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301" r:id="rId3"/>
    <p:sldId id="300" r:id="rId4"/>
    <p:sldId id="339" r:id="rId5"/>
    <p:sldId id="302" r:id="rId6"/>
    <p:sldId id="346" r:id="rId7"/>
    <p:sldId id="333" r:id="rId8"/>
    <p:sldId id="335" r:id="rId9"/>
    <p:sldId id="3676" r:id="rId10"/>
    <p:sldId id="336" r:id="rId11"/>
    <p:sldId id="340" r:id="rId12"/>
    <p:sldId id="337" r:id="rId13"/>
    <p:sldId id="341" r:id="rId14"/>
    <p:sldId id="343" r:id="rId15"/>
    <p:sldId id="349" r:id="rId16"/>
    <p:sldId id="344" r:id="rId17"/>
    <p:sldId id="345" r:id="rId18"/>
    <p:sldId id="348" r:id="rId19"/>
    <p:sldId id="3677" r:id="rId20"/>
    <p:sldId id="351" r:id="rId21"/>
    <p:sldId id="347" r:id="rId22"/>
    <p:sldId id="353" r:id="rId23"/>
    <p:sldId id="354" r:id="rId24"/>
    <p:sldId id="3678" r:id="rId25"/>
    <p:sldId id="3673" r:id="rId26"/>
    <p:sldId id="3674" r:id="rId27"/>
    <p:sldId id="331" r:id="rId28"/>
    <p:sldId id="317" r:id="rId29"/>
    <p:sldId id="3691" r:id="rId30"/>
    <p:sldId id="316" r:id="rId31"/>
    <p:sldId id="320" r:id="rId32"/>
    <p:sldId id="3692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1CF54D3-8AA8-4AB2-9405-D3FBB85A1AD1}">
          <p14:sldIdLst>
            <p14:sldId id="258"/>
            <p14:sldId id="301"/>
            <p14:sldId id="300"/>
            <p14:sldId id="339"/>
            <p14:sldId id="302"/>
            <p14:sldId id="346"/>
            <p14:sldId id="333"/>
            <p14:sldId id="335"/>
            <p14:sldId id="3676"/>
            <p14:sldId id="336"/>
            <p14:sldId id="340"/>
            <p14:sldId id="337"/>
            <p14:sldId id="341"/>
            <p14:sldId id="343"/>
            <p14:sldId id="349"/>
            <p14:sldId id="344"/>
            <p14:sldId id="345"/>
            <p14:sldId id="348"/>
            <p14:sldId id="3677"/>
            <p14:sldId id="351"/>
            <p14:sldId id="347"/>
            <p14:sldId id="353"/>
            <p14:sldId id="354"/>
            <p14:sldId id="3678"/>
            <p14:sldId id="3673"/>
            <p14:sldId id="3674"/>
            <p14:sldId id="331"/>
          </p14:sldIdLst>
        </p14:section>
        <p14:section name="标注页" id="{A3F7F27B-4C61-416C-96A3-0818253A3D2D}">
          <p14:sldIdLst>
            <p14:sldId id="317"/>
            <p14:sldId id="3691"/>
            <p14:sldId id="316"/>
            <p14:sldId id="320"/>
            <p14:sldId id="3692"/>
          </p14:sldIdLst>
        </p14:section>
      </p14:sectionLst>
    </p:ext>
    <p:ext uri="{EFAFB233-063F-42B5-8137-9DF3F51BA10A}">
      <p15:sldGuideLst xmlns:p15="http://schemas.microsoft.com/office/powerpoint/2012/main">
        <p15:guide id="3" pos="384" userDrawn="1">
          <p15:clr>
            <a:srgbClr val="A4A3A4"/>
          </p15:clr>
        </p15:guide>
        <p15:guide id="4" pos="7296" userDrawn="1">
          <p15:clr>
            <a:srgbClr val="A4A3A4"/>
          </p15:clr>
        </p15:guide>
        <p15:guide id="8" orient="horz" pos="3800" userDrawn="1">
          <p15:clr>
            <a:srgbClr val="A4A3A4"/>
          </p15:clr>
        </p15:guide>
        <p15:guide id="9" orient="horz" pos="2976" userDrawn="1">
          <p15:clr>
            <a:srgbClr val="A4A3A4"/>
          </p15:clr>
        </p15:guide>
        <p15:guide id="10" orient="horz" pos="2364" userDrawn="1">
          <p15:clr>
            <a:srgbClr val="A4A3A4"/>
          </p15:clr>
        </p15:guide>
        <p15:guide id="11" orient="horz" pos="3045" userDrawn="1">
          <p15:clr>
            <a:srgbClr val="A4A3A4"/>
          </p15:clr>
        </p15:guide>
        <p15:guide id="12" orient="horz" pos="1729" userDrawn="1">
          <p15:clr>
            <a:srgbClr val="A4A3A4"/>
          </p15:clr>
        </p15:guide>
        <p15:guide id="13" pos="549" userDrawn="1">
          <p15:clr>
            <a:srgbClr val="A4A3A4"/>
          </p15:clr>
        </p15:guide>
        <p15:guide id="14" pos="52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B7472A"/>
    <a:srgbClr val="CED6EB"/>
    <a:srgbClr val="E1E2E9"/>
    <a:srgbClr val="5E60F4"/>
    <a:srgbClr val="6399F4"/>
    <a:srgbClr val="2F2FEC"/>
    <a:srgbClr val="4D00FE"/>
    <a:srgbClr val="4853D9"/>
    <a:srgbClr val="3E3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F786D2-7F40-4D23-A48D-846BC1043C76}" v="8" dt="2022-01-05T11:12:51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9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20" y="67"/>
      </p:cViewPr>
      <p:guideLst>
        <p:guide pos="384"/>
        <p:guide pos="7296"/>
        <p:guide orient="horz" pos="3800"/>
        <p:guide orient="horz" pos="2976"/>
        <p:guide orient="horz" pos="2364"/>
        <p:guide orient="horz" pos="3045"/>
        <p:guide orient="horz" pos="1729"/>
        <p:guide pos="549"/>
        <p:guide pos="52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n Zhang (FA Talent)" userId="474f572f-8271-4f60-858e-cee871e0aec6" providerId="ADAL" clId="{EFF786D2-7F40-4D23-A48D-846BC1043C76}"/>
    <pc:docChg chg="custSel delSld modSld modMainMaster delSection modSection">
      <pc:chgData name="Xin Zhang (FA Talent)" userId="474f572f-8271-4f60-858e-cee871e0aec6" providerId="ADAL" clId="{EFF786D2-7F40-4D23-A48D-846BC1043C76}" dt="2022-01-07T11:15:43.595" v="56"/>
      <pc:docMkLst>
        <pc:docMk/>
      </pc:docMkLst>
      <pc:sldChg chg="delSp modSp mod modClrScheme chgLayout">
        <pc:chgData name="Xin Zhang (FA Talent)" userId="474f572f-8271-4f60-858e-cee871e0aec6" providerId="ADAL" clId="{EFF786D2-7F40-4D23-A48D-846BC1043C76}" dt="2022-01-05T11:12:42.825" v="49" actId="21"/>
        <pc:sldMkLst>
          <pc:docMk/>
          <pc:sldMk cId="2109231170" sldId="258"/>
        </pc:sldMkLst>
        <pc:spChg chg="del">
          <ac:chgData name="Xin Zhang (FA Talent)" userId="474f572f-8271-4f60-858e-cee871e0aec6" providerId="ADAL" clId="{EFF786D2-7F40-4D23-A48D-846BC1043C76}" dt="2022-01-05T11:12:42.825" v="49" actId="21"/>
          <ac:spMkLst>
            <pc:docMk/>
            <pc:sldMk cId="2109231170" sldId="258"/>
            <ac:spMk id="4" creationId="{E4FC8757-BA3F-4632-AAC5-CC1CE5344BA7}"/>
          </ac:spMkLst>
        </pc:spChg>
        <pc:spChg chg="del">
          <ac:chgData name="Xin Zhang (FA Talent)" userId="474f572f-8271-4f60-858e-cee871e0aec6" providerId="ADAL" clId="{EFF786D2-7F40-4D23-A48D-846BC1043C76}" dt="2022-01-05T11:12:27.202" v="44" actId="21"/>
          <ac:spMkLst>
            <pc:docMk/>
            <pc:sldMk cId="2109231170" sldId="258"/>
            <ac:spMk id="5" creationId="{1B219A41-6C8F-48FC-93DA-BFD3150A8F34}"/>
          </ac:spMkLst>
        </pc:spChg>
        <pc:spChg chg="del">
          <ac:chgData name="Xin Zhang (FA Talent)" userId="474f572f-8271-4f60-858e-cee871e0aec6" providerId="ADAL" clId="{EFF786D2-7F40-4D23-A48D-846BC1043C76}" dt="2022-01-05T11:12:27.202" v="44" actId="21"/>
          <ac:spMkLst>
            <pc:docMk/>
            <pc:sldMk cId="2109231170" sldId="258"/>
            <ac:spMk id="6" creationId="{D643601D-250D-4B27-A6CC-7ED56C6AA039}"/>
          </ac:spMkLst>
        </pc:spChg>
        <pc:spChg chg="del">
          <ac:chgData name="Xin Zhang (FA Talent)" userId="474f572f-8271-4f60-858e-cee871e0aec6" providerId="ADAL" clId="{EFF786D2-7F40-4D23-A48D-846BC1043C76}" dt="2022-01-05T11:12:27.202" v="44" actId="21"/>
          <ac:spMkLst>
            <pc:docMk/>
            <pc:sldMk cId="2109231170" sldId="258"/>
            <ac:spMk id="7" creationId="{E9F85551-EB8D-4AF6-9E5F-D66FC722BAC4}"/>
          </ac:spMkLst>
        </pc:spChg>
        <pc:spChg chg="mod">
          <ac:chgData name="Xin Zhang (FA Talent)" userId="474f572f-8271-4f60-858e-cee871e0aec6" providerId="ADAL" clId="{EFF786D2-7F40-4D23-A48D-846BC1043C76}" dt="2022-01-05T11:09:57.609" v="1" actId="113"/>
          <ac:spMkLst>
            <pc:docMk/>
            <pc:sldMk cId="2109231170" sldId="258"/>
            <ac:spMk id="11" creationId="{7E6AD6D6-C02D-4D76-958E-90DF15073573}"/>
          </ac:spMkLst>
        </pc:spChg>
        <pc:spChg chg="mod">
          <ac:chgData name="Xin Zhang (FA Talent)" userId="474f572f-8271-4f60-858e-cee871e0aec6" providerId="ADAL" clId="{EFF786D2-7F40-4D23-A48D-846BC1043C76}" dt="2022-01-05T11:10:05.253" v="12" actId="20577"/>
          <ac:spMkLst>
            <pc:docMk/>
            <pc:sldMk cId="2109231170" sldId="258"/>
            <ac:spMk id="13" creationId="{BE5E6F05-9DB5-4A23-BBD6-0CC3C4F5CBA9}"/>
          </ac:spMkLst>
        </pc:spChg>
        <pc:spChg chg="del">
          <ac:chgData name="Xin Zhang (FA Talent)" userId="474f572f-8271-4f60-858e-cee871e0aec6" providerId="ADAL" clId="{EFF786D2-7F40-4D23-A48D-846BC1043C76}" dt="2022-01-05T11:12:27.202" v="44" actId="21"/>
          <ac:spMkLst>
            <pc:docMk/>
            <pc:sldMk cId="2109231170" sldId="258"/>
            <ac:spMk id="49" creationId="{F9EE1406-652C-4D89-B9FB-E0E1B6C0D8B8}"/>
          </ac:spMkLst>
        </pc:spChg>
      </pc:sldChg>
      <pc:sldChg chg="modSp mod">
        <pc:chgData name="Xin Zhang (FA Talent)" userId="474f572f-8271-4f60-858e-cee871e0aec6" providerId="ADAL" clId="{EFF786D2-7F40-4D23-A48D-846BC1043C76}" dt="2022-01-07T11:15:43.595" v="56"/>
        <pc:sldMkLst>
          <pc:docMk/>
          <pc:sldMk cId="2478620715" sldId="317"/>
        </pc:sldMkLst>
        <pc:spChg chg="mod">
          <ac:chgData name="Xin Zhang (FA Talent)" userId="474f572f-8271-4f60-858e-cee871e0aec6" providerId="ADAL" clId="{EFF786D2-7F40-4D23-A48D-846BC1043C76}" dt="2022-01-07T11:15:43.595" v="56"/>
          <ac:spMkLst>
            <pc:docMk/>
            <pc:sldMk cId="2478620715" sldId="317"/>
            <ac:spMk id="9" creationId="{897ADEB5-C7B4-3947-AFB4-9E9C01B69291}"/>
          </ac:spMkLst>
        </pc:spChg>
      </pc:sldChg>
      <pc:sldChg chg="del">
        <pc:chgData name="Xin Zhang (FA Talent)" userId="474f572f-8271-4f60-858e-cee871e0aec6" providerId="ADAL" clId="{EFF786D2-7F40-4D23-A48D-846BC1043C76}" dt="2022-01-05T11:10:31.595" v="17" actId="47"/>
        <pc:sldMkLst>
          <pc:docMk/>
          <pc:sldMk cId="2207607227" sldId="374"/>
        </pc:sldMkLst>
      </pc:sldChg>
      <pc:sldChg chg="del">
        <pc:chgData name="Xin Zhang (FA Talent)" userId="474f572f-8271-4f60-858e-cee871e0aec6" providerId="ADAL" clId="{EFF786D2-7F40-4D23-A48D-846BC1043C76}" dt="2022-01-05T11:10:31.595" v="17" actId="47"/>
        <pc:sldMkLst>
          <pc:docMk/>
          <pc:sldMk cId="2452998286" sldId="3680"/>
        </pc:sldMkLst>
      </pc:sldChg>
      <pc:sldChg chg="del">
        <pc:chgData name="Xin Zhang (FA Talent)" userId="474f572f-8271-4f60-858e-cee871e0aec6" providerId="ADAL" clId="{EFF786D2-7F40-4D23-A48D-846BC1043C76}" dt="2022-01-05T11:10:31.595" v="17" actId="47"/>
        <pc:sldMkLst>
          <pc:docMk/>
          <pc:sldMk cId="1034236624" sldId="3681"/>
        </pc:sldMkLst>
      </pc:sldChg>
      <pc:sldChg chg="del">
        <pc:chgData name="Xin Zhang (FA Talent)" userId="474f572f-8271-4f60-858e-cee871e0aec6" providerId="ADAL" clId="{EFF786D2-7F40-4D23-A48D-846BC1043C76}" dt="2022-01-05T11:10:31.595" v="17" actId="47"/>
        <pc:sldMkLst>
          <pc:docMk/>
          <pc:sldMk cId="2315913670" sldId="3683"/>
        </pc:sldMkLst>
      </pc:sldChg>
      <pc:sldChg chg="del">
        <pc:chgData name="Xin Zhang (FA Talent)" userId="474f572f-8271-4f60-858e-cee871e0aec6" providerId="ADAL" clId="{EFF786D2-7F40-4D23-A48D-846BC1043C76}" dt="2022-01-05T11:10:31.595" v="17" actId="47"/>
        <pc:sldMkLst>
          <pc:docMk/>
          <pc:sldMk cId="3827439890" sldId="3684"/>
        </pc:sldMkLst>
      </pc:sldChg>
      <pc:sldChg chg="del">
        <pc:chgData name="Xin Zhang (FA Talent)" userId="474f572f-8271-4f60-858e-cee871e0aec6" providerId="ADAL" clId="{EFF786D2-7F40-4D23-A48D-846BC1043C76}" dt="2022-01-05T11:10:31.595" v="17" actId="47"/>
        <pc:sldMkLst>
          <pc:docMk/>
          <pc:sldMk cId="516021812" sldId="3685"/>
        </pc:sldMkLst>
      </pc:sldChg>
      <pc:sldChg chg="del">
        <pc:chgData name="Xin Zhang (FA Talent)" userId="474f572f-8271-4f60-858e-cee871e0aec6" providerId="ADAL" clId="{EFF786D2-7F40-4D23-A48D-846BC1043C76}" dt="2022-01-05T11:10:31.595" v="17" actId="47"/>
        <pc:sldMkLst>
          <pc:docMk/>
          <pc:sldMk cId="3846428084" sldId="3687"/>
        </pc:sldMkLst>
      </pc:sldChg>
      <pc:sldChg chg="del">
        <pc:chgData name="Xin Zhang (FA Talent)" userId="474f572f-8271-4f60-858e-cee871e0aec6" providerId="ADAL" clId="{EFF786D2-7F40-4D23-A48D-846BC1043C76}" dt="2022-01-05T11:10:31.595" v="17" actId="47"/>
        <pc:sldMkLst>
          <pc:docMk/>
          <pc:sldMk cId="1744486790" sldId="3688"/>
        </pc:sldMkLst>
      </pc:sldChg>
      <pc:sldChg chg="del">
        <pc:chgData name="Xin Zhang (FA Talent)" userId="474f572f-8271-4f60-858e-cee871e0aec6" providerId="ADAL" clId="{EFF786D2-7F40-4D23-A48D-846BC1043C76}" dt="2022-01-05T11:10:31.595" v="17" actId="47"/>
        <pc:sldMkLst>
          <pc:docMk/>
          <pc:sldMk cId="2939374943" sldId="3689"/>
        </pc:sldMkLst>
      </pc:sldChg>
      <pc:sldMasterChg chg="addSldLayout modSldLayout sldLayoutOrd">
        <pc:chgData name="Xin Zhang (FA Talent)" userId="474f572f-8271-4f60-858e-cee871e0aec6" providerId="ADAL" clId="{EFF786D2-7F40-4D23-A48D-846BC1043C76}" dt="2022-01-05T11:13:16.255" v="55" actId="6014"/>
        <pc:sldMasterMkLst>
          <pc:docMk/>
          <pc:sldMasterMk cId="3903854935" sldId="2147483648"/>
        </pc:sldMasterMkLst>
        <pc:sldLayoutChg chg="mod">
          <pc:chgData name="Xin Zhang (FA Talent)" userId="474f572f-8271-4f60-858e-cee871e0aec6" providerId="ADAL" clId="{EFF786D2-7F40-4D23-A48D-846BC1043C76}" dt="2022-01-05T11:13:16.255" v="55" actId="6014"/>
          <pc:sldLayoutMkLst>
            <pc:docMk/>
            <pc:sldMasterMk cId="3903854935" sldId="2147483648"/>
            <pc:sldLayoutMk cId="2746891885" sldId="2147483654"/>
          </pc:sldLayoutMkLst>
        </pc:sldLayoutChg>
        <pc:sldLayoutChg chg="addSp delSp modSp new mod ord">
          <pc:chgData name="Xin Zhang (FA Talent)" userId="474f572f-8271-4f60-858e-cee871e0aec6" providerId="ADAL" clId="{EFF786D2-7F40-4D23-A48D-846BC1043C76}" dt="2022-01-05T11:13:11.112" v="54" actId="20578"/>
          <pc:sldLayoutMkLst>
            <pc:docMk/>
            <pc:sldMasterMk cId="3903854935" sldId="2147483648"/>
            <pc:sldLayoutMk cId="3364000031" sldId="2147483655"/>
          </pc:sldLayoutMkLst>
          <pc:spChg chg="del">
            <ac:chgData name="Xin Zhang (FA Talent)" userId="474f572f-8271-4f60-858e-cee871e0aec6" providerId="ADAL" clId="{EFF786D2-7F40-4D23-A48D-846BC1043C76}" dt="2022-01-05T11:12:33.492" v="46" actId="478"/>
            <ac:spMkLst>
              <pc:docMk/>
              <pc:sldMasterMk cId="3903854935" sldId="2147483648"/>
              <pc:sldLayoutMk cId="3364000031" sldId="2147483655"/>
              <ac:spMk id="2" creationId="{9CD1C14D-C47D-4D1B-B418-54661C37EAB9}"/>
            </ac:spMkLst>
          </pc:spChg>
          <pc:spChg chg="add mod">
            <ac:chgData name="Xin Zhang (FA Talent)" userId="474f572f-8271-4f60-858e-cee871e0aec6" providerId="ADAL" clId="{EFF786D2-7F40-4D23-A48D-846BC1043C76}" dt="2022-01-05T11:12:33.874" v="47"/>
            <ac:spMkLst>
              <pc:docMk/>
              <pc:sldMasterMk cId="3903854935" sldId="2147483648"/>
              <pc:sldLayoutMk cId="3364000031" sldId="2147483655"/>
              <ac:spMk id="3" creationId="{C2F878BB-1287-4567-99CA-7FB1379CF3D2}"/>
            </ac:spMkLst>
          </pc:spChg>
          <pc:spChg chg="add mod">
            <ac:chgData name="Xin Zhang (FA Talent)" userId="474f572f-8271-4f60-858e-cee871e0aec6" providerId="ADAL" clId="{EFF786D2-7F40-4D23-A48D-846BC1043C76}" dt="2022-01-05T11:12:33.874" v="47"/>
            <ac:spMkLst>
              <pc:docMk/>
              <pc:sldMasterMk cId="3903854935" sldId="2147483648"/>
              <pc:sldLayoutMk cId="3364000031" sldId="2147483655"/>
              <ac:spMk id="4" creationId="{5147BE12-AB4D-4433-B3E5-283BC890ED18}"/>
            </ac:spMkLst>
          </pc:spChg>
          <pc:spChg chg="add mod">
            <ac:chgData name="Xin Zhang (FA Talent)" userId="474f572f-8271-4f60-858e-cee871e0aec6" providerId="ADAL" clId="{EFF786D2-7F40-4D23-A48D-846BC1043C76}" dt="2022-01-05T11:12:33.874" v="47"/>
            <ac:spMkLst>
              <pc:docMk/>
              <pc:sldMasterMk cId="3903854935" sldId="2147483648"/>
              <pc:sldLayoutMk cId="3364000031" sldId="2147483655"/>
              <ac:spMk id="5" creationId="{9D0D36F6-D5E2-4840-9741-E30E36FD29ED}"/>
            </ac:spMkLst>
          </pc:spChg>
          <pc:spChg chg="add mod">
            <ac:chgData name="Xin Zhang (FA Talent)" userId="474f572f-8271-4f60-858e-cee871e0aec6" providerId="ADAL" clId="{EFF786D2-7F40-4D23-A48D-846BC1043C76}" dt="2022-01-05T11:12:33.874" v="47"/>
            <ac:spMkLst>
              <pc:docMk/>
              <pc:sldMasterMk cId="3903854935" sldId="2147483648"/>
              <pc:sldLayoutMk cId="3364000031" sldId="2147483655"/>
              <ac:spMk id="6" creationId="{A72F18BD-355C-46FE-9C61-926E5FFC4498}"/>
            </ac:spMkLst>
          </pc:spChg>
          <pc:spChg chg="add mod ord">
            <ac:chgData name="Xin Zhang (FA Talent)" userId="474f572f-8271-4f60-858e-cee871e0aec6" providerId="ADAL" clId="{EFF786D2-7F40-4D23-A48D-846BC1043C76}" dt="2022-01-05T11:12:51.138" v="52"/>
            <ac:spMkLst>
              <pc:docMk/>
              <pc:sldMasterMk cId="3903854935" sldId="2147483648"/>
              <pc:sldLayoutMk cId="3364000031" sldId="2147483655"/>
              <ac:spMk id="7" creationId="{7B37AC69-B3F0-47A0-9A6A-8122BEC96543}"/>
            </ac:spMkLst>
          </pc:spChg>
        </pc:sldLayoutChg>
      </pc:sldMasterChg>
    </pc:docChg>
  </pc:docChgLst>
  <pc:docChgLst>
    <pc:chgData name="来宾用户" userId="S::urn:spo:anon#dec25d41a14139e8324761942559d8decfa44449d5a20cf8a3b448ebcc7b05b1::" providerId="AD" clId="Web-{924A70CA-93A7-F6E6-3051-05E47DBF52F4}"/>
    <pc:docChg chg="modSld">
      <pc:chgData name="来宾用户" userId="S::urn:spo:anon#dec25d41a14139e8324761942559d8decfa44449d5a20cf8a3b448ebcc7b05b1::" providerId="AD" clId="Web-{924A70CA-93A7-F6E6-3051-05E47DBF52F4}" dt="2021-12-08T12:54:24.853" v="1" actId="1076"/>
      <pc:docMkLst>
        <pc:docMk/>
      </pc:docMkLst>
      <pc:sldChg chg="modSp">
        <pc:chgData name="来宾用户" userId="S::urn:spo:anon#dec25d41a14139e8324761942559d8decfa44449d5a20cf8a3b448ebcc7b05b1::" providerId="AD" clId="Web-{924A70CA-93A7-F6E6-3051-05E47DBF52F4}" dt="2021-12-08T12:54:24.853" v="1" actId="1076"/>
        <pc:sldMkLst>
          <pc:docMk/>
          <pc:sldMk cId="764120140" sldId="302"/>
        </pc:sldMkLst>
        <pc:spChg chg="mod">
          <ac:chgData name="来宾用户" userId="S::urn:spo:anon#dec25d41a14139e8324761942559d8decfa44449d5a20cf8a3b448ebcc7b05b1::" providerId="AD" clId="Web-{924A70CA-93A7-F6E6-3051-05E47DBF52F4}" dt="2021-12-08T12:54:24.853" v="1" actId="1076"/>
          <ac:spMkLst>
            <pc:docMk/>
            <pc:sldMk cId="764120140" sldId="302"/>
            <ac:spMk id="267" creationId="{EA7757AF-0167-4237-848A-0517F6398120}"/>
          </ac:spMkLst>
        </pc:spChg>
      </pc:sldChg>
    </pc:docChg>
  </pc:docChgLst>
  <pc:docChgLst>
    <pc:chgData name="Xin Zhang (FA Talent)" userId="474f572f-8271-4f60-858e-cee871e0aec6" providerId="ADAL" clId="{05D2861D-A2F2-44EA-AE0C-B4915632652F}"/>
    <pc:docChg chg="addSld modSld modSection">
      <pc:chgData name="Xin Zhang (FA Talent)" userId="474f572f-8271-4f60-858e-cee871e0aec6" providerId="ADAL" clId="{05D2861D-A2F2-44EA-AE0C-B4915632652F}" dt="2021-12-31T05:22:00.842" v="1"/>
      <pc:docMkLst>
        <pc:docMk/>
      </pc:docMkLst>
      <pc:sldChg chg="addSp modSp new">
        <pc:chgData name="Xin Zhang (FA Talent)" userId="474f572f-8271-4f60-858e-cee871e0aec6" providerId="ADAL" clId="{05D2861D-A2F2-44EA-AE0C-B4915632652F}" dt="2021-12-31T05:22:00.842" v="1"/>
        <pc:sldMkLst>
          <pc:docMk/>
          <pc:sldMk cId="1822323216" sldId="3692"/>
        </pc:sldMkLst>
        <pc:picChg chg="add mod">
          <ac:chgData name="Xin Zhang (FA Talent)" userId="474f572f-8271-4f60-858e-cee871e0aec6" providerId="ADAL" clId="{05D2861D-A2F2-44EA-AE0C-B4915632652F}" dt="2021-12-31T05:22:00.842" v="1"/>
          <ac:picMkLst>
            <pc:docMk/>
            <pc:sldMk cId="1822323216" sldId="3692"/>
            <ac:picMk id="2" creationId="{55F82FF8-C87E-459D-9AA5-135D731932D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比例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290-4594-A05B-73E5D0FFCD65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290-4594-A05B-73E5D0FFCD65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1"/>
                      </a:solidFill>
                      <a:latin typeface="+mj-ea"/>
                      <a:ea typeface="+mj-ea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290-4594-A05B-73E5D0FFCD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j-ea"/>
                    <a:ea typeface="+mj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男</c:v>
                </c:pt>
                <c:pt idx="1">
                  <c:v>女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66.3</c:v>
                </c:pt>
                <c:pt idx="1">
                  <c:v>33.700000000000003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90-4594-A05B-73E5D0FFCD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患教完成率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4C-4F2E-AC43-9B6C69303712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4C-4F2E-AC43-9B6C69303712}"/>
              </c:ext>
            </c:extLst>
          </c:dPt>
          <c:cat>
            <c:strRef>
              <c:f>Sheet1!$A$2:$A$3</c:f>
              <c:strCache>
                <c:ptCount val="2"/>
                <c:pt idx="0">
                  <c:v>完成</c:v>
                </c:pt>
                <c:pt idx="1">
                  <c:v>未完成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0.90290000000000004</c:v>
                </c:pt>
                <c:pt idx="1">
                  <c:v>9.7110000000000002E-2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4C-4F2E-AC43-9B6C69303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患教完成率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4C-4F2E-AC43-9B6C69303712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4C-4F2E-AC43-9B6C69303712}"/>
              </c:ext>
            </c:extLst>
          </c:dPt>
          <c:cat>
            <c:strRef>
              <c:f>Sheet1!$A$2:$A$3</c:f>
              <c:strCache>
                <c:ptCount val="2"/>
                <c:pt idx="0">
                  <c:v>完成</c:v>
                </c:pt>
                <c:pt idx="1">
                  <c:v>未完成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0.65329999999999999</c:v>
                </c:pt>
                <c:pt idx="1">
                  <c:v>0.34670000000000001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4C-4F2E-AC43-9B6C69303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24岁以下</c:v>
                </c:pt>
                <c:pt idx="1">
                  <c:v>25-30岁</c:v>
                </c:pt>
                <c:pt idx="2">
                  <c:v>31-35岁</c:v>
                </c:pt>
                <c:pt idx="3">
                  <c:v>36-40岁</c:v>
                </c:pt>
                <c:pt idx="4">
                  <c:v>41岁以上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7C-459D-8421-2F13FB47C9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47C-459D-8421-2F13FB47C9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accent1"/>
                    </a:solidFill>
                    <a:latin typeface="+mj-ea"/>
                    <a:ea typeface="+mj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24岁以下</c:v>
                </c:pt>
                <c:pt idx="1">
                  <c:v>25-30岁</c:v>
                </c:pt>
                <c:pt idx="2">
                  <c:v>31-35岁</c:v>
                </c:pt>
                <c:pt idx="3">
                  <c:v>36-40岁</c:v>
                </c:pt>
                <c:pt idx="4">
                  <c:v>41岁以上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0.28199999999999997</c:v>
                </c:pt>
                <c:pt idx="1">
                  <c:v>0.313</c:v>
                </c:pt>
                <c:pt idx="2">
                  <c:v>0.16900000000000001</c:v>
                </c:pt>
                <c:pt idx="3">
                  <c:v>0.108</c:v>
                </c:pt>
                <c:pt idx="4">
                  <c:v>0.128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7C-459D-8421-2F13FB47C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0"/>
        <c:overlap val="100"/>
        <c:axId val="1203011519"/>
        <c:axId val="1203011935"/>
      </c:barChart>
      <c:catAx>
        <c:axId val="1203011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03011935"/>
        <c:crosses val="autoZero"/>
        <c:auto val="1"/>
        <c:lblAlgn val="ctr"/>
        <c:lblOffset val="100"/>
        <c:noMultiLvlLbl val="0"/>
      </c:catAx>
      <c:valAx>
        <c:axId val="1203011935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03011519"/>
        <c:crosses val="autoZero"/>
        <c:crossBetween val="between"/>
        <c:majorUnit val="0.2"/>
        <c:min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gradFill>
              <a:gsLst>
                <a:gs pos="0">
                  <a:schemeClr val="accent1">
                    <a:alpha val="58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38.9</c:v>
                </c:pt>
                <c:pt idx="1">
                  <c:v>64.7</c:v>
                </c:pt>
                <c:pt idx="2">
                  <c:v>25.6</c:v>
                </c:pt>
                <c:pt idx="3">
                  <c:v>45.6</c:v>
                </c:pt>
                <c:pt idx="4">
                  <c:v>80.7</c:v>
                </c:pt>
                <c:pt idx="5">
                  <c:v>43.2</c:v>
                </c:pt>
                <c:pt idx="6">
                  <c:v>45.9</c:v>
                </c:pt>
                <c:pt idx="7">
                  <c:v>66.8</c:v>
                </c:pt>
                <c:pt idx="8">
                  <c:v>79.2</c:v>
                </c:pt>
                <c:pt idx="9">
                  <c:v>95.1</c:v>
                </c:pt>
                <c:pt idx="10">
                  <c:v>104.2</c:v>
                </c:pt>
                <c:pt idx="11">
                  <c:v>97.2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2B-4320-A41B-45CF92E00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124127"/>
        <c:axId val="142117887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4.7785289081290941E-2"/>
                  <c:y val="-9.8103795116348758E-2"/>
                </c:manualLayout>
              </c:layout>
              <c:spPr>
                <a:xfrm>
                  <a:off x="6843872" y="37465"/>
                  <a:ext cx="650378" cy="284191"/>
                </a:xfrm>
                <a:solidFill>
                  <a:srgbClr val="2F2FEC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>
                        <a:gd name="adj" fmla="val 2337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8672201639589351E-2"/>
                      <c:h val="9.26730231112708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E2B-4320-A41B-45CF92E003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j-ea"/>
                    <a:ea typeface="+mj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38.9</c:v>
                </c:pt>
                <c:pt idx="1">
                  <c:v>64.7</c:v>
                </c:pt>
                <c:pt idx="2">
                  <c:v>25.6</c:v>
                </c:pt>
                <c:pt idx="3">
                  <c:v>45.6</c:v>
                </c:pt>
                <c:pt idx="4">
                  <c:v>80.7</c:v>
                </c:pt>
                <c:pt idx="5">
                  <c:v>43.2</c:v>
                </c:pt>
                <c:pt idx="6">
                  <c:v>45.9</c:v>
                </c:pt>
                <c:pt idx="7">
                  <c:v>66.8</c:v>
                </c:pt>
                <c:pt idx="8">
                  <c:v>79.2</c:v>
                </c:pt>
                <c:pt idx="9">
                  <c:v>95.1</c:v>
                </c:pt>
                <c:pt idx="10">
                  <c:v>104.2</c:v>
                </c:pt>
                <c:pt idx="11">
                  <c:v>97.2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2B-4320-A41B-45CF92E00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635583"/>
        <c:axId val="197630591"/>
      </c:lineChart>
      <c:valAx>
        <c:axId val="19763059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7635583"/>
        <c:crossesAt val="12"/>
        <c:crossBetween val="between"/>
      </c:valAx>
      <c:catAx>
        <c:axId val="19763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7630591"/>
        <c:crosses val="autoZero"/>
        <c:auto val="0"/>
        <c:lblAlgn val="ctr"/>
        <c:lblOffset val="100"/>
        <c:noMultiLvlLbl val="0"/>
      </c:catAx>
      <c:valAx>
        <c:axId val="1421178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2124127"/>
        <c:crosses val="autoZero"/>
        <c:crossBetween val="between"/>
      </c:valAx>
      <c:catAx>
        <c:axId val="1421241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211788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3.1953751251368706E-2"/>
                  <c:y val="-8.1067658340722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latin typeface="+mj-ea"/>
                      <a:ea typeface="+mj-ea"/>
                      <a:cs typeface="+mn-cs"/>
                    </a:defRPr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2B-4320-A41B-45CF92E003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j-ea"/>
                    <a:ea typeface="+mj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38.9</c:v>
                </c:pt>
                <c:pt idx="1">
                  <c:v>64.7</c:v>
                </c:pt>
                <c:pt idx="2">
                  <c:v>25.6</c:v>
                </c:pt>
                <c:pt idx="3">
                  <c:v>45.6</c:v>
                </c:pt>
                <c:pt idx="4">
                  <c:v>80.7</c:v>
                </c:pt>
                <c:pt idx="5">
                  <c:v>43.2</c:v>
                </c:pt>
                <c:pt idx="6">
                  <c:v>45.9</c:v>
                </c:pt>
                <c:pt idx="7">
                  <c:v>66.8</c:v>
                </c:pt>
                <c:pt idx="8">
                  <c:v>79.2</c:v>
                </c:pt>
                <c:pt idx="9">
                  <c:v>95.1</c:v>
                </c:pt>
                <c:pt idx="10">
                  <c:v>104.2</c:v>
                </c:pt>
                <c:pt idx="11">
                  <c:v>97.2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E2B-4320-A41B-45CF92E00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635583"/>
        <c:axId val="197630591"/>
      </c:lineChart>
      <c:valAx>
        <c:axId val="19763059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7635583"/>
        <c:crossesAt val="12"/>
        <c:crossBetween val="between"/>
      </c:valAx>
      <c:catAx>
        <c:axId val="197635583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accent1">
                  <a:alpha val="17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7630591"/>
        <c:crosses val="autoZero"/>
        <c:auto val="0"/>
        <c:lblAlgn val="ctr"/>
        <c:lblOffset val="100"/>
        <c:tickMarkSkip val="1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9525"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2017.12</c:v>
                </c:pt>
                <c:pt idx="1">
                  <c:v>2018.06</c:v>
                </c:pt>
                <c:pt idx="2">
                  <c:v>2018.12</c:v>
                </c:pt>
                <c:pt idx="3">
                  <c:v>2019.06</c:v>
                </c:pt>
                <c:pt idx="4">
                  <c:v>2019.12</c:v>
                </c:pt>
                <c:pt idx="5">
                  <c:v>2020.03</c:v>
                </c:pt>
                <c:pt idx="6">
                  <c:v>2020.12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12881</c:v>
                </c:pt>
                <c:pt idx="1">
                  <c:v>14532</c:v>
                </c:pt>
                <c:pt idx="2">
                  <c:v>15138</c:v>
                </c:pt>
                <c:pt idx="3">
                  <c:v>16972</c:v>
                </c:pt>
                <c:pt idx="4">
                  <c:v>17578</c:v>
                </c:pt>
                <c:pt idx="5">
                  <c:v>16356</c:v>
                </c:pt>
                <c:pt idx="6">
                  <c:v>16988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01-494B-B8E9-ED10C025B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0"/>
        <c:overlap val="-27"/>
        <c:axId val="502360495"/>
        <c:axId val="502362575"/>
      </c:barChart>
      <c:catAx>
        <c:axId val="502360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02362575"/>
        <c:crosses val="autoZero"/>
        <c:auto val="1"/>
        <c:lblAlgn val="ctr"/>
        <c:lblOffset val="100"/>
        <c:noMultiLvlLbl val="0"/>
      </c:catAx>
      <c:valAx>
        <c:axId val="502362575"/>
        <c:scaling>
          <c:orientation val="minMax"/>
          <c:max val="18000"/>
          <c:min val="8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02360495"/>
        <c:crosses val="autoZero"/>
        <c:crossBetween val="between"/>
        <c:majorUnit val="1500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店教完成率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A1-4EA6-8013-8A47C4A61FBC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A1-4EA6-8013-8A47C4A61FBC}"/>
              </c:ext>
            </c:extLst>
          </c:dPt>
          <c:cat>
            <c:strRef>
              <c:f>Sheet1!$A$2:$A$3</c:f>
              <c:strCache>
                <c:ptCount val="2"/>
                <c:pt idx="0">
                  <c:v>完成</c:v>
                </c:pt>
                <c:pt idx="1">
                  <c:v>未完成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0.84089999999999998</c:v>
                </c:pt>
                <c:pt idx="1">
                  <c:v>0.15909999999999999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A1-4EA6-8013-8A47C4A61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患教完成率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74-4801-A3B6-2AAD8EF74B64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74-4801-A3B6-2AAD8EF74B64}"/>
              </c:ext>
            </c:extLst>
          </c:dPt>
          <c:cat>
            <c:strRef>
              <c:f>Sheet1!$A$2:$A$3</c:f>
              <c:strCache>
                <c:ptCount val="2"/>
                <c:pt idx="0">
                  <c:v>完成</c:v>
                </c:pt>
                <c:pt idx="1">
                  <c:v>未完成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0.90290000000000004</c:v>
                </c:pt>
                <c:pt idx="1">
                  <c:v>9.7110000000000002E-2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74-4801-A3B6-2AAD8EF74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患教完成率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40-40CB-922D-445E0BF6D02C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840-40CB-922D-445E0BF6D02C}"/>
              </c:ext>
            </c:extLst>
          </c:dPt>
          <c:cat>
            <c:strRef>
              <c:f>Sheet1!$A$2:$A$3</c:f>
              <c:strCache>
                <c:ptCount val="2"/>
                <c:pt idx="0">
                  <c:v>完成</c:v>
                </c:pt>
                <c:pt idx="1">
                  <c:v>未完成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0.65329999999999999</c:v>
                </c:pt>
                <c:pt idx="1">
                  <c:v>0.34670000000000001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40-40CB-922D-445E0BF6D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店教完成率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F8-4987-BD61-9DDE48FE599D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F8-4987-BD61-9DDE48FE599D}"/>
              </c:ext>
            </c:extLst>
          </c:dPt>
          <c:cat>
            <c:strRef>
              <c:f>Sheet1!$A$2:$A$3</c:f>
              <c:strCache>
                <c:ptCount val="2"/>
                <c:pt idx="0">
                  <c:v>完成</c:v>
                </c:pt>
                <c:pt idx="1">
                  <c:v>未完成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0.84089999999999998</c:v>
                </c:pt>
                <c:pt idx="1">
                  <c:v>0.15909999999999999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F8-4987-BD61-9DDE48FE5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2B9967B-1406-4500-9ABA-D333D6F03373}" type="datetimeFigureOut">
              <a:rPr lang="zh-CN" altLang="en-US" smtClean="0"/>
              <a:pPr/>
              <a:t>2022/1/7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DCC612E-0DEB-4EA3-B55F-824A8281AC7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8191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B37AC69-B3F0-47A0-9A6A-8122BEC965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0000"/>
                  <a:lumOff val="30000"/>
                </a:schemeClr>
              </a:gs>
              <a:gs pos="100000">
                <a:schemeClr val="accent6">
                  <a:lumMod val="70000"/>
                  <a:lumOff val="3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C2F878BB-1287-4567-99CA-7FB1379CF3D2}"/>
              </a:ext>
            </a:extLst>
          </p:cNvPr>
          <p:cNvSpPr/>
          <p:nvPr userDrawn="1"/>
        </p:nvSpPr>
        <p:spPr>
          <a:xfrm>
            <a:off x="4309988" y="2398707"/>
            <a:ext cx="6164356" cy="6164356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lumMod val="20000"/>
                  <a:lumOff val="80000"/>
                  <a:alpha val="25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5147BE12-AB4D-4433-B3E5-283BC890ED18}"/>
              </a:ext>
            </a:extLst>
          </p:cNvPr>
          <p:cNvSpPr/>
          <p:nvPr userDrawn="1"/>
        </p:nvSpPr>
        <p:spPr>
          <a:xfrm>
            <a:off x="7170057" y="-1972802"/>
            <a:ext cx="5215604" cy="5215604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lumMod val="20000"/>
                  <a:lumOff val="80000"/>
                  <a:alpha val="43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1257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9D0D36F6-D5E2-4840-9741-E30E36FD29ED}"/>
              </a:ext>
            </a:extLst>
          </p:cNvPr>
          <p:cNvSpPr/>
          <p:nvPr userDrawn="1"/>
        </p:nvSpPr>
        <p:spPr>
          <a:xfrm>
            <a:off x="7408842" y="375530"/>
            <a:ext cx="6349120" cy="634912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76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A72F18BD-355C-46FE-9C61-926E5FFC4498}"/>
              </a:ext>
            </a:extLst>
          </p:cNvPr>
          <p:cNvSpPr/>
          <p:nvPr userDrawn="1"/>
        </p:nvSpPr>
        <p:spPr>
          <a:xfrm>
            <a:off x="-2024001" y="-3080221"/>
            <a:ext cx="7262118" cy="7262118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20000"/>
                  <a:lumOff val="80000"/>
                  <a:alpha val="37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400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89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85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8" userDrawn="1">
          <p15:clr>
            <a:srgbClr val="F26B43"/>
          </p15:clr>
        </p15:guide>
        <p15:guide id="2" orient="horz" pos="4144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472" userDrawn="1">
          <p15:clr>
            <a:srgbClr val="F26B43"/>
          </p15:clr>
        </p15:guide>
        <p15:guide id="6" orient="horz" pos="600" userDrawn="1">
          <p15:clr>
            <a:srgbClr val="F26B43"/>
          </p15:clr>
        </p15:guide>
        <p15:guide id="7" orient="horz" pos="3928" userDrawn="1">
          <p15:clr>
            <a:srgbClr val="F26B43"/>
          </p15:clr>
        </p15:guide>
        <p15:guide id="8" orient="horz" pos="38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6" Type="http://schemas.openxmlformats.org/officeDocument/2006/relationships/chart" Target="../charts/chart8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chart" Target="../charts/chart7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2" Type="http://schemas.openxmlformats.org/officeDocument/2006/relationships/tags" Target="../tags/tag15.xml"/><Relationship Id="rId16" Type="http://schemas.openxmlformats.org/officeDocument/2006/relationships/chart" Target="../charts/chart11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chart" Target="../charts/chart10.xml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31F35401-73E6-4C6A-900C-4481C5515EB0}"/>
              </a:ext>
            </a:extLst>
          </p:cNvPr>
          <p:cNvSpPr txBox="1"/>
          <p:nvPr/>
        </p:nvSpPr>
        <p:spPr>
          <a:xfrm>
            <a:off x="605969" y="366172"/>
            <a:ext cx="1502976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Annual Work Report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CE0284B-980A-4F7B-B106-FFC2678678A4}"/>
              </a:ext>
            </a:extLst>
          </p:cNvPr>
          <p:cNvSpPr txBox="1"/>
          <p:nvPr/>
        </p:nvSpPr>
        <p:spPr>
          <a:xfrm>
            <a:off x="605969" y="582390"/>
            <a:ext cx="924356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Presentation</a:t>
            </a:r>
            <a:endParaRPr lang="zh-CN" altLang="en-US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D24E28E-F09C-4346-80A7-952E0F6D3F73}"/>
              </a:ext>
            </a:extLst>
          </p:cNvPr>
          <p:cNvSpPr txBox="1"/>
          <p:nvPr/>
        </p:nvSpPr>
        <p:spPr>
          <a:xfrm>
            <a:off x="605969" y="2116265"/>
            <a:ext cx="2061462" cy="5539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E6AD6D6-C02D-4D76-958E-90DF15073573}"/>
              </a:ext>
            </a:extLst>
          </p:cNvPr>
          <p:cNvSpPr txBox="1"/>
          <p:nvPr/>
        </p:nvSpPr>
        <p:spPr>
          <a:xfrm>
            <a:off x="605969" y="2778881"/>
            <a:ext cx="4154984" cy="83099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5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部门工作总结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7035DFE-A6B1-442C-9BA3-8CE0FDF24063}"/>
              </a:ext>
            </a:extLst>
          </p:cNvPr>
          <p:cNvSpPr txBox="1"/>
          <p:nvPr/>
        </p:nvSpPr>
        <p:spPr>
          <a:xfrm>
            <a:off x="616993" y="5817168"/>
            <a:ext cx="1025922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企划运营部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E5E6F05-9DB5-4A23-BBD6-0CC3C4F5CBA9}"/>
              </a:ext>
            </a:extLst>
          </p:cNvPr>
          <p:cNvSpPr txBox="1"/>
          <p:nvPr/>
        </p:nvSpPr>
        <p:spPr>
          <a:xfrm>
            <a:off x="616993" y="5039837"/>
            <a:ext cx="1082156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OfficePLUS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3A7985F-7920-4524-9831-067657E038B8}"/>
              </a:ext>
            </a:extLst>
          </p:cNvPr>
          <p:cNvSpPr txBox="1"/>
          <p:nvPr/>
        </p:nvSpPr>
        <p:spPr>
          <a:xfrm>
            <a:off x="11034173" y="4748701"/>
            <a:ext cx="567463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6AEDE84-1114-4A2A-86BB-3E1CF026E0CE}"/>
              </a:ext>
            </a:extLst>
          </p:cNvPr>
          <p:cNvSpPr txBox="1"/>
          <p:nvPr/>
        </p:nvSpPr>
        <p:spPr>
          <a:xfrm>
            <a:off x="10180927" y="5840778"/>
            <a:ext cx="1401473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November 22nd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3D71139-DC04-4911-8B9F-893C4E4CDE89}"/>
              </a:ext>
            </a:extLst>
          </p:cNvPr>
          <p:cNvSpPr txBox="1"/>
          <p:nvPr/>
        </p:nvSpPr>
        <p:spPr>
          <a:xfrm>
            <a:off x="613362" y="4775677"/>
            <a:ext cx="461665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B8D13DF-2A4F-4922-8FD7-F898BB022B0E}"/>
              </a:ext>
            </a:extLst>
          </p:cNvPr>
          <p:cNvSpPr txBox="1"/>
          <p:nvPr/>
        </p:nvSpPr>
        <p:spPr>
          <a:xfrm>
            <a:off x="616993" y="5553008"/>
            <a:ext cx="307777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129039B-AADD-4DE6-905F-5573B5B5F506}"/>
              </a:ext>
            </a:extLst>
          </p:cNvPr>
          <p:cNvSpPr txBox="1"/>
          <p:nvPr/>
        </p:nvSpPr>
        <p:spPr>
          <a:xfrm>
            <a:off x="2449653" y="5817168"/>
            <a:ext cx="820738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运营主管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9D7D8E8-D67D-47FB-8106-6E7A7956AB6E}"/>
              </a:ext>
            </a:extLst>
          </p:cNvPr>
          <p:cNvSpPr txBox="1"/>
          <p:nvPr/>
        </p:nvSpPr>
        <p:spPr>
          <a:xfrm>
            <a:off x="2449653" y="5553008"/>
            <a:ext cx="307777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</a:t>
            </a: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98E830C7-5F41-46D6-A908-D571E30D5475}"/>
              </a:ext>
            </a:extLst>
          </p:cNvPr>
          <p:cNvGrpSpPr/>
          <p:nvPr/>
        </p:nvGrpSpPr>
        <p:grpSpPr>
          <a:xfrm>
            <a:off x="11432380" y="5112624"/>
            <a:ext cx="73820" cy="611901"/>
            <a:chOff x="11432380" y="5112624"/>
            <a:chExt cx="73820" cy="611901"/>
          </a:xfrm>
        </p:grpSpPr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0971FECA-2DB6-49CE-A517-8B2B1D062E00}"/>
                </a:ext>
              </a:extLst>
            </p:cNvPr>
            <p:cNvCxnSpPr>
              <a:cxnSpLocks/>
            </p:cNvCxnSpPr>
            <p:nvPr/>
          </p:nvCxnSpPr>
          <p:spPr>
            <a:xfrm>
              <a:off x="11506200" y="5112624"/>
              <a:ext cx="0" cy="61190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915A042C-4497-4CEB-8360-29A27FDB17E6}"/>
                </a:ext>
              </a:extLst>
            </p:cNvPr>
            <p:cNvSpPr/>
            <p:nvPr/>
          </p:nvSpPr>
          <p:spPr>
            <a:xfrm rot="5400000">
              <a:off x="11432380" y="5650705"/>
              <a:ext cx="73819" cy="73819"/>
            </a:xfrm>
            <a:custGeom>
              <a:avLst/>
              <a:gdLst>
                <a:gd name="connsiteX0" fmla="*/ 180000 w 481467"/>
                <a:gd name="connsiteY0" fmla="*/ 0 h 346075"/>
                <a:gd name="connsiteX1" fmla="*/ 180000 w 481467"/>
                <a:gd name="connsiteY1" fmla="*/ 123825 h 346075"/>
                <a:gd name="connsiteX2" fmla="*/ 481467 w 481467"/>
                <a:gd name="connsiteY2" fmla="*/ 123825 h 346075"/>
                <a:gd name="connsiteX3" fmla="*/ 481467 w 481467"/>
                <a:gd name="connsiteY3" fmla="*/ 346075 h 346075"/>
                <a:gd name="connsiteX4" fmla="*/ 121467 w 481467"/>
                <a:gd name="connsiteY4" fmla="*/ 346075 h 346075"/>
                <a:gd name="connsiteX5" fmla="*/ 121467 w 481467"/>
                <a:gd name="connsiteY5" fmla="*/ 180000 h 346075"/>
                <a:gd name="connsiteX6" fmla="*/ 0 w 481467"/>
                <a:gd name="connsiteY6" fmla="*/ 180000 h 346075"/>
                <a:gd name="connsiteX7" fmla="*/ 180000 w 481467"/>
                <a:gd name="connsiteY7" fmla="*/ 0 h 346075"/>
                <a:gd name="connsiteX0" fmla="*/ 481467 w 572907"/>
                <a:gd name="connsiteY0" fmla="*/ 123825 h 346075"/>
                <a:gd name="connsiteX1" fmla="*/ 481467 w 572907"/>
                <a:gd name="connsiteY1" fmla="*/ 346075 h 346075"/>
                <a:gd name="connsiteX2" fmla="*/ 121467 w 572907"/>
                <a:gd name="connsiteY2" fmla="*/ 346075 h 346075"/>
                <a:gd name="connsiteX3" fmla="*/ 121467 w 572907"/>
                <a:gd name="connsiteY3" fmla="*/ 180000 h 346075"/>
                <a:gd name="connsiteX4" fmla="*/ 0 w 572907"/>
                <a:gd name="connsiteY4" fmla="*/ 180000 h 346075"/>
                <a:gd name="connsiteX5" fmla="*/ 180000 w 572907"/>
                <a:gd name="connsiteY5" fmla="*/ 0 h 346075"/>
                <a:gd name="connsiteX6" fmla="*/ 180000 w 572907"/>
                <a:gd name="connsiteY6" fmla="*/ 123825 h 346075"/>
                <a:gd name="connsiteX7" fmla="*/ 572907 w 572907"/>
                <a:gd name="connsiteY7" fmla="*/ 215265 h 346075"/>
                <a:gd name="connsiteX0" fmla="*/ 481467 w 572907"/>
                <a:gd name="connsiteY0" fmla="*/ 346075 h 346075"/>
                <a:gd name="connsiteX1" fmla="*/ 121467 w 572907"/>
                <a:gd name="connsiteY1" fmla="*/ 346075 h 346075"/>
                <a:gd name="connsiteX2" fmla="*/ 121467 w 572907"/>
                <a:gd name="connsiteY2" fmla="*/ 180000 h 346075"/>
                <a:gd name="connsiteX3" fmla="*/ 0 w 572907"/>
                <a:gd name="connsiteY3" fmla="*/ 180000 h 346075"/>
                <a:gd name="connsiteX4" fmla="*/ 180000 w 572907"/>
                <a:gd name="connsiteY4" fmla="*/ 0 h 346075"/>
                <a:gd name="connsiteX5" fmla="*/ 180000 w 572907"/>
                <a:gd name="connsiteY5" fmla="*/ 123825 h 346075"/>
                <a:gd name="connsiteX6" fmla="*/ 572907 w 572907"/>
                <a:gd name="connsiteY6" fmla="*/ 215265 h 346075"/>
                <a:gd name="connsiteX0" fmla="*/ 481467 w 481467"/>
                <a:gd name="connsiteY0" fmla="*/ 346075 h 346075"/>
                <a:gd name="connsiteX1" fmla="*/ 121467 w 481467"/>
                <a:gd name="connsiteY1" fmla="*/ 346075 h 346075"/>
                <a:gd name="connsiteX2" fmla="*/ 121467 w 481467"/>
                <a:gd name="connsiteY2" fmla="*/ 180000 h 346075"/>
                <a:gd name="connsiteX3" fmla="*/ 0 w 481467"/>
                <a:gd name="connsiteY3" fmla="*/ 180000 h 346075"/>
                <a:gd name="connsiteX4" fmla="*/ 180000 w 481467"/>
                <a:gd name="connsiteY4" fmla="*/ 0 h 346075"/>
                <a:gd name="connsiteX5" fmla="*/ 180000 w 481467"/>
                <a:gd name="connsiteY5" fmla="*/ 123825 h 346075"/>
                <a:gd name="connsiteX0" fmla="*/ 481467 w 481467"/>
                <a:gd name="connsiteY0" fmla="*/ 346075 h 346075"/>
                <a:gd name="connsiteX1" fmla="*/ 121467 w 481467"/>
                <a:gd name="connsiteY1" fmla="*/ 346075 h 346075"/>
                <a:gd name="connsiteX2" fmla="*/ 121467 w 481467"/>
                <a:gd name="connsiteY2" fmla="*/ 180000 h 346075"/>
                <a:gd name="connsiteX3" fmla="*/ 0 w 481467"/>
                <a:gd name="connsiteY3" fmla="*/ 180000 h 346075"/>
                <a:gd name="connsiteX4" fmla="*/ 180000 w 481467"/>
                <a:gd name="connsiteY4" fmla="*/ 0 h 346075"/>
                <a:gd name="connsiteX0" fmla="*/ 481467 w 481467"/>
                <a:gd name="connsiteY0" fmla="*/ 346075 h 346075"/>
                <a:gd name="connsiteX1" fmla="*/ 121467 w 481467"/>
                <a:gd name="connsiteY1" fmla="*/ 346075 h 346075"/>
                <a:gd name="connsiteX2" fmla="*/ 0 w 481467"/>
                <a:gd name="connsiteY2" fmla="*/ 180000 h 346075"/>
                <a:gd name="connsiteX3" fmla="*/ 180000 w 481467"/>
                <a:gd name="connsiteY3" fmla="*/ 0 h 346075"/>
                <a:gd name="connsiteX0" fmla="*/ 481467 w 481467"/>
                <a:gd name="connsiteY0" fmla="*/ 346075 h 346075"/>
                <a:gd name="connsiteX1" fmla="*/ 0 w 481467"/>
                <a:gd name="connsiteY1" fmla="*/ 180000 h 346075"/>
                <a:gd name="connsiteX2" fmla="*/ 180000 w 481467"/>
                <a:gd name="connsiteY2" fmla="*/ 0 h 346075"/>
                <a:gd name="connsiteX0" fmla="*/ 0 w 180000"/>
                <a:gd name="connsiteY0" fmla="*/ 180000 h 180000"/>
                <a:gd name="connsiteX1" fmla="*/ 180000 w 180000"/>
                <a:gd name="connsiteY1" fmla="*/ 0 h 1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000" h="180000">
                  <a:moveTo>
                    <a:pt x="0" y="180000"/>
                  </a:moveTo>
                  <a:cubicBezTo>
                    <a:pt x="0" y="80589"/>
                    <a:pt x="80589" y="0"/>
                    <a:pt x="180000" y="0"/>
                  </a:cubicBezTo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C099D0EF-3189-4338-9298-8C4373F2B575}"/>
              </a:ext>
            </a:extLst>
          </p:cNvPr>
          <p:cNvGrpSpPr/>
          <p:nvPr/>
        </p:nvGrpSpPr>
        <p:grpSpPr>
          <a:xfrm>
            <a:off x="10086975" y="387350"/>
            <a:ext cx="1495425" cy="200025"/>
            <a:chOff x="8759825" y="469900"/>
            <a:chExt cx="1495425" cy="200025"/>
          </a:xfrm>
        </p:grpSpPr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26C61C3D-DFCB-4E6A-A572-F981971D0EBD}"/>
                </a:ext>
              </a:extLst>
            </p:cNvPr>
            <p:cNvSpPr/>
            <p:nvPr/>
          </p:nvSpPr>
          <p:spPr>
            <a:xfrm>
              <a:off x="9836150" y="479425"/>
              <a:ext cx="114300" cy="190500"/>
            </a:xfrm>
            <a:custGeom>
              <a:avLst/>
              <a:gdLst>
                <a:gd name="connsiteX0" fmla="*/ 64803 w 114300"/>
                <a:gd name="connsiteY0" fmla="*/ 115 h 190500"/>
                <a:gd name="connsiteX1" fmla="*/ 105475 w 114300"/>
                <a:gd name="connsiteY1" fmla="*/ 6782 h 190500"/>
                <a:gd name="connsiteX2" fmla="*/ 105475 w 114300"/>
                <a:gd name="connsiteY2" fmla="*/ 32719 h 190500"/>
                <a:gd name="connsiteX3" fmla="*/ 62992 w 114300"/>
                <a:gd name="connsiteY3" fmla="*/ 21175 h 190500"/>
                <a:gd name="connsiteX4" fmla="*/ 35180 w 114300"/>
                <a:gd name="connsiteY4" fmla="*/ 28252 h 190500"/>
                <a:gd name="connsiteX5" fmla="*/ 24417 w 114300"/>
                <a:gd name="connsiteY5" fmla="*/ 47950 h 190500"/>
                <a:gd name="connsiteX6" fmla="*/ 31845 w 114300"/>
                <a:gd name="connsiteY6" fmla="*/ 66152 h 190500"/>
                <a:gd name="connsiteX7" fmla="*/ 64135 w 114300"/>
                <a:gd name="connsiteY7" fmla="*/ 85307 h 190500"/>
                <a:gd name="connsiteX8" fmla="*/ 102426 w 114300"/>
                <a:gd name="connsiteY8" fmla="*/ 111253 h 190500"/>
                <a:gd name="connsiteX9" fmla="*/ 113380 w 114300"/>
                <a:gd name="connsiteY9" fmla="*/ 140402 h 190500"/>
                <a:gd name="connsiteX10" fmla="*/ 95568 w 114300"/>
                <a:gd name="connsiteY10" fmla="*/ 177646 h 190500"/>
                <a:gd name="connsiteX11" fmla="*/ 46228 w 114300"/>
                <a:gd name="connsiteY11" fmla="*/ 190615 h 190500"/>
                <a:gd name="connsiteX12" fmla="*/ 20511 w 114300"/>
                <a:gd name="connsiteY12" fmla="*/ 187580 h 190500"/>
                <a:gd name="connsiteX13" fmla="*/ -920 w 114300"/>
                <a:gd name="connsiteY13" fmla="*/ 180025 h 190500"/>
                <a:gd name="connsiteX14" fmla="*/ -920 w 114300"/>
                <a:gd name="connsiteY14" fmla="*/ 152896 h 190500"/>
                <a:gd name="connsiteX15" fmla="*/ 21940 w 114300"/>
                <a:gd name="connsiteY15" fmla="*/ 165033 h 190500"/>
                <a:gd name="connsiteX16" fmla="*/ 48991 w 114300"/>
                <a:gd name="connsiteY16" fmla="*/ 169792 h 190500"/>
                <a:gd name="connsiteX17" fmla="*/ 88139 w 114300"/>
                <a:gd name="connsiteY17" fmla="*/ 142187 h 190500"/>
                <a:gd name="connsiteX18" fmla="*/ 83948 w 114300"/>
                <a:gd name="connsiteY18" fmla="*/ 128264 h 190500"/>
                <a:gd name="connsiteX19" fmla="*/ 72422 w 114300"/>
                <a:gd name="connsiteY19" fmla="*/ 117320 h 190500"/>
                <a:gd name="connsiteX20" fmla="*/ 44990 w 114300"/>
                <a:gd name="connsiteY20" fmla="*/ 102680 h 190500"/>
                <a:gd name="connsiteX21" fmla="*/ 8128 w 114300"/>
                <a:gd name="connsiteY21" fmla="*/ 77039 h 190500"/>
                <a:gd name="connsiteX22" fmla="*/ -825 w 114300"/>
                <a:gd name="connsiteY22" fmla="*/ 49969 h 190500"/>
                <a:gd name="connsiteX23" fmla="*/ 17844 w 114300"/>
                <a:gd name="connsiteY23" fmla="*/ 13564 h 190500"/>
                <a:gd name="connsiteX24" fmla="*/ 64803 w 114300"/>
                <a:gd name="connsiteY24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0" h="190500">
                  <a:moveTo>
                    <a:pt x="64803" y="115"/>
                  </a:moveTo>
                  <a:cubicBezTo>
                    <a:pt x="83281" y="115"/>
                    <a:pt x="96807" y="2334"/>
                    <a:pt x="105475" y="6782"/>
                  </a:cubicBezTo>
                  <a:lnTo>
                    <a:pt x="105475" y="32719"/>
                  </a:lnTo>
                  <a:cubicBezTo>
                    <a:pt x="94235" y="25023"/>
                    <a:pt x="80043" y="21175"/>
                    <a:pt x="62992" y="21175"/>
                  </a:cubicBezTo>
                  <a:cubicBezTo>
                    <a:pt x="51563" y="21175"/>
                    <a:pt x="42324" y="23537"/>
                    <a:pt x="35180" y="28252"/>
                  </a:cubicBezTo>
                  <a:cubicBezTo>
                    <a:pt x="28036" y="32976"/>
                    <a:pt x="24417" y="39539"/>
                    <a:pt x="24417" y="47950"/>
                  </a:cubicBezTo>
                  <a:cubicBezTo>
                    <a:pt x="24417" y="55408"/>
                    <a:pt x="26893" y="61475"/>
                    <a:pt x="31845" y="66152"/>
                  </a:cubicBezTo>
                  <a:cubicBezTo>
                    <a:pt x="36799" y="70838"/>
                    <a:pt x="47562" y="77220"/>
                    <a:pt x="64135" y="85307"/>
                  </a:cubicBezTo>
                  <a:cubicBezTo>
                    <a:pt x="82424" y="93955"/>
                    <a:pt x="95187" y="102604"/>
                    <a:pt x="102426" y="111253"/>
                  </a:cubicBezTo>
                  <a:cubicBezTo>
                    <a:pt x="109760" y="119892"/>
                    <a:pt x="113380" y="129617"/>
                    <a:pt x="113380" y="140402"/>
                  </a:cubicBezTo>
                  <a:cubicBezTo>
                    <a:pt x="113380" y="156584"/>
                    <a:pt x="107475" y="168999"/>
                    <a:pt x="95568" y="177646"/>
                  </a:cubicBezTo>
                  <a:cubicBezTo>
                    <a:pt x="83757" y="186292"/>
                    <a:pt x="67279" y="190615"/>
                    <a:pt x="46228" y="190615"/>
                  </a:cubicBezTo>
                  <a:cubicBezTo>
                    <a:pt x="38895" y="190615"/>
                    <a:pt x="30322" y="189603"/>
                    <a:pt x="20511" y="187580"/>
                  </a:cubicBezTo>
                  <a:cubicBezTo>
                    <a:pt x="10700" y="185558"/>
                    <a:pt x="3556" y="183040"/>
                    <a:pt x="-920" y="180025"/>
                  </a:cubicBezTo>
                  <a:lnTo>
                    <a:pt x="-920" y="152896"/>
                  </a:lnTo>
                  <a:cubicBezTo>
                    <a:pt x="4795" y="157814"/>
                    <a:pt x="12415" y="161859"/>
                    <a:pt x="21940" y="165033"/>
                  </a:cubicBezTo>
                  <a:cubicBezTo>
                    <a:pt x="31465" y="168206"/>
                    <a:pt x="40418" y="169792"/>
                    <a:pt x="48991" y="169792"/>
                  </a:cubicBezTo>
                  <a:cubicBezTo>
                    <a:pt x="75089" y="169792"/>
                    <a:pt x="88139" y="160590"/>
                    <a:pt x="88139" y="142187"/>
                  </a:cubicBezTo>
                  <a:cubicBezTo>
                    <a:pt x="88139" y="137030"/>
                    <a:pt x="86805" y="132389"/>
                    <a:pt x="83948" y="128264"/>
                  </a:cubicBezTo>
                  <a:cubicBezTo>
                    <a:pt x="81185" y="124140"/>
                    <a:pt x="77280" y="120492"/>
                    <a:pt x="72422" y="117320"/>
                  </a:cubicBezTo>
                  <a:cubicBezTo>
                    <a:pt x="67564" y="114148"/>
                    <a:pt x="58421" y="109262"/>
                    <a:pt x="44990" y="102680"/>
                  </a:cubicBezTo>
                  <a:cubicBezTo>
                    <a:pt x="26321" y="93479"/>
                    <a:pt x="14034" y="84935"/>
                    <a:pt x="8128" y="77039"/>
                  </a:cubicBezTo>
                  <a:cubicBezTo>
                    <a:pt x="2127" y="69152"/>
                    <a:pt x="-825" y="60123"/>
                    <a:pt x="-825" y="49969"/>
                  </a:cubicBezTo>
                  <a:cubicBezTo>
                    <a:pt x="-825" y="34662"/>
                    <a:pt x="5367" y="22527"/>
                    <a:pt x="17844" y="13564"/>
                  </a:cubicBezTo>
                  <a:cubicBezTo>
                    <a:pt x="30227" y="4601"/>
                    <a:pt x="45848" y="115"/>
                    <a:pt x="64803" y="115"/>
                  </a:cubicBezTo>
                  <a:close/>
                </a:path>
              </a:pathLst>
            </a:custGeom>
            <a:solidFill>
              <a:srgbClr val="FBB0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B7EA0A76-3774-465D-9759-08664FAAEF07}"/>
                </a:ext>
              </a:extLst>
            </p:cNvPr>
            <p:cNvSpPr/>
            <p:nvPr/>
          </p:nvSpPr>
          <p:spPr>
            <a:xfrm>
              <a:off x="9407525" y="479425"/>
              <a:ext cx="114300" cy="180975"/>
            </a:xfrm>
            <a:custGeom>
              <a:avLst/>
              <a:gdLst>
                <a:gd name="connsiteX0" fmla="*/ -920 w 114300"/>
                <a:gd name="connsiteY0" fmla="*/ 115 h 180975"/>
                <a:gd name="connsiteX1" fmla="*/ 51039 w 114300"/>
                <a:gd name="connsiteY1" fmla="*/ 115 h 180975"/>
                <a:gd name="connsiteX2" fmla="*/ 97026 w 114300"/>
                <a:gd name="connsiteY2" fmla="*/ 14250 h 180975"/>
                <a:gd name="connsiteX3" fmla="*/ 113380 w 114300"/>
                <a:gd name="connsiteY3" fmla="*/ 54674 h 180975"/>
                <a:gd name="connsiteX4" fmla="*/ 94254 w 114300"/>
                <a:gd name="connsiteY4" fmla="*/ 97842 h 180975"/>
                <a:gd name="connsiteX5" fmla="*/ 46429 w 114300"/>
                <a:gd name="connsiteY5" fmla="*/ 113443 h 180975"/>
                <a:gd name="connsiteX6" fmla="*/ 22693 w 114300"/>
                <a:gd name="connsiteY6" fmla="*/ 113443 h 180975"/>
                <a:gd name="connsiteX7" fmla="*/ 22693 w 114300"/>
                <a:gd name="connsiteY7" fmla="*/ 181090 h 180975"/>
                <a:gd name="connsiteX8" fmla="*/ -920 w 114300"/>
                <a:gd name="connsiteY8" fmla="*/ 181090 h 180975"/>
                <a:gd name="connsiteX9" fmla="*/ -920 w 114300"/>
                <a:gd name="connsiteY9" fmla="*/ 115 h 180975"/>
                <a:gd name="connsiteX10" fmla="*/ 22693 w 114300"/>
                <a:gd name="connsiteY10" fmla="*/ 20679 h 180975"/>
                <a:gd name="connsiteX11" fmla="*/ 22693 w 114300"/>
                <a:gd name="connsiteY11" fmla="*/ 92879 h 180975"/>
                <a:gd name="connsiteX12" fmla="*/ 44543 w 114300"/>
                <a:gd name="connsiteY12" fmla="*/ 92879 h 180975"/>
                <a:gd name="connsiteX13" fmla="*/ 77366 w 114300"/>
                <a:gd name="connsiteY13" fmla="*/ 83240 h 180975"/>
                <a:gd name="connsiteX14" fmla="*/ 88586 w 114300"/>
                <a:gd name="connsiteY14" fmla="*/ 55608 h 180975"/>
                <a:gd name="connsiteX15" fmla="*/ 46781 w 114300"/>
                <a:gd name="connsiteY15" fmla="*/ 20679 h 180975"/>
                <a:gd name="connsiteX16" fmla="*/ 22693 w 114300"/>
                <a:gd name="connsiteY16" fmla="*/ 206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300" h="180975">
                  <a:moveTo>
                    <a:pt x="-920" y="115"/>
                  </a:moveTo>
                  <a:lnTo>
                    <a:pt x="51039" y="115"/>
                  </a:lnTo>
                  <a:cubicBezTo>
                    <a:pt x="70794" y="115"/>
                    <a:pt x="86119" y="4830"/>
                    <a:pt x="97026" y="14250"/>
                  </a:cubicBezTo>
                  <a:cubicBezTo>
                    <a:pt x="107931" y="23680"/>
                    <a:pt x="113380" y="37148"/>
                    <a:pt x="113380" y="54674"/>
                  </a:cubicBezTo>
                  <a:cubicBezTo>
                    <a:pt x="113380" y="72438"/>
                    <a:pt x="107008" y="86821"/>
                    <a:pt x="94254" y="97842"/>
                  </a:cubicBezTo>
                  <a:cubicBezTo>
                    <a:pt x="81500" y="108871"/>
                    <a:pt x="65555" y="114063"/>
                    <a:pt x="46429" y="113443"/>
                  </a:cubicBezTo>
                  <a:lnTo>
                    <a:pt x="22693" y="113443"/>
                  </a:lnTo>
                  <a:lnTo>
                    <a:pt x="22693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  <a:moveTo>
                    <a:pt x="22693" y="20679"/>
                  </a:moveTo>
                  <a:lnTo>
                    <a:pt x="22693" y="92879"/>
                  </a:lnTo>
                  <a:lnTo>
                    <a:pt x="44543" y="92879"/>
                  </a:lnTo>
                  <a:cubicBezTo>
                    <a:pt x="58944" y="92879"/>
                    <a:pt x="69889" y="89669"/>
                    <a:pt x="77366" y="83240"/>
                  </a:cubicBezTo>
                  <a:cubicBezTo>
                    <a:pt x="84843" y="76820"/>
                    <a:pt x="88586" y="67609"/>
                    <a:pt x="88586" y="55608"/>
                  </a:cubicBezTo>
                  <a:cubicBezTo>
                    <a:pt x="88586" y="32319"/>
                    <a:pt x="74652" y="20679"/>
                    <a:pt x="46781" y="20679"/>
                  </a:cubicBezTo>
                  <a:lnTo>
                    <a:pt x="22693" y="20679"/>
                  </a:lnTo>
                  <a:close/>
                </a:path>
              </a:pathLst>
            </a:custGeom>
            <a:solidFill>
              <a:srgbClr val="EF5B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DC9B8E81-6ECE-4CDA-8E95-47D69D2D31F1}"/>
                </a:ext>
              </a:extLst>
            </p:cNvPr>
            <p:cNvSpPr/>
            <p:nvPr/>
          </p:nvSpPr>
          <p:spPr>
            <a:xfrm>
              <a:off x="9550400" y="479425"/>
              <a:ext cx="95250" cy="180975"/>
            </a:xfrm>
            <a:custGeom>
              <a:avLst/>
              <a:gdLst>
                <a:gd name="connsiteX0" fmla="*/ -920 w 95250"/>
                <a:gd name="connsiteY0" fmla="*/ 115 h 180975"/>
                <a:gd name="connsiteX1" fmla="*/ 22416 w 95250"/>
                <a:gd name="connsiteY1" fmla="*/ 115 h 180975"/>
                <a:gd name="connsiteX2" fmla="*/ 22416 w 95250"/>
                <a:gd name="connsiteY2" fmla="*/ 160410 h 180975"/>
                <a:gd name="connsiteX3" fmla="*/ 94330 w 95250"/>
                <a:gd name="connsiteY3" fmla="*/ 160410 h 180975"/>
                <a:gd name="connsiteX4" fmla="*/ 94330 w 95250"/>
                <a:gd name="connsiteY4" fmla="*/ 181090 h 180975"/>
                <a:gd name="connsiteX5" fmla="*/ -920 w 95250"/>
                <a:gd name="connsiteY5" fmla="*/ 181090 h 180975"/>
                <a:gd name="connsiteX6" fmla="*/ -920 w 95250"/>
                <a:gd name="connsiteY6" fmla="*/ 11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180975">
                  <a:moveTo>
                    <a:pt x="-920" y="115"/>
                  </a:moveTo>
                  <a:lnTo>
                    <a:pt x="22416" y="115"/>
                  </a:lnTo>
                  <a:lnTo>
                    <a:pt x="22416" y="160410"/>
                  </a:lnTo>
                  <a:lnTo>
                    <a:pt x="94330" y="160410"/>
                  </a:lnTo>
                  <a:lnTo>
                    <a:pt x="94330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</a:path>
              </a:pathLst>
            </a:custGeom>
            <a:solidFill>
              <a:srgbClr val="293B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2360FB5F-F394-45D0-A39A-F653CD6256E1}"/>
                </a:ext>
              </a:extLst>
            </p:cNvPr>
            <p:cNvSpPr/>
            <p:nvPr/>
          </p:nvSpPr>
          <p:spPr>
            <a:xfrm>
              <a:off x="9664700" y="479425"/>
              <a:ext cx="142875" cy="190500"/>
            </a:xfrm>
            <a:custGeom>
              <a:avLst/>
              <a:gdLst>
                <a:gd name="connsiteX0" fmla="*/ -920 w 142875"/>
                <a:gd name="connsiteY0" fmla="*/ 115 h 190500"/>
                <a:gd name="connsiteX1" fmla="*/ 23559 w 142875"/>
                <a:gd name="connsiteY1" fmla="*/ 115 h 190500"/>
                <a:gd name="connsiteX2" fmla="*/ 23559 w 142875"/>
                <a:gd name="connsiteY2" fmla="*/ 112843 h 190500"/>
                <a:gd name="connsiteX3" fmla="*/ 71280 w 142875"/>
                <a:gd name="connsiteY3" fmla="*/ 169086 h 190500"/>
                <a:gd name="connsiteX4" fmla="*/ 117476 w 142875"/>
                <a:gd name="connsiteY4" fmla="*/ 114653 h 190500"/>
                <a:gd name="connsiteX5" fmla="*/ 117476 w 142875"/>
                <a:gd name="connsiteY5" fmla="*/ 115 h 190500"/>
                <a:gd name="connsiteX6" fmla="*/ 141955 w 142875"/>
                <a:gd name="connsiteY6" fmla="*/ 115 h 190500"/>
                <a:gd name="connsiteX7" fmla="*/ 141955 w 142875"/>
                <a:gd name="connsiteY7" fmla="*/ 111148 h 190500"/>
                <a:gd name="connsiteX8" fmla="*/ 68994 w 142875"/>
                <a:gd name="connsiteY8" fmla="*/ 190615 h 190500"/>
                <a:gd name="connsiteX9" fmla="*/ -920 w 142875"/>
                <a:gd name="connsiteY9" fmla="*/ 113929 h 190500"/>
                <a:gd name="connsiteX10" fmla="*/ -920 w 142875"/>
                <a:gd name="connsiteY10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90500">
                  <a:moveTo>
                    <a:pt x="-920" y="115"/>
                  </a:moveTo>
                  <a:lnTo>
                    <a:pt x="23559" y="115"/>
                  </a:lnTo>
                  <a:lnTo>
                    <a:pt x="23559" y="112843"/>
                  </a:lnTo>
                  <a:cubicBezTo>
                    <a:pt x="23559" y="150338"/>
                    <a:pt x="39466" y="169086"/>
                    <a:pt x="71280" y="169086"/>
                  </a:cubicBezTo>
                  <a:cubicBezTo>
                    <a:pt x="102046" y="169086"/>
                    <a:pt x="117476" y="150942"/>
                    <a:pt x="117476" y="114653"/>
                  </a:cubicBezTo>
                  <a:lnTo>
                    <a:pt x="117476" y="115"/>
                  </a:lnTo>
                  <a:lnTo>
                    <a:pt x="141955" y="115"/>
                  </a:lnTo>
                  <a:lnTo>
                    <a:pt x="141955" y="111148"/>
                  </a:lnTo>
                  <a:cubicBezTo>
                    <a:pt x="141955" y="164126"/>
                    <a:pt x="117666" y="190615"/>
                    <a:pt x="68994" y="190615"/>
                  </a:cubicBezTo>
                  <a:cubicBezTo>
                    <a:pt x="22416" y="190615"/>
                    <a:pt x="-920" y="165054"/>
                    <a:pt x="-920" y="113929"/>
                  </a:cubicBezTo>
                  <a:lnTo>
                    <a:pt x="-920" y="115"/>
                  </a:lnTo>
                  <a:close/>
                </a:path>
              </a:pathLst>
            </a:custGeom>
            <a:solidFill>
              <a:srgbClr val="1A92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A99B1279-1726-47BA-909F-72EB558F4652}"/>
                </a:ext>
              </a:extLst>
            </p:cNvPr>
            <p:cNvSpPr/>
            <p:nvPr/>
          </p:nvSpPr>
          <p:spPr>
            <a:xfrm>
              <a:off x="8759825" y="469900"/>
              <a:ext cx="1495425" cy="200025"/>
            </a:xfrm>
            <a:custGeom>
              <a:avLst/>
              <a:gdLst>
                <a:gd name="connsiteX0" fmla="*/ 1231520 w 1495425"/>
                <a:gd name="connsiteY0" fmla="*/ 178615 h 200025"/>
                <a:gd name="connsiteX1" fmla="*/ 1238950 w 1495425"/>
                <a:gd name="connsiteY1" fmla="*/ 181469 h 200025"/>
                <a:gd name="connsiteX2" fmla="*/ 1241902 w 1495425"/>
                <a:gd name="connsiteY2" fmla="*/ 188842 h 200025"/>
                <a:gd name="connsiteX3" fmla="*/ 1238950 w 1495425"/>
                <a:gd name="connsiteY3" fmla="*/ 196216 h 200025"/>
                <a:gd name="connsiteX4" fmla="*/ 1231520 w 1495425"/>
                <a:gd name="connsiteY4" fmla="*/ 199188 h 200025"/>
                <a:gd name="connsiteX5" fmla="*/ 1224376 w 1495425"/>
                <a:gd name="connsiteY5" fmla="*/ 196216 h 200025"/>
                <a:gd name="connsiteX6" fmla="*/ 1221518 w 1495425"/>
                <a:gd name="connsiteY6" fmla="*/ 188842 h 200025"/>
                <a:gd name="connsiteX7" fmla="*/ 1224376 w 1495425"/>
                <a:gd name="connsiteY7" fmla="*/ 181469 h 200025"/>
                <a:gd name="connsiteX8" fmla="*/ 1231520 w 1495425"/>
                <a:gd name="connsiteY8" fmla="*/ 178615 h 200025"/>
                <a:gd name="connsiteX9" fmla="*/ 560884 w 1495425"/>
                <a:gd name="connsiteY9" fmla="*/ 73010 h 200025"/>
                <a:gd name="connsiteX10" fmla="*/ 530756 w 1495425"/>
                <a:gd name="connsiteY10" fmla="*/ 85383 h 200025"/>
                <a:gd name="connsiteX11" fmla="*/ 516050 w 1495425"/>
                <a:gd name="connsiteY11" fmla="*/ 120940 h 200025"/>
                <a:gd name="connsiteX12" fmla="*/ 599060 w 1495425"/>
                <a:gd name="connsiteY12" fmla="*/ 120940 h 200025"/>
                <a:gd name="connsiteX13" fmla="*/ 588316 w 1495425"/>
                <a:gd name="connsiteY13" fmla="*/ 85564 h 200025"/>
                <a:gd name="connsiteX14" fmla="*/ 560884 w 1495425"/>
                <a:gd name="connsiteY14" fmla="*/ 73010 h 200025"/>
                <a:gd name="connsiteX15" fmla="*/ 345142 w 1495425"/>
                <a:gd name="connsiteY15" fmla="*/ 65399 h 200025"/>
                <a:gd name="connsiteX16" fmla="*/ 356696 w 1495425"/>
                <a:gd name="connsiteY16" fmla="*/ 65399 h 200025"/>
                <a:gd name="connsiteX17" fmla="*/ 356696 w 1495425"/>
                <a:gd name="connsiteY17" fmla="*/ 196929 h 200025"/>
                <a:gd name="connsiteX18" fmla="*/ 345142 w 1495425"/>
                <a:gd name="connsiteY18" fmla="*/ 196929 h 200025"/>
                <a:gd name="connsiteX19" fmla="*/ 1451452 w 1495425"/>
                <a:gd name="connsiteY19" fmla="*/ 62189 h 200025"/>
                <a:gd name="connsiteX20" fmla="*/ 1483456 w 1495425"/>
                <a:gd name="connsiteY20" fmla="*/ 76401 h 200025"/>
                <a:gd name="connsiteX21" fmla="*/ 1494505 w 1495425"/>
                <a:gd name="connsiteY21" fmla="*/ 116892 h 200025"/>
                <a:gd name="connsiteX22" fmla="*/ 1494505 w 1495425"/>
                <a:gd name="connsiteY22" fmla="*/ 196929 h 200025"/>
                <a:gd name="connsiteX23" fmla="*/ 1482980 w 1495425"/>
                <a:gd name="connsiteY23" fmla="*/ 196929 h 200025"/>
                <a:gd name="connsiteX24" fmla="*/ 1482980 w 1495425"/>
                <a:gd name="connsiteY24" fmla="*/ 120340 h 200025"/>
                <a:gd name="connsiteX25" fmla="*/ 1449452 w 1495425"/>
                <a:gd name="connsiteY25" fmla="*/ 73010 h 200025"/>
                <a:gd name="connsiteX26" fmla="*/ 1418686 w 1495425"/>
                <a:gd name="connsiteY26" fmla="*/ 86926 h 200025"/>
                <a:gd name="connsiteX27" fmla="*/ 1406685 w 1495425"/>
                <a:gd name="connsiteY27" fmla="*/ 121416 h 200025"/>
                <a:gd name="connsiteX28" fmla="*/ 1406685 w 1495425"/>
                <a:gd name="connsiteY28" fmla="*/ 196929 h 200025"/>
                <a:gd name="connsiteX29" fmla="*/ 1395159 w 1495425"/>
                <a:gd name="connsiteY29" fmla="*/ 196929 h 200025"/>
                <a:gd name="connsiteX30" fmla="*/ 1395159 w 1495425"/>
                <a:gd name="connsiteY30" fmla="*/ 65399 h 200025"/>
                <a:gd name="connsiteX31" fmla="*/ 1406685 w 1495425"/>
                <a:gd name="connsiteY31" fmla="*/ 65399 h 200025"/>
                <a:gd name="connsiteX32" fmla="*/ 1406685 w 1495425"/>
                <a:gd name="connsiteY32" fmla="*/ 89307 h 200025"/>
                <a:gd name="connsiteX33" fmla="*/ 1407256 w 1495425"/>
                <a:gd name="connsiteY33" fmla="*/ 89307 h 200025"/>
                <a:gd name="connsiteX34" fmla="*/ 1451452 w 1495425"/>
                <a:gd name="connsiteY34" fmla="*/ 62189 h 200025"/>
                <a:gd name="connsiteX35" fmla="*/ 1336295 w 1495425"/>
                <a:gd name="connsiteY35" fmla="*/ 62189 h 200025"/>
                <a:gd name="connsiteX36" fmla="*/ 1364870 w 1495425"/>
                <a:gd name="connsiteY36" fmla="*/ 68371 h 200025"/>
                <a:gd name="connsiteX37" fmla="*/ 1364870 w 1495425"/>
                <a:gd name="connsiteY37" fmla="*/ 81697 h 200025"/>
                <a:gd name="connsiteX38" fmla="*/ 1334485 w 1495425"/>
                <a:gd name="connsiteY38" fmla="*/ 73010 h 200025"/>
                <a:gd name="connsiteX39" fmla="*/ 1297718 w 1495425"/>
                <a:gd name="connsiteY39" fmla="*/ 89660 h 200025"/>
                <a:gd name="connsiteX40" fmla="*/ 1283621 w 1495425"/>
                <a:gd name="connsiteY40" fmla="*/ 132713 h 200025"/>
                <a:gd name="connsiteX41" fmla="*/ 1296480 w 1495425"/>
                <a:gd name="connsiteY41" fmla="*/ 173799 h 200025"/>
                <a:gd name="connsiteX42" fmla="*/ 1330676 w 1495425"/>
                <a:gd name="connsiteY42" fmla="*/ 189318 h 200025"/>
                <a:gd name="connsiteX43" fmla="*/ 1364393 w 1495425"/>
                <a:gd name="connsiteY43" fmla="*/ 178853 h 200025"/>
                <a:gd name="connsiteX44" fmla="*/ 1364393 w 1495425"/>
                <a:gd name="connsiteY44" fmla="*/ 191102 h 200025"/>
                <a:gd name="connsiteX45" fmla="*/ 1330103 w 1495425"/>
                <a:gd name="connsiteY45" fmla="*/ 200140 h 200025"/>
                <a:gd name="connsiteX46" fmla="*/ 1287622 w 1495425"/>
                <a:gd name="connsiteY46" fmla="*/ 181707 h 200025"/>
                <a:gd name="connsiteX47" fmla="*/ 1271429 w 1495425"/>
                <a:gd name="connsiteY47" fmla="*/ 133427 h 200025"/>
                <a:gd name="connsiteX48" fmla="*/ 1289622 w 1495425"/>
                <a:gd name="connsiteY48" fmla="*/ 82173 h 200025"/>
                <a:gd name="connsiteX49" fmla="*/ 1336295 w 1495425"/>
                <a:gd name="connsiteY49" fmla="*/ 62189 h 200025"/>
                <a:gd name="connsiteX50" fmla="*/ 561350 w 1495425"/>
                <a:gd name="connsiteY50" fmla="*/ 62189 h 200025"/>
                <a:gd name="connsiteX51" fmla="*/ 598298 w 1495425"/>
                <a:gd name="connsiteY51" fmla="*/ 79439 h 200025"/>
                <a:gd name="connsiteX52" fmla="*/ 611204 w 1495425"/>
                <a:gd name="connsiteY52" fmla="*/ 126407 h 200025"/>
                <a:gd name="connsiteX53" fmla="*/ 611204 w 1495425"/>
                <a:gd name="connsiteY53" fmla="*/ 131646 h 200025"/>
                <a:gd name="connsiteX54" fmla="*/ 515583 w 1495425"/>
                <a:gd name="connsiteY54" fmla="*/ 131646 h 200025"/>
                <a:gd name="connsiteX55" fmla="*/ 527841 w 1495425"/>
                <a:gd name="connsiteY55" fmla="*/ 174037 h 200025"/>
                <a:gd name="connsiteX56" fmla="*/ 561579 w 1495425"/>
                <a:gd name="connsiteY56" fmla="*/ 189318 h 200025"/>
                <a:gd name="connsiteX57" fmla="*/ 603965 w 1495425"/>
                <a:gd name="connsiteY57" fmla="*/ 173026 h 200025"/>
                <a:gd name="connsiteX58" fmla="*/ 603965 w 1495425"/>
                <a:gd name="connsiteY58" fmla="*/ 185632 h 200025"/>
                <a:gd name="connsiteX59" fmla="*/ 559245 w 1495425"/>
                <a:gd name="connsiteY59" fmla="*/ 200140 h 200025"/>
                <a:gd name="connsiteX60" fmla="*/ 518849 w 1495425"/>
                <a:gd name="connsiteY60" fmla="*/ 181885 h 200025"/>
                <a:gd name="connsiteX61" fmla="*/ 503438 w 1495425"/>
                <a:gd name="connsiteY61" fmla="*/ 130455 h 200025"/>
                <a:gd name="connsiteX62" fmla="*/ 519555 w 1495425"/>
                <a:gd name="connsiteY62" fmla="*/ 81935 h 200025"/>
                <a:gd name="connsiteX63" fmla="*/ 561350 w 1495425"/>
                <a:gd name="connsiteY63" fmla="*/ 62189 h 200025"/>
                <a:gd name="connsiteX64" fmla="*/ 453880 w 1495425"/>
                <a:gd name="connsiteY64" fmla="*/ 62189 h 200025"/>
                <a:gd name="connsiteX65" fmla="*/ 482483 w 1495425"/>
                <a:gd name="connsiteY65" fmla="*/ 68371 h 200025"/>
                <a:gd name="connsiteX66" fmla="*/ 482483 w 1495425"/>
                <a:gd name="connsiteY66" fmla="*/ 81697 h 200025"/>
                <a:gd name="connsiteX67" fmla="*/ 452127 w 1495425"/>
                <a:gd name="connsiteY67" fmla="*/ 73010 h 200025"/>
                <a:gd name="connsiteX68" fmla="*/ 415351 w 1495425"/>
                <a:gd name="connsiteY68" fmla="*/ 89660 h 200025"/>
                <a:gd name="connsiteX69" fmla="*/ 401225 w 1495425"/>
                <a:gd name="connsiteY69" fmla="*/ 132713 h 200025"/>
                <a:gd name="connsiteX70" fmla="*/ 414122 w 1495425"/>
                <a:gd name="connsiteY70" fmla="*/ 173799 h 200025"/>
                <a:gd name="connsiteX71" fmla="*/ 448279 w 1495425"/>
                <a:gd name="connsiteY71" fmla="*/ 189318 h 200025"/>
                <a:gd name="connsiteX72" fmla="*/ 482017 w 1495425"/>
                <a:gd name="connsiteY72" fmla="*/ 178853 h 200025"/>
                <a:gd name="connsiteX73" fmla="*/ 482017 w 1495425"/>
                <a:gd name="connsiteY73" fmla="*/ 191102 h 200025"/>
                <a:gd name="connsiteX74" fmla="*/ 447689 w 1495425"/>
                <a:gd name="connsiteY74" fmla="*/ 200140 h 200025"/>
                <a:gd name="connsiteX75" fmla="*/ 405255 w 1495425"/>
                <a:gd name="connsiteY75" fmla="*/ 181707 h 200025"/>
                <a:gd name="connsiteX76" fmla="*/ 389081 w 1495425"/>
                <a:gd name="connsiteY76" fmla="*/ 133427 h 200025"/>
                <a:gd name="connsiteX77" fmla="*/ 407236 w 1495425"/>
                <a:gd name="connsiteY77" fmla="*/ 82173 h 200025"/>
                <a:gd name="connsiteX78" fmla="*/ 453880 w 1495425"/>
                <a:gd name="connsiteY78" fmla="*/ 62189 h 200025"/>
                <a:gd name="connsiteX79" fmla="*/ 84195 w 1495425"/>
                <a:gd name="connsiteY79" fmla="*/ 21280 h 200025"/>
                <a:gd name="connsiteX80" fmla="*/ 32294 w 1495425"/>
                <a:gd name="connsiteY80" fmla="*/ 44530 h 200025"/>
                <a:gd name="connsiteX81" fmla="*/ 11920 w 1495425"/>
                <a:gd name="connsiteY81" fmla="*/ 105357 h 200025"/>
                <a:gd name="connsiteX82" fmla="*/ 31189 w 1495425"/>
                <a:gd name="connsiteY82" fmla="*/ 165950 h 200025"/>
                <a:gd name="connsiteX83" fmla="*/ 82671 w 1495425"/>
                <a:gd name="connsiteY83" fmla="*/ 188486 h 200025"/>
                <a:gd name="connsiteX84" fmla="*/ 135735 w 1495425"/>
                <a:gd name="connsiteY84" fmla="*/ 166188 h 200025"/>
                <a:gd name="connsiteX85" fmla="*/ 155300 w 1495425"/>
                <a:gd name="connsiteY85" fmla="*/ 104052 h 200025"/>
                <a:gd name="connsiteX86" fmla="*/ 136202 w 1495425"/>
                <a:gd name="connsiteY86" fmla="*/ 43168 h 200025"/>
                <a:gd name="connsiteX87" fmla="*/ 84195 w 1495425"/>
                <a:gd name="connsiteY87" fmla="*/ 21280 h 200025"/>
                <a:gd name="connsiteX88" fmla="*/ 350857 w 1495425"/>
                <a:gd name="connsiteY88" fmla="*/ 12717 h 200025"/>
                <a:gd name="connsiteX89" fmla="*/ 357696 w 1495425"/>
                <a:gd name="connsiteY89" fmla="*/ 15279 h 200025"/>
                <a:gd name="connsiteX90" fmla="*/ 360668 w 1495425"/>
                <a:gd name="connsiteY90" fmla="*/ 22232 h 200025"/>
                <a:gd name="connsiteX91" fmla="*/ 357753 w 1495425"/>
                <a:gd name="connsiteY91" fmla="*/ 29309 h 200025"/>
                <a:gd name="connsiteX92" fmla="*/ 350857 w 1495425"/>
                <a:gd name="connsiteY92" fmla="*/ 32224 h 200025"/>
                <a:gd name="connsiteX93" fmla="*/ 344152 w 1495425"/>
                <a:gd name="connsiteY93" fmla="*/ 29433 h 200025"/>
                <a:gd name="connsiteX94" fmla="*/ 341285 w 1495425"/>
                <a:gd name="connsiteY94" fmla="*/ 22232 h 200025"/>
                <a:gd name="connsiteX95" fmla="*/ 344209 w 1495425"/>
                <a:gd name="connsiteY95" fmla="*/ 15393 h 200025"/>
                <a:gd name="connsiteX96" fmla="*/ 350857 w 1495425"/>
                <a:gd name="connsiteY96" fmla="*/ 12717 h 200025"/>
                <a:gd name="connsiteX97" fmla="*/ 86291 w 1495425"/>
                <a:gd name="connsiteY97" fmla="*/ 9630 h 200025"/>
                <a:gd name="connsiteX98" fmla="*/ 145489 w 1495425"/>
                <a:gd name="connsiteY98" fmla="*/ 35138 h 200025"/>
                <a:gd name="connsiteX99" fmla="*/ 168139 w 1495425"/>
                <a:gd name="connsiteY99" fmla="*/ 102032 h 200025"/>
                <a:gd name="connsiteX100" fmla="*/ 144965 w 1495425"/>
                <a:gd name="connsiteY100" fmla="*/ 173918 h 200025"/>
                <a:gd name="connsiteX101" fmla="*/ 82910 w 1495425"/>
                <a:gd name="connsiteY101" fmla="*/ 200140 h 200025"/>
                <a:gd name="connsiteX102" fmla="*/ 21845 w 1495425"/>
                <a:gd name="connsiteY102" fmla="*/ 174215 h 200025"/>
                <a:gd name="connsiteX103" fmla="*/ -920 w 1495425"/>
                <a:gd name="connsiteY103" fmla="*/ 106785 h 200025"/>
                <a:gd name="connsiteX104" fmla="*/ 22436 w 1495425"/>
                <a:gd name="connsiteY104" fmla="*/ 36148 h 200025"/>
                <a:gd name="connsiteX105" fmla="*/ 86291 w 1495425"/>
                <a:gd name="connsiteY105" fmla="*/ 9630 h 200025"/>
                <a:gd name="connsiteX106" fmla="*/ 316520 w 1495425"/>
                <a:gd name="connsiteY106" fmla="*/ 115 h 200025"/>
                <a:gd name="connsiteX107" fmla="*/ 330178 w 1495425"/>
                <a:gd name="connsiteY107" fmla="*/ 2611 h 200025"/>
                <a:gd name="connsiteX108" fmla="*/ 330178 w 1495425"/>
                <a:gd name="connsiteY108" fmla="*/ 14622 h 200025"/>
                <a:gd name="connsiteX109" fmla="*/ 316053 w 1495425"/>
                <a:gd name="connsiteY109" fmla="*/ 10935 h 200025"/>
                <a:gd name="connsiteX110" fmla="*/ 292231 w 1495425"/>
                <a:gd name="connsiteY110" fmla="*/ 43520 h 200025"/>
                <a:gd name="connsiteX111" fmla="*/ 292231 w 1495425"/>
                <a:gd name="connsiteY111" fmla="*/ 65399 h 200025"/>
                <a:gd name="connsiteX112" fmla="*/ 326445 w 1495425"/>
                <a:gd name="connsiteY112" fmla="*/ 65399 h 200025"/>
                <a:gd name="connsiteX113" fmla="*/ 326445 w 1495425"/>
                <a:gd name="connsiteY113" fmla="*/ 76220 h 200025"/>
                <a:gd name="connsiteX114" fmla="*/ 292231 w 1495425"/>
                <a:gd name="connsiteY114" fmla="*/ 76220 h 200025"/>
                <a:gd name="connsiteX115" fmla="*/ 292231 w 1495425"/>
                <a:gd name="connsiteY115" fmla="*/ 196929 h 200025"/>
                <a:gd name="connsiteX116" fmla="*/ 280677 w 1495425"/>
                <a:gd name="connsiteY116" fmla="*/ 196929 h 200025"/>
                <a:gd name="connsiteX117" fmla="*/ 280677 w 1495425"/>
                <a:gd name="connsiteY117" fmla="*/ 76220 h 200025"/>
                <a:gd name="connsiteX118" fmla="*/ 257436 w 1495425"/>
                <a:gd name="connsiteY118" fmla="*/ 76220 h 200025"/>
                <a:gd name="connsiteX119" fmla="*/ 257436 w 1495425"/>
                <a:gd name="connsiteY119" fmla="*/ 65399 h 200025"/>
                <a:gd name="connsiteX120" fmla="*/ 280677 w 1495425"/>
                <a:gd name="connsiteY120" fmla="*/ 65399 h 200025"/>
                <a:gd name="connsiteX121" fmla="*/ 280677 w 1495425"/>
                <a:gd name="connsiteY121" fmla="*/ 42568 h 200025"/>
                <a:gd name="connsiteX122" fmla="*/ 290945 w 1495425"/>
                <a:gd name="connsiteY122" fmla="*/ 10935 h 200025"/>
                <a:gd name="connsiteX123" fmla="*/ 316520 w 1495425"/>
                <a:gd name="connsiteY123" fmla="*/ 115 h 200025"/>
                <a:gd name="connsiteX124" fmla="*/ 245044 w 1495425"/>
                <a:gd name="connsiteY124" fmla="*/ 115 h 200025"/>
                <a:gd name="connsiteX125" fmla="*/ 258703 w 1495425"/>
                <a:gd name="connsiteY125" fmla="*/ 2611 h 200025"/>
                <a:gd name="connsiteX126" fmla="*/ 258703 w 1495425"/>
                <a:gd name="connsiteY126" fmla="*/ 14622 h 200025"/>
                <a:gd name="connsiteX127" fmla="*/ 244577 w 1495425"/>
                <a:gd name="connsiteY127" fmla="*/ 10935 h 200025"/>
                <a:gd name="connsiteX128" fmla="*/ 220755 w 1495425"/>
                <a:gd name="connsiteY128" fmla="*/ 43520 h 200025"/>
                <a:gd name="connsiteX129" fmla="*/ 220755 w 1495425"/>
                <a:gd name="connsiteY129" fmla="*/ 65399 h 200025"/>
                <a:gd name="connsiteX130" fmla="*/ 254969 w 1495425"/>
                <a:gd name="connsiteY130" fmla="*/ 65399 h 200025"/>
                <a:gd name="connsiteX131" fmla="*/ 254969 w 1495425"/>
                <a:gd name="connsiteY131" fmla="*/ 76220 h 200025"/>
                <a:gd name="connsiteX132" fmla="*/ 220755 w 1495425"/>
                <a:gd name="connsiteY132" fmla="*/ 76220 h 200025"/>
                <a:gd name="connsiteX133" fmla="*/ 220755 w 1495425"/>
                <a:gd name="connsiteY133" fmla="*/ 196929 h 200025"/>
                <a:gd name="connsiteX134" fmla="*/ 209201 w 1495425"/>
                <a:gd name="connsiteY134" fmla="*/ 196929 h 200025"/>
                <a:gd name="connsiteX135" fmla="*/ 209201 w 1495425"/>
                <a:gd name="connsiteY135" fmla="*/ 76220 h 200025"/>
                <a:gd name="connsiteX136" fmla="*/ 185970 w 1495425"/>
                <a:gd name="connsiteY136" fmla="*/ 76220 h 200025"/>
                <a:gd name="connsiteX137" fmla="*/ 185970 w 1495425"/>
                <a:gd name="connsiteY137" fmla="*/ 65399 h 200025"/>
                <a:gd name="connsiteX138" fmla="*/ 209201 w 1495425"/>
                <a:gd name="connsiteY138" fmla="*/ 65399 h 200025"/>
                <a:gd name="connsiteX139" fmla="*/ 209201 w 1495425"/>
                <a:gd name="connsiteY139" fmla="*/ 42568 h 200025"/>
                <a:gd name="connsiteX140" fmla="*/ 219469 w 1495425"/>
                <a:gd name="connsiteY140" fmla="*/ 10935 h 200025"/>
                <a:gd name="connsiteX141" fmla="*/ 245044 w 1495425"/>
                <a:gd name="connsiteY141" fmla="*/ 11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495425" h="200025">
                  <a:moveTo>
                    <a:pt x="1231520" y="178615"/>
                  </a:moveTo>
                  <a:cubicBezTo>
                    <a:pt x="1234472" y="178615"/>
                    <a:pt x="1236853" y="179567"/>
                    <a:pt x="1238950" y="181469"/>
                  </a:cubicBezTo>
                  <a:cubicBezTo>
                    <a:pt x="1240950" y="183372"/>
                    <a:pt x="1241902" y="185830"/>
                    <a:pt x="1241902" y="188842"/>
                  </a:cubicBezTo>
                  <a:cubicBezTo>
                    <a:pt x="1241902" y="191776"/>
                    <a:pt x="1240950" y="194234"/>
                    <a:pt x="1238950" y="196216"/>
                  </a:cubicBezTo>
                  <a:cubicBezTo>
                    <a:pt x="1236853" y="198198"/>
                    <a:pt x="1234472" y="199188"/>
                    <a:pt x="1231520" y="199188"/>
                  </a:cubicBezTo>
                  <a:cubicBezTo>
                    <a:pt x="1228662" y="199188"/>
                    <a:pt x="1226281" y="198198"/>
                    <a:pt x="1224376" y="196216"/>
                  </a:cubicBezTo>
                  <a:cubicBezTo>
                    <a:pt x="1222471" y="194234"/>
                    <a:pt x="1221518" y="191776"/>
                    <a:pt x="1221518" y="188842"/>
                  </a:cubicBezTo>
                  <a:cubicBezTo>
                    <a:pt x="1221518" y="185830"/>
                    <a:pt x="1222471" y="183372"/>
                    <a:pt x="1224376" y="181469"/>
                  </a:cubicBezTo>
                  <a:cubicBezTo>
                    <a:pt x="1226281" y="179567"/>
                    <a:pt x="1228662" y="178615"/>
                    <a:pt x="1231520" y="178615"/>
                  </a:cubicBezTo>
                  <a:close/>
                  <a:moveTo>
                    <a:pt x="560884" y="73010"/>
                  </a:moveTo>
                  <a:cubicBezTo>
                    <a:pt x="548739" y="73010"/>
                    <a:pt x="538700" y="77134"/>
                    <a:pt x="530756" y="85383"/>
                  </a:cubicBezTo>
                  <a:cubicBezTo>
                    <a:pt x="522822" y="93622"/>
                    <a:pt x="517916" y="105481"/>
                    <a:pt x="516050" y="120940"/>
                  </a:cubicBezTo>
                  <a:lnTo>
                    <a:pt x="599060" y="120940"/>
                  </a:lnTo>
                  <a:cubicBezTo>
                    <a:pt x="598517" y="105719"/>
                    <a:pt x="594936" y="93927"/>
                    <a:pt x="588316" y="85564"/>
                  </a:cubicBezTo>
                  <a:cubicBezTo>
                    <a:pt x="581706" y="77191"/>
                    <a:pt x="572551" y="73010"/>
                    <a:pt x="560884" y="73010"/>
                  </a:cubicBezTo>
                  <a:close/>
                  <a:moveTo>
                    <a:pt x="345142" y="65399"/>
                  </a:moveTo>
                  <a:lnTo>
                    <a:pt x="356696" y="65399"/>
                  </a:lnTo>
                  <a:lnTo>
                    <a:pt x="356696" y="196929"/>
                  </a:lnTo>
                  <a:lnTo>
                    <a:pt x="345142" y="196929"/>
                  </a:lnTo>
                  <a:close/>
                  <a:moveTo>
                    <a:pt x="1451452" y="62189"/>
                  </a:moveTo>
                  <a:cubicBezTo>
                    <a:pt x="1465358" y="62189"/>
                    <a:pt x="1476027" y="66933"/>
                    <a:pt x="1483456" y="76401"/>
                  </a:cubicBezTo>
                  <a:cubicBezTo>
                    <a:pt x="1490790" y="85878"/>
                    <a:pt x="1494505" y="99375"/>
                    <a:pt x="1494505" y="116892"/>
                  </a:cubicBezTo>
                  <a:lnTo>
                    <a:pt x="1494505" y="196929"/>
                  </a:lnTo>
                  <a:lnTo>
                    <a:pt x="1482980" y="196929"/>
                  </a:lnTo>
                  <a:lnTo>
                    <a:pt x="1482980" y="120340"/>
                  </a:lnTo>
                  <a:cubicBezTo>
                    <a:pt x="1482980" y="88793"/>
                    <a:pt x="1471740" y="73010"/>
                    <a:pt x="1449452" y="73010"/>
                  </a:cubicBezTo>
                  <a:cubicBezTo>
                    <a:pt x="1436974" y="73010"/>
                    <a:pt x="1426782" y="77648"/>
                    <a:pt x="1418686" y="86926"/>
                  </a:cubicBezTo>
                  <a:cubicBezTo>
                    <a:pt x="1410685" y="96203"/>
                    <a:pt x="1406685" y="107700"/>
                    <a:pt x="1406685" y="121416"/>
                  </a:cubicBezTo>
                  <a:lnTo>
                    <a:pt x="1406685" y="196929"/>
                  </a:lnTo>
                  <a:lnTo>
                    <a:pt x="1395159" y="196929"/>
                  </a:lnTo>
                  <a:lnTo>
                    <a:pt x="1395159" y="65399"/>
                  </a:lnTo>
                  <a:lnTo>
                    <a:pt x="1406685" y="65399"/>
                  </a:lnTo>
                  <a:lnTo>
                    <a:pt x="1406685" y="89307"/>
                  </a:lnTo>
                  <a:lnTo>
                    <a:pt x="1407256" y="89307"/>
                  </a:lnTo>
                  <a:cubicBezTo>
                    <a:pt x="1416685" y="71229"/>
                    <a:pt x="1431450" y="62189"/>
                    <a:pt x="1451452" y="62189"/>
                  </a:cubicBezTo>
                  <a:close/>
                  <a:moveTo>
                    <a:pt x="1336295" y="62189"/>
                  </a:moveTo>
                  <a:cubicBezTo>
                    <a:pt x="1346106" y="62189"/>
                    <a:pt x="1355631" y="64256"/>
                    <a:pt x="1364870" y="68371"/>
                  </a:cubicBezTo>
                  <a:lnTo>
                    <a:pt x="1364870" y="81697"/>
                  </a:lnTo>
                  <a:cubicBezTo>
                    <a:pt x="1355631" y="75905"/>
                    <a:pt x="1345534" y="73010"/>
                    <a:pt x="1334485" y="73010"/>
                  </a:cubicBezTo>
                  <a:cubicBezTo>
                    <a:pt x="1319436" y="73010"/>
                    <a:pt x="1307148" y="78563"/>
                    <a:pt x="1297718" y="89660"/>
                  </a:cubicBezTo>
                  <a:cubicBezTo>
                    <a:pt x="1288289" y="100766"/>
                    <a:pt x="1283621" y="115110"/>
                    <a:pt x="1283621" y="132713"/>
                  </a:cubicBezTo>
                  <a:cubicBezTo>
                    <a:pt x="1283621" y="149757"/>
                    <a:pt x="1287908" y="163453"/>
                    <a:pt x="1296480" y="173799"/>
                  </a:cubicBezTo>
                  <a:cubicBezTo>
                    <a:pt x="1305053" y="184146"/>
                    <a:pt x="1316483" y="189318"/>
                    <a:pt x="1330676" y="189318"/>
                  </a:cubicBezTo>
                  <a:cubicBezTo>
                    <a:pt x="1343534" y="189318"/>
                    <a:pt x="1354773" y="185830"/>
                    <a:pt x="1364393" y="178853"/>
                  </a:cubicBezTo>
                  <a:lnTo>
                    <a:pt x="1364393" y="191102"/>
                  </a:lnTo>
                  <a:cubicBezTo>
                    <a:pt x="1354773" y="197127"/>
                    <a:pt x="1343343" y="200140"/>
                    <a:pt x="1330103" y="200140"/>
                  </a:cubicBezTo>
                  <a:cubicBezTo>
                    <a:pt x="1312578" y="200140"/>
                    <a:pt x="1298386" y="193995"/>
                    <a:pt x="1287622" y="181707"/>
                  </a:cubicBezTo>
                  <a:cubicBezTo>
                    <a:pt x="1276859" y="169419"/>
                    <a:pt x="1271429" y="153325"/>
                    <a:pt x="1271429" y="133427"/>
                  </a:cubicBezTo>
                  <a:cubicBezTo>
                    <a:pt x="1271429" y="112577"/>
                    <a:pt x="1277525" y="95489"/>
                    <a:pt x="1289622" y="82173"/>
                  </a:cubicBezTo>
                  <a:cubicBezTo>
                    <a:pt x="1301719" y="68847"/>
                    <a:pt x="1317245" y="62189"/>
                    <a:pt x="1336295" y="62189"/>
                  </a:cubicBezTo>
                  <a:close/>
                  <a:moveTo>
                    <a:pt x="561350" y="62189"/>
                  </a:moveTo>
                  <a:cubicBezTo>
                    <a:pt x="577381" y="62189"/>
                    <a:pt x="589697" y="67943"/>
                    <a:pt x="598298" y="79439"/>
                  </a:cubicBezTo>
                  <a:cubicBezTo>
                    <a:pt x="606899" y="90926"/>
                    <a:pt x="611204" y="106585"/>
                    <a:pt x="611204" y="126407"/>
                  </a:cubicBezTo>
                  <a:lnTo>
                    <a:pt x="611204" y="131646"/>
                  </a:lnTo>
                  <a:lnTo>
                    <a:pt x="515583" y="131646"/>
                  </a:lnTo>
                  <a:cubicBezTo>
                    <a:pt x="515583" y="149718"/>
                    <a:pt x="519669" y="163849"/>
                    <a:pt x="527841" y="174037"/>
                  </a:cubicBezTo>
                  <a:cubicBezTo>
                    <a:pt x="536014" y="184225"/>
                    <a:pt x="547263" y="189318"/>
                    <a:pt x="561579" y="189318"/>
                  </a:cubicBezTo>
                  <a:cubicBezTo>
                    <a:pt x="576057" y="189318"/>
                    <a:pt x="590182" y="183888"/>
                    <a:pt x="603965" y="173026"/>
                  </a:cubicBezTo>
                  <a:lnTo>
                    <a:pt x="603965" y="185632"/>
                  </a:lnTo>
                  <a:cubicBezTo>
                    <a:pt x="590573" y="195304"/>
                    <a:pt x="575666" y="200140"/>
                    <a:pt x="559245" y="200140"/>
                  </a:cubicBezTo>
                  <a:cubicBezTo>
                    <a:pt x="542586" y="200140"/>
                    <a:pt x="529127" y="194055"/>
                    <a:pt x="518849" y="181885"/>
                  </a:cubicBezTo>
                  <a:cubicBezTo>
                    <a:pt x="508572" y="169716"/>
                    <a:pt x="503438" y="152571"/>
                    <a:pt x="503438" y="130455"/>
                  </a:cubicBezTo>
                  <a:cubicBezTo>
                    <a:pt x="503438" y="111262"/>
                    <a:pt x="508811" y="95089"/>
                    <a:pt x="519555" y="81935"/>
                  </a:cubicBezTo>
                  <a:cubicBezTo>
                    <a:pt x="530289" y="68771"/>
                    <a:pt x="544224" y="62189"/>
                    <a:pt x="561350" y="62189"/>
                  </a:cubicBezTo>
                  <a:close/>
                  <a:moveTo>
                    <a:pt x="453880" y="62189"/>
                  </a:moveTo>
                  <a:cubicBezTo>
                    <a:pt x="463767" y="62189"/>
                    <a:pt x="473301" y="64256"/>
                    <a:pt x="482483" y="68371"/>
                  </a:cubicBezTo>
                  <a:lnTo>
                    <a:pt x="482483" y="81697"/>
                  </a:lnTo>
                  <a:cubicBezTo>
                    <a:pt x="473301" y="75905"/>
                    <a:pt x="463176" y="73010"/>
                    <a:pt x="452127" y="73010"/>
                  </a:cubicBezTo>
                  <a:cubicBezTo>
                    <a:pt x="437030" y="73010"/>
                    <a:pt x="424771" y="78563"/>
                    <a:pt x="415351" y="89660"/>
                  </a:cubicBezTo>
                  <a:cubicBezTo>
                    <a:pt x="405931" y="100766"/>
                    <a:pt x="401225" y="115110"/>
                    <a:pt x="401225" y="132713"/>
                  </a:cubicBezTo>
                  <a:cubicBezTo>
                    <a:pt x="401225" y="149757"/>
                    <a:pt x="405521" y="163453"/>
                    <a:pt x="414122" y="173799"/>
                  </a:cubicBezTo>
                  <a:cubicBezTo>
                    <a:pt x="422723" y="184146"/>
                    <a:pt x="434106" y="189318"/>
                    <a:pt x="448279" y="189318"/>
                  </a:cubicBezTo>
                  <a:cubicBezTo>
                    <a:pt x="461195" y="189318"/>
                    <a:pt x="472444" y="185830"/>
                    <a:pt x="482017" y="178853"/>
                  </a:cubicBezTo>
                  <a:lnTo>
                    <a:pt x="482017" y="191102"/>
                  </a:lnTo>
                  <a:cubicBezTo>
                    <a:pt x="472444" y="197127"/>
                    <a:pt x="461004" y="200140"/>
                    <a:pt x="447689" y="200140"/>
                  </a:cubicBezTo>
                  <a:cubicBezTo>
                    <a:pt x="430182" y="200140"/>
                    <a:pt x="416027" y="193995"/>
                    <a:pt x="405255" y="181707"/>
                  </a:cubicBezTo>
                  <a:cubicBezTo>
                    <a:pt x="394472" y="169419"/>
                    <a:pt x="389081" y="153325"/>
                    <a:pt x="389081" y="133427"/>
                  </a:cubicBezTo>
                  <a:cubicBezTo>
                    <a:pt x="389081" y="112577"/>
                    <a:pt x="395130" y="95489"/>
                    <a:pt x="407236" y="82173"/>
                  </a:cubicBezTo>
                  <a:cubicBezTo>
                    <a:pt x="419342" y="68847"/>
                    <a:pt x="434887" y="62189"/>
                    <a:pt x="453880" y="62189"/>
                  </a:cubicBezTo>
                  <a:close/>
                  <a:moveTo>
                    <a:pt x="84195" y="21280"/>
                  </a:moveTo>
                  <a:cubicBezTo>
                    <a:pt x="63174" y="21280"/>
                    <a:pt x="45877" y="29033"/>
                    <a:pt x="32294" y="44530"/>
                  </a:cubicBezTo>
                  <a:cubicBezTo>
                    <a:pt x="18711" y="60027"/>
                    <a:pt x="11920" y="80306"/>
                    <a:pt x="11920" y="105357"/>
                  </a:cubicBezTo>
                  <a:cubicBezTo>
                    <a:pt x="11920" y="130731"/>
                    <a:pt x="18349" y="150926"/>
                    <a:pt x="31189" y="165950"/>
                  </a:cubicBezTo>
                  <a:cubicBezTo>
                    <a:pt x="44028" y="180974"/>
                    <a:pt x="61192" y="188486"/>
                    <a:pt x="82671" y="188486"/>
                  </a:cubicBezTo>
                  <a:cubicBezTo>
                    <a:pt x="105017" y="188486"/>
                    <a:pt x="122705" y="181053"/>
                    <a:pt x="135735" y="166188"/>
                  </a:cubicBezTo>
                  <a:cubicBezTo>
                    <a:pt x="148775" y="151322"/>
                    <a:pt x="155300" y="130607"/>
                    <a:pt x="155300" y="104052"/>
                  </a:cubicBezTo>
                  <a:cubicBezTo>
                    <a:pt x="155300" y="78049"/>
                    <a:pt x="148937" y="57751"/>
                    <a:pt x="136202" y="43168"/>
                  </a:cubicBezTo>
                  <a:cubicBezTo>
                    <a:pt x="123476" y="28576"/>
                    <a:pt x="106141" y="21280"/>
                    <a:pt x="84195" y="21280"/>
                  </a:cubicBezTo>
                  <a:close/>
                  <a:moveTo>
                    <a:pt x="350857" y="12717"/>
                  </a:moveTo>
                  <a:cubicBezTo>
                    <a:pt x="353429" y="12717"/>
                    <a:pt x="355705" y="13574"/>
                    <a:pt x="357696" y="15279"/>
                  </a:cubicBezTo>
                  <a:cubicBezTo>
                    <a:pt x="359677" y="16984"/>
                    <a:pt x="360668" y="19298"/>
                    <a:pt x="360668" y="22232"/>
                  </a:cubicBezTo>
                  <a:cubicBezTo>
                    <a:pt x="360668" y="25013"/>
                    <a:pt x="359696" y="27366"/>
                    <a:pt x="357753" y="29309"/>
                  </a:cubicBezTo>
                  <a:cubicBezTo>
                    <a:pt x="355801" y="31252"/>
                    <a:pt x="353505" y="32224"/>
                    <a:pt x="350857" y="32224"/>
                  </a:cubicBezTo>
                  <a:cubicBezTo>
                    <a:pt x="348295" y="32224"/>
                    <a:pt x="346057" y="31290"/>
                    <a:pt x="344152" y="29433"/>
                  </a:cubicBezTo>
                  <a:cubicBezTo>
                    <a:pt x="342247" y="27566"/>
                    <a:pt x="341285" y="25166"/>
                    <a:pt x="341285" y="22232"/>
                  </a:cubicBezTo>
                  <a:cubicBezTo>
                    <a:pt x="341285" y="19460"/>
                    <a:pt x="342266" y="17184"/>
                    <a:pt x="344209" y="15393"/>
                  </a:cubicBezTo>
                  <a:cubicBezTo>
                    <a:pt x="346152" y="13612"/>
                    <a:pt x="348371" y="12717"/>
                    <a:pt x="350857" y="12717"/>
                  </a:cubicBezTo>
                  <a:close/>
                  <a:moveTo>
                    <a:pt x="86291" y="9630"/>
                  </a:moveTo>
                  <a:cubicBezTo>
                    <a:pt x="110656" y="9630"/>
                    <a:pt x="130392" y="18127"/>
                    <a:pt x="145489" y="35138"/>
                  </a:cubicBezTo>
                  <a:cubicBezTo>
                    <a:pt x="160586" y="52141"/>
                    <a:pt x="168139" y="74439"/>
                    <a:pt x="168139" y="102032"/>
                  </a:cubicBezTo>
                  <a:cubicBezTo>
                    <a:pt x="168139" y="132474"/>
                    <a:pt x="160414" y="156436"/>
                    <a:pt x="144965" y="173918"/>
                  </a:cubicBezTo>
                  <a:cubicBezTo>
                    <a:pt x="129515" y="191399"/>
                    <a:pt x="108827" y="200140"/>
                    <a:pt x="82910" y="200140"/>
                  </a:cubicBezTo>
                  <a:cubicBezTo>
                    <a:pt x="57382" y="200140"/>
                    <a:pt x="37028" y="191498"/>
                    <a:pt x="21845" y="174215"/>
                  </a:cubicBezTo>
                  <a:cubicBezTo>
                    <a:pt x="6671" y="156932"/>
                    <a:pt x="-920" y="134456"/>
                    <a:pt x="-920" y="106785"/>
                  </a:cubicBezTo>
                  <a:cubicBezTo>
                    <a:pt x="-920" y="77372"/>
                    <a:pt x="6862" y="53826"/>
                    <a:pt x="22436" y="36148"/>
                  </a:cubicBezTo>
                  <a:cubicBezTo>
                    <a:pt x="37999" y="18470"/>
                    <a:pt x="59287" y="9630"/>
                    <a:pt x="86291" y="9630"/>
                  </a:cubicBezTo>
                  <a:close/>
                  <a:moveTo>
                    <a:pt x="316520" y="115"/>
                  </a:moveTo>
                  <a:cubicBezTo>
                    <a:pt x="322044" y="115"/>
                    <a:pt x="326597" y="944"/>
                    <a:pt x="330178" y="2611"/>
                  </a:cubicBezTo>
                  <a:lnTo>
                    <a:pt x="330178" y="14622"/>
                  </a:lnTo>
                  <a:cubicBezTo>
                    <a:pt x="327064" y="12164"/>
                    <a:pt x="322359" y="10935"/>
                    <a:pt x="316053" y="10935"/>
                  </a:cubicBezTo>
                  <a:cubicBezTo>
                    <a:pt x="300175" y="10935"/>
                    <a:pt x="292231" y="21794"/>
                    <a:pt x="292231" y="43520"/>
                  </a:cubicBezTo>
                  <a:lnTo>
                    <a:pt x="292231" y="65399"/>
                  </a:lnTo>
                  <a:lnTo>
                    <a:pt x="326445" y="65399"/>
                  </a:lnTo>
                  <a:lnTo>
                    <a:pt x="326445" y="76220"/>
                  </a:lnTo>
                  <a:lnTo>
                    <a:pt x="292231" y="76220"/>
                  </a:lnTo>
                  <a:lnTo>
                    <a:pt x="292231" y="196929"/>
                  </a:lnTo>
                  <a:lnTo>
                    <a:pt x="280677" y="196929"/>
                  </a:lnTo>
                  <a:lnTo>
                    <a:pt x="280677" y="76220"/>
                  </a:lnTo>
                  <a:lnTo>
                    <a:pt x="257436" y="76220"/>
                  </a:lnTo>
                  <a:lnTo>
                    <a:pt x="257436" y="65399"/>
                  </a:lnTo>
                  <a:lnTo>
                    <a:pt x="280677" y="65399"/>
                  </a:lnTo>
                  <a:lnTo>
                    <a:pt x="280677" y="42568"/>
                  </a:lnTo>
                  <a:cubicBezTo>
                    <a:pt x="280677" y="28700"/>
                    <a:pt x="284096" y="18155"/>
                    <a:pt x="290945" y="10935"/>
                  </a:cubicBezTo>
                  <a:cubicBezTo>
                    <a:pt x="297794" y="3725"/>
                    <a:pt x="306318" y="115"/>
                    <a:pt x="316520" y="115"/>
                  </a:cubicBezTo>
                  <a:close/>
                  <a:moveTo>
                    <a:pt x="245044" y="115"/>
                  </a:moveTo>
                  <a:cubicBezTo>
                    <a:pt x="250569" y="115"/>
                    <a:pt x="255121" y="944"/>
                    <a:pt x="258703" y="2611"/>
                  </a:cubicBezTo>
                  <a:lnTo>
                    <a:pt x="258703" y="14622"/>
                  </a:lnTo>
                  <a:cubicBezTo>
                    <a:pt x="255588" y="12164"/>
                    <a:pt x="250883" y="10935"/>
                    <a:pt x="244577" y="10935"/>
                  </a:cubicBezTo>
                  <a:cubicBezTo>
                    <a:pt x="228699" y="10935"/>
                    <a:pt x="220755" y="21794"/>
                    <a:pt x="220755" y="43520"/>
                  </a:cubicBezTo>
                  <a:lnTo>
                    <a:pt x="220755" y="65399"/>
                  </a:lnTo>
                  <a:lnTo>
                    <a:pt x="254969" y="65399"/>
                  </a:lnTo>
                  <a:lnTo>
                    <a:pt x="254969" y="76220"/>
                  </a:lnTo>
                  <a:lnTo>
                    <a:pt x="220755" y="76220"/>
                  </a:lnTo>
                  <a:lnTo>
                    <a:pt x="220755" y="196929"/>
                  </a:lnTo>
                  <a:lnTo>
                    <a:pt x="209201" y="196929"/>
                  </a:lnTo>
                  <a:lnTo>
                    <a:pt x="209201" y="76220"/>
                  </a:lnTo>
                  <a:lnTo>
                    <a:pt x="185970" y="76220"/>
                  </a:lnTo>
                  <a:lnTo>
                    <a:pt x="185970" y="65399"/>
                  </a:lnTo>
                  <a:lnTo>
                    <a:pt x="209201" y="65399"/>
                  </a:lnTo>
                  <a:lnTo>
                    <a:pt x="209201" y="42568"/>
                  </a:lnTo>
                  <a:cubicBezTo>
                    <a:pt x="209201" y="28700"/>
                    <a:pt x="212621" y="18155"/>
                    <a:pt x="219469" y="10935"/>
                  </a:cubicBezTo>
                  <a:cubicBezTo>
                    <a:pt x="226327" y="3725"/>
                    <a:pt x="234843" y="115"/>
                    <a:pt x="245044" y="115"/>
                  </a:cubicBez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9231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矩形 86">
            <a:extLst>
              <a:ext uri="{FF2B5EF4-FFF2-40B4-BE49-F238E27FC236}">
                <a16:creationId xmlns:a16="http://schemas.microsoft.com/office/drawing/2014/main" id="{38AB38BF-E426-4AEB-9594-5E8BC6B51B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0000"/>
                  <a:lumOff val="30000"/>
                </a:schemeClr>
              </a:gs>
              <a:gs pos="100000">
                <a:schemeClr val="accent6">
                  <a:lumMod val="70000"/>
                  <a:lumOff val="3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E23477DD-A775-420E-B42A-166607AAB19C}"/>
              </a:ext>
            </a:extLst>
          </p:cNvPr>
          <p:cNvSpPr/>
          <p:nvPr/>
        </p:nvSpPr>
        <p:spPr>
          <a:xfrm>
            <a:off x="4309988" y="2398707"/>
            <a:ext cx="6164356" cy="6164356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lumMod val="20000"/>
                  <a:lumOff val="80000"/>
                  <a:alpha val="25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>
            <a:extLst>
              <a:ext uri="{FF2B5EF4-FFF2-40B4-BE49-F238E27FC236}">
                <a16:creationId xmlns:a16="http://schemas.microsoft.com/office/drawing/2014/main" id="{7A4CB484-2EBD-434C-855F-6B0A1ED8A437}"/>
              </a:ext>
            </a:extLst>
          </p:cNvPr>
          <p:cNvSpPr/>
          <p:nvPr/>
        </p:nvSpPr>
        <p:spPr>
          <a:xfrm>
            <a:off x="7170057" y="-1972802"/>
            <a:ext cx="5215604" cy="5215604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lumMod val="20000"/>
                  <a:lumOff val="80000"/>
                  <a:alpha val="43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1257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C8C0C2CB-365A-45F3-8D75-44797978DE73}"/>
              </a:ext>
            </a:extLst>
          </p:cNvPr>
          <p:cNvSpPr/>
          <p:nvPr/>
        </p:nvSpPr>
        <p:spPr>
          <a:xfrm>
            <a:off x="7408842" y="375530"/>
            <a:ext cx="6349120" cy="634912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76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B41C0341-625A-4312-B7B9-22C504BB7571}"/>
              </a:ext>
            </a:extLst>
          </p:cNvPr>
          <p:cNvSpPr/>
          <p:nvPr/>
        </p:nvSpPr>
        <p:spPr>
          <a:xfrm>
            <a:off x="-2024001" y="-3080221"/>
            <a:ext cx="7262118" cy="7262118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20000"/>
                  <a:lumOff val="80000"/>
                  <a:alpha val="37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CE5BB42-C286-4EE6-AA92-E3CB1A174682}"/>
              </a:ext>
            </a:extLst>
          </p:cNvPr>
          <p:cNvGrpSpPr/>
          <p:nvPr/>
        </p:nvGrpSpPr>
        <p:grpSpPr>
          <a:xfrm>
            <a:off x="615949" y="1240192"/>
            <a:ext cx="3891643" cy="8008717"/>
            <a:chOff x="1221965" y="3799606"/>
            <a:chExt cx="2096607" cy="431466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0F2EB93C-DA34-43D0-ADB7-F1B7A9700704}"/>
                </a:ext>
              </a:extLst>
            </p:cNvPr>
            <p:cNvSpPr/>
            <p:nvPr/>
          </p:nvSpPr>
          <p:spPr>
            <a:xfrm>
              <a:off x="1221965" y="3799606"/>
              <a:ext cx="2096607" cy="4314664"/>
            </a:xfrm>
            <a:custGeom>
              <a:avLst/>
              <a:gdLst>
                <a:gd name="connsiteX0" fmla="*/ 1562100 w 1562100"/>
                <a:gd name="connsiteY0" fmla="*/ 224790 h 3214687"/>
                <a:gd name="connsiteX1" fmla="*/ 1562100 w 1562100"/>
                <a:gd name="connsiteY1" fmla="*/ 2989898 h 3214687"/>
                <a:gd name="connsiteX2" fmla="*/ 1496377 w 1562100"/>
                <a:gd name="connsiteY2" fmla="*/ 3148965 h 3214687"/>
                <a:gd name="connsiteX3" fmla="*/ 1337310 w 1562100"/>
                <a:gd name="connsiteY3" fmla="*/ 3214688 h 3214687"/>
                <a:gd name="connsiteX4" fmla="*/ 224790 w 1562100"/>
                <a:gd name="connsiteY4" fmla="*/ 3214688 h 3214687"/>
                <a:gd name="connsiteX5" fmla="*/ 65723 w 1562100"/>
                <a:gd name="connsiteY5" fmla="*/ 3148965 h 3214687"/>
                <a:gd name="connsiteX6" fmla="*/ 0 w 1562100"/>
                <a:gd name="connsiteY6" fmla="*/ 2989898 h 3214687"/>
                <a:gd name="connsiteX7" fmla="*/ 0 w 1562100"/>
                <a:gd name="connsiteY7" fmla="*/ 224790 h 3214687"/>
                <a:gd name="connsiteX8" fmla="*/ 65723 w 1562100"/>
                <a:gd name="connsiteY8" fmla="*/ 65723 h 3214687"/>
                <a:gd name="connsiteX9" fmla="*/ 224790 w 1562100"/>
                <a:gd name="connsiteY9" fmla="*/ 0 h 3214687"/>
                <a:gd name="connsiteX10" fmla="*/ 1337310 w 1562100"/>
                <a:gd name="connsiteY10" fmla="*/ 0 h 3214687"/>
                <a:gd name="connsiteX11" fmla="*/ 1496377 w 1562100"/>
                <a:gd name="connsiteY11" fmla="*/ 65723 h 3214687"/>
                <a:gd name="connsiteX12" fmla="*/ 1562100 w 1562100"/>
                <a:gd name="connsiteY12" fmla="*/ 224790 h 321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62100" h="3214687">
                  <a:moveTo>
                    <a:pt x="1562100" y="224790"/>
                  </a:moveTo>
                  <a:lnTo>
                    <a:pt x="1562100" y="2989898"/>
                  </a:lnTo>
                  <a:cubicBezTo>
                    <a:pt x="1562100" y="3051810"/>
                    <a:pt x="1536383" y="3108008"/>
                    <a:pt x="1496377" y="3148965"/>
                  </a:cubicBezTo>
                  <a:cubicBezTo>
                    <a:pt x="1455421" y="3189923"/>
                    <a:pt x="1399223" y="3214688"/>
                    <a:pt x="1337310" y="3214688"/>
                  </a:cubicBezTo>
                  <a:lnTo>
                    <a:pt x="224790" y="3214688"/>
                  </a:lnTo>
                  <a:cubicBezTo>
                    <a:pt x="162877" y="3214688"/>
                    <a:pt x="106680" y="3188970"/>
                    <a:pt x="65723" y="3148965"/>
                  </a:cubicBezTo>
                  <a:cubicBezTo>
                    <a:pt x="24765" y="3108008"/>
                    <a:pt x="0" y="3051810"/>
                    <a:pt x="0" y="2989898"/>
                  </a:cubicBezTo>
                  <a:lnTo>
                    <a:pt x="0" y="224790"/>
                  </a:lnTo>
                  <a:cubicBezTo>
                    <a:pt x="0" y="162878"/>
                    <a:pt x="25717" y="106680"/>
                    <a:pt x="65723" y="65723"/>
                  </a:cubicBezTo>
                  <a:cubicBezTo>
                    <a:pt x="106680" y="24765"/>
                    <a:pt x="162877" y="0"/>
                    <a:pt x="224790" y="0"/>
                  </a:cubicBezTo>
                  <a:lnTo>
                    <a:pt x="1337310" y="0"/>
                  </a:lnTo>
                  <a:cubicBezTo>
                    <a:pt x="1399223" y="0"/>
                    <a:pt x="1455421" y="24765"/>
                    <a:pt x="1496377" y="65723"/>
                  </a:cubicBezTo>
                  <a:cubicBezTo>
                    <a:pt x="1537335" y="106680"/>
                    <a:pt x="1562100" y="162878"/>
                    <a:pt x="1562100" y="22479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屏幕">
              <a:extLst>
                <a:ext uri="{FF2B5EF4-FFF2-40B4-BE49-F238E27FC236}">
                  <a16:creationId xmlns:a16="http://schemas.microsoft.com/office/drawing/2014/main" id="{90E902F1-6DA8-4401-81A8-0C7BBDCF8E55}"/>
                </a:ext>
              </a:extLst>
            </p:cNvPr>
            <p:cNvSpPr/>
            <p:nvPr/>
          </p:nvSpPr>
          <p:spPr>
            <a:xfrm>
              <a:off x="1320403" y="3899324"/>
              <a:ext cx="1901009" cy="4113951"/>
            </a:xfrm>
            <a:custGeom>
              <a:avLst/>
              <a:gdLst>
                <a:gd name="connsiteX0" fmla="*/ 139066 w 1416368"/>
                <a:gd name="connsiteY0" fmla="*/ 0 h 3065144"/>
                <a:gd name="connsiteX1" fmla="*/ 291466 w 1416368"/>
                <a:gd name="connsiteY1" fmla="*/ 0 h 3065144"/>
                <a:gd name="connsiteX2" fmla="*/ 307658 w 1416368"/>
                <a:gd name="connsiteY2" fmla="*/ 16192 h 3065144"/>
                <a:gd name="connsiteX3" fmla="*/ 307658 w 1416368"/>
                <a:gd name="connsiteY3" fmla="*/ 23813 h 3065144"/>
                <a:gd name="connsiteX4" fmla="*/ 398145 w 1416368"/>
                <a:gd name="connsiteY4" fmla="*/ 114300 h 3065144"/>
                <a:gd name="connsiteX5" fmla="*/ 1019175 w 1416368"/>
                <a:gd name="connsiteY5" fmla="*/ 114300 h 3065144"/>
                <a:gd name="connsiteX6" fmla="*/ 1109663 w 1416368"/>
                <a:gd name="connsiteY6" fmla="*/ 23813 h 3065144"/>
                <a:gd name="connsiteX7" fmla="*/ 1109663 w 1416368"/>
                <a:gd name="connsiteY7" fmla="*/ 16192 h 3065144"/>
                <a:gd name="connsiteX8" fmla="*/ 1125856 w 1416368"/>
                <a:gd name="connsiteY8" fmla="*/ 0 h 3065144"/>
                <a:gd name="connsiteX9" fmla="*/ 1277303 w 1416368"/>
                <a:gd name="connsiteY9" fmla="*/ 0 h 3065144"/>
                <a:gd name="connsiteX10" fmla="*/ 1416368 w 1416368"/>
                <a:gd name="connsiteY10" fmla="*/ 139065 h 3065144"/>
                <a:gd name="connsiteX11" fmla="*/ 1416368 w 1416368"/>
                <a:gd name="connsiteY11" fmla="*/ 2926080 h 3065144"/>
                <a:gd name="connsiteX12" fmla="*/ 1277303 w 1416368"/>
                <a:gd name="connsiteY12" fmla="*/ 3065145 h 3065144"/>
                <a:gd name="connsiteX13" fmla="*/ 139066 w 1416368"/>
                <a:gd name="connsiteY13" fmla="*/ 3065145 h 3065144"/>
                <a:gd name="connsiteX14" fmla="*/ 0 w 1416368"/>
                <a:gd name="connsiteY14" fmla="*/ 2926080 h 3065144"/>
                <a:gd name="connsiteX15" fmla="*/ 0 w 1416368"/>
                <a:gd name="connsiteY15" fmla="*/ 139065 h 3065144"/>
                <a:gd name="connsiteX16" fmla="*/ 139066 w 1416368"/>
                <a:gd name="connsiteY16" fmla="*/ 0 h 306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6368" h="3065144">
                  <a:moveTo>
                    <a:pt x="139066" y="0"/>
                  </a:moveTo>
                  <a:lnTo>
                    <a:pt x="291466" y="0"/>
                  </a:lnTo>
                  <a:cubicBezTo>
                    <a:pt x="300038" y="0"/>
                    <a:pt x="307658" y="6667"/>
                    <a:pt x="307658" y="16192"/>
                  </a:cubicBezTo>
                  <a:lnTo>
                    <a:pt x="307658" y="23813"/>
                  </a:lnTo>
                  <a:cubicBezTo>
                    <a:pt x="307658" y="73343"/>
                    <a:pt x="348616" y="114300"/>
                    <a:pt x="398145" y="114300"/>
                  </a:cubicBezTo>
                  <a:lnTo>
                    <a:pt x="1019175" y="114300"/>
                  </a:lnTo>
                  <a:cubicBezTo>
                    <a:pt x="1068706" y="114300"/>
                    <a:pt x="1109663" y="73343"/>
                    <a:pt x="1109663" y="23813"/>
                  </a:cubicBezTo>
                  <a:lnTo>
                    <a:pt x="1109663" y="16192"/>
                  </a:lnTo>
                  <a:cubicBezTo>
                    <a:pt x="1109663" y="7620"/>
                    <a:pt x="1116331" y="0"/>
                    <a:pt x="1125856" y="0"/>
                  </a:cubicBezTo>
                  <a:lnTo>
                    <a:pt x="1277303" y="0"/>
                  </a:lnTo>
                  <a:cubicBezTo>
                    <a:pt x="1353503" y="0"/>
                    <a:pt x="1416368" y="62865"/>
                    <a:pt x="1416368" y="139065"/>
                  </a:cubicBezTo>
                  <a:lnTo>
                    <a:pt x="1416368" y="2926080"/>
                  </a:lnTo>
                  <a:cubicBezTo>
                    <a:pt x="1416368" y="3002280"/>
                    <a:pt x="1353503" y="3065145"/>
                    <a:pt x="1277303" y="3065145"/>
                  </a:cubicBezTo>
                  <a:lnTo>
                    <a:pt x="139066" y="3065145"/>
                  </a:lnTo>
                  <a:cubicBezTo>
                    <a:pt x="61913" y="3065145"/>
                    <a:pt x="0" y="3002280"/>
                    <a:pt x="0" y="2926080"/>
                  </a:cubicBezTo>
                  <a:lnTo>
                    <a:pt x="0" y="139065"/>
                  </a:lnTo>
                  <a:cubicBezTo>
                    <a:pt x="0" y="62865"/>
                    <a:pt x="62866" y="0"/>
                    <a:pt x="13906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30000"/>
                    <a:lumOff val="70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" name="Rectangle 30">
            <a:extLst>
              <a:ext uri="{FF2B5EF4-FFF2-40B4-BE49-F238E27FC236}">
                <a16:creationId xmlns:a16="http://schemas.microsoft.com/office/drawing/2014/main" id="{1EA30AFE-BE66-47ED-AD16-845101B29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563" y="3233335"/>
            <a:ext cx="11541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9pPr>
          </a:lstStyle>
          <a:p>
            <a:pPr defTabSz="609600"/>
            <a:r>
              <a:rPr lang="en-US" altLang="en-US" sz="5400" dirty="0">
                <a:solidFill>
                  <a:schemeClr val="accent1"/>
                </a:solidFill>
                <a:latin typeface="+mj-lt"/>
                <a:ea typeface="微软雅黑" panose="020B0503020204020204" pitchFamily="34" charset="-122"/>
                <a:cs typeface="字魂59号-创粗黑" panose="00000500000000000000" pitchFamily="2" charset="-122"/>
                <a:sym typeface="字魂59号-创粗黑" panose="00000500000000000000" pitchFamily="2" charset="-122"/>
              </a:rPr>
              <a:t>02.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3EDA85F-62E6-48FC-8B91-8C22BC8FB888}"/>
              </a:ext>
            </a:extLst>
          </p:cNvPr>
          <p:cNvGrpSpPr/>
          <p:nvPr/>
        </p:nvGrpSpPr>
        <p:grpSpPr>
          <a:xfrm>
            <a:off x="1190180" y="3243761"/>
            <a:ext cx="762604" cy="721881"/>
            <a:chOff x="1400045" y="3905250"/>
            <a:chExt cx="673764" cy="721881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3E70358F-8D39-4C10-91B6-C1CBBF126405}"/>
                </a:ext>
              </a:extLst>
            </p:cNvPr>
            <p:cNvSpPr/>
            <p:nvPr/>
          </p:nvSpPr>
          <p:spPr>
            <a:xfrm>
              <a:off x="1400045" y="4025900"/>
              <a:ext cx="45719" cy="426606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88D300CE-4EB3-4B60-9210-BE8CB2821DFE}"/>
                </a:ext>
              </a:extLst>
            </p:cNvPr>
            <p:cNvSpPr/>
            <p:nvPr/>
          </p:nvSpPr>
          <p:spPr>
            <a:xfrm>
              <a:off x="1557056" y="4054475"/>
              <a:ext cx="45719" cy="57265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E957B5F4-0990-40C1-B1FF-C5F8CD2A2302}"/>
                </a:ext>
              </a:extLst>
            </p:cNvPr>
            <p:cNvSpPr/>
            <p:nvPr/>
          </p:nvSpPr>
          <p:spPr>
            <a:xfrm>
              <a:off x="1714067" y="3905250"/>
              <a:ext cx="45719" cy="667906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33B754B4-FBBD-4AF5-BDC6-359C88CAFBB7}"/>
                </a:ext>
              </a:extLst>
            </p:cNvPr>
            <p:cNvSpPr/>
            <p:nvPr/>
          </p:nvSpPr>
          <p:spPr>
            <a:xfrm>
              <a:off x="1871078" y="3990975"/>
              <a:ext cx="45719" cy="409575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0B78953E-8832-45F6-851B-D43B22A61F00}"/>
                </a:ext>
              </a:extLst>
            </p:cNvPr>
            <p:cNvSpPr/>
            <p:nvPr/>
          </p:nvSpPr>
          <p:spPr>
            <a:xfrm>
              <a:off x="2028090" y="4054475"/>
              <a:ext cx="45719" cy="346075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C956323C-C7DE-40AF-B4EE-DA17A9CAEE02}"/>
              </a:ext>
            </a:extLst>
          </p:cNvPr>
          <p:cNvSpPr txBox="1"/>
          <p:nvPr/>
        </p:nvSpPr>
        <p:spPr>
          <a:xfrm>
            <a:off x="1190180" y="1970844"/>
            <a:ext cx="1538883" cy="7364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dirty="0">
                <a:latin typeface="+mn-ea"/>
              </a:rPr>
              <a:t>20XX</a:t>
            </a:r>
            <a:r>
              <a:rPr lang="zh-CN" altLang="en-US" sz="2000" dirty="0">
                <a:latin typeface="+mn-ea"/>
              </a:rPr>
              <a:t>年度</a:t>
            </a:r>
            <a:endParaRPr lang="en-US" altLang="zh-CN" sz="2000" dirty="0">
              <a:latin typeface="+mn-ea"/>
            </a:endParaRPr>
          </a:p>
          <a:p>
            <a:pPr>
              <a:lnSpc>
                <a:spcPct val="125000"/>
              </a:lnSpc>
            </a:pPr>
            <a:r>
              <a:rPr lang="zh-CN" altLang="en-US" sz="2000" dirty="0">
                <a:latin typeface="+mn-ea"/>
              </a:rPr>
              <a:t>部门工作总结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322AF01-2D30-4134-A495-30F395FAD138}"/>
              </a:ext>
            </a:extLst>
          </p:cNvPr>
          <p:cNvSpPr txBox="1"/>
          <p:nvPr/>
        </p:nvSpPr>
        <p:spPr>
          <a:xfrm>
            <a:off x="1190180" y="5733009"/>
            <a:ext cx="1668727" cy="3231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Fill in the English name </a:t>
            </a:r>
          </a:p>
          <a:p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the company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D53782D1-1D86-4AC7-8CBD-95668F84C71D}"/>
              </a:ext>
            </a:extLst>
          </p:cNvPr>
          <p:cNvGrpSpPr/>
          <p:nvPr/>
        </p:nvGrpSpPr>
        <p:grpSpPr>
          <a:xfrm>
            <a:off x="5110159" y="3218859"/>
            <a:ext cx="2154436" cy="921550"/>
            <a:chOff x="5429473" y="3345859"/>
            <a:chExt cx="2154436" cy="921550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787F4FF0-3CAB-4006-BDC7-F29F36FEB7E5}"/>
                </a:ext>
              </a:extLst>
            </p:cNvPr>
            <p:cNvSpPr txBox="1"/>
            <p:nvPr/>
          </p:nvSpPr>
          <p:spPr>
            <a:xfrm>
              <a:off x="5429473" y="3345859"/>
              <a:ext cx="2154436" cy="6463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4200" dirty="0">
                  <a:solidFill>
                    <a:schemeClr val="accent1"/>
                  </a:solidFill>
                  <a:latin typeface="+mj-ea"/>
                  <a:ea typeface="+mj-ea"/>
                  <a:cs typeface="字魂59号-创粗黑" panose="00000500000000000000" pitchFamily="2" charset="-122"/>
                  <a:sym typeface="字魂59号-创粗黑" panose="00000500000000000000" pitchFamily="2" charset="-122"/>
                </a:rPr>
                <a:t>数据分析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011F95C2-65A0-414A-A2C7-86A7F9D8A27C}"/>
                </a:ext>
              </a:extLst>
            </p:cNvPr>
            <p:cNvSpPr txBox="1"/>
            <p:nvPr/>
          </p:nvSpPr>
          <p:spPr>
            <a:xfrm>
              <a:off x="5429473" y="3990410"/>
              <a:ext cx="172643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latin typeface="+mj-lt"/>
                  <a:cs typeface="字魂59号-创粗黑" panose="00000500000000000000" pitchFamily="2" charset="-122"/>
                  <a:sym typeface="字魂59号-创粗黑" panose="00000500000000000000" pitchFamily="2" charset="-122"/>
                </a:rPr>
                <a:t>Data analysis</a:t>
              </a:r>
              <a:endParaRPr lang="zh-CN" altLang="en-US" dirty="0">
                <a:solidFill>
                  <a:schemeClr val="accent1"/>
                </a:solidFill>
                <a:latin typeface="+mj-lt"/>
                <a:cs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93" name="文本框 92">
            <a:extLst>
              <a:ext uri="{FF2B5EF4-FFF2-40B4-BE49-F238E27FC236}">
                <a16:creationId xmlns:a16="http://schemas.microsoft.com/office/drawing/2014/main" id="{9E6FC369-D5A3-48AC-A8F1-BC3815747E4F}"/>
              </a:ext>
            </a:extLst>
          </p:cNvPr>
          <p:cNvSpPr txBox="1"/>
          <p:nvPr/>
        </p:nvSpPr>
        <p:spPr>
          <a:xfrm>
            <a:off x="10963641" y="4748701"/>
            <a:ext cx="637995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20XX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07DF0AD7-33C9-463C-BFC0-074A71AE8040}"/>
              </a:ext>
            </a:extLst>
          </p:cNvPr>
          <p:cNvSpPr txBox="1"/>
          <p:nvPr/>
        </p:nvSpPr>
        <p:spPr>
          <a:xfrm>
            <a:off x="10051532" y="5840778"/>
            <a:ext cx="1530868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November 22nd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8311BDE-F2CC-4875-B43D-C624880928FF}"/>
              </a:ext>
            </a:extLst>
          </p:cNvPr>
          <p:cNvGrpSpPr/>
          <p:nvPr/>
        </p:nvGrpSpPr>
        <p:grpSpPr>
          <a:xfrm>
            <a:off x="11432380" y="5112624"/>
            <a:ext cx="73820" cy="611901"/>
            <a:chOff x="11432380" y="5112624"/>
            <a:chExt cx="73820" cy="611901"/>
          </a:xfrm>
        </p:grpSpPr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6ADF137B-FB7F-488C-9489-790DFBBF847A}"/>
                </a:ext>
              </a:extLst>
            </p:cNvPr>
            <p:cNvCxnSpPr>
              <a:cxnSpLocks/>
            </p:cNvCxnSpPr>
            <p:nvPr/>
          </p:nvCxnSpPr>
          <p:spPr>
            <a:xfrm>
              <a:off x="11506200" y="5112624"/>
              <a:ext cx="0" cy="61190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86284B7F-0870-493D-80EC-34892F933080}"/>
                </a:ext>
              </a:extLst>
            </p:cNvPr>
            <p:cNvSpPr/>
            <p:nvPr/>
          </p:nvSpPr>
          <p:spPr>
            <a:xfrm rot="5400000">
              <a:off x="11432380" y="5650705"/>
              <a:ext cx="73819" cy="73819"/>
            </a:xfrm>
            <a:custGeom>
              <a:avLst/>
              <a:gdLst>
                <a:gd name="connsiteX0" fmla="*/ 180000 w 481467"/>
                <a:gd name="connsiteY0" fmla="*/ 0 h 346075"/>
                <a:gd name="connsiteX1" fmla="*/ 180000 w 481467"/>
                <a:gd name="connsiteY1" fmla="*/ 123825 h 346075"/>
                <a:gd name="connsiteX2" fmla="*/ 481467 w 481467"/>
                <a:gd name="connsiteY2" fmla="*/ 123825 h 346075"/>
                <a:gd name="connsiteX3" fmla="*/ 481467 w 481467"/>
                <a:gd name="connsiteY3" fmla="*/ 346075 h 346075"/>
                <a:gd name="connsiteX4" fmla="*/ 121467 w 481467"/>
                <a:gd name="connsiteY4" fmla="*/ 346075 h 346075"/>
                <a:gd name="connsiteX5" fmla="*/ 121467 w 481467"/>
                <a:gd name="connsiteY5" fmla="*/ 180000 h 346075"/>
                <a:gd name="connsiteX6" fmla="*/ 0 w 481467"/>
                <a:gd name="connsiteY6" fmla="*/ 180000 h 346075"/>
                <a:gd name="connsiteX7" fmla="*/ 180000 w 481467"/>
                <a:gd name="connsiteY7" fmla="*/ 0 h 346075"/>
                <a:gd name="connsiteX0" fmla="*/ 481467 w 572907"/>
                <a:gd name="connsiteY0" fmla="*/ 123825 h 346075"/>
                <a:gd name="connsiteX1" fmla="*/ 481467 w 572907"/>
                <a:gd name="connsiteY1" fmla="*/ 346075 h 346075"/>
                <a:gd name="connsiteX2" fmla="*/ 121467 w 572907"/>
                <a:gd name="connsiteY2" fmla="*/ 346075 h 346075"/>
                <a:gd name="connsiteX3" fmla="*/ 121467 w 572907"/>
                <a:gd name="connsiteY3" fmla="*/ 180000 h 346075"/>
                <a:gd name="connsiteX4" fmla="*/ 0 w 572907"/>
                <a:gd name="connsiteY4" fmla="*/ 180000 h 346075"/>
                <a:gd name="connsiteX5" fmla="*/ 180000 w 572907"/>
                <a:gd name="connsiteY5" fmla="*/ 0 h 346075"/>
                <a:gd name="connsiteX6" fmla="*/ 180000 w 572907"/>
                <a:gd name="connsiteY6" fmla="*/ 123825 h 346075"/>
                <a:gd name="connsiteX7" fmla="*/ 572907 w 572907"/>
                <a:gd name="connsiteY7" fmla="*/ 215265 h 346075"/>
                <a:gd name="connsiteX0" fmla="*/ 481467 w 572907"/>
                <a:gd name="connsiteY0" fmla="*/ 346075 h 346075"/>
                <a:gd name="connsiteX1" fmla="*/ 121467 w 572907"/>
                <a:gd name="connsiteY1" fmla="*/ 346075 h 346075"/>
                <a:gd name="connsiteX2" fmla="*/ 121467 w 572907"/>
                <a:gd name="connsiteY2" fmla="*/ 180000 h 346075"/>
                <a:gd name="connsiteX3" fmla="*/ 0 w 572907"/>
                <a:gd name="connsiteY3" fmla="*/ 180000 h 346075"/>
                <a:gd name="connsiteX4" fmla="*/ 180000 w 572907"/>
                <a:gd name="connsiteY4" fmla="*/ 0 h 346075"/>
                <a:gd name="connsiteX5" fmla="*/ 180000 w 572907"/>
                <a:gd name="connsiteY5" fmla="*/ 123825 h 346075"/>
                <a:gd name="connsiteX6" fmla="*/ 572907 w 572907"/>
                <a:gd name="connsiteY6" fmla="*/ 215265 h 346075"/>
                <a:gd name="connsiteX0" fmla="*/ 481467 w 481467"/>
                <a:gd name="connsiteY0" fmla="*/ 346075 h 346075"/>
                <a:gd name="connsiteX1" fmla="*/ 121467 w 481467"/>
                <a:gd name="connsiteY1" fmla="*/ 346075 h 346075"/>
                <a:gd name="connsiteX2" fmla="*/ 121467 w 481467"/>
                <a:gd name="connsiteY2" fmla="*/ 180000 h 346075"/>
                <a:gd name="connsiteX3" fmla="*/ 0 w 481467"/>
                <a:gd name="connsiteY3" fmla="*/ 180000 h 346075"/>
                <a:gd name="connsiteX4" fmla="*/ 180000 w 481467"/>
                <a:gd name="connsiteY4" fmla="*/ 0 h 346075"/>
                <a:gd name="connsiteX5" fmla="*/ 180000 w 481467"/>
                <a:gd name="connsiteY5" fmla="*/ 123825 h 346075"/>
                <a:gd name="connsiteX0" fmla="*/ 481467 w 481467"/>
                <a:gd name="connsiteY0" fmla="*/ 346075 h 346075"/>
                <a:gd name="connsiteX1" fmla="*/ 121467 w 481467"/>
                <a:gd name="connsiteY1" fmla="*/ 346075 h 346075"/>
                <a:gd name="connsiteX2" fmla="*/ 121467 w 481467"/>
                <a:gd name="connsiteY2" fmla="*/ 180000 h 346075"/>
                <a:gd name="connsiteX3" fmla="*/ 0 w 481467"/>
                <a:gd name="connsiteY3" fmla="*/ 180000 h 346075"/>
                <a:gd name="connsiteX4" fmla="*/ 180000 w 481467"/>
                <a:gd name="connsiteY4" fmla="*/ 0 h 346075"/>
                <a:gd name="connsiteX0" fmla="*/ 481467 w 481467"/>
                <a:gd name="connsiteY0" fmla="*/ 346075 h 346075"/>
                <a:gd name="connsiteX1" fmla="*/ 121467 w 481467"/>
                <a:gd name="connsiteY1" fmla="*/ 346075 h 346075"/>
                <a:gd name="connsiteX2" fmla="*/ 0 w 481467"/>
                <a:gd name="connsiteY2" fmla="*/ 180000 h 346075"/>
                <a:gd name="connsiteX3" fmla="*/ 180000 w 481467"/>
                <a:gd name="connsiteY3" fmla="*/ 0 h 346075"/>
                <a:gd name="connsiteX0" fmla="*/ 481467 w 481467"/>
                <a:gd name="connsiteY0" fmla="*/ 346075 h 346075"/>
                <a:gd name="connsiteX1" fmla="*/ 0 w 481467"/>
                <a:gd name="connsiteY1" fmla="*/ 180000 h 346075"/>
                <a:gd name="connsiteX2" fmla="*/ 180000 w 481467"/>
                <a:gd name="connsiteY2" fmla="*/ 0 h 346075"/>
                <a:gd name="connsiteX0" fmla="*/ 0 w 180000"/>
                <a:gd name="connsiteY0" fmla="*/ 180000 h 180000"/>
                <a:gd name="connsiteX1" fmla="*/ 180000 w 180000"/>
                <a:gd name="connsiteY1" fmla="*/ 0 h 1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000" h="180000">
                  <a:moveTo>
                    <a:pt x="0" y="180000"/>
                  </a:moveTo>
                  <a:cubicBezTo>
                    <a:pt x="0" y="80589"/>
                    <a:pt x="80589" y="0"/>
                    <a:pt x="180000" y="0"/>
                  </a:cubicBezTo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2108B0FE-BF24-4726-8EC0-2755EF9A2F6B}"/>
              </a:ext>
            </a:extLst>
          </p:cNvPr>
          <p:cNvGrpSpPr/>
          <p:nvPr/>
        </p:nvGrpSpPr>
        <p:grpSpPr>
          <a:xfrm>
            <a:off x="876300" y="387350"/>
            <a:ext cx="1495425" cy="200025"/>
            <a:chOff x="8759825" y="469900"/>
            <a:chExt cx="1495425" cy="200025"/>
          </a:xfrm>
        </p:grpSpPr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14B91263-88E9-493D-B9E2-8780F1C853E6}"/>
                </a:ext>
              </a:extLst>
            </p:cNvPr>
            <p:cNvSpPr/>
            <p:nvPr/>
          </p:nvSpPr>
          <p:spPr>
            <a:xfrm>
              <a:off x="9836150" y="479425"/>
              <a:ext cx="114300" cy="190500"/>
            </a:xfrm>
            <a:custGeom>
              <a:avLst/>
              <a:gdLst>
                <a:gd name="connsiteX0" fmla="*/ 64803 w 114300"/>
                <a:gd name="connsiteY0" fmla="*/ 115 h 190500"/>
                <a:gd name="connsiteX1" fmla="*/ 105475 w 114300"/>
                <a:gd name="connsiteY1" fmla="*/ 6782 h 190500"/>
                <a:gd name="connsiteX2" fmla="*/ 105475 w 114300"/>
                <a:gd name="connsiteY2" fmla="*/ 32719 h 190500"/>
                <a:gd name="connsiteX3" fmla="*/ 62992 w 114300"/>
                <a:gd name="connsiteY3" fmla="*/ 21175 h 190500"/>
                <a:gd name="connsiteX4" fmla="*/ 35180 w 114300"/>
                <a:gd name="connsiteY4" fmla="*/ 28252 h 190500"/>
                <a:gd name="connsiteX5" fmla="*/ 24417 w 114300"/>
                <a:gd name="connsiteY5" fmla="*/ 47950 h 190500"/>
                <a:gd name="connsiteX6" fmla="*/ 31845 w 114300"/>
                <a:gd name="connsiteY6" fmla="*/ 66152 h 190500"/>
                <a:gd name="connsiteX7" fmla="*/ 64135 w 114300"/>
                <a:gd name="connsiteY7" fmla="*/ 85307 h 190500"/>
                <a:gd name="connsiteX8" fmla="*/ 102426 w 114300"/>
                <a:gd name="connsiteY8" fmla="*/ 111253 h 190500"/>
                <a:gd name="connsiteX9" fmla="*/ 113380 w 114300"/>
                <a:gd name="connsiteY9" fmla="*/ 140402 h 190500"/>
                <a:gd name="connsiteX10" fmla="*/ 95568 w 114300"/>
                <a:gd name="connsiteY10" fmla="*/ 177646 h 190500"/>
                <a:gd name="connsiteX11" fmla="*/ 46228 w 114300"/>
                <a:gd name="connsiteY11" fmla="*/ 190615 h 190500"/>
                <a:gd name="connsiteX12" fmla="*/ 20511 w 114300"/>
                <a:gd name="connsiteY12" fmla="*/ 187580 h 190500"/>
                <a:gd name="connsiteX13" fmla="*/ -920 w 114300"/>
                <a:gd name="connsiteY13" fmla="*/ 180025 h 190500"/>
                <a:gd name="connsiteX14" fmla="*/ -920 w 114300"/>
                <a:gd name="connsiteY14" fmla="*/ 152896 h 190500"/>
                <a:gd name="connsiteX15" fmla="*/ 21940 w 114300"/>
                <a:gd name="connsiteY15" fmla="*/ 165033 h 190500"/>
                <a:gd name="connsiteX16" fmla="*/ 48991 w 114300"/>
                <a:gd name="connsiteY16" fmla="*/ 169792 h 190500"/>
                <a:gd name="connsiteX17" fmla="*/ 88139 w 114300"/>
                <a:gd name="connsiteY17" fmla="*/ 142187 h 190500"/>
                <a:gd name="connsiteX18" fmla="*/ 83948 w 114300"/>
                <a:gd name="connsiteY18" fmla="*/ 128264 h 190500"/>
                <a:gd name="connsiteX19" fmla="*/ 72422 w 114300"/>
                <a:gd name="connsiteY19" fmla="*/ 117320 h 190500"/>
                <a:gd name="connsiteX20" fmla="*/ 44990 w 114300"/>
                <a:gd name="connsiteY20" fmla="*/ 102680 h 190500"/>
                <a:gd name="connsiteX21" fmla="*/ 8128 w 114300"/>
                <a:gd name="connsiteY21" fmla="*/ 77039 h 190500"/>
                <a:gd name="connsiteX22" fmla="*/ -825 w 114300"/>
                <a:gd name="connsiteY22" fmla="*/ 49969 h 190500"/>
                <a:gd name="connsiteX23" fmla="*/ 17844 w 114300"/>
                <a:gd name="connsiteY23" fmla="*/ 13564 h 190500"/>
                <a:gd name="connsiteX24" fmla="*/ 64803 w 114300"/>
                <a:gd name="connsiteY24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0" h="190500">
                  <a:moveTo>
                    <a:pt x="64803" y="115"/>
                  </a:moveTo>
                  <a:cubicBezTo>
                    <a:pt x="83281" y="115"/>
                    <a:pt x="96807" y="2334"/>
                    <a:pt x="105475" y="6782"/>
                  </a:cubicBezTo>
                  <a:lnTo>
                    <a:pt x="105475" y="32719"/>
                  </a:lnTo>
                  <a:cubicBezTo>
                    <a:pt x="94235" y="25023"/>
                    <a:pt x="80043" y="21175"/>
                    <a:pt x="62992" y="21175"/>
                  </a:cubicBezTo>
                  <a:cubicBezTo>
                    <a:pt x="51563" y="21175"/>
                    <a:pt x="42324" y="23537"/>
                    <a:pt x="35180" y="28252"/>
                  </a:cubicBezTo>
                  <a:cubicBezTo>
                    <a:pt x="28036" y="32976"/>
                    <a:pt x="24417" y="39539"/>
                    <a:pt x="24417" y="47950"/>
                  </a:cubicBezTo>
                  <a:cubicBezTo>
                    <a:pt x="24417" y="55408"/>
                    <a:pt x="26893" y="61475"/>
                    <a:pt x="31845" y="66152"/>
                  </a:cubicBezTo>
                  <a:cubicBezTo>
                    <a:pt x="36799" y="70838"/>
                    <a:pt x="47562" y="77220"/>
                    <a:pt x="64135" y="85307"/>
                  </a:cubicBezTo>
                  <a:cubicBezTo>
                    <a:pt x="82424" y="93955"/>
                    <a:pt x="95187" y="102604"/>
                    <a:pt x="102426" y="111253"/>
                  </a:cubicBezTo>
                  <a:cubicBezTo>
                    <a:pt x="109760" y="119892"/>
                    <a:pt x="113380" y="129617"/>
                    <a:pt x="113380" y="140402"/>
                  </a:cubicBezTo>
                  <a:cubicBezTo>
                    <a:pt x="113380" y="156584"/>
                    <a:pt x="107475" y="168999"/>
                    <a:pt x="95568" y="177646"/>
                  </a:cubicBezTo>
                  <a:cubicBezTo>
                    <a:pt x="83757" y="186292"/>
                    <a:pt x="67279" y="190615"/>
                    <a:pt x="46228" y="190615"/>
                  </a:cubicBezTo>
                  <a:cubicBezTo>
                    <a:pt x="38895" y="190615"/>
                    <a:pt x="30322" y="189603"/>
                    <a:pt x="20511" y="187580"/>
                  </a:cubicBezTo>
                  <a:cubicBezTo>
                    <a:pt x="10700" y="185558"/>
                    <a:pt x="3556" y="183040"/>
                    <a:pt x="-920" y="180025"/>
                  </a:cubicBezTo>
                  <a:lnTo>
                    <a:pt x="-920" y="152896"/>
                  </a:lnTo>
                  <a:cubicBezTo>
                    <a:pt x="4795" y="157814"/>
                    <a:pt x="12415" y="161859"/>
                    <a:pt x="21940" y="165033"/>
                  </a:cubicBezTo>
                  <a:cubicBezTo>
                    <a:pt x="31465" y="168206"/>
                    <a:pt x="40418" y="169792"/>
                    <a:pt x="48991" y="169792"/>
                  </a:cubicBezTo>
                  <a:cubicBezTo>
                    <a:pt x="75089" y="169792"/>
                    <a:pt x="88139" y="160590"/>
                    <a:pt x="88139" y="142187"/>
                  </a:cubicBezTo>
                  <a:cubicBezTo>
                    <a:pt x="88139" y="137030"/>
                    <a:pt x="86805" y="132389"/>
                    <a:pt x="83948" y="128264"/>
                  </a:cubicBezTo>
                  <a:cubicBezTo>
                    <a:pt x="81185" y="124140"/>
                    <a:pt x="77280" y="120492"/>
                    <a:pt x="72422" y="117320"/>
                  </a:cubicBezTo>
                  <a:cubicBezTo>
                    <a:pt x="67564" y="114148"/>
                    <a:pt x="58421" y="109262"/>
                    <a:pt x="44990" y="102680"/>
                  </a:cubicBezTo>
                  <a:cubicBezTo>
                    <a:pt x="26321" y="93479"/>
                    <a:pt x="14034" y="84935"/>
                    <a:pt x="8128" y="77039"/>
                  </a:cubicBezTo>
                  <a:cubicBezTo>
                    <a:pt x="2127" y="69152"/>
                    <a:pt x="-825" y="60123"/>
                    <a:pt x="-825" y="49969"/>
                  </a:cubicBezTo>
                  <a:cubicBezTo>
                    <a:pt x="-825" y="34662"/>
                    <a:pt x="5367" y="22527"/>
                    <a:pt x="17844" y="13564"/>
                  </a:cubicBezTo>
                  <a:cubicBezTo>
                    <a:pt x="30227" y="4601"/>
                    <a:pt x="45848" y="115"/>
                    <a:pt x="64803" y="115"/>
                  </a:cubicBezTo>
                  <a:close/>
                </a:path>
              </a:pathLst>
            </a:custGeom>
            <a:solidFill>
              <a:srgbClr val="FBB0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BB0BC1C9-A8DC-47A5-B073-6D332BB7F06C}"/>
                </a:ext>
              </a:extLst>
            </p:cNvPr>
            <p:cNvSpPr/>
            <p:nvPr/>
          </p:nvSpPr>
          <p:spPr>
            <a:xfrm>
              <a:off x="9407525" y="479425"/>
              <a:ext cx="114300" cy="180975"/>
            </a:xfrm>
            <a:custGeom>
              <a:avLst/>
              <a:gdLst>
                <a:gd name="connsiteX0" fmla="*/ -920 w 114300"/>
                <a:gd name="connsiteY0" fmla="*/ 115 h 180975"/>
                <a:gd name="connsiteX1" fmla="*/ 51039 w 114300"/>
                <a:gd name="connsiteY1" fmla="*/ 115 h 180975"/>
                <a:gd name="connsiteX2" fmla="*/ 97026 w 114300"/>
                <a:gd name="connsiteY2" fmla="*/ 14250 h 180975"/>
                <a:gd name="connsiteX3" fmla="*/ 113380 w 114300"/>
                <a:gd name="connsiteY3" fmla="*/ 54674 h 180975"/>
                <a:gd name="connsiteX4" fmla="*/ 94254 w 114300"/>
                <a:gd name="connsiteY4" fmla="*/ 97842 h 180975"/>
                <a:gd name="connsiteX5" fmla="*/ 46429 w 114300"/>
                <a:gd name="connsiteY5" fmla="*/ 113443 h 180975"/>
                <a:gd name="connsiteX6" fmla="*/ 22693 w 114300"/>
                <a:gd name="connsiteY6" fmla="*/ 113443 h 180975"/>
                <a:gd name="connsiteX7" fmla="*/ 22693 w 114300"/>
                <a:gd name="connsiteY7" fmla="*/ 181090 h 180975"/>
                <a:gd name="connsiteX8" fmla="*/ -920 w 114300"/>
                <a:gd name="connsiteY8" fmla="*/ 181090 h 180975"/>
                <a:gd name="connsiteX9" fmla="*/ -920 w 114300"/>
                <a:gd name="connsiteY9" fmla="*/ 115 h 180975"/>
                <a:gd name="connsiteX10" fmla="*/ 22693 w 114300"/>
                <a:gd name="connsiteY10" fmla="*/ 20679 h 180975"/>
                <a:gd name="connsiteX11" fmla="*/ 22693 w 114300"/>
                <a:gd name="connsiteY11" fmla="*/ 92879 h 180975"/>
                <a:gd name="connsiteX12" fmla="*/ 44543 w 114300"/>
                <a:gd name="connsiteY12" fmla="*/ 92879 h 180975"/>
                <a:gd name="connsiteX13" fmla="*/ 77366 w 114300"/>
                <a:gd name="connsiteY13" fmla="*/ 83240 h 180975"/>
                <a:gd name="connsiteX14" fmla="*/ 88586 w 114300"/>
                <a:gd name="connsiteY14" fmla="*/ 55608 h 180975"/>
                <a:gd name="connsiteX15" fmla="*/ 46781 w 114300"/>
                <a:gd name="connsiteY15" fmla="*/ 20679 h 180975"/>
                <a:gd name="connsiteX16" fmla="*/ 22693 w 114300"/>
                <a:gd name="connsiteY16" fmla="*/ 206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300" h="180975">
                  <a:moveTo>
                    <a:pt x="-920" y="115"/>
                  </a:moveTo>
                  <a:lnTo>
                    <a:pt x="51039" y="115"/>
                  </a:lnTo>
                  <a:cubicBezTo>
                    <a:pt x="70794" y="115"/>
                    <a:pt x="86119" y="4830"/>
                    <a:pt x="97026" y="14250"/>
                  </a:cubicBezTo>
                  <a:cubicBezTo>
                    <a:pt x="107931" y="23680"/>
                    <a:pt x="113380" y="37148"/>
                    <a:pt x="113380" y="54674"/>
                  </a:cubicBezTo>
                  <a:cubicBezTo>
                    <a:pt x="113380" y="72438"/>
                    <a:pt x="107008" y="86821"/>
                    <a:pt x="94254" y="97842"/>
                  </a:cubicBezTo>
                  <a:cubicBezTo>
                    <a:pt x="81500" y="108871"/>
                    <a:pt x="65555" y="114063"/>
                    <a:pt x="46429" y="113443"/>
                  </a:cubicBezTo>
                  <a:lnTo>
                    <a:pt x="22693" y="113443"/>
                  </a:lnTo>
                  <a:lnTo>
                    <a:pt x="22693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  <a:moveTo>
                    <a:pt x="22693" y="20679"/>
                  </a:moveTo>
                  <a:lnTo>
                    <a:pt x="22693" y="92879"/>
                  </a:lnTo>
                  <a:lnTo>
                    <a:pt x="44543" y="92879"/>
                  </a:lnTo>
                  <a:cubicBezTo>
                    <a:pt x="58944" y="92879"/>
                    <a:pt x="69889" y="89669"/>
                    <a:pt x="77366" y="83240"/>
                  </a:cubicBezTo>
                  <a:cubicBezTo>
                    <a:pt x="84843" y="76820"/>
                    <a:pt x="88586" y="67609"/>
                    <a:pt x="88586" y="55608"/>
                  </a:cubicBezTo>
                  <a:cubicBezTo>
                    <a:pt x="88586" y="32319"/>
                    <a:pt x="74652" y="20679"/>
                    <a:pt x="46781" y="20679"/>
                  </a:cubicBezTo>
                  <a:lnTo>
                    <a:pt x="22693" y="20679"/>
                  </a:lnTo>
                  <a:close/>
                </a:path>
              </a:pathLst>
            </a:custGeom>
            <a:solidFill>
              <a:srgbClr val="EF5B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FDFB47A2-C718-4D57-983A-E8D314F5DFA3}"/>
                </a:ext>
              </a:extLst>
            </p:cNvPr>
            <p:cNvSpPr/>
            <p:nvPr/>
          </p:nvSpPr>
          <p:spPr>
            <a:xfrm>
              <a:off x="9550400" y="479425"/>
              <a:ext cx="95250" cy="180975"/>
            </a:xfrm>
            <a:custGeom>
              <a:avLst/>
              <a:gdLst>
                <a:gd name="connsiteX0" fmla="*/ -920 w 95250"/>
                <a:gd name="connsiteY0" fmla="*/ 115 h 180975"/>
                <a:gd name="connsiteX1" fmla="*/ 22416 w 95250"/>
                <a:gd name="connsiteY1" fmla="*/ 115 h 180975"/>
                <a:gd name="connsiteX2" fmla="*/ 22416 w 95250"/>
                <a:gd name="connsiteY2" fmla="*/ 160410 h 180975"/>
                <a:gd name="connsiteX3" fmla="*/ 94330 w 95250"/>
                <a:gd name="connsiteY3" fmla="*/ 160410 h 180975"/>
                <a:gd name="connsiteX4" fmla="*/ 94330 w 95250"/>
                <a:gd name="connsiteY4" fmla="*/ 181090 h 180975"/>
                <a:gd name="connsiteX5" fmla="*/ -920 w 95250"/>
                <a:gd name="connsiteY5" fmla="*/ 181090 h 180975"/>
                <a:gd name="connsiteX6" fmla="*/ -920 w 95250"/>
                <a:gd name="connsiteY6" fmla="*/ 11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180975">
                  <a:moveTo>
                    <a:pt x="-920" y="115"/>
                  </a:moveTo>
                  <a:lnTo>
                    <a:pt x="22416" y="115"/>
                  </a:lnTo>
                  <a:lnTo>
                    <a:pt x="22416" y="160410"/>
                  </a:lnTo>
                  <a:lnTo>
                    <a:pt x="94330" y="160410"/>
                  </a:lnTo>
                  <a:lnTo>
                    <a:pt x="94330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</a:path>
              </a:pathLst>
            </a:custGeom>
            <a:solidFill>
              <a:srgbClr val="293B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58B88DF3-2263-4C72-94F0-057013F98F0E}"/>
                </a:ext>
              </a:extLst>
            </p:cNvPr>
            <p:cNvSpPr/>
            <p:nvPr/>
          </p:nvSpPr>
          <p:spPr>
            <a:xfrm>
              <a:off x="9664700" y="479425"/>
              <a:ext cx="142875" cy="190500"/>
            </a:xfrm>
            <a:custGeom>
              <a:avLst/>
              <a:gdLst>
                <a:gd name="connsiteX0" fmla="*/ -920 w 142875"/>
                <a:gd name="connsiteY0" fmla="*/ 115 h 190500"/>
                <a:gd name="connsiteX1" fmla="*/ 23559 w 142875"/>
                <a:gd name="connsiteY1" fmla="*/ 115 h 190500"/>
                <a:gd name="connsiteX2" fmla="*/ 23559 w 142875"/>
                <a:gd name="connsiteY2" fmla="*/ 112843 h 190500"/>
                <a:gd name="connsiteX3" fmla="*/ 71280 w 142875"/>
                <a:gd name="connsiteY3" fmla="*/ 169086 h 190500"/>
                <a:gd name="connsiteX4" fmla="*/ 117476 w 142875"/>
                <a:gd name="connsiteY4" fmla="*/ 114653 h 190500"/>
                <a:gd name="connsiteX5" fmla="*/ 117476 w 142875"/>
                <a:gd name="connsiteY5" fmla="*/ 115 h 190500"/>
                <a:gd name="connsiteX6" fmla="*/ 141955 w 142875"/>
                <a:gd name="connsiteY6" fmla="*/ 115 h 190500"/>
                <a:gd name="connsiteX7" fmla="*/ 141955 w 142875"/>
                <a:gd name="connsiteY7" fmla="*/ 111148 h 190500"/>
                <a:gd name="connsiteX8" fmla="*/ 68994 w 142875"/>
                <a:gd name="connsiteY8" fmla="*/ 190615 h 190500"/>
                <a:gd name="connsiteX9" fmla="*/ -920 w 142875"/>
                <a:gd name="connsiteY9" fmla="*/ 113929 h 190500"/>
                <a:gd name="connsiteX10" fmla="*/ -920 w 142875"/>
                <a:gd name="connsiteY10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90500">
                  <a:moveTo>
                    <a:pt x="-920" y="115"/>
                  </a:moveTo>
                  <a:lnTo>
                    <a:pt x="23559" y="115"/>
                  </a:lnTo>
                  <a:lnTo>
                    <a:pt x="23559" y="112843"/>
                  </a:lnTo>
                  <a:cubicBezTo>
                    <a:pt x="23559" y="150338"/>
                    <a:pt x="39466" y="169086"/>
                    <a:pt x="71280" y="169086"/>
                  </a:cubicBezTo>
                  <a:cubicBezTo>
                    <a:pt x="102046" y="169086"/>
                    <a:pt x="117476" y="150942"/>
                    <a:pt x="117476" y="114653"/>
                  </a:cubicBezTo>
                  <a:lnTo>
                    <a:pt x="117476" y="115"/>
                  </a:lnTo>
                  <a:lnTo>
                    <a:pt x="141955" y="115"/>
                  </a:lnTo>
                  <a:lnTo>
                    <a:pt x="141955" y="111148"/>
                  </a:lnTo>
                  <a:cubicBezTo>
                    <a:pt x="141955" y="164126"/>
                    <a:pt x="117666" y="190615"/>
                    <a:pt x="68994" y="190615"/>
                  </a:cubicBezTo>
                  <a:cubicBezTo>
                    <a:pt x="22416" y="190615"/>
                    <a:pt x="-920" y="165054"/>
                    <a:pt x="-920" y="113929"/>
                  </a:cubicBezTo>
                  <a:lnTo>
                    <a:pt x="-920" y="115"/>
                  </a:lnTo>
                  <a:close/>
                </a:path>
              </a:pathLst>
            </a:custGeom>
            <a:solidFill>
              <a:srgbClr val="1A92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A239B7F5-F861-4857-BCFB-BF867288AFB8}"/>
                </a:ext>
              </a:extLst>
            </p:cNvPr>
            <p:cNvSpPr/>
            <p:nvPr/>
          </p:nvSpPr>
          <p:spPr>
            <a:xfrm>
              <a:off x="8759825" y="469900"/>
              <a:ext cx="1495425" cy="200025"/>
            </a:xfrm>
            <a:custGeom>
              <a:avLst/>
              <a:gdLst>
                <a:gd name="connsiteX0" fmla="*/ 1231520 w 1495425"/>
                <a:gd name="connsiteY0" fmla="*/ 178615 h 200025"/>
                <a:gd name="connsiteX1" fmla="*/ 1238950 w 1495425"/>
                <a:gd name="connsiteY1" fmla="*/ 181469 h 200025"/>
                <a:gd name="connsiteX2" fmla="*/ 1241902 w 1495425"/>
                <a:gd name="connsiteY2" fmla="*/ 188842 h 200025"/>
                <a:gd name="connsiteX3" fmla="*/ 1238950 w 1495425"/>
                <a:gd name="connsiteY3" fmla="*/ 196216 h 200025"/>
                <a:gd name="connsiteX4" fmla="*/ 1231520 w 1495425"/>
                <a:gd name="connsiteY4" fmla="*/ 199188 h 200025"/>
                <a:gd name="connsiteX5" fmla="*/ 1224376 w 1495425"/>
                <a:gd name="connsiteY5" fmla="*/ 196216 h 200025"/>
                <a:gd name="connsiteX6" fmla="*/ 1221518 w 1495425"/>
                <a:gd name="connsiteY6" fmla="*/ 188842 h 200025"/>
                <a:gd name="connsiteX7" fmla="*/ 1224376 w 1495425"/>
                <a:gd name="connsiteY7" fmla="*/ 181469 h 200025"/>
                <a:gd name="connsiteX8" fmla="*/ 1231520 w 1495425"/>
                <a:gd name="connsiteY8" fmla="*/ 178615 h 200025"/>
                <a:gd name="connsiteX9" fmla="*/ 560884 w 1495425"/>
                <a:gd name="connsiteY9" fmla="*/ 73010 h 200025"/>
                <a:gd name="connsiteX10" fmla="*/ 530756 w 1495425"/>
                <a:gd name="connsiteY10" fmla="*/ 85383 h 200025"/>
                <a:gd name="connsiteX11" fmla="*/ 516050 w 1495425"/>
                <a:gd name="connsiteY11" fmla="*/ 120940 h 200025"/>
                <a:gd name="connsiteX12" fmla="*/ 599060 w 1495425"/>
                <a:gd name="connsiteY12" fmla="*/ 120940 h 200025"/>
                <a:gd name="connsiteX13" fmla="*/ 588316 w 1495425"/>
                <a:gd name="connsiteY13" fmla="*/ 85564 h 200025"/>
                <a:gd name="connsiteX14" fmla="*/ 560884 w 1495425"/>
                <a:gd name="connsiteY14" fmla="*/ 73010 h 200025"/>
                <a:gd name="connsiteX15" fmla="*/ 345142 w 1495425"/>
                <a:gd name="connsiteY15" fmla="*/ 65399 h 200025"/>
                <a:gd name="connsiteX16" fmla="*/ 356696 w 1495425"/>
                <a:gd name="connsiteY16" fmla="*/ 65399 h 200025"/>
                <a:gd name="connsiteX17" fmla="*/ 356696 w 1495425"/>
                <a:gd name="connsiteY17" fmla="*/ 196929 h 200025"/>
                <a:gd name="connsiteX18" fmla="*/ 345142 w 1495425"/>
                <a:gd name="connsiteY18" fmla="*/ 196929 h 200025"/>
                <a:gd name="connsiteX19" fmla="*/ 1451452 w 1495425"/>
                <a:gd name="connsiteY19" fmla="*/ 62189 h 200025"/>
                <a:gd name="connsiteX20" fmla="*/ 1483456 w 1495425"/>
                <a:gd name="connsiteY20" fmla="*/ 76401 h 200025"/>
                <a:gd name="connsiteX21" fmla="*/ 1494505 w 1495425"/>
                <a:gd name="connsiteY21" fmla="*/ 116892 h 200025"/>
                <a:gd name="connsiteX22" fmla="*/ 1494505 w 1495425"/>
                <a:gd name="connsiteY22" fmla="*/ 196929 h 200025"/>
                <a:gd name="connsiteX23" fmla="*/ 1482980 w 1495425"/>
                <a:gd name="connsiteY23" fmla="*/ 196929 h 200025"/>
                <a:gd name="connsiteX24" fmla="*/ 1482980 w 1495425"/>
                <a:gd name="connsiteY24" fmla="*/ 120340 h 200025"/>
                <a:gd name="connsiteX25" fmla="*/ 1449452 w 1495425"/>
                <a:gd name="connsiteY25" fmla="*/ 73010 h 200025"/>
                <a:gd name="connsiteX26" fmla="*/ 1418686 w 1495425"/>
                <a:gd name="connsiteY26" fmla="*/ 86926 h 200025"/>
                <a:gd name="connsiteX27" fmla="*/ 1406685 w 1495425"/>
                <a:gd name="connsiteY27" fmla="*/ 121416 h 200025"/>
                <a:gd name="connsiteX28" fmla="*/ 1406685 w 1495425"/>
                <a:gd name="connsiteY28" fmla="*/ 196929 h 200025"/>
                <a:gd name="connsiteX29" fmla="*/ 1395159 w 1495425"/>
                <a:gd name="connsiteY29" fmla="*/ 196929 h 200025"/>
                <a:gd name="connsiteX30" fmla="*/ 1395159 w 1495425"/>
                <a:gd name="connsiteY30" fmla="*/ 65399 h 200025"/>
                <a:gd name="connsiteX31" fmla="*/ 1406685 w 1495425"/>
                <a:gd name="connsiteY31" fmla="*/ 65399 h 200025"/>
                <a:gd name="connsiteX32" fmla="*/ 1406685 w 1495425"/>
                <a:gd name="connsiteY32" fmla="*/ 89307 h 200025"/>
                <a:gd name="connsiteX33" fmla="*/ 1407256 w 1495425"/>
                <a:gd name="connsiteY33" fmla="*/ 89307 h 200025"/>
                <a:gd name="connsiteX34" fmla="*/ 1451452 w 1495425"/>
                <a:gd name="connsiteY34" fmla="*/ 62189 h 200025"/>
                <a:gd name="connsiteX35" fmla="*/ 1336295 w 1495425"/>
                <a:gd name="connsiteY35" fmla="*/ 62189 h 200025"/>
                <a:gd name="connsiteX36" fmla="*/ 1364870 w 1495425"/>
                <a:gd name="connsiteY36" fmla="*/ 68371 h 200025"/>
                <a:gd name="connsiteX37" fmla="*/ 1364870 w 1495425"/>
                <a:gd name="connsiteY37" fmla="*/ 81697 h 200025"/>
                <a:gd name="connsiteX38" fmla="*/ 1334485 w 1495425"/>
                <a:gd name="connsiteY38" fmla="*/ 73010 h 200025"/>
                <a:gd name="connsiteX39" fmla="*/ 1297718 w 1495425"/>
                <a:gd name="connsiteY39" fmla="*/ 89660 h 200025"/>
                <a:gd name="connsiteX40" fmla="*/ 1283621 w 1495425"/>
                <a:gd name="connsiteY40" fmla="*/ 132713 h 200025"/>
                <a:gd name="connsiteX41" fmla="*/ 1296480 w 1495425"/>
                <a:gd name="connsiteY41" fmla="*/ 173799 h 200025"/>
                <a:gd name="connsiteX42" fmla="*/ 1330676 w 1495425"/>
                <a:gd name="connsiteY42" fmla="*/ 189318 h 200025"/>
                <a:gd name="connsiteX43" fmla="*/ 1364393 w 1495425"/>
                <a:gd name="connsiteY43" fmla="*/ 178853 h 200025"/>
                <a:gd name="connsiteX44" fmla="*/ 1364393 w 1495425"/>
                <a:gd name="connsiteY44" fmla="*/ 191102 h 200025"/>
                <a:gd name="connsiteX45" fmla="*/ 1330103 w 1495425"/>
                <a:gd name="connsiteY45" fmla="*/ 200140 h 200025"/>
                <a:gd name="connsiteX46" fmla="*/ 1287622 w 1495425"/>
                <a:gd name="connsiteY46" fmla="*/ 181707 h 200025"/>
                <a:gd name="connsiteX47" fmla="*/ 1271429 w 1495425"/>
                <a:gd name="connsiteY47" fmla="*/ 133427 h 200025"/>
                <a:gd name="connsiteX48" fmla="*/ 1289622 w 1495425"/>
                <a:gd name="connsiteY48" fmla="*/ 82173 h 200025"/>
                <a:gd name="connsiteX49" fmla="*/ 1336295 w 1495425"/>
                <a:gd name="connsiteY49" fmla="*/ 62189 h 200025"/>
                <a:gd name="connsiteX50" fmla="*/ 561350 w 1495425"/>
                <a:gd name="connsiteY50" fmla="*/ 62189 h 200025"/>
                <a:gd name="connsiteX51" fmla="*/ 598298 w 1495425"/>
                <a:gd name="connsiteY51" fmla="*/ 79439 h 200025"/>
                <a:gd name="connsiteX52" fmla="*/ 611204 w 1495425"/>
                <a:gd name="connsiteY52" fmla="*/ 126407 h 200025"/>
                <a:gd name="connsiteX53" fmla="*/ 611204 w 1495425"/>
                <a:gd name="connsiteY53" fmla="*/ 131646 h 200025"/>
                <a:gd name="connsiteX54" fmla="*/ 515583 w 1495425"/>
                <a:gd name="connsiteY54" fmla="*/ 131646 h 200025"/>
                <a:gd name="connsiteX55" fmla="*/ 527841 w 1495425"/>
                <a:gd name="connsiteY55" fmla="*/ 174037 h 200025"/>
                <a:gd name="connsiteX56" fmla="*/ 561579 w 1495425"/>
                <a:gd name="connsiteY56" fmla="*/ 189318 h 200025"/>
                <a:gd name="connsiteX57" fmla="*/ 603965 w 1495425"/>
                <a:gd name="connsiteY57" fmla="*/ 173026 h 200025"/>
                <a:gd name="connsiteX58" fmla="*/ 603965 w 1495425"/>
                <a:gd name="connsiteY58" fmla="*/ 185632 h 200025"/>
                <a:gd name="connsiteX59" fmla="*/ 559245 w 1495425"/>
                <a:gd name="connsiteY59" fmla="*/ 200140 h 200025"/>
                <a:gd name="connsiteX60" fmla="*/ 518849 w 1495425"/>
                <a:gd name="connsiteY60" fmla="*/ 181885 h 200025"/>
                <a:gd name="connsiteX61" fmla="*/ 503438 w 1495425"/>
                <a:gd name="connsiteY61" fmla="*/ 130455 h 200025"/>
                <a:gd name="connsiteX62" fmla="*/ 519555 w 1495425"/>
                <a:gd name="connsiteY62" fmla="*/ 81935 h 200025"/>
                <a:gd name="connsiteX63" fmla="*/ 561350 w 1495425"/>
                <a:gd name="connsiteY63" fmla="*/ 62189 h 200025"/>
                <a:gd name="connsiteX64" fmla="*/ 453880 w 1495425"/>
                <a:gd name="connsiteY64" fmla="*/ 62189 h 200025"/>
                <a:gd name="connsiteX65" fmla="*/ 482483 w 1495425"/>
                <a:gd name="connsiteY65" fmla="*/ 68371 h 200025"/>
                <a:gd name="connsiteX66" fmla="*/ 482483 w 1495425"/>
                <a:gd name="connsiteY66" fmla="*/ 81697 h 200025"/>
                <a:gd name="connsiteX67" fmla="*/ 452127 w 1495425"/>
                <a:gd name="connsiteY67" fmla="*/ 73010 h 200025"/>
                <a:gd name="connsiteX68" fmla="*/ 415351 w 1495425"/>
                <a:gd name="connsiteY68" fmla="*/ 89660 h 200025"/>
                <a:gd name="connsiteX69" fmla="*/ 401225 w 1495425"/>
                <a:gd name="connsiteY69" fmla="*/ 132713 h 200025"/>
                <a:gd name="connsiteX70" fmla="*/ 414122 w 1495425"/>
                <a:gd name="connsiteY70" fmla="*/ 173799 h 200025"/>
                <a:gd name="connsiteX71" fmla="*/ 448279 w 1495425"/>
                <a:gd name="connsiteY71" fmla="*/ 189318 h 200025"/>
                <a:gd name="connsiteX72" fmla="*/ 482017 w 1495425"/>
                <a:gd name="connsiteY72" fmla="*/ 178853 h 200025"/>
                <a:gd name="connsiteX73" fmla="*/ 482017 w 1495425"/>
                <a:gd name="connsiteY73" fmla="*/ 191102 h 200025"/>
                <a:gd name="connsiteX74" fmla="*/ 447689 w 1495425"/>
                <a:gd name="connsiteY74" fmla="*/ 200140 h 200025"/>
                <a:gd name="connsiteX75" fmla="*/ 405255 w 1495425"/>
                <a:gd name="connsiteY75" fmla="*/ 181707 h 200025"/>
                <a:gd name="connsiteX76" fmla="*/ 389081 w 1495425"/>
                <a:gd name="connsiteY76" fmla="*/ 133427 h 200025"/>
                <a:gd name="connsiteX77" fmla="*/ 407236 w 1495425"/>
                <a:gd name="connsiteY77" fmla="*/ 82173 h 200025"/>
                <a:gd name="connsiteX78" fmla="*/ 453880 w 1495425"/>
                <a:gd name="connsiteY78" fmla="*/ 62189 h 200025"/>
                <a:gd name="connsiteX79" fmla="*/ 84195 w 1495425"/>
                <a:gd name="connsiteY79" fmla="*/ 21280 h 200025"/>
                <a:gd name="connsiteX80" fmla="*/ 32294 w 1495425"/>
                <a:gd name="connsiteY80" fmla="*/ 44530 h 200025"/>
                <a:gd name="connsiteX81" fmla="*/ 11920 w 1495425"/>
                <a:gd name="connsiteY81" fmla="*/ 105357 h 200025"/>
                <a:gd name="connsiteX82" fmla="*/ 31189 w 1495425"/>
                <a:gd name="connsiteY82" fmla="*/ 165950 h 200025"/>
                <a:gd name="connsiteX83" fmla="*/ 82671 w 1495425"/>
                <a:gd name="connsiteY83" fmla="*/ 188486 h 200025"/>
                <a:gd name="connsiteX84" fmla="*/ 135735 w 1495425"/>
                <a:gd name="connsiteY84" fmla="*/ 166188 h 200025"/>
                <a:gd name="connsiteX85" fmla="*/ 155300 w 1495425"/>
                <a:gd name="connsiteY85" fmla="*/ 104052 h 200025"/>
                <a:gd name="connsiteX86" fmla="*/ 136202 w 1495425"/>
                <a:gd name="connsiteY86" fmla="*/ 43168 h 200025"/>
                <a:gd name="connsiteX87" fmla="*/ 84195 w 1495425"/>
                <a:gd name="connsiteY87" fmla="*/ 21280 h 200025"/>
                <a:gd name="connsiteX88" fmla="*/ 350857 w 1495425"/>
                <a:gd name="connsiteY88" fmla="*/ 12717 h 200025"/>
                <a:gd name="connsiteX89" fmla="*/ 357696 w 1495425"/>
                <a:gd name="connsiteY89" fmla="*/ 15279 h 200025"/>
                <a:gd name="connsiteX90" fmla="*/ 360668 w 1495425"/>
                <a:gd name="connsiteY90" fmla="*/ 22232 h 200025"/>
                <a:gd name="connsiteX91" fmla="*/ 357753 w 1495425"/>
                <a:gd name="connsiteY91" fmla="*/ 29309 h 200025"/>
                <a:gd name="connsiteX92" fmla="*/ 350857 w 1495425"/>
                <a:gd name="connsiteY92" fmla="*/ 32224 h 200025"/>
                <a:gd name="connsiteX93" fmla="*/ 344152 w 1495425"/>
                <a:gd name="connsiteY93" fmla="*/ 29433 h 200025"/>
                <a:gd name="connsiteX94" fmla="*/ 341285 w 1495425"/>
                <a:gd name="connsiteY94" fmla="*/ 22232 h 200025"/>
                <a:gd name="connsiteX95" fmla="*/ 344209 w 1495425"/>
                <a:gd name="connsiteY95" fmla="*/ 15393 h 200025"/>
                <a:gd name="connsiteX96" fmla="*/ 350857 w 1495425"/>
                <a:gd name="connsiteY96" fmla="*/ 12717 h 200025"/>
                <a:gd name="connsiteX97" fmla="*/ 86291 w 1495425"/>
                <a:gd name="connsiteY97" fmla="*/ 9630 h 200025"/>
                <a:gd name="connsiteX98" fmla="*/ 145489 w 1495425"/>
                <a:gd name="connsiteY98" fmla="*/ 35138 h 200025"/>
                <a:gd name="connsiteX99" fmla="*/ 168139 w 1495425"/>
                <a:gd name="connsiteY99" fmla="*/ 102032 h 200025"/>
                <a:gd name="connsiteX100" fmla="*/ 144965 w 1495425"/>
                <a:gd name="connsiteY100" fmla="*/ 173918 h 200025"/>
                <a:gd name="connsiteX101" fmla="*/ 82910 w 1495425"/>
                <a:gd name="connsiteY101" fmla="*/ 200140 h 200025"/>
                <a:gd name="connsiteX102" fmla="*/ 21845 w 1495425"/>
                <a:gd name="connsiteY102" fmla="*/ 174215 h 200025"/>
                <a:gd name="connsiteX103" fmla="*/ -920 w 1495425"/>
                <a:gd name="connsiteY103" fmla="*/ 106785 h 200025"/>
                <a:gd name="connsiteX104" fmla="*/ 22436 w 1495425"/>
                <a:gd name="connsiteY104" fmla="*/ 36148 h 200025"/>
                <a:gd name="connsiteX105" fmla="*/ 86291 w 1495425"/>
                <a:gd name="connsiteY105" fmla="*/ 9630 h 200025"/>
                <a:gd name="connsiteX106" fmla="*/ 316520 w 1495425"/>
                <a:gd name="connsiteY106" fmla="*/ 115 h 200025"/>
                <a:gd name="connsiteX107" fmla="*/ 330178 w 1495425"/>
                <a:gd name="connsiteY107" fmla="*/ 2611 h 200025"/>
                <a:gd name="connsiteX108" fmla="*/ 330178 w 1495425"/>
                <a:gd name="connsiteY108" fmla="*/ 14622 h 200025"/>
                <a:gd name="connsiteX109" fmla="*/ 316053 w 1495425"/>
                <a:gd name="connsiteY109" fmla="*/ 10935 h 200025"/>
                <a:gd name="connsiteX110" fmla="*/ 292231 w 1495425"/>
                <a:gd name="connsiteY110" fmla="*/ 43520 h 200025"/>
                <a:gd name="connsiteX111" fmla="*/ 292231 w 1495425"/>
                <a:gd name="connsiteY111" fmla="*/ 65399 h 200025"/>
                <a:gd name="connsiteX112" fmla="*/ 326445 w 1495425"/>
                <a:gd name="connsiteY112" fmla="*/ 65399 h 200025"/>
                <a:gd name="connsiteX113" fmla="*/ 326445 w 1495425"/>
                <a:gd name="connsiteY113" fmla="*/ 76220 h 200025"/>
                <a:gd name="connsiteX114" fmla="*/ 292231 w 1495425"/>
                <a:gd name="connsiteY114" fmla="*/ 76220 h 200025"/>
                <a:gd name="connsiteX115" fmla="*/ 292231 w 1495425"/>
                <a:gd name="connsiteY115" fmla="*/ 196929 h 200025"/>
                <a:gd name="connsiteX116" fmla="*/ 280677 w 1495425"/>
                <a:gd name="connsiteY116" fmla="*/ 196929 h 200025"/>
                <a:gd name="connsiteX117" fmla="*/ 280677 w 1495425"/>
                <a:gd name="connsiteY117" fmla="*/ 76220 h 200025"/>
                <a:gd name="connsiteX118" fmla="*/ 257436 w 1495425"/>
                <a:gd name="connsiteY118" fmla="*/ 76220 h 200025"/>
                <a:gd name="connsiteX119" fmla="*/ 257436 w 1495425"/>
                <a:gd name="connsiteY119" fmla="*/ 65399 h 200025"/>
                <a:gd name="connsiteX120" fmla="*/ 280677 w 1495425"/>
                <a:gd name="connsiteY120" fmla="*/ 65399 h 200025"/>
                <a:gd name="connsiteX121" fmla="*/ 280677 w 1495425"/>
                <a:gd name="connsiteY121" fmla="*/ 42568 h 200025"/>
                <a:gd name="connsiteX122" fmla="*/ 290945 w 1495425"/>
                <a:gd name="connsiteY122" fmla="*/ 10935 h 200025"/>
                <a:gd name="connsiteX123" fmla="*/ 316520 w 1495425"/>
                <a:gd name="connsiteY123" fmla="*/ 115 h 200025"/>
                <a:gd name="connsiteX124" fmla="*/ 245044 w 1495425"/>
                <a:gd name="connsiteY124" fmla="*/ 115 h 200025"/>
                <a:gd name="connsiteX125" fmla="*/ 258703 w 1495425"/>
                <a:gd name="connsiteY125" fmla="*/ 2611 h 200025"/>
                <a:gd name="connsiteX126" fmla="*/ 258703 w 1495425"/>
                <a:gd name="connsiteY126" fmla="*/ 14622 h 200025"/>
                <a:gd name="connsiteX127" fmla="*/ 244577 w 1495425"/>
                <a:gd name="connsiteY127" fmla="*/ 10935 h 200025"/>
                <a:gd name="connsiteX128" fmla="*/ 220755 w 1495425"/>
                <a:gd name="connsiteY128" fmla="*/ 43520 h 200025"/>
                <a:gd name="connsiteX129" fmla="*/ 220755 w 1495425"/>
                <a:gd name="connsiteY129" fmla="*/ 65399 h 200025"/>
                <a:gd name="connsiteX130" fmla="*/ 254969 w 1495425"/>
                <a:gd name="connsiteY130" fmla="*/ 65399 h 200025"/>
                <a:gd name="connsiteX131" fmla="*/ 254969 w 1495425"/>
                <a:gd name="connsiteY131" fmla="*/ 76220 h 200025"/>
                <a:gd name="connsiteX132" fmla="*/ 220755 w 1495425"/>
                <a:gd name="connsiteY132" fmla="*/ 76220 h 200025"/>
                <a:gd name="connsiteX133" fmla="*/ 220755 w 1495425"/>
                <a:gd name="connsiteY133" fmla="*/ 196929 h 200025"/>
                <a:gd name="connsiteX134" fmla="*/ 209201 w 1495425"/>
                <a:gd name="connsiteY134" fmla="*/ 196929 h 200025"/>
                <a:gd name="connsiteX135" fmla="*/ 209201 w 1495425"/>
                <a:gd name="connsiteY135" fmla="*/ 76220 h 200025"/>
                <a:gd name="connsiteX136" fmla="*/ 185970 w 1495425"/>
                <a:gd name="connsiteY136" fmla="*/ 76220 h 200025"/>
                <a:gd name="connsiteX137" fmla="*/ 185970 w 1495425"/>
                <a:gd name="connsiteY137" fmla="*/ 65399 h 200025"/>
                <a:gd name="connsiteX138" fmla="*/ 209201 w 1495425"/>
                <a:gd name="connsiteY138" fmla="*/ 65399 h 200025"/>
                <a:gd name="connsiteX139" fmla="*/ 209201 w 1495425"/>
                <a:gd name="connsiteY139" fmla="*/ 42568 h 200025"/>
                <a:gd name="connsiteX140" fmla="*/ 219469 w 1495425"/>
                <a:gd name="connsiteY140" fmla="*/ 10935 h 200025"/>
                <a:gd name="connsiteX141" fmla="*/ 245044 w 1495425"/>
                <a:gd name="connsiteY141" fmla="*/ 11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495425" h="200025">
                  <a:moveTo>
                    <a:pt x="1231520" y="178615"/>
                  </a:moveTo>
                  <a:cubicBezTo>
                    <a:pt x="1234472" y="178615"/>
                    <a:pt x="1236853" y="179567"/>
                    <a:pt x="1238950" y="181469"/>
                  </a:cubicBezTo>
                  <a:cubicBezTo>
                    <a:pt x="1240950" y="183372"/>
                    <a:pt x="1241902" y="185830"/>
                    <a:pt x="1241902" y="188842"/>
                  </a:cubicBezTo>
                  <a:cubicBezTo>
                    <a:pt x="1241902" y="191776"/>
                    <a:pt x="1240950" y="194234"/>
                    <a:pt x="1238950" y="196216"/>
                  </a:cubicBezTo>
                  <a:cubicBezTo>
                    <a:pt x="1236853" y="198198"/>
                    <a:pt x="1234472" y="199188"/>
                    <a:pt x="1231520" y="199188"/>
                  </a:cubicBezTo>
                  <a:cubicBezTo>
                    <a:pt x="1228662" y="199188"/>
                    <a:pt x="1226281" y="198198"/>
                    <a:pt x="1224376" y="196216"/>
                  </a:cubicBezTo>
                  <a:cubicBezTo>
                    <a:pt x="1222471" y="194234"/>
                    <a:pt x="1221518" y="191776"/>
                    <a:pt x="1221518" y="188842"/>
                  </a:cubicBezTo>
                  <a:cubicBezTo>
                    <a:pt x="1221518" y="185830"/>
                    <a:pt x="1222471" y="183372"/>
                    <a:pt x="1224376" y="181469"/>
                  </a:cubicBezTo>
                  <a:cubicBezTo>
                    <a:pt x="1226281" y="179567"/>
                    <a:pt x="1228662" y="178615"/>
                    <a:pt x="1231520" y="178615"/>
                  </a:cubicBezTo>
                  <a:close/>
                  <a:moveTo>
                    <a:pt x="560884" y="73010"/>
                  </a:moveTo>
                  <a:cubicBezTo>
                    <a:pt x="548739" y="73010"/>
                    <a:pt x="538700" y="77134"/>
                    <a:pt x="530756" y="85383"/>
                  </a:cubicBezTo>
                  <a:cubicBezTo>
                    <a:pt x="522822" y="93622"/>
                    <a:pt x="517916" y="105481"/>
                    <a:pt x="516050" y="120940"/>
                  </a:cubicBezTo>
                  <a:lnTo>
                    <a:pt x="599060" y="120940"/>
                  </a:lnTo>
                  <a:cubicBezTo>
                    <a:pt x="598517" y="105719"/>
                    <a:pt x="594936" y="93927"/>
                    <a:pt x="588316" y="85564"/>
                  </a:cubicBezTo>
                  <a:cubicBezTo>
                    <a:pt x="581706" y="77191"/>
                    <a:pt x="572551" y="73010"/>
                    <a:pt x="560884" y="73010"/>
                  </a:cubicBezTo>
                  <a:close/>
                  <a:moveTo>
                    <a:pt x="345142" y="65399"/>
                  </a:moveTo>
                  <a:lnTo>
                    <a:pt x="356696" y="65399"/>
                  </a:lnTo>
                  <a:lnTo>
                    <a:pt x="356696" y="196929"/>
                  </a:lnTo>
                  <a:lnTo>
                    <a:pt x="345142" y="196929"/>
                  </a:lnTo>
                  <a:close/>
                  <a:moveTo>
                    <a:pt x="1451452" y="62189"/>
                  </a:moveTo>
                  <a:cubicBezTo>
                    <a:pt x="1465358" y="62189"/>
                    <a:pt x="1476027" y="66933"/>
                    <a:pt x="1483456" y="76401"/>
                  </a:cubicBezTo>
                  <a:cubicBezTo>
                    <a:pt x="1490790" y="85878"/>
                    <a:pt x="1494505" y="99375"/>
                    <a:pt x="1494505" y="116892"/>
                  </a:cubicBezTo>
                  <a:lnTo>
                    <a:pt x="1494505" y="196929"/>
                  </a:lnTo>
                  <a:lnTo>
                    <a:pt x="1482980" y="196929"/>
                  </a:lnTo>
                  <a:lnTo>
                    <a:pt x="1482980" y="120340"/>
                  </a:lnTo>
                  <a:cubicBezTo>
                    <a:pt x="1482980" y="88793"/>
                    <a:pt x="1471740" y="73010"/>
                    <a:pt x="1449452" y="73010"/>
                  </a:cubicBezTo>
                  <a:cubicBezTo>
                    <a:pt x="1436974" y="73010"/>
                    <a:pt x="1426782" y="77648"/>
                    <a:pt x="1418686" y="86926"/>
                  </a:cubicBezTo>
                  <a:cubicBezTo>
                    <a:pt x="1410685" y="96203"/>
                    <a:pt x="1406685" y="107700"/>
                    <a:pt x="1406685" y="121416"/>
                  </a:cubicBezTo>
                  <a:lnTo>
                    <a:pt x="1406685" y="196929"/>
                  </a:lnTo>
                  <a:lnTo>
                    <a:pt x="1395159" y="196929"/>
                  </a:lnTo>
                  <a:lnTo>
                    <a:pt x="1395159" y="65399"/>
                  </a:lnTo>
                  <a:lnTo>
                    <a:pt x="1406685" y="65399"/>
                  </a:lnTo>
                  <a:lnTo>
                    <a:pt x="1406685" y="89307"/>
                  </a:lnTo>
                  <a:lnTo>
                    <a:pt x="1407256" y="89307"/>
                  </a:lnTo>
                  <a:cubicBezTo>
                    <a:pt x="1416685" y="71229"/>
                    <a:pt x="1431450" y="62189"/>
                    <a:pt x="1451452" y="62189"/>
                  </a:cubicBezTo>
                  <a:close/>
                  <a:moveTo>
                    <a:pt x="1336295" y="62189"/>
                  </a:moveTo>
                  <a:cubicBezTo>
                    <a:pt x="1346106" y="62189"/>
                    <a:pt x="1355631" y="64256"/>
                    <a:pt x="1364870" y="68371"/>
                  </a:cubicBezTo>
                  <a:lnTo>
                    <a:pt x="1364870" y="81697"/>
                  </a:lnTo>
                  <a:cubicBezTo>
                    <a:pt x="1355631" y="75905"/>
                    <a:pt x="1345534" y="73010"/>
                    <a:pt x="1334485" y="73010"/>
                  </a:cubicBezTo>
                  <a:cubicBezTo>
                    <a:pt x="1319436" y="73010"/>
                    <a:pt x="1307148" y="78563"/>
                    <a:pt x="1297718" y="89660"/>
                  </a:cubicBezTo>
                  <a:cubicBezTo>
                    <a:pt x="1288289" y="100766"/>
                    <a:pt x="1283621" y="115110"/>
                    <a:pt x="1283621" y="132713"/>
                  </a:cubicBezTo>
                  <a:cubicBezTo>
                    <a:pt x="1283621" y="149757"/>
                    <a:pt x="1287908" y="163453"/>
                    <a:pt x="1296480" y="173799"/>
                  </a:cubicBezTo>
                  <a:cubicBezTo>
                    <a:pt x="1305053" y="184146"/>
                    <a:pt x="1316483" y="189318"/>
                    <a:pt x="1330676" y="189318"/>
                  </a:cubicBezTo>
                  <a:cubicBezTo>
                    <a:pt x="1343534" y="189318"/>
                    <a:pt x="1354773" y="185830"/>
                    <a:pt x="1364393" y="178853"/>
                  </a:cubicBezTo>
                  <a:lnTo>
                    <a:pt x="1364393" y="191102"/>
                  </a:lnTo>
                  <a:cubicBezTo>
                    <a:pt x="1354773" y="197127"/>
                    <a:pt x="1343343" y="200140"/>
                    <a:pt x="1330103" y="200140"/>
                  </a:cubicBezTo>
                  <a:cubicBezTo>
                    <a:pt x="1312578" y="200140"/>
                    <a:pt x="1298386" y="193995"/>
                    <a:pt x="1287622" y="181707"/>
                  </a:cubicBezTo>
                  <a:cubicBezTo>
                    <a:pt x="1276859" y="169419"/>
                    <a:pt x="1271429" y="153325"/>
                    <a:pt x="1271429" y="133427"/>
                  </a:cubicBezTo>
                  <a:cubicBezTo>
                    <a:pt x="1271429" y="112577"/>
                    <a:pt x="1277525" y="95489"/>
                    <a:pt x="1289622" y="82173"/>
                  </a:cubicBezTo>
                  <a:cubicBezTo>
                    <a:pt x="1301719" y="68847"/>
                    <a:pt x="1317245" y="62189"/>
                    <a:pt x="1336295" y="62189"/>
                  </a:cubicBezTo>
                  <a:close/>
                  <a:moveTo>
                    <a:pt x="561350" y="62189"/>
                  </a:moveTo>
                  <a:cubicBezTo>
                    <a:pt x="577381" y="62189"/>
                    <a:pt x="589697" y="67943"/>
                    <a:pt x="598298" y="79439"/>
                  </a:cubicBezTo>
                  <a:cubicBezTo>
                    <a:pt x="606899" y="90926"/>
                    <a:pt x="611204" y="106585"/>
                    <a:pt x="611204" y="126407"/>
                  </a:cubicBezTo>
                  <a:lnTo>
                    <a:pt x="611204" y="131646"/>
                  </a:lnTo>
                  <a:lnTo>
                    <a:pt x="515583" y="131646"/>
                  </a:lnTo>
                  <a:cubicBezTo>
                    <a:pt x="515583" y="149718"/>
                    <a:pt x="519669" y="163849"/>
                    <a:pt x="527841" y="174037"/>
                  </a:cubicBezTo>
                  <a:cubicBezTo>
                    <a:pt x="536014" y="184225"/>
                    <a:pt x="547263" y="189318"/>
                    <a:pt x="561579" y="189318"/>
                  </a:cubicBezTo>
                  <a:cubicBezTo>
                    <a:pt x="576057" y="189318"/>
                    <a:pt x="590182" y="183888"/>
                    <a:pt x="603965" y="173026"/>
                  </a:cubicBezTo>
                  <a:lnTo>
                    <a:pt x="603965" y="185632"/>
                  </a:lnTo>
                  <a:cubicBezTo>
                    <a:pt x="590573" y="195304"/>
                    <a:pt x="575666" y="200140"/>
                    <a:pt x="559245" y="200140"/>
                  </a:cubicBezTo>
                  <a:cubicBezTo>
                    <a:pt x="542586" y="200140"/>
                    <a:pt x="529127" y="194055"/>
                    <a:pt x="518849" y="181885"/>
                  </a:cubicBezTo>
                  <a:cubicBezTo>
                    <a:pt x="508572" y="169716"/>
                    <a:pt x="503438" y="152571"/>
                    <a:pt x="503438" y="130455"/>
                  </a:cubicBezTo>
                  <a:cubicBezTo>
                    <a:pt x="503438" y="111262"/>
                    <a:pt x="508811" y="95089"/>
                    <a:pt x="519555" y="81935"/>
                  </a:cubicBezTo>
                  <a:cubicBezTo>
                    <a:pt x="530289" y="68771"/>
                    <a:pt x="544224" y="62189"/>
                    <a:pt x="561350" y="62189"/>
                  </a:cubicBezTo>
                  <a:close/>
                  <a:moveTo>
                    <a:pt x="453880" y="62189"/>
                  </a:moveTo>
                  <a:cubicBezTo>
                    <a:pt x="463767" y="62189"/>
                    <a:pt x="473301" y="64256"/>
                    <a:pt x="482483" y="68371"/>
                  </a:cubicBezTo>
                  <a:lnTo>
                    <a:pt x="482483" y="81697"/>
                  </a:lnTo>
                  <a:cubicBezTo>
                    <a:pt x="473301" y="75905"/>
                    <a:pt x="463176" y="73010"/>
                    <a:pt x="452127" y="73010"/>
                  </a:cubicBezTo>
                  <a:cubicBezTo>
                    <a:pt x="437030" y="73010"/>
                    <a:pt x="424771" y="78563"/>
                    <a:pt x="415351" y="89660"/>
                  </a:cubicBezTo>
                  <a:cubicBezTo>
                    <a:pt x="405931" y="100766"/>
                    <a:pt x="401225" y="115110"/>
                    <a:pt x="401225" y="132713"/>
                  </a:cubicBezTo>
                  <a:cubicBezTo>
                    <a:pt x="401225" y="149757"/>
                    <a:pt x="405521" y="163453"/>
                    <a:pt x="414122" y="173799"/>
                  </a:cubicBezTo>
                  <a:cubicBezTo>
                    <a:pt x="422723" y="184146"/>
                    <a:pt x="434106" y="189318"/>
                    <a:pt x="448279" y="189318"/>
                  </a:cubicBezTo>
                  <a:cubicBezTo>
                    <a:pt x="461195" y="189318"/>
                    <a:pt x="472444" y="185830"/>
                    <a:pt x="482017" y="178853"/>
                  </a:cubicBezTo>
                  <a:lnTo>
                    <a:pt x="482017" y="191102"/>
                  </a:lnTo>
                  <a:cubicBezTo>
                    <a:pt x="472444" y="197127"/>
                    <a:pt x="461004" y="200140"/>
                    <a:pt x="447689" y="200140"/>
                  </a:cubicBezTo>
                  <a:cubicBezTo>
                    <a:pt x="430182" y="200140"/>
                    <a:pt x="416027" y="193995"/>
                    <a:pt x="405255" y="181707"/>
                  </a:cubicBezTo>
                  <a:cubicBezTo>
                    <a:pt x="394472" y="169419"/>
                    <a:pt x="389081" y="153325"/>
                    <a:pt x="389081" y="133427"/>
                  </a:cubicBezTo>
                  <a:cubicBezTo>
                    <a:pt x="389081" y="112577"/>
                    <a:pt x="395130" y="95489"/>
                    <a:pt x="407236" y="82173"/>
                  </a:cubicBezTo>
                  <a:cubicBezTo>
                    <a:pt x="419342" y="68847"/>
                    <a:pt x="434887" y="62189"/>
                    <a:pt x="453880" y="62189"/>
                  </a:cubicBezTo>
                  <a:close/>
                  <a:moveTo>
                    <a:pt x="84195" y="21280"/>
                  </a:moveTo>
                  <a:cubicBezTo>
                    <a:pt x="63174" y="21280"/>
                    <a:pt x="45877" y="29033"/>
                    <a:pt x="32294" y="44530"/>
                  </a:cubicBezTo>
                  <a:cubicBezTo>
                    <a:pt x="18711" y="60027"/>
                    <a:pt x="11920" y="80306"/>
                    <a:pt x="11920" y="105357"/>
                  </a:cubicBezTo>
                  <a:cubicBezTo>
                    <a:pt x="11920" y="130731"/>
                    <a:pt x="18349" y="150926"/>
                    <a:pt x="31189" y="165950"/>
                  </a:cubicBezTo>
                  <a:cubicBezTo>
                    <a:pt x="44028" y="180974"/>
                    <a:pt x="61192" y="188486"/>
                    <a:pt x="82671" y="188486"/>
                  </a:cubicBezTo>
                  <a:cubicBezTo>
                    <a:pt x="105017" y="188486"/>
                    <a:pt x="122705" y="181053"/>
                    <a:pt x="135735" y="166188"/>
                  </a:cubicBezTo>
                  <a:cubicBezTo>
                    <a:pt x="148775" y="151322"/>
                    <a:pt x="155300" y="130607"/>
                    <a:pt x="155300" y="104052"/>
                  </a:cubicBezTo>
                  <a:cubicBezTo>
                    <a:pt x="155300" y="78049"/>
                    <a:pt x="148937" y="57751"/>
                    <a:pt x="136202" y="43168"/>
                  </a:cubicBezTo>
                  <a:cubicBezTo>
                    <a:pt x="123476" y="28576"/>
                    <a:pt x="106141" y="21280"/>
                    <a:pt x="84195" y="21280"/>
                  </a:cubicBezTo>
                  <a:close/>
                  <a:moveTo>
                    <a:pt x="350857" y="12717"/>
                  </a:moveTo>
                  <a:cubicBezTo>
                    <a:pt x="353429" y="12717"/>
                    <a:pt x="355705" y="13574"/>
                    <a:pt x="357696" y="15279"/>
                  </a:cubicBezTo>
                  <a:cubicBezTo>
                    <a:pt x="359677" y="16984"/>
                    <a:pt x="360668" y="19298"/>
                    <a:pt x="360668" y="22232"/>
                  </a:cubicBezTo>
                  <a:cubicBezTo>
                    <a:pt x="360668" y="25013"/>
                    <a:pt x="359696" y="27366"/>
                    <a:pt x="357753" y="29309"/>
                  </a:cubicBezTo>
                  <a:cubicBezTo>
                    <a:pt x="355801" y="31252"/>
                    <a:pt x="353505" y="32224"/>
                    <a:pt x="350857" y="32224"/>
                  </a:cubicBezTo>
                  <a:cubicBezTo>
                    <a:pt x="348295" y="32224"/>
                    <a:pt x="346057" y="31290"/>
                    <a:pt x="344152" y="29433"/>
                  </a:cubicBezTo>
                  <a:cubicBezTo>
                    <a:pt x="342247" y="27566"/>
                    <a:pt x="341285" y="25166"/>
                    <a:pt x="341285" y="22232"/>
                  </a:cubicBezTo>
                  <a:cubicBezTo>
                    <a:pt x="341285" y="19460"/>
                    <a:pt x="342266" y="17184"/>
                    <a:pt x="344209" y="15393"/>
                  </a:cubicBezTo>
                  <a:cubicBezTo>
                    <a:pt x="346152" y="13612"/>
                    <a:pt x="348371" y="12717"/>
                    <a:pt x="350857" y="12717"/>
                  </a:cubicBezTo>
                  <a:close/>
                  <a:moveTo>
                    <a:pt x="86291" y="9630"/>
                  </a:moveTo>
                  <a:cubicBezTo>
                    <a:pt x="110656" y="9630"/>
                    <a:pt x="130392" y="18127"/>
                    <a:pt x="145489" y="35138"/>
                  </a:cubicBezTo>
                  <a:cubicBezTo>
                    <a:pt x="160586" y="52141"/>
                    <a:pt x="168139" y="74439"/>
                    <a:pt x="168139" y="102032"/>
                  </a:cubicBezTo>
                  <a:cubicBezTo>
                    <a:pt x="168139" y="132474"/>
                    <a:pt x="160414" y="156436"/>
                    <a:pt x="144965" y="173918"/>
                  </a:cubicBezTo>
                  <a:cubicBezTo>
                    <a:pt x="129515" y="191399"/>
                    <a:pt x="108827" y="200140"/>
                    <a:pt x="82910" y="200140"/>
                  </a:cubicBezTo>
                  <a:cubicBezTo>
                    <a:pt x="57382" y="200140"/>
                    <a:pt x="37028" y="191498"/>
                    <a:pt x="21845" y="174215"/>
                  </a:cubicBezTo>
                  <a:cubicBezTo>
                    <a:pt x="6671" y="156932"/>
                    <a:pt x="-920" y="134456"/>
                    <a:pt x="-920" y="106785"/>
                  </a:cubicBezTo>
                  <a:cubicBezTo>
                    <a:pt x="-920" y="77372"/>
                    <a:pt x="6862" y="53826"/>
                    <a:pt x="22436" y="36148"/>
                  </a:cubicBezTo>
                  <a:cubicBezTo>
                    <a:pt x="37999" y="18470"/>
                    <a:pt x="59287" y="9630"/>
                    <a:pt x="86291" y="9630"/>
                  </a:cubicBezTo>
                  <a:close/>
                  <a:moveTo>
                    <a:pt x="316520" y="115"/>
                  </a:moveTo>
                  <a:cubicBezTo>
                    <a:pt x="322044" y="115"/>
                    <a:pt x="326597" y="944"/>
                    <a:pt x="330178" y="2611"/>
                  </a:cubicBezTo>
                  <a:lnTo>
                    <a:pt x="330178" y="14622"/>
                  </a:lnTo>
                  <a:cubicBezTo>
                    <a:pt x="327064" y="12164"/>
                    <a:pt x="322359" y="10935"/>
                    <a:pt x="316053" y="10935"/>
                  </a:cubicBezTo>
                  <a:cubicBezTo>
                    <a:pt x="300175" y="10935"/>
                    <a:pt x="292231" y="21794"/>
                    <a:pt x="292231" y="43520"/>
                  </a:cubicBezTo>
                  <a:lnTo>
                    <a:pt x="292231" y="65399"/>
                  </a:lnTo>
                  <a:lnTo>
                    <a:pt x="326445" y="65399"/>
                  </a:lnTo>
                  <a:lnTo>
                    <a:pt x="326445" y="76220"/>
                  </a:lnTo>
                  <a:lnTo>
                    <a:pt x="292231" y="76220"/>
                  </a:lnTo>
                  <a:lnTo>
                    <a:pt x="292231" y="196929"/>
                  </a:lnTo>
                  <a:lnTo>
                    <a:pt x="280677" y="196929"/>
                  </a:lnTo>
                  <a:lnTo>
                    <a:pt x="280677" y="76220"/>
                  </a:lnTo>
                  <a:lnTo>
                    <a:pt x="257436" y="76220"/>
                  </a:lnTo>
                  <a:lnTo>
                    <a:pt x="257436" y="65399"/>
                  </a:lnTo>
                  <a:lnTo>
                    <a:pt x="280677" y="65399"/>
                  </a:lnTo>
                  <a:lnTo>
                    <a:pt x="280677" y="42568"/>
                  </a:lnTo>
                  <a:cubicBezTo>
                    <a:pt x="280677" y="28700"/>
                    <a:pt x="284096" y="18155"/>
                    <a:pt x="290945" y="10935"/>
                  </a:cubicBezTo>
                  <a:cubicBezTo>
                    <a:pt x="297794" y="3725"/>
                    <a:pt x="306318" y="115"/>
                    <a:pt x="316520" y="115"/>
                  </a:cubicBezTo>
                  <a:close/>
                  <a:moveTo>
                    <a:pt x="245044" y="115"/>
                  </a:moveTo>
                  <a:cubicBezTo>
                    <a:pt x="250569" y="115"/>
                    <a:pt x="255121" y="944"/>
                    <a:pt x="258703" y="2611"/>
                  </a:cubicBezTo>
                  <a:lnTo>
                    <a:pt x="258703" y="14622"/>
                  </a:lnTo>
                  <a:cubicBezTo>
                    <a:pt x="255588" y="12164"/>
                    <a:pt x="250883" y="10935"/>
                    <a:pt x="244577" y="10935"/>
                  </a:cubicBezTo>
                  <a:cubicBezTo>
                    <a:pt x="228699" y="10935"/>
                    <a:pt x="220755" y="21794"/>
                    <a:pt x="220755" y="43520"/>
                  </a:cubicBezTo>
                  <a:lnTo>
                    <a:pt x="220755" y="65399"/>
                  </a:lnTo>
                  <a:lnTo>
                    <a:pt x="254969" y="65399"/>
                  </a:lnTo>
                  <a:lnTo>
                    <a:pt x="254969" y="76220"/>
                  </a:lnTo>
                  <a:lnTo>
                    <a:pt x="220755" y="76220"/>
                  </a:lnTo>
                  <a:lnTo>
                    <a:pt x="220755" y="196929"/>
                  </a:lnTo>
                  <a:lnTo>
                    <a:pt x="209201" y="196929"/>
                  </a:lnTo>
                  <a:lnTo>
                    <a:pt x="209201" y="76220"/>
                  </a:lnTo>
                  <a:lnTo>
                    <a:pt x="185970" y="76220"/>
                  </a:lnTo>
                  <a:lnTo>
                    <a:pt x="185970" y="65399"/>
                  </a:lnTo>
                  <a:lnTo>
                    <a:pt x="209201" y="65399"/>
                  </a:lnTo>
                  <a:lnTo>
                    <a:pt x="209201" y="42568"/>
                  </a:lnTo>
                  <a:cubicBezTo>
                    <a:pt x="209201" y="28700"/>
                    <a:pt x="212621" y="18155"/>
                    <a:pt x="219469" y="10935"/>
                  </a:cubicBezTo>
                  <a:cubicBezTo>
                    <a:pt x="226327" y="3725"/>
                    <a:pt x="234843" y="115"/>
                    <a:pt x="245044" y="115"/>
                  </a:cubicBez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8786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>
            <a:extLst>
              <a:ext uri="{FF2B5EF4-FFF2-40B4-BE49-F238E27FC236}">
                <a16:creationId xmlns:a16="http://schemas.microsoft.com/office/drawing/2014/main" id="{AD868303-06D8-4000-97F7-25D87CA5B3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0000"/>
                  <a:lumOff val="30000"/>
                </a:schemeClr>
              </a:gs>
              <a:gs pos="100000">
                <a:schemeClr val="accent6">
                  <a:lumMod val="70000"/>
                  <a:lumOff val="3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F48856F-05F7-460B-A424-BB471C6BB186}"/>
              </a:ext>
            </a:extLst>
          </p:cNvPr>
          <p:cNvSpPr txBox="1"/>
          <p:nvPr/>
        </p:nvSpPr>
        <p:spPr>
          <a:xfrm>
            <a:off x="616992" y="340149"/>
            <a:ext cx="1436291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C8B9103-2E68-48FE-8CE8-52DFA904CA35}"/>
              </a:ext>
            </a:extLst>
          </p:cNvPr>
          <p:cNvSpPr txBox="1"/>
          <p:nvPr/>
        </p:nvSpPr>
        <p:spPr>
          <a:xfrm>
            <a:off x="2563440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亮点展示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2EA70D7-4603-479D-80EA-A75F0CDF1490}"/>
              </a:ext>
            </a:extLst>
          </p:cNvPr>
          <p:cNvSpPr txBox="1"/>
          <p:nvPr/>
        </p:nvSpPr>
        <p:spPr>
          <a:xfrm>
            <a:off x="4549030" y="481784"/>
            <a:ext cx="673261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展望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&amp;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规划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F1323DE-C4E8-42EA-9067-3937344661CD}"/>
              </a:ext>
            </a:extLst>
          </p:cNvPr>
          <p:cNvSpPr txBox="1"/>
          <p:nvPr/>
        </p:nvSpPr>
        <p:spPr>
          <a:xfrm>
            <a:off x="5650828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业绩报告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BD46111-8D57-4E10-982E-299597386262}"/>
              </a:ext>
            </a:extLst>
          </p:cNvPr>
          <p:cNvSpPr txBox="1"/>
          <p:nvPr/>
        </p:nvSpPr>
        <p:spPr>
          <a:xfrm>
            <a:off x="3556235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总结复盘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E2D5AE5F-8AEB-4CC3-AB9C-0AA5E520F699}"/>
              </a:ext>
            </a:extLst>
          </p:cNvPr>
          <p:cNvSpPr/>
          <p:nvPr/>
        </p:nvSpPr>
        <p:spPr>
          <a:xfrm>
            <a:off x="3318469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D78606C1-E67E-4AE1-892F-B7477CFC26FA}"/>
              </a:ext>
            </a:extLst>
          </p:cNvPr>
          <p:cNvSpPr/>
          <p:nvPr/>
        </p:nvSpPr>
        <p:spPr>
          <a:xfrm>
            <a:off x="4311264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54ADC971-E3E4-4347-BAD6-71DD6A35991F}"/>
              </a:ext>
            </a:extLst>
          </p:cNvPr>
          <p:cNvSpPr/>
          <p:nvPr/>
        </p:nvSpPr>
        <p:spPr>
          <a:xfrm>
            <a:off x="5413063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9" name="文本框 418">
            <a:extLst>
              <a:ext uri="{FF2B5EF4-FFF2-40B4-BE49-F238E27FC236}">
                <a16:creationId xmlns:a16="http://schemas.microsoft.com/office/drawing/2014/main" id="{1D8FDAD6-1B42-4CDA-B8FF-DD24567122C0}"/>
              </a:ext>
            </a:extLst>
          </p:cNvPr>
          <p:cNvSpPr txBox="1"/>
          <p:nvPr/>
        </p:nvSpPr>
        <p:spPr>
          <a:xfrm>
            <a:off x="616993" y="6005379"/>
            <a:ext cx="1158972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English name </a:t>
            </a: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" name="文本框 419">
            <a:extLst>
              <a:ext uri="{FF2B5EF4-FFF2-40B4-BE49-F238E27FC236}">
                <a16:creationId xmlns:a16="http://schemas.microsoft.com/office/drawing/2014/main" id="{4EBA1586-0FA8-4A2A-8336-00A59AF1B3E3}"/>
              </a:ext>
            </a:extLst>
          </p:cNvPr>
          <p:cNvSpPr txBox="1"/>
          <p:nvPr/>
        </p:nvSpPr>
        <p:spPr>
          <a:xfrm>
            <a:off x="10731206" y="6005379"/>
            <a:ext cx="851194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Corporate slogan</a:t>
            </a:r>
          </a:p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圆: 空心 60">
            <a:extLst>
              <a:ext uri="{FF2B5EF4-FFF2-40B4-BE49-F238E27FC236}">
                <a16:creationId xmlns:a16="http://schemas.microsoft.com/office/drawing/2014/main" id="{5009DDA3-46AE-4994-A4B4-89BB9CDDCF4F}"/>
              </a:ext>
            </a:extLst>
          </p:cNvPr>
          <p:cNvSpPr/>
          <p:nvPr/>
        </p:nvSpPr>
        <p:spPr>
          <a:xfrm>
            <a:off x="2182394" y="469587"/>
            <a:ext cx="190274" cy="190274"/>
          </a:xfrm>
          <a:prstGeom prst="donut">
            <a:avLst>
              <a:gd name="adj" fmla="val 232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3" name="图表 52">
            <a:extLst>
              <a:ext uri="{FF2B5EF4-FFF2-40B4-BE49-F238E27FC236}">
                <a16:creationId xmlns:a16="http://schemas.microsoft.com/office/drawing/2014/main" id="{7E4B17F6-E2DE-48A1-82F2-A552DF4C35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5733130"/>
              </p:ext>
            </p:extLst>
          </p:nvPr>
        </p:nvGraphicFramePr>
        <p:xfrm>
          <a:off x="-103800" y="2553348"/>
          <a:ext cx="4608068" cy="3072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6" name="图表 55">
            <a:extLst>
              <a:ext uri="{FF2B5EF4-FFF2-40B4-BE49-F238E27FC236}">
                <a16:creationId xmlns:a16="http://schemas.microsoft.com/office/drawing/2014/main" id="{56482E65-B2D9-45EE-9757-DE292F1A52F5}"/>
              </a:ext>
            </a:extLst>
          </p:cNvPr>
          <p:cNvGraphicFramePr/>
          <p:nvPr/>
        </p:nvGraphicFramePr>
        <p:xfrm>
          <a:off x="4330132" y="2672785"/>
          <a:ext cx="4010709" cy="286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文本框 71">
            <a:extLst>
              <a:ext uri="{FF2B5EF4-FFF2-40B4-BE49-F238E27FC236}">
                <a16:creationId xmlns:a16="http://schemas.microsoft.com/office/drawing/2014/main" id="{6B5607AA-4455-4A39-80AB-0284BDA48DA1}"/>
              </a:ext>
            </a:extLst>
          </p:cNvPr>
          <p:cNvSpPr txBox="1"/>
          <p:nvPr/>
        </p:nvSpPr>
        <p:spPr>
          <a:xfrm>
            <a:off x="1507737" y="2170095"/>
            <a:ext cx="1384995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用户性别分部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1807751A-DBFD-47BB-9E62-24AA08CF4AB6}"/>
              </a:ext>
            </a:extLst>
          </p:cNvPr>
          <p:cNvSpPr txBox="1"/>
          <p:nvPr/>
        </p:nvSpPr>
        <p:spPr>
          <a:xfrm>
            <a:off x="5642989" y="2170095"/>
            <a:ext cx="1384995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用户年龄分部</a:t>
            </a:r>
          </a:p>
        </p:txBody>
      </p:sp>
      <p:sp>
        <p:nvSpPr>
          <p:cNvPr id="75" name="矩形: 圆角 74">
            <a:extLst>
              <a:ext uri="{FF2B5EF4-FFF2-40B4-BE49-F238E27FC236}">
                <a16:creationId xmlns:a16="http://schemas.microsoft.com/office/drawing/2014/main" id="{E2C16C7F-C508-4FA6-AB73-2BA311C20FD0}"/>
              </a:ext>
            </a:extLst>
          </p:cNvPr>
          <p:cNvSpPr/>
          <p:nvPr/>
        </p:nvSpPr>
        <p:spPr>
          <a:xfrm>
            <a:off x="609600" y="1944405"/>
            <a:ext cx="3181268" cy="3731936"/>
          </a:xfrm>
          <a:prstGeom prst="roundRect">
            <a:avLst>
              <a:gd name="adj" fmla="val 904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: 圆角 76">
            <a:extLst>
              <a:ext uri="{FF2B5EF4-FFF2-40B4-BE49-F238E27FC236}">
                <a16:creationId xmlns:a16="http://schemas.microsoft.com/office/drawing/2014/main" id="{563E14C0-1CBB-458E-9414-E216481A0992}"/>
              </a:ext>
            </a:extLst>
          </p:cNvPr>
          <p:cNvSpPr/>
          <p:nvPr/>
        </p:nvSpPr>
        <p:spPr>
          <a:xfrm>
            <a:off x="4020458" y="1944405"/>
            <a:ext cx="4630056" cy="3731936"/>
          </a:xfrm>
          <a:prstGeom prst="roundRect">
            <a:avLst>
              <a:gd name="adj" fmla="val 904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0FC9114E-0143-4544-8342-E5F667C1E671}"/>
              </a:ext>
            </a:extLst>
          </p:cNvPr>
          <p:cNvSpPr txBox="1"/>
          <p:nvPr/>
        </p:nvSpPr>
        <p:spPr>
          <a:xfrm>
            <a:off x="8980170" y="1978895"/>
            <a:ext cx="1538883" cy="35990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000"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用户画像分析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F72B0233-F510-48EA-B3F6-CE7F575C7930}"/>
              </a:ext>
            </a:extLst>
          </p:cNvPr>
          <p:cNvSpPr txBox="1"/>
          <p:nvPr/>
        </p:nvSpPr>
        <p:spPr>
          <a:xfrm>
            <a:off x="8980170" y="2481815"/>
            <a:ext cx="2580271" cy="15125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600" dirty="0"/>
              <a:t>点击此处输入简要文字解说，以说明该项目下的具体内容，解说文字应当尽量概括精炼，言简意赅，删除不必要的文字修饰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01E432F3-3D76-4951-BA44-7BD1BBCE18F5}"/>
              </a:ext>
            </a:extLst>
          </p:cNvPr>
          <p:cNvSpPr txBox="1"/>
          <p:nvPr/>
        </p:nvSpPr>
        <p:spPr>
          <a:xfrm>
            <a:off x="603250" y="1151480"/>
            <a:ext cx="1538883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用户画像分析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35B88EE7-9801-41A7-8572-3991209E4165}"/>
              </a:ext>
            </a:extLst>
          </p:cNvPr>
          <p:cNvSpPr txBox="1"/>
          <p:nvPr/>
        </p:nvSpPr>
        <p:spPr>
          <a:xfrm>
            <a:off x="603250" y="1472758"/>
            <a:ext cx="1364156" cy="1531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User portrait analysis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C3983A99-46CF-4E0D-83B5-6E24E236D923}"/>
              </a:ext>
            </a:extLst>
          </p:cNvPr>
          <p:cNvGrpSpPr/>
          <p:nvPr/>
        </p:nvGrpSpPr>
        <p:grpSpPr>
          <a:xfrm>
            <a:off x="10086975" y="387350"/>
            <a:ext cx="1495425" cy="200025"/>
            <a:chOff x="8759825" y="469900"/>
            <a:chExt cx="1495425" cy="200025"/>
          </a:xfrm>
        </p:grpSpPr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6449A31A-F932-433B-A786-2D72003E0602}"/>
                </a:ext>
              </a:extLst>
            </p:cNvPr>
            <p:cNvSpPr/>
            <p:nvPr/>
          </p:nvSpPr>
          <p:spPr>
            <a:xfrm>
              <a:off x="9836150" y="479425"/>
              <a:ext cx="114300" cy="190500"/>
            </a:xfrm>
            <a:custGeom>
              <a:avLst/>
              <a:gdLst>
                <a:gd name="connsiteX0" fmla="*/ 64803 w 114300"/>
                <a:gd name="connsiteY0" fmla="*/ 115 h 190500"/>
                <a:gd name="connsiteX1" fmla="*/ 105475 w 114300"/>
                <a:gd name="connsiteY1" fmla="*/ 6782 h 190500"/>
                <a:gd name="connsiteX2" fmla="*/ 105475 w 114300"/>
                <a:gd name="connsiteY2" fmla="*/ 32719 h 190500"/>
                <a:gd name="connsiteX3" fmla="*/ 62992 w 114300"/>
                <a:gd name="connsiteY3" fmla="*/ 21175 h 190500"/>
                <a:gd name="connsiteX4" fmla="*/ 35180 w 114300"/>
                <a:gd name="connsiteY4" fmla="*/ 28252 h 190500"/>
                <a:gd name="connsiteX5" fmla="*/ 24417 w 114300"/>
                <a:gd name="connsiteY5" fmla="*/ 47950 h 190500"/>
                <a:gd name="connsiteX6" fmla="*/ 31845 w 114300"/>
                <a:gd name="connsiteY6" fmla="*/ 66152 h 190500"/>
                <a:gd name="connsiteX7" fmla="*/ 64135 w 114300"/>
                <a:gd name="connsiteY7" fmla="*/ 85307 h 190500"/>
                <a:gd name="connsiteX8" fmla="*/ 102426 w 114300"/>
                <a:gd name="connsiteY8" fmla="*/ 111253 h 190500"/>
                <a:gd name="connsiteX9" fmla="*/ 113380 w 114300"/>
                <a:gd name="connsiteY9" fmla="*/ 140402 h 190500"/>
                <a:gd name="connsiteX10" fmla="*/ 95568 w 114300"/>
                <a:gd name="connsiteY10" fmla="*/ 177646 h 190500"/>
                <a:gd name="connsiteX11" fmla="*/ 46228 w 114300"/>
                <a:gd name="connsiteY11" fmla="*/ 190615 h 190500"/>
                <a:gd name="connsiteX12" fmla="*/ 20511 w 114300"/>
                <a:gd name="connsiteY12" fmla="*/ 187580 h 190500"/>
                <a:gd name="connsiteX13" fmla="*/ -920 w 114300"/>
                <a:gd name="connsiteY13" fmla="*/ 180025 h 190500"/>
                <a:gd name="connsiteX14" fmla="*/ -920 w 114300"/>
                <a:gd name="connsiteY14" fmla="*/ 152896 h 190500"/>
                <a:gd name="connsiteX15" fmla="*/ 21940 w 114300"/>
                <a:gd name="connsiteY15" fmla="*/ 165033 h 190500"/>
                <a:gd name="connsiteX16" fmla="*/ 48991 w 114300"/>
                <a:gd name="connsiteY16" fmla="*/ 169792 h 190500"/>
                <a:gd name="connsiteX17" fmla="*/ 88139 w 114300"/>
                <a:gd name="connsiteY17" fmla="*/ 142187 h 190500"/>
                <a:gd name="connsiteX18" fmla="*/ 83948 w 114300"/>
                <a:gd name="connsiteY18" fmla="*/ 128264 h 190500"/>
                <a:gd name="connsiteX19" fmla="*/ 72422 w 114300"/>
                <a:gd name="connsiteY19" fmla="*/ 117320 h 190500"/>
                <a:gd name="connsiteX20" fmla="*/ 44990 w 114300"/>
                <a:gd name="connsiteY20" fmla="*/ 102680 h 190500"/>
                <a:gd name="connsiteX21" fmla="*/ 8128 w 114300"/>
                <a:gd name="connsiteY21" fmla="*/ 77039 h 190500"/>
                <a:gd name="connsiteX22" fmla="*/ -825 w 114300"/>
                <a:gd name="connsiteY22" fmla="*/ 49969 h 190500"/>
                <a:gd name="connsiteX23" fmla="*/ 17844 w 114300"/>
                <a:gd name="connsiteY23" fmla="*/ 13564 h 190500"/>
                <a:gd name="connsiteX24" fmla="*/ 64803 w 114300"/>
                <a:gd name="connsiteY24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0" h="190500">
                  <a:moveTo>
                    <a:pt x="64803" y="115"/>
                  </a:moveTo>
                  <a:cubicBezTo>
                    <a:pt x="83281" y="115"/>
                    <a:pt x="96807" y="2334"/>
                    <a:pt x="105475" y="6782"/>
                  </a:cubicBezTo>
                  <a:lnTo>
                    <a:pt x="105475" y="32719"/>
                  </a:lnTo>
                  <a:cubicBezTo>
                    <a:pt x="94235" y="25023"/>
                    <a:pt x="80043" y="21175"/>
                    <a:pt x="62992" y="21175"/>
                  </a:cubicBezTo>
                  <a:cubicBezTo>
                    <a:pt x="51563" y="21175"/>
                    <a:pt x="42324" y="23537"/>
                    <a:pt x="35180" y="28252"/>
                  </a:cubicBezTo>
                  <a:cubicBezTo>
                    <a:pt x="28036" y="32976"/>
                    <a:pt x="24417" y="39539"/>
                    <a:pt x="24417" y="47950"/>
                  </a:cubicBezTo>
                  <a:cubicBezTo>
                    <a:pt x="24417" y="55408"/>
                    <a:pt x="26893" y="61475"/>
                    <a:pt x="31845" y="66152"/>
                  </a:cubicBezTo>
                  <a:cubicBezTo>
                    <a:pt x="36799" y="70838"/>
                    <a:pt x="47562" y="77220"/>
                    <a:pt x="64135" y="85307"/>
                  </a:cubicBezTo>
                  <a:cubicBezTo>
                    <a:pt x="82424" y="93955"/>
                    <a:pt x="95187" y="102604"/>
                    <a:pt x="102426" y="111253"/>
                  </a:cubicBezTo>
                  <a:cubicBezTo>
                    <a:pt x="109760" y="119892"/>
                    <a:pt x="113380" y="129617"/>
                    <a:pt x="113380" y="140402"/>
                  </a:cubicBezTo>
                  <a:cubicBezTo>
                    <a:pt x="113380" y="156584"/>
                    <a:pt x="107475" y="168999"/>
                    <a:pt x="95568" y="177646"/>
                  </a:cubicBezTo>
                  <a:cubicBezTo>
                    <a:pt x="83757" y="186292"/>
                    <a:pt x="67279" y="190615"/>
                    <a:pt x="46228" y="190615"/>
                  </a:cubicBezTo>
                  <a:cubicBezTo>
                    <a:pt x="38895" y="190615"/>
                    <a:pt x="30322" y="189603"/>
                    <a:pt x="20511" y="187580"/>
                  </a:cubicBezTo>
                  <a:cubicBezTo>
                    <a:pt x="10700" y="185558"/>
                    <a:pt x="3556" y="183040"/>
                    <a:pt x="-920" y="180025"/>
                  </a:cubicBezTo>
                  <a:lnTo>
                    <a:pt x="-920" y="152896"/>
                  </a:lnTo>
                  <a:cubicBezTo>
                    <a:pt x="4795" y="157814"/>
                    <a:pt x="12415" y="161859"/>
                    <a:pt x="21940" y="165033"/>
                  </a:cubicBezTo>
                  <a:cubicBezTo>
                    <a:pt x="31465" y="168206"/>
                    <a:pt x="40418" y="169792"/>
                    <a:pt x="48991" y="169792"/>
                  </a:cubicBezTo>
                  <a:cubicBezTo>
                    <a:pt x="75089" y="169792"/>
                    <a:pt x="88139" y="160590"/>
                    <a:pt x="88139" y="142187"/>
                  </a:cubicBezTo>
                  <a:cubicBezTo>
                    <a:pt x="88139" y="137030"/>
                    <a:pt x="86805" y="132389"/>
                    <a:pt x="83948" y="128264"/>
                  </a:cubicBezTo>
                  <a:cubicBezTo>
                    <a:pt x="81185" y="124140"/>
                    <a:pt x="77280" y="120492"/>
                    <a:pt x="72422" y="117320"/>
                  </a:cubicBezTo>
                  <a:cubicBezTo>
                    <a:pt x="67564" y="114148"/>
                    <a:pt x="58421" y="109262"/>
                    <a:pt x="44990" y="102680"/>
                  </a:cubicBezTo>
                  <a:cubicBezTo>
                    <a:pt x="26321" y="93479"/>
                    <a:pt x="14034" y="84935"/>
                    <a:pt x="8128" y="77039"/>
                  </a:cubicBezTo>
                  <a:cubicBezTo>
                    <a:pt x="2127" y="69152"/>
                    <a:pt x="-825" y="60123"/>
                    <a:pt x="-825" y="49969"/>
                  </a:cubicBezTo>
                  <a:cubicBezTo>
                    <a:pt x="-825" y="34662"/>
                    <a:pt x="5367" y="22527"/>
                    <a:pt x="17844" y="13564"/>
                  </a:cubicBezTo>
                  <a:cubicBezTo>
                    <a:pt x="30227" y="4601"/>
                    <a:pt x="45848" y="115"/>
                    <a:pt x="64803" y="115"/>
                  </a:cubicBezTo>
                  <a:close/>
                </a:path>
              </a:pathLst>
            </a:custGeom>
            <a:solidFill>
              <a:srgbClr val="FBB0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6B2A48FE-0DB8-4035-B37D-44D56E48E204}"/>
                </a:ext>
              </a:extLst>
            </p:cNvPr>
            <p:cNvSpPr/>
            <p:nvPr/>
          </p:nvSpPr>
          <p:spPr>
            <a:xfrm>
              <a:off x="9407525" y="479425"/>
              <a:ext cx="114300" cy="180975"/>
            </a:xfrm>
            <a:custGeom>
              <a:avLst/>
              <a:gdLst>
                <a:gd name="connsiteX0" fmla="*/ -920 w 114300"/>
                <a:gd name="connsiteY0" fmla="*/ 115 h 180975"/>
                <a:gd name="connsiteX1" fmla="*/ 51039 w 114300"/>
                <a:gd name="connsiteY1" fmla="*/ 115 h 180975"/>
                <a:gd name="connsiteX2" fmla="*/ 97026 w 114300"/>
                <a:gd name="connsiteY2" fmla="*/ 14250 h 180975"/>
                <a:gd name="connsiteX3" fmla="*/ 113380 w 114300"/>
                <a:gd name="connsiteY3" fmla="*/ 54674 h 180975"/>
                <a:gd name="connsiteX4" fmla="*/ 94254 w 114300"/>
                <a:gd name="connsiteY4" fmla="*/ 97842 h 180975"/>
                <a:gd name="connsiteX5" fmla="*/ 46429 w 114300"/>
                <a:gd name="connsiteY5" fmla="*/ 113443 h 180975"/>
                <a:gd name="connsiteX6" fmla="*/ 22693 w 114300"/>
                <a:gd name="connsiteY6" fmla="*/ 113443 h 180975"/>
                <a:gd name="connsiteX7" fmla="*/ 22693 w 114300"/>
                <a:gd name="connsiteY7" fmla="*/ 181090 h 180975"/>
                <a:gd name="connsiteX8" fmla="*/ -920 w 114300"/>
                <a:gd name="connsiteY8" fmla="*/ 181090 h 180975"/>
                <a:gd name="connsiteX9" fmla="*/ -920 w 114300"/>
                <a:gd name="connsiteY9" fmla="*/ 115 h 180975"/>
                <a:gd name="connsiteX10" fmla="*/ 22693 w 114300"/>
                <a:gd name="connsiteY10" fmla="*/ 20679 h 180975"/>
                <a:gd name="connsiteX11" fmla="*/ 22693 w 114300"/>
                <a:gd name="connsiteY11" fmla="*/ 92879 h 180975"/>
                <a:gd name="connsiteX12" fmla="*/ 44543 w 114300"/>
                <a:gd name="connsiteY12" fmla="*/ 92879 h 180975"/>
                <a:gd name="connsiteX13" fmla="*/ 77366 w 114300"/>
                <a:gd name="connsiteY13" fmla="*/ 83240 h 180975"/>
                <a:gd name="connsiteX14" fmla="*/ 88586 w 114300"/>
                <a:gd name="connsiteY14" fmla="*/ 55608 h 180975"/>
                <a:gd name="connsiteX15" fmla="*/ 46781 w 114300"/>
                <a:gd name="connsiteY15" fmla="*/ 20679 h 180975"/>
                <a:gd name="connsiteX16" fmla="*/ 22693 w 114300"/>
                <a:gd name="connsiteY16" fmla="*/ 206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300" h="180975">
                  <a:moveTo>
                    <a:pt x="-920" y="115"/>
                  </a:moveTo>
                  <a:lnTo>
                    <a:pt x="51039" y="115"/>
                  </a:lnTo>
                  <a:cubicBezTo>
                    <a:pt x="70794" y="115"/>
                    <a:pt x="86119" y="4830"/>
                    <a:pt x="97026" y="14250"/>
                  </a:cubicBezTo>
                  <a:cubicBezTo>
                    <a:pt x="107931" y="23680"/>
                    <a:pt x="113380" y="37148"/>
                    <a:pt x="113380" y="54674"/>
                  </a:cubicBezTo>
                  <a:cubicBezTo>
                    <a:pt x="113380" y="72438"/>
                    <a:pt x="107008" y="86821"/>
                    <a:pt x="94254" y="97842"/>
                  </a:cubicBezTo>
                  <a:cubicBezTo>
                    <a:pt x="81500" y="108871"/>
                    <a:pt x="65555" y="114063"/>
                    <a:pt x="46429" y="113443"/>
                  </a:cubicBezTo>
                  <a:lnTo>
                    <a:pt x="22693" y="113443"/>
                  </a:lnTo>
                  <a:lnTo>
                    <a:pt x="22693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  <a:moveTo>
                    <a:pt x="22693" y="20679"/>
                  </a:moveTo>
                  <a:lnTo>
                    <a:pt x="22693" y="92879"/>
                  </a:lnTo>
                  <a:lnTo>
                    <a:pt x="44543" y="92879"/>
                  </a:lnTo>
                  <a:cubicBezTo>
                    <a:pt x="58944" y="92879"/>
                    <a:pt x="69889" y="89669"/>
                    <a:pt x="77366" y="83240"/>
                  </a:cubicBezTo>
                  <a:cubicBezTo>
                    <a:pt x="84843" y="76820"/>
                    <a:pt x="88586" y="67609"/>
                    <a:pt x="88586" y="55608"/>
                  </a:cubicBezTo>
                  <a:cubicBezTo>
                    <a:pt x="88586" y="32319"/>
                    <a:pt x="74652" y="20679"/>
                    <a:pt x="46781" y="20679"/>
                  </a:cubicBezTo>
                  <a:lnTo>
                    <a:pt x="22693" y="20679"/>
                  </a:lnTo>
                  <a:close/>
                </a:path>
              </a:pathLst>
            </a:custGeom>
            <a:solidFill>
              <a:srgbClr val="EF5B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324CB72F-DC44-415B-BCC6-7A0B44135B89}"/>
                </a:ext>
              </a:extLst>
            </p:cNvPr>
            <p:cNvSpPr/>
            <p:nvPr/>
          </p:nvSpPr>
          <p:spPr>
            <a:xfrm>
              <a:off x="9550400" y="479425"/>
              <a:ext cx="95250" cy="180975"/>
            </a:xfrm>
            <a:custGeom>
              <a:avLst/>
              <a:gdLst>
                <a:gd name="connsiteX0" fmla="*/ -920 w 95250"/>
                <a:gd name="connsiteY0" fmla="*/ 115 h 180975"/>
                <a:gd name="connsiteX1" fmla="*/ 22416 w 95250"/>
                <a:gd name="connsiteY1" fmla="*/ 115 h 180975"/>
                <a:gd name="connsiteX2" fmla="*/ 22416 w 95250"/>
                <a:gd name="connsiteY2" fmla="*/ 160410 h 180975"/>
                <a:gd name="connsiteX3" fmla="*/ 94330 w 95250"/>
                <a:gd name="connsiteY3" fmla="*/ 160410 h 180975"/>
                <a:gd name="connsiteX4" fmla="*/ 94330 w 95250"/>
                <a:gd name="connsiteY4" fmla="*/ 181090 h 180975"/>
                <a:gd name="connsiteX5" fmla="*/ -920 w 95250"/>
                <a:gd name="connsiteY5" fmla="*/ 181090 h 180975"/>
                <a:gd name="connsiteX6" fmla="*/ -920 w 95250"/>
                <a:gd name="connsiteY6" fmla="*/ 11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180975">
                  <a:moveTo>
                    <a:pt x="-920" y="115"/>
                  </a:moveTo>
                  <a:lnTo>
                    <a:pt x="22416" y="115"/>
                  </a:lnTo>
                  <a:lnTo>
                    <a:pt x="22416" y="160410"/>
                  </a:lnTo>
                  <a:lnTo>
                    <a:pt x="94330" y="160410"/>
                  </a:lnTo>
                  <a:lnTo>
                    <a:pt x="94330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</a:path>
              </a:pathLst>
            </a:custGeom>
            <a:solidFill>
              <a:srgbClr val="293B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394AED90-5A20-4A3F-A384-968BBA6746DF}"/>
                </a:ext>
              </a:extLst>
            </p:cNvPr>
            <p:cNvSpPr/>
            <p:nvPr/>
          </p:nvSpPr>
          <p:spPr>
            <a:xfrm>
              <a:off x="9664700" y="479425"/>
              <a:ext cx="142875" cy="190500"/>
            </a:xfrm>
            <a:custGeom>
              <a:avLst/>
              <a:gdLst>
                <a:gd name="connsiteX0" fmla="*/ -920 w 142875"/>
                <a:gd name="connsiteY0" fmla="*/ 115 h 190500"/>
                <a:gd name="connsiteX1" fmla="*/ 23559 w 142875"/>
                <a:gd name="connsiteY1" fmla="*/ 115 h 190500"/>
                <a:gd name="connsiteX2" fmla="*/ 23559 w 142875"/>
                <a:gd name="connsiteY2" fmla="*/ 112843 h 190500"/>
                <a:gd name="connsiteX3" fmla="*/ 71280 w 142875"/>
                <a:gd name="connsiteY3" fmla="*/ 169086 h 190500"/>
                <a:gd name="connsiteX4" fmla="*/ 117476 w 142875"/>
                <a:gd name="connsiteY4" fmla="*/ 114653 h 190500"/>
                <a:gd name="connsiteX5" fmla="*/ 117476 w 142875"/>
                <a:gd name="connsiteY5" fmla="*/ 115 h 190500"/>
                <a:gd name="connsiteX6" fmla="*/ 141955 w 142875"/>
                <a:gd name="connsiteY6" fmla="*/ 115 h 190500"/>
                <a:gd name="connsiteX7" fmla="*/ 141955 w 142875"/>
                <a:gd name="connsiteY7" fmla="*/ 111148 h 190500"/>
                <a:gd name="connsiteX8" fmla="*/ 68994 w 142875"/>
                <a:gd name="connsiteY8" fmla="*/ 190615 h 190500"/>
                <a:gd name="connsiteX9" fmla="*/ -920 w 142875"/>
                <a:gd name="connsiteY9" fmla="*/ 113929 h 190500"/>
                <a:gd name="connsiteX10" fmla="*/ -920 w 142875"/>
                <a:gd name="connsiteY10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90500">
                  <a:moveTo>
                    <a:pt x="-920" y="115"/>
                  </a:moveTo>
                  <a:lnTo>
                    <a:pt x="23559" y="115"/>
                  </a:lnTo>
                  <a:lnTo>
                    <a:pt x="23559" y="112843"/>
                  </a:lnTo>
                  <a:cubicBezTo>
                    <a:pt x="23559" y="150338"/>
                    <a:pt x="39466" y="169086"/>
                    <a:pt x="71280" y="169086"/>
                  </a:cubicBezTo>
                  <a:cubicBezTo>
                    <a:pt x="102046" y="169086"/>
                    <a:pt x="117476" y="150942"/>
                    <a:pt x="117476" y="114653"/>
                  </a:cubicBezTo>
                  <a:lnTo>
                    <a:pt x="117476" y="115"/>
                  </a:lnTo>
                  <a:lnTo>
                    <a:pt x="141955" y="115"/>
                  </a:lnTo>
                  <a:lnTo>
                    <a:pt x="141955" y="111148"/>
                  </a:lnTo>
                  <a:cubicBezTo>
                    <a:pt x="141955" y="164126"/>
                    <a:pt x="117666" y="190615"/>
                    <a:pt x="68994" y="190615"/>
                  </a:cubicBezTo>
                  <a:cubicBezTo>
                    <a:pt x="22416" y="190615"/>
                    <a:pt x="-920" y="165054"/>
                    <a:pt x="-920" y="113929"/>
                  </a:cubicBezTo>
                  <a:lnTo>
                    <a:pt x="-920" y="115"/>
                  </a:lnTo>
                  <a:close/>
                </a:path>
              </a:pathLst>
            </a:custGeom>
            <a:solidFill>
              <a:srgbClr val="1A92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8C7B6CDC-02CA-4267-9167-946B654511FB}"/>
                </a:ext>
              </a:extLst>
            </p:cNvPr>
            <p:cNvSpPr/>
            <p:nvPr/>
          </p:nvSpPr>
          <p:spPr>
            <a:xfrm>
              <a:off x="8759825" y="469900"/>
              <a:ext cx="1495425" cy="200025"/>
            </a:xfrm>
            <a:custGeom>
              <a:avLst/>
              <a:gdLst>
                <a:gd name="connsiteX0" fmla="*/ 1231520 w 1495425"/>
                <a:gd name="connsiteY0" fmla="*/ 178615 h 200025"/>
                <a:gd name="connsiteX1" fmla="*/ 1238950 w 1495425"/>
                <a:gd name="connsiteY1" fmla="*/ 181469 h 200025"/>
                <a:gd name="connsiteX2" fmla="*/ 1241902 w 1495425"/>
                <a:gd name="connsiteY2" fmla="*/ 188842 h 200025"/>
                <a:gd name="connsiteX3" fmla="*/ 1238950 w 1495425"/>
                <a:gd name="connsiteY3" fmla="*/ 196216 h 200025"/>
                <a:gd name="connsiteX4" fmla="*/ 1231520 w 1495425"/>
                <a:gd name="connsiteY4" fmla="*/ 199188 h 200025"/>
                <a:gd name="connsiteX5" fmla="*/ 1224376 w 1495425"/>
                <a:gd name="connsiteY5" fmla="*/ 196216 h 200025"/>
                <a:gd name="connsiteX6" fmla="*/ 1221518 w 1495425"/>
                <a:gd name="connsiteY6" fmla="*/ 188842 h 200025"/>
                <a:gd name="connsiteX7" fmla="*/ 1224376 w 1495425"/>
                <a:gd name="connsiteY7" fmla="*/ 181469 h 200025"/>
                <a:gd name="connsiteX8" fmla="*/ 1231520 w 1495425"/>
                <a:gd name="connsiteY8" fmla="*/ 178615 h 200025"/>
                <a:gd name="connsiteX9" fmla="*/ 560884 w 1495425"/>
                <a:gd name="connsiteY9" fmla="*/ 73010 h 200025"/>
                <a:gd name="connsiteX10" fmla="*/ 530756 w 1495425"/>
                <a:gd name="connsiteY10" fmla="*/ 85383 h 200025"/>
                <a:gd name="connsiteX11" fmla="*/ 516050 w 1495425"/>
                <a:gd name="connsiteY11" fmla="*/ 120940 h 200025"/>
                <a:gd name="connsiteX12" fmla="*/ 599060 w 1495425"/>
                <a:gd name="connsiteY12" fmla="*/ 120940 h 200025"/>
                <a:gd name="connsiteX13" fmla="*/ 588316 w 1495425"/>
                <a:gd name="connsiteY13" fmla="*/ 85564 h 200025"/>
                <a:gd name="connsiteX14" fmla="*/ 560884 w 1495425"/>
                <a:gd name="connsiteY14" fmla="*/ 73010 h 200025"/>
                <a:gd name="connsiteX15" fmla="*/ 345142 w 1495425"/>
                <a:gd name="connsiteY15" fmla="*/ 65399 h 200025"/>
                <a:gd name="connsiteX16" fmla="*/ 356696 w 1495425"/>
                <a:gd name="connsiteY16" fmla="*/ 65399 h 200025"/>
                <a:gd name="connsiteX17" fmla="*/ 356696 w 1495425"/>
                <a:gd name="connsiteY17" fmla="*/ 196929 h 200025"/>
                <a:gd name="connsiteX18" fmla="*/ 345142 w 1495425"/>
                <a:gd name="connsiteY18" fmla="*/ 196929 h 200025"/>
                <a:gd name="connsiteX19" fmla="*/ 1451452 w 1495425"/>
                <a:gd name="connsiteY19" fmla="*/ 62189 h 200025"/>
                <a:gd name="connsiteX20" fmla="*/ 1483456 w 1495425"/>
                <a:gd name="connsiteY20" fmla="*/ 76401 h 200025"/>
                <a:gd name="connsiteX21" fmla="*/ 1494505 w 1495425"/>
                <a:gd name="connsiteY21" fmla="*/ 116892 h 200025"/>
                <a:gd name="connsiteX22" fmla="*/ 1494505 w 1495425"/>
                <a:gd name="connsiteY22" fmla="*/ 196929 h 200025"/>
                <a:gd name="connsiteX23" fmla="*/ 1482980 w 1495425"/>
                <a:gd name="connsiteY23" fmla="*/ 196929 h 200025"/>
                <a:gd name="connsiteX24" fmla="*/ 1482980 w 1495425"/>
                <a:gd name="connsiteY24" fmla="*/ 120340 h 200025"/>
                <a:gd name="connsiteX25" fmla="*/ 1449452 w 1495425"/>
                <a:gd name="connsiteY25" fmla="*/ 73010 h 200025"/>
                <a:gd name="connsiteX26" fmla="*/ 1418686 w 1495425"/>
                <a:gd name="connsiteY26" fmla="*/ 86926 h 200025"/>
                <a:gd name="connsiteX27" fmla="*/ 1406685 w 1495425"/>
                <a:gd name="connsiteY27" fmla="*/ 121416 h 200025"/>
                <a:gd name="connsiteX28" fmla="*/ 1406685 w 1495425"/>
                <a:gd name="connsiteY28" fmla="*/ 196929 h 200025"/>
                <a:gd name="connsiteX29" fmla="*/ 1395159 w 1495425"/>
                <a:gd name="connsiteY29" fmla="*/ 196929 h 200025"/>
                <a:gd name="connsiteX30" fmla="*/ 1395159 w 1495425"/>
                <a:gd name="connsiteY30" fmla="*/ 65399 h 200025"/>
                <a:gd name="connsiteX31" fmla="*/ 1406685 w 1495425"/>
                <a:gd name="connsiteY31" fmla="*/ 65399 h 200025"/>
                <a:gd name="connsiteX32" fmla="*/ 1406685 w 1495425"/>
                <a:gd name="connsiteY32" fmla="*/ 89307 h 200025"/>
                <a:gd name="connsiteX33" fmla="*/ 1407256 w 1495425"/>
                <a:gd name="connsiteY33" fmla="*/ 89307 h 200025"/>
                <a:gd name="connsiteX34" fmla="*/ 1451452 w 1495425"/>
                <a:gd name="connsiteY34" fmla="*/ 62189 h 200025"/>
                <a:gd name="connsiteX35" fmla="*/ 1336295 w 1495425"/>
                <a:gd name="connsiteY35" fmla="*/ 62189 h 200025"/>
                <a:gd name="connsiteX36" fmla="*/ 1364870 w 1495425"/>
                <a:gd name="connsiteY36" fmla="*/ 68371 h 200025"/>
                <a:gd name="connsiteX37" fmla="*/ 1364870 w 1495425"/>
                <a:gd name="connsiteY37" fmla="*/ 81697 h 200025"/>
                <a:gd name="connsiteX38" fmla="*/ 1334485 w 1495425"/>
                <a:gd name="connsiteY38" fmla="*/ 73010 h 200025"/>
                <a:gd name="connsiteX39" fmla="*/ 1297718 w 1495425"/>
                <a:gd name="connsiteY39" fmla="*/ 89660 h 200025"/>
                <a:gd name="connsiteX40" fmla="*/ 1283621 w 1495425"/>
                <a:gd name="connsiteY40" fmla="*/ 132713 h 200025"/>
                <a:gd name="connsiteX41" fmla="*/ 1296480 w 1495425"/>
                <a:gd name="connsiteY41" fmla="*/ 173799 h 200025"/>
                <a:gd name="connsiteX42" fmla="*/ 1330676 w 1495425"/>
                <a:gd name="connsiteY42" fmla="*/ 189318 h 200025"/>
                <a:gd name="connsiteX43" fmla="*/ 1364393 w 1495425"/>
                <a:gd name="connsiteY43" fmla="*/ 178853 h 200025"/>
                <a:gd name="connsiteX44" fmla="*/ 1364393 w 1495425"/>
                <a:gd name="connsiteY44" fmla="*/ 191102 h 200025"/>
                <a:gd name="connsiteX45" fmla="*/ 1330103 w 1495425"/>
                <a:gd name="connsiteY45" fmla="*/ 200140 h 200025"/>
                <a:gd name="connsiteX46" fmla="*/ 1287622 w 1495425"/>
                <a:gd name="connsiteY46" fmla="*/ 181707 h 200025"/>
                <a:gd name="connsiteX47" fmla="*/ 1271429 w 1495425"/>
                <a:gd name="connsiteY47" fmla="*/ 133427 h 200025"/>
                <a:gd name="connsiteX48" fmla="*/ 1289622 w 1495425"/>
                <a:gd name="connsiteY48" fmla="*/ 82173 h 200025"/>
                <a:gd name="connsiteX49" fmla="*/ 1336295 w 1495425"/>
                <a:gd name="connsiteY49" fmla="*/ 62189 h 200025"/>
                <a:gd name="connsiteX50" fmla="*/ 561350 w 1495425"/>
                <a:gd name="connsiteY50" fmla="*/ 62189 h 200025"/>
                <a:gd name="connsiteX51" fmla="*/ 598298 w 1495425"/>
                <a:gd name="connsiteY51" fmla="*/ 79439 h 200025"/>
                <a:gd name="connsiteX52" fmla="*/ 611204 w 1495425"/>
                <a:gd name="connsiteY52" fmla="*/ 126407 h 200025"/>
                <a:gd name="connsiteX53" fmla="*/ 611204 w 1495425"/>
                <a:gd name="connsiteY53" fmla="*/ 131646 h 200025"/>
                <a:gd name="connsiteX54" fmla="*/ 515583 w 1495425"/>
                <a:gd name="connsiteY54" fmla="*/ 131646 h 200025"/>
                <a:gd name="connsiteX55" fmla="*/ 527841 w 1495425"/>
                <a:gd name="connsiteY55" fmla="*/ 174037 h 200025"/>
                <a:gd name="connsiteX56" fmla="*/ 561579 w 1495425"/>
                <a:gd name="connsiteY56" fmla="*/ 189318 h 200025"/>
                <a:gd name="connsiteX57" fmla="*/ 603965 w 1495425"/>
                <a:gd name="connsiteY57" fmla="*/ 173026 h 200025"/>
                <a:gd name="connsiteX58" fmla="*/ 603965 w 1495425"/>
                <a:gd name="connsiteY58" fmla="*/ 185632 h 200025"/>
                <a:gd name="connsiteX59" fmla="*/ 559245 w 1495425"/>
                <a:gd name="connsiteY59" fmla="*/ 200140 h 200025"/>
                <a:gd name="connsiteX60" fmla="*/ 518849 w 1495425"/>
                <a:gd name="connsiteY60" fmla="*/ 181885 h 200025"/>
                <a:gd name="connsiteX61" fmla="*/ 503438 w 1495425"/>
                <a:gd name="connsiteY61" fmla="*/ 130455 h 200025"/>
                <a:gd name="connsiteX62" fmla="*/ 519555 w 1495425"/>
                <a:gd name="connsiteY62" fmla="*/ 81935 h 200025"/>
                <a:gd name="connsiteX63" fmla="*/ 561350 w 1495425"/>
                <a:gd name="connsiteY63" fmla="*/ 62189 h 200025"/>
                <a:gd name="connsiteX64" fmla="*/ 453880 w 1495425"/>
                <a:gd name="connsiteY64" fmla="*/ 62189 h 200025"/>
                <a:gd name="connsiteX65" fmla="*/ 482483 w 1495425"/>
                <a:gd name="connsiteY65" fmla="*/ 68371 h 200025"/>
                <a:gd name="connsiteX66" fmla="*/ 482483 w 1495425"/>
                <a:gd name="connsiteY66" fmla="*/ 81697 h 200025"/>
                <a:gd name="connsiteX67" fmla="*/ 452127 w 1495425"/>
                <a:gd name="connsiteY67" fmla="*/ 73010 h 200025"/>
                <a:gd name="connsiteX68" fmla="*/ 415351 w 1495425"/>
                <a:gd name="connsiteY68" fmla="*/ 89660 h 200025"/>
                <a:gd name="connsiteX69" fmla="*/ 401225 w 1495425"/>
                <a:gd name="connsiteY69" fmla="*/ 132713 h 200025"/>
                <a:gd name="connsiteX70" fmla="*/ 414122 w 1495425"/>
                <a:gd name="connsiteY70" fmla="*/ 173799 h 200025"/>
                <a:gd name="connsiteX71" fmla="*/ 448279 w 1495425"/>
                <a:gd name="connsiteY71" fmla="*/ 189318 h 200025"/>
                <a:gd name="connsiteX72" fmla="*/ 482017 w 1495425"/>
                <a:gd name="connsiteY72" fmla="*/ 178853 h 200025"/>
                <a:gd name="connsiteX73" fmla="*/ 482017 w 1495425"/>
                <a:gd name="connsiteY73" fmla="*/ 191102 h 200025"/>
                <a:gd name="connsiteX74" fmla="*/ 447689 w 1495425"/>
                <a:gd name="connsiteY74" fmla="*/ 200140 h 200025"/>
                <a:gd name="connsiteX75" fmla="*/ 405255 w 1495425"/>
                <a:gd name="connsiteY75" fmla="*/ 181707 h 200025"/>
                <a:gd name="connsiteX76" fmla="*/ 389081 w 1495425"/>
                <a:gd name="connsiteY76" fmla="*/ 133427 h 200025"/>
                <a:gd name="connsiteX77" fmla="*/ 407236 w 1495425"/>
                <a:gd name="connsiteY77" fmla="*/ 82173 h 200025"/>
                <a:gd name="connsiteX78" fmla="*/ 453880 w 1495425"/>
                <a:gd name="connsiteY78" fmla="*/ 62189 h 200025"/>
                <a:gd name="connsiteX79" fmla="*/ 84195 w 1495425"/>
                <a:gd name="connsiteY79" fmla="*/ 21280 h 200025"/>
                <a:gd name="connsiteX80" fmla="*/ 32294 w 1495425"/>
                <a:gd name="connsiteY80" fmla="*/ 44530 h 200025"/>
                <a:gd name="connsiteX81" fmla="*/ 11920 w 1495425"/>
                <a:gd name="connsiteY81" fmla="*/ 105357 h 200025"/>
                <a:gd name="connsiteX82" fmla="*/ 31189 w 1495425"/>
                <a:gd name="connsiteY82" fmla="*/ 165950 h 200025"/>
                <a:gd name="connsiteX83" fmla="*/ 82671 w 1495425"/>
                <a:gd name="connsiteY83" fmla="*/ 188486 h 200025"/>
                <a:gd name="connsiteX84" fmla="*/ 135735 w 1495425"/>
                <a:gd name="connsiteY84" fmla="*/ 166188 h 200025"/>
                <a:gd name="connsiteX85" fmla="*/ 155300 w 1495425"/>
                <a:gd name="connsiteY85" fmla="*/ 104052 h 200025"/>
                <a:gd name="connsiteX86" fmla="*/ 136202 w 1495425"/>
                <a:gd name="connsiteY86" fmla="*/ 43168 h 200025"/>
                <a:gd name="connsiteX87" fmla="*/ 84195 w 1495425"/>
                <a:gd name="connsiteY87" fmla="*/ 21280 h 200025"/>
                <a:gd name="connsiteX88" fmla="*/ 350857 w 1495425"/>
                <a:gd name="connsiteY88" fmla="*/ 12717 h 200025"/>
                <a:gd name="connsiteX89" fmla="*/ 357696 w 1495425"/>
                <a:gd name="connsiteY89" fmla="*/ 15279 h 200025"/>
                <a:gd name="connsiteX90" fmla="*/ 360668 w 1495425"/>
                <a:gd name="connsiteY90" fmla="*/ 22232 h 200025"/>
                <a:gd name="connsiteX91" fmla="*/ 357753 w 1495425"/>
                <a:gd name="connsiteY91" fmla="*/ 29309 h 200025"/>
                <a:gd name="connsiteX92" fmla="*/ 350857 w 1495425"/>
                <a:gd name="connsiteY92" fmla="*/ 32224 h 200025"/>
                <a:gd name="connsiteX93" fmla="*/ 344152 w 1495425"/>
                <a:gd name="connsiteY93" fmla="*/ 29433 h 200025"/>
                <a:gd name="connsiteX94" fmla="*/ 341285 w 1495425"/>
                <a:gd name="connsiteY94" fmla="*/ 22232 h 200025"/>
                <a:gd name="connsiteX95" fmla="*/ 344209 w 1495425"/>
                <a:gd name="connsiteY95" fmla="*/ 15393 h 200025"/>
                <a:gd name="connsiteX96" fmla="*/ 350857 w 1495425"/>
                <a:gd name="connsiteY96" fmla="*/ 12717 h 200025"/>
                <a:gd name="connsiteX97" fmla="*/ 86291 w 1495425"/>
                <a:gd name="connsiteY97" fmla="*/ 9630 h 200025"/>
                <a:gd name="connsiteX98" fmla="*/ 145489 w 1495425"/>
                <a:gd name="connsiteY98" fmla="*/ 35138 h 200025"/>
                <a:gd name="connsiteX99" fmla="*/ 168139 w 1495425"/>
                <a:gd name="connsiteY99" fmla="*/ 102032 h 200025"/>
                <a:gd name="connsiteX100" fmla="*/ 144965 w 1495425"/>
                <a:gd name="connsiteY100" fmla="*/ 173918 h 200025"/>
                <a:gd name="connsiteX101" fmla="*/ 82910 w 1495425"/>
                <a:gd name="connsiteY101" fmla="*/ 200140 h 200025"/>
                <a:gd name="connsiteX102" fmla="*/ 21845 w 1495425"/>
                <a:gd name="connsiteY102" fmla="*/ 174215 h 200025"/>
                <a:gd name="connsiteX103" fmla="*/ -920 w 1495425"/>
                <a:gd name="connsiteY103" fmla="*/ 106785 h 200025"/>
                <a:gd name="connsiteX104" fmla="*/ 22436 w 1495425"/>
                <a:gd name="connsiteY104" fmla="*/ 36148 h 200025"/>
                <a:gd name="connsiteX105" fmla="*/ 86291 w 1495425"/>
                <a:gd name="connsiteY105" fmla="*/ 9630 h 200025"/>
                <a:gd name="connsiteX106" fmla="*/ 316520 w 1495425"/>
                <a:gd name="connsiteY106" fmla="*/ 115 h 200025"/>
                <a:gd name="connsiteX107" fmla="*/ 330178 w 1495425"/>
                <a:gd name="connsiteY107" fmla="*/ 2611 h 200025"/>
                <a:gd name="connsiteX108" fmla="*/ 330178 w 1495425"/>
                <a:gd name="connsiteY108" fmla="*/ 14622 h 200025"/>
                <a:gd name="connsiteX109" fmla="*/ 316053 w 1495425"/>
                <a:gd name="connsiteY109" fmla="*/ 10935 h 200025"/>
                <a:gd name="connsiteX110" fmla="*/ 292231 w 1495425"/>
                <a:gd name="connsiteY110" fmla="*/ 43520 h 200025"/>
                <a:gd name="connsiteX111" fmla="*/ 292231 w 1495425"/>
                <a:gd name="connsiteY111" fmla="*/ 65399 h 200025"/>
                <a:gd name="connsiteX112" fmla="*/ 326445 w 1495425"/>
                <a:gd name="connsiteY112" fmla="*/ 65399 h 200025"/>
                <a:gd name="connsiteX113" fmla="*/ 326445 w 1495425"/>
                <a:gd name="connsiteY113" fmla="*/ 76220 h 200025"/>
                <a:gd name="connsiteX114" fmla="*/ 292231 w 1495425"/>
                <a:gd name="connsiteY114" fmla="*/ 76220 h 200025"/>
                <a:gd name="connsiteX115" fmla="*/ 292231 w 1495425"/>
                <a:gd name="connsiteY115" fmla="*/ 196929 h 200025"/>
                <a:gd name="connsiteX116" fmla="*/ 280677 w 1495425"/>
                <a:gd name="connsiteY116" fmla="*/ 196929 h 200025"/>
                <a:gd name="connsiteX117" fmla="*/ 280677 w 1495425"/>
                <a:gd name="connsiteY117" fmla="*/ 76220 h 200025"/>
                <a:gd name="connsiteX118" fmla="*/ 257436 w 1495425"/>
                <a:gd name="connsiteY118" fmla="*/ 76220 h 200025"/>
                <a:gd name="connsiteX119" fmla="*/ 257436 w 1495425"/>
                <a:gd name="connsiteY119" fmla="*/ 65399 h 200025"/>
                <a:gd name="connsiteX120" fmla="*/ 280677 w 1495425"/>
                <a:gd name="connsiteY120" fmla="*/ 65399 h 200025"/>
                <a:gd name="connsiteX121" fmla="*/ 280677 w 1495425"/>
                <a:gd name="connsiteY121" fmla="*/ 42568 h 200025"/>
                <a:gd name="connsiteX122" fmla="*/ 290945 w 1495425"/>
                <a:gd name="connsiteY122" fmla="*/ 10935 h 200025"/>
                <a:gd name="connsiteX123" fmla="*/ 316520 w 1495425"/>
                <a:gd name="connsiteY123" fmla="*/ 115 h 200025"/>
                <a:gd name="connsiteX124" fmla="*/ 245044 w 1495425"/>
                <a:gd name="connsiteY124" fmla="*/ 115 h 200025"/>
                <a:gd name="connsiteX125" fmla="*/ 258703 w 1495425"/>
                <a:gd name="connsiteY125" fmla="*/ 2611 h 200025"/>
                <a:gd name="connsiteX126" fmla="*/ 258703 w 1495425"/>
                <a:gd name="connsiteY126" fmla="*/ 14622 h 200025"/>
                <a:gd name="connsiteX127" fmla="*/ 244577 w 1495425"/>
                <a:gd name="connsiteY127" fmla="*/ 10935 h 200025"/>
                <a:gd name="connsiteX128" fmla="*/ 220755 w 1495425"/>
                <a:gd name="connsiteY128" fmla="*/ 43520 h 200025"/>
                <a:gd name="connsiteX129" fmla="*/ 220755 w 1495425"/>
                <a:gd name="connsiteY129" fmla="*/ 65399 h 200025"/>
                <a:gd name="connsiteX130" fmla="*/ 254969 w 1495425"/>
                <a:gd name="connsiteY130" fmla="*/ 65399 h 200025"/>
                <a:gd name="connsiteX131" fmla="*/ 254969 w 1495425"/>
                <a:gd name="connsiteY131" fmla="*/ 76220 h 200025"/>
                <a:gd name="connsiteX132" fmla="*/ 220755 w 1495425"/>
                <a:gd name="connsiteY132" fmla="*/ 76220 h 200025"/>
                <a:gd name="connsiteX133" fmla="*/ 220755 w 1495425"/>
                <a:gd name="connsiteY133" fmla="*/ 196929 h 200025"/>
                <a:gd name="connsiteX134" fmla="*/ 209201 w 1495425"/>
                <a:gd name="connsiteY134" fmla="*/ 196929 h 200025"/>
                <a:gd name="connsiteX135" fmla="*/ 209201 w 1495425"/>
                <a:gd name="connsiteY135" fmla="*/ 76220 h 200025"/>
                <a:gd name="connsiteX136" fmla="*/ 185970 w 1495425"/>
                <a:gd name="connsiteY136" fmla="*/ 76220 h 200025"/>
                <a:gd name="connsiteX137" fmla="*/ 185970 w 1495425"/>
                <a:gd name="connsiteY137" fmla="*/ 65399 h 200025"/>
                <a:gd name="connsiteX138" fmla="*/ 209201 w 1495425"/>
                <a:gd name="connsiteY138" fmla="*/ 65399 h 200025"/>
                <a:gd name="connsiteX139" fmla="*/ 209201 w 1495425"/>
                <a:gd name="connsiteY139" fmla="*/ 42568 h 200025"/>
                <a:gd name="connsiteX140" fmla="*/ 219469 w 1495425"/>
                <a:gd name="connsiteY140" fmla="*/ 10935 h 200025"/>
                <a:gd name="connsiteX141" fmla="*/ 245044 w 1495425"/>
                <a:gd name="connsiteY141" fmla="*/ 11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495425" h="200025">
                  <a:moveTo>
                    <a:pt x="1231520" y="178615"/>
                  </a:moveTo>
                  <a:cubicBezTo>
                    <a:pt x="1234472" y="178615"/>
                    <a:pt x="1236853" y="179567"/>
                    <a:pt x="1238950" y="181469"/>
                  </a:cubicBezTo>
                  <a:cubicBezTo>
                    <a:pt x="1240950" y="183372"/>
                    <a:pt x="1241902" y="185830"/>
                    <a:pt x="1241902" y="188842"/>
                  </a:cubicBezTo>
                  <a:cubicBezTo>
                    <a:pt x="1241902" y="191776"/>
                    <a:pt x="1240950" y="194234"/>
                    <a:pt x="1238950" y="196216"/>
                  </a:cubicBezTo>
                  <a:cubicBezTo>
                    <a:pt x="1236853" y="198198"/>
                    <a:pt x="1234472" y="199188"/>
                    <a:pt x="1231520" y="199188"/>
                  </a:cubicBezTo>
                  <a:cubicBezTo>
                    <a:pt x="1228662" y="199188"/>
                    <a:pt x="1226281" y="198198"/>
                    <a:pt x="1224376" y="196216"/>
                  </a:cubicBezTo>
                  <a:cubicBezTo>
                    <a:pt x="1222471" y="194234"/>
                    <a:pt x="1221518" y="191776"/>
                    <a:pt x="1221518" y="188842"/>
                  </a:cubicBezTo>
                  <a:cubicBezTo>
                    <a:pt x="1221518" y="185830"/>
                    <a:pt x="1222471" y="183372"/>
                    <a:pt x="1224376" y="181469"/>
                  </a:cubicBezTo>
                  <a:cubicBezTo>
                    <a:pt x="1226281" y="179567"/>
                    <a:pt x="1228662" y="178615"/>
                    <a:pt x="1231520" y="178615"/>
                  </a:cubicBezTo>
                  <a:close/>
                  <a:moveTo>
                    <a:pt x="560884" y="73010"/>
                  </a:moveTo>
                  <a:cubicBezTo>
                    <a:pt x="548739" y="73010"/>
                    <a:pt x="538700" y="77134"/>
                    <a:pt x="530756" y="85383"/>
                  </a:cubicBezTo>
                  <a:cubicBezTo>
                    <a:pt x="522822" y="93622"/>
                    <a:pt x="517916" y="105481"/>
                    <a:pt x="516050" y="120940"/>
                  </a:cubicBezTo>
                  <a:lnTo>
                    <a:pt x="599060" y="120940"/>
                  </a:lnTo>
                  <a:cubicBezTo>
                    <a:pt x="598517" y="105719"/>
                    <a:pt x="594936" y="93927"/>
                    <a:pt x="588316" y="85564"/>
                  </a:cubicBezTo>
                  <a:cubicBezTo>
                    <a:pt x="581706" y="77191"/>
                    <a:pt x="572551" y="73010"/>
                    <a:pt x="560884" y="73010"/>
                  </a:cubicBezTo>
                  <a:close/>
                  <a:moveTo>
                    <a:pt x="345142" y="65399"/>
                  </a:moveTo>
                  <a:lnTo>
                    <a:pt x="356696" y="65399"/>
                  </a:lnTo>
                  <a:lnTo>
                    <a:pt x="356696" y="196929"/>
                  </a:lnTo>
                  <a:lnTo>
                    <a:pt x="345142" y="196929"/>
                  </a:lnTo>
                  <a:close/>
                  <a:moveTo>
                    <a:pt x="1451452" y="62189"/>
                  </a:moveTo>
                  <a:cubicBezTo>
                    <a:pt x="1465358" y="62189"/>
                    <a:pt x="1476027" y="66933"/>
                    <a:pt x="1483456" y="76401"/>
                  </a:cubicBezTo>
                  <a:cubicBezTo>
                    <a:pt x="1490790" y="85878"/>
                    <a:pt x="1494505" y="99375"/>
                    <a:pt x="1494505" y="116892"/>
                  </a:cubicBezTo>
                  <a:lnTo>
                    <a:pt x="1494505" y="196929"/>
                  </a:lnTo>
                  <a:lnTo>
                    <a:pt x="1482980" y="196929"/>
                  </a:lnTo>
                  <a:lnTo>
                    <a:pt x="1482980" y="120340"/>
                  </a:lnTo>
                  <a:cubicBezTo>
                    <a:pt x="1482980" y="88793"/>
                    <a:pt x="1471740" y="73010"/>
                    <a:pt x="1449452" y="73010"/>
                  </a:cubicBezTo>
                  <a:cubicBezTo>
                    <a:pt x="1436974" y="73010"/>
                    <a:pt x="1426782" y="77648"/>
                    <a:pt x="1418686" y="86926"/>
                  </a:cubicBezTo>
                  <a:cubicBezTo>
                    <a:pt x="1410685" y="96203"/>
                    <a:pt x="1406685" y="107700"/>
                    <a:pt x="1406685" y="121416"/>
                  </a:cubicBezTo>
                  <a:lnTo>
                    <a:pt x="1406685" y="196929"/>
                  </a:lnTo>
                  <a:lnTo>
                    <a:pt x="1395159" y="196929"/>
                  </a:lnTo>
                  <a:lnTo>
                    <a:pt x="1395159" y="65399"/>
                  </a:lnTo>
                  <a:lnTo>
                    <a:pt x="1406685" y="65399"/>
                  </a:lnTo>
                  <a:lnTo>
                    <a:pt x="1406685" y="89307"/>
                  </a:lnTo>
                  <a:lnTo>
                    <a:pt x="1407256" y="89307"/>
                  </a:lnTo>
                  <a:cubicBezTo>
                    <a:pt x="1416685" y="71229"/>
                    <a:pt x="1431450" y="62189"/>
                    <a:pt x="1451452" y="62189"/>
                  </a:cubicBezTo>
                  <a:close/>
                  <a:moveTo>
                    <a:pt x="1336295" y="62189"/>
                  </a:moveTo>
                  <a:cubicBezTo>
                    <a:pt x="1346106" y="62189"/>
                    <a:pt x="1355631" y="64256"/>
                    <a:pt x="1364870" y="68371"/>
                  </a:cubicBezTo>
                  <a:lnTo>
                    <a:pt x="1364870" y="81697"/>
                  </a:lnTo>
                  <a:cubicBezTo>
                    <a:pt x="1355631" y="75905"/>
                    <a:pt x="1345534" y="73010"/>
                    <a:pt x="1334485" y="73010"/>
                  </a:cubicBezTo>
                  <a:cubicBezTo>
                    <a:pt x="1319436" y="73010"/>
                    <a:pt x="1307148" y="78563"/>
                    <a:pt x="1297718" y="89660"/>
                  </a:cubicBezTo>
                  <a:cubicBezTo>
                    <a:pt x="1288289" y="100766"/>
                    <a:pt x="1283621" y="115110"/>
                    <a:pt x="1283621" y="132713"/>
                  </a:cubicBezTo>
                  <a:cubicBezTo>
                    <a:pt x="1283621" y="149757"/>
                    <a:pt x="1287908" y="163453"/>
                    <a:pt x="1296480" y="173799"/>
                  </a:cubicBezTo>
                  <a:cubicBezTo>
                    <a:pt x="1305053" y="184146"/>
                    <a:pt x="1316483" y="189318"/>
                    <a:pt x="1330676" y="189318"/>
                  </a:cubicBezTo>
                  <a:cubicBezTo>
                    <a:pt x="1343534" y="189318"/>
                    <a:pt x="1354773" y="185830"/>
                    <a:pt x="1364393" y="178853"/>
                  </a:cubicBezTo>
                  <a:lnTo>
                    <a:pt x="1364393" y="191102"/>
                  </a:lnTo>
                  <a:cubicBezTo>
                    <a:pt x="1354773" y="197127"/>
                    <a:pt x="1343343" y="200140"/>
                    <a:pt x="1330103" y="200140"/>
                  </a:cubicBezTo>
                  <a:cubicBezTo>
                    <a:pt x="1312578" y="200140"/>
                    <a:pt x="1298386" y="193995"/>
                    <a:pt x="1287622" y="181707"/>
                  </a:cubicBezTo>
                  <a:cubicBezTo>
                    <a:pt x="1276859" y="169419"/>
                    <a:pt x="1271429" y="153325"/>
                    <a:pt x="1271429" y="133427"/>
                  </a:cubicBezTo>
                  <a:cubicBezTo>
                    <a:pt x="1271429" y="112577"/>
                    <a:pt x="1277525" y="95489"/>
                    <a:pt x="1289622" y="82173"/>
                  </a:cubicBezTo>
                  <a:cubicBezTo>
                    <a:pt x="1301719" y="68847"/>
                    <a:pt x="1317245" y="62189"/>
                    <a:pt x="1336295" y="62189"/>
                  </a:cubicBezTo>
                  <a:close/>
                  <a:moveTo>
                    <a:pt x="561350" y="62189"/>
                  </a:moveTo>
                  <a:cubicBezTo>
                    <a:pt x="577381" y="62189"/>
                    <a:pt x="589697" y="67943"/>
                    <a:pt x="598298" y="79439"/>
                  </a:cubicBezTo>
                  <a:cubicBezTo>
                    <a:pt x="606899" y="90926"/>
                    <a:pt x="611204" y="106585"/>
                    <a:pt x="611204" y="126407"/>
                  </a:cubicBezTo>
                  <a:lnTo>
                    <a:pt x="611204" y="131646"/>
                  </a:lnTo>
                  <a:lnTo>
                    <a:pt x="515583" y="131646"/>
                  </a:lnTo>
                  <a:cubicBezTo>
                    <a:pt x="515583" y="149718"/>
                    <a:pt x="519669" y="163849"/>
                    <a:pt x="527841" y="174037"/>
                  </a:cubicBezTo>
                  <a:cubicBezTo>
                    <a:pt x="536014" y="184225"/>
                    <a:pt x="547263" y="189318"/>
                    <a:pt x="561579" y="189318"/>
                  </a:cubicBezTo>
                  <a:cubicBezTo>
                    <a:pt x="576057" y="189318"/>
                    <a:pt x="590182" y="183888"/>
                    <a:pt x="603965" y="173026"/>
                  </a:cubicBezTo>
                  <a:lnTo>
                    <a:pt x="603965" y="185632"/>
                  </a:lnTo>
                  <a:cubicBezTo>
                    <a:pt x="590573" y="195304"/>
                    <a:pt x="575666" y="200140"/>
                    <a:pt x="559245" y="200140"/>
                  </a:cubicBezTo>
                  <a:cubicBezTo>
                    <a:pt x="542586" y="200140"/>
                    <a:pt x="529127" y="194055"/>
                    <a:pt x="518849" y="181885"/>
                  </a:cubicBezTo>
                  <a:cubicBezTo>
                    <a:pt x="508572" y="169716"/>
                    <a:pt x="503438" y="152571"/>
                    <a:pt x="503438" y="130455"/>
                  </a:cubicBezTo>
                  <a:cubicBezTo>
                    <a:pt x="503438" y="111262"/>
                    <a:pt x="508811" y="95089"/>
                    <a:pt x="519555" y="81935"/>
                  </a:cubicBezTo>
                  <a:cubicBezTo>
                    <a:pt x="530289" y="68771"/>
                    <a:pt x="544224" y="62189"/>
                    <a:pt x="561350" y="62189"/>
                  </a:cubicBezTo>
                  <a:close/>
                  <a:moveTo>
                    <a:pt x="453880" y="62189"/>
                  </a:moveTo>
                  <a:cubicBezTo>
                    <a:pt x="463767" y="62189"/>
                    <a:pt x="473301" y="64256"/>
                    <a:pt x="482483" y="68371"/>
                  </a:cubicBezTo>
                  <a:lnTo>
                    <a:pt x="482483" y="81697"/>
                  </a:lnTo>
                  <a:cubicBezTo>
                    <a:pt x="473301" y="75905"/>
                    <a:pt x="463176" y="73010"/>
                    <a:pt x="452127" y="73010"/>
                  </a:cubicBezTo>
                  <a:cubicBezTo>
                    <a:pt x="437030" y="73010"/>
                    <a:pt x="424771" y="78563"/>
                    <a:pt x="415351" y="89660"/>
                  </a:cubicBezTo>
                  <a:cubicBezTo>
                    <a:pt x="405931" y="100766"/>
                    <a:pt x="401225" y="115110"/>
                    <a:pt x="401225" y="132713"/>
                  </a:cubicBezTo>
                  <a:cubicBezTo>
                    <a:pt x="401225" y="149757"/>
                    <a:pt x="405521" y="163453"/>
                    <a:pt x="414122" y="173799"/>
                  </a:cubicBezTo>
                  <a:cubicBezTo>
                    <a:pt x="422723" y="184146"/>
                    <a:pt x="434106" y="189318"/>
                    <a:pt x="448279" y="189318"/>
                  </a:cubicBezTo>
                  <a:cubicBezTo>
                    <a:pt x="461195" y="189318"/>
                    <a:pt x="472444" y="185830"/>
                    <a:pt x="482017" y="178853"/>
                  </a:cubicBezTo>
                  <a:lnTo>
                    <a:pt x="482017" y="191102"/>
                  </a:lnTo>
                  <a:cubicBezTo>
                    <a:pt x="472444" y="197127"/>
                    <a:pt x="461004" y="200140"/>
                    <a:pt x="447689" y="200140"/>
                  </a:cubicBezTo>
                  <a:cubicBezTo>
                    <a:pt x="430182" y="200140"/>
                    <a:pt x="416027" y="193995"/>
                    <a:pt x="405255" y="181707"/>
                  </a:cubicBezTo>
                  <a:cubicBezTo>
                    <a:pt x="394472" y="169419"/>
                    <a:pt x="389081" y="153325"/>
                    <a:pt x="389081" y="133427"/>
                  </a:cubicBezTo>
                  <a:cubicBezTo>
                    <a:pt x="389081" y="112577"/>
                    <a:pt x="395130" y="95489"/>
                    <a:pt x="407236" y="82173"/>
                  </a:cubicBezTo>
                  <a:cubicBezTo>
                    <a:pt x="419342" y="68847"/>
                    <a:pt x="434887" y="62189"/>
                    <a:pt x="453880" y="62189"/>
                  </a:cubicBezTo>
                  <a:close/>
                  <a:moveTo>
                    <a:pt x="84195" y="21280"/>
                  </a:moveTo>
                  <a:cubicBezTo>
                    <a:pt x="63174" y="21280"/>
                    <a:pt x="45877" y="29033"/>
                    <a:pt x="32294" y="44530"/>
                  </a:cubicBezTo>
                  <a:cubicBezTo>
                    <a:pt x="18711" y="60027"/>
                    <a:pt x="11920" y="80306"/>
                    <a:pt x="11920" y="105357"/>
                  </a:cubicBezTo>
                  <a:cubicBezTo>
                    <a:pt x="11920" y="130731"/>
                    <a:pt x="18349" y="150926"/>
                    <a:pt x="31189" y="165950"/>
                  </a:cubicBezTo>
                  <a:cubicBezTo>
                    <a:pt x="44028" y="180974"/>
                    <a:pt x="61192" y="188486"/>
                    <a:pt x="82671" y="188486"/>
                  </a:cubicBezTo>
                  <a:cubicBezTo>
                    <a:pt x="105017" y="188486"/>
                    <a:pt x="122705" y="181053"/>
                    <a:pt x="135735" y="166188"/>
                  </a:cubicBezTo>
                  <a:cubicBezTo>
                    <a:pt x="148775" y="151322"/>
                    <a:pt x="155300" y="130607"/>
                    <a:pt x="155300" y="104052"/>
                  </a:cubicBezTo>
                  <a:cubicBezTo>
                    <a:pt x="155300" y="78049"/>
                    <a:pt x="148937" y="57751"/>
                    <a:pt x="136202" y="43168"/>
                  </a:cubicBezTo>
                  <a:cubicBezTo>
                    <a:pt x="123476" y="28576"/>
                    <a:pt x="106141" y="21280"/>
                    <a:pt x="84195" y="21280"/>
                  </a:cubicBezTo>
                  <a:close/>
                  <a:moveTo>
                    <a:pt x="350857" y="12717"/>
                  </a:moveTo>
                  <a:cubicBezTo>
                    <a:pt x="353429" y="12717"/>
                    <a:pt x="355705" y="13574"/>
                    <a:pt x="357696" y="15279"/>
                  </a:cubicBezTo>
                  <a:cubicBezTo>
                    <a:pt x="359677" y="16984"/>
                    <a:pt x="360668" y="19298"/>
                    <a:pt x="360668" y="22232"/>
                  </a:cubicBezTo>
                  <a:cubicBezTo>
                    <a:pt x="360668" y="25013"/>
                    <a:pt x="359696" y="27366"/>
                    <a:pt x="357753" y="29309"/>
                  </a:cubicBezTo>
                  <a:cubicBezTo>
                    <a:pt x="355801" y="31252"/>
                    <a:pt x="353505" y="32224"/>
                    <a:pt x="350857" y="32224"/>
                  </a:cubicBezTo>
                  <a:cubicBezTo>
                    <a:pt x="348295" y="32224"/>
                    <a:pt x="346057" y="31290"/>
                    <a:pt x="344152" y="29433"/>
                  </a:cubicBezTo>
                  <a:cubicBezTo>
                    <a:pt x="342247" y="27566"/>
                    <a:pt x="341285" y="25166"/>
                    <a:pt x="341285" y="22232"/>
                  </a:cubicBezTo>
                  <a:cubicBezTo>
                    <a:pt x="341285" y="19460"/>
                    <a:pt x="342266" y="17184"/>
                    <a:pt x="344209" y="15393"/>
                  </a:cubicBezTo>
                  <a:cubicBezTo>
                    <a:pt x="346152" y="13612"/>
                    <a:pt x="348371" y="12717"/>
                    <a:pt x="350857" y="12717"/>
                  </a:cubicBezTo>
                  <a:close/>
                  <a:moveTo>
                    <a:pt x="86291" y="9630"/>
                  </a:moveTo>
                  <a:cubicBezTo>
                    <a:pt x="110656" y="9630"/>
                    <a:pt x="130392" y="18127"/>
                    <a:pt x="145489" y="35138"/>
                  </a:cubicBezTo>
                  <a:cubicBezTo>
                    <a:pt x="160586" y="52141"/>
                    <a:pt x="168139" y="74439"/>
                    <a:pt x="168139" y="102032"/>
                  </a:cubicBezTo>
                  <a:cubicBezTo>
                    <a:pt x="168139" y="132474"/>
                    <a:pt x="160414" y="156436"/>
                    <a:pt x="144965" y="173918"/>
                  </a:cubicBezTo>
                  <a:cubicBezTo>
                    <a:pt x="129515" y="191399"/>
                    <a:pt x="108827" y="200140"/>
                    <a:pt x="82910" y="200140"/>
                  </a:cubicBezTo>
                  <a:cubicBezTo>
                    <a:pt x="57382" y="200140"/>
                    <a:pt x="37028" y="191498"/>
                    <a:pt x="21845" y="174215"/>
                  </a:cubicBezTo>
                  <a:cubicBezTo>
                    <a:pt x="6671" y="156932"/>
                    <a:pt x="-920" y="134456"/>
                    <a:pt x="-920" y="106785"/>
                  </a:cubicBezTo>
                  <a:cubicBezTo>
                    <a:pt x="-920" y="77372"/>
                    <a:pt x="6862" y="53826"/>
                    <a:pt x="22436" y="36148"/>
                  </a:cubicBezTo>
                  <a:cubicBezTo>
                    <a:pt x="37999" y="18470"/>
                    <a:pt x="59287" y="9630"/>
                    <a:pt x="86291" y="9630"/>
                  </a:cubicBezTo>
                  <a:close/>
                  <a:moveTo>
                    <a:pt x="316520" y="115"/>
                  </a:moveTo>
                  <a:cubicBezTo>
                    <a:pt x="322044" y="115"/>
                    <a:pt x="326597" y="944"/>
                    <a:pt x="330178" y="2611"/>
                  </a:cubicBezTo>
                  <a:lnTo>
                    <a:pt x="330178" y="14622"/>
                  </a:lnTo>
                  <a:cubicBezTo>
                    <a:pt x="327064" y="12164"/>
                    <a:pt x="322359" y="10935"/>
                    <a:pt x="316053" y="10935"/>
                  </a:cubicBezTo>
                  <a:cubicBezTo>
                    <a:pt x="300175" y="10935"/>
                    <a:pt x="292231" y="21794"/>
                    <a:pt x="292231" y="43520"/>
                  </a:cubicBezTo>
                  <a:lnTo>
                    <a:pt x="292231" y="65399"/>
                  </a:lnTo>
                  <a:lnTo>
                    <a:pt x="326445" y="65399"/>
                  </a:lnTo>
                  <a:lnTo>
                    <a:pt x="326445" y="76220"/>
                  </a:lnTo>
                  <a:lnTo>
                    <a:pt x="292231" y="76220"/>
                  </a:lnTo>
                  <a:lnTo>
                    <a:pt x="292231" y="196929"/>
                  </a:lnTo>
                  <a:lnTo>
                    <a:pt x="280677" y="196929"/>
                  </a:lnTo>
                  <a:lnTo>
                    <a:pt x="280677" y="76220"/>
                  </a:lnTo>
                  <a:lnTo>
                    <a:pt x="257436" y="76220"/>
                  </a:lnTo>
                  <a:lnTo>
                    <a:pt x="257436" y="65399"/>
                  </a:lnTo>
                  <a:lnTo>
                    <a:pt x="280677" y="65399"/>
                  </a:lnTo>
                  <a:lnTo>
                    <a:pt x="280677" y="42568"/>
                  </a:lnTo>
                  <a:cubicBezTo>
                    <a:pt x="280677" y="28700"/>
                    <a:pt x="284096" y="18155"/>
                    <a:pt x="290945" y="10935"/>
                  </a:cubicBezTo>
                  <a:cubicBezTo>
                    <a:pt x="297794" y="3725"/>
                    <a:pt x="306318" y="115"/>
                    <a:pt x="316520" y="115"/>
                  </a:cubicBezTo>
                  <a:close/>
                  <a:moveTo>
                    <a:pt x="245044" y="115"/>
                  </a:moveTo>
                  <a:cubicBezTo>
                    <a:pt x="250569" y="115"/>
                    <a:pt x="255121" y="944"/>
                    <a:pt x="258703" y="2611"/>
                  </a:cubicBezTo>
                  <a:lnTo>
                    <a:pt x="258703" y="14622"/>
                  </a:lnTo>
                  <a:cubicBezTo>
                    <a:pt x="255588" y="12164"/>
                    <a:pt x="250883" y="10935"/>
                    <a:pt x="244577" y="10935"/>
                  </a:cubicBezTo>
                  <a:cubicBezTo>
                    <a:pt x="228699" y="10935"/>
                    <a:pt x="220755" y="21794"/>
                    <a:pt x="220755" y="43520"/>
                  </a:cubicBezTo>
                  <a:lnTo>
                    <a:pt x="220755" y="65399"/>
                  </a:lnTo>
                  <a:lnTo>
                    <a:pt x="254969" y="65399"/>
                  </a:lnTo>
                  <a:lnTo>
                    <a:pt x="254969" y="76220"/>
                  </a:lnTo>
                  <a:lnTo>
                    <a:pt x="220755" y="76220"/>
                  </a:lnTo>
                  <a:lnTo>
                    <a:pt x="220755" y="196929"/>
                  </a:lnTo>
                  <a:lnTo>
                    <a:pt x="209201" y="196929"/>
                  </a:lnTo>
                  <a:lnTo>
                    <a:pt x="209201" y="76220"/>
                  </a:lnTo>
                  <a:lnTo>
                    <a:pt x="185970" y="76220"/>
                  </a:lnTo>
                  <a:lnTo>
                    <a:pt x="185970" y="65399"/>
                  </a:lnTo>
                  <a:lnTo>
                    <a:pt x="209201" y="65399"/>
                  </a:lnTo>
                  <a:lnTo>
                    <a:pt x="209201" y="42568"/>
                  </a:lnTo>
                  <a:cubicBezTo>
                    <a:pt x="209201" y="28700"/>
                    <a:pt x="212621" y="18155"/>
                    <a:pt x="219469" y="10935"/>
                  </a:cubicBezTo>
                  <a:cubicBezTo>
                    <a:pt x="226327" y="3725"/>
                    <a:pt x="234843" y="115"/>
                    <a:pt x="245044" y="115"/>
                  </a:cubicBez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2738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>
            <a:extLst>
              <a:ext uri="{FF2B5EF4-FFF2-40B4-BE49-F238E27FC236}">
                <a16:creationId xmlns:a16="http://schemas.microsoft.com/office/drawing/2014/main" id="{AD868303-06D8-4000-97F7-25D87CA5B3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0000"/>
                  <a:lumOff val="30000"/>
                </a:schemeClr>
              </a:gs>
              <a:gs pos="100000">
                <a:schemeClr val="accent6">
                  <a:lumMod val="70000"/>
                  <a:lumOff val="3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F48856F-05F7-460B-A424-BB471C6BB186}"/>
              </a:ext>
            </a:extLst>
          </p:cNvPr>
          <p:cNvSpPr txBox="1"/>
          <p:nvPr/>
        </p:nvSpPr>
        <p:spPr>
          <a:xfrm>
            <a:off x="616992" y="340149"/>
            <a:ext cx="1436291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C8B9103-2E68-48FE-8CE8-52DFA904CA35}"/>
              </a:ext>
            </a:extLst>
          </p:cNvPr>
          <p:cNvSpPr txBox="1"/>
          <p:nvPr/>
        </p:nvSpPr>
        <p:spPr>
          <a:xfrm>
            <a:off x="2563440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亮点展示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2EA70D7-4603-479D-80EA-A75F0CDF1490}"/>
              </a:ext>
            </a:extLst>
          </p:cNvPr>
          <p:cNvSpPr txBox="1"/>
          <p:nvPr/>
        </p:nvSpPr>
        <p:spPr>
          <a:xfrm>
            <a:off x="4549030" y="481784"/>
            <a:ext cx="673261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展望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&amp;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规划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F1323DE-C4E8-42EA-9067-3937344661CD}"/>
              </a:ext>
            </a:extLst>
          </p:cNvPr>
          <p:cNvSpPr txBox="1"/>
          <p:nvPr/>
        </p:nvSpPr>
        <p:spPr>
          <a:xfrm>
            <a:off x="5650828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业绩报告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BD46111-8D57-4E10-982E-299597386262}"/>
              </a:ext>
            </a:extLst>
          </p:cNvPr>
          <p:cNvSpPr txBox="1"/>
          <p:nvPr/>
        </p:nvSpPr>
        <p:spPr>
          <a:xfrm>
            <a:off x="3556235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总结复盘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E2D5AE5F-8AEB-4CC3-AB9C-0AA5E520F699}"/>
              </a:ext>
            </a:extLst>
          </p:cNvPr>
          <p:cNvSpPr/>
          <p:nvPr/>
        </p:nvSpPr>
        <p:spPr>
          <a:xfrm>
            <a:off x="3318469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D78606C1-E67E-4AE1-892F-B7477CFC26FA}"/>
              </a:ext>
            </a:extLst>
          </p:cNvPr>
          <p:cNvSpPr/>
          <p:nvPr/>
        </p:nvSpPr>
        <p:spPr>
          <a:xfrm>
            <a:off x="4311264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54ADC971-E3E4-4347-BAD6-71DD6A35991F}"/>
              </a:ext>
            </a:extLst>
          </p:cNvPr>
          <p:cNvSpPr/>
          <p:nvPr/>
        </p:nvSpPr>
        <p:spPr>
          <a:xfrm>
            <a:off x="5413063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DFDDCF2-5726-451D-BB4D-D2B3AD0E131B}"/>
              </a:ext>
            </a:extLst>
          </p:cNvPr>
          <p:cNvSpPr txBox="1"/>
          <p:nvPr/>
        </p:nvSpPr>
        <p:spPr>
          <a:xfrm>
            <a:off x="603250" y="1151480"/>
            <a:ext cx="1025922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销量数据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CB5A413-ED80-4F5B-BBC2-0D8D79D6C15B}"/>
              </a:ext>
            </a:extLst>
          </p:cNvPr>
          <p:cNvSpPr txBox="1"/>
          <p:nvPr/>
        </p:nvSpPr>
        <p:spPr>
          <a:xfrm>
            <a:off x="603250" y="1472758"/>
            <a:ext cx="1364156" cy="1531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User portrait analysis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9" name="文本框 418">
            <a:extLst>
              <a:ext uri="{FF2B5EF4-FFF2-40B4-BE49-F238E27FC236}">
                <a16:creationId xmlns:a16="http://schemas.microsoft.com/office/drawing/2014/main" id="{1D8FDAD6-1B42-4CDA-B8FF-DD24567122C0}"/>
              </a:ext>
            </a:extLst>
          </p:cNvPr>
          <p:cNvSpPr txBox="1"/>
          <p:nvPr/>
        </p:nvSpPr>
        <p:spPr>
          <a:xfrm>
            <a:off x="616993" y="6005379"/>
            <a:ext cx="1158972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English name </a:t>
            </a: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" name="文本框 419">
            <a:extLst>
              <a:ext uri="{FF2B5EF4-FFF2-40B4-BE49-F238E27FC236}">
                <a16:creationId xmlns:a16="http://schemas.microsoft.com/office/drawing/2014/main" id="{4EBA1586-0FA8-4A2A-8336-00A59AF1B3E3}"/>
              </a:ext>
            </a:extLst>
          </p:cNvPr>
          <p:cNvSpPr txBox="1"/>
          <p:nvPr/>
        </p:nvSpPr>
        <p:spPr>
          <a:xfrm>
            <a:off x="10731206" y="6005379"/>
            <a:ext cx="851194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Corporate slogan</a:t>
            </a:r>
          </a:p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圆: 空心 60">
            <a:extLst>
              <a:ext uri="{FF2B5EF4-FFF2-40B4-BE49-F238E27FC236}">
                <a16:creationId xmlns:a16="http://schemas.microsoft.com/office/drawing/2014/main" id="{5009DDA3-46AE-4994-A4B4-89BB9CDDCF4F}"/>
              </a:ext>
            </a:extLst>
          </p:cNvPr>
          <p:cNvSpPr/>
          <p:nvPr/>
        </p:nvSpPr>
        <p:spPr>
          <a:xfrm>
            <a:off x="2182394" y="469587"/>
            <a:ext cx="190274" cy="190274"/>
          </a:xfrm>
          <a:prstGeom prst="donut">
            <a:avLst>
              <a:gd name="adj" fmla="val 232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6B5607AA-4455-4A39-80AB-0284BDA48DA1}"/>
              </a:ext>
            </a:extLst>
          </p:cNvPr>
          <p:cNvSpPr txBox="1"/>
          <p:nvPr/>
        </p:nvSpPr>
        <p:spPr>
          <a:xfrm>
            <a:off x="1028701" y="2170095"/>
            <a:ext cx="1952458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全年销量变化</a:t>
            </a:r>
          </a:p>
        </p:txBody>
      </p:sp>
      <p:sp>
        <p:nvSpPr>
          <p:cNvPr id="75" name="矩形: 圆角 74">
            <a:extLst>
              <a:ext uri="{FF2B5EF4-FFF2-40B4-BE49-F238E27FC236}">
                <a16:creationId xmlns:a16="http://schemas.microsoft.com/office/drawing/2014/main" id="{E2C16C7F-C508-4FA6-AB73-2BA311C20FD0}"/>
              </a:ext>
            </a:extLst>
          </p:cNvPr>
          <p:cNvSpPr/>
          <p:nvPr/>
        </p:nvSpPr>
        <p:spPr>
          <a:xfrm>
            <a:off x="609600" y="1944405"/>
            <a:ext cx="10972800" cy="3731936"/>
          </a:xfrm>
          <a:prstGeom prst="roundRect">
            <a:avLst>
              <a:gd name="adj" fmla="val 904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0FC9114E-0143-4544-8342-E5F667C1E671}"/>
              </a:ext>
            </a:extLst>
          </p:cNvPr>
          <p:cNvSpPr txBox="1"/>
          <p:nvPr/>
        </p:nvSpPr>
        <p:spPr>
          <a:xfrm>
            <a:off x="9715054" y="2628473"/>
            <a:ext cx="926536" cy="50379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000"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</a:defRPr>
            </a:lvl1pPr>
          </a:lstStyle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787.1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F72B0233-F510-48EA-B3F6-CE7F575C7930}"/>
              </a:ext>
            </a:extLst>
          </p:cNvPr>
          <p:cNvSpPr txBox="1"/>
          <p:nvPr/>
        </p:nvSpPr>
        <p:spPr>
          <a:xfrm>
            <a:off x="9727297" y="2357282"/>
            <a:ext cx="1231106" cy="28142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/>
              <a:t>年销售总量达</a:t>
            </a:r>
          </a:p>
        </p:txBody>
      </p:sp>
      <p:graphicFrame>
        <p:nvGraphicFramePr>
          <p:cNvPr id="63" name="图表 62">
            <a:extLst>
              <a:ext uri="{FF2B5EF4-FFF2-40B4-BE49-F238E27FC236}">
                <a16:creationId xmlns:a16="http://schemas.microsoft.com/office/drawing/2014/main" id="{32168AB8-EB32-40FC-A155-17481CA8B9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1515695"/>
              </p:ext>
            </p:extLst>
          </p:nvPr>
        </p:nvGraphicFramePr>
        <p:xfrm>
          <a:off x="1028700" y="2528418"/>
          <a:ext cx="8266948" cy="3066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4" name="文本框 83">
            <a:extLst>
              <a:ext uri="{FF2B5EF4-FFF2-40B4-BE49-F238E27FC236}">
                <a16:creationId xmlns:a16="http://schemas.microsoft.com/office/drawing/2014/main" id="{EA5E3741-9933-4B53-912F-9FEB14DE754D}"/>
              </a:ext>
            </a:extLst>
          </p:cNvPr>
          <p:cNvSpPr txBox="1"/>
          <p:nvPr/>
        </p:nvSpPr>
        <p:spPr>
          <a:xfrm>
            <a:off x="10812248" y="2805479"/>
            <a:ext cx="205184" cy="28142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000"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</a:defRPr>
            </a:lvl1pPr>
          </a:lstStyle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FFC6C6D3-69DE-4946-8317-B313DCAA0D5F}"/>
              </a:ext>
            </a:extLst>
          </p:cNvPr>
          <p:cNvSpPr txBox="1"/>
          <p:nvPr/>
        </p:nvSpPr>
        <p:spPr>
          <a:xfrm>
            <a:off x="9715054" y="3710699"/>
            <a:ext cx="926536" cy="50379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000"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</a:defRPr>
            </a:lvl1pPr>
          </a:lstStyle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104.2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0DFD110B-23EE-407E-844F-039704DE6643}"/>
              </a:ext>
            </a:extLst>
          </p:cNvPr>
          <p:cNvSpPr txBox="1"/>
          <p:nvPr/>
        </p:nvSpPr>
        <p:spPr>
          <a:xfrm>
            <a:off x="9727297" y="3439508"/>
            <a:ext cx="1436291" cy="28142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/>
              <a:t>月销售量最高达</a:t>
            </a: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0FBABB1F-0BD7-408F-8686-E7D6336714A3}"/>
              </a:ext>
            </a:extLst>
          </p:cNvPr>
          <p:cNvSpPr txBox="1"/>
          <p:nvPr/>
        </p:nvSpPr>
        <p:spPr>
          <a:xfrm>
            <a:off x="10812248" y="3887705"/>
            <a:ext cx="205184" cy="28142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000"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</a:defRPr>
            </a:lvl1pPr>
          </a:lstStyle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AE2B2F0D-07A2-4F7D-81AA-3C33BEBF4A97}"/>
              </a:ext>
            </a:extLst>
          </p:cNvPr>
          <p:cNvGrpSpPr/>
          <p:nvPr/>
        </p:nvGrpSpPr>
        <p:grpSpPr>
          <a:xfrm>
            <a:off x="8055130" y="2846343"/>
            <a:ext cx="305594" cy="305594"/>
            <a:chOff x="5791200" y="5167086"/>
            <a:chExt cx="420914" cy="420914"/>
          </a:xfrm>
        </p:grpSpPr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AFA32E75-D9B5-4AB7-B1E3-1580550C4D82}"/>
                </a:ext>
              </a:extLst>
            </p:cNvPr>
            <p:cNvSpPr/>
            <p:nvPr/>
          </p:nvSpPr>
          <p:spPr>
            <a:xfrm>
              <a:off x="5791200" y="5167086"/>
              <a:ext cx="420914" cy="420914"/>
            </a:xfrm>
            <a:prstGeom prst="ellipse">
              <a:avLst/>
            </a:prstGeom>
            <a:gradFill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3FF490CA-3635-4132-88E8-7974F183413E}"/>
                </a:ext>
              </a:extLst>
            </p:cNvPr>
            <p:cNvSpPr/>
            <p:nvPr/>
          </p:nvSpPr>
          <p:spPr>
            <a:xfrm>
              <a:off x="5848350" y="5224236"/>
              <a:ext cx="306614" cy="306614"/>
            </a:xfrm>
            <a:prstGeom prst="ellipse">
              <a:avLst/>
            </a:prstGeom>
            <a:gradFill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4D0A6D66-8EBE-4CED-A3D0-89B25CB189C9}"/>
                </a:ext>
              </a:extLst>
            </p:cNvPr>
            <p:cNvSpPr/>
            <p:nvPr/>
          </p:nvSpPr>
          <p:spPr>
            <a:xfrm>
              <a:off x="5915252" y="5291138"/>
              <a:ext cx="172810" cy="17281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8" name="椭圆 97">
            <a:extLst>
              <a:ext uri="{FF2B5EF4-FFF2-40B4-BE49-F238E27FC236}">
                <a16:creationId xmlns:a16="http://schemas.microsoft.com/office/drawing/2014/main" id="{9E3BF27C-7C26-4FC9-865F-9BC83ACC19EF}"/>
              </a:ext>
            </a:extLst>
          </p:cNvPr>
          <p:cNvSpPr/>
          <p:nvPr/>
        </p:nvSpPr>
        <p:spPr>
          <a:xfrm>
            <a:off x="11141076" y="5235017"/>
            <a:ext cx="200024" cy="200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4E1D0EBC-11A2-495C-9DEF-B91C38FBFA84}"/>
              </a:ext>
            </a:extLst>
          </p:cNvPr>
          <p:cNvSpPr txBox="1"/>
          <p:nvPr/>
        </p:nvSpPr>
        <p:spPr>
          <a:xfrm>
            <a:off x="3108757" y="2265345"/>
            <a:ext cx="942566" cy="1615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（单位：万元）</a:t>
            </a: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260F7427-F77B-4D59-ADDB-7A3C4C36A56D}"/>
              </a:ext>
            </a:extLst>
          </p:cNvPr>
          <p:cNvGrpSpPr/>
          <p:nvPr/>
        </p:nvGrpSpPr>
        <p:grpSpPr>
          <a:xfrm>
            <a:off x="10086975" y="387350"/>
            <a:ext cx="1495425" cy="200025"/>
            <a:chOff x="8759825" y="469900"/>
            <a:chExt cx="1495425" cy="200025"/>
          </a:xfrm>
        </p:grpSpPr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2BA4D458-9782-4F01-97AD-C76B7A56C1C9}"/>
                </a:ext>
              </a:extLst>
            </p:cNvPr>
            <p:cNvSpPr/>
            <p:nvPr/>
          </p:nvSpPr>
          <p:spPr>
            <a:xfrm>
              <a:off x="9836150" y="479425"/>
              <a:ext cx="114300" cy="190500"/>
            </a:xfrm>
            <a:custGeom>
              <a:avLst/>
              <a:gdLst>
                <a:gd name="connsiteX0" fmla="*/ 64803 w 114300"/>
                <a:gd name="connsiteY0" fmla="*/ 115 h 190500"/>
                <a:gd name="connsiteX1" fmla="*/ 105475 w 114300"/>
                <a:gd name="connsiteY1" fmla="*/ 6782 h 190500"/>
                <a:gd name="connsiteX2" fmla="*/ 105475 w 114300"/>
                <a:gd name="connsiteY2" fmla="*/ 32719 h 190500"/>
                <a:gd name="connsiteX3" fmla="*/ 62992 w 114300"/>
                <a:gd name="connsiteY3" fmla="*/ 21175 h 190500"/>
                <a:gd name="connsiteX4" fmla="*/ 35180 w 114300"/>
                <a:gd name="connsiteY4" fmla="*/ 28252 h 190500"/>
                <a:gd name="connsiteX5" fmla="*/ 24417 w 114300"/>
                <a:gd name="connsiteY5" fmla="*/ 47950 h 190500"/>
                <a:gd name="connsiteX6" fmla="*/ 31845 w 114300"/>
                <a:gd name="connsiteY6" fmla="*/ 66152 h 190500"/>
                <a:gd name="connsiteX7" fmla="*/ 64135 w 114300"/>
                <a:gd name="connsiteY7" fmla="*/ 85307 h 190500"/>
                <a:gd name="connsiteX8" fmla="*/ 102426 w 114300"/>
                <a:gd name="connsiteY8" fmla="*/ 111253 h 190500"/>
                <a:gd name="connsiteX9" fmla="*/ 113380 w 114300"/>
                <a:gd name="connsiteY9" fmla="*/ 140402 h 190500"/>
                <a:gd name="connsiteX10" fmla="*/ 95568 w 114300"/>
                <a:gd name="connsiteY10" fmla="*/ 177646 h 190500"/>
                <a:gd name="connsiteX11" fmla="*/ 46228 w 114300"/>
                <a:gd name="connsiteY11" fmla="*/ 190615 h 190500"/>
                <a:gd name="connsiteX12" fmla="*/ 20511 w 114300"/>
                <a:gd name="connsiteY12" fmla="*/ 187580 h 190500"/>
                <a:gd name="connsiteX13" fmla="*/ -920 w 114300"/>
                <a:gd name="connsiteY13" fmla="*/ 180025 h 190500"/>
                <a:gd name="connsiteX14" fmla="*/ -920 w 114300"/>
                <a:gd name="connsiteY14" fmla="*/ 152896 h 190500"/>
                <a:gd name="connsiteX15" fmla="*/ 21940 w 114300"/>
                <a:gd name="connsiteY15" fmla="*/ 165033 h 190500"/>
                <a:gd name="connsiteX16" fmla="*/ 48991 w 114300"/>
                <a:gd name="connsiteY16" fmla="*/ 169792 h 190500"/>
                <a:gd name="connsiteX17" fmla="*/ 88139 w 114300"/>
                <a:gd name="connsiteY17" fmla="*/ 142187 h 190500"/>
                <a:gd name="connsiteX18" fmla="*/ 83948 w 114300"/>
                <a:gd name="connsiteY18" fmla="*/ 128264 h 190500"/>
                <a:gd name="connsiteX19" fmla="*/ 72422 w 114300"/>
                <a:gd name="connsiteY19" fmla="*/ 117320 h 190500"/>
                <a:gd name="connsiteX20" fmla="*/ 44990 w 114300"/>
                <a:gd name="connsiteY20" fmla="*/ 102680 h 190500"/>
                <a:gd name="connsiteX21" fmla="*/ 8128 w 114300"/>
                <a:gd name="connsiteY21" fmla="*/ 77039 h 190500"/>
                <a:gd name="connsiteX22" fmla="*/ -825 w 114300"/>
                <a:gd name="connsiteY22" fmla="*/ 49969 h 190500"/>
                <a:gd name="connsiteX23" fmla="*/ 17844 w 114300"/>
                <a:gd name="connsiteY23" fmla="*/ 13564 h 190500"/>
                <a:gd name="connsiteX24" fmla="*/ 64803 w 114300"/>
                <a:gd name="connsiteY24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0" h="190500">
                  <a:moveTo>
                    <a:pt x="64803" y="115"/>
                  </a:moveTo>
                  <a:cubicBezTo>
                    <a:pt x="83281" y="115"/>
                    <a:pt x="96807" y="2334"/>
                    <a:pt x="105475" y="6782"/>
                  </a:cubicBezTo>
                  <a:lnTo>
                    <a:pt x="105475" y="32719"/>
                  </a:lnTo>
                  <a:cubicBezTo>
                    <a:pt x="94235" y="25023"/>
                    <a:pt x="80043" y="21175"/>
                    <a:pt x="62992" y="21175"/>
                  </a:cubicBezTo>
                  <a:cubicBezTo>
                    <a:pt x="51563" y="21175"/>
                    <a:pt x="42324" y="23537"/>
                    <a:pt x="35180" y="28252"/>
                  </a:cubicBezTo>
                  <a:cubicBezTo>
                    <a:pt x="28036" y="32976"/>
                    <a:pt x="24417" y="39539"/>
                    <a:pt x="24417" y="47950"/>
                  </a:cubicBezTo>
                  <a:cubicBezTo>
                    <a:pt x="24417" y="55408"/>
                    <a:pt x="26893" y="61475"/>
                    <a:pt x="31845" y="66152"/>
                  </a:cubicBezTo>
                  <a:cubicBezTo>
                    <a:pt x="36799" y="70838"/>
                    <a:pt x="47562" y="77220"/>
                    <a:pt x="64135" y="85307"/>
                  </a:cubicBezTo>
                  <a:cubicBezTo>
                    <a:pt x="82424" y="93955"/>
                    <a:pt x="95187" y="102604"/>
                    <a:pt x="102426" y="111253"/>
                  </a:cubicBezTo>
                  <a:cubicBezTo>
                    <a:pt x="109760" y="119892"/>
                    <a:pt x="113380" y="129617"/>
                    <a:pt x="113380" y="140402"/>
                  </a:cubicBezTo>
                  <a:cubicBezTo>
                    <a:pt x="113380" y="156584"/>
                    <a:pt x="107475" y="168999"/>
                    <a:pt x="95568" y="177646"/>
                  </a:cubicBezTo>
                  <a:cubicBezTo>
                    <a:pt x="83757" y="186292"/>
                    <a:pt x="67279" y="190615"/>
                    <a:pt x="46228" y="190615"/>
                  </a:cubicBezTo>
                  <a:cubicBezTo>
                    <a:pt x="38895" y="190615"/>
                    <a:pt x="30322" y="189603"/>
                    <a:pt x="20511" y="187580"/>
                  </a:cubicBezTo>
                  <a:cubicBezTo>
                    <a:pt x="10700" y="185558"/>
                    <a:pt x="3556" y="183040"/>
                    <a:pt x="-920" y="180025"/>
                  </a:cubicBezTo>
                  <a:lnTo>
                    <a:pt x="-920" y="152896"/>
                  </a:lnTo>
                  <a:cubicBezTo>
                    <a:pt x="4795" y="157814"/>
                    <a:pt x="12415" y="161859"/>
                    <a:pt x="21940" y="165033"/>
                  </a:cubicBezTo>
                  <a:cubicBezTo>
                    <a:pt x="31465" y="168206"/>
                    <a:pt x="40418" y="169792"/>
                    <a:pt x="48991" y="169792"/>
                  </a:cubicBezTo>
                  <a:cubicBezTo>
                    <a:pt x="75089" y="169792"/>
                    <a:pt x="88139" y="160590"/>
                    <a:pt x="88139" y="142187"/>
                  </a:cubicBezTo>
                  <a:cubicBezTo>
                    <a:pt x="88139" y="137030"/>
                    <a:pt x="86805" y="132389"/>
                    <a:pt x="83948" y="128264"/>
                  </a:cubicBezTo>
                  <a:cubicBezTo>
                    <a:pt x="81185" y="124140"/>
                    <a:pt x="77280" y="120492"/>
                    <a:pt x="72422" y="117320"/>
                  </a:cubicBezTo>
                  <a:cubicBezTo>
                    <a:pt x="67564" y="114148"/>
                    <a:pt x="58421" y="109262"/>
                    <a:pt x="44990" y="102680"/>
                  </a:cubicBezTo>
                  <a:cubicBezTo>
                    <a:pt x="26321" y="93479"/>
                    <a:pt x="14034" y="84935"/>
                    <a:pt x="8128" y="77039"/>
                  </a:cubicBezTo>
                  <a:cubicBezTo>
                    <a:pt x="2127" y="69152"/>
                    <a:pt x="-825" y="60123"/>
                    <a:pt x="-825" y="49969"/>
                  </a:cubicBezTo>
                  <a:cubicBezTo>
                    <a:pt x="-825" y="34662"/>
                    <a:pt x="5367" y="22527"/>
                    <a:pt x="17844" y="13564"/>
                  </a:cubicBezTo>
                  <a:cubicBezTo>
                    <a:pt x="30227" y="4601"/>
                    <a:pt x="45848" y="115"/>
                    <a:pt x="64803" y="115"/>
                  </a:cubicBezTo>
                  <a:close/>
                </a:path>
              </a:pathLst>
            </a:custGeom>
            <a:solidFill>
              <a:srgbClr val="FBB0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293842B1-13C6-4335-8343-0D88A8940C94}"/>
                </a:ext>
              </a:extLst>
            </p:cNvPr>
            <p:cNvSpPr/>
            <p:nvPr/>
          </p:nvSpPr>
          <p:spPr>
            <a:xfrm>
              <a:off x="9407525" y="479425"/>
              <a:ext cx="114300" cy="180975"/>
            </a:xfrm>
            <a:custGeom>
              <a:avLst/>
              <a:gdLst>
                <a:gd name="connsiteX0" fmla="*/ -920 w 114300"/>
                <a:gd name="connsiteY0" fmla="*/ 115 h 180975"/>
                <a:gd name="connsiteX1" fmla="*/ 51039 w 114300"/>
                <a:gd name="connsiteY1" fmla="*/ 115 h 180975"/>
                <a:gd name="connsiteX2" fmla="*/ 97026 w 114300"/>
                <a:gd name="connsiteY2" fmla="*/ 14250 h 180975"/>
                <a:gd name="connsiteX3" fmla="*/ 113380 w 114300"/>
                <a:gd name="connsiteY3" fmla="*/ 54674 h 180975"/>
                <a:gd name="connsiteX4" fmla="*/ 94254 w 114300"/>
                <a:gd name="connsiteY4" fmla="*/ 97842 h 180975"/>
                <a:gd name="connsiteX5" fmla="*/ 46429 w 114300"/>
                <a:gd name="connsiteY5" fmla="*/ 113443 h 180975"/>
                <a:gd name="connsiteX6" fmla="*/ 22693 w 114300"/>
                <a:gd name="connsiteY6" fmla="*/ 113443 h 180975"/>
                <a:gd name="connsiteX7" fmla="*/ 22693 w 114300"/>
                <a:gd name="connsiteY7" fmla="*/ 181090 h 180975"/>
                <a:gd name="connsiteX8" fmla="*/ -920 w 114300"/>
                <a:gd name="connsiteY8" fmla="*/ 181090 h 180975"/>
                <a:gd name="connsiteX9" fmla="*/ -920 w 114300"/>
                <a:gd name="connsiteY9" fmla="*/ 115 h 180975"/>
                <a:gd name="connsiteX10" fmla="*/ 22693 w 114300"/>
                <a:gd name="connsiteY10" fmla="*/ 20679 h 180975"/>
                <a:gd name="connsiteX11" fmla="*/ 22693 w 114300"/>
                <a:gd name="connsiteY11" fmla="*/ 92879 h 180975"/>
                <a:gd name="connsiteX12" fmla="*/ 44543 w 114300"/>
                <a:gd name="connsiteY12" fmla="*/ 92879 h 180975"/>
                <a:gd name="connsiteX13" fmla="*/ 77366 w 114300"/>
                <a:gd name="connsiteY13" fmla="*/ 83240 h 180975"/>
                <a:gd name="connsiteX14" fmla="*/ 88586 w 114300"/>
                <a:gd name="connsiteY14" fmla="*/ 55608 h 180975"/>
                <a:gd name="connsiteX15" fmla="*/ 46781 w 114300"/>
                <a:gd name="connsiteY15" fmla="*/ 20679 h 180975"/>
                <a:gd name="connsiteX16" fmla="*/ 22693 w 114300"/>
                <a:gd name="connsiteY16" fmla="*/ 206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300" h="180975">
                  <a:moveTo>
                    <a:pt x="-920" y="115"/>
                  </a:moveTo>
                  <a:lnTo>
                    <a:pt x="51039" y="115"/>
                  </a:lnTo>
                  <a:cubicBezTo>
                    <a:pt x="70794" y="115"/>
                    <a:pt x="86119" y="4830"/>
                    <a:pt x="97026" y="14250"/>
                  </a:cubicBezTo>
                  <a:cubicBezTo>
                    <a:pt x="107931" y="23680"/>
                    <a:pt x="113380" y="37148"/>
                    <a:pt x="113380" y="54674"/>
                  </a:cubicBezTo>
                  <a:cubicBezTo>
                    <a:pt x="113380" y="72438"/>
                    <a:pt x="107008" y="86821"/>
                    <a:pt x="94254" y="97842"/>
                  </a:cubicBezTo>
                  <a:cubicBezTo>
                    <a:pt x="81500" y="108871"/>
                    <a:pt x="65555" y="114063"/>
                    <a:pt x="46429" y="113443"/>
                  </a:cubicBezTo>
                  <a:lnTo>
                    <a:pt x="22693" y="113443"/>
                  </a:lnTo>
                  <a:lnTo>
                    <a:pt x="22693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  <a:moveTo>
                    <a:pt x="22693" y="20679"/>
                  </a:moveTo>
                  <a:lnTo>
                    <a:pt x="22693" y="92879"/>
                  </a:lnTo>
                  <a:lnTo>
                    <a:pt x="44543" y="92879"/>
                  </a:lnTo>
                  <a:cubicBezTo>
                    <a:pt x="58944" y="92879"/>
                    <a:pt x="69889" y="89669"/>
                    <a:pt x="77366" y="83240"/>
                  </a:cubicBezTo>
                  <a:cubicBezTo>
                    <a:pt x="84843" y="76820"/>
                    <a:pt x="88586" y="67609"/>
                    <a:pt x="88586" y="55608"/>
                  </a:cubicBezTo>
                  <a:cubicBezTo>
                    <a:pt x="88586" y="32319"/>
                    <a:pt x="74652" y="20679"/>
                    <a:pt x="46781" y="20679"/>
                  </a:cubicBezTo>
                  <a:lnTo>
                    <a:pt x="22693" y="20679"/>
                  </a:lnTo>
                  <a:close/>
                </a:path>
              </a:pathLst>
            </a:custGeom>
            <a:solidFill>
              <a:srgbClr val="EF5B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7C1E7822-8EB1-4D3A-9395-A2F4B8DA14B1}"/>
                </a:ext>
              </a:extLst>
            </p:cNvPr>
            <p:cNvSpPr/>
            <p:nvPr/>
          </p:nvSpPr>
          <p:spPr>
            <a:xfrm>
              <a:off x="9550400" y="479425"/>
              <a:ext cx="95250" cy="180975"/>
            </a:xfrm>
            <a:custGeom>
              <a:avLst/>
              <a:gdLst>
                <a:gd name="connsiteX0" fmla="*/ -920 w 95250"/>
                <a:gd name="connsiteY0" fmla="*/ 115 h 180975"/>
                <a:gd name="connsiteX1" fmla="*/ 22416 w 95250"/>
                <a:gd name="connsiteY1" fmla="*/ 115 h 180975"/>
                <a:gd name="connsiteX2" fmla="*/ 22416 w 95250"/>
                <a:gd name="connsiteY2" fmla="*/ 160410 h 180975"/>
                <a:gd name="connsiteX3" fmla="*/ 94330 w 95250"/>
                <a:gd name="connsiteY3" fmla="*/ 160410 h 180975"/>
                <a:gd name="connsiteX4" fmla="*/ 94330 w 95250"/>
                <a:gd name="connsiteY4" fmla="*/ 181090 h 180975"/>
                <a:gd name="connsiteX5" fmla="*/ -920 w 95250"/>
                <a:gd name="connsiteY5" fmla="*/ 181090 h 180975"/>
                <a:gd name="connsiteX6" fmla="*/ -920 w 95250"/>
                <a:gd name="connsiteY6" fmla="*/ 11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180975">
                  <a:moveTo>
                    <a:pt x="-920" y="115"/>
                  </a:moveTo>
                  <a:lnTo>
                    <a:pt x="22416" y="115"/>
                  </a:lnTo>
                  <a:lnTo>
                    <a:pt x="22416" y="160410"/>
                  </a:lnTo>
                  <a:lnTo>
                    <a:pt x="94330" y="160410"/>
                  </a:lnTo>
                  <a:lnTo>
                    <a:pt x="94330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</a:path>
              </a:pathLst>
            </a:custGeom>
            <a:solidFill>
              <a:srgbClr val="293B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7F5B5DAB-C1EA-45DF-822D-E36347CED1AC}"/>
                </a:ext>
              </a:extLst>
            </p:cNvPr>
            <p:cNvSpPr/>
            <p:nvPr/>
          </p:nvSpPr>
          <p:spPr>
            <a:xfrm>
              <a:off x="9664700" y="479425"/>
              <a:ext cx="142875" cy="190500"/>
            </a:xfrm>
            <a:custGeom>
              <a:avLst/>
              <a:gdLst>
                <a:gd name="connsiteX0" fmla="*/ -920 w 142875"/>
                <a:gd name="connsiteY0" fmla="*/ 115 h 190500"/>
                <a:gd name="connsiteX1" fmla="*/ 23559 w 142875"/>
                <a:gd name="connsiteY1" fmla="*/ 115 h 190500"/>
                <a:gd name="connsiteX2" fmla="*/ 23559 w 142875"/>
                <a:gd name="connsiteY2" fmla="*/ 112843 h 190500"/>
                <a:gd name="connsiteX3" fmla="*/ 71280 w 142875"/>
                <a:gd name="connsiteY3" fmla="*/ 169086 h 190500"/>
                <a:gd name="connsiteX4" fmla="*/ 117476 w 142875"/>
                <a:gd name="connsiteY4" fmla="*/ 114653 h 190500"/>
                <a:gd name="connsiteX5" fmla="*/ 117476 w 142875"/>
                <a:gd name="connsiteY5" fmla="*/ 115 h 190500"/>
                <a:gd name="connsiteX6" fmla="*/ 141955 w 142875"/>
                <a:gd name="connsiteY6" fmla="*/ 115 h 190500"/>
                <a:gd name="connsiteX7" fmla="*/ 141955 w 142875"/>
                <a:gd name="connsiteY7" fmla="*/ 111148 h 190500"/>
                <a:gd name="connsiteX8" fmla="*/ 68994 w 142875"/>
                <a:gd name="connsiteY8" fmla="*/ 190615 h 190500"/>
                <a:gd name="connsiteX9" fmla="*/ -920 w 142875"/>
                <a:gd name="connsiteY9" fmla="*/ 113929 h 190500"/>
                <a:gd name="connsiteX10" fmla="*/ -920 w 142875"/>
                <a:gd name="connsiteY10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90500">
                  <a:moveTo>
                    <a:pt x="-920" y="115"/>
                  </a:moveTo>
                  <a:lnTo>
                    <a:pt x="23559" y="115"/>
                  </a:lnTo>
                  <a:lnTo>
                    <a:pt x="23559" y="112843"/>
                  </a:lnTo>
                  <a:cubicBezTo>
                    <a:pt x="23559" y="150338"/>
                    <a:pt x="39466" y="169086"/>
                    <a:pt x="71280" y="169086"/>
                  </a:cubicBezTo>
                  <a:cubicBezTo>
                    <a:pt x="102046" y="169086"/>
                    <a:pt x="117476" y="150942"/>
                    <a:pt x="117476" y="114653"/>
                  </a:cubicBezTo>
                  <a:lnTo>
                    <a:pt x="117476" y="115"/>
                  </a:lnTo>
                  <a:lnTo>
                    <a:pt x="141955" y="115"/>
                  </a:lnTo>
                  <a:lnTo>
                    <a:pt x="141955" y="111148"/>
                  </a:lnTo>
                  <a:cubicBezTo>
                    <a:pt x="141955" y="164126"/>
                    <a:pt x="117666" y="190615"/>
                    <a:pt x="68994" y="190615"/>
                  </a:cubicBezTo>
                  <a:cubicBezTo>
                    <a:pt x="22416" y="190615"/>
                    <a:pt x="-920" y="165054"/>
                    <a:pt x="-920" y="113929"/>
                  </a:cubicBezTo>
                  <a:lnTo>
                    <a:pt x="-920" y="115"/>
                  </a:lnTo>
                  <a:close/>
                </a:path>
              </a:pathLst>
            </a:custGeom>
            <a:solidFill>
              <a:srgbClr val="1A92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8B503CFF-D863-460C-AED4-0F2726138FCE}"/>
                </a:ext>
              </a:extLst>
            </p:cNvPr>
            <p:cNvSpPr/>
            <p:nvPr/>
          </p:nvSpPr>
          <p:spPr>
            <a:xfrm>
              <a:off x="8759825" y="469900"/>
              <a:ext cx="1495425" cy="200025"/>
            </a:xfrm>
            <a:custGeom>
              <a:avLst/>
              <a:gdLst>
                <a:gd name="connsiteX0" fmla="*/ 1231520 w 1495425"/>
                <a:gd name="connsiteY0" fmla="*/ 178615 h 200025"/>
                <a:gd name="connsiteX1" fmla="*/ 1238950 w 1495425"/>
                <a:gd name="connsiteY1" fmla="*/ 181469 h 200025"/>
                <a:gd name="connsiteX2" fmla="*/ 1241902 w 1495425"/>
                <a:gd name="connsiteY2" fmla="*/ 188842 h 200025"/>
                <a:gd name="connsiteX3" fmla="*/ 1238950 w 1495425"/>
                <a:gd name="connsiteY3" fmla="*/ 196216 h 200025"/>
                <a:gd name="connsiteX4" fmla="*/ 1231520 w 1495425"/>
                <a:gd name="connsiteY4" fmla="*/ 199188 h 200025"/>
                <a:gd name="connsiteX5" fmla="*/ 1224376 w 1495425"/>
                <a:gd name="connsiteY5" fmla="*/ 196216 h 200025"/>
                <a:gd name="connsiteX6" fmla="*/ 1221518 w 1495425"/>
                <a:gd name="connsiteY6" fmla="*/ 188842 h 200025"/>
                <a:gd name="connsiteX7" fmla="*/ 1224376 w 1495425"/>
                <a:gd name="connsiteY7" fmla="*/ 181469 h 200025"/>
                <a:gd name="connsiteX8" fmla="*/ 1231520 w 1495425"/>
                <a:gd name="connsiteY8" fmla="*/ 178615 h 200025"/>
                <a:gd name="connsiteX9" fmla="*/ 560884 w 1495425"/>
                <a:gd name="connsiteY9" fmla="*/ 73010 h 200025"/>
                <a:gd name="connsiteX10" fmla="*/ 530756 w 1495425"/>
                <a:gd name="connsiteY10" fmla="*/ 85383 h 200025"/>
                <a:gd name="connsiteX11" fmla="*/ 516050 w 1495425"/>
                <a:gd name="connsiteY11" fmla="*/ 120940 h 200025"/>
                <a:gd name="connsiteX12" fmla="*/ 599060 w 1495425"/>
                <a:gd name="connsiteY12" fmla="*/ 120940 h 200025"/>
                <a:gd name="connsiteX13" fmla="*/ 588316 w 1495425"/>
                <a:gd name="connsiteY13" fmla="*/ 85564 h 200025"/>
                <a:gd name="connsiteX14" fmla="*/ 560884 w 1495425"/>
                <a:gd name="connsiteY14" fmla="*/ 73010 h 200025"/>
                <a:gd name="connsiteX15" fmla="*/ 345142 w 1495425"/>
                <a:gd name="connsiteY15" fmla="*/ 65399 h 200025"/>
                <a:gd name="connsiteX16" fmla="*/ 356696 w 1495425"/>
                <a:gd name="connsiteY16" fmla="*/ 65399 h 200025"/>
                <a:gd name="connsiteX17" fmla="*/ 356696 w 1495425"/>
                <a:gd name="connsiteY17" fmla="*/ 196929 h 200025"/>
                <a:gd name="connsiteX18" fmla="*/ 345142 w 1495425"/>
                <a:gd name="connsiteY18" fmla="*/ 196929 h 200025"/>
                <a:gd name="connsiteX19" fmla="*/ 1451452 w 1495425"/>
                <a:gd name="connsiteY19" fmla="*/ 62189 h 200025"/>
                <a:gd name="connsiteX20" fmla="*/ 1483456 w 1495425"/>
                <a:gd name="connsiteY20" fmla="*/ 76401 h 200025"/>
                <a:gd name="connsiteX21" fmla="*/ 1494505 w 1495425"/>
                <a:gd name="connsiteY21" fmla="*/ 116892 h 200025"/>
                <a:gd name="connsiteX22" fmla="*/ 1494505 w 1495425"/>
                <a:gd name="connsiteY22" fmla="*/ 196929 h 200025"/>
                <a:gd name="connsiteX23" fmla="*/ 1482980 w 1495425"/>
                <a:gd name="connsiteY23" fmla="*/ 196929 h 200025"/>
                <a:gd name="connsiteX24" fmla="*/ 1482980 w 1495425"/>
                <a:gd name="connsiteY24" fmla="*/ 120340 h 200025"/>
                <a:gd name="connsiteX25" fmla="*/ 1449452 w 1495425"/>
                <a:gd name="connsiteY25" fmla="*/ 73010 h 200025"/>
                <a:gd name="connsiteX26" fmla="*/ 1418686 w 1495425"/>
                <a:gd name="connsiteY26" fmla="*/ 86926 h 200025"/>
                <a:gd name="connsiteX27" fmla="*/ 1406685 w 1495425"/>
                <a:gd name="connsiteY27" fmla="*/ 121416 h 200025"/>
                <a:gd name="connsiteX28" fmla="*/ 1406685 w 1495425"/>
                <a:gd name="connsiteY28" fmla="*/ 196929 h 200025"/>
                <a:gd name="connsiteX29" fmla="*/ 1395159 w 1495425"/>
                <a:gd name="connsiteY29" fmla="*/ 196929 h 200025"/>
                <a:gd name="connsiteX30" fmla="*/ 1395159 w 1495425"/>
                <a:gd name="connsiteY30" fmla="*/ 65399 h 200025"/>
                <a:gd name="connsiteX31" fmla="*/ 1406685 w 1495425"/>
                <a:gd name="connsiteY31" fmla="*/ 65399 h 200025"/>
                <a:gd name="connsiteX32" fmla="*/ 1406685 w 1495425"/>
                <a:gd name="connsiteY32" fmla="*/ 89307 h 200025"/>
                <a:gd name="connsiteX33" fmla="*/ 1407256 w 1495425"/>
                <a:gd name="connsiteY33" fmla="*/ 89307 h 200025"/>
                <a:gd name="connsiteX34" fmla="*/ 1451452 w 1495425"/>
                <a:gd name="connsiteY34" fmla="*/ 62189 h 200025"/>
                <a:gd name="connsiteX35" fmla="*/ 1336295 w 1495425"/>
                <a:gd name="connsiteY35" fmla="*/ 62189 h 200025"/>
                <a:gd name="connsiteX36" fmla="*/ 1364870 w 1495425"/>
                <a:gd name="connsiteY36" fmla="*/ 68371 h 200025"/>
                <a:gd name="connsiteX37" fmla="*/ 1364870 w 1495425"/>
                <a:gd name="connsiteY37" fmla="*/ 81697 h 200025"/>
                <a:gd name="connsiteX38" fmla="*/ 1334485 w 1495425"/>
                <a:gd name="connsiteY38" fmla="*/ 73010 h 200025"/>
                <a:gd name="connsiteX39" fmla="*/ 1297718 w 1495425"/>
                <a:gd name="connsiteY39" fmla="*/ 89660 h 200025"/>
                <a:gd name="connsiteX40" fmla="*/ 1283621 w 1495425"/>
                <a:gd name="connsiteY40" fmla="*/ 132713 h 200025"/>
                <a:gd name="connsiteX41" fmla="*/ 1296480 w 1495425"/>
                <a:gd name="connsiteY41" fmla="*/ 173799 h 200025"/>
                <a:gd name="connsiteX42" fmla="*/ 1330676 w 1495425"/>
                <a:gd name="connsiteY42" fmla="*/ 189318 h 200025"/>
                <a:gd name="connsiteX43" fmla="*/ 1364393 w 1495425"/>
                <a:gd name="connsiteY43" fmla="*/ 178853 h 200025"/>
                <a:gd name="connsiteX44" fmla="*/ 1364393 w 1495425"/>
                <a:gd name="connsiteY44" fmla="*/ 191102 h 200025"/>
                <a:gd name="connsiteX45" fmla="*/ 1330103 w 1495425"/>
                <a:gd name="connsiteY45" fmla="*/ 200140 h 200025"/>
                <a:gd name="connsiteX46" fmla="*/ 1287622 w 1495425"/>
                <a:gd name="connsiteY46" fmla="*/ 181707 h 200025"/>
                <a:gd name="connsiteX47" fmla="*/ 1271429 w 1495425"/>
                <a:gd name="connsiteY47" fmla="*/ 133427 h 200025"/>
                <a:gd name="connsiteX48" fmla="*/ 1289622 w 1495425"/>
                <a:gd name="connsiteY48" fmla="*/ 82173 h 200025"/>
                <a:gd name="connsiteX49" fmla="*/ 1336295 w 1495425"/>
                <a:gd name="connsiteY49" fmla="*/ 62189 h 200025"/>
                <a:gd name="connsiteX50" fmla="*/ 561350 w 1495425"/>
                <a:gd name="connsiteY50" fmla="*/ 62189 h 200025"/>
                <a:gd name="connsiteX51" fmla="*/ 598298 w 1495425"/>
                <a:gd name="connsiteY51" fmla="*/ 79439 h 200025"/>
                <a:gd name="connsiteX52" fmla="*/ 611204 w 1495425"/>
                <a:gd name="connsiteY52" fmla="*/ 126407 h 200025"/>
                <a:gd name="connsiteX53" fmla="*/ 611204 w 1495425"/>
                <a:gd name="connsiteY53" fmla="*/ 131646 h 200025"/>
                <a:gd name="connsiteX54" fmla="*/ 515583 w 1495425"/>
                <a:gd name="connsiteY54" fmla="*/ 131646 h 200025"/>
                <a:gd name="connsiteX55" fmla="*/ 527841 w 1495425"/>
                <a:gd name="connsiteY55" fmla="*/ 174037 h 200025"/>
                <a:gd name="connsiteX56" fmla="*/ 561579 w 1495425"/>
                <a:gd name="connsiteY56" fmla="*/ 189318 h 200025"/>
                <a:gd name="connsiteX57" fmla="*/ 603965 w 1495425"/>
                <a:gd name="connsiteY57" fmla="*/ 173026 h 200025"/>
                <a:gd name="connsiteX58" fmla="*/ 603965 w 1495425"/>
                <a:gd name="connsiteY58" fmla="*/ 185632 h 200025"/>
                <a:gd name="connsiteX59" fmla="*/ 559245 w 1495425"/>
                <a:gd name="connsiteY59" fmla="*/ 200140 h 200025"/>
                <a:gd name="connsiteX60" fmla="*/ 518849 w 1495425"/>
                <a:gd name="connsiteY60" fmla="*/ 181885 h 200025"/>
                <a:gd name="connsiteX61" fmla="*/ 503438 w 1495425"/>
                <a:gd name="connsiteY61" fmla="*/ 130455 h 200025"/>
                <a:gd name="connsiteX62" fmla="*/ 519555 w 1495425"/>
                <a:gd name="connsiteY62" fmla="*/ 81935 h 200025"/>
                <a:gd name="connsiteX63" fmla="*/ 561350 w 1495425"/>
                <a:gd name="connsiteY63" fmla="*/ 62189 h 200025"/>
                <a:gd name="connsiteX64" fmla="*/ 453880 w 1495425"/>
                <a:gd name="connsiteY64" fmla="*/ 62189 h 200025"/>
                <a:gd name="connsiteX65" fmla="*/ 482483 w 1495425"/>
                <a:gd name="connsiteY65" fmla="*/ 68371 h 200025"/>
                <a:gd name="connsiteX66" fmla="*/ 482483 w 1495425"/>
                <a:gd name="connsiteY66" fmla="*/ 81697 h 200025"/>
                <a:gd name="connsiteX67" fmla="*/ 452127 w 1495425"/>
                <a:gd name="connsiteY67" fmla="*/ 73010 h 200025"/>
                <a:gd name="connsiteX68" fmla="*/ 415351 w 1495425"/>
                <a:gd name="connsiteY68" fmla="*/ 89660 h 200025"/>
                <a:gd name="connsiteX69" fmla="*/ 401225 w 1495425"/>
                <a:gd name="connsiteY69" fmla="*/ 132713 h 200025"/>
                <a:gd name="connsiteX70" fmla="*/ 414122 w 1495425"/>
                <a:gd name="connsiteY70" fmla="*/ 173799 h 200025"/>
                <a:gd name="connsiteX71" fmla="*/ 448279 w 1495425"/>
                <a:gd name="connsiteY71" fmla="*/ 189318 h 200025"/>
                <a:gd name="connsiteX72" fmla="*/ 482017 w 1495425"/>
                <a:gd name="connsiteY72" fmla="*/ 178853 h 200025"/>
                <a:gd name="connsiteX73" fmla="*/ 482017 w 1495425"/>
                <a:gd name="connsiteY73" fmla="*/ 191102 h 200025"/>
                <a:gd name="connsiteX74" fmla="*/ 447689 w 1495425"/>
                <a:gd name="connsiteY74" fmla="*/ 200140 h 200025"/>
                <a:gd name="connsiteX75" fmla="*/ 405255 w 1495425"/>
                <a:gd name="connsiteY75" fmla="*/ 181707 h 200025"/>
                <a:gd name="connsiteX76" fmla="*/ 389081 w 1495425"/>
                <a:gd name="connsiteY76" fmla="*/ 133427 h 200025"/>
                <a:gd name="connsiteX77" fmla="*/ 407236 w 1495425"/>
                <a:gd name="connsiteY77" fmla="*/ 82173 h 200025"/>
                <a:gd name="connsiteX78" fmla="*/ 453880 w 1495425"/>
                <a:gd name="connsiteY78" fmla="*/ 62189 h 200025"/>
                <a:gd name="connsiteX79" fmla="*/ 84195 w 1495425"/>
                <a:gd name="connsiteY79" fmla="*/ 21280 h 200025"/>
                <a:gd name="connsiteX80" fmla="*/ 32294 w 1495425"/>
                <a:gd name="connsiteY80" fmla="*/ 44530 h 200025"/>
                <a:gd name="connsiteX81" fmla="*/ 11920 w 1495425"/>
                <a:gd name="connsiteY81" fmla="*/ 105357 h 200025"/>
                <a:gd name="connsiteX82" fmla="*/ 31189 w 1495425"/>
                <a:gd name="connsiteY82" fmla="*/ 165950 h 200025"/>
                <a:gd name="connsiteX83" fmla="*/ 82671 w 1495425"/>
                <a:gd name="connsiteY83" fmla="*/ 188486 h 200025"/>
                <a:gd name="connsiteX84" fmla="*/ 135735 w 1495425"/>
                <a:gd name="connsiteY84" fmla="*/ 166188 h 200025"/>
                <a:gd name="connsiteX85" fmla="*/ 155300 w 1495425"/>
                <a:gd name="connsiteY85" fmla="*/ 104052 h 200025"/>
                <a:gd name="connsiteX86" fmla="*/ 136202 w 1495425"/>
                <a:gd name="connsiteY86" fmla="*/ 43168 h 200025"/>
                <a:gd name="connsiteX87" fmla="*/ 84195 w 1495425"/>
                <a:gd name="connsiteY87" fmla="*/ 21280 h 200025"/>
                <a:gd name="connsiteX88" fmla="*/ 350857 w 1495425"/>
                <a:gd name="connsiteY88" fmla="*/ 12717 h 200025"/>
                <a:gd name="connsiteX89" fmla="*/ 357696 w 1495425"/>
                <a:gd name="connsiteY89" fmla="*/ 15279 h 200025"/>
                <a:gd name="connsiteX90" fmla="*/ 360668 w 1495425"/>
                <a:gd name="connsiteY90" fmla="*/ 22232 h 200025"/>
                <a:gd name="connsiteX91" fmla="*/ 357753 w 1495425"/>
                <a:gd name="connsiteY91" fmla="*/ 29309 h 200025"/>
                <a:gd name="connsiteX92" fmla="*/ 350857 w 1495425"/>
                <a:gd name="connsiteY92" fmla="*/ 32224 h 200025"/>
                <a:gd name="connsiteX93" fmla="*/ 344152 w 1495425"/>
                <a:gd name="connsiteY93" fmla="*/ 29433 h 200025"/>
                <a:gd name="connsiteX94" fmla="*/ 341285 w 1495425"/>
                <a:gd name="connsiteY94" fmla="*/ 22232 h 200025"/>
                <a:gd name="connsiteX95" fmla="*/ 344209 w 1495425"/>
                <a:gd name="connsiteY95" fmla="*/ 15393 h 200025"/>
                <a:gd name="connsiteX96" fmla="*/ 350857 w 1495425"/>
                <a:gd name="connsiteY96" fmla="*/ 12717 h 200025"/>
                <a:gd name="connsiteX97" fmla="*/ 86291 w 1495425"/>
                <a:gd name="connsiteY97" fmla="*/ 9630 h 200025"/>
                <a:gd name="connsiteX98" fmla="*/ 145489 w 1495425"/>
                <a:gd name="connsiteY98" fmla="*/ 35138 h 200025"/>
                <a:gd name="connsiteX99" fmla="*/ 168139 w 1495425"/>
                <a:gd name="connsiteY99" fmla="*/ 102032 h 200025"/>
                <a:gd name="connsiteX100" fmla="*/ 144965 w 1495425"/>
                <a:gd name="connsiteY100" fmla="*/ 173918 h 200025"/>
                <a:gd name="connsiteX101" fmla="*/ 82910 w 1495425"/>
                <a:gd name="connsiteY101" fmla="*/ 200140 h 200025"/>
                <a:gd name="connsiteX102" fmla="*/ 21845 w 1495425"/>
                <a:gd name="connsiteY102" fmla="*/ 174215 h 200025"/>
                <a:gd name="connsiteX103" fmla="*/ -920 w 1495425"/>
                <a:gd name="connsiteY103" fmla="*/ 106785 h 200025"/>
                <a:gd name="connsiteX104" fmla="*/ 22436 w 1495425"/>
                <a:gd name="connsiteY104" fmla="*/ 36148 h 200025"/>
                <a:gd name="connsiteX105" fmla="*/ 86291 w 1495425"/>
                <a:gd name="connsiteY105" fmla="*/ 9630 h 200025"/>
                <a:gd name="connsiteX106" fmla="*/ 316520 w 1495425"/>
                <a:gd name="connsiteY106" fmla="*/ 115 h 200025"/>
                <a:gd name="connsiteX107" fmla="*/ 330178 w 1495425"/>
                <a:gd name="connsiteY107" fmla="*/ 2611 h 200025"/>
                <a:gd name="connsiteX108" fmla="*/ 330178 w 1495425"/>
                <a:gd name="connsiteY108" fmla="*/ 14622 h 200025"/>
                <a:gd name="connsiteX109" fmla="*/ 316053 w 1495425"/>
                <a:gd name="connsiteY109" fmla="*/ 10935 h 200025"/>
                <a:gd name="connsiteX110" fmla="*/ 292231 w 1495425"/>
                <a:gd name="connsiteY110" fmla="*/ 43520 h 200025"/>
                <a:gd name="connsiteX111" fmla="*/ 292231 w 1495425"/>
                <a:gd name="connsiteY111" fmla="*/ 65399 h 200025"/>
                <a:gd name="connsiteX112" fmla="*/ 326445 w 1495425"/>
                <a:gd name="connsiteY112" fmla="*/ 65399 h 200025"/>
                <a:gd name="connsiteX113" fmla="*/ 326445 w 1495425"/>
                <a:gd name="connsiteY113" fmla="*/ 76220 h 200025"/>
                <a:gd name="connsiteX114" fmla="*/ 292231 w 1495425"/>
                <a:gd name="connsiteY114" fmla="*/ 76220 h 200025"/>
                <a:gd name="connsiteX115" fmla="*/ 292231 w 1495425"/>
                <a:gd name="connsiteY115" fmla="*/ 196929 h 200025"/>
                <a:gd name="connsiteX116" fmla="*/ 280677 w 1495425"/>
                <a:gd name="connsiteY116" fmla="*/ 196929 h 200025"/>
                <a:gd name="connsiteX117" fmla="*/ 280677 w 1495425"/>
                <a:gd name="connsiteY117" fmla="*/ 76220 h 200025"/>
                <a:gd name="connsiteX118" fmla="*/ 257436 w 1495425"/>
                <a:gd name="connsiteY118" fmla="*/ 76220 h 200025"/>
                <a:gd name="connsiteX119" fmla="*/ 257436 w 1495425"/>
                <a:gd name="connsiteY119" fmla="*/ 65399 h 200025"/>
                <a:gd name="connsiteX120" fmla="*/ 280677 w 1495425"/>
                <a:gd name="connsiteY120" fmla="*/ 65399 h 200025"/>
                <a:gd name="connsiteX121" fmla="*/ 280677 w 1495425"/>
                <a:gd name="connsiteY121" fmla="*/ 42568 h 200025"/>
                <a:gd name="connsiteX122" fmla="*/ 290945 w 1495425"/>
                <a:gd name="connsiteY122" fmla="*/ 10935 h 200025"/>
                <a:gd name="connsiteX123" fmla="*/ 316520 w 1495425"/>
                <a:gd name="connsiteY123" fmla="*/ 115 h 200025"/>
                <a:gd name="connsiteX124" fmla="*/ 245044 w 1495425"/>
                <a:gd name="connsiteY124" fmla="*/ 115 h 200025"/>
                <a:gd name="connsiteX125" fmla="*/ 258703 w 1495425"/>
                <a:gd name="connsiteY125" fmla="*/ 2611 h 200025"/>
                <a:gd name="connsiteX126" fmla="*/ 258703 w 1495425"/>
                <a:gd name="connsiteY126" fmla="*/ 14622 h 200025"/>
                <a:gd name="connsiteX127" fmla="*/ 244577 w 1495425"/>
                <a:gd name="connsiteY127" fmla="*/ 10935 h 200025"/>
                <a:gd name="connsiteX128" fmla="*/ 220755 w 1495425"/>
                <a:gd name="connsiteY128" fmla="*/ 43520 h 200025"/>
                <a:gd name="connsiteX129" fmla="*/ 220755 w 1495425"/>
                <a:gd name="connsiteY129" fmla="*/ 65399 h 200025"/>
                <a:gd name="connsiteX130" fmla="*/ 254969 w 1495425"/>
                <a:gd name="connsiteY130" fmla="*/ 65399 h 200025"/>
                <a:gd name="connsiteX131" fmla="*/ 254969 w 1495425"/>
                <a:gd name="connsiteY131" fmla="*/ 76220 h 200025"/>
                <a:gd name="connsiteX132" fmla="*/ 220755 w 1495425"/>
                <a:gd name="connsiteY132" fmla="*/ 76220 h 200025"/>
                <a:gd name="connsiteX133" fmla="*/ 220755 w 1495425"/>
                <a:gd name="connsiteY133" fmla="*/ 196929 h 200025"/>
                <a:gd name="connsiteX134" fmla="*/ 209201 w 1495425"/>
                <a:gd name="connsiteY134" fmla="*/ 196929 h 200025"/>
                <a:gd name="connsiteX135" fmla="*/ 209201 w 1495425"/>
                <a:gd name="connsiteY135" fmla="*/ 76220 h 200025"/>
                <a:gd name="connsiteX136" fmla="*/ 185970 w 1495425"/>
                <a:gd name="connsiteY136" fmla="*/ 76220 h 200025"/>
                <a:gd name="connsiteX137" fmla="*/ 185970 w 1495425"/>
                <a:gd name="connsiteY137" fmla="*/ 65399 h 200025"/>
                <a:gd name="connsiteX138" fmla="*/ 209201 w 1495425"/>
                <a:gd name="connsiteY138" fmla="*/ 65399 h 200025"/>
                <a:gd name="connsiteX139" fmla="*/ 209201 w 1495425"/>
                <a:gd name="connsiteY139" fmla="*/ 42568 h 200025"/>
                <a:gd name="connsiteX140" fmla="*/ 219469 w 1495425"/>
                <a:gd name="connsiteY140" fmla="*/ 10935 h 200025"/>
                <a:gd name="connsiteX141" fmla="*/ 245044 w 1495425"/>
                <a:gd name="connsiteY141" fmla="*/ 11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495425" h="200025">
                  <a:moveTo>
                    <a:pt x="1231520" y="178615"/>
                  </a:moveTo>
                  <a:cubicBezTo>
                    <a:pt x="1234472" y="178615"/>
                    <a:pt x="1236853" y="179567"/>
                    <a:pt x="1238950" y="181469"/>
                  </a:cubicBezTo>
                  <a:cubicBezTo>
                    <a:pt x="1240950" y="183372"/>
                    <a:pt x="1241902" y="185830"/>
                    <a:pt x="1241902" y="188842"/>
                  </a:cubicBezTo>
                  <a:cubicBezTo>
                    <a:pt x="1241902" y="191776"/>
                    <a:pt x="1240950" y="194234"/>
                    <a:pt x="1238950" y="196216"/>
                  </a:cubicBezTo>
                  <a:cubicBezTo>
                    <a:pt x="1236853" y="198198"/>
                    <a:pt x="1234472" y="199188"/>
                    <a:pt x="1231520" y="199188"/>
                  </a:cubicBezTo>
                  <a:cubicBezTo>
                    <a:pt x="1228662" y="199188"/>
                    <a:pt x="1226281" y="198198"/>
                    <a:pt x="1224376" y="196216"/>
                  </a:cubicBezTo>
                  <a:cubicBezTo>
                    <a:pt x="1222471" y="194234"/>
                    <a:pt x="1221518" y="191776"/>
                    <a:pt x="1221518" y="188842"/>
                  </a:cubicBezTo>
                  <a:cubicBezTo>
                    <a:pt x="1221518" y="185830"/>
                    <a:pt x="1222471" y="183372"/>
                    <a:pt x="1224376" y="181469"/>
                  </a:cubicBezTo>
                  <a:cubicBezTo>
                    <a:pt x="1226281" y="179567"/>
                    <a:pt x="1228662" y="178615"/>
                    <a:pt x="1231520" y="178615"/>
                  </a:cubicBezTo>
                  <a:close/>
                  <a:moveTo>
                    <a:pt x="560884" y="73010"/>
                  </a:moveTo>
                  <a:cubicBezTo>
                    <a:pt x="548739" y="73010"/>
                    <a:pt x="538700" y="77134"/>
                    <a:pt x="530756" y="85383"/>
                  </a:cubicBezTo>
                  <a:cubicBezTo>
                    <a:pt x="522822" y="93622"/>
                    <a:pt x="517916" y="105481"/>
                    <a:pt x="516050" y="120940"/>
                  </a:cubicBezTo>
                  <a:lnTo>
                    <a:pt x="599060" y="120940"/>
                  </a:lnTo>
                  <a:cubicBezTo>
                    <a:pt x="598517" y="105719"/>
                    <a:pt x="594936" y="93927"/>
                    <a:pt x="588316" y="85564"/>
                  </a:cubicBezTo>
                  <a:cubicBezTo>
                    <a:pt x="581706" y="77191"/>
                    <a:pt x="572551" y="73010"/>
                    <a:pt x="560884" y="73010"/>
                  </a:cubicBezTo>
                  <a:close/>
                  <a:moveTo>
                    <a:pt x="345142" y="65399"/>
                  </a:moveTo>
                  <a:lnTo>
                    <a:pt x="356696" y="65399"/>
                  </a:lnTo>
                  <a:lnTo>
                    <a:pt x="356696" y="196929"/>
                  </a:lnTo>
                  <a:lnTo>
                    <a:pt x="345142" y="196929"/>
                  </a:lnTo>
                  <a:close/>
                  <a:moveTo>
                    <a:pt x="1451452" y="62189"/>
                  </a:moveTo>
                  <a:cubicBezTo>
                    <a:pt x="1465358" y="62189"/>
                    <a:pt x="1476027" y="66933"/>
                    <a:pt x="1483456" y="76401"/>
                  </a:cubicBezTo>
                  <a:cubicBezTo>
                    <a:pt x="1490790" y="85878"/>
                    <a:pt x="1494505" y="99375"/>
                    <a:pt x="1494505" y="116892"/>
                  </a:cubicBezTo>
                  <a:lnTo>
                    <a:pt x="1494505" y="196929"/>
                  </a:lnTo>
                  <a:lnTo>
                    <a:pt x="1482980" y="196929"/>
                  </a:lnTo>
                  <a:lnTo>
                    <a:pt x="1482980" y="120340"/>
                  </a:lnTo>
                  <a:cubicBezTo>
                    <a:pt x="1482980" y="88793"/>
                    <a:pt x="1471740" y="73010"/>
                    <a:pt x="1449452" y="73010"/>
                  </a:cubicBezTo>
                  <a:cubicBezTo>
                    <a:pt x="1436974" y="73010"/>
                    <a:pt x="1426782" y="77648"/>
                    <a:pt x="1418686" y="86926"/>
                  </a:cubicBezTo>
                  <a:cubicBezTo>
                    <a:pt x="1410685" y="96203"/>
                    <a:pt x="1406685" y="107700"/>
                    <a:pt x="1406685" y="121416"/>
                  </a:cubicBezTo>
                  <a:lnTo>
                    <a:pt x="1406685" y="196929"/>
                  </a:lnTo>
                  <a:lnTo>
                    <a:pt x="1395159" y="196929"/>
                  </a:lnTo>
                  <a:lnTo>
                    <a:pt x="1395159" y="65399"/>
                  </a:lnTo>
                  <a:lnTo>
                    <a:pt x="1406685" y="65399"/>
                  </a:lnTo>
                  <a:lnTo>
                    <a:pt x="1406685" y="89307"/>
                  </a:lnTo>
                  <a:lnTo>
                    <a:pt x="1407256" y="89307"/>
                  </a:lnTo>
                  <a:cubicBezTo>
                    <a:pt x="1416685" y="71229"/>
                    <a:pt x="1431450" y="62189"/>
                    <a:pt x="1451452" y="62189"/>
                  </a:cubicBezTo>
                  <a:close/>
                  <a:moveTo>
                    <a:pt x="1336295" y="62189"/>
                  </a:moveTo>
                  <a:cubicBezTo>
                    <a:pt x="1346106" y="62189"/>
                    <a:pt x="1355631" y="64256"/>
                    <a:pt x="1364870" y="68371"/>
                  </a:cubicBezTo>
                  <a:lnTo>
                    <a:pt x="1364870" y="81697"/>
                  </a:lnTo>
                  <a:cubicBezTo>
                    <a:pt x="1355631" y="75905"/>
                    <a:pt x="1345534" y="73010"/>
                    <a:pt x="1334485" y="73010"/>
                  </a:cubicBezTo>
                  <a:cubicBezTo>
                    <a:pt x="1319436" y="73010"/>
                    <a:pt x="1307148" y="78563"/>
                    <a:pt x="1297718" y="89660"/>
                  </a:cubicBezTo>
                  <a:cubicBezTo>
                    <a:pt x="1288289" y="100766"/>
                    <a:pt x="1283621" y="115110"/>
                    <a:pt x="1283621" y="132713"/>
                  </a:cubicBezTo>
                  <a:cubicBezTo>
                    <a:pt x="1283621" y="149757"/>
                    <a:pt x="1287908" y="163453"/>
                    <a:pt x="1296480" y="173799"/>
                  </a:cubicBezTo>
                  <a:cubicBezTo>
                    <a:pt x="1305053" y="184146"/>
                    <a:pt x="1316483" y="189318"/>
                    <a:pt x="1330676" y="189318"/>
                  </a:cubicBezTo>
                  <a:cubicBezTo>
                    <a:pt x="1343534" y="189318"/>
                    <a:pt x="1354773" y="185830"/>
                    <a:pt x="1364393" y="178853"/>
                  </a:cubicBezTo>
                  <a:lnTo>
                    <a:pt x="1364393" y="191102"/>
                  </a:lnTo>
                  <a:cubicBezTo>
                    <a:pt x="1354773" y="197127"/>
                    <a:pt x="1343343" y="200140"/>
                    <a:pt x="1330103" y="200140"/>
                  </a:cubicBezTo>
                  <a:cubicBezTo>
                    <a:pt x="1312578" y="200140"/>
                    <a:pt x="1298386" y="193995"/>
                    <a:pt x="1287622" y="181707"/>
                  </a:cubicBezTo>
                  <a:cubicBezTo>
                    <a:pt x="1276859" y="169419"/>
                    <a:pt x="1271429" y="153325"/>
                    <a:pt x="1271429" y="133427"/>
                  </a:cubicBezTo>
                  <a:cubicBezTo>
                    <a:pt x="1271429" y="112577"/>
                    <a:pt x="1277525" y="95489"/>
                    <a:pt x="1289622" y="82173"/>
                  </a:cubicBezTo>
                  <a:cubicBezTo>
                    <a:pt x="1301719" y="68847"/>
                    <a:pt x="1317245" y="62189"/>
                    <a:pt x="1336295" y="62189"/>
                  </a:cubicBezTo>
                  <a:close/>
                  <a:moveTo>
                    <a:pt x="561350" y="62189"/>
                  </a:moveTo>
                  <a:cubicBezTo>
                    <a:pt x="577381" y="62189"/>
                    <a:pt x="589697" y="67943"/>
                    <a:pt x="598298" y="79439"/>
                  </a:cubicBezTo>
                  <a:cubicBezTo>
                    <a:pt x="606899" y="90926"/>
                    <a:pt x="611204" y="106585"/>
                    <a:pt x="611204" y="126407"/>
                  </a:cubicBezTo>
                  <a:lnTo>
                    <a:pt x="611204" y="131646"/>
                  </a:lnTo>
                  <a:lnTo>
                    <a:pt x="515583" y="131646"/>
                  </a:lnTo>
                  <a:cubicBezTo>
                    <a:pt x="515583" y="149718"/>
                    <a:pt x="519669" y="163849"/>
                    <a:pt x="527841" y="174037"/>
                  </a:cubicBezTo>
                  <a:cubicBezTo>
                    <a:pt x="536014" y="184225"/>
                    <a:pt x="547263" y="189318"/>
                    <a:pt x="561579" y="189318"/>
                  </a:cubicBezTo>
                  <a:cubicBezTo>
                    <a:pt x="576057" y="189318"/>
                    <a:pt x="590182" y="183888"/>
                    <a:pt x="603965" y="173026"/>
                  </a:cubicBezTo>
                  <a:lnTo>
                    <a:pt x="603965" y="185632"/>
                  </a:lnTo>
                  <a:cubicBezTo>
                    <a:pt x="590573" y="195304"/>
                    <a:pt x="575666" y="200140"/>
                    <a:pt x="559245" y="200140"/>
                  </a:cubicBezTo>
                  <a:cubicBezTo>
                    <a:pt x="542586" y="200140"/>
                    <a:pt x="529127" y="194055"/>
                    <a:pt x="518849" y="181885"/>
                  </a:cubicBezTo>
                  <a:cubicBezTo>
                    <a:pt x="508572" y="169716"/>
                    <a:pt x="503438" y="152571"/>
                    <a:pt x="503438" y="130455"/>
                  </a:cubicBezTo>
                  <a:cubicBezTo>
                    <a:pt x="503438" y="111262"/>
                    <a:pt x="508811" y="95089"/>
                    <a:pt x="519555" y="81935"/>
                  </a:cubicBezTo>
                  <a:cubicBezTo>
                    <a:pt x="530289" y="68771"/>
                    <a:pt x="544224" y="62189"/>
                    <a:pt x="561350" y="62189"/>
                  </a:cubicBezTo>
                  <a:close/>
                  <a:moveTo>
                    <a:pt x="453880" y="62189"/>
                  </a:moveTo>
                  <a:cubicBezTo>
                    <a:pt x="463767" y="62189"/>
                    <a:pt x="473301" y="64256"/>
                    <a:pt x="482483" y="68371"/>
                  </a:cubicBezTo>
                  <a:lnTo>
                    <a:pt x="482483" y="81697"/>
                  </a:lnTo>
                  <a:cubicBezTo>
                    <a:pt x="473301" y="75905"/>
                    <a:pt x="463176" y="73010"/>
                    <a:pt x="452127" y="73010"/>
                  </a:cubicBezTo>
                  <a:cubicBezTo>
                    <a:pt x="437030" y="73010"/>
                    <a:pt x="424771" y="78563"/>
                    <a:pt x="415351" y="89660"/>
                  </a:cubicBezTo>
                  <a:cubicBezTo>
                    <a:pt x="405931" y="100766"/>
                    <a:pt x="401225" y="115110"/>
                    <a:pt x="401225" y="132713"/>
                  </a:cubicBezTo>
                  <a:cubicBezTo>
                    <a:pt x="401225" y="149757"/>
                    <a:pt x="405521" y="163453"/>
                    <a:pt x="414122" y="173799"/>
                  </a:cubicBezTo>
                  <a:cubicBezTo>
                    <a:pt x="422723" y="184146"/>
                    <a:pt x="434106" y="189318"/>
                    <a:pt x="448279" y="189318"/>
                  </a:cubicBezTo>
                  <a:cubicBezTo>
                    <a:pt x="461195" y="189318"/>
                    <a:pt x="472444" y="185830"/>
                    <a:pt x="482017" y="178853"/>
                  </a:cubicBezTo>
                  <a:lnTo>
                    <a:pt x="482017" y="191102"/>
                  </a:lnTo>
                  <a:cubicBezTo>
                    <a:pt x="472444" y="197127"/>
                    <a:pt x="461004" y="200140"/>
                    <a:pt x="447689" y="200140"/>
                  </a:cubicBezTo>
                  <a:cubicBezTo>
                    <a:pt x="430182" y="200140"/>
                    <a:pt x="416027" y="193995"/>
                    <a:pt x="405255" y="181707"/>
                  </a:cubicBezTo>
                  <a:cubicBezTo>
                    <a:pt x="394472" y="169419"/>
                    <a:pt x="389081" y="153325"/>
                    <a:pt x="389081" y="133427"/>
                  </a:cubicBezTo>
                  <a:cubicBezTo>
                    <a:pt x="389081" y="112577"/>
                    <a:pt x="395130" y="95489"/>
                    <a:pt x="407236" y="82173"/>
                  </a:cubicBezTo>
                  <a:cubicBezTo>
                    <a:pt x="419342" y="68847"/>
                    <a:pt x="434887" y="62189"/>
                    <a:pt x="453880" y="62189"/>
                  </a:cubicBezTo>
                  <a:close/>
                  <a:moveTo>
                    <a:pt x="84195" y="21280"/>
                  </a:moveTo>
                  <a:cubicBezTo>
                    <a:pt x="63174" y="21280"/>
                    <a:pt x="45877" y="29033"/>
                    <a:pt x="32294" y="44530"/>
                  </a:cubicBezTo>
                  <a:cubicBezTo>
                    <a:pt x="18711" y="60027"/>
                    <a:pt x="11920" y="80306"/>
                    <a:pt x="11920" y="105357"/>
                  </a:cubicBezTo>
                  <a:cubicBezTo>
                    <a:pt x="11920" y="130731"/>
                    <a:pt x="18349" y="150926"/>
                    <a:pt x="31189" y="165950"/>
                  </a:cubicBezTo>
                  <a:cubicBezTo>
                    <a:pt x="44028" y="180974"/>
                    <a:pt x="61192" y="188486"/>
                    <a:pt x="82671" y="188486"/>
                  </a:cubicBezTo>
                  <a:cubicBezTo>
                    <a:pt x="105017" y="188486"/>
                    <a:pt x="122705" y="181053"/>
                    <a:pt x="135735" y="166188"/>
                  </a:cubicBezTo>
                  <a:cubicBezTo>
                    <a:pt x="148775" y="151322"/>
                    <a:pt x="155300" y="130607"/>
                    <a:pt x="155300" y="104052"/>
                  </a:cubicBezTo>
                  <a:cubicBezTo>
                    <a:pt x="155300" y="78049"/>
                    <a:pt x="148937" y="57751"/>
                    <a:pt x="136202" y="43168"/>
                  </a:cubicBezTo>
                  <a:cubicBezTo>
                    <a:pt x="123476" y="28576"/>
                    <a:pt x="106141" y="21280"/>
                    <a:pt x="84195" y="21280"/>
                  </a:cubicBezTo>
                  <a:close/>
                  <a:moveTo>
                    <a:pt x="350857" y="12717"/>
                  </a:moveTo>
                  <a:cubicBezTo>
                    <a:pt x="353429" y="12717"/>
                    <a:pt x="355705" y="13574"/>
                    <a:pt x="357696" y="15279"/>
                  </a:cubicBezTo>
                  <a:cubicBezTo>
                    <a:pt x="359677" y="16984"/>
                    <a:pt x="360668" y="19298"/>
                    <a:pt x="360668" y="22232"/>
                  </a:cubicBezTo>
                  <a:cubicBezTo>
                    <a:pt x="360668" y="25013"/>
                    <a:pt x="359696" y="27366"/>
                    <a:pt x="357753" y="29309"/>
                  </a:cubicBezTo>
                  <a:cubicBezTo>
                    <a:pt x="355801" y="31252"/>
                    <a:pt x="353505" y="32224"/>
                    <a:pt x="350857" y="32224"/>
                  </a:cubicBezTo>
                  <a:cubicBezTo>
                    <a:pt x="348295" y="32224"/>
                    <a:pt x="346057" y="31290"/>
                    <a:pt x="344152" y="29433"/>
                  </a:cubicBezTo>
                  <a:cubicBezTo>
                    <a:pt x="342247" y="27566"/>
                    <a:pt x="341285" y="25166"/>
                    <a:pt x="341285" y="22232"/>
                  </a:cubicBezTo>
                  <a:cubicBezTo>
                    <a:pt x="341285" y="19460"/>
                    <a:pt x="342266" y="17184"/>
                    <a:pt x="344209" y="15393"/>
                  </a:cubicBezTo>
                  <a:cubicBezTo>
                    <a:pt x="346152" y="13612"/>
                    <a:pt x="348371" y="12717"/>
                    <a:pt x="350857" y="12717"/>
                  </a:cubicBezTo>
                  <a:close/>
                  <a:moveTo>
                    <a:pt x="86291" y="9630"/>
                  </a:moveTo>
                  <a:cubicBezTo>
                    <a:pt x="110656" y="9630"/>
                    <a:pt x="130392" y="18127"/>
                    <a:pt x="145489" y="35138"/>
                  </a:cubicBezTo>
                  <a:cubicBezTo>
                    <a:pt x="160586" y="52141"/>
                    <a:pt x="168139" y="74439"/>
                    <a:pt x="168139" y="102032"/>
                  </a:cubicBezTo>
                  <a:cubicBezTo>
                    <a:pt x="168139" y="132474"/>
                    <a:pt x="160414" y="156436"/>
                    <a:pt x="144965" y="173918"/>
                  </a:cubicBezTo>
                  <a:cubicBezTo>
                    <a:pt x="129515" y="191399"/>
                    <a:pt x="108827" y="200140"/>
                    <a:pt x="82910" y="200140"/>
                  </a:cubicBezTo>
                  <a:cubicBezTo>
                    <a:pt x="57382" y="200140"/>
                    <a:pt x="37028" y="191498"/>
                    <a:pt x="21845" y="174215"/>
                  </a:cubicBezTo>
                  <a:cubicBezTo>
                    <a:pt x="6671" y="156932"/>
                    <a:pt x="-920" y="134456"/>
                    <a:pt x="-920" y="106785"/>
                  </a:cubicBezTo>
                  <a:cubicBezTo>
                    <a:pt x="-920" y="77372"/>
                    <a:pt x="6862" y="53826"/>
                    <a:pt x="22436" y="36148"/>
                  </a:cubicBezTo>
                  <a:cubicBezTo>
                    <a:pt x="37999" y="18470"/>
                    <a:pt x="59287" y="9630"/>
                    <a:pt x="86291" y="9630"/>
                  </a:cubicBezTo>
                  <a:close/>
                  <a:moveTo>
                    <a:pt x="316520" y="115"/>
                  </a:moveTo>
                  <a:cubicBezTo>
                    <a:pt x="322044" y="115"/>
                    <a:pt x="326597" y="944"/>
                    <a:pt x="330178" y="2611"/>
                  </a:cubicBezTo>
                  <a:lnTo>
                    <a:pt x="330178" y="14622"/>
                  </a:lnTo>
                  <a:cubicBezTo>
                    <a:pt x="327064" y="12164"/>
                    <a:pt x="322359" y="10935"/>
                    <a:pt x="316053" y="10935"/>
                  </a:cubicBezTo>
                  <a:cubicBezTo>
                    <a:pt x="300175" y="10935"/>
                    <a:pt x="292231" y="21794"/>
                    <a:pt x="292231" y="43520"/>
                  </a:cubicBezTo>
                  <a:lnTo>
                    <a:pt x="292231" y="65399"/>
                  </a:lnTo>
                  <a:lnTo>
                    <a:pt x="326445" y="65399"/>
                  </a:lnTo>
                  <a:lnTo>
                    <a:pt x="326445" y="76220"/>
                  </a:lnTo>
                  <a:lnTo>
                    <a:pt x="292231" y="76220"/>
                  </a:lnTo>
                  <a:lnTo>
                    <a:pt x="292231" y="196929"/>
                  </a:lnTo>
                  <a:lnTo>
                    <a:pt x="280677" y="196929"/>
                  </a:lnTo>
                  <a:lnTo>
                    <a:pt x="280677" y="76220"/>
                  </a:lnTo>
                  <a:lnTo>
                    <a:pt x="257436" y="76220"/>
                  </a:lnTo>
                  <a:lnTo>
                    <a:pt x="257436" y="65399"/>
                  </a:lnTo>
                  <a:lnTo>
                    <a:pt x="280677" y="65399"/>
                  </a:lnTo>
                  <a:lnTo>
                    <a:pt x="280677" y="42568"/>
                  </a:lnTo>
                  <a:cubicBezTo>
                    <a:pt x="280677" y="28700"/>
                    <a:pt x="284096" y="18155"/>
                    <a:pt x="290945" y="10935"/>
                  </a:cubicBezTo>
                  <a:cubicBezTo>
                    <a:pt x="297794" y="3725"/>
                    <a:pt x="306318" y="115"/>
                    <a:pt x="316520" y="115"/>
                  </a:cubicBezTo>
                  <a:close/>
                  <a:moveTo>
                    <a:pt x="245044" y="115"/>
                  </a:moveTo>
                  <a:cubicBezTo>
                    <a:pt x="250569" y="115"/>
                    <a:pt x="255121" y="944"/>
                    <a:pt x="258703" y="2611"/>
                  </a:cubicBezTo>
                  <a:lnTo>
                    <a:pt x="258703" y="14622"/>
                  </a:lnTo>
                  <a:cubicBezTo>
                    <a:pt x="255588" y="12164"/>
                    <a:pt x="250883" y="10935"/>
                    <a:pt x="244577" y="10935"/>
                  </a:cubicBezTo>
                  <a:cubicBezTo>
                    <a:pt x="228699" y="10935"/>
                    <a:pt x="220755" y="21794"/>
                    <a:pt x="220755" y="43520"/>
                  </a:cubicBezTo>
                  <a:lnTo>
                    <a:pt x="220755" y="65399"/>
                  </a:lnTo>
                  <a:lnTo>
                    <a:pt x="254969" y="65399"/>
                  </a:lnTo>
                  <a:lnTo>
                    <a:pt x="254969" y="76220"/>
                  </a:lnTo>
                  <a:lnTo>
                    <a:pt x="220755" y="76220"/>
                  </a:lnTo>
                  <a:lnTo>
                    <a:pt x="220755" y="196929"/>
                  </a:lnTo>
                  <a:lnTo>
                    <a:pt x="209201" y="196929"/>
                  </a:lnTo>
                  <a:lnTo>
                    <a:pt x="209201" y="76220"/>
                  </a:lnTo>
                  <a:lnTo>
                    <a:pt x="185970" y="76220"/>
                  </a:lnTo>
                  <a:lnTo>
                    <a:pt x="185970" y="65399"/>
                  </a:lnTo>
                  <a:lnTo>
                    <a:pt x="209201" y="65399"/>
                  </a:lnTo>
                  <a:lnTo>
                    <a:pt x="209201" y="42568"/>
                  </a:lnTo>
                  <a:cubicBezTo>
                    <a:pt x="209201" y="28700"/>
                    <a:pt x="212621" y="18155"/>
                    <a:pt x="219469" y="10935"/>
                  </a:cubicBezTo>
                  <a:cubicBezTo>
                    <a:pt x="226327" y="3725"/>
                    <a:pt x="234843" y="115"/>
                    <a:pt x="245044" y="115"/>
                  </a:cubicBez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73997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>
            <a:extLst>
              <a:ext uri="{FF2B5EF4-FFF2-40B4-BE49-F238E27FC236}">
                <a16:creationId xmlns:a16="http://schemas.microsoft.com/office/drawing/2014/main" id="{AD868303-06D8-4000-97F7-25D87CA5B3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0000"/>
                  <a:lumOff val="30000"/>
                </a:schemeClr>
              </a:gs>
              <a:gs pos="100000">
                <a:schemeClr val="accent6">
                  <a:lumMod val="70000"/>
                  <a:lumOff val="3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F48856F-05F7-460B-A424-BB471C6BB186}"/>
              </a:ext>
            </a:extLst>
          </p:cNvPr>
          <p:cNvSpPr txBox="1"/>
          <p:nvPr/>
        </p:nvSpPr>
        <p:spPr>
          <a:xfrm>
            <a:off x="616992" y="340149"/>
            <a:ext cx="1436291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C8B9103-2E68-48FE-8CE8-52DFA904CA35}"/>
              </a:ext>
            </a:extLst>
          </p:cNvPr>
          <p:cNvSpPr txBox="1"/>
          <p:nvPr/>
        </p:nvSpPr>
        <p:spPr>
          <a:xfrm>
            <a:off x="2563440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亮点展示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2EA70D7-4603-479D-80EA-A75F0CDF1490}"/>
              </a:ext>
            </a:extLst>
          </p:cNvPr>
          <p:cNvSpPr txBox="1"/>
          <p:nvPr/>
        </p:nvSpPr>
        <p:spPr>
          <a:xfrm>
            <a:off x="4549030" y="481784"/>
            <a:ext cx="673261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展望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&amp;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规划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F1323DE-C4E8-42EA-9067-3937344661CD}"/>
              </a:ext>
            </a:extLst>
          </p:cNvPr>
          <p:cNvSpPr txBox="1"/>
          <p:nvPr/>
        </p:nvSpPr>
        <p:spPr>
          <a:xfrm>
            <a:off x="5650828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业绩报告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BD46111-8D57-4E10-982E-299597386262}"/>
              </a:ext>
            </a:extLst>
          </p:cNvPr>
          <p:cNvSpPr txBox="1"/>
          <p:nvPr/>
        </p:nvSpPr>
        <p:spPr>
          <a:xfrm>
            <a:off x="3556235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总结复盘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E2D5AE5F-8AEB-4CC3-AB9C-0AA5E520F699}"/>
              </a:ext>
            </a:extLst>
          </p:cNvPr>
          <p:cNvSpPr/>
          <p:nvPr/>
        </p:nvSpPr>
        <p:spPr>
          <a:xfrm>
            <a:off x="3318469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D78606C1-E67E-4AE1-892F-B7477CFC26FA}"/>
              </a:ext>
            </a:extLst>
          </p:cNvPr>
          <p:cNvSpPr/>
          <p:nvPr/>
        </p:nvSpPr>
        <p:spPr>
          <a:xfrm>
            <a:off x="4311264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54ADC971-E3E4-4347-BAD6-71DD6A35991F}"/>
              </a:ext>
            </a:extLst>
          </p:cNvPr>
          <p:cNvSpPr/>
          <p:nvPr/>
        </p:nvSpPr>
        <p:spPr>
          <a:xfrm>
            <a:off x="5413063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DFDDCF2-5726-451D-BB4D-D2B3AD0E131B}"/>
              </a:ext>
            </a:extLst>
          </p:cNvPr>
          <p:cNvSpPr txBox="1"/>
          <p:nvPr/>
        </p:nvSpPr>
        <p:spPr>
          <a:xfrm>
            <a:off x="603250" y="1151480"/>
            <a:ext cx="1025922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销量数据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CB5A413-ED80-4F5B-BBC2-0D8D79D6C15B}"/>
              </a:ext>
            </a:extLst>
          </p:cNvPr>
          <p:cNvSpPr txBox="1"/>
          <p:nvPr/>
        </p:nvSpPr>
        <p:spPr>
          <a:xfrm>
            <a:off x="603250" y="1472758"/>
            <a:ext cx="1364156" cy="1531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User portrait analysis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9" name="文本框 418">
            <a:extLst>
              <a:ext uri="{FF2B5EF4-FFF2-40B4-BE49-F238E27FC236}">
                <a16:creationId xmlns:a16="http://schemas.microsoft.com/office/drawing/2014/main" id="{1D8FDAD6-1B42-4CDA-B8FF-DD24567122C0}"/>
              </a:ext>
            </a:extLst>
          </p:cNvPr>
          <p:cNvSpPr txBox="1"/>
          <p:nvPr/>
        </p:nvSpPr>
        <p:spPr>
          <a:xfrm>
            <a:off x="616993" y="6005379"/>
            <a:ext cx="1158972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English name </a:t>
            </a: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" name="文本框 419">
            <a:extLst>
              <a:ext uri="{FF2B5EF4-FFF2-40B4-BE49-F238E27FC236}">
                <a16:creationId xmlns:a16="http://schemas.microsoft.com/office/drawing/2014/main" id="{4EBA1586-0FA8-4A2A-8336-00A59AF1B3E3}"/>
              </a:ext>
            </a:extLst>
          </p:cNvPr>
          <p:cNvSpPr txBox="1"/>
          <p:nvPr/>
        </p:nvSpPr>
        <p:spPr>
          <a:xfrm>
            <a:off x="10731206" y="6005379"/>
            <a:ext cx="851194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Corporate slogan</a:t>
            </a:r>
          </a:p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圆: 空心 60">
            <a:extLst>
              <a:ext uri="{FF2B5EF4-FFF2-40B4-BE49-F238E27FC236}">
                <a16:creationId xmlns:a16="http://schemas.microsoft.com/office/drawing/2014/main" id="{5009DDA3-46AE-4994-A4B4-89BB9CDDCF4F}"/>
              </a:ext>
            </a:extLst>
          </p:cNvPr>
          <p:cNvSpPr/>
          <p:nvPr/>
        </p:nvSpPr>
        <p:spPr>
          <a:xfrm>
            <a:off x="2182394" y="469587"/>
            <a:ext cx="190274" cy="190274"/>
          </a:xfrm>
          <a:prstGeom prst="donut">
            <a:avLst>
              <a:gd name="adj" fmla="val 232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6B5607AA-4455-4A39-80AB-0284BDA48DA1}"/>
              </a:ext>
            </a:extLst>
          </p:cNvPr>
          <p:cNvSpPr txBox="1"/>
          <p:nvPr/>
        </p:nvSpPr>
        <p:spPr>
          <a:xfrm>
            <a:off x="1028701" y="2170095"/>
            <a:ext cx="1952458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全年销量变化</a:t>
            </a:r>
          </a:p>
        </p:txBody>
      </p:sp>
      <p:sp>
        <p:nvSpPr>
          <p:cNvPr id="75" name="矩形: 圆角 74">
            <a:extLst>
              <a:ext uri="{FF2B5EF4-FFF2-40B4-BE49-F238E27FC236}">
                <a16:creationId xmlns:a16="http://schemas.microsoft.com/office/drawing/2014/main" id="{E2C16C7F-C508-4FA6-AB73-2BA311C20FD0}"/>
              </a:ext>
            </a:extLst>
          </p:cNvPr>
          <p:cNvSpPr/>
          <p:nvPr/>
        </p:nvSpPr>
        <p:spPr>
          <a:xfrm>
            <a:off x="609600" y="1944405"/>
            <a:ext cx="10972800" cy="3731936"/>
          </a:xfrm>
          <a:prstGeom prst="roundRect">
            <a:avLst>
              <a:gd name="adj" fmla="val 904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0FC9114E-0143-4544-8342-E5F667C1E671}"/>
              </a:ext>
            </a:extLst>
          </p:cNvPr>
          <p:cNvSpPr txBox="1"/>
          <p:nvPr/>
        </p:nvSpPr>
        <p:spPr>
          <a:xfrm>
            <a:off x="9715054" y="2628473"/>
            <a:ext cx="926536" cy="50379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000"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</a:defRPr>
            </a:lvl1pPr>
          </a:lstStyle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787.1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F72B0233-F510-48EA-B3F6-CE7F575C7930}"/>
              </a:ext>
            </a:extLst>
          </p:cNvPr>
          <p:cNvSpPr txBox="1"/>
          <p:nvPr/>
        </p:nvSpPr>
        <p:spPr>
          <a:xfrm>
            <a:off x="9727297" y="2357282"/>
            <a:ext cx="1231106" cy="28142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/>
              <a:t>年销售总量达</a:t>
            </a:r>
          </a:p>
        </p:txBody>
      </p:sp>
      <p:graphicFrame>
        <p:nvGraphicFramePr>
          <p:cNvPr id="63" name="图表 62">
            <a:extLst>
              <a:ext uri="{FF2B5EF4-FFF2-40B4-BE49-F238E27FC236}">
                <a16:creationId xmlns:a16="http://schemas.microsoft.com/office/drawing/2014/main" id="{32168AB8-EB32-40FC-A155-17481CA8B9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6794982"/>
              </p:ext>
            </p:extLst>
          </p:nvPr>
        </p:nvGraphicFramePr>
        <p:xfrm>
          <a:off x="1028700" y="2528418"/>
          <a:ext cx="8266948" cy="3066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4" name="文本框 83">
            <a:extLst>
              <a:ext uri="{FF2B5EF4-FFF2-40B4-BE49-F238E27FC236}">
                <a16:creationId xmlns:a16="http://schemas.microsoft.com/office/drawing/2014/main" id="{EA5E3741-9933-4B53-912F-9FEB14DE754D}"/>
              </a:ext>
            </a:extLst>
          </p:cNvPr>
          <p:cNvSpPr txBox="1"/>
          <p:nvPr/>
        </p:nvSpPr>
        <p:spPr>
          <a:xfrm>
            <a:off x="10812248" y="2805479"/>
            <a:ext cx="205184" cy="28142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000"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</a:defRPr>
            </a:lvl1pPr>
          </a:lstStyle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FFC6C6D3-69DE-4946-8317-B313DCAA0D5F}"/>
              </a:ext>
            </a:extLst>
          </p:cNvPr>
          <p:cNvSpPr txBox="1"/>
          <p:nvPr/>
        </p:nvSpPr>
        <p:spPr>
          <a:xfrm>
            <a:off x="9715054" y="3710699"/>
            <a:ext cx="926536" cy="50379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000"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</a:defRPr>
            </a:lvl1pPr>
          </a:lstStyle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104.2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0DFD110B-23EE-407E-844F-039704DE6643}"/>
              </a:ext>
            </a:extLst>
          </p:cNvPr>
          <p:cNvSpPr txBox="1"/>
          <p:nvPr/>
        </p:nvSpPr>
        <p:spPr>
          <a:xfrm>
            <a:off x="9727297" y="3439508"/>
            <a:ext cx="1436291" cy="28142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/>
              <a:t>月销售量最高达</a:t>
            </a: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0FBABB1F-0BD7-408F-8686-E7D6336714A3}"/>
              </a:ext>
            </a:extLst>
          </p:cNvPr>
          <p:cNvSpPr txBox="1"/>
          <p:nvPr/>
        </p:nvSpPr>
        <p:spPr>
          <a:xfrm>
            <a:off x="10812248" y="3887705"/>
            <a:ext cx="205184" cy="28142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000"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</a:defRPr>
            </a:lvl1pPr>
          </a:lstStyle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AE2B2F0D-07A2-4F7D-81AA-3C33BEBF4A97}"/>
              </a:ext>
            </a:extLst>
          </p:cNvPr>
          <p:cNvGrpSpPr/>
          <p:nvPr/>
        </p:nvGrpSpPr>
        <p:grpSpPr>
          <a:xfrm>
            <a:off x="8004330" y="2846343"/>
            <a:ext cx="305594" cy="305594"/>
            <a:chOff x="5791200" y="5167086"/>
            <a:chExt cx="420914" cy="420914"/>
          </a:xfrm>
        </p:grpSpPr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AFA32E75-D9B5-4AB7-B1E3-1580550C4D82}"/>
                </a:ext>
              </a:extLst>
            </p:cNvPr>
            <p:cNvSpPr/>
            <p:nvPr/>
          </p:nvSpPr>
          <p:spPr>
            <a:xfrm>
              <a:off x="5791200" y="5167086"/>
              <a:ext cx="420914" cy="420914"/>
            </a:xfrm>
            <a:prstGeom prst="ellipse">
              <a:avLst/>
            </a:prstGeom>
            <a:gradFill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3FF490CA-3635-4132-88E8-7974F183413E}"/>
                </a:ext>
              </a:extLst>
            </p:cNvPr>
            <p:cNvSpPr/>
            <p:nvPr/>
          </p:nvSpPr>
          <p:spPr>
            <a:xfrm>
              <a:off x="5848350" y="5224236"/>
              <a:ext cx="306614" cy="306614"/>
            </a:xfrm>
            <a:prstGeom prst="ellipse">
              <a:avLst/>
            </a:prstGeom>
            <a:gradFill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4D0A6D66-8EBE-4CED-A3D0-89B25CB189C9}"/>
                </a:ext>
              </a:extLst>
            </p:cNvPr>
            <p:cNvSpPr/>
            <p:nvPr/>
          </p:nvSpPr>
          <p:spPr>
            <a:xfrm>
              <a:off x="5915252" y="5291138"/>
              <a:ext cx="172810" cy="17281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8" name="椭圆 97">
            <a:extLst>
              <a:ext uri="{FF2B5EF4-FFF2-40B4-BE49-F238E27FC236}">
                <a16:creationId xmlns:a16="http://schemas.microsoft.com/office/drawing/2014/main" id="{9E3BF27C-7C26-4FC9-865F-9BC83ACC19EF}"/>
              </a:ext>
            </a:extLst>
          </p:cNvPr>
          <p:cNvSpPr/>
          <p:nvPr/>
        </p:nvSpPr>
        <p:spPr>
          <a:xfrm>
            <a:off x="11141076" y="5235017"/>
            <a:ext cx="200024" cy="200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82496DE4-2E7A-406E-96FB-A2E5B043514A}"/>
              </a:ext>
            </a:extLst>
          </p:cNvPr>
          <p:cNvSpPr txBox="1"/>
          <p:nvPr/>
        </p:nvSpPr>
        <p:spPr>
          <a:xfrm>
            <a:off x="3108757" y="2265345"/>
            <a:ext cx="942566" cy="1615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（单位：万元）</a:t>
            </a: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B4F5BE65-2F79-43C5-8E95-DD6989BDD67A}"/>
              </a:ext>
            </a:extLst>
          </p:cNvPr>
          <p:cNvGrpSpPr/>
          <p:nvPr/>
        </p:nvGrpSpPr>
        <p:grpSpPr>
          <a:xfrm>
            <a:off x="10086975" y="387350"/>
            <a:ext cx="1495425" cy="200025"/>
            <a:chOff x="8759825" y="469900"/>
            <a:chExt cx="1495425" cy="200025"/>
          </a:xfrm>
        </p:grpSpPr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283BD11D-0700-44E0-A1D4-54568B5A85B6}"/>
                </a:ext>
              </a:extLst>
            </p:cNvPr>
            <p:cNvSpPr/>
            <p:nvPr/>
          </p:nvSpPr>
          <p:spPr>
            <a:xfrm>
              <a:off x="9836150" y="479425"/>
              <a:ext cx="114300" cy="190500"/>
            </a:xfrm>
            <a:custGeom>
              <a:avLst/>
              <a:gdLst>
                <a:gd name="connsiteX0" fmla="*/ 64803 w 114300"/>
                <a:gd name="connsiteY0" fmla="*/ 115 h 190500"/>
                <a:gd name="connsiteX1" fmla="*/ 105475 w 114300"/>
                <a:gd name="connsiteY1" fmla="*/ 6782 h 190500"/>
                <a:gd name="connsiteX2" fmla="*/ 105475 w 114300"/>
                <a:gd name="connsiteY2" fmla="*/ 32719 h 190500"/>
                <a:gd name="connsiteX3" fmla="*/ 62992 w 114300"/>
                <a:gd name="connsiteY3" fmla="*/ 21175 h 190500"/>
                <a:gd name="connsiteX4" fmla="*/ 35180 w 114300"/>
                <a:gd name="connsiteY4" fmla="*/ 28252 h 190500"/>
                <a:gd name="connsiteX5" fmla="*/ 24417 w 114300"/>
                <a:gd name="connsiteY5" fmla="*/ 47950 h 190500"/>
                <a:gd name="connsiteX6" fmla="*/ 31845 w 114300"/>
                <a:gd name="connsiteY6" fmla="*/ 66152 h 190500"/>
                <a:gd name="connsiteX7" fmla="*/ 64135 w 114300"/>
                <a:gd name="connsiteY7" fmla="*/ 85307 h 190500"/>
                <a:gd name="connsiteX8" fmla="*/ 102426 w 114300"/>
                <a:gd name="connsiteY8" fmla="*/ 111253 h 190500"/>
                <a:gd name="connsiteX9" fmla="*/ 113380 w 114300"/>
                <a:gd name="connsiteY9" fmla="*/ 140402 h 190500"/>
                <a:gd name="connsiteX10" fmla="*/ 95568 w 114300"/>
                <a:gd name="connsiteY10" fmla="*/ 177646 h 190500"/>
                <a:gd name="connsiteX11" fmla="*/ 46228 w 114300"/>
                <a:gd name="connsiteY11" fmla="*/ 190615 h 190500"/>
                <a:gd name="connsiteX12" fmla="*/ 20511 w 114300"/>
                <a:gd name="connsiteY12" fmla="*/ 187580 h 190500"/>
                <a:gd name="connsiteX13" fmla="*/ -920 w 114300"/>
                <a:gd name="connsiteY13" fmla="*/ 180025 h 190500"/>
                <a:gd name="connsiteX14" fmla="*/ -920 w 114300"/>
                <a:gd name="connsiteY14" fmla="*/ 152896 h 190500"/>
                <a:gd name="connsiteX15" fmla="*/ 21940 w 114300"/>
                <a:gd name="connsiteY15" fmla="*/ 165033 h 190500"/>
                <a:gd name="connsiteX16" fmla="*/ 48991 w 114300"/>
                <a:gd name="connsiteY16" fmla="*/ 169792 h 190500"/>
                <a:gd name="connsiteX17" fmla="*/ 88139 w 114300"/>
                <a:gd name="connsiteY17" fmla="*/ 142187 h 190500"/>
                <a:gd name="connsiteX18" fmla="*/ 83948 w 114300"/>
                <a:gd name="connsiteY18" fmla="*/ 128264 h 190500"/>
                <a:gd name="connsiteX19" fmla="*/ 72422 w 114300"/>
                <a:gd name="connsiteY19" fmla="*/ 117320 h 190500"/>
                <a:gd name="connsiteX20" fmla="*/ 44990 w 114300"/>
                <a:gd name="connsiteY20" fmla="*/ 102680 h 190500"/>
                <a:gd name="connsiteX21" fmla="*/ 8128 w 114300"/>
                <a:gd name="connsiteY21" fmla="*/ 77039 h 190500"/>
                <a:gd name="connsiteX22" fmla="*/ -825 w 114300"/>
                <a:gd name="connsiteY22" fmla="*/ 49969 h 190500"/>
                <a:gd name="connsiteX23" fmla="*/ 17844 w 114300"/>
                <a:gd name="connsiteY23" fmla="*/ 13564 h 190500"/>
                <a:gd name="connsiteX24" fmla="*/ 64803 w 114300"/>
                <a:gd name="connsiteY24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0" h="190500">
                  <a:moveTo>
                    <a:pt x="64803" y="115"/>
                  </a:moveTo>
                  <a:cubicBezTo>
                    <a:pt x="83281" y="115"/>
                    <a:pt x="96807" y="2334"/>
                    <a:pt x="105475" y="6782"/>
                  </a:cubicBezTo>
                  <a:lnTo>
                    <a:pt x="105475" y="32719"/>
                  </a:lnTo>
                  <a:cubicBezTo>
                    <a:pt x="94235" y="25023"/>
                    <a:pt x="80043" y="21175"/>
                    <a:pt x="62992" y="21175"/>
                  </a:cubicBezTo>
                  <a:cubicBezTo>
                    <a:pt x="51563" y="21175"/>
                    <a:pt x="42324" y="23537"/>
                    <a:pt x="35180" y="28252"/>
                  </a:cubicBezTo>
                  <a:cubicBezTo>
                    <a:pt x="28036" y="32976"/>
                    <a:pt x="24417" y="39539"/>
                    <a:pt x="24417" y="47950"/>
                  </a:cubicBezTo>
                  <a:cubicBezTo>
                    <a:pt x="24417" y="55408"/>
                    <a:pt x="26893" y="61475"/>
                    <a:pt x="31845" y="66152"/>
                  </a:cubicBezTo>
                  <a:cubicBezTo>
                    <a:pt x="36799" y="70838"/>
                    <a:pt x="47562" y="77220"/>
                    <a:pt x="64135" y="85307"/>
                  </a:cubicBezTo>
                  <a:cubicBezTo>
                    <a:pt x="82424" y="93955"/>
                    <a:pt x="95187" y="102604"/>
                    <a:pt x="102426" y="111253"/>
                  </a:cubicBezTo>
                  <a:cubicBezTo>
                    <a:pt x="109760" y="119892"/>
                    <a:pt x="113380" y="129617"/>
                    <a:pt x="113380" y="140402"/>
                  </a:cubicBezTo>
                  <a:cubicBezTo>
                    <a:pt x="113380" y="156584"/>
                    <a:pt x="107475" y="168999"/>
                    <a:pt x="95568" y="177646"/>
                  </a:cubicBezTo>
                  <a:cubicBezTo>
                    <a:pt x="83757" y="186292"/>
                    <a:pt x="67279" y="190615"/>
                    <a:pt x="46228" y="190615"/>
                  </a:cubicBezTo>
                  <a:cubicBezTo>
                    <a:pt x="38895" y="190615"/>
                    <a:pt x="30322" y="189603"/>
                    <a:pt x="20511" y="187580"/>
                  </a:cubicBezTo>
                  <a:cubicBezTo>
                    <a:pt x="10700" y="185558"/>
                    <a:pt x="3556" y="183040"/>
                    <a:pt x="-920" y="180025"/>
                  </a:cubicBezTo>
                  <a:lnTo>
                    <a:pt x="-920" y="152896"/>
                  </a:lnTo>
                  <a:cubicBezTo>
                    <a:pt x="4795" y="157814"/>
                    <a:pt x="12415" y="161859"/>
                    <a:pt x="21940" y="165033"/>
                  </a:cubicBezTo>
                  <a:cubicBezTo>
                    <a:pt x="31465" y="168206"/>
                    <a:pt x="40418" y="169792"/>
                    <a:pt x="48991" y="169792"/>
                  </a:cubicBezTo>
                  <a:cubicBezTo>
                    <a:pt x="75089" y="169792"/>
                    <a:pt x="88139" y="160590"/>
                    <a:pt x="88139" y="142187"/>
                  </a:cubicBezTo>
                  <a:cubicBezTo>
                    <a:pt x="88139" y="137030"/>
                    <a:pt x="86805" y="132389"/>
                    <a:pt x="83948" y="128264"/>
                  </a:cubicBezTo>
                  <a:cubicBezTo>
                    <a:pt x="81185" y="124140"/>
                    <a:pt x="77280" y="120492"/>
                    <a:pt x="72422" y="117320"/>
                  </a:cubicBezTo>
                  <a:cubicBezTo>
                    <a:pt x="67564" y="114148"/>
                    <a:pt x="58421" y="109262"/>
                    <a:pt x="44990" y="102680"/>
                  </a:cubicBezTo>
                  <a:cubicBezTo>
                    <a:pt x="26321" y="93479"/>
                    <a:pt x="14034" y="84935"/>
                    <a:pt x="8128" y="77039"/>
                  </a:cubicBezTo>
                  <a:cubicBezTo>
                    <a:pt x="2127" y="69152"/>
                    <a:pt x="-825" y="60123"/>
                    <a:pt x="-825" y="49969"/>
                  </a:cubicBezTo>
                  <a:cubicBezTo>
                    <a:pt x="-825" y="34662"/>
                    <a:pt x="5367" y="22527"/>
                    <a:pt x="17844" y="13564"/>
                  </a:cubicBezTo>
                  <a:cubicBezTo>
                    <a:pt x="30227" y="4601"/>
                    <a:pt x="45848" y="115"/>
                    <a:pt x="64803" y="115"/>
                  </a:cubicBezTo>
                  <a:close/>
                </a:path>
              </a:pathLst>
            </a:custGeom>
            <a:solidFill>
              <a:srgbClr val="FBB0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FB6835E8-BD71-4ECD-A42A-71552D6393DF}"/>
                </a:ext>
              </a:extLst>
            </p:cNvPr>
            <p:cNvSpPr/>
            <p:nvPr/>
          </p:nvSpPr>
          <p:spPr>
            <a:xfrm>
              <a:off x="9407525" y="479425"/>
              <a:ext cx="114300" cy="180975"/>
            </a:xfrm>
            <a:custGeom>
              <a:avLst/>
              <a:gdLst>
                <a:gd name="connsiteX0" fmla="*/ -920 w 114300"/>
                <a:gd name="connsiteY0" fmla="*/ 115 h 180975"/>
                <a:gd name="connsiteX1" fmla="*/ 51039 w 114300"/>
                <a:gd name="connsiteY1" fmla="*/ 115 h 180975"/>
                <a:gd name="connsiteX2" fmla="*/ 97026 w 114300"/>
                <a:gd name="connsiteY2" fmla="*/ 14250 h 180975"/>
                <a:gd name="connsiteX3" fmla="*/ 113380 w 114300"/>
                <a:gd name="connsiteY3" fmla="*/ 54674 h 180975"/>
                <a:gd name="connsiteX4" fmla="*/ 94254 w 114300"/>
                <a:gd name="connsiteY4" fmla="*/ 97842 h 180975"/>
                <a:gd name="connsiteX5" fmla="*/ 46429 w 114300"/>
                <a:gd name="connsiteY5" fmla="*/ 113443 h 180975"/>
                <a:gd name="connsiteX6" fmla="*/ 22693 w 114300"/>
                <a:gd name="connsiteY6" fmla="*/ 113443 h 180975"/>
                <a:gd name="connsiteX7" fmla="*/ 22693 w 114300"/>
                <a:gd name="connsiteY7" fmla="*/ 181090 h 180975"/>
                <a:gd name="connsiteX8" fmla="*/ -920 w 114300"/>
                <a:gd name="connsiteY8" fmla="*/ 181090 h 180975"/>
                <a:gd name="connsiteX9" fmla="*/ -920 w 114300"/>
                <a:gd name="connsiteY9" fmla="*/ 115 h 180975"/>
                <a:gd name="connsiteX10" fmla="*/ 22693 w 114300"/>
                <a:gd name="connsiteY10" fmla="*/ 20679 h 180975"/>
                <a:gd name="connsiteX11" fmla="*/ 22693 w 114300"/>
                <a:gd name="connsiteY11" fmla="*/ 92879 h 180975"/>
                <a:gd name="connsiteX12" fmla="*/ 44543 w 114300"/>
                <a:gd name="connsiteY12" fmla="*/ 92879 h 180975"/>
                <a:gd name="connsiteX13" fmla="*/ 77366 w 114300"/>
                <a:gd name="connsiteY13" fmla="*/ 83240 h 180975"/>
                <a:gd name="connsiteX14" fmla="*/ 88586 w 114300"/>
                <a:gd name="connsiteY14" fmla="*/ 55608 h 180975"/>
                <a:gd name="connsiteX15" fmla="*/ 46781 w 114300"/>
                <a:gd name="connsiteY15" fmla="*/ 20679 h 180975"/>
                <a:gd name="connsiteX16" fmla="*/ 22693 w 114300"/>
                <a:gd name="connsiteY16" fmla="*/ 206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300" h="180975">
                  <a:moveTo>
                    <a:pt x="-920" y="115"/>
                  </a:moveTo>
                  <a:lnTo>
                    <a:pt x="51039" y="115"/>
                  </a:lnTo>
                  <a:cubicBezTo>
                    <a:pt x="70794" y="115"/>
                    <a:pt x="86119" y="4830"/>
                    <a:pt x="97026" y="14250"/>
                  </a:cubicBezTo>
                  <a:cubicBezTo>
                    <a:pt x="107931" y="23680"/>
                    <a:pt x="113380" y="37148"/>
                    <a:pt x="113380" y="54674"/>
                  </a:cubicBezTo>
                  <a:cubicBezTo>
                    <a:pt x="113380" y="72438"/>
                    <a:pt x="107008" y="86821"/>
                    <a:pt x="94254" y="97842"/>
                  </a:cubicBezTo>
                  <a:cubicBezTo>
                    <a:pt x="81500" y="108871"/>
                    <a:pt x="65555" y="114063"/>
                    <a:pt x="46429" y="113443"/>
                  </a:cubicBezTo>
                  <a:lnTo>
                    <a:pt x="22693" y="113443"/>
                  </a:lnTo>
                  <a:lnTo>
                    <a:pt x="22693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  <a:moveTo>
                    <a:pt x="22693" y="20679"/>
                  </a:moveTo>
                  <a:lnTo>
                    <a:pt x="22693" y="92879"/>
                  </a:lnTo>
                  <a:lnTo>
                    <a:pt x="44543" y="92879"/>
                  </a:lnTo>
                  <a:cubicBezTo>
                    <a:pt x="58944" y="92879"/>
                    <a:pt x="69889" y="89669"/>
                    <a:pt x="77366" y="83240"/>
                  </a:cubicBezTo>
                  <a:cubicBezTo>
                    <a:pt x="84843" y="76820"/>
                    <a:pt x="88586" y="67609"/>
                    <a:pt x="88586" y="55608"/>
                  </a:cubicBezTo>
                  <a:cubicBezTo>
                    <a:pt x="88586" y="32319"/>
                    <a:pt x="74652" y="20679"/>
                    <a:pt x="46781" y="20679"/>
                  </a:cubicBezTo>
                  <a:lnTo>
                    <a:pt x="22693" y="20679"/>
                  </a:lnTo>
                  <a:close/>
                </a:path>
              </a:pathLst>
            </a:custGeom>
            <a:solidFill>
              <a:srgbClr val="EF5B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75850561-5DC9-4D49-9E75-CC80002E3EBD}"/>
                </a:ext>
              </a:extLst>
            </p:cNvPr>
            <p:cNvSpPr/>
            <p:nvPr/>
          </p:nvSpPr>
          <p:spPr>
            <a:xfrm>
              <a:off x="9550400" y="479425"/>
              <a:ext cx="95250" cy="180975"/>
            </a:xfrm>
            <a:custGeom>
              <a:avLst/>
              <a:gdLst>
                <a:gd name="connsiteX0" fmla="*/ -920 w 95250"/>
                <a:gd name="connsiteY0" fmla="*/ 115 h 180975"/>
                <a:gd name="connsiteX1" fmla="*/ 22416 w 95250"/>
                <a:gd name="connsiteY1" fmla="*/ 115 h 180975"/>
                <a:gd name="connsiteX2" fmla="*/ 22416 w 95250"/>
                <a:gd name="connsiteY2" fmla="*/ 160410 h 180975"/>
                <a:gd name="connsiteX3" fmla="*/ 94330 w 95250"/>
                <a:gd name="connsiteY3" fmla="*/ 160410 h 180975"/>
                <a:gd name="connsiteX4" fmla="*/ 94330 w 95250"/>
                <a:gd name="connsiteY4" fmla="*/ 181090 h 180975"/>
                <a:gd name="connsiteX5" fmla="*/ -920 w 95250"/>
                <a:gd name="connsiteY5" fmla="*/ 181090 h 180975"/>
                <a:gd name="connsiteX6" fmla="*/ -920 w 95250"/>
                <a:gd name="connsiteY6" fmla="*/ 11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180975">
                  <a:moveTo>
                    <a:pt x="-920" y="115"/>
                  </a:moveTo>
                  <a:lnTo>
                    <a:pt x="22416" y="115"/>
                  </a:lnTo>
                  <a:lnTo>
                    <a:pt x="22416" y="160410"/>
                  </a:lnTo>
                  <a:lnTo>
                    <a:pt x="94330" y="160410"/>
                  </a:lnTo>
                  <a:lnTo>
                    <a:pt x="94330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</a:path>
              </a:pathLst>
            </a:custGeom>
            <a:solidFill>
              <a:srgbClr val="293B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3E9D3FCB-BB78-418B-A25A-6C9C7B7C73A2}"/>
                </a:ext>
              </a:extLst>
            </p:cNvPr>
            <p:cNvSpPr/>
            <p:nvPr/>
          </p:nvSpPr>
          <p:spPr>
            <a:xfrm>
              <a:off x="9664700" y="479425"/>
              <a:ext cx="142875" cy="190500"/>
            </a:xfrm>
            <a:custGeom>
              <a:avLst/>
              <a:gdLst>
                <a:gd name="connsiteX0" fmla="*/ -920 w 142875"/>
                <a:gd name="connsiteY0" fmla="*/ 115 h 190500"/>
                <a:gd name="connsiteX1" fmla="*/ 23559 w 142875"/>
                <a:gd name="connsiteY1" fmla="*/ 115 h 190500"/>
                <a:gd name="connsiteX2" fmla="*/ 23559 w 142875"/>
                <a:gd name="connsiteY2" fmla="*/ 112843 h 190500"/>
                <a:gd name="connsiteX3" fmla="*/ 71280 w 142875"/>
                <a:gd name="connsiteY3" fmla="*/ 169086 h 190500"/>
                <a:gd name="connsiteX4" fmla="*/ 117476 w 142875"/>
                <a:gd name="connsiteY4" fmla="*/ 114653 h 190500"/>
                <a:gd name="connsiteX5" fmla="*/ 117476 w 142875"/>
                <a:gd name="connsiteY5" fmla="*/ 115 h 190500"/>
                <a:gd name="connsiteX6" fmla="*/ 141955 w 142875"/>
                <a:gd name="connsiteY6" fmla="*/ 115 h 190500"/>
                <a:gd name="connsiteX7" fmla="*/ 141955 w 142875"/>
                <a:gd name="connsiteY7" fmla="*/ 111148 h 190500"/>
                <a:gd name="connsiteX8" fmla="*/ 68994 w 142875"/>
                <a:gd name="connsiteY8" fmla="*/ 190615 h 190500"/>
                <a:gd name="connsiteX9" fmla="*/ -920 w 142875"/>
                <a:gd name="connsiteY9" fmla="*/ 113929 h 190500"/>
                <a:gd name="connsiteX10" fmla="*/ -920 w 142875"/>
                <a:gd name="connsiteY10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90500">
                  <a:moveTo>
                    <a:pt x="-920" y="115"/>
                  </a:moveTo>
                  <a:lnTo>
                    <a:pt x="23559" y="115"/>
                  </a:lnTo>
                  <a:lnTo>
                    <a:pt x="23559" y="112843"/>
                  </a:lnTo>
                  <a:cubicBezTo>
                    <a:pt x="23559" y="150338"/>
                    <a:pt x="39466" y="169086"/>
                    <a:pt x="71280" y="169086"/>
                  </a:cubicBezTo>
                  <a:cubicBezTo>
                    <a:pt x="102046" y="169086"/>
                    <a:pt x="117476" y="150942"/>
                    <a:pt x="117476" y="114653"/>
                  </a:cubicBezTo>
                  <a:lnTo>
                    <a:pt x="117476" y="115"/>
                  </a:lnTo>
                  <a:lnTo>
                    <a:pt x="141955" y="115"/>
                  </a:lnTo>
                  <a:lnTo>
                    <a:pt x="141955" y="111148"/>
                  </a:lnTo>
                  <a:cubicBezTo>
                    <a:pt x="141955" y="164126"/>
                    <a:pt x="117666" y="190615"/>
                    <a:pt x="68994" y="190615"/>
                  </a:cubicBezTo>
                  <a:cubicBezTo>
                    <a:pt x="22416" y="190615"/>
                    <a:pt x="-920" y="165054"/>
                    <a:pt x="-920" y="113929"/>
                  </a:cubicBezTo>
                  <a:lnTo>
                    <a:pt x="-920" y="115"/>
                  </a:lnTo>
                  <a:close/>
                </a:path>
              </a:pathLst>
            </a:custGeom>
            <a:solidFill>
              <a:srgbClr val="1A92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80AE743B-15AF-4543-9F64-6ACA0D87B13A}"/>
                </a:ext>
              </a:extLst>
            </p:cNvPr>
            <p:cNvSpPr/>
            <p:nvPr/>
          </p:nvSpPr>
          <p:spPr>
            <a:xfrm>
              <a:off x="8759825" y="469900"/>
              <a:ext cx="1495425" cy="200025"/>
            </a:xfrm>
            <a:custGeom>
              <a:avLst/>
              <a:gdLst>
                <a:gd name="connsiteX0" fmla="*/ 1231520 w 1495425"/>
                <a:gd name="connsiteY0" fmla="*/ 178615 h 200025"/>
                <a:gd name="connsiteX1" fmla="*/ 1238950 w 1495425"/>
                <a:gd name="connsiteY1" fmla="*/ 181469 h 200025"/>
                <a:gd name="connsiteX2" fmla="*/ 1241902 w 1495425"/>
                <a:gd name="connsiteY2" fmla="*/ 188842 h 200025"/>
                <a:gd name="connsiteX3" fmla="*/ 1238950 w 1495425"/>
                <a:gd name="connsiteY3" fmla="*/ 196216 h 200025"/>
                <a:gd name="connsiteX4" fmla="*/ 1231520 w 1495425"/>
                <a:gd name="connsiteY4" fmla="*/ 199188 h 200025"/>
                <a:gd name="connsiteX5" fmla="*/ 1224376 w 1495425"/>
                <a:gd name="connsiteY5" fmla="*/ 196216 h 200025"/>
                <a:gd name="connsiteX6" fmla="*/ 1221518 w 1495425"/>
                <a:gd name="connsiteY6" fmla="*/ 188842 h 200025"/>
                <a:gd name="connsiteX7" fmla="*/ 1224376 w 1495425"/>
                <a:gd name="connsiteY7" fmla="*/ 181469 h 200025"/>
                <a:gd name="connsiteX8" fmla="*/ 1231520 w 1495425"/>
                <a:gd name="connsiteY8" fmla="*/ 178615 h 200025"/>
                <a:gd name="connsiteX9" fmla="*/ 560884 w 1495425"/>
                <a:gd name="connsiteY9" fmla="*/ 73010 h 200025"/>
                <a:gd name="connsiteX10" fmla="*/ 530756 w 1495425"/>
                <a:gd name="connsiteY10" fmla="*/ 85383 h 200025"/>
                <a:gd name="connsiteX11" fmla="*/ 516050 w 1495425"/>
                <a:gd name="connsiteY11" fmla="*/ 120940 h 200025"/>
                <a:gd name="connsiteX12" fmla="*/ 599060 w 1495425"/>
                <a:gd name="connsiteY12" fmla="*/ 120940 h 200025"/>
                <a:gd name="connsiteX13" fmla="*/ 588316 w 1495425"/>
                <a:gd name="connsiteY13" fmla="*/ 85564 h 200025"/>
                <a:gd name="connsiteX14" fmla="*/ 560884 w 1495425"/>
                <a:gd name="connsiteY14" fmla="*/ 73010 h 200025"/>
                <a:gd name="connsiteX15" fmla="*/ 345142 w 1495425"/>
                <a:gd name="connsiteY15" fmla="*/ 65399 h 200025"/>
                <a:gd name="connsiteX16" fmla="*/ 356696 w 1495425"/>
                <a:gd name="connsiteY16" fmla="*/ 65399 h 200025"/>
                <a:gd name="connsiteX17" fmla="*/ 356696 w 1495425"/>
                <a:gd name="connsiteY17" fmla="*/ 196929 h 200025"/>
                <a:gd name="connsiteX18" fmla="*/ 345142 w 1495425"/>
                <a:gd name="connsiteY18" fmla="*/ 196929 h 200025"/>
                <a:gd name="connsiteX19" fmla="*/ 1451452 w 1495425"/>
                <a:gd name="connsiteY19" fmla="*/ 62189 h 200025"/>
                <a:gd name="connsiteX20" fmla="*/ 1483456 w 1495425"/>
                <a:gd name="connsiteY20" fmla="*/ 76401 h 200025"/>
                <a:gd name="connsiteX21" fmla="*/ 1494505 w 1495425"/>
                <a:gd name="connsiteY21" fmla="*/ 116892 h 200025"/>
                <a:gd name="connsiteX22" fmla="*/ 1494505 w 1495425"/>
                <a:gd name="connsiteY22" fmla="*/ 196929 h 200025"/>
                <a:gd name="connsiteX23" fmla="*/ 1482980 w 1495425"/>
                <a:gd name="connsiteY23" fmla="*/ 196929 h 200025"/>
                <a:gd name="connsiteX24" fmla="*/ 1482980 w 1495425"/>
                <a:gd name="connsiteY24" fmla="*/ 120340 h 200025"/>
                <a:gd name="connsiteX25" fmla="*/ 1449452 w 1495425"/>
                <a:gd name="connsiteY25" fmla="*/ 73010 h 200025"/>
                <a:gd name="connsiteX26" fmla="*/ 1418686 w 1495425"/>
                <a:gd name="connsiteY26" fmla="*/ 86926 h 200025"/>
                <a:gd name="connsiteX27" fmla="*/ 1406685 w 1495425"/>
                <a:gd name="connsiteY27" fmla="*/ 121416 h 200025"/>
                <a:gd name="connsiteX28" fmla="*/ 1406685 w 1495425"/>
                <a:gd name="connsiteY28" fmla="*/ 196929 h 200025"/>
                <a:gd name="connsiteX29" fmla="*/ 1395159 w 1495425"/>
                <a:gd name="connsiteY29" fmla="*/ 196929 h 200025"/>
                <a:gd name="connsiteX30" fmla="*/ 1395159 w 1495425"/>
                <a:gd name="connsiteY30" fmla="*/ 65399 h 200025"/>
                <a:gd name="connsiteX31" fmla="*/ 1406685 w 1495425"/>
                <a:gd name="connsiteY31" fmla="*/ 65399 h 200025"/>
                <a:gd name="connsiteX32" fmla="*/ 1406685 w 1495425"/>
                <a:gd name="connsiteY32" fmla="*/ 89307 h 200025"/>
                <a:gd name="connsiteX33" fmla="*/ 1407256 w 1495425"/>
                <a:gd name="connsiteY33" fmla="*/ 89307 h 200025"/>
                <a:gd name="connsiteX34" fmla="*/ 1451452 w 1495425"/>
                <a:gd name="connsiteY34" fmla="*/ 62189 h 200025"/>
                <a:gd name="connsiteX35" fmla="*/ 1336295 w 1495425"/>
                <a:gd name="connsiteY35" fmla="*/ 62189 h 200025"/>
                <a:gd name="connsiteX36" fmla="*/ 1364870 w 1495425"/>
                <a:gd name="connsiteY36" fmla="*/ 68371 h 200025"/>
                <a:gd name="connsiteX37" fmla="*/ 1364870 w 1495425"/>
                <a:gd name="connsiteY37" fmla="*/ 81697 h 200025"/>
                <a:gd name="connsiteX38" fmla="*/ 1334485 w 1495425"/>
                <a:gd name="connsiteY38" fmla="*/ 73010 h 200025"/>
                <a:gd name="connsiteX39" fmla="*/ 1297718 w 1495425"/>
                <a:gd name="connsiteY39" fmla="*/ 89660 h 200025"/>
                <a:gd name="connsiteX40" fmla="*/ 1283621 w 1495425"/>
                <a:gd name="connsiteY40" fmla="*/ 132713 h 200025"/>
                <a:gd name="connsiteX41" fmla="*/ 1296480 w 1495425"/>
                <a:gd name="connsiteY41" fmla="*/ 173799 h 200025"/>
                <a:gd name="connsiteX42" fmla="*/ 1330676 w 1495425"/>
                <a:gd name="connsiteY42" fmla="*/ 189318 h 200025"/>
                <a:gd name="connsiteX43" fmla="*/ 1364393 w 1495425"/>
                <a:gd name="connsiteY43" fmla="*/ 178853 h 200025"/>
                <a:gd name="connsiteX44" fmla="*/ 1364393 w 1495425"/>
                <a:gd name="connsiteY44" fmla="*/ 191102 h 200025"/>
                <a:gd name="connsiteX45" fmla="*/ 1330103 w 1495425"/>
                <a:gd name="connsiteY45" fmla="*/ 200140 h 200025"/>
                <a:gd name="connsiteX46" fmla="*/ 1287622 w 1495425"/>
                <a:gd name="connsiteY46" fmla="*/ 181707 h 200025"/>
                <a:gd name="connsiteX47" fmla="*/ 1271429 w 1495425"/>
                <a:gd name="connsiteY47" fmla="*/ 133427 h 200025"/>
                <a:gd name="connsiteX48" fmla="*/ 1289622 w 1495425"/>
                <a:gd name="connsiteY48" fmla="*/ 82173 h 200025"/>
                <a:gd name="connsiteX49" fmla="*/ 1336295 w 1495425"/>
                <a:gd name="connsiteY49" fmla="*/ 62189 h 200025"/>
                <a:gd name="connsiteX50" fmla="*/ 561350 w 1495425"/>
                <a:gd name="connsiteY50" fmla="*/ 62189 h 200025"/>
                <a:gd name="connsiteX51" fmla="*/ 598298 w 1495425"/>
                <a:gd name="connsiteY51" fmla="*/ 79439 h 200025"/>
                <a:gd name="connsiteX52" fmla="*/ 611204 w 1495425"/>
                <a:gd name="connsiteY52" fmla="*/ 126407 h 200025"/>
                <a:gd name="connsiteX53" fmla="*/ 611204 w 1495425"/>
                <a:gd name="connsiteY53" fmla="*/ 131646 h 200025"/>
                <a:gd name="connsiteX54" fmla="*/ 515583 w 1495425"/>
                <a:gd name="connsiteY54" fmla="*/ 131646 h 200025"/>
                <a:gd name="connsiteX55" fmla="*/ 527841 w 1495425"/>
                <a:gd name="connsiteY55" fmla="*/ 174037 h 200025"/>
                <a:gd name="connsiteX56" fmla="*/ 561579 w 1495425"/>
                <a:gd name="connsiteY56" fmla="*/ 189318 h 200025"/>
                <a:gd name="connsiteX57" fmla="*/ 603965 w 1495425"/>
                <a:gd name="connsiteY57" fmla="*/ 173026 h 200025"/>
                <a:gd name="connsiteX58" fmla="*/ 603965 w 1495425"/>
                <a:gd name="connsiteY58" fmla="*/ 185632 h 200025"/>
                <a:gd name="connsiteX59" fmla="*/ 559245 w 1495425"/>
                <a:gd name="connsiteY59" fmla="*/ 200140 h 200025"/>
                <a:gd name="connsiteX60" fmla="*/ 518849 w 1495425"/>
                <a:gd name="connsiteY60" fmla="*/ 181885 h 200025"/>
                <a:gd name="connsiteX61" fmla="*/ 503438 w 1495425"/>
                <a:gd name="connsiteY61" fmla="*/ 130455 h 200025"/>
                <a:gd name="connsiteX62" fmla="*/ 519555 w 1495425"/>
                <a:gd name="connsiteY62" fmla="*/ 81935 h 200025"/>
                <a:gd name="connsiteX63" fmla="*/ 561350 w 1495425"/>
                <a:gd name="connsiteY63" fmla="*/ 62189 h 200025"/>
                <a:gd name="connsiteX64" fmla="*/ 453880 w 1495425"/>
                <a:gd name="connsiteY64" fmla="*/ 62189 h 200025"/>
                <a:gd name="connsiteX65" fmla="*/ 482483 w 1495425"/>
                <a:gd name="connsiteY65" fmla="*/ 68371 h 200025"/>
                <a:gd name="connsiteX66" fmla="*/ 482483 w 1495425"/>
                <a:gd name="connsiteY66" fmla="*/ 81697 h 200025"/>
                <a:gd name="connsiteX67" fmla="*/ 452127 w 1495425"/>
                <a:gd name="connsiteY67" fmla="*/ 73010 h 200025"/>
                <a:gd name="connsiteX68" fmla="*/ 415351 w 1495425"/>
                <a:gd name="connsiteY68" fmla="*/ 89660 h 200025"/>
                <a:gd name="connsiteX69" fmla="*/ 401225 w 1495425"/>
                <a:gd name="connsiteY69" fmla="*/ 132713 h 200025"/>
                <a:gd name="connsiteX70" fmla="*/ 414122 w 1495425"/>
                <a:gd name="connsiteY70" fmla="*/ 173799 h 200025"/>
                <a:gd name="connsiteX71" fmla="*/ 448279 w 1495425"/>
                <a:gd name="connsiteY71" fmla="*/ 189318 h 200025"/>
                <a:gd name="connsiteX72" fmla="*/ 482017 w 1495425"/>
                <a:gd name="connsiteY72" fmla="*/ 178853 h 200025"/>
                <a:gd name="connsiteX73" fmla="*/ 482017 w 1495425"/>
                <a:gd name="connsiteY73" fmla="*/ 191102 h 200025"/>
                <a:gd name="connsiteX74" fmla="*/ 447689 w 1495425"/>
                <a:gd name="connsiteY74" fmla="*/ 200140 h 200025"/>
                <a:gd name="connsiteX75" fmla="*/ 405255 w 1495425"/>
                <a:gd name="connsiteY75" fmla="*/ 181707 h 200025"/>
                <a:gd name="connsiteX76" fmla="*/ 389081 w 1495425"/>
                <a:gd name="connsiteY76" fmla="*/ 133427 h 200025"/>
                <a:gd name="connsiteX77" fmla="*/ 407236 w 1495425"/>
                <a:gd name="connsiteY77" fmla="*/ 82173 h 200025"/>
                <a:gd name="connsiteX78" fmla="*/ 453880 w 1495425"/>
                <a:gd name="connsiteY78" fmla="*/ 62189 h 200025"/>
                <a:gd name="connsiteX79" fmla="*/ 84195 w 1495425"/>
                <a:gd name="connsiteY79" fmla="*/ 21280 h 200025"/>
                <a:gd name="connsiteX80" fmla="*/ 32294 w 1495425"/>
                <a:gd name="connsiteY80" fmla="*/ 44530 h 200025"/>
                <a:gd name="connsiteX81" fmla="*/ 11920 w 1495425"/>
                <a:gd name="connsiteY81" fmla="*/ 105357 h 200025"/>
                <a:gd name="connsiteX82" fmla="*/ 31189 w 1495425"/>
                <a:gd name="connsiteY82" fmla="*/ 165950 h 200025"/>
                <a:gd name="connsiteX83" fmla="*/ 82671 w 1495425"/>
                <a:gd name="connsiteY83" fmla="*/ 188486 h 200025"/>
                <a:gd name="connsiteX84" fmla="*/ 135735 w 1495425"/>
                <a:gd name="connsiteY84" fmla="*/ 166188 h 200025"/>
                <a:gd name="connsiteX85" fmla="*/ 155300 w 1495425"/>
                <a:gd name="connsiteY85" fmla="*/ 104052 h 200025"/>
                <a:gd name="connsiteX86" fmla="*/ 136202 w 1495425"/>
                <a:gd name="connsiteY86" fmla="*/ 43168 h 200025"/>
                <a:gd name="connsiteX87" fmla="*/ 84195 w 1495425"/>
                <a:gd name="connsiteY87" fmla="*/ 21280 h 200025"/>
                <a:gd name="connsiteX88" fmla="*/ 350857 w 1495425"/>
                <a:gd name="connsiteY88" fmla="*/ 12717 h 200025"/>
                <a:gd name="connsiteX89" fmla="*/ 357696 w 1495425"/>
                <a:gd name="connsiteY89" fmla="*/ 15279 h 200025"/>
                <a:gd name="connsiteX90" fmla="*/ 360668 w 1495425"/>
                <a:gd name="connsiteY90" fmla="*/ 22232 h 200025"/>
                <a:gd name="connsiteX91" fmla="*/ 357753 w 1495425"/>
                <a:gd name="connsiteY91" fmla="*/ 29309 h 200025"/>
                <a:gd name="connsiteX92" fmla="*/ 350857 w 1495425"/>
                <a:gd name="connsiteY92" fmla="*/ 32224 h 200025"/>
                <a:gd name="connsiteX93" fmla="*/ 344152 w 1495425"/>
                <a:gd name="connsiteY93" fmla="*/ 29433 h 200025"/>
                <a:gd name="connsiteX94" fmla="*/ 341285 w 1495425"/>
                <a:gd name="connsiteY94" fmla="*/ 22232 h 200025"/>
                <a:gd name="connsiteX95" fmla="*/ 344209 w 1495425"/>
                <a:gd name="connsiteY95" fmla="*/ 15393 h 200025"/>
                <a:gd name="connsiteX96" fmla="*/ 350857 w 1495425"/>
                <a:gd name="connsiteY96" fmla="*/ 12717 h 200025"/>
                <a:gd name="connsiteX97" fmla="*/ 86291 w 1495425"/>
                <a:gd name="connsiteY97" fmla="*/ 9630 h 200025"/>
                <a:gd name="connsiteX98" fmla="*/ 145489 w 1495425"/>
                <a:gd name="connsiteY98" fmla="*/ 35138 h 200025"/>
                <a:gd name="connsiteX99" fmla="*/ 168139 w 1495425"/>
                <a:gd name="connsiteY99" fmla="*/ 102032 h 200025"/>
                <a:gd name="connsiteX100" fmla="*/ 144965 w 1495425"/>
                <a:gd name="connsiteY100" fmla="*/ 173918 h 200025"/>
                <a:gd name="connsiteX101" fmla="*/ 82910 w 1495425"/>
                <a:gd name="connsiteY101" fmla="*/ 200140 h 200025"/>
                <a:gd name="connsiteX102" fmla="*/ 21845 w 1495425"/>
                <a:gd name="connsiteY102" fmla="*/ 174215 h 200025"/>
                <a:gd name="connsiteX103" fmla="*/ -920 w 1495425"/>
                <a:gd name="connsiteY103" fmla="*/ 106785 h 200025"/>
                <a:gd name="connsiteX104" fmla="*/ 22436 w 1495425"/>
                <a:gd name="connsiteY104" fmla="*/ 36148 h 200025"/>
                <a:gd name="connsiteX105" fmla="*/ 86291 w 1495425"/>
                <a:gd name="connsiteY105" fmla="*/ 9630 h 200025"/>
                <a:gd name="connsiteX106" fmla="*/ 316520 w 1495425"/>
                <a:gd name="connsiteY106" fmla="*/ 115 h 200025"/>
                <a:gd name="connsiteX107" fmla="*/ 330178 w 1495425"/>
                <a:gd name="connsiteY107" fmla="*/ 2611 h 200025"/>
                <a:gd name="connsiteX108" fmla="*/ 330178 w 1495425"/>
                <a:gd name="connsiteY108" fmla="*/ 14622 h 200025"/>
                <a:gd name="connsiteX109" fmla="*/ 316053 w 1495425"/>
                <a:gd name="connsiteY109" fmla="*/ 10935 h 200025"/>
                <a:gd name="connsiteX110" fmla="*/ 292231 w 1495425"/>
                <a:gd name="connsiteY110" fmla="*/ 43520 h 200025"/>
                <a:gd name="connsiteX111" fmla="*/ 292231 w 1495425"/>
                <a:gd name="connsiteY111" fmla="*/ 65399 h 200025"/>
                <a:gd name="connsiteX112" fmla="*/ 326445 w 1495425"/>
                <a:gd name="connsiteY112" fmla="*/ 65399 h 200025"/>
                <a:gd name="connsiteX113" fmla="*/ 326445 w 1495425"/>
                <a:gd name="connsiteY113" fmla="*/ 76220 h 200025"/>
                <a:gd name="connsiteX114" fmla="*/ 292231 w 1495425"/>
                <a:gd name="connsiteY114" fmla="*/ 76220 h 200025"/>
                <a:gd name="connsiteX115" fmla="*/ 292231 w 1495425"/>
                <a:gd name="connsiteY115" fmla="*/ 196929 h 200025"/>
                <a:gd name="connsiteX116" fmla="*/ 280677 w 1495425"/>
                <a:gd name="connsiteY116" fmla="*/ 196929 h 200025"/>
                <a:gd name="connsiteX117" fmla="*/ 280677 w 1495425"/>
                <a:gd name="connsiteY117" fmla="*/ 76220 h 200025"/>
                <a:gd name="connsiteX118" fmla="*/ 257436 w 1495425"/>
                <a:gd name="connsiteY118" fmla="*/ 76220 h 200025"/>
                <a:gd name="connsiteX119" fmla="*/ 257436 w 1495425"/>
                <a:gd name="connsiteY119" fmla="*/ 65399 h 200025"/>
                <a:gd name="connsiteX120" fmla="*/ 280677 w 1495425"/>
                <a:gd name="connsiteY120" fmla="*/ 65399 h 200025"/>
                <a:gd name="connsiteX121" fmla="*/ 280677 w 1495425"/>
                <a:gd name="connsiteY121" fmla="*/ 42568 h 200025"/>
                <a:gd name="connsiteX122" fmla="*/ 290945 w 1495425"/>
                <a:gd name="connsiteY122" fmla="*/ 10935 h 200025"/>
                <a:gd name="connsiteX123" fmla="*/ 316520 w 1495425"/>
                <a:gd name="connsiteY123" fmla="*/ 115 h 200025"/>
                <a:gd name="connsiteX124" fmla="*/ 245044 w 1495425"/>
                <a:gd name="connsiteY124" fmla="*/ 115 h 200025"/>
                <a:gd name="connsiteX125" fmla="*/ 258703 w 1495425"/>
                <a:gd name="connsiteY125" fmla="*/ 2611 h 200025"/>
                <a:gd name="connsiteX126" fmla="*/ 258703 w 1495425"/>
                <a:gd name="connsiteY126" fmla="*/ 14622 h 200025"/>
                <a:gd name="connsiteX127" fmla="*/ 244577 w 1495425"/>
                <a:gd name="connsiteY127" fmla="*/ 10935 h 200025"/>
                <a:gd name="connsiteX128" fmla="*/ 220755 w 1495425"/>
                <a:gd name="connsiteY128" fmla="*/ 43520 h 200025"/>
                <a:gd name="connsiteX129" fmla="*/ 220755 w 1495425"/>
                <a:gd name="connsiteY129" fmla="*/ 65399 h 200025"/>
                <a:gd name="connsiteX130" fmla="*/ 254969 w 1495425"/>
                <a:gd name="connsiteY130" fmla="*/ 65399 h 200025"/>
                <a:gd name="connsiteX131" fmla="*/ 254969 w 1495425"/>
                <a:gd name="connsiteY131" fmla="*/ 76220 h 200025"/>
                <a:gd name="connsiteX132" fmla="*/ 220755 w 1495425"/>
                <a:gd name="connsiteY132" fmla="*/ 76220 h 200025"/>
                <a:gd name="connsiteX133" fmla="*/ 220755 w 1495425"/>
                <a:gd name="connsiteY133" fmla="*/ 196929 h 200025"/>
                <a:gd name="connsiteX134" fmla="*/ 209201 w 1495425"/>
                <a:gd name="connsiteY134" fmla="*/ 196929 h 200025"/>
                <a:gd name="connsiteX135" fmla="*/ 209201 w 1495425"/>
                <a:gd name="connsiteY135" fmla="*/ 76220 h 200025"/>
                <a:gd name="connsiteX136" fmla="*/ 185970 w 1495425"/>
                <a:gd name="connsiteY136" fmla="*/ 76220 h 200025"/>
                <a:gd name="connsiteX137" fmla="*/ 185970 w 1495425"/>
                <a:gd name="connsiteY137" fmla="*/ 65399 h 200025"/>
                <a:gd name="connsiteX138" fmla="*/ 209201 w 1495425"/>
                <a:gd name="connsiteY138" fmla="*/ 65399 h 200025"/>
                <a:gd name="connsiteX139" fmla="*/ 209201 w 1495425"/>
                <a:gd name="connsiteY139" fmla="*/ 42568 h 200025"/>
                <a:gd name="connsiteX140" fmla="*/ 219469 w 1495425"/>
                <a:gd name="connsiteY140" fmla="*/ 10935 h 200025"/>
                <a:gd name="connsiteX141" fmla="*/ 245044 w 1495425"/>
                <a:gd name="connsiteY141" fmla="*/ 11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495425" h="200025">
                  <a:moveTo>
                    <a:pt x="1231520" y="178615"/>
                  </a:moveTo>
                  <a:cubicBezTo>
                    <a:pt x="1234472" y="178615"/>
                    <a:pt x="1236853" y="179567"/>
                    <a:pt x="1238950" y="181469"/>
                  </a:cubicBezTo>
                  <a:cubicBezTo>
                    <a:pt x="1240950" y="183372"/>
                    <a:pt x="1241902" y="185830"/>
                    <a:pt x="1241902" y="188842"/>
                  </a:cubicBezTo>
                  <a:cubicBezTo>
                    <a:pt x="1241902" y="191776"/>
                    <a:pt x="1240950" y="194234"/>
                    <a:pt x="1238950" y="196216"/>
                  </a:cubicBezTo>
                  <a:cubicBezTo>
                    <a:pt x="1236853" y="198198"/>
                    <a:pt x="1234472" y="199188"/>
                    <a:pt x="1231520" y="199188"/>
                  </a:cubicBezTo>
                  <a:cubicBezTo>
                    <a:pt x="1228662" y="199188"/>
                    <a:pt x="1226281" y="198198"/>
                    <a:pt x="1224376" y="196216"/>
                  </a:cubicBezTo>
                  <a:cubicBezTo>
                    <a:pt x="1222471" y="194234"/>
                    <a:pt x="1221518" y="191776"/>
                    <a:pt x="1221518" y="188842"/>
                  </a:cubicBezTo>
                  <a:cubicBezTo>
                    <a:pt x="1221518" y="185830"/>
                    <a:pt x="1222471" y="183372"/>
                    <a:pt x="1224376" y="181469"/>
                  </a:cubicBezTo>
                  <a:cubicBezTo>
                    <a:pt x="1226281" y="179567"/>
                    <a:pt x="1228662" y="178615"/>
                    <a:pt x="1231520" y="178615"/>
                  </a:cubicBezTo>
                  <a:close/>
                  <a:moveTo>
                    <a:pt x="560884" y="73010"/>
                  </a:moveTo>
                  <a:cubicBezTo>
                    <a:pt x="548739" y="73010"/>
                    <a:pt x="538700" y="77134"/>
                    <a:pt x="530756" y="85383"/>
                  </a:cubicBezTo>
                  <a:cubicBezTo>
                    <a:pt x="522822" y="93622"/>
                    <a:pt x="517916" y="105481"/>
                    <a:pt x="516050" y="120940"/>
                  </a:cubicBezTo>
                  <a:lnTo>
                    <a:pt x="599060" y="120940"/>
                  </a:lnTo>
                  <a:cubicBezTo>
                    <a:pt x="598517" y="105719"/>
                    <a:pt x="594936" y="93927"/>
                    <a:pt x="588316" y="85564"/>
                  </a:cubicBezTo>
                  <a:cubicBezTo>
                    <a:pt x="581706" y="77191"/>
                    <a:pt x="572551" y="73010"/>
                    <a:pt x="560884" y="73010"/>
                  </a:cubicBezTo>
                  <a:close/>
                  <a:moveTo>
                    <a:pt x="345142" y="65399"/>
                  </a:moveTo>
                  <a:lnTo>
                    <a:pt x="356696" y="65399"/>
                  </a:lnTo>
                  <a:lnTo>
                    <a:pt x="356696" y="196929"/>
                  </a:lnTo>
                  <a:lnTo>
                    <a:pt x="345142" y="196929"/>
                  </a:lnTo>
                  <a:close/>
                  <a:moveTo>
                    <a:pt x="1451452" y="62189"/>
                  </a:moveTo>
                  <a:cubicBezTo>
                    <a:pt x="1465358" y="62189"/>
                    <a:pt x="1476027" y="66933"/>
                    <a:pt x="1483456" y="76401"/>
                  </a:cubicBezTo>
                  <a:cubicBezTo>
                    <a:pt x="1490790" y="85878"/>
                    <a:pt x="1494505" y="99375"/>
                    <a:pt x="1494505" y="116892"/>
                  </a:cubicBezTo>
                  <a:lnTo>
                    <a:pt x="1494505" y="196929"/>
                  </a:lnTo>
                  <a:lnTo>
                    <a:pt x="1482980" y="196929"/>
                  </a:lnTo>
                  <a:lnTo>
                    <a:pt x="1482980" y="120340"/>
                  </a:lnTo>
                  <a:cubicBezTo>
                    <a:pt x="1482980" y="88793"/>
                    <a:pt x="1471740" y="73010"/>
                    <a:pt x="1449452" y="73010"/>
                  </a:cubicBezTo>
                  <a:cubicBezTo>
                    <a:pt x="1436974" y="73010"/>
                    <a:pt x="1426782" y="77648"/>
                    <a:pt x="1418686" y="86926"/>
                  </a:cubicBezTo>
                  <a:cubicBezTo>
                    <a:pt x="1410685" y="96203"/>
                    <a:pt x="1406685" y="107700"/>
                    <a:pt x="1406685" y="121416"/>
                  </a:cubicBezTo>
                  <a:lnTo>
                    <a:pt x="1406685" y="196929"/>
                  </a:lnTo>
                  <a:lnTo>
                    <a:pt x="1395159" y="196929"/>
                  </a:lnTo>
                  <a:lnTo>
                    <a:pt x="1395159" y="65399"/>
                  </a:lnTo>
                  <a:lnTo>
                    <a:pt x="1406685" y="65399"/>
                  </a:lnTo>
                  <a:lnTo>
                    <a:pt x="1406685" y="89307"/>
                  </a:lnTo>
                  <a:lnTo>
                    <a:pt x="1407256" y="89307"/>
                  </a:lnTo>
                  <a:cubicBezTo>
                    <a:pt x="1416685" y="71229"/>
                    <a:pt x="1431450" y="62189"/>
                    <a:pt x="1451452" y="62189"/>
                  </a:cubicBezTo>
                  <a:close/>
                  <a:moveTo>
                    <a:pt x="1336295" y="62189"/>
                  </a:moveTo>
                  <a:cubicBezTo>
                    <a:pt x="1346106" y="62189"/>
                    <a:pt x="1355631" y="64256"/>
                    <a:pt x="1364870" y="68371"/>
                  </a:cubicBezTo>
                  <a:lnTo>
                    <a:pt x="1364870" y="81697"/>
                  </a:lnTo>
                  <a:cubicBezTo>
                    <a:pt x="1355631" y="75905"/>
                    <a:pt x="1345534" y="73010"/>
                    <a:pt x="1334485" y="73010"/>
                  </a:cubicBezTo>
                  <a:cubicBezTo>
                    <a:pt x="1319436" y="73010"/>
                    <a:pt x="1307148" y="78563"/>
                    <a:pt x="1297718" y="89660"/>
                  </a:cubicBezTo>
                  <a:cubicBezTo>
                    <a:pt x="1288289" y="100766"/>
                    <a:pt x="1283621" y="115110"/>
                    <a:pt x="1283621" y="132713"/>
                  </a:cubicBezTo>
                  <a:cubicBezTo>
                    <a:pt x="1283621" y="149757"/>
                    <a:pt x="1287908" y="163453"/>
                    <a:pt x="1296480" y="173799"/>
                  </a:cubicBezTo>
                  <a:cubicBezTo>
                    <a:pt x="1305053" y="184146"/>
                    <a:pt x="1316483" y="189318"/>
                    <a:pt x="1330676" y="189318"/>
                  </a:cubicBezTo>
                  <a:cubicBezTo>
                    <a:pt x="1343534" y="189318"/>
                    <a:pt x="1354773" y="185830"/>
                    <a:pt x="1364393" y="178853"/>
                  </a:cubicBezTo>
                  <a:lnTo>
                    <a:pt x="1364393" y="191102"/>
                  </a:lnTo>
                  <a:cubicBezTo>
                    <a:pt x="1354773" y="197127"/>
                    <a:pt x="1343343" y="200140"/>
                    <a:pt x="1330103" y="200140"/>
                  </a:cubicBezTo>
                  <a:cubicBezTo>
                    <a:pt x="1312578" y="200140"/>
                    <a:pt x="1298386" y="193995"/>
                    <a:pt x="1287622" y="181707"/>
                  </a:cubicBezTo>
                  <a:cubicBezTo>
                    <a:pt x="1276859" y="169419"/>
                    <a:pt x="1271429" y="153325"/>
                    <a:pt x="1271429" y="133427"/>
                  </a:cubicBezTo>
                  <a:cubicBezTo>
                    <a:pt x="1271429" y="112577"/>
                    <a:pt x="1277525" y="95489"/>
                    <a:pt x="1289622" y="82173"/>
                  </a:cubicBezTo>
                  <a:cubicBezTo>
                    <a:pt x="1301719" y="68847"/>
                    <a:pt x="1317245" y="62189"/>
                    <a:pt x="1336295" y="62189"/>
                  </a:cubicBezTo>
                  <a:close/>
                  <a:moveTo>
                    <a:pt x="561350" y="62189"/>
                  </a:moveTo>
                  <a:cubicBezTo>
                    <a:pt x="577381" y="62189"/>
                    <a:pt x="589697" y="67943"/>
                    <a:pt x="598298" y="79439"/>
                  </a:cubicBezTo>
                  <a:cubicBezTo>
                    <a:pt x="606899" y="90926"/>
                    <a:pt x="611204" y="106585"/>
                    <a:pt x="611204" y="126407"/>
                  </a:cubicBezTo>
                  <a:lnTo>
                    <a:pt x="611204" y="131646"/>
                  </a:lnTo>
                  <a:lnTo>
                    <a:pt x="515583" y="131646"/>
                  </a:lnTo>
                  <a:cubicBezTo>
                    <a:pt x="515583" y="149718"/>
                    <a:pt x="519669" y="163849"/>
                    <a:pt x="527841" y="174037"/>
                  </a:cubicBezTo>
                  <a:cubicBezTo>
                    <a:pt x="536014" y="184225"/>
                    <a:pt x="547263" y="189318"/>
                    <a:pt x="561579" y="189318"/>
                  </a:cubicBezTo>
                  <a:cubicBezTo>
                    <a:pt x="576057" y="189318"/>
                    <a:pt x="590182" y="183888"/>
                    <a:pt x="603965" y="173026"/>
                  </a:cubicBezTo>
                  <a:lnTo>
                    <a:pt x="603965" y="185632"/>
                  </a:lnTo>
                  <a:cubicBezTo>
                    <a:pt x="590573" y="195304"/>
                    <a:pt x="575666" y="200140"/>
                    <a:pt x="559245" y="200140"/>
                  </a:cubicBezTo>
                  <a:cubicBezTo>
                    <a:pt x="542586" y="200140"/>
                    <a:pt x="529127" y="194055"/>
                    <a:pt x="518849" y="181885"/>
                  </a:cubicBezTo>
                  <a:cubicBezTo>
                    <a:pt x="508572" y="169716"/>
                    <a:pt x="503438" y="152571"/>
                    <a:pt x="503438" y="130455"/>
                  </a:cubicBezTo>
                  <a:cubicBezTo>
                    <a:pt x="503438" y="111262"/>
                    <a:pt x="508811" y="95089"/>
                    <a:pt x="519555" y="81935"/>
                  </a:cubicBezTo>
                  <a:cubicBezTo>
                    <a:pt x="530289" y="68771"/>
                    <a:pt x="544224" y="62189"/>
                    <a:pt x="561350" y="62189"/>
                  </a:cubicBezTo>
                  <a:close/>
                  <a:moveTo>
                    <a:pt x="453880" y="62189"/>
                  </a:moveTo>
                  <a:cubicBezTo>
                    <a:pt x="463767" y="62189"/>
                    <a:pt x="473301" y="64256"/>
                    <a:pt x="482483" y="68371"/>
                  </a:cubicBezTo>
                  <a:lnTo>
                    <a:pt x="482483" y="81697"/>
                  </a:lnTo>
                  <a:cubicBezTo>
                    <a:pt x="473301" y="75905"/>
                    <a:pt x="463176" y="73010"/>
                    <a:pt x="452127" y="73010"/>
                  </a:cubicBezTo>
                  <a:cubicBezTo>
                    <a:pt x="437030" y="73010"/>
                    <a:pt x="424771" y="78563"/>
                    <a:pt x="415351" y="89660"/>
                  </a:cubicBezTo>
                  <a:cubicBezTo>
                    <a:pt x="405931" y="100766"/>
                    <a:pt x="401225" y="115110"/>
                    <a:pt x="401225" y="132713"/>
                  </a:cubicBezTo>
                  <a:cubicBezTo>
                    <a:pt x="401225" y="149757"/>
                    <a:pt x="405521" y="163453"/>
                    <a:pt x="414122" y="173799"/>
                  </a:cubicBezTo>
                  <a:cubicBezTo>
                    <a:pt x="422723" y="184146"/>
                    <a:pt x="434106" y="189318"/>
                    <a:pt x="448279" y="189318"/>
                  </a:cubicBezTo>
                  <a:cubicBezTo>
                    <a:pt x="461195" y="189318"/>
                    <a:pt x="472444" y="185830"/>
                    <a:pt x="482017" y="178853"/>
                  </a:cubicBezTo>
                  <a:lnTo>
                    <a:pt x="482017" y="191102"/>
                  </a:lnTo>
                  <a:cubicBezTo>
                    <a:pt x="472444" y="197127"/>
                    <a:pt x="461004" y="200140"/>
                    <a:pt x="447689" y="200140"/>
                  </a:cubicBezTo>
                  <a:cubicBezTo>
                    <a:pt x="430182" y="200140"/>
                    <a:pt x="416027" y="193995"/>
                    <a:pt x="405255" y="181707"/>
                  </a:cubicBezTo>
                  <a:cubicBezTo>
                    <a:pt x="394472" y="169419"/>
                    <a:pt x="389081" y="153325"/>
                    <a:pt x="389081" y="133427"/>
                  </a:cubicBezTo>
                  <a:cubicBezTo>
                    <a:pt x="389081" y="112577"/>
                    <a:pt x="395130" y="95489"/>
                    <a:pt x="407236" y="82173"/>
                  </a:cubicBezTo>
                  <a:cubicBezTo>
                    <a:pt x="419342" y="68847"/>
                    <a:pt x="434887" y="62189"/>
                    <a:pt x="453880" y="62189"/>
                  </a:cubicBezTo>
                  <a:close/>
                  <a:moveTo>
                    <a:pt x="84195" y="21280"/>
                  </a:moveTo>
                  <a:cubicBezTo>
                    <a:pt x="63174" y="21280"/>
                    <a:pt x="45877" y="29033"/>
                    <a:pt x="32294" y="44530"/>
                  </a:cubicBezTo>
                  <a:cubicBezTo>
                    <a:pt x="18711" y="60027"/>
                    <a:pt x="11920" y="80306"/>
                    <a:pt x="11920" y="105357"/>
                  </a:cubicBezTo>
                  <a:cubicBezTo>
                    <a:pt x="11920" y="130731"/>
                    <a:pt x="18349" y="150926"/>
                    <a:pt x="31189" y="165950"/>
                  </a:cubicBezTo>
                  <a:cubicBezTo>
                    <a:pt x="44028" y="180974"/>
                    <a:pt x="61192" y="188486"/>
                    <a:pt x="82671" y="188486"/>
                  </a:cubicBezTo>
                  <a:cubicBezTo>
                    <a:pt x="105017" y="188486"/>
                    <a:pt x="122705" y="181053"/>
                    <a:pt x="135735" y="166188"/>
                  </a:cubicBezTo>
                  <a:cubicBezTo>
                    <a:pt x="148775" y="151322"/>
                    <a:pt x="155300" y="130607"/>
                    <a:pt x="155300" y="104052"/>
                  </a:cubicBezTo>
                  <a:cubicBezTo>
                    <a:pt x="155300" y="78049"/>
                    <a:pt x="148937" y="57751"/>
                    <a:pt x="136202" y="43168"/>
                  </a:cubicBezTo>
                  <a:cubicBezTo>
                    <a:pt x="123476" y="28576"/>
                    <a:pt x="106141" y="21280"/>
                    <a:pt x="84195" y="21280"/>
                  </a:cubicBezTo>
                  <a:close/>
                  <a:moveTo>
                    <a:pt x="350857" y="12717"/>
                  </a:moveTo>
                  <a:cubicBezTo>
                    <a:pt x="353429" y="12717"/>
                    <a:pt x="355705" y="13574"/>
                    <a:pt x="357696" y="15279"/>
                  </a:cubicBezTo>
                  <a:cubicBezTo>
                    <a:pt x="359677" y="16984"/>
                    <a:pt x="360668" y="19298"/>
                    <a:pt x="360668" y="22232"/>
                  </a:cubicBezTo>
                  <a:cubicBezTo>
                    <a:pt x="360668" y="25013"/>
                    <a:pt x="359696" y="27366"/>
                    <a:pt x="357753" y="29309"/>
                  </a:cubicBezTo>
                  <a:cubicBezTo>
                    <a:pt x="355801" y="31252"/>
                    <a:pt x="353505" y="32224"/>
                    <a:pt x="350857" y="32224"/>
                  </a:cubicBezTo>
                  <a:cubicBezTo>
                    <a:pt x="348295" y="32224"/>
                    <a:pt x="346057" y="31290"/>
                    <a:pt x="344152" y="29433"/>
                  </a:cubicBezTo>
                  <a:cubicBezTo>
                    <a:pt x="342247" y="27566"/>
                    <a:pt x="341285" y="25166"/>
                    <a:pt x="341285" y="22232"/>
                  </a:cubicBezTo>
                  <a:cubicBezTo>
                    <a:pt x="341285" y="19460"/>
                    <a:pt x="342266" y="17184"/>
                    <a:pt x="344209" y="15393"/>
                  </a:cubicBezTo>
                  <a:cubicBezTo>
                    <a:pt x="346152" y="13612"/>
                    <a:pt x="348371" y="12717"/>
                    <a:pt x="350857" y="12717"/>
                  </a:cubicBezTo>
                  <a:close/>
                  <a:moveTo>
                    <a:pt x="86291" y="9630"/>
                  </a:moveTo>
                  <a:cubicBezTo>
                    <a:pt x="110656" y="9630"/>
                    <a:pt x="130392" y="18127"/>
                    <a:pt x="145489" y="35138"/>
                  </a:cubicBezTo>
                  <a:cubicBezTo>
                    <a:pt x="160586" y="52141"/>
                    <a:pt x="168139" y="74439"/>
                    <a:pt x="168139" y="102032"/>
                  </a:cubicBezTo>
                  <a:cubicBezTo>
                    <a:pt x="168139" y="132474"/>
                    <a:pt x="160414" y="156436"/>
                    <a:pt x="144965" y="173918"/>
                  </a:cubicBezTo>
                  <a:cubicBezTo>
                    <a:pt x="129515" y="191399"/>
                    <a:pt x="108827" y="200140"/>
                    <a:pt x="82910" y="200140"/>
                  </a:cubicBezTo>
                  <a:cubicBezTo>
                    <a:pt x="57382" y="200140"/>
                    <a:pt x="37028" y="191498"/>
                    <a:pt x="21845" y="174215"/>
                  </a:cubicBezTo>
                  <a:cubicBezTo>
                    <a:pt x="6671" y="156932"/>
                    <a:pt x="-920" y="134456"/>
                    <a:pt x="-920" y="106785"/>
                  </a:cubicBezTo>
                  <a:cubicBezTo>
                    <a:pt x="-920" y="77372"/>
                    <a:pt x="6862" y="53826"/>
                    <a:pt x="22436" y="36148"/>
                  </a:cubicBezTo>
                  <a:cubicBezTo>
                    <a:pt x="37999" y="18470"/>
                    <a:pt x="59287" y="9630"/>
                    <a:pt x="86291" y="9630"/>
                  </a:cubicBezTo>
                  <a:close/>
                  <a:moveTo>
                    <a:pt x="316520" y="115"/>
                  </a:moveTo>
                  <a:cubicBezTo>
                    <a:pt x="322044" y="115"/>
                    <a:pt x="326597" y="944"/>
                    <a:pt x="330178" y="2611"/>
                  </a:cubicBezTo>
                  <a:lnTo>
                    <a:pt x="330178" y="14622"/>
                  </a:lnTo>
                  <a:cubicBezTo>
                    <a:pt x="327064" y="12164"/>
                    <a:pt x="322359" y="10935"/>
                    <a:pt x="316053" y="10935"/>
                  </a:cubicBezTo>
                  <a:cubicBezTo>
                    <a:pt x="300175" y="10935"/>
                    <a:pt x="292231" y="21794"/>
                    <a:pt x="292231" y="43520"/>
                  </a:cubicBezTo>
                  <a:lnTo>
                    <a:pt x="292231" y="65399"/>
                  </a:lnTo>
                  <a:lnTo>
                    <a:pt x="326445" y="65399"/>
                  </a:lnTo>
                  <a:lnTo>
                    <a:pt x="326445" y="76220"/>
                  </a:lnTo>
                  <a:lnTo>
                    <a:pt x="292231" y="76220"/>
                  </a:lnTo>
                  <a:lnTo>
                    <a:pt x="292231" y="196929"/>
                  </a:lnTo>
                  <a:lnTo>
                    <a:pt x="280677" y="196929"/>
                  </a:lnTo>
                  <a:lnTo>
                    <a:pt x="280677" y="76220"/>
                  </a:lnTo>
                  <a:lnTo>
                    <a:pt x="257436" y="76220"/>
                  </a:lnTo>
                  <a:lnTo>
                    <a:pt x="257436" y="65399"/>
                  </a:lnTo>
                  <a:lnTo>
                    <a:pt x="280677" y="65399"/>
                  </a:lnTo>
                  <a:lnTo>
                    <a:pt x="280677" y="42568"/>
                  </a:lnTo>
                  <a:cubicBezTo>
                    <a:pt x="280677" y="28700"/>
                    <a:pt x="284096" y="18155"/>
                    <a:pt x="290945" y="10935"/>
                  </a:cubicBezTo>
                  <a:cubicBezTo>
                    <a:pt x="297794" y="3725"/>
                    <a:pt x="306318" y="115"/>
                    <a:pt x="316520" y="115"/>
                  </a:cubicBezTo>
                  <a:close/>
                  <a:moveTo>
                    <a:pt x="245044" y="115"/>
                  </a:moveTo>
                  <a:cubicBezTo>
                    <a:pt x="250569" y="115"/>
                    <a:pt x="255121" y="944"/>
                    <a:pt x="258703" y="2611"/>
                  </a:cubicBezTo>
                  <a:lnTo>
                    <a:pt x="258703" y="14622"/>
                  </a:lnTo>
                  <a:cubicBezTo>
                    <a:pt x="255588" y="12164"/>
                    <a:pt x="250883" y="10935"/>
                    <a:pt x="244577" y="10935"/>
                  </a:cubicBezTo>
                  <a:cubicBezTo>
                    <a:pt x="228699" y="10935"/>
                    <a:pt x="220755" y="21794"/>
                    <a:pt x="220755" y="43520"/>
                  </a:cubicBezTo>
                  <a:lnTo>
                    <a:pt x="220755" y="65399"/>
                  </a:lnTo>
                  <a:lnTo>
                    <a:pt x="254969" y="65399"/>
                  </a:lnTo>
                  <a:lnTo>
                    <a:pt x="254969" y="76220"/>
                  </a:lnTo>
                  <a:lnTo>
                    <a:pt x="220755" y="76220"/>
                  </a:lnTo>
                  <a:lnTo>
                    <a:pt x="220755" y="196929"/>
                  </a:lnTo>
                  <a:lnTo>
                    <a:pt x="209201" y="196929"/>
                  </a:lnTo>
                  <a:lnTo>
                    <a:pt x="209201" y="76220"/>
                  </a:lnTo>
                  <a:lnTo>
                    <a:pt x="185970" y="76220"/>
                  </a:lnTo>
                  <a:lnTo>
                    <a:pt x="185970" y="65399"/>
                  </a:lnTo>
                  <a:lnTo>
                    <a:pt x="209201" y="65399"/>
                  </a:lnTo>
                  <a:lnTo>
                    <a:pt x="209201" y="42568"/>
                  </a:lnTo>
                  <a:cubicBezTo>
                    <a:pt x="209201" y="28700"/>
                    <a:pt x="212621" y="18155"/>
                    <a:pt x="219469" y="10935"/>
                  </a:cubicBezTo>
                  <a:cubicBezTo>
                    <a:pt x="226327" y="3725"/>
                    <a:pt x="234843" y="115"/>
                    <a:pt x="245044" y="115"/>
                  </a:cubicBez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191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>
            <a:extLst>
              <a:ext uri="{FF2B5EF4-FFF2-40B4-BE49-F238E27FC236}">
                <a16:creationId xmlns:a16="http://schemas.microsoft.com/office/drawing/2014/main" id="{AD868303-06D8-4000-97F7-25D87CA5B3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0000"/>
                  <a:lumOff val="30000"/>
                </a:schemeClr>
              </a:gs>
              <a:gs pos="100000">
                <a:schemeClr val="accent6">
                  <a:lumMod val="70000"/>
                  <a:lumOff val="3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graphicFrame>
        <p:nvGraphicFramePr>
          <p:cNvPr id="45" name="图表 44">
            <a:extLst>
              <a:ext uri="{FF2B5EF4-FFF2-40B4-BE49-F238E27FC236}">
                <a16:creationId xmlns:a16="http://schemas.microsoft.com/office/drawing/2014/main" id="{DE141627-F129-4BB1-8A82-0CC71217FE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326869"/>
              </p:ext>
            </p:extLst>
          </p:nvPr>
        </p:nvGraphicFramePr>
        <p:xfrm>
          <a:off x="1028700" y="2528418"/>
          <a:ext cx="6629400" cy="2424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6F48856F-05F7-460B-A424-BB471C6BB186}"/>
              </a:ext>
            </a:extLst>
          </p:cNvPr>
          <p:cNvSpPr txBox="1"/>
          <p:nvPr/>
        </p:nvSpPr>
        <p:spPr>
          <a:xfrm>
            <a:off x="616992" y="340149"/>
            <a:ext cx="1436291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C8B9103-2E68-48FE-8CE8-52DFA904CA35}"/>
              </a:ext>
            </a:extLst>
          </p:cNvPr>
          <p:cNvSpPr txBox="1"/>
          <p:nvPr/>
        </p:nvSpPr>
        <p:spPr>
          <a:xfrm>
            <a:off x="2563440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亮点展示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2EA70D7-4603-479D-80EA-A75F0CDF1490}"/>
              </a:ext>
            </a:extLst>
          </p:cNvPr>
          <p:cNvSpPr txBox="1"/>
          <p:nvPr/>
        </p:nvSpPr>
        <p:spPr>
          <a:xfrm>
            <a:off x="4549030" y="481784"/>
            <a:ext cx="673261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展望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&amp;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规划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F1323DE-C4E8-42EA-9067-3937344661CD}"/>
              </a:ext>
            </a:extLst>
          </p:cNvPr>
          <p:cNvSpPr txBox="1"/>
          <p:nvPr/>
        </p:nvSpPr>
        <p:spPr>
          <a:xfrm>
            <a:off x="5650828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业绩报告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BD46111-8D57-4E10-982E-299597386262}"/>
              </a:ext>
            </a:extLst>
          </p:cNvPr>
          <p:cNvSpPr txBox="1"/>
          <p:nvPr/>
        </p:nvSpPr>
        <p:spPr>
          <a:xfrm>
            <a:off x="3556235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总结复盘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E2D5AE5F-8AEB-4CC3-AB9C-0AA5E520F699}"/>
              </a:ext>
            </a:extLst>
          </p:cNvPr>
          <p:cNvSpPr/>
          <p:nvPr/>
        </p:nvSpPr>
        <p:spPr>
          <a:xfrm>
            <a:off x="3318469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D78606C1-E67E-4AE1-892F-B7477CFC26FA}"/>
              </a:ext>
            </a:extLst>
          </p:cNvPr>
          <p:cNvSpPr/>
          <p:nvPr/>
        </p:nvSpPr>
        <p:spPr>
          <a:xfrm>
            <a:off x="4311264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54ADC971-E3E4-4347-BAD6-71DD6A35991F}"/>
              </a:ext>
            </a:extLst>
          </p:cNvPr>
          <p:cNvSpPr/>
          <p:nvPr/>
        </p:nvSpPr>
        <p:spPr>
          <a:xfrm>
            <a:off x="5413063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DFDDCF2-5726-451D-BB4D-D2B3AD0E131B}"/>
              </a:ext>
            </a:extLst>
          </p:cNvPr>
          <p:cNvSpPr txBox="1"/>
          <p:nvPr/>
        </p:nvSpPr>
        <p:spPr>
          <a:xfrm>
            <a:off x="603250" y="1151480"/>
            <a:ext cx="1025922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销量数据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CB5A413-ED80-4F5B-BBC2-0D8D79D6C15B}"/>
              </a:ext>
            </a:extLst>
          </p:cNvPr>
          <p:cNvSpPr txBox="1"/>
          <p:nvPr/>
        </p:nvSpPr>
        <p:spPr>
          <a:xfrm>
            <a:off x="603250" y="1472758"/>
            <a:ext cx="1364156" cy="1531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User portrait analysis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9" name="文本框 418">
            <a:extLst>
              <a:ext uri="{FF2B5EF4-FFF2-40B4-BE49-F238E27FC236}">
                <a16:creationId xmlns:a16="http://schemas.microsoft.com/office/drawing/2014/main" id="{1D8FDAD6-1B42-4CDA-B8FF-DD24567122C0}"/>
              </a:ext>
            </a:extLst>
          </p:cNvPr>
          <p:cNvSpPr txBox="1"/>
          <p:nvPr/>
        </p:nvSpPr>
        <p:spPr>
          <a:xfrm>
            <a:off x="616993" y="6005379"/>
            <a:ext cx="1158972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English name </a:t>
            </a: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" name="文本框 419">
            <a:extLst>
              <a:ext uri="{FF2B5EF4-FFF2-40B4-BE49-F238E27FC236}">
                <a16:creationId xmlns:a16="http://schemas.microsoft.com/office/drawing/2014/main" id="{4EBA1586-0FA8-4A2A-8336-00A59AF1B3E3}"/>
              </a:ext>
            </a:extLst>
          </p:cNvPr>
          <p:cNvSpPr txBox="1"/>
          <p:nvPr/>
        </p:nvSpPr>
        <p:spPr>
          <a:xfrm>
            <a:off x="10731206" y="6005379"/>
            <a:ext cx="851194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Corporate slogan</a:t>
            </a:r>
          </a:p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圆: 空心 60">
            <a:extLst>
              <a:ext uri="{FF2B5EF4-FFF2-40B4-BE49-F238E27FC236}">
                <a16:creationId xmlns:a16="http://schemas.microsoft.com/office/drawing/2014/main" id="{5009DDA3-46AE-4994-A4B4-89BB9CDDCF4F}"/>
              </a:ext>
            </a:extLst>
          </p:cNvPr>
          <p:cNvSpPr/>
          <p:nvPr/>
        </p:nvSpPr>
        <p:spPr>
          <a:xfrm>
            <a:off x="2182394" y="469587"/>
            <a:ext cx="190274" cy="190274"/>
          </a:xfrm>
          <a:prstGeom prst="donut">
            <a:avLst>
              <a:gd name="adj" fmla="val 232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6B5607AA-4455-4A39-80AB-0284BDA48DA1}"/>
              </a:ext>
            </a:extLst>
          </p:cNvPr>
          <p:cNvSpPr txBox="1"/>
          <p:nvPr/>
        </p:nvSpPr>
        <p:spPr>
          <a:xfrm>
            <a:off x="1028701" y="2170095"/>
            <a:ext cx="2172069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2017~2020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行业数据</a:t>
            </a:r>
          </a:p>
        </p:txBody>
      </p:sp>
      <p:sp>
        <p:nvSpPr>
          <p:cNvPr id="75" name="矩形: 圆角 74">
            <a:extLst>
              <a:ext uri="{FF2B5EF4-FFF2-40B4-BE49-F238E27FC236}">
                <a16:creationId xmlns:a16="http://schemas.microsoft.com/office/drawing/2014/main" id="{E2C16C7F-C508-4FA6-AB73-2BA311C20FD0}"/>
              </a:ext>
            </a:extLst>
          </p:cNvPr>
          <p:cNvSpPr/>
          <p:nvPr/>
        </p:nvSpPr>
        <p:spPr>
          <a:xfrm>
            <a:off x="609601" y="1944405"/>
            <a:ext cx="7454900" cy="3127658"/>
          </a:xfrm>
          <a:prstGeom prst="roundRect">
            <a:avLst>
              <a:gd name="adj" fmla="val 493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82496DE4-2E7A-406E-96FB-A2E5B043514A}"/>
              </a:ext>
            </a:extLst>
          </p:cNvPr>
          <p:cNvSpPr txBox="1"/>
          <p:nvPr/>
        </p:nvSpPr>
        <p:spPr>
          <a:xfrm>
            <a:off x="3349263" y="2265345"/>
            <a:ext cx="942566" cy="1615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（单位：万人）</a:t>
            </a:r>
          </a:p>
        </p:txBody>
      </p:sp>
      <p:sp>
        <p:nvSpPr>
          <p:cNvPr id="71" name="矩形: 圆角 70">
            <a:extLst>
              <a:ext uri="{FF2B5EF4-FFF2-40B4-BE49-F238E27FC236}">
                <a16:creationId xmlns:a16="http://schemas.microsoft.com/office/drawing/2014/main" id="{AA0DD294-3FEB-4300-B618-53742EFA7F74}"/>
              </a:ext>
            </a:extLst>
          </p:cNvPr>
          <p:cNvSpPr/>
          <p:nvPr/>
        </p:nvSpPr>
        <p:spPr>
          <a:xfrm>
            <a:off x="609601" y="5214938"/>
            <a:ext cx="7454900" cy="571500"/>
          </a:xfrm>
          <a:prstGeom prst="roundRect">
            <a:avLst>
              <a:gd name="adj" fmla="val 2428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: 圆角 72">
            <a:extLst>
              <a:ext uri="{FF2B5EF4-FFF2-40B4-BE49-F238E27FC236}">
                <a16:creationId xmlns:a16="http://schemas.microsoft.com/office/drawing/2014/main" id="{0D591604-5B9A-467D-80EA-9BB86C7F1A7F}"/>
              </a:ext>
            </a:extLst>
          </p:cNvPr>
          <p:cNvSpPr/>
          <p:nvPr/>
        </p:nvSpPr>
        <p:spPr>
          <a:xfrm>
            <a:off x="8191499" y="1944404"/>
            <a:ext cx="3390901" cy="3842033"/>
          </a:xfrm>
          <a:prstGeom prst="roundRect">
            <a:avLst>
              <a:gd name="adj" fmla="val 4930"/>
            </a:avLst>
          </a:prstGeom>
          <a:gradFill>
            <a:gsLst>
              <a:gs pos="0">
                <a:schemeClr val="accent1">
                  <a:lumMod val="80000"/>
                  <a:lumOff val="20000"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38B6A635-A7F6-4FE1-AB9B-9177CB94B4E9}"/>
              </a:ext>
            </a:extLst>
          </p:cNvPr>
          <p:cNvSpPr txBox="1"/>
          <p:nvPr/>
        </p:nvSpPr>
        <p:spPr>
          <a:xfrm>
            <a:off x="9470474" y="2169815"/>
            <a:ext cx="1846659" cy="89723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000"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</a:defRPr>
            </a:lvl1pPr>
          </a:lstStyle>
          <a:p>
            <a:pPr algn="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行业数据变化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的原因分析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CE76D662-0248-465F-A782-54AD29ADD1DC}"/>
              </a:ext>
            </a:extLst>
          </p:cNvPr>
          <p:cNvSpPr txBox="1"/>
          <p:nvPr/>
        </p:nvSpPr>
        <p:spPr>
          <a:xfrm>
            <a:off x="8456766" y="3428139"/>
            <a:ext cx="2860367" cy="5892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点击此处输入简要文字解说，以说明该项目下的具体内容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4BE7FDCE-CA1D-4204-AA5E-1F7885BBF1AD}"/>
              </a:ext>
            </a:extLst>
          </p:cNvPr>
          <p:cNvSpPr txBox="1"/>
          <p:nvPr/>
        </p:nvSpPr>
        <p:spPr>
          <a:xfrm>
            <a:off x="8456766" y="4279039"/>
            <a:ext cx="2860367" cy="5892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解说文字应当尽量概括精炼，言简意赅，删除不必要的文字修饰</a:t>
            </a: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6F8A7DBE-50D5-4646-9857-ED08DFD762C2}"/>
              </a:ext>
            </a:extLst>
          </p:cNvPr>
          <p:cNvSpPr txBox="1"/>
          <p:nvPr/>
        </p:nvSpPr>
        <p:spPr>
          <a:xfrm>
            <a:off x="1028701" y="5350537"/>
            <a:ext cx="6668492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互联网理财用户规模整体稳定，后疫情时代其仍将持续增长</a:t>
            </a: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FFE04168-0B10-4CF1-9F17-00A578864939}"/>
              </a:ext>
            </a:extLst>
          </p:cNvPr>
          <p:cNvGrpSpPr/>
          <p:nvPr/>
        </p:nvGrpSpPr>
        <p:grpSpPr>
          <a:xfrm>
            <a:off x="10086975" y="387350"/>
            <a:ext cx="1495425" cy="200025"/>
            <a:chOff x="8759825" y="469900"/>
            <a:chExt cx="1495425" cy="200025"/>
          </a:xfrm>
        </p:grpSpPr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280C96E8-FB89-4A00-8F61-722E96226650}"/>
                </a:ext>
              </a:extLst>
            </p:cNvPr>
            <p:cNvSpPr/>
            <p:nvPr/>
          </p:nvSpPr>
          <p:spPr>
            <a:xfrm>
              <a:off x="9836150" y="479425"/>
              <a:ext cx="114300" cy="190500"/>
            </a:xfrm>
            <a:custGeom>
              <a:avLst/>
              <a:gdLst>
                <a:gd name="connsiteX0" fmla="*/ 64803 w 114300"/>
                <a:gd name="connsiteY0" fmla="*/ 115 h 190500"/>
                <a:gd name="connsiteX1" fmla="*/ 105475 w 114300"/>
                <a:gd name="connsiteY1" fmla="*/ 6782 h 190500"/>
                <a:gd name="connsiteX2" fmla="*/ 105475 w 114300"/>
                <a:gd name="connsiteY2" fmla="*/ 32719 h 190500"/>
                <a:gd name="connsiteX3" fmla="*/ 62992 w 114300"/>
                <a:gd name="connsiteY3" fmla="*/ 21175 h 190500"/>
                <a:gd name="connsiteX4" fmla="*/ 35180 w 114300"/>
                <a:gd name="connsiteY4" fmla="*/ 28252 h 190500"/>
                <a:gd name="connsiteX5" fmla="*/ 24417 w 114300"/>
                <a:gd name="connsiteY5" fmla="*/ 47950 h 190500"/>
                <a:gd name="connsiteX6" fmla="*/ 31845 w 114300"/>
                <a:gd name="connsiteY6" fmla="*/ 66152 h 190500"/>
                <a:gd name="connsiteX7" fmla="*/ 64135 w 114300"/>
                <a:gd name="connsiteY7" fmla="*/ 85307 h 190500"/>
                <a:gd name="connsiteX8" fmla="*/ 102426 w 114300"/>
                <a:gd name="connsiteY8" fmla="*/ 111253 h 190500"/>
                <a:gd name="connsiteX9" fmla="*/ 113380 w 114300"/>
                <a:gd name="connsiteY9" fmla="*/ 140402 h 190500"/>
                <a:gd name="connsiteX10" fmla="*/ 95568 w 114300"/>
                <a:gd name="connsiteY10" fmla="*/ 177646 h 190500"/>
                <a:gd name="connsiteX11" fmla="*/ 46228 w 114300"/>
                <a:gd name="connsiteY11" fmla="*/ 190615 h 190500"/>
                <a:gd name="connsiteX12" fmla="*/ 20511 w 114300"/>
                <a:gd name="connsiteY12" fmla="*/ 187580 h 190500"/>
                <a:gd name="connsiteX13" fmla="*/ -920 w 114300"/>
                <a:gd name="connsiteY13" fmla="*/ 180025 h 190500"/>
                <a:gd name="connsiteX14" fmla="*/ -920 w 114300"/>
                <a:gd name="connsiteY14" fmla="*/ 152896 h 190500"/>
                <a:gd name="connsiteX15" fmla="*/ 21940 w 114300"/>
                <a:gd name="connsiteY15" fmla="*/ 165033 h 190500"/>
                <a:gd name="connsiteX16" fmla="*/ 48991 w 114300"/>
                <a:gd name="connsiteY16" fmla="*/ 169792 h 190500"/>
                <a:gd name="connsiteX17" fmla="*/ 88139 w 114300"/>
                <a:gd name="connsiteY17" fmla="*/ 142187 h 190500"/>
                <a:gd name="connsiteX18" fmla="*/ 83948 w 114300"/>
                <a:gd name="connsiteY18" fmla="*/ 128264 h 190500"/>
                <a:gd name="connsiteX19" fmla="*/ 72422 w 114300"/>
                <a:gd name="connsiteY19" fmla="*/ 117320 h 190500"/>
                <a:gd name="connsiteX20" fmla="*/ 44990 w 114300"/>
                <a:gd name="connsiteY20" fmla="*/ 102680 h 190500"/>
                <a:gd name="connsiteX21" fmla="*/ 8128 w 114300"/>
                <a:gd name="connsiteY21" fmla="*/ 77039 h 190500"/>
                <a:gd name="connsiteX22" fmla="*/ -825 w 114300"/>
                <a:gd name="connsiteY22" fmla="*/ 49969 h 190500"/>
                <a:gd name="connsiteX23" fmla="*/ 17844 w 114300"/>
                <a:gd name="connsiteY23" fmla="*/ 13564 h 190500"/>
                <a:gd name="connsiteX24" fmla="*/ 64803 w 114300"/>
                <a:gd name="connsiteY24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0" h="190500">
                  <a:moveTo>
                    <a:pt x="64803" y="115"/>
                  </a:moveTo>
                  <a:cubicBezTo>
                    <a:pt x="83281" y="115"/>
                    <a:pt x="96807" y="2334"/>
                    <a:pt x="105475" y="6782"/>
                  </a:cubicBezTo>
                  <a:lnTo>
                    <a:pt x="105475" y="32719"/>
                  </a:lnTo>
                  <a:cubicBezTo>
                    <a:pt x="94235" y="25023"/>
                    <a:pt x="80043" y="21175"/>
                    <a:pt x="62992" y="21175"/>
                  </a:cubicBezTo>
                  <a:cubicBezTo>
                    <a:pt x="51563" y="21175"/>
                    <a:pt x="42324" y="23537"/>
                    <a:pt x="35180" y="28252"/>
                  </a:cubicBezTo>
                  <a:cubicBezTo>
                    <a:pt x="28036" y="32976"/>
                    <a:pt x="24417" y="39539"/>
                    <a:pt x="24417" y="47950"/>
                  </a:cubicBezTo>
                  <a:cubicBezTo>
                    <a:pt x="24417" y="55408"/>
                    <a:pt x="26893" y="61475"/>
                    <a:pt x="31845" y="66152"/>
                  </a:cubicBezTo>
                  <a:cubicBezTo>
                    <a:pt x="36799" y="70838"/>
                    <a:pt x="47562" y="77220"/>
                    <a:pt x="64135" y="85307"/>
                  </a:cubicBezTo>
                  <a:cubicBezTo>
                    <a:pt x="82424" y="93955"/>
                    <a:pt x="95187" y="102604"/>
                    <a:pt x="102426" y="111253"/>
                  </a:cubicBezTo>
                  <a:cubicBezTo>
                    <a:pt x="109760" y="119892"/>
                    <a:pt x="113380" y="129617"/>
                    <a:pt x="113380" y="140402"/>
                  </a:cubicBezTo>
                  <a:cubicBezTo>
                    <a:pt x="113380" y="156584"/>
                    <a:pt x="107475" y="168999"/>
                    <a:pt x="95568" y="177646"/>
                  </a:cubicBezTo>
                  <a:cubicBezTo>
                    <a:pt x="83757" y="186292"/>
                    <a:pt x="67279" y="190615"/>
                    <a:pt x="46228" y="190615"/>
                  </a:cubicBezTo>
                  <a:cubicBezTo>
                    <a:pt x="38895" y="190615"/>
                    <a:pt x="30322" y="189603"/>
                    <a:pt x="20511" y="187580"/>
                  </a:cubicBezTo>
                  <a:cubicBezTo>
                    <a:pt x="10700" y="185558"/>
                    <a:pt x="3556" y="183040"/>
                    <a:pt x="-920" y="180025"/>
                  </a:cubicBezTo>
                  <a:lnTo>
                    <a:pt x="-920" y="152896"/>
                  </a:lnTo>
                  <a:cubicBezTo>
                    <a:pt x="4795" y="157814"/>
                    <a:pt x="12415" y="161859"/>
                    <a:pt x="21940" y="165033"/>
                  </a:cubicBezTo>
                  <a:cubicBezTo>
                    <a:pt x="31465" y="168206"/>
                    <a:pt x="40418" y="169792"/>
                    <a:pt x="48991" y="169792"/>
                  </a:cubicBezTo>
                  <a:cubicBezTo>
                    <a:pt x="75089" y="169792"/>
                    <a:pt x="88139" y="160590"/>
                    <a:pt x="88139" y="142187"/>
                  </a:cubicBezTo>
                  <a:cubicBezTo>
                    <a:pt x="88139" y="137030"/>
                    <a:pt x="86805" y="132389"/>
                    <a:pt x="83948" y="128264"/>
                  </a:cubicBezTo>
                  <a:cubicBezTo>
                    <a:pt x="81185" y="124140"/>
                    <a:pt x="77280" y="120492"/>
                    <a:pt x="72422" y="117320"/>
                  </a:cubicBezTo>
                  <a:cubicBezTo>
                    <a:pt x="67564" y="114148"/>
                    <a:pt x="58421" y="109262"/>
                    <a:pt x="44990" y="102680"/>
                  </a:cubicBezTo>
                  <a:cubicBezTo>
                    <a:pt x="26321" y="93479"/>
                    <a:pt x="14034" y="84935"/>
                    <a:pt x="8128" y="77039"/>
                  </a:cubicBezTo>
                  <a:cubicBezTo>
                    <a:pt x="2127" y="69152"/>
                    <a:pt x="-825" y="60123"/>
                    <a:pt x="-825" y="49969"/>
                  </a:cubicBezTo>
                  <a:cubicBezTo>
                    <a:pt x="-825" y="34662"/>
                    <a:pt x="5367" y="22527"/>
                    <a:pt x="17844" y="13564"/>
                  </a:cubicBezTo>
                  <a:cubicBezTo>
                    <a:pt x="30227" y="4601"/>
                    <a:pt x="45848" y="115"/>
                    <a:pt x="64803" y="115"/>
                  </a:cubicBezTo>
                  <a:close/>
                </a:path>
              </a:pathLst>
            </a:custGeom>
            <a:solidFill>
              <a:srgbClr val="FBB0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08C02003-EC5F-48A4-866C-8374BE5BD286}"/>
                </a:ext>
              </a:extLst>
            </p:cNvPr>
            <p:cNvSpPr/>
            <p:nvPr/>
          </p:nvSpPr>
          <p:spPr>
            <a:xfrm>
              <a:off x="9407525" y="479425"/>
              <a:ext cx="114300" cy="180975"/>
            </a:xfrm>
            <a:custGeom>
              <a:avLst/>
              <a:gdLst>
                <a:gd name="connsiteX0" fmla="*/ -920 w 114300"/>
                <a:gd name="connsiteY0" fmla="*/ 115 h 180975"/>
                <a:gd name="connsiteX1" fmla="*/ 51039 w 114300"/>
                <a:gd name="connsiteY1" fmla="*/ 115 h 180975"/>
                <a:gd name="connsiteX2" fmla="*/ 97026 w 114300"/>
                <a:gd name="connsiteY2" fmla="*/ 14250 h 180975"/>
                <a:gd name="connsiteX3" fmla="*/ 113380 w 114300"/>
                <a:gd name="connsiteY3" fmla="*/ 54674 h 180975"/>
                <a:gd name="connsiteX4" fmla="*/ 94254 w 114300"/>
                <a:gd name="connsiteY4" fmla="*/ 97842 h 180975"/>
                <a:gd name="connsiteX5" fmla="*/ 46429 w 114300"/>
                <a:gd name="connsiteY5" fmla="*/ 113443 h 180975"/>
                <a:gd name="connsiteX6" fmla="*/ 22693 w 114300"/>
                <a:gd name="connsiteY6" fmla="*/ 113443 h 180975"/>
                <a:gd name="connsiteX7" fmla="*/ 22693 w 114300"/>
                <a:gd name="connsiteY7" fmla="*/ 181090 h 180975"/>
                <a:gd name="connsiteX8" fmla="*/ -920 w 114300"/>
                <a:gd name="connsiteY8" fmla="*/ 181090 h 180975"/>
                <a:gd name="connsiteX9" fmla="*/ -920 w 114300"/>
                <a:gd name="connsiteY9" fmla="*/ 115 h 180975"/>
                <a:gd name="connsiteX10" fmla="*/ 22693 w 114300"/>
                <a:gd name="connsiteY10" fmla="*/ 20679 h 180975"/>
                <a:gd name="connsiteX11" fmla="*/ 22693 w 114300"/>
                <a:gd name="connsiteY11" fmla="*/ 92879 h 180975"/>
                <a:gd name="connsiteX12" fmla="*/ 44543 w 114300"/>
                <a:gd name="connsiteY12" fmla="*/ 92879 h 180975"/>
                <a:gd name="connsiteX13" fmla="*/ 77366 w 114300"/>
                <a:gd name="connsiteY13" fmla="*/ 83240 h 180975"/>
                <a:gd name="connsiteX14" fmla="*/ 88586 w 114300"/>
                <a:gd name="connsiteY14" fmla="*/ 55608 h 180975"/>
                <a:gd name="connsiteX15" fmla="*/ 46781 w 114300"/>
                <a:gd name="connsiteY15" fmla="*/ 20679 h 180975"/>
                <a:gd name="connsiteX16" fmla="*/ 22693 w 114300"/>
                <a:gd name="connsiteY16" fmla="*/ 206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300" h="180975">
                  <a:moveTo>
                    <a:pt x="-920" y="115"/>
                  </a:moveTo>
                  <a:lnTo>
                    <a:pt x="51039" y="115"/>
                  </a:lnTo>
                  <a:cubicBezTo>
                    <a:pt x="70794" y="115"/>
                    <a:pt x="86119" y="4830"/>
                    <a:pt x="97026" y="14250"/>
                  </a:cubicBezTo>
                  <a:cubicBezTo>
                    <a:pt x="107931" y="23680"/>
                    <a:pt x="113380" y="37148"/>
                    <a:pt x="113380" y="54674"/>
                  </a:cubicBezTo>
                  <a:cubicBezTo>
                    <a:pt x="113380" y="72438"/>
                    <a:pt x="107008" y="86821"/>
                    <a:pt x="94254" y="97842"/>
                  </a:cubicBezTo>
                  <a:cubicBezTo>
                    <a:pt x="81500" y="108871"/>
                    <a:pt x="65555" y="114063"/>
                    <a:pt x="46429" y="113443"/>
                  </a:cubicBezTo>
                  <a:lnTo>
                    <a:pt x="22693" y="113443"/>
                  </a:lnTo>
                  <a:lnTo>
                    <a:pt x="22693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  <a:moveTo>
                    <a:pt x="22693" y="20679"/>
                  </a:moveTo>
                  <a:lnTo>
                    <a:pt x="22693" y="92879"/>
                  </a:lnTo>
                  <a:lnTo>
                    <a:pt x="44543" y="92879"/>
                  </a:lnTo>
                  <a:cubicBezTo>
                    <a:pt x="58944" y="92879"/>
                    <a:pt x="69889" y="89669"/>
                    <a:pt x="77366" y="83240"/>
                  </a:cubicBezTo>
                  <a:cubicBezTo>
                    <a:pt x="84843" y="76820"/>
                    <a:pt x="88586" y="67609"/>
                    <a:pt x="88586" y="55608"/>
                  </a:cubicBezTo>
                  <a:cubicBezTo>
                    <a:pt x="88586" y="32319"/>
                    <a:pt x="74652" y="20679"/>
                    <a:pt x="46781" y="20679"/>
                  </a:cubicBezTo>
                  <a:lnTo>
                    <a:pt x="22693" y="20679"/>
                  </a:lnTo>
                  <a:close/>
                </a:path>
              </a:pathLst>
            </a:custGeom>
            <a:solidFill>
              <a:srgbClr val="EF5B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D4B394BE-6292-442B-A390-1B97CB6844FF}"/>
                </a:ext>
              </a:extLst>
            </p:cNvPr>
            <p:cNvSpPr/>
            <p:nvPr/>
          </p:nvSpPr>
          <p:spPr>
            <a:xfrm>
              <a:off x="9550400" y="479425"/>
              <a:ext cx="95250" cy="180975"/>
            </a:xfrm>
            <a:custGeom>
              <a:avLst/>
              <a:gdLst>
                <a:gd name="connsiteX0" fmla="*/ -920 w 95250"/>
                <a:gd name="connsiteY0" fmla="*/ 115 h 180975"/>
                <a:gd name="connsiteX1" fmla="*/ 22416 w 95250"/>
                <a:gd name="connsiteY1" fmla="*/ 115 h 180975"/>
                <a:gd name="connsiteX2" fmla="*/ 22416 w 95250"/>
                <a:gd name="connsiteY2" fmla="*/ 160410 h 180975"/>
                <a:gd name="connsiteX3" fmla="*/ 94330 w 95250"/>
                <a:gd name="connsiteY3" fmla="*/ 160410 h 180975"/>
                <a:gd name="connsiteX4" fmla="*/ 94330 w 95250"/>
                <a:gd name="connsiteY4" fmla="*/ 181090 h 180975"/>
                <a:gd name="connsiteX5" fmla="*/ -920 w 95250"/>
                <a:gd name="connsiteY5" fmla="*/ 181090 h 180975"/>
                <a:gd name="connsiteX6" fmla="*/ -920 w 95250"/>
                <a:gd name="connsiteY6" fmla="*/ 11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180975">
                  <a:moveTo>
                    <a:pt x="-920" y="115"/>
                  </a:moveTo>
                  <a:lnTo>
                    <a:pt x="22416" y="115"/>
                  </a:lnTo>
                  <a:lnTo>
                    <a:pt x="22416" y="160410"/>
                  </a:lnTo>
                  <a:lnTo>
                    <a:pt x="94330" y="160410"/>
                  </a:lnTo>
                  <a:lnTo>
                    <a:pt x="94330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</a:path>
              </a:pathLst>
            </a:custGeom>
            <a:solidFill>
              <a:srgbClr val="293B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83BDD156-4059-4A18-BF2F-D434F6A06D4D}"/>
                </a:ext>
              </a:extLst>
            </p:cNvPr>
            <p:cNvSpPr/>
            <p:nvPr/>
          </p:nvSpPr>
          <p:spPr>
            <a:xfrm>
              <a:off x="9664700" y="479425"/>
              <a:ext cx="142875" cy="190500"/>
            </a:xfrm>
            <a:custGeom>
              <a:avLst/>
              <a:gdLst>
                <a:gd name="connsiteX0" fmla="*/ -920 w 142875"/>
                <a:gd name="connsiteY0" fmla="*/ 115 h 190500"/>
                <a:gd name="connsiteX1" fmla="*/ 23559 w 142875"/>
                <a:gd name="connsiteY1" fmla="*/ 115 h 190500"/>
                <a:gd name="connsiteX2" fmla="*/ 23559 w 142875"/>
                <a:gd name="connsiteY2" fmla="*/ 112843 h 190500"/>
                <a:gd name="connsiteX3" fmla="*/ 71280 w 142875"/>
                <a:gd name="connsiteY3" fmla="*/ 169086 h 190500"/>
                <a:gd name="connsiteX4" fmla="*/ 117476 w 142875"/>
                <a:gd name="connsiteY4" fmla="*/ 114653 h 190500"/>
                <a:gd name="connsiteX5" fmla="*/ 117476 w 142875"/>
                <a:gd name="connsiteY5" fmla="*/ 115 h 190500"/>
                <a:gd name="connsiteX6" fmla="*/ 141955 w 142875"/>
                <a:gd name="connsiteY6" fmla="*/ 115 h 190500"/>
                <a:gd name="connsiteX7" fmla="*/ 141955 w 142875"/>
                <a:gd name="connsiteY7" fmla="*/ 111148 h 190500"/>
                <a:gd name="connsiteX8" fmla="*/ 68994 w 142875"/>
                <a:gd name="connsiteY8" fmla="*/ 190615 h 190500"/>
                <a:gd name="connsiteX9" fmla="*/ -920 w 142875"/>
                <a:gd name="connsiteY9" fmla="*/ 113929 h 190500"/>
                <a:gd name="connsiteX10" fmla="*/ -920 w 142875"/>
                <a:gd name="connsiteY10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90500">
                  <a:moveTo>
                    <a:pt x="-920" y="115"/>
                  </a:moveTo>
                  <a:lnTo>
                    <a:pt x="23559" y="115"/>
                  </a:lnTo>
                  <a:lnTo>
                    <a:pt x="23559" y="112843"/>
                  </a:lnTo>
                  <a:cubicBezTo>
                    <a:pt x="23559" y="150338"/>
                    <a:pt x="39466" y="169086"/>
                    <a:pt x="71280" y="169086"/>
                  </a:cubicBezTo>
                  <a:cubicBezTo>
                    <a:pt x="102046" y="169086"/>
                    <a:pt x="117476" y="150942"/>
                    <a:pt x="117476" y="114653"/>
                  </a:cubicBezTo>
                  <a:lnTo>
                    <a:pt x="117476" y="115"/>
                  </a:lnTo>
                  <a:lnTo>
                    <a:pt x="141955" y="115"/>
                  </a:lnTo>
                  <a:lnTo>
                    <a:pt x="141955" y="111148"/>
                  </a:lnTo>
                  <a:cubicBezTo>
                    <a:pt x="141955" y="164126"/>
                    <a:pt x="117666" y="190615"/>
                    <a:pt x="68994" y="190615"/>
                  </a:cubicBezTo>
                  <a:cubicBezTo>
                    <a:pt x="22416" y="190615"/>
                    <a:pt x="-920" y="165054"/>
                    <a:pt x="-920" y="113929"/>
                  </a:cubicBezTo>
                  <a:lnTo>
                    <a:pt x="-920" y="115"/>
                  </a:lnTo>
                  <a:close/>
                </a:path>
              </a:pathLst>
            </a:custGeom>
            <a:solidFill>
              <a:srgbClr val="1A92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A10120E6-AF77-4AB6-A796-D72921794F41}"/>
                </a:ext>
              </a:extLst>
            </p:cNvPr>
            <p:cNvSpPr/>
            <p:nvPr/>
          </p:nvSpPr>
          <p:spPr>
            <a:xfrm>
              <a:off x="8759825" y="469900"/>
              <a:ext cx="1495425" cy="200025"/>
            </a:xfrm>
            <a:custGeom>
              <a:avLst/>
              <a:gdLst>
                <a:gd name="connsiteX0" fmla="*/ 1231520 w 1495425"/>
                <a:gd name="connsiteY0" fmla="*/ 178615 h 200025"/>
                <a:gd name="connsiteX1" fmla="*/ 1238950 w 1495425"/>
                <a:gd name="connsiteY1" fmla="*/ 181469 h 200025"/>
                <a:gd name="connsiteX2" fmla="*/ 1241902 w 1495425"/>
                <a:gd name="connsiteY2" fmla="*/ 188842 h 200025"/>
                <a:gd name="connsiteX3" fmla="*/ 1238950 w 1495425"/>
                <a:gd name="connsiteY3" fmla="*/ 196216 h 200025"/>
                <a:gd name="connsiteX4" fmla="*/ 1231520 w 1495425"/>
                <a:gd name="connsiteY4" fmla="*/ 199188 h 200025"/>
                <a:gd name="connsiteX5" fmla="*/ 1224376 w 1495425"/>
                <a:gd name="connsiteY5" fmla="*/ 196216 h 200025"/>
                <a:gd name="connsiteX6" fmla="*/ 1221518 w 1495425"/>
                <a:gd name="connsiteY6" fmla="*/ 188842 h 200025"/>
                <a:gd name="connsiteX7" fmla="*/ 1224376 w 1495425"/>
                <a:gd name="connsiteY7" fmla="*/ 181469 h 200025"/>
                <a:gd name="connsiteX8" fmla="*/ 1231520 w 1495425"/>
                <a:gd name="connsiteY8" fmla="*/ 178615 h 200025"/>
                <a:gd name="connsiteX9" fmla="*/ 560884 w 1495425"/>
                <a:gd name="connsiteY9" fmla="*/ 73010 h 200025"/>
                <a:gd name="connsiteX10" fmla="*/ 530756 w 1495425"/>
                <a:gd name="connsiteY10" fmla="*/ 85383 h 200025"/>
                <a:gd name="connsiteX11" fmla="*/ 516050 w 1495425"/>
                <a:gd name="connsiteY11" fmla="*/ 120940 h 200025"/>
                <a:gd name="connsiteX12" fmla="*/ 599060 w 1495425"/>
                <a:gd name="connsiteY12" fmla="*/ 120940 h 200025"/>
                <a:gd name="connsiteX13" fmla="*/ 588316 w 1495425"/>
                <a:gd name="connsiteY13" fmla="*/ 85564 h 200025"/>
                <a:gd name="connsiteX14" fmla="*/ 560884 w 1495425"/>
                <a:gd name="connsiteY14" fmla="*/ 73010 h 200025"/>
                <a:gd name="connsiteX15" fmla="*/ 345142 w 1495425"/>
                <a:gd name="connsiteY15" fmla="*/ 65399 h 200025"/>
                <a:gd name="connsiteX16" fmla="*/ 356696 w 1495425"/>
                <a:gd name="connsiteY16" fmla="*/ 65399 h 200025"/>
                <a:gd name="connsiteX17" fmla="*/ 356696 w 1495425"/>
                <a:gd name="connsiteY17" fmla="*/ 196929 h 200025"/>
                <a:gd name="connsiteX18" fmla="*/ 345142 w 1495425"/>
                <a:gd name="connsiteY18" fmla="*/ 196929 h 200025"/>
                <a:gd name="connsiteX19" fmla="*/ 1451452 w 1495425"/>
                <a:gd name="connsiteY19" fmla="*/ 62189 h 200025"/>
                <a:gd name="connsiteX20" fmla="*/ 1483456 w 1495425"/>
                <a:gd name="connsiteY20" fmla="*/ 76401 h 200025"/>
                <a:gd name="connsiteX21" fmla="*/ 1494505 w 1495425"/>
                <a:gd name="connsiteY21" fmla="*/ 116892 h 200025"/>
                <a:gd name="connsiteX22" fmla="*/ 1494505 w 1495425"/>
                <a:gd name="connsiteY22" fmla="*/ 196929 h 200025"/>
                <a:gd name="connsiteX23" fmla="*/ 1482980 w 1495425"/>
                <a:gd name="connsiteY23" fmla="*/ 196929 h 200025"/>
                <a:gd name="connsiteX24" fmla="*/ 1482980 w 1495425"/>
                <a:gd name="connsiteY24" fmla="*/ 120340 h 200025"/>
                <a:gd name="connsiteX25" fmla="*/ 1449452 w 1495425"/>
                <a:gd name="connsiteY25" fmla="*/ 73010 h 200025"/>
                <a:gd name="connsiteX26" fmla="*/ 1418686 w 1495425"/>
                <a:gd name="connsiteY26" fmla="*/ 86926 h 200025"/>
                <a:gd name="connsiteX27" fmla="*/ 1406685 w 1495425"/>
                <a:gd name="connsiteY27" fmla="*/ 121416 h 200025"/>
                <a:gd name="connsiteX28" fmla="*/ 1406685 w 1495425"/>
                <a:gd name="connsiteY28" fmla="*/ 196929 h 200025"/>
                <a:gd name="connsiteX29" fmla="*/ 1395159 w 1495425"/>
                <a:gd name="connsiteY29" fmla="*/ 196929 h 200025"/>
                <a:gd name="connsiteX30" fmla="*/ 1395159 w 1495425"/>
                <a:gd name="connsiteY30" fmla="*/ 65399 h 200025"/>
                <a:gd name="connsiteX31" fmla="*/ 1406685 w 1495425"/>
                <a:gd name="connsiteY31" fmla="*/ 65399 h 200025"/>
                <a:gd name="connsiteX32" fmla="*/ 1406685 w 1495425"/>
                <a:gd name="connsiteY32" fmla="*/ 89307 h 200025"/>
                <a:gd name="connsiteX33" fmla="*/ 1407256 w 1495425"/>
                <a:gd name="connsiteY33" fmla="*/ 89307 h 200025"/>
                <a:gd name="connsiteX34" fmla="*/ 1451452 w 1495425"/>
                <a:gd name="connsiteY34" fmla="*/ 62189 h 200025"/>
                <a:gd name="connsiteX35" fmla="*/ 1336295 w 1495425"/>
                <a:gd name="connsiteY35" fmla="*/ 62189 h 200025"/>
                <a:gd name="connsiteX36" fmla="*/ 1364870 w 1495425"/>
                <a:gd name="connsiteY36" fmla="*/ 68371 h 200025"/>
                <a:gd name="connsiteX37" fmla="*/ 1364870 w 1495425"/>
                <a:gd name="connsiteY37" fmla="*/ 81697 h 200025"/>
                <a:gd name="connsiteX38" fmla="*/ 1334485 w 1495425"/>
                <a:gd name="connsiteY38" fmla="*/ 73010 h 200025"/>
                <a:gd name="connsiteX39" fmla="*/ 1297718 w 1495425"/>
                <a:gd name="connsiteY39" fmla="*/ 89660 h 200025"/>
                <a:gd name="connsiteX40" fmla="*/ 1283621 w 1495425"/>
                <a:gd name="connsiteY40" fmla="*/ 132713 h 200025"/>
                <a:gd name="connsiteX41" fmla="*/ 1296480 w 1495425"/>
                <a:gd name="connsiteY41" fmla="*/ 173799 h 200025"/>
                <a:gd name="connsiteX42" fmla="*/ 1330676 w 1495425"/>
                <a:gd name="connsiteY42" fmla="*/ 189318 h 200025"/>
                <a:gd name="connsiteX43" fmla="*/ 1364393 w 1495425"/>
                <a:gd name="connsiteY43" fmla="*/ 178853 h 200025"/>
                <a:gd name="connsiteX44" fmla="*/ 1364393 w 1495425"/>
                <a:gd name="connsiteY44" fmla="*/ 191102 h 200025"/>
                <a:gd name="connsiteX45" fmla="*/ 1330103 w 1495425"/>
                <a:gd name="connsiteY45" fmla="*/ 200140 h 200025"/>
                <a:gd name="connsiteX46" fmla="*/ 1287622 w 1495425"/>
                <a:gd name="connsiteY46" fmla="*/ 181707 h 200025"/>
                <a:gd name="connsiteX47" fmla="*/ 1271429 w 1495425"/>
                <a:gd name="connsiteY47" fmla="*/ 133427 h 200025"/>
                <a:gd name="connsiteX48" fmla="*/ 1289622 w 1495425"/>
                <a:gd name="connsiteY48" fmla="*/ 82173 h 200025"/>
                <a:gd name="connsiteX49" fmla="*/ 1336295 w 1495425"/>
                <a:gd name="connsiteY49" fmla="*/ 62189 h 200025"/>
                <a:gd name="connsiteX50" fmla="*/ 561350 w 1495425"/>
                <a:gd name="connsiteY50" fmla="*/ 62189 h 200025"/>
                <a:gd name="connsiteX51" fmla="*/ 598298 w 1495425"/>
                <a:gd name="connsiteY51" fmla="*/ 79439 h 200025"/>
                <a:gd name="connsiteX52" fmla="*/ 611204 w 1495425"/>
                <a:gd name="connsiteY52" fmla="*/ 126407 h 200025"/>
                <a:gd name="connsiteX53" fmla="*/ 611204 w 1495425"/>
                <a:gd name="connsiteY53" fmla="*/ 131646 h 200025"/>
                <a:gd name="connsiteX54" fmla="*/ 515583 w 1495425"/>
                <a:gd name="connsiteY54" fmla="*/ 131646 h 200025"/>
                <a:gd name="connsiteX55" fmla="*/ 527841 w 1495425"/>
                <a:gd name="connsiteY55" fmla="*/ 174037 h 200025"/>
                <a:gd name="connsiteX56" fmla="*/ 561579 w 1495425"/>
                <a:gd name="connsiteY56" fmla="*/ 189318 h 200025"/>
                <a:gd name="connsiteX57" fmla="*/ 603965 w 1495425"/>
                <a:gd name="connsiteY57" fmla="*/ 173026 h 200025"/>
                <a:gd name="connsiteX58" fmla="*/ 603965 w 1495425"/>
                <a:gd name="connsiteY58" fmla="*/ 185632 h 200025"/>
                <a:gd name="connsiteX59" fmla="*/ 559245 w 1495425"/>
                <a:gd name="connsiteY59" fmla="*/ 200140 h 200025"/>
                <a:gd name="connsiteX60" fmla="*/ 518849 w 1495425"/>
                <a:gd name="connsiteY60" fmla="*/ 181885 h 200025"/>
                <a:gd name="connsiteX61" fmla="*/ 503438 w 1495425"/>
                <a:gd name="connsiteY61" fmla="*/ 130455 h 200025"/>
                <a:gd name="connsiteX62" fmla="*/ 519555 w 1495425"/>
                <a:gd name="connsiteY62" fmla="*/ 81935 h 200025"/>
                <a:gd name="connsiteX63" fmla="*/ 561350 w 1495425"/>
                <a:gd name="connsiteY63" fmla="*/ 62189 h 200025"/>
                <a:gd name="connsiteX64" fmla="*/ 453880 w 1495425"/>
                <a:gd name="connsiteY64" fmla="*/ 62189 h 200025"/>
                <a:gd name="connsiteX65" fmla="*/ 482483 w 1495425"/>
                <a:gd name="connsiteY65" fmla="*/ 68371 h 200025"/>
                <a:gd name="connsiteX66" fmla="*/ 482483 w 1495425"/>
                <a:gd name="connsiteY66" fmla="*/ 81697 h 200025"/>
                <a:gd name="connsiteX67" fmla="*/ 452127 w 1495425"/>
                <a:gd name="connsiteY67" fmla="*/ 73010 h 200025"/>
                <a:gd name="connsiteX68" fmla="*/ 415351 w 1495425"/>
                <a:gd name="connsiteY68" fmla="*/ 89660 h 200025"/>
                <a:gd name="connsiteX69" fmla="*/ 401225 w 1495425"/>
                <a:gd name="connsiteY69" fmla="*/ 132713 h 200025"/>
                <a:gd name="connsiteX70" fmla="*/ 414122 w 1495425"/>
                <a:gd name="connsiteY70" fmla="*/ 173799 h 200025"/>
                <a:gd name="connsiteX71" fmla="*/ 448279 w 1495425"/>
                <a:gd name="connsiteY71" fmla="*/ 189318 h 200025"/>
                <a:gd name="connsiteX72" fmla="*/ 482017 w 1495425"/>
                <a:gd name="connsiteY72" fmla="*/ 178853 h 200025"/>
                <a:gd name="connsiteX73" fmla="*/ 482017 w 1495425"/>
                <a:gd name="connsiteY73" fmla="*/ 191102 h 200025"/>
                <a:gd name="connsiteX74" fmla="*/ 447689 w 1495425"/>
                <a:gd name="connsiteY74" fmla="*/ 200140 h 200025"/>
                <a:gd name="connsiteX75" fmla="*/ 405255 w 1495425"/>
                <a:gd name="connsiteY75" fmla="*/ 181707 h 200025"/>
                <a:gd name="connsiteX76" fmla="*/ 389081 w 1495425"/>
                <a:gd name="connsiteY76" fmla="*/ 133427 h 200025"/>
                <a:gd name="connsiteX77" fmla="*/ 407236 w 1495425"/>
                <a:gd name="connsiteY77" fmla="*/ 82173 h 200025"/>
                <a:gd name="connsiteX78" fmla="*/ 453880 w 1495425"/>
                <a:gd name="connsiteY78" fmla="*/ 62189 h 200025"/>
                <a:gd name="connsiteX79" fmla="*/ 84195 w 1495425"/>
                <a:gd name="connsiteY79" fmla="*/ 21280 h 200025"/>
                <a:gd name="connsiteX80" fmla="*/ 32294 w 1495425"/>
                <a:gd name="connsiteY80" fmla="*/ 44530 h 200025"/>
                <a:gd name="connsiteX81" fmla="*/ 11920 w 1495425"/>
                <a:gd name="connsiteY81" fmla="*/ 105357 h 200025"/>
                <a:gd name="connsiteX82" fmla="*/ 31189 w 1495425"/>
                <a:gd name="connsiteY82" fmla="*/ 165950 h 200025"/>
                <a:gd name="connsiteX83" fmla="*/ 82671 w 1495425"/>
                <a:gd name="connsiteY83" fmla="*/ 188486 h 200025"/>
                <a:gd name="connsiteX84" fmla="*/ 135735 w 1495425"/>
                <a:gd name="connsiteY84" fmla="*/ 166188 h 200025"/>
                <a:gd name="connsiteX85" fmla="*/ 155300 w 1495425"/>
                <a:gd name="connsiteY85" fmla="*/ 104052 h 200025"/>
                <a:gd name="connsiteX86" fmla="*/ 136202 w 1495425"/>
                <a:gd name="connsiteY86" fmla="*/ 43168 h 200025"/>
                <a:gd name="connsiteX87" fmla="*/ 84195 w 1495425"/>
                <a:gd name="connsiteY87" fmla="*/ 21280 h 200025"/>
                <a:gd name="connsiteX88" fmla="*/ 350857 w 1495425"/>
                <a:gd name="connsiteY88" fmla="*/ 12717 h 200025"/>
                <a:gd name="connsiteX89" fmla="*/ 357696 w 1495425"/>
                <a:gd name="connsiteY89" fmla="*/ 15279 h 200025"/>
                <a:gd name="connsiteX90" fmla="*/ 360668 w 1495425"/>
                <a:gd name="connsiteY90" fmla="*/ 22232 h 200025"/>
                <a:gd name="connsiteX91" fmla="*/ 357753 w 1495425"/>
                <a:gd name="connsiteY91" fmla="*/ 29309 h 200025"/>
                <a:gd name="connsiteX92" fmla="*/ 350857 w 1495425"/>
                <a:gd name="connsiteY92" fmla="*/ 32224 h 200025"/>
                <a:gd name="connsiteX93" fmla="*/ 344152 w 1495425"/>
                <a:gd name="connsiteY93" fmla="*/ 29433 h 200025"/>
                <a:gd name="connsiteX94" fmla="*/ 341285 w 1495425"/>
                <a:gd name="connsiteY94" fmla="*/ 22232 h 200025"/>
                <a:gd name="connsiteX95" fmla="*/ 344209 w 1495425"/>
                <a:gd name="connsiteY95" fmla="*/ 15393 h 200025"/>
                <a:gd name="connsiteX96" fmla="*/ 350857 w 1495425"/>
                <a:gd name="connsiteY96" fmla="*/ 12717 h 200025"/>
                <a:gd name="connsiteX97" fmla="*/ 86291 w 1495425"/>
                <a:gd name="connsiteY97" fmla="*/ 9630 h 200025"/>
                <a:gd name="connsiteX98" fmla="*/ 145489 w 1495425"/>
                <a:gd name="connsiteY98" fmla="*/ 35138 h 200025"/>
                <a:gd name="connsiteX99" fmla="*/ 168139 w 1495425"/>
                <a:gd name="connsiteY99" fmla="*/ 102032 h 200025"/>
                <a:gd name="connsiteX100" fmla="*/ 144965 w 1495425"/>
                <a:gd name="connsiteY100" fmla="*/ 173918 h 200025"/>
                <a:gd name="connsiteX101" fmla="*/ 82910 w 1495425"/>
                <a:gd name="connsiteY101" fmla="*/ 200140 h 200025"/>
                <a:gd name="connsiteX102" fmla="*/ 21845 w 1495425"/>
                <a:gd name="connsiteY102" fmla="*/ 174215 h 200025"/>
                <a:gd name="connsiteX103" fmla="*/ -920 w 1495425"/>
                <a:gd name="connsiteY103" fmla="*/ 106785 h 200025"/>
                <a:gd name="connsiteX104" fmla="*/ 22436 w 1495425"/>
                <a:gd name="connsiteY104" fmla="*/ 36148 h 200025"/>
                <a:gd name="connsiteX105" fmla="*/ 86291 w 1495425"/>
                <a:gd name="connsiteY105" fmla="*/ 9630 h 200025"/>
                <a:gd name="connsiteX106" fmla="*/ 316520 w 1495425"/>
                <a:gd name="connsiteY106" fmla="*/ 115 h 200025"/>
                <a:gd name="connsiteX107" fmla="*/ 330178 w 1495425"/>
                <a:gd name="connsiteY107" fmla="*/ 2611 h 200025"/>
                <a:gd name="connsiteX108" fmla="*/ 330178 w 1495425"/>
                <a:gd name="connsiteY108" fmla="*/ 14622 h 200025"/>
                <a:gd name="connsiteX109" fmla="*/ 316053 w 1495425"/>
                <a:gd name="connsiteY109" fmla="*/ 10935 h 200025"/>
                <a:gd name="connsiteX110" fmla="*/ 292231 w 1495425"/>
                <a:gd name="connsiteY110" fmla="*/ 43520 h 200025"/>
                <a:gd name="connsiteX111" fmla="*/ 292231 w 1495425"/>
                <a:gd name="connsiteY111" fmla="*/ 65399 h 200025"/>
                <a:gd name="connsiteX112" fmla="*/ 326445 w 1495425"/>
                <a:gd name="connsiteY112" fmla="*/ 65399 h 200025"/>
                <a:gd name="connsiteX113" fmla="*/ 326445 w 1495425"/>
                <a:gd name="connsiteY113" fmla="*/ 76220 h 200025"/>
                <a:gd name="connsiteX114" fmla="*/ 292231 w 1495425"/>
                <a:gd name="connsiteY114" fmla="*/ 76220 h 200025"/>
                <a:gd name="connsiteX115" fmla="*/ 292231 w 1495425"/>
                <a:gd name="connsiteY115" fmla="*/ 196929 h 200025"/>
                <a:gd name="connsiteX116" fmla="*/ 280677 w 1495425"/>
                <a:gd name="connsiteY116" fmla="*/ 196929 h 200025"/>
                <a:gd name="connsiteX117" fmla="*/ 280677 w 1495425"/>
                <a:gd name="connsiteY117" fmla="*/ 76220 h 200025"/>
                <a:gd name="connsiteX118" fmla="*/ 257436 w 1495425"/>
                <a:gd name="connsiteY118" fmla="*/ 76220 h 200025"/>
                <a:gd name="connsiteX119" fmla="*/ 257436 w 1495425"/>
                <a:gd name="connsiteY119" fmla="*/ 65399 h 200025"/>
                <a:gd name="connsiteX120" fmla="*/ 280677 w 1495425"/>
                <a:gd name="connsiteY120" fmla="*/ 65399 h 200025"/>
                <a:gd name="connsiteX121" fmla="*/ 280677 w 1495425"/>
                <a:gd name="connsiteY121" fmla="*/ 42568 h 200025"/>
                <a:gd name="connsiteX122" fmla="*/ 290945 w 1495425"/>
                <a:gd name="connsiteY122" fmla="*/ 10935 h 200025"/>
                <a:gd name="connsiteX123" fmla="*/ 316520 w 1495425"/>
                <a:gd name="connsiteY123" fmla="*/ 115 h 200025"/>
                <a:gd name="connsiteX124" fmla="*/ 245044 w 1495425"/>
                <a:gd name="connsiteY124" fmla="*/ 115 h 200025"/>
                <a:gd name="connsiteX125" fmla="*/ 258703 w 1495425"/>
                <a:gd name="connsiteY125" fmla="*/ 2611 h 200025"/>
                <a:gd name="connsiteX126" fmla="*/ 258703 w 1495425"/>
                <a:gd name="connsiteY126" fmla="*/ 14622 h 200025"/>
                <a:gd name="connsiteX127" fmla="*/ 244577 w 1495425"/>
                <a:gd name="connsiteY127" fmla="*/ 10935 h 200025"/>
                <a:gd name="connsiteX128" fmla="*/ 220755 w 1495425"/>
                <a:gd name="connsiteY128" fmla="*/ 43520 h 200025"/>
                <a:gd name="connsiteX129" fmla="*/ 220755 w 1495425"/>
                <a:gd name="connsiteY129" fmla="*/ 65399 h 200025"/>
                <a:gd name="connsiteX130" fmla="*/ 254969 w 1495425"/>
                <a:gd name="connsiteY130" fmla="*/ 65399 h 200025"/>
                <a:gd name="connsiteX131" fmla="*/ 254969 w 1495425"/>
                <a:gd name="connsiteY131" fmla="*/ 76220 h 200025"/>
                <a:gd name="connsiteX132" fmla="*/ 220755 w 1495425"/>
                <a:gd name="connsiteY132" fmla="*/ 76220 h 200025"/>
                <a:gd name="connsiteX133" fmla="*/ 220755 w 1495425"/>
                <a:gd name="connsiteY133" fmla="*/ 196929 h 200025"/>
                <a:gd name="connsiteX134" fmla="*/ 209201 w 1495425"/>
                <a:gd name="connsiteY134" fmla="*/ 196929 h 200025"/>
                <a:gd name="connsiteX135" fmla="*/ 209201 w 1495425"/>
                <a:gd name="connsiteY135" fmla="*/ 76220 h 200025"/>
                <a:gd name="connsiteX136" fmla="*/ 185970 w 1495425"/>
                <a:gd name="connsiteY136" fmla="*/ 76220 h 200025"/>
                <a:gd name="connsiteX137" fmla="*/ 185970 w 1495425"/>
                <a:gd name="connsiteY137" fmla="*/ 65399 h 200025"/>
                <a:gd name="connsiteX138" fmla="*/ 209201 w 1495425"/>
                <a:gd name="connsiteY138" fmla="*/ 65399 h 200025"/>
                <a:gd name="connsiteX139" fmla="*/ 209201 w 1495425"/>
                <a:gd name="connsiteY139" fmla="*/ 42568 h 200025"/>
                <a:gd name="connsiteX140" fmla="*/ 219469 w 1495425"/>
                <a:gd name="connsiteY140" fmla="*/ 10935 h 200025"/>
                <a:gd name="connsiteX141" fmla="*/ 245044 w 1495425"/>
                <a:gd name="connsiteY141" fmla="*/ 11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495425" h="200025">
                  <a:moveTo>
                    <a:pt x="1231520" y="178615"/>
                  </a:moveTo>
                  <a:cubicBezTo>
                    <a:pt x="1234472" y="178615"/>
                    <a:pt x="1236853" y="179567"/>
                    <a:pt x="1238950" y="181469"/>
                  </a:cubicBezTo>
                  <a:cubicBezTo>
                    <a:pt x="1240950" y="183372"/>
                    <a:pt x="1241902" y="185830"/>
                    <a:pt x="1241902" y="188842"/>
                  </a:cubicBezTo>
                  <a:cubicBezTo>
                    <a:pt x="1241902" y="191776"/>
                    <a:pt x="1240950" y="194234"/>
                    <a:pt x="1238950" y="196216"/>
                  </a:cubicBezTo>
                  <a:cubicBezTo>
                    <a:pt x="1236853" y="198198"/>
                    <a:pt x="1234472" y="199188"/>
                    <a:pt x="1231520" y="199188"/>
                  </a:cubicBezTo>
                  <a:cubicBezTo>
                    <a:pt x="1228662" y="199188"/>
                    <a:pt x="1226281" y="198198"/>
                    <a:pt x="1224376" y="196216"/>
                  </a:cubicBezTo>
                  <a:cubicBezTo>
                    <a:pt x="1222471" y="194234"/>
                    <a:pt x="1221518" y="191776"/>
                    <a:pt x="1221518" y="188842"/>
                  </a:cubicBezTo>
                  <a:cubicBezTo>
                    <a:pt x="1221518" y="185830"/>
                    <a:pt x="1222471" y="183372"/>
                    <a:pt x="1224376" y="181469"/>
                  </a:cubicBezTo>
                  <a:cubicBezTo>
                    <a:pt x="1226281" y="179567"/>
                    <a:pt x="1228662" y="178615"/>
                    <a:pt x="1231520" y="178615"/>
                  </a:cubicBezTo>
                  <a:close/>
                  <a:moveTo>
                    <a:pt x="560884" y="73010"/>
                  </a:moveTo>
                  <a:cubicBezTo>
                    <a:pt x="548739" y="73010"/>
                    <a:pt x="538700" y="77134"/>
                    <a:pt x="530756" y="85383"/>
                  </a:cubicBezTo>
                  <a:cubicBezTo>
                    <a:pt x="522822" y="93622"/>
                    <a:pt x="517916" y="105481"/>
                    <a:pt x="516050" y="120940"/>
                  </a:cubicBezTo>
                  <a:lnTo>
                    <a:pt x="599060" y="120940"/>
                  </a:lnTo>
                  <a:cubicBezTo>
                    <a:pt x="598517" y="105719"/>
                    <a:pt x="594936" y="93927"/>
                    <a:pt x="588316" y="85564"/>
                  </a:cubicBezTo>
                  <a:cubicBezTo>
                    <a:pt x="581706" y="77191"/>
                    <a:pt x="572551" y="73010"/>
                    <a:pt x="560884" y="73010"/>
                  </a:cubicBezTo>
                  <a:close/>
                  <a:moveTo>
                    <a:pt x="345142" y="65399"/>
                  </a:moveTo>
                  <a:lnTo>
                    <a:pt x="356696" y="65399"/>
                  </a:lnTo>
                  <a:lnTo>
                    <a:pt x="356696" y="196929"/>
                  </a:lnTo>
                  <a:lnTo>
                    <a:pt x="345142" y="196929"/>
                  </a:lnTo>
                  <a:close/>
                  <a:moveTo>
                    <a:pt x="1451452" y="62189"/>
                  </a:moveTo>
                  <a:cubicBezTo>
                    <a:pt x="1465358" y="62189"/>
                    <a:pt x="1476027" y="66933"/>
                    <a:pt x="1483456" y="76401"/>
                  </a:cubicBezTo>
                  <a:cubicBezTo>
                    <a:pt x="1490790" y="85878"/>
                    <a:pt x="1494505" y="99375"/>
                    <a:pt x="1494505" y="116892"/>
                  </a:cubicBezTo>
                  <a:lnTo>
                    <a:pt x="1494505" y="196929"/>
                  </a:lnTo>
                  <a:lnTo>
                    <a:pt x="1482980" y="196929"/>
                  </a:lnTo>
                  <a:lnTo>
                    <a:pt x="1482980" y="120340"/>
                  </a:lnTo>
                  <a:cubicBezTo>
                    <a:pt x="1482980" y="88793"/>
                    <a:pt x="1471740" y="73010"/>
                    <a:pt x="1449452" y="73010"/>
                  </a:cubicBezTo>
                  <a:cubicBezTo>
                    <a:pt x="1436974" y="73010"/>
                    <a:pt x="1426782" y="77648"/>
                    <a:pt x="1418686" y="86926"/>
                  </a:cubicBezTo>
                  <a:cubicBezTo>
                    <a:pt x="1410685" y="96203"/>
                    <a:pt x="1406685" y="107700"/>
                    <a:pt x="1406685" y="121416"/>
                  </a:cubicBezTo>
                  <a:lnTo>
                    <a:pt x="1406685" y="196929"/>
                  </a:lnTo>
                  <a:lnTo>
                    <a:pt x="1395159" y="196929"/>
                  </a:lnTo>
                  <a:lnTo>
                    <a:pt x="1395159" y="65399"/>
                  </a:lnTo>
                  <a:lnTo>
                    <a:pt x="1406685" y="65399"/>
                  </a:lnTo>
                  <a:lnTo>
                    <a:pt x="1406685" y="89307"/>
                  </a:lnTo>
                  <a:lnTo>
                    <a:pt x="1407256" y="89307"/>
                  </a:lnTo>
                  <a:cubicBezTo>
                    <a:pt x="1416685" y="71229"/>
                    <a:pt x="1431450" y="62189"/>
                    <a:pt x="1451452" y="62189"/>
                  </a:cubicBezTo>
                  <a:close/>
                  <a:moveTo>
                    <a:pt x="1336295" y="62189"/>
                  </a:moveTo>
                  <a:cubicBezTo>
                    <a:pt x="1346106" y="62189"/>
                    <a:pt x="1355631" y="64256"/>
                    <a:pt x="1364870" y="68371"/>
                  </a:cubicBezTo>
                  <a:lnTo>
                    <a:pt x="1364870" y="81697"/>
                  </a:lnTo>
                  <a:cubicBezTo>
                    <a:pt x="1355631" y="75905"/>
                    <a:pt x="1345534" y="73010"/>
                    <a:pt x="1334485" y="73010"/>
                  </a:cubicBezTo>
                  <a:cubicBezTo>
                    <a:pt x="1319436" y="73010"/>
                    <a:pt x="1307148" y="78563"/>
                    <a:pt x="1297718" y="89660"/>
                  </a:cubicBezTo>
                  <a:cubicBezTo>
                    <a:pt x="1288289" y="100766"/>
                    <a:pt x="1283621" y="115110"/>
                    <a:pt x="1283621" y="132713"/>
                  </a:cubicBezTo>
                  <a:cubicBezTo>
                    <a:pt x="1283621" y="149757"/>
                    <a:pt x="1287908" y="163453"/>
                    <a:pt x="1296480" y="173799"/>
                  </a:cubicBezTo>
                  <a:cubicBezTo>
                    <a:pt x="1305053" y="184146"/>
                    <a:pt x="1316483" y="189318"/>
                    <a:pt x="1330676" y="189318"/>
                  </a:cubicBezTo>
                  <a:cubicBezTo>
                    <a:pt x="1343534" y="189318"/>
                    <a:pt x="1354773" y="185830"/>
                    <a:pt x="1364393" y="178853"/>
                  </a:cubicBezTo>
                  <a:lnTo>
                    <a:pt x="1364393" y="191102"/>
                  </a:lnTo>
                  <a:cubicBezTo>
                    <a:pt x="1354773" y="197127"/>
                    <a:pt x="1343343" y="200140"/>
                    <a:pt x="1330103" y="200140"/>
                  </a:cubicBezTo>
                  <a:cubicBezTo>
                    <a:pt x="1312578" y="200140"/>
                    <a:pt x="1298386" y="193995"/>
                    <a:pt x="1287622" y="181707"/>
                  </a:cubicBezTo>
                  <a:cubicBezTo>
                    <a:pt x="1276859" y="169419"/>
                    <a:pt x="1271429" y="153325"/>
                    <a:pt x="1271429" y="133427"/>
                  </a:cubicBezTo>
                  <a:cubicBezTo>
                    <a:pt x="1271429" y="112577"/>
                    <a:pt x="1277525" y="95489"/>
                    <a:pt x="1289622" y="82173"/>
                  </a:cubicBezTo>
                  <a:cubicBezTo>
                    <a:pt x="1301719" y="68847"/>
                    <a:pt x="1317245" y="62189"/>
                    <a:pt x="1336295" y="62189"/>
                  </a:cubicBezTo>
                  <a:close/>
                  <a:moveTo>
                    <a:pt x="561350" y="62189"/>
                  </a:moveTo>
                  <a:cubicBezTo>
                    <a:pt x="577381" y="62189"/>
                    <a:pt x="589697" y="67943"/>
                    <a:pt x="598298" y="79439"/>
                  </a:cubicBezTo>
                  <a:cubicBezTo>
                    <a:pt x="606899" y="90926"/>
                    <a:pt x="611204" y="106585"/>
                    <a:pt x="611204" y="126407"/>
                  </a:cubicBezTo>
                  <a:lnTo>
                    <a:pt x="611204" y="131646"/>
                  </a:lnTo>
                  <a:lnTo>
                    <a:pt x="515583" y="131646"/>
                  </a:lnTo>
                  <a:cubicBezTo>
                    <a:pt x="515583" y="149718"/>
                    <a:pt x="519669" y="163849"/>
                    <a:pt x="527841" y="174037"/>
                  </a:cubicBezTo>
                  <a:cubicBezTo>
                    <a:pt x="536014" y="184225"/>
                    <a:pt x="547263" y="189318"/>
                    <a:pt x="561579" y="189318"/>
                  </a:cubicBezTo>
                  <a:cubicBezTo>
                    <a:pt x="576057" y="189318"/>
                    <a:pt x="590182" y="183888"/>
                    <a:pt x="603965" y="173026"/>
                  </a:cubicBezTo>
                  <a:lnTo>
                    <a:pt x="603965" y="185632"/>
                  </a:lnTo>
                  <a:cubicBezTo>
                    <a:pt x="590573" y="195304"/>
                    <a:pt x="575666" y="200140"/>
                    <a:pt x="559245" y="200140"/>
                  </a:cubicBezTo>
                  <a:cubicBezTo>
                    <a:pt x="542586" y="200140"/>
                    <a:pt x="529127" y="194055"/>
                    <a:pt x="518849" y="181885"/>
                  </a:cubicBezTo>
                  <a:cubicBezTo>
                    <a:pt x="508572" y="169716"/>
                    <a:pt x="503438" y="152571"/>
                    <a:pt x="503438" y="130455"/>
                  </a:cubicBezTo>
                  <a:cubicBezTo>
                    <a:pt x="503438" y="111262"/>
                    <a:pt x="508811" y="95089"/>
                    <a:pt x="519555" y="81935"/>
                  </a:cubicBezTo>
                  <a:cubicBezTo>
                    <a:pt x="530289" y="68771"/>
                    <a:pt x="544224" y="62189"/>
                    <a:pt x="561350" y="62189"/>
                  </a:cubicBezTo>
                  <a:close/>
                  <a:moveTo>
                    <a:pt x="453880" y="62189"/>
                  </a:moveTo>
                  <a:cubicBezTo>
                    <a:pt x="463767" y="62189"/>
                    <a:pt x="473301" y="64256"/>
                    <a:pt x="482483" y="68371"/>
                  </a:cubicBezTo>
                  <a:lnTo>
                    <a:pt x="482483" y="81697"/>
                  </a:lnTo>
                  <a:cubicBezTo>
                    <a:pt x="473301" y="75905"/>
                    <a:pt x="463176" y="73010"/>
                    <a:pt x="452127" y="73010"/>
                  </a:cubicBezTo>
                  <a:cubicBezTo>
                    <a:pt x="437030" y="73010"/>
                    <a:pt x="424771" y="78563"/>
                    <a:pt x="415351" y="89660"/>
                  </a:cubicBezTo>
                  <a:cubicBezTo>
                    <a:pt x="405931" y="100766"/>
                    <a:pt x="401225" y="115110"/>
                    <a:pt x="401225" y="132713"/>
                  </a:cubicBezTo>
                  <a:cubicBezTo>
                    <a:pt x="401225" y="149757"/>
                    <a:pt x="405521" y="163453"/>
                    <a:pt x="414122" y="173799"/>
                  </a:cubicBezTo>
                  <a:cubicBezTo>
                    <a:pt x="422723" y="184146"/>
                    <a:pt x="434106" y="189318"/>
                    <a:pt x="448279" y="189318"/>
                  </a:cubicBezTo>
                  <a:cubicBezTo>
                    <a:pt x="461195" y="189318"/>
                    <a:pt x="472444" y="185830"/>
                    <a:pt x="482017" y="178853"/>
                  </a:cubicBezTo>
                  <a:lnTo>
                    <a:pt x="482017" y="191102"/>
                  </a:lnTo>
                  <a:cubicBezTo>
                    <a:pt x="472444" y="197127"/>
                    <a:pt x="461004" y="200140"/>
                    <a:pt x="447689" y="200140"/>
                  </a:cubicBezTo>
                  <a:cubicBezTo>
                    <a:pt x="430182" y="200140"/>
                    <a:pt x="416027" y="193995"/>
                    <a:pt x="405255" y="181707"/>
                  </a:cubicBezTo>
                  <a:cubicBezTo>
                    <a:pt x="394472" y="169419"/>
                    <a:pt x="389081" y="153325"/>
                    <a:pt x="389081" y="133427"/>
                  </a:cubicBezTo>
                  <a:cubicBezTo>
                    <a:pt x="389081" y="112577"/>
                    <a:pt x="395130" y="95489"/>
                    <a:pt x="407236" y="82173"/>
                  </a:cubicBezTo>
                  <a:cubicBezTo>
                    <a:pt x="419342" y="68847"/>
                    <a:pt x="434887" y="62189"/>
                    <a:pt x="453880" y="62189"/>
                  </a:cubicBezTo>
                  <a:close/>
                  <a:moveTo>
                    <a:pt x="84195" y="21280"/>
                  </a:moveTo>
                  <a:cubicBezTo>
                    <a:pt x="63174" y="21280"/>
                    <a:pt x="45877" y="29033"/>
                    <a:pt x="32294" y="44530"/>
                  </a:cubicBezTo>
                  <a:cubicBezTo>
                    <a:pt x="18711" y="60027"/>
                    <a:pt x="11920" y="80306"/>
                    <a:pt x="11920" y="105357"/>
                  </a:cubicBezTo>
                  <a:cubicBezTo>
                    <a:pt x="11920" y="130731"/>
                    <a:pt x="18349" y="150926"/>
                    <a:pt x="31189" y="165950"/>
                  </a:cubicBezTo>
                  <a:cubicBezTo>
                    <a:pt x="44028" y="180974"/>
                    <a:pt x="61192" y="188486"/>
                    <a:pt x="82671" y="188486"/>
                  </a:cubicBezTo>
                  <a:cubicBezTo>
                    <a:pt x="105017" y="188486"/>
                    <a:pt x="122705" y="181053"/>
                    <a:pt x="135735" y="166188"/>
                  </a:cubicBezTo>
                  <a:cubicBezTo>
                    <a:pt x="148775" y="151322"/>
                    <a:pt x="155300" y="130607"/>
                    <a:pt x="155300" y="104052"/>
                  </a:cubicBezTo>
                  <a:cubicBezTo>
                    <a:pt x="155300" y="78049"/>
                    <a:pt x="148937" y="57751"/>
                    <a:pt x="136202" y="43168"/>
                  </a:cubicBezTo>
                  <a:cubicBezTo>
                    <a:pt x="123476" y="28576"/>
                    <a:pt x="106141" y="21280"/>
                    <a:pt x="84195" y="21280"/>
                  </a:cubicBezTo>
                  <a:close/>
                  <a:moveTo>
                    <a:pt x="350857" y="12717"/>
                  </a:moveTo>
                  <a:cubicBezTo>
                    <a:pt x="353429" y="12717"/>
                    <a:pt x="355705" y="13574"/>
                    <a:pt x="357696" y="15279"/>
                  </a:cubicBezTo>
                  <a:cubicBezTo>
                    <a:pt x="359677" y="16984"/>
                    <a:pt x="360668" y="19298"/>
                    <a:pt x="360668" y="22232"/>
                  </a:cubicBezTo>
                  <a:cubicBezTo>
                    <a:pt x="360668" y="25013"/>
                    <a:pt x="359696" y="27366"/>
                    <a:pt x="357753" y="29309"/>
                  </a:cubicBezTo>
                  <a:cubicBezTo>
                    <a:pt x="355801" y="31252"/>
                    <a:pt x="353505" y="32224"/>
                    <a:pt x="350857" y="32224"/>
                  </a:cubicBezTo>
                  <a:cubicBezTo>
                    <a:pt x="348295" y="32224"/>
                    <a:pt x="346057" y="31290"/>
                    <a:pt x="344152" y="29433"/>
                  </a:cubicBezTo>
                  <a:cubicBezTo>
                    <a:pt x="342247" y="27566"/>
                    <a:pt x="341285" y="25166"/>
                    <a:pt x="341285" y="22232"/>
                  </a:cubicBezTo>
                  <a:cubicBezTo>
                    <a:pt x="341285" y="19460"/>
                    <a:pt x="342266" y="17184"/>
                    <a:pt x="344209" y="15393"/>
                  </a:cubicBezTo>
                  <a:cubicBezTo>
                    <a:pt x="346152" y="13612"/>
                    <a:pt x="348371" y="12717"/>
                    <a:pt x="350857" y="12717"/>
                  </a:cubicBezTo>
                  <a:close/>
                  <a:moveTo>
                    <a:pt x="86291" y="9630"/>
                  </a:moveTo>
                  <a:cubicBezTo>
                    <a:pt x="110656" y="9630"/>
                    <a:pt x="130392" y="18127"/>
                    <a:pt x="145489" y="35138"/>
                  </a:cubicBezTo>
                  <a:cubicBezTo>
                    <a:pt x="160586" y="52141"/>
                    <a:pt x="168139" y="74439"/>
                    <a:pt x="168139" y="102032"/>
                  </a:cubicBezTo>
                  <a:cubicBezTo>
                    <a:pt x="168139" y="132474"/>
                    <a:pt x="160414" y="156436"/>
                    <a:pt x="144965" y="173918"/>
                  </a:cubicBezTo>
                  <a:cubicBezTo>
                    <a:pt x="129515" y="191399"/>
                    <a:pt x="108827" y="200140"/>
                    <a:pt x="82910" y="200140"/>
                  </a:cubicBezTo>
                  <a:cubicBezTo>
                    <a:pt x="57382" y="200140"/>
                    <a:pt x="37028" y="191498"/>
                    <a:pt x="21845" y="174215"/>
                  </a:cubicBezTo>
                  <a:cubicBezTo>
                    <a:pt x="6671" y="156932"/>
                    <a:pt x="-920" y="134456"/>
                    <a:pt x="-920" y="106785"/>
                  </a:cubicBezTo>
                  <a:cubicBezTo>
                    <a:pt x="-920" y="77372"/>
                    <a:pt x="6862" y="53826"/>
                    <a:pt x="22436" y="36148"/>
                  </a:cubicBezTo>
                  <a:cubicBezTo>
                    <a:pt x="37999" y="18470"/>
                    <a:pt x="59287" y="9630"/>
                    <a:pt x="86291" y="9630"/>
                  </a:cubicBezTo>
                  <a:close/>
                  <a:moveTo>
                    <a:pt x="316520" y="115"/>
                  </a:moveTo>
                  <a:cubicBezTo>
                    <a:pt x="322044" y="115"/>
                    <a:pt x="326597" y="944"/>
                    <a:pt x="330178" y="2611"/>
                  </a:cubicBezTo>
                  <a:lnTo>
                    <a:pt x="330178" y="14622"/>
                  </a:lnTo>
                  <a:cubicBezTo>
                    <a:pt x="327064" y="12164"/>
                    <a:pt x="322359" y="10935"/>
                    <a:pt x="316053" y="10935"/>
                  </a:cubicBezTo>
                  <a:cubicBezTo>
                    <a:pt x="300175" y="10935"/>
                    <a:pt x="292231" y="21794"/>
                    <a:pt x="292231" y="43520"/>
                  </a:cubicBezTo>
                  <a:lnTo>
                    <a:pt x="292231" y="65399"/>
                  </a:lnTo>
                  <a:lnTo>
                    <a:pt x="326445" y="65399"/>
                  </a:lnTo>
                  <a:lnTo>
                    <a:pt x="326445" y="76220"/>
                  </a:lnTo>
                  <a:lnTo>
                    <a:pt x="292231" y="76220"/>
                  </a:lnTo>
                  <a:lnTo>
                    <a:pt x="292231" y="196929"/>
                  </a:lnTo>
                  <a:lnTo>
                    <a:pt x="280677" y="196929"/>
                  </a:lnTo>
                  <a:lnTo>
                    <a:pt x="280677" y="76220"/>
                  </a:lnTo>
                  <a:lnTo>
                    <a:pt x="257436" y="76220"/>
                  </a:lnTo>
                  <a:lnTo>
                    <a:pt x="257436" y="65399"/>
                  </a:lnTo>
                  <a:lnTo>
                    <a:pt x="280677" y="65399"/>
                  </a:lnTo>
                  <a:lnTo>
                    <a:pt x="280677" y="42568"/>
                  </a:lnTo>
                  <a:cubicBezTo>
                    <a:pt x="280677" y="28700"/>
                    <a:pt x="284096" y="18155"/>
                    <a:pt x="290945" y="10935"/>
                  </a:cubicBezTo>
                  <a:cubicBezTo>
                    <a:pt x="297794" y="3725"/>
                    <a:pt x="306318" y="115"/>
                    <a:pt x="316520" y="115"/>
                  </a:cubicBezTo>
                  <a:close/>
                  <a:moveTo>
                    <a:pt x="245044" y="115"/>
                  </a:moveTo>
                  <a:cubicBezTo>
                    <a:pt x="250569" y="115"/>
                    <a:pt x="255121" y="944"/>
                    <a:pt x="258703" y="2611"/>
                  </a:cubicBezTo>
                  <a:lnTo>
                    <a:pt x="258703" y="14622"/>
                  </a:lnTo>
                  <a:cubicBezTo>
                    <a:pt x="255588" y="12164"/>
                    <a:pt x="250883" y="10935"/>
                    <a:pt x="244577" y="10935"/>
                  </a:cubicBezTo>
                  <a:cubicBezTo>
                    <a:pt x="228699" y="10935"/>
                    <a:pt x="220755" y="21794"/>
                    <a:pt x="220755" y="43520"/>
                  </a:cubicBezTo>
                  <a:lnTo>
                    <a:pt x="220755" y="65399"/>
                  </a:lnTo>
                  <a:lnTo>
                    <a:pt x="254969" y="65399"/>
                  </a:lnTo>
                  <a:lnTo>
                    <a:pt x="254969" y="76220"/>
                  </a:lnTo>
                  <a:lnTo>
                    <a:pt x="220755" y="76220"/>
                  </a:lnTo>
                  <a:lnTo>
                    <a:pt x="220755" y="196929"/>
                  </a:lnTo>
                  <a:lnTo>
                    <a:pt x="209201" y="196929"/>
                  </a:lnTo>
                  <a:lnTo>
                    <a:pt x="209201" y="76220"/>
                  </a:lnTo>
                  <a:lnTo>
                    <a:pt x="185970" y="76220"/>
                  </a:lnTo>
                  <a:lnTo>
                    <a:pt x="185970" y="65399"/>
                  </a:lnTo>
                  <a:lnTo>
                    <a:pt x="209201" y="65399"/>
                  </a:lnTo>
                  <a:lnTo>
                    <a:pt x="209201" y="42568"/>
                  </a:lnTo>
                  <a:cubicBezTo>
                    <a:pt x="209201" y="28700"/>
                    <a:pt x="212621" y="18155"/>
                    <a:pt x="219469" y="10935"/>
                  </a:cubicBezTo>
                  <a:cubicBezTo>
                    <a:pt x="226327" y="3725"/>
                    <a:pt x="234843" y="115"/>
                    <a:pt x="245044" y="115"/>
                  </a:cubicBez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8869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>
            <a:extLst>
              <a:ext uri="{FF2B5EF4-FFF2-40B4-BE49-F238E27FC236}">
                <a16:creationId xmlns:a16="http://schemas.microsoft.com/office/drawing/2014/main" id="{AD868303-06D8-4000-97F7-25D87CA5B3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0000"/>
                  <a:lumOff val="30000"/>
                </a:schemeClr>
              </a:gs>
              <a:gs pos="100000">
                <a:schemeClr val="accent6">
                  <a:lumMod val="70000"/>
                  <a:lumOff val="3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F48856F-05F7-460B-A424-BB471C6BB186}"/>
              </a:ext>
            </a:extLst>
          </p:cNvPr>
          <p:cNvSpPr txBox="1"/>
          <p:nvPr/>
        </p:nvSpPr>
        <p:spPr>
          <a:xfrm>
            <a:off x="616992" y="340149"/>
            <a:ext cx="1436291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C8B9103-2E68-48FE-8CE8-52DFA904CA35}"/>
              </a:ext>
            </a:extLst>
          </p:cNvPr>
          <p:cNvSpPr txBox="1"/>
          <p:nvPr/>
        </p:nvSpPr>
        <p:spPr>
          <a:xfrm>
            <a:off x="2563440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亮点展示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2EA70D7-4603-479D-80EA-A75F0CDF1490}"/>
              </a:ext>
            </a:extLst>
          </p:cNvPr>
          <p:cNvSpPr txBox="1"/>
          <p:nvPr/>
        </p:nvSpPr>
        <p:spPr>
          <a:xfrm>
            <a:off x="4549030" y="481784"/>
            <a:ext cx="673261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展望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&amp;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规划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F1323DE-C4E8-42EA-9067-3937344661CD}"/>
              </a:ext>
            </a:extLst>
          </p:cNvPr>
          <p:cNvSpPr txBox="1"/>
          <p:nvPr/>
        </p:nvSpPr>
        <p:spPr>
          <a:xfrm>
            <a:off x="5650828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业绩报告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BD46111-8D57-4E10-982E-299597386262}"/>
              </a:ext>
            </a:extLst>
          </p:cNvPr>
          <p:cNvSpPr txBox="1"/>
          <p:nvPr/>
        </p:nvSpPr>
        <p:spPr>
          <a:xfrm>
            <a:off x="3556235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总结复盘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E2D5AE5F-8AEB-4CC3-AB9C-0AA5E520F699}"/>
              </a:ext>
            </a:extLst>
          </p:cNvPr>
          <p:cNvSpPr/>
          <p:nvPr/>
        </p:nvSpPr>
        <p:spPr>
          <a:xfrm>
            <a:off x="3318469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D78606C1-E67E-4AE1-892F-B7477CFC26FA}"/>
              </a:ext>
            </a:extLst>
          </p:cNvPr>
          <p:cNvSpPr/>
          <p:nvPr/>
        </p:nvSpPr>
        <p:spPr>
          <a:xfrm>
            <a:off x="4311264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54ADC971-E3E4-4347-BAD6-71DD6A35991F}"/>
              </a:ext>
            </a:extLst>
          </p:cNvPr>
          <p:cNvSpPr/>
          <p:nvPr/>
        </p:nvSpPr>
        <p:spPr>
          <a:xfrm>
            <a:off x="5413063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DFDDCF2-5726-451D-BB4D-D2B3AD0E131B}"/>
              </a:ext>
            </a:extLst>
          </p:cNvPr>
          <p:cNvSpPr txBox="1"/>
          <p:nvPr/>
        </p:nvSpPr>
        <p:spPr>
          <a:xfrm>
            <a:off x="603250" y="1151480"/>
            <a:ext cx="1025922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行业数据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CB5A413-ED80-4F5B-BBC2-0D8D79D6C15B}"/>
              </a:ext>
            </a:extLst>
          </p:cNvPr>
          <p:cNvSpPr txBox="1"/>
          <p:nvPr/>
        </p:nvSpPr>
        <p:spPr>
          <a:xfrm>
            <a:off x="603250" y="1472758"/>
            <a:ext cx="1364156" cy="1531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User portrait analysis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9" name="文本框 418">
            <a:extLst>
              <a:ext uri="{FF2B5EF4-FFF2-40B4-BE49-F238E27FC236}">
                <a16:creationId xmlns:a16="http://schemas.microsoft.com/office/drawing/2014/main" id="{1D8FDAD6-1B42-4CDA-B8FF-DD24567122C0}"/>
              </a:ext>
            </a:extLst>
          </p:cNvPr>
          <p:cNvSpPr txBox="1"/>
          <p:nvPr/>
        </p:nvSpPr>
        <p:spPr>
          <a:xfrm>
            <a:off x="616993" y="6005379"/>
            <a:ext cx="1158972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English name </a:t>
            </a: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" name="文本框 419">
            <a:extLst>
              <a:ext uri="{FF2B5EF4-FFF2-40B4-BE49-F238E27FC236}">
                <a16:creationId xmlns:a16="http://schemas.microsoft.com/office/drawing/2014/main" id="{4EBA1586-0FA8-4A2A-8336-00A59AF1B3E3}"/>
              </a:ext>
            </a:extLst>
          </p:cNvPr>
          <p:cNvSpPr txBox="1"/>
          <p:nvPr/>
        </p:nvSpPr>
        <p:spPr>
          <a:xfrm>
            <a:off x="10731206" y="6005379"/>
            <a:ext cx="851194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Corporate slogan</a:t>
            </a:r>
          </a:p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圆: 空心 60">
            <a:extLst>
              <a:ext uri="{FF2B5EF4-FFF2-40B4-BE49-F238E27FC236}">
                <a16:creationId xmlns:a16="http://schemas.microsoft.com/office/drawing/2014/main" id="{5009DDA3-46AE-4994-A4B4-89BB9CDDCF4F}"/>
              </a:ext>
            </a:extLst>
          </p:cNvPr>
          <p:cNvSpPr/>
          <p:nvPr/>
        </p:nvSpPr>
        <p:spPr>
          <a:xfrm>
            <a:off x="2182394" y="469587"/>
            <a:ext cx="190274" cy="190274"/>
          </a:xfrm>
          <a:prstGeom prst="donut">
            <a:avLst>
              <a:gd name="adj" fmla="val 232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9" name="矩形: 圆角 8">
            <a:extLst>
              <a:ext uri="{FF2B5EF4-FFF2-40B4-BE49-F238E27FC236}">
                <a16:creationId xmlns:a16="http://schemas.microsoft.com/office/drawing/2014/main" id="{A0B92C66-6527-4F7D-932F-0BEE164FEA4F}"/>
              </a:ext>
            </a:extLst>
          </p:cNvPr>
          <p:cNvSpPr/>
          <p:nvPr/>
        </p:nvSpPr>
        <p:spPr>
          <a:xfrm>
            <a:off x="617493" y="1839701"/>
            <a:ext cx="6360427" cy="3945840"/>
          </a:xfrm>
          <a:prstGeom prst="roundRect">
            <a:avLst>
              <a:gd name="adj" fmla="val 3092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707"/>
          </a:p>
        </p:txBody>
      </p:sp>
      <p:graphicFrame>
        <p:nvGraphicFramePr>
          <p:cNvPr id="60" name="表格 59">
            <a:extLst>
              <a:ext uri="{FF2B5EF4-FFF2-40B4-BE49-F238E27FC236}">
                <a16:creationId xmlns:a16="http://schemas.microsoft.com/office/drawing/2014/main" id="{1ABBEC2E-2B44-4832-80A5-5B40A9507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603349"/>
              </p:ext>
            </p:extLst>
          </p:nvPr>
        </p:nvGraphicFramePr>
        <p:xfrm>
          <a:off x="794072" y="1921707"/>
          <a:ext cx="5933987" cy="3762506"/>
        </p:xfrm>
        <a:graphic>
          <a:graphicData uri="http://schemas.openxmlformats.org/drawingml/2006/table">
            <a:tbl>
              <a:tblPr/>
              <a:tblGrid>
                <a:gridCol w="63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4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54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30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2046"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市值排名</a:t>
                      </a:r>
                    </a:p>
                  </a:txBody>
                  <a:tcPr marL="7009" marR="7009" marT="700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医院名称</a:t>
                      </a:r>
                    </a:p>
                  </a:txBody>
                  <a:tcPr marL="7009" marR="7009" marT="700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成立时间</a:t>
                      </a:r>
                    </a:p>
                  </a:txBody>
                  <a:tcPr marL="7009" marR="7009" marT="700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融资情况</a:t>
                      </a:r>
                    </a:p>
                  </a:txBody>
                  <a:tcPr marL="7009" marR="7009" marT="700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业务领域</a:t>
                      </a:r>
                    </a:p>
                  </a:txBody>
                  <a:tcPr marL="7009" marR="7009" marT="700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市值</a:t>
                      </a:r>
                    </a:p>
                  </a:txBody>
                  <a:tcPr marL="7009" marR="7009" marT="700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46"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7009" marR="7009" marT="700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平安好医生</a:t>
                      </a:r>
                    </a:p>
                  </a:txBody>
                  <a:tcPr marL="7009" marR="7009" marT="700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2014</a:t>
                      </a: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已</a:t>
                      </a: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IPO</a:t>
                      </a: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互联网医疗健康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600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亿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46"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7009" marR="7009" marT="700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京东健康</a:t>
                      </a:r>
                    </a:p>
                  </a:txBody>
                  <a:tcPr marL="7009" marR="7009" marT="700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2019</a:t>
                      </a: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A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轮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互联网医疗健康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489.7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亿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46"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7009" marR="7009" marT="700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微医</a:t>
                      </a:r>
                    </a:p>
                  </a:txBody>
                  <a:tcPr marL="7009" marR="7009" marT="700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2010</a:t>
                      </a: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dirty="0" err="1">
                          <a:latin typeface="+mn-ea"/>
                          <a:ea typeface="+mn-ea"/>
                        </a:rPr>
                        <a:t>PreIPO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互联网医疗健康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385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亿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046"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7009" marR="7009" marT="700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水滴</a:t>
                      </a:r>
                    </a:p>
                  </a:txBody>
                  <a:tcPr marL="7009" marR="7009" marT="700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2016</a:t>
                      </a: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C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轮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互联网健康保险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83.9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亿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046"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7009" marR="7009" marT="700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妙手医生</a:t>
                      </a:r>
                    </a:p>
                  </a:txBody>
                  <a:tcPr marL="7009" marR="7009" marT="700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2015</a:t>
                      </a: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C3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轮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互联网医疗健康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70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亿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046"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7009" marR="7009" marT="700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医联</a:t>
                      </a:r>
                    </a:p>
                  </a:txBody>
                  <a:tcPr marL="7009" marR="7009" marT="700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2014</a:t>
                      </a: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D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轮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互联网医疗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70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亿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046"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marL="7009" marR="7009" marT="700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企鹅杏仁医生</a:t>
                      </a:r>
                    </a:p>
                  </a:txBody>
                  <a:tcPr marL="7009" marR="7009" marT="700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2018</a:t>
                      </a: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A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轮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互联网医疗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69.9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亿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046"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8</a:t>
                      </a:r>
                    </a:p>
                  </a:txBody>
                  <a:tcPr marL="7009" marR="7009" marT="700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丁香园</a:t>
                      </a:r>
                    </a:p>
                  </a:txBody>
                  <a:tcPr marL="7009" marR="7009" marT="700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2000</a:t>
                      </a: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D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轮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互联网医疗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69.9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亿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046"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>
                          <a:latin typeface="+mn-ea"/>
                          <a:ea typeface="+mn-ea"/>
                        </a:rPr>
                        <a:t>9</a:t>
                      </a:r>
                    </a:p>
                  </a:txBody>
                  <a:tcPr marL="7009" marR="7009" marT="700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妙健康</a:t>
                      </a:r>
                    </a:p>
                  </a:txBody>
                  <a:tcPr marL="7009" marR="7009" marT="700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2015</a:t>
                      </a: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C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轮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互联网健康管理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50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亿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046"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>
                          <a:latin typeface="+mn-ea"/>
                          <a:ea typeface="+mn-ea"/>
                        </a:rPr>
                        <a:t>10</a:t>
                      </a:r>
                    </a:p>
                  </a:txBody>
                  <a:tcPr marL="7009" marR="7009" marT="700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微脉</a:t>
                      </a:r>
                    </a:p>
                  </a:txBody>
                  <a:tcPr marL="7009" marR="7009" marT="700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2015</a:t>
                      </a: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C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轮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0438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960438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960438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互联网医疗健康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4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30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亿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marL="7229" marR="7229" marT="722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2" name="文本框 9">
            <a:extLst>
              <a:ext uri="{FF2B5EF4-FFF2-40B4-BE49-F238E27FC236}">
                <a16:creationId xmlns:a16="http://schemas.microsoft.com/office/drawing/2014/main" id="{E31D623E-694B-499E-87DD-1AC508BD55A1}"/>
              </a:ext>
            </a:extLst>
          </p:cNvPr>
          <p:cNvSpPr txBox="1"/>
          <p:nvPr/>
        </p:nvSpPr>
        <p:spPr>
          <a:xfrm>
            <a:off x="7401123" y="1803416"/>
            <a:ext cx="3989875" cy="7364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</a:rPr>
              <a:t>2018</a:t>
            </a: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年度中国互联网医疗健康行业</a:t>
            </a:r>
            <a:endParaRPr lang="en-US" altLang="zh-CN" sz="2000" dirty="0">
              <a:solidFill>
                <a:schemeClr val="accent1"/>
              </a:solidFill>
              <a:latin typeface="+mj-ea"/>
              <a:ea typeface="+mj-ea"/>
            </a:endParaRPr>
          </a:p>
          <a:p>
            <a:pPr>
              <a:lnSpc>
                <a:spcPct val="125000"/>
              </a:lnSpc>
              <a:defRPr/>
            </a:pP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的市值排行榜 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EC31119C-E36D-47F6-8ACE-4E3A8D546308}"/>
              </a:ext>
            </a:extLst>
          </p:cNvPr>
          <p:cNvSpPr/>
          <p:nvPr/>
        </p:nvSpPr>
        <p:spPr>
          <a:xfrm>
            <a:off x="7401123" y="2968823"/>
            <a:ext cx="422064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易观观点：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2020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年互联网医疗健康市场的增速稳定在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40%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左右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1F0CD737-1C22-4068-BA21-7C75B1EA7CC2}"/>
              </a:ext>
            </a:extLst>
          </p:cNvPr>
          <p:cNvSpPr/>
          <p:nvPr/>
        </p:nvSpPr>
        <p:spPr>
          <a:xfrm>
            <a:off x="7401123" y="3786399"/>
            <a:ext cx="422064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互联网医疗健康领域，是一个高成长高估值的黄金产业！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4A6C0BAF-35FE-4573-A52D-9353877CC81E}"/>
              </a:ext>
            </a:extLst>
          </p:cNvPr>
          <p:cNvSpPr/>
          <p:nvPr/>
        </p:nvSpPr>
        <p:spPr>
          <a:xfrm>
            <a:off x="7401123" y="4603975"/>
            <a:ext cx="422064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在这个行业里，医疗品牌及医疗资源的重要性超越了资金的重要性！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5A017B79-432C-4A63-8819-91B9A09D474B}"/>
              </a:ext>
            </a:extLst>
          </p:cNvPr>
          <p:cNvGrpSpPr/>
          <p:nvPr/>
        </p:nvGrpSpPr>
        <p:grpSpPr>
          <a:xfrm>
            <a:off x="10086975" y="387350"/>
            <a:ext cx="1495425" cy="200025"/>
            <a:chOff x="8759825" y="469900"/>
            <a:chExt cx="1495425" cy="200025"/>
          </a:xfrm>
        </p:grpSpPr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1EECD8D2-5668-4D2B-83E7-30B3D09C2F9C}"/>
                </a:ext>
              </a:extLst>
            </p:cNvPr>
            <p:cNvSpPr/>
            <p:nvPr/>
          </p:nvSpPr>
          <p:spPr>
            <a:xfrm>
              <a:off x="9836150" y="479425"/>
              <a:ext cx="114300" cy="190500"/>
            </a:xfrm>
            <a:custGeom>
              <a:avLst/>
              <a:gdLst>
                <a:gd name="connsiteX0" fmla="*/ 64803 w 114300"/>
                <a:gd name="connsiteY0" fmla="*/ 115 h 190500"/>
                <a:gd name="connsiteX1" fmla="*/ 105475 w 114300"/>
                <a:gd name="connsiteY1" fmla="*/ 6782 h 190500"/>
                <a:gd name="connsiteX2" fmla="*/ 105475 w 114300"/>
                <a:gd name="connsiteY2" fmla="*/ 32719 h 190500"/>
                <a:gd name="connsiteX3" fmla="*/ 62992 w 114300"/>
                <a:gd name="connsiteY3" fmla="*/ 21175 h 190500"/>
                <a:gd name="connsiteX4" fmla="*/ 35180 w 114300"/>
                <a:gd name="connsiteY4" fmla="*/ 28252 h 190500"/>
                <a:gd name="connsiteX5" fmla="*/ 24417 w 114300"/>
                <a:gd name="connsiteY5" fmla="*/ 47950 h 190500"/>
                <a:gd name="connsiteX6" fmla="*/ 31845 w 114300"/>
                <a:gd name="connsiteY6" fmla="*/ 66152 h 190500"/>
                <a:gd name="connsiteX7" fmla="*/ 64135 w 114300"/>
                <a:gd name="connsiteY7" fmla="*/ 85307 h 190500"/>
                <a:gd name="connsiteX8" fmla="*/ 102426 w 114300"/>
                <a:gd name="connsiteY8" fmla="*/ 111253 h 190500"/>
                <a:gd name="connsiteX9" fmla="*/ 113380 w 114300"/>
                <a:gd name="connsiteY9" fmla="*/ 140402 h 190500"/>
                <a:gd name="connsiteX10" fmla="*/ 95568 w 114300"/>
                <a:gd name="connsiteY10" fmla="*/ 177646 h 190500"/>
                <a:gd name="connsiteX11" fmla="*/ 46228 w 114300"/>
                <a:gd name="connsiteY11" fmla="*/ 190615 h 190500"/>
                <a:gd name="connsiteX12" fmla="*/ 20511 w 114300"/>
                <a:gd name="connsiteY12" fmla="*/ 187580 h 190500"/>
                <a:gd name="connsiteX13" fmla="*/ -920 w 114300"/>
                <a:gd name="connsiteY13" fmla="*/ 180025 h 190500"/>
                <a:gd name="connsiteX14" fmla="*/ -920 w 114300"/>
                <a:gd name="connsiteY14" fmla="*/ 152896 h 190500"/>
                <a:gd name="connsiteX15" fmla="*/ 21940 w 114300"/>
                <a:gd name="connsiteY15" fmla="*/ 165033 h 190500"/>
                <a:gd name="connsiteX16" fmla="*/ 48991 w 114300"/>
                <a:gd name="connsiteY16" fmla="*/ 169792 h 190500"/>
                <a:gd name="connsiteX17" fmla="*/ 88139 w 114300"/>
                <a:gd name="connsiteY17" fmla="*/ 142187 h 190500"/>
                <a:gd name="connsiteX18" fmla="*/ 83948 w 114300"/>
                <a:gd name="connsiteY18" fmla="*/ 128264 h 190500"/>
                <a:gd name="connsiteX19" fmla="*/ 72422 w 114300"/>
                <a:gd name="connsiteY19" fmla="*/ 117320 h 190500"/>
                <a:gd name="connsiteX20" fmla="*/ 44990 w 114300"/>
                <a:gd name="connsiteY20" fmla="*/ 102680 h 190500"/>
                <a:gd name="connsiteX21" fmla="*/ 8128 w 114300"/>
                <a:gd name="connsiteY21" fmla="*/ 77039 h 190500"/>
                <a:gd name="connsiteX22" fmla="*/ -825 w 114300"/>
                <a:gd name="connsiteY22" fmla="*/ 49969 h 190500"/>
                <a:gd name="connsiteX23" fmla="*/ 17844 w 114300"/>
                <a:gd name="connsiteY23" fmla="*/ 13564 h 190500"/>
                <a:gd name="connsiteX24" fmla="*/ 64803 w 114300"/>
                <a:gd name="connsiteY24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0" h="190500">
                  <a:moveTo>
                    <a:pt x="64803" y="115"/>
                  </a:moveTo>
                  <a:cubicBezTo>
                    <a:pt x="83281" y="115"/>
                    <a:pt x="96807" y="2334"/>
                    <a:pt x="105475" y="6782"/>
                  </a:cubicBezTo>
                  <a:lnTo>
                    <a:pt x="105475" y="32719"/>
                  </a:lnTo>
                  <a:cubicBezTo>
                    <a:pt x="94235" y="25023"/>
                    <a:pt x="80043" y="21175"/>
                    <a:pt x="62992" y="21175"/>
                  </a:cubicBezTo>
                  <a:cubicBezTo>
                    <a:pt x="51563" y="21175"/>
                    <a:pt x="42324" y="23537"/>
                    <a:pt x="35180" y="28252"/>
                  </a:cubicBezTo>
                  <a:cubicBezTo>
                    <a:pt x="28036" y="32976"/>
                    <a:pt x="24417" y="39539"/>
                    <a:pt x="24417" y="47950"/>
                  </a:cubicBezTo>
                  <a:cubicBezTo>
                    <a:pt x="24417" y="55408"/>
                    <a:pt x="26893" y="61475"/>
                    <a:pt x="31845" y="66152"/>
                  </a:cubicBezTo>
                  <a:cubicBezTo>
                    <a:pt x="36799" y="70838"/>
                    <a:pt x="47562" y="77220"/>
                    <a:pt x="64135" y="85307"/>
                  </a:cubicBezTo>
                  <a:cubicBezTo>
                    <a:pt x="82424" y="93955"/>
                    <a:pt x="95187" y="102604"/>
                    <a:pt x="102426" y="111253"/>
                  </a:cubicBezTo>
                  <a:cubicBezTo>
                    <a:pt x="109760" y="119892"/>
                    <a:pt x="113380" y="129617"/>
                    <a:pt x="113380" y="140402"/>
                  </a:cubicBezTo>
                  <a:cubicBezTo>
                    <a:pt x="113380" y="156584"/>
                    <a:pt x="107475" y="168999"/>
                    <a:pt x="95568" y="177646"/>
                  </a:cubicBezTo>
                  <a:cubicBezTo>
                    <a:pt x="83757" y="186292"/>
                    <a:pt x="67279" y="190615"/>
                    <a:pt x="46228" y="190615"/>
                  </a:cubicBezTo>
                  <a:cubicBezTo>
                    <a:pt x="38895" y="190615"/>
                    <a:pt x="30322" y="189603"/>
                    <a:pt x="20511" y="187580"/>
                  </a:cubicBezTo>
                  <a:cubicBezTo>
                    <a:pt x="10700" y="185558"/>
                    <a:pt x="3556" y="183040"/>
                    <a:pt x="-920" y="180025"/>
                  </a:cubicBezTo>
                  <a:lnTo>
                    <a:pt x="-920" y="152896"/>
                  </a:lnTo>
                  <a:cubicBezTo>
                    <a:pt x="4795" y="157814"/>
                    <a:pt x="12415" y="161859"/>
                    <a:pt x="21940" y="165033"/>
                  </a:cubicBezTo>
                  <a:cubicBezTo>
                    <a:pt x="31465" y="168206"/>
                    <a:pt x="40418" y="169792"/>
                    <a:pt x="48991" y="169792"/>
                  </a:cubicBezTo>
                  <a:cubicBezTo>
                    <a:pt x="75089" y="169792"/>
                    <a:pt x="88139" y="160590"/>
                    <a:pt x="88139" y="142187"/>
                  </a:cubicBezTo>
                  <a:cubicBezTo>
                    <a:pt x="88139" y="137030"/>
                    <a:pt x="86805" y="132389"/>
                    <a:pt x="83948" y="128264"/>
                  </a:cubicBezTo>
                  <a:cubicBezTo>
                    <a:pt x="81185" y="124140"/>
                    <a:pt x="77280" y="120492"/>
                    <a:pt x="72422" y="117320"/>
                  </a:cubicBezTo>
                  <a:cubicBezTo>
                    <a:pt x="67564" y="114148"/>
                    <a:pt x="58421" y="109262"/>
                    <a:pt x="44990" y="102680"/>
                  </a:cubicBezTo>
                  <a:cubicBezTo>
                    <a:pt x="26321" y="93479"/>
                    <a:pt x="14034" y="84935"/>
                    <a:pt x="8128" y="77039"/>
                  </a:cubicBezTo>
                  <a:cubicBezTo>
                    <a:pt x="2127" y="69152"/>
                    <a:pt x="-825" y="60123"/>
                    <a:pt x="-825" y="49969"/>
                  </a:cubicBezTo>
                  <a:cubicBezTo>
                    <a:pt x="-825" y="34662"/>
                    <a:pt x="5367" y="22527"/>
                    <a:pt x="17844" y="13564"/>
                  </a:cubicBezTo>
                  <a:cubicBezTo>
                    <a:pt x="30227" y="4601"/>
                    <a:pt x="45848" y="115"/>
                    <a:pt x="64803" y="115"/>
                  </a:cubicBezTo>
                  <a:close/>
                </a:path>
              </a:pathLst>
            </a:custGeom>
            <a:solidFill>
              <a:srgbClr val="FBB0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6302C919-2FE1-47E5-A82A-31EBAF5C90A6}"/>
                </a:ext>
              </a:extLst>
            </p:cNvPr>
            <p:cNvSpPr/>
            <p:nvPr/>
          </p:nvSpPr>
          <p:spPr>
            <a:xfrm>
              <a:off x="9407525" y="479425"/>
              <a:ext cx="114300" cy="180975"/>
            </a:xfrm>
            <a:custGeom>
              <a:avLst/>
              <a:gdLst>
                <a:gd name="connsiteX0" fmla="*/ -920 w 114300"/>
                <a:gd name="connsiteY0" fmla="*/ 115 h 180975"/>
                <a:gd name="connsiteX1" fmla="*/ 51039 w 114300"/>
                <a:gd name="connsiteY1" fmla="*/ 115 h 180975"/>
                <a:gd name="connsiteX2" fmla="*/ 97026 w 114300"/>
                <a:gd name="connsiteY2" fmla="*/ 14250 h 180975"/>
                <a:gd name="connsiteX3" fmla="*/ 113380 w 114300"/>
                <a:gd name="connsiteY3" fmla="*/ 54674 h 180975"/>
                <a:gd name="connsiteX4" fmla="*/ 94254 w 114300"/>
                <a:gd name="connsiteY4" fmla="*/ 97842 h 180975"/>
                <a:gd name="connsiteX5" fmla="*/ 46429 w 114300"/>
                <a:gd name="connsiteY5" fmla="*/ 113443 h 180975"/>
                <a:gd name="connsiteX6" fmla="*/ 22693 w 114300"/>
                <a:gd name="connsiteY6" fmla="*/ 113443 h 180975"/>
                <a:gd name="connsiteX7" fmla="*/ 22693 w 114300"/>
                <a:gd name="connsiteY7" fmla="*/ 181090 h 180975"/>
                <a:gd name="connsiteX8" fmla="*/ -920 w 114300"/>
                <a:gd name="connsiteY8" fmla="*/ 181090 h 180975"/>
                <a:gd name="connsiteX9" fmla="*/ -920 w 114300"/>
                <a:gd name="connsiteY9" fmla="*/ 115 h 180975"/>
                <a:gd name="connsiteX10" fmla="*/ 22693 w 114300"/>
                <a:gd name="connsiteY10" fmla="*/ 20679 h 180975"/>
                <a:gd name="connsiteX11" fmla="*/ 22693 w 114300"/>
                <a:gd name="connsiteY11" fmla="*/ 92879 h 180975"/>
                <a:gd name="connsiteX12" fmla="*/ 44543 w 114300"/>
                <a:gd name="connsiteY12" fmla="*/ 92879 h 180975"/>
                <a:gd name="connsiteX13" fmla="*/ 77366 w 114300"/>
                <a:gd name="connsiteY13" fmla="*/ 83240 h 180975"/>
                <a:gd name="connsiteX14" fmla="*/ 88586 w 114300"/>
                <a:gd name="connsiteY14" fmla="*/ 55608 h 180975"/>
                <a:gd name="connsiteX15" fmla="*/ 46781 w 114300"/>
                <a:gd name="connsiteY15" fmla="*/ 20679 h 180975"/>
                <a:gd name="connsiteX16" fmla="*/ 22693 w 114300"/>
                <a:gd name="connsiteY16" fmla="*/ 206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300" h="180975">
                  <a:moveTo>
                    <a:pt x="-920" y="115"/>
                  </a:moveTo>
                  <a:lnTo>
                    <a:pt x="51039" y="115"/>
                  </a:lnTo>
                  <a:cubicBezTo>
                    <a:pt x="70794" y="115"/>
                    <a:pt x="86119" y="4830"/>
                    <a:pt x="97026" y="14250"/>
                  </a:cubicBezTo>
                  <a:cubicBezTo>
                    <a:pt x="107931" y="23680"/>
                    <a:pt x="113380" y="37148"/>
                    <a:pt x="113380" y="54674"/>
                  </a:cubicBezTo>
                  <a:cubicBezTo>
                    <a:pt x="113380" y="72438"/>
                    <a:pt x="107008" y="86821"/>
                    <a:pt x="94254" y="97842"/>
                  </a:cubicBezTo>
                  <a:cubicBezTo>
                    <a:pt x="81500" y="108871"/>
                    <a:pt x="65555" y="114063"/>
                    <a:pt x="46429" y="113443"/>
                  </a:cubicBezTo>
                  <a:lnTo>
                    <a:pt x="22693" y="113443"/>
                  </a:lnTo>
                  <a:lnTo>
                    <a:pt x="22693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  <a:moveTo>
                    <a:pt x="22693" y="20679"/>
                  </a:moveTo>
                  <a:lnTo>
                    <a:pt x="22693" y="92879"/>
                  </a:lnTo>
                  <a:lnTo>
                    <a:pt x="44543" y="92879"/>
                  </a:lnTo>
                  <a:cubicBezTo>
                    <a:pt x="58944" y="92879"/>
                    <a:pt x="69889" y="89669"/>
                    <a:pt x="77366" y="83240"/>
                  </a:cubicBezTo>
                  <a:cubicBezTo>
                    <a:pt x="84843" y="76820"/>
                    <a:pt x="88586" y="67609"/>
                    <a:pt x="88586" y="55608"/>
                  </a:cubicBezTo>
                  <a:cubicBezTo>
                    <a:pt x="88586" y="32319"/>
                    <a:pt x="74652" y="20679"/>
                    <a:pt x="46781" y="20679"/>
                  </a:cubicBezTo>
                  <a:lnTo>
                    <a:pt x="22693" y="20679"/>
                  </a:lnTo>
                  <a:close/>
                </a:path>
              </a:pathLst>
            </a:custGeom>
            <a:solidFill>
              <a:srgbClr val="EF5B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9DDD29E7-0B34-437F-BAE7-3B3380562847}"/>
                </a:ext>
              </a:extLst>
            </p:cNvPr>
            <p:cNvSpPr/>
            <p:nvPr/>
          </p:nvSpPr>
          <p:spPr>
            <a:xfrm>
              <a:off x="9550400" y="479425"/>
              <a:ext cx="95250" cy="180975"/>
            </a:xfrm>
            <a:custGeom>
              <a:avLst/>
              <a:gdLst>
                <a:gd name="connsiteX0" fmla="*/ -920 w 95250"/>
                <a:gd name="connsiteY0" fmla="*/ 115 h 180975"/>
                <a:gd name="connsiteX1" fmla="*/ 22416 w 95250"/>
                <a:gd name="connsiteY1" fmla="*/ 115 h 180975"/>
                <a:gd name="connsiteX2" fmla="*/ 22416 w 95250"/>
                <a:gd name="connsiteY2" fmla="*/ 160410 h 180975"/>
                <a:gd name="connsiteX3" fmla="*/ 94330 w 95250"/>
                <a:gd name="connsiteY3" fmla="*/ 160410 h 180975"/>
                <a:gd name="connsiteX4" fmla="*/ 94330 w 95250"/>
                <a:gd name="connsiteY4" fmla="*/ 181090 h 180975"/>
                <a:gd name="connsiteX5" fmla="*/ -920 w 95250"/>
                <a:gd name="connsiteY5" fmla="*/ 181090 h 180975"/>
                <a:gd name="connsiteX6" fmla="*/ -920 w 95250"/>
                <a:gd name="connsiteY6" fmla="*/ 11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180975">
                  <a:moveTo>
                    <a:pt x="-920" y="115"/>
                  </a:moveTo>
                  <a:lnTo>
                    <a:pt x="22416" y="115"/>
                  </a:lnTo>
                  <a:lnTo>
                    <a:pt x="22416" y="160410"/>
                  </a:lnTo>
                  <a:lnTo>
                    <a:pt x="94330" y="160410"/>
                  </a:lnTo>
                  <a:lnTo>
                    <a:pt x="94330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</a:path>
              </a:pathLst>
            </a:custGeom>
            <a:solidFill>
              <a:srgbClr val="293B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A8E1D484-6242-47FE-A19E-67B67CF32167}"/>
                </a:ext>
              </a:extLst>
            </p:cNvPr>
            <p:cNvSpPr/>
            <p:nvPr/>
          </p:nvSpPr>
          <p:spPr>
            <a:xfrm>
              <a:off x="9664700" y="479425"/>
              <a:ext cx="142875" cy="190500"/>
            </a:xfrm>
            <a:custGeom>
              <a:avLst/>
              <a:gdLst>
                <a:gd name="connsiteX0" fmla="*/ -920 w 142875"/>
                <a:gd name="connsiteY0" fmla="*/ 115 h 190500"/>
                <a:gd name="connsiteX1" fmla="*/ 23559 w 142875"/>
                <a:gd name="connsiteY1" fmla="*/ 115 h 190500"/>
                <a:gd name="connsiteX2" fmla="*/ 23559 w 142875"/>
                <a:gd name="connsiteY2" fmla="*/ 112843 h 190500"/>
                <a:gd name="connsiteX3" fmla="*/ 71280 w 142875"/>
                <a:gd name="connsiteY3" fmla="*/ 169086 h 190500"/>
                <a:gd name="connsiteX4" fmla="*/ 117476 w 142875"/>
                <a:gd name="connsiteY4" fmla="*/ 114653 h 190500"/>
                <a:gd name="connsiteX5" fmla="*/ 117476 w 142875"/>
                <a:gd name="connsiteY5" fmla="*/ 115 h 190500"/>
                <a:gd name="connsiteX6" fmla="*/ 141955 w 142875"/>
                <a:gd name="connsiteY6" fmla="*/ 115 h 190500"/>
                <a:gd name="connsiteX7" fmla="*/ 141955 w 142875"/>
                <a:gd name="connsiteY7" fmla="*/ 111148 h 190500"/>
                <a:gd name="connsiteX8" fmla="*/ 68994 w 142875"/>
                <a:gd name="connsiteY8" fmla="*/ 190615 h 190500"/>
                <a:gd name="connsiteX9" fmla="*/ -920 w 142875"/>
                <a:gd name="connsiteY9" fmla="*/ 113929 h 190500"/>
                <a:gd name="connsiteX10" fmla="*/ -920 w 142875"/>
                <a:gd name="connsiteY10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90500">
                  <a:moveTo>
                    <a:pt x="-920" y="115"/>
                  </a:moveTo>
                  <a:lnTo>
                    <a:pt x="23559" y="115"/>
                  </a:lnTo>
                  <a:lnTo>
                    <a:pt x="23559" y="112843"/>
                  </a:lnTo>
                  <a:cubicBezTo>
                    <a:pt x="23559" y="150338"/>
                    <a:pt x="39466" y="169086"/>
                    <a:pt x="71280" y="169086"/>
                  </a:cubicBezTo>
                  <a:cubicBezTo>
                    <a:pt x="102046" y="169086"/>
                    <a:pt x="117476" y="150942"/>
                    <a:pt x="117476" y="114653"/>
                  </a:cubicBezTo>
                  <a:lnTo>
                    <a:pt x="117476" y="115"/>
                  </a:lnTo>
                  <a:lnTo>
                    <a:pt x="141955" y="115"/>
                  </a:lnTo>
                  <a:lnTo>
                    <a:pt x="141955" y="111148"/>
                  </a:lnTo>
                  <a:cubicBezTo>
                    <a:pt x="141955" y="164126"/>
                    <a:pt x="117666" y="190615"/>
                    <a:pt x="68994" y="190615"/>
                  </a:cubicBezTo>
                  <a:cubicBezTo>
                    <a:pt x="22416" y="190615"/>
                    <a:pt x="-920" y="165054"/>
                    <a:pt x="-920" y="113929"/>
                  </a:cubicBezTo>
                  <a:lnTo>
                    <a:pt x="-920" y="115"/>
                  </a:lnTo>
                  <a:close/>
                </a:path>
              </a:pathLst>
            </a:custGeom>
            <a:solidFill>
              <a:srgbClr val="1A92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2F133033-492E-4D80-B1BE-5486330FE403}"/>
                </a:ext>
              </a:extLst>
            </p:cNvPr>
            <p:cNvSpPr/>
            <p:nvPr/>
          </p:nvSpPr>
          <p:spPr>
            <a:xfrm>
              <a:off x="8759825" y="469900"/>
              <a:ext cx="1495425" cy="200025"/>
            </a:xfrm>
            <a:custGeom>
              <a:avLst/>
              <a:gdLst>
                <a:gd name="connsiteX0" fmla="*/ 1231520 w 1495425"/>
                <a:gd name="connsiteY0" fmla="*/ 178615 h 200025"/>
                <a:gd name="connsiteX1" fmla="*/ 1238950 w 1495425"/>
                <a:gd name="connsiteY1" fmla="*/ 181469 h 200025"/>
                <a:gd name="connsiteX2" fmla="*/ 1241902 w 1495425"/>
                <a:gd name="connsiteY2" fmla="*/ 188842 h 200025"/>
                <a:gd name="connsiteX3" fmla="*/ 1238950 w 1495425"/>
                <a:gd name="connsiteY3" fmla="*/ 196216 h 200025"/>
                <a:gd name="connsiteX4" fmla="*/ 1231520 w 1495425"/>
                <a:gd name="connsiteY4" fmla="*/ 199188 h 200025"/>
                <a:gd name="connsiteX5" fmla="*/ 1224376 w 1495425"/>
                <a:gd name="connsiteY5" fmla="*/ 196216 h 200025"/>
                <a:gd name="connsiteX6" fmla="*/ 1221518 w 1495425"/>
                <a:gd name="connsiteY6" fmla="*/ 188842 h 200025"/>
                <a:gd name="connsiteX7" fmla="*/ 1224376 w 1495425"/>
                <a:gd name="connsiteY7" fmla="*/ 181469 h 200025"/>
                <a:gd name="connsiteX8" fmla="*/ 1231520 w 1495425"/>
                <a:gd name="connsiteY8" fmla="*/ 178615 h 200025"/>
                <a:gd name="connsiteX9" fmla="*/ 560884 w 1495425"/>
                <a:gd name="connsiteY9" fmla="*/ 73010 h 200025"/>
                <a:gd name="connsiteX10" fmla="*/ 530756 w 1495425"/>
                <a:gd name="connsiteY10" fmla="*/ 85383 h 200025"/>
                <a:gd name="connsiteX11" fmla="*/ 516050 w 1495425"/>
                <a:gd name="connsiteY11" fmla="*/ 120940 h 200025"/>
                <a:gd name="connsiteX12" fmla="*/ 599060 w 1495425"/>
                <a:gd name="connsiteY12" fmla="*/ 120940 h 200025"/>
                <a:gd name="connsiteX13" fmla="*/ 588316 w 1495425"/>
                <a:gd name="connsiteY13" fmla="*/ 85564 h 200025"/>
                <a:gd name="connsiteX14" fmla="*/ 560884 w 1495425"/>
                <a:gd name="connsiteY14" fmla="*/ 73010 h 200025"/>
                <a:gd name="connsiteX15" fmla="*/ 345142 w 1495425"/>
                <a:gd name="connsiteY15" fmla="*/ 65399 h 200025"/>
                <a:gd name="connsiteX16" fmla="*/ 356696 w 1495425"/>
                <a:gd name="connsiteY16" fmla="*/ 65399 h 200025"/>
                <a:gd name="connsiteX17" fmla="*/ 356696 w 1495425"/>
                <a:gd name="connsiteY17" fmla="*/ 196929 h 200025"/>
                <a:gd name="connsiteX18" fmla="*/ 345142 w 1495425"/>
                <a:gd name="connsiteY18" fmla="*/ 196929 h 200025"/>
                <a:gd name="connsiteX19" fmla="*/ 1451452 w 1495425"/>
                <a:gd name="connsiteY19" fmla="*/ 62189 h 200025"/>
                <a:gd name="connsiteX20" fmla="*/ 1483456 w 1495425"/>
                <a:gd name="connsiteY20" fmla="*/ 76401 h 200025"/>
                <a:gd name="connsiteX21" fmla="*/ 1494505 w 1495425"/>
                <a:gd name="connsiteY21" fmla="*/ 116892 h 200025"/>
                <a:gd name="connsiteX22" fmla="*/ 1494505 w 1495425"/>
                <a:gd name="connsiteY22" fmla="*/ 196929 h 200025"/>
                <a:gd name="connsiteX23" fmla="*/ 1482980 w 1495425"/>
                <a:gd name="connsiteY23" fmla="*/ 196929 h 200025"/>
                <a:gd name="connsiteX24" fmla="*/ 1482980 w 1495425"/>
                <a:gd name="connsiteY24" fmla="*/ 120340 h 200025"/>
                <a:gd name="connsiteX25" fmla="*/ 1449452 w 1495425"/>
                <a:gd name="connsiteY25" fmla="*/ 73010 h 200025"/>
                <a:gd name="connsiteX26" fmla="*/ 1418686 w 1495425"/>
                <a:gd name="connsiteY26" fmla="*/ 86926 h 200025"/>
                <a:gd name="connsiteX27" fmla="*/ 1406685 w 1495425"/>
                <a:gd name="connsiteY27" fmla="*/ 121416 h 200025"/>
                <a:gd name="connsiteX28" fmla="*/ 1406685 w 1495425"/>
                <a:gd name="connsiteY28" fmla="*/ 196929 h 200025"/>
                <a:gd name="connsiteX29" fmla="*/ 1395159 w 1495425"/>
                <a:gd name="connsiteY29" fmla="*/ 196929 h 200025"/>
                <a:gd name="connsiteX30" fmla="*/ 1395159 w 1495425"/>
                <a:gd name="connsiteY30" fmla="*/ 65399 h 200025"/>
                <a:gd name="connsiteX31" fmla="*/ 1406685 w 1495425"/>
                <a:gd name="connsiteY31" fmla="*/ 65399 h 200025"/>
                <a:gd name="connsiteX32" fmla="*/ 1406685 w 1495425"/>
                <a:gd name="connsiteY32" fmla="*/ 89307 h 200025"/>
                <a:gd name="connsiteX33" fmla="*/ 1407256 w 1495425"/>
                <a:gd name="connsiteY33" fmla="*/ 89307 h 200025"/>
                <a:gd name="connsiteX34" fmla="*/ 1451452 w 1495425"/>
                <a:gd name="connsiteY34" fmla="*/ 62189 h 200025"/>
                <a:gd name="connsiteX35" fmla="*/ 1336295 w 1495425"/>
                <a:gd name="connsiteY35" fmla="*/ 62189 h 200025"/>
                <a:gd name="connsiteX36" fmla="*/ 1364870 w 1495425"/>
                <a:gd name="connsiteY36" fmla="*/ 68371 h 200025"/>
                <a:gd name="connsiteX37" fmla="*/ 1364870 w 1495425"/>
                <a:gd name="connsiteY37" fmla="*/ 81697 h 200025"/>
                <a:gd name="connsiteX38" fmla="*/ 1334485 w 1495425"/>
                <a:gd name="connsiteY38" fmla="*/ 73010 h 200025"/>
                <a:gd name="connsiteX39" fmla="*/ 1297718 w 1495425"/>
                <a:gd name="connsiteY39" fmla="*/ 89660 h 200025"/>
                <a:gd name="connsiteX40" fmla="*/ 1283621 w 1495425"/>
                <a:gd name="connsiteY40" fmla="*/ 132713 h 200025"/>
                <a:gd name="connsiteX41" fmla="*/ 1296480 w 1495425"/>
                <a:gd name="connsiteY41" fmla="*/ 173799 h 200025"/>
                <a:gd name="connsiteX42" fmla="*/ 1330676 w 1495425"/>
                <a:gd name="connsiteY42" fmla="*/ 189318 h 200025"/>
                <a:gd name="connsiteX43" fmla="*/ 1364393 w 1495425"/>
                <a:gd name="connsiteY43" fmla="*/ 178853 h 200025"/>
                <a:gd name="connsiteX44" fmla="*/ 1364393 w 1495425"/>
                <a:gd name="connsiteY44" fmla="*/ 191102 h 200025"/>
                <a:gd name="connsiteX45" fmla="*/ 1330103 w 1495425"/>
                <a:gd name="connsiteY45" fmla="*/ 200140 h 200025"/>
                <a:gd name="connsiteX46" fmla="*/ 1287622 w 1495425"/>
                <a:gd name="connsiteY46" fmla="*/ 181707 h 200025"/>
                <a:gd name="connsiteX47" fmla="*/ 1271429 w 1495425"/>
                <a:gd name="connsiteY47" fmla="*/ 133427 h 200025"/>
                <a:gd name="connsiteX48" fmla="*/ 1289622 w 1495425"/>
                <a:gd name="connsiteY48" fmla="*/ 82173 h 200025"/>
                <a:gd name="connsiteX49" fmla="*/ 1336295 w 1495425"/>
                <a:gd name="connsiteY49" fmla="*/ 62189 h 200025"/>
                <a:gd name="connsiteX50" fmla="*/ 561350 w 1495425"/>
                <a:gd name="connsiteY50" fmla="*/ 62189 h 200025"/>
                <a:gd name="connsiteX51" fmla="*/ 598298 w 1495425"/>
                <a:gd name="connsiteY51" fmla="*/ 79439 h 200025"/>
                <a:gd name="connsiteX52" fmla="*/ 611204 w 1495425"/>
                <a:gd name="connsiteY52" fmla="*/ 126407 h 200025"/>
                <a:gd name="connsiteX53" fmla="*/ 611204 w 1495425"/>
                <a:gd name="connsiteY53" fmla="*/ 131646 h 200025"/>
                <a:gd name="connsiteX54" fmla="*/ 515583 w 1495425"/>
                <a:gd name="connsiteY54" fmla="*/ 131646 h 200025"/>
                <a:gd name="connsiteX55" fmla="*/ 527841 w 1495425"/>
                <a:gd name="connsiteY55" fmla="*/ 174037 h 200025"/>
                <a:gd name="connsiteX56" fmla="*/ 561579 w 1495425"/>
                <a:gd name="connsiteY56" fmla="*/ 189318 h 200025"/>
                <a:gd name="connsiteX57" fmla="*/ 603965 w 1495425"/>
                <a:gd name="connsiteY57" fmla="*/ 173026 h 200025"/>
                <a:gd name="connsiteX58" fmla="*/ 603965 w 1495425"/>
                <a:gd name="connsiteY58" fmla="*/ 185632 h 200025"/>
                <a:gd name="connsiteX59" fmla="*/ 559245 w 1495425"/>
                <a:gd name="connsiteY59" fmla="*/ 200140 h 200025"/>
                <a:gd name="connsiteX60" fmla="*/ 518849 w 1495425"/>
                <a:gd name="connsiteY60" fmla="*/ 181885 h 200025"/>
                <a:gd name="connsiteX61" fmla="*/ 503438 w 1495425"/>
                <a:gd name="connsiteY61" fmla="*/ 130455 h 200025"/>
                <a:gd name="connsiteX62" fmla="*/ 519555 w 1495425"/>
                <a:gd name="connsiteY62" fmla="*/ 81935 h 200025"/>
                <a:gd name="connsiteX63" fmla="*/ 561350 w 1495425"/>
                <a:gd name="connsiteY63" fmla="*/ 62189 h 200025"/>
                <a:gd name="connsiteX64" fmla="*/ 453880 w 1495425"/>
                <a:gd name="connsiteY64" fmla="*/ 62189 h 200025"/>
                <a:gd name="connsiteX65" fmla="*/ 482483 w 1495425"/>
                <a:gd name="connsiteY65" fmla="*/ 68371 h 200025"/>
                <a:gd name="connsiteX66" fmla="*/ 482483 w 1495425"/>
                <a:gd name="connsiteY66" fmla="*/ 81697 h 200025"/>
                <a:gd name="connsiteX67" fmla="*/ 452127 w 1495425"/>
                <a:gd name="connsiteY67" fmla="*/ 73010 h 200025"/>
                <a:gd name="connsiteX68" fmla="*/ 415351 w 1495425"/>
                <a:gd name="connsiteY68" fmla="*/ 89660 h 200025"/>
                <a:gd name="connsiteX69" fmla="*/ 401225 w 1495425"/>
                <a:gd name="connsiteY69" fmla="*/ 132713 h 200025"/>
                <a:gd name="connsiteX70" fmla="*/ 414122 w 1495425"/>
                <a:gd name="connsiteY70" fmla="*/ 173799 h 200025"/>
                <a:gd name="connsiteX71" fmla="*/ 448279 w 1495425"/>
                <a:gd name="connsiteY71" fmla="*/ 189318 h 200025"/>
                <a:gd name="connsiteX72" fmla="*/ 482017 w 1495425"/>
                <a:gd name="connsiteY72" fmla="*/ 178853 h 200025"/>
                <a:gd name="connsiteX73" fmla="*/ 482017 w 1495425"/>
                <a:gd name="connsiteY73" fmla="*/ 191102 h 200025"/>
                <a:gd name="connsiteX74" fmla="*/ 447689 w 1495425"/>
                <a:gd name="connsiteY74" fmla="*/ 200140 h 200025"/>
                <a:gd name="connsiteX75" fmla="*/ 405255 w 1495425"/>
                <a:gd name="connsiteY75" fmla="*/ 181707 h 200025"/>
                <a:gd name="connsiteX76" fmla="*/ 389081 w 1495425"/>
                <a:gd name="connsiteY76" fmla="*/ 133427 h 200025"/>
                <a:gd name="connsiteX77" fmla="*/ 407236 w 1495425"/>
                <a:gd name="connsiteY77" fmla="*/ 82173 h 200025"/>
                <a:gd name="connsiteX78" fmla="*/ 453880 w 1495425"/>
                <a:gd name="connsiteY78" fmla="*/ 62189 h 200025"/>
                <a:gd name="connsiteX79" fmla="*/ 84195 w 1495425"/>
                <a:gd name="connsiteY79" fmla="*/ 21280 h 200025"/>
                <a:gd name="connsiteX80" fmla="*/ 32294 w 1495425"/>
                <a:gd name="connsiteY80" fmla="*/ 44530 h 200025"/>
                <a:gd name="connsiteX81" fmla="*/ 11920 w 1495425"/>
                <a:gd name="connsiteY81" fmla="*/ 105357 h 200025"/>
                <a:gd name="connsiteX82" fmla="*/ 31189 w 1495425"/>
                <a:gd name="connsiteY82" fmla="*/ 165950 h 200025"/>
                <a:gd name="connsiteX83" fmla="*/ 82671 w 1495425"/>
                <a:gd name="connsiteY83" fmla="*/ 188486 h 200025"/>
                <a:gd name="connsiteX84" fmla="*/ 135735 w 1495425"/>
                <a:gd name="connsiteY84" fmla="*/ 166188 h 200025"/>
                <a:gd name="connsiteX85" fmla="*/ 155300 w 1495425"/>
                <a:gd name="connsiteY85" fmla="*/ 104052 h 200025"/>
                <a:gd name="connsiteX86" fmla="*/ 136202 w 1495425"/>
                <a:gd name="connsiteY86" fmla="*/ 43168 h 200025"/>
                <a:gd name="connsiteX87" fmla="*/ 84195 w 1495425"/>
                <a:gd name="connsiteY87" fmla="*/ 21280 h 200025"/>
                <a:gd name="connsiteX88" fmla="*/ 350857 w 1495425"/>
                <a:gd name="connsiteY88" fmla="*/ 12717 h 200025"/>
                <a:gd name="connsiteX89" fmla="*/ 357696 w 1495425"/>
                <a:gd name="connsiteY89" fmla="*/ 15279 h 200025"/>
                <a:gd name="connsiteX90" fmla="*/ 360668 w 1495425"/>
                <a:gd name="connsiteY90" fmla="*/ 22232 h 200025"/>
                <a:gd name="connsiteX91" fmla="*/ 357753 w 1495425"/>
                <a:gd name="connsiteY91" fmla="*/ 29309 h 200025"/>
                <a:gd name="connsiteX92" fmla="*/ 350857 w 1495425"/>
                <a:gd name="connsiteY92" fmla="*/ 32224 h 200025"/>
                <a:gd name="connsiteX93" fmla="*/ 344152 w 1495425"/>
                <a:gd name="connsiteY93" fmla="*/ 29433 h 200025"/>
                <a:gd name="connsiteX94" fmla="*/ 341285 w 1495425"/>
                <a:gd name="connsiteY94" fmla="*/ 22232 h 200025"/>
                <a:gd name="connsiteX95" fmla="*/ 344209 w 1495425"/>
                <a:gd name="connsiteY95" fmla="*/ 15393 h 200025"/>
                <a:gd name="connsiteX96" fmla="*/ 350857 w 1495425"/>
                <a:gd name="connsiteY96" fmla="*/ 12717 h 200025"/>
                <a:gd name="connsiteX97" fmla="*/ 86291 w 1495425"/>
                <a:gd name="connsiteY97" fmla="*/ 9630 h 200025"/>
                <a:gd name="connsiteX98" fmla="*/ 145489 w 1495425"/>
                <a:gd name="connsiteY98" fmla="*/ 35138 h 200025"/>
                <a:gd name="connsiteX99" fmla="*/ 168139 w 1495425"/>
                <a:gd name="connsiteY99" fmla="*/ 102032 h 200025"/>
                <a:gd name="connsiteX100" fmla="*/ 144965 w 1495425"/>
                <a:gd name="connsiteY100" fmla="*/ 173918 h 200025"/>
                <a:gd name="connsiteX101" fmla="*/ 82910 w 1495425"/>
                <a:gd name="connsiteY101" fmla="*/ 200140 h 200025"/>
                <a:gd name="connsiteX102" fmla="*/ 21845 w 1495425"/>
                <a:gd name="connsiteY102" fmla="*/ 174215 h 200025"/>
                <a:gd name="connsiteX103" fmla="*/ -920 w 1495425"/>
                <a:gd name="connsiteY103" fmla="*/ 106785 h 200025"/>
                <a:gd name="connsiteX104" fmla="*/ 22436 w 1495425"/>
                <a:gd name="connsiteY104" fmla="*/ 36148 h 200025"/>
                <a:gd name="connsiteX105" fmla="*/ 86291 w 1495425"/>
                <a:gd name="connsiteY105" fmla="*/ 9630 h 200025"/>
                <a:gd name="connsiteX106" fmla="*/ 316520 w 1495425"/>
                <a:gd name="connsiteY106" fmla="*/ 115 h 200025"/>
                <a:gd name="connsiteX107" fmla="*/ 330178 w 1495425"/>
                <a:gd name="connsiteY107" fmla="*/ 2611 h 200025"/>
                <a:gd name="connsiteX108" fmla="*/ 330178 w 1495425"/>
                <a:gd name="connsiteY108" fmla="*/ 14622 h 200025"/>
                <a:gd name="connsiteX109" fmla="*/ 316053 w 1495425"/>
                <a:gd name="connsiteY109" fmla="*/ 10935 h 200025"/>
                <a:gd name="connsiteX110" fmla="*/ 292231 w 1495425"/>
                <a:gd name="connsiteY110" fmla="*/ 43520 h 200025"/>
                <a:gd name="connsiteX111" fmla="*/ 292231 w 1495425"/>
                <a:gd name="connsiteY111" fmla="*/ 65399 h 200025"/>
                <a:gd name="connsiteX112" fmla="*/ 326445 w 1495425"/>
                <a:gd name="connsiteY112" fmla="*/ 65399 h 200025"/>
                <a:gd name="connsiteX113" fmla="*/ 326445 w 1495425"/>
                <a:gd name="connsiteY113" fmla="*/ 76220 h 200025"/>
                <a:gd name="connsiteX114" fmla="*/ 292231 w 1495425"/>
                <a:gd name="connsiteY114" fmla="*/ 76220 h 200025"/>
                <a:gd name="connsiteX115" fmla="*/ 292231 w 1495425"/>
                <a:gd name="connsiteY115" fmla="*/ 196929 h 200025"/>
                <a:gd name="connsiteX116" fmla="*/ 280677 w 1495425"/>
                <a:gd name="connsiteY116" fmla="*/ 196929 h 200025"/>
                <a:gd name="connsiteX117" fmla="*/ 280677 w 1495425"/>
                <a:gd name="connsiteY117" fmla="*/ 76220 h 200025"/>
                <a:gd name="connsiteX118" fmla="*/ 257436 w 1495425"/>
                <a:gd name="connsiteY118" fmla="*/ 76220 h 200025"/>
                <a:gd name="connsiteX119" fmla="*/ 257436 w 1495425"/>
                <a:gd name="connsiteY119" fmla="*/ 65399 h 200025"/>
                <a:gd name="connsiteX120" fmla="*/ 280677 w 1495425"/>
                <a:gd name="connsiteY120" fmla="*/ 65399 h 200025"/>
                <a:gd name="connsiteX121" fmla="*/ 280677 w 1495425"/>
                <a:gd name="connsiteY121" fmla="*/ 42568 h 200025"/>
                <a:gd name="connsiteX122" fmla="*/ 290945 w 1495425"/>
                <a:gd name="connsiteY122" fmla="*/ 10935 h 200025"/>
                <a:gd name="connsiteX123" fmla="*/ 316520 w 1495425"/>
                <a:gd name="connsiteY123" fmla="*/ 115 h 200025"/>
                <a:gd name="connsiteX124" fmla="*/ 245044 w 1495425"/>
                <a:gd name="connsiteY124" fmla="*/ 115 h 200025"/>
                <a:gd name="connsiteX125" fmla="*/ 258703 w 1495425"/>
                <a:gd name="connsiteY125" fmla="*/ 2611 h 200025"/>
                <a:gd name="connsiteX126" fmla="*/ 258703 w 1495425"/>
                <a:gd name="connsiteY126" fmla="*/ 14622 h 200025"/>
                <a:gd name="connsiteX127" fmla="*/ 244577 w 1495425"/>
                <a:gd name="connsiteY127" fmla="*/ 10935 h 200025"/>
                <a:gd name="connsiteX128" fmla="*/ 220755 w 1495425"/>
                <a:gd name="connsiteY128" fmla="*/ 43520 h 200025"/>
                <a:gd name="connsiteX129" fmla="*/ 220755 w 1495425"/>
                <a:gd name="connsiteY129" fmla="*/ 65399 h 200025"/>
                <a:gd name="connsiteX130" fmla="*/ 254969 w 1495425"/>
                <a:gd name="connsiteY130" fmla="*/ 65399 h 200025"/>
                <a:gd name="connsiteX131" fmla="*/ 254969 w 1495425"/>
                <a:gd name="connsiteY131" fmla="*/ 76220 h 200025"/>
                <a:gd name="connsiteX132" fmla="*/ 220755 w 1495425"/>
                <a:gd name="connsiteY132" fmla="*/ 76220 h 200025"/>
                <a:gd name="connsiteX133" fmla="*/ 220755 w 1495425"/>
                <a:gd name="connsiteY133" fmla="*/ 196929 h 200025"/>
                <a:gd name="connsiteX134" fmla="*/ 209201 w 1495425"/>
                <a:gd name="connsiteY134" fmla="*/ 196929 h 200025"/>
                <a:gd name="connsiteX135" fmla="*/ 209201 w 1495425"/>
                <a:gd name="connsiteY135" fmla="*/ 76220 h 200025"/>
                <a:gd name="connsiteX136" fmla="*/ 185970 w 1495425"/>
                <a:gd name="connsiteY136" fmla="*/ 76220 h 200025"/>
                <a:gd name="connsiteX137" fmla="*/ 185970 w 1495425"/>
                <a:gd name="connsiteY137" fmla="*/ 65399 h 200025"/>
                <a:gd name="connsiteX138" fmla="*/ 209201 w 1495425"/>
                <a:gd name="connsiteY138" fmla="*/ 65399 h 200025"/>
                <a:gd name="connsiteX139" fmla="*/ 209201 w 1495425"/>
                <a:gd name="connsiteY139" fmla="*/ 42568 h 200025"/>
                <a:gd name="connsiteX140" fmla="*/ 219469 w 1495425"/>
                <a:gd name="connsiteY140" fmla="*/ 10935 h 200025"/>
                <a:gd name="connsiteX141" fmla="*/ 245044 w 1495425"/>
                <a:gd name="connsiteY141" fmla="*/ 11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495425" h="200025">
                  <a:moveTo>
                    <a:pt x="1231520" y="178615"/>
                  </a:moveTo>
                  <a:cubicBezTo>
                    <a:pt x="1234472" y="178615"/>
                    <a:pt x="1236853" y="179567"/>
                    <a:pt x="1238950" y="181469"/>
                  </a:cubicBezTo>
                  <a:cubicBezTo>
                    <a:pt x="1240950" y="183372"/>
                    <a:pt x="1241902" y="185830"/>
                    <a:pt x="1241902" y="188842"/>
                  </a:cubicBezTo>
                  <a:cubicBezTo>
                    <a:pt x="1241902" y="191776"/>
                    <a:pt x="1240950" y="194234"/>
                    <a:pt x="1238950" y="196216"/>
                  </a:cubicBezTo>
                  <a:cubicBezTo>
                    <a:pt x="1236853" y="198198"/>
                    <a:pt x="1234472" y="199188"/>
                    <a:pt x="1231520" y="199188"/>
                  </a:cubicBezTo>
                  <a:cubicBezTo>
                    <a:pt x="1228662" y="199188"/>
                    <a:pt x="1226281" y="198198"/>
                    <a:pt x="1224376" y="196216"/>
                  </a:cubicBezTo>
                  <a:cubicBezTo>
                    <a:pt x="1222471" y="194234"/>
                    <a:pt x="1221518" y="191776"/>
                    <a:pt x="1221518" y="188842"/>
                  </a:cubicBezTo>
                  <a:cubicBezTo>
                    <a:pt x="1221518" y="185830"/>
                    <a:pt x="1222471" y="183372"/>
                    <a:pt x="1224376" y="181469"/>
                  </a:cubicBezTo>
                  <a:cubicBezTo>
                    <a:pt x="1226281" y="179567"/>
                    <a:pt x="1228662" y="178615"/>
                    <a:pt x="1231520" y="178615"/>
                  </a:cubicBezTo>
                  <a:close/>
                  <a:moveTo>
                    <a:pt x="560884" y="73010"/>
                  </a:moveTo>
                  <a:cubicBezTo>
                    <a:pt x="548739" y="73010"/>
                    <a:pt x="538700" y="77134"/>
                    <a:pt x="530756" y="85383"/>
                  </a:cubicBezTo>
                  <a:cubicBezTo>
                    <a:pt x="522822" y="93622"/>
                    <a:pt x="517916" y="105481"/>
                    <a:pt x="516050" y="120940"/>
                  </a:cubicBezTo>
                  <a:lnTo>
                    <a:pt x="599060" y="120940"/>
                  </a:lnTo>
                  <a:cubicBezTo>
                    <a:pt x="598517" y="105719"/>
                    <a:pt x="594936" y="93927"/>
                    <a:pt x="588316" y="85564"/>
                  </a:cubicBezTo>
                  <a:cubicBezTo>
                    <a:pt x="581706" y="77191"/>
                    <a:pt x="572551" y="73010"/>
                    <a:pt x="560884" y="73010"/>
                  </a:cubicBezTo>
                  <a:close/>
                  <a:moveTo>
                    <a:pt x="345142" y="65399"/>
                  </a:moveTo>
                  <a:lnTo>
                    <a:pt x="356696" y="65399"/>
                  </a:lnTo>
                  <a:lnTo>
                    <a:pt x="356696" y="196929"/>
                  </a:lnTo>
                  <a:lnTo>
                    <a:pt x="345142" y="196929"/>
                  </a:lnTo>
                  <a:close/>
                  <a:moveTo>
                    <a:pt x="1451452" y="62189"/>
                  </a:moveTo>
                  <a:cubicBezTo>
                    <a:pt x="1465358" y="62189"/>
                    <a:pt x="1476027" y="66933"/>
                    <a:pt x="1483456" y="76401"/>
                  </a:cubicBezTo>
                  <a:cubicBezTo>
                    <a:pt x="1490790" y="85878"/>
                    <a:pt x="1494505" y="99375"/>
                    <a:pt x="1494505" y="116892"/>
                  </a:cubicBezTo>
                  <a:lnTo>
                    <a:pt x="1494505" y="196929"/>
                  </a:lnTo>
                  <a:lnTo>
                    <a:pt x="1482980" y="196929"/>
                  </a:lnTo>
                  <a:lnTo>
                    <a:pt x="1482980" y="120340"/>
                  </a:lnTo>
                  <a:cubicBezTo>
                    <a:pt x="1482980" y="88793"/>
                    <a:pt x="1471740" y="73010"/>
                    <a:pt x="1449452" y="73010"/>
                  </a:cubicBezTo>
                  <a:cubicBezTo>
                    <a:pt x="1436974" y="73010"/>
                    <a:pt x="1426782" y="77648"/>
                    <a:pt x="1418686" y="86926"/>
                  </a:cubicBezTo>
                  <a:cubicBezTo>
                    <a:pt x="1410685" y="96203"/>
                    <a:pt x="1406685" y="107700"/>
                    <a:pt x="1406685" y="121416"/>
                  </a:cubicBezTo>
                  <a:lnTo>
                    <a:pt x="1406685" y="196929"/>
                  </a:lnTo>
                  <a:lnTo>
                    <a:pt x="1395159" y="196929"/>
                  </a:lnTo>
                  <a:lnTo>
                    <a:pt x="1395159" y="65399"/>
                  </a:lnTo>
                  <a:lnTo>
                    <a:pt x="1406685" y="65399"/>
                  </a:lnTo>
                  <a:lnTo>
                    <a:pt x="1406685" y="89307"/>
                  </a:lnTo>
                  <a:lnTo>
                    <a:pt x="1407256" y="89307"/>
                  </a:lnTo>
                  <a:cubicBezTo>
                    <a:pt x="1416685" y="71229"/>
                    <a:pt x="1431450" y="62189"/>
                    <a:pt x="1451452" y="62189"/>
                  </a:cubicBezTo>
                  <a:close/>
                  <a:moveTo>
                    <a:pt x="1336295" y="62189"/>
                  </a:moveTo>
                  <a:cubicBezTo>
                    <a:pt x="1346106" y="62189"/>
                    <a:pt x="1355631" y="64256"/>
                    <a:pt x="1364870" y="68371"/>
                  </a:cubicBezTo>
                  <a:lnTo>
                    <a:pt x="1364870" y="81697"/>
                  </a:lnTo>
                  <a:cubicBezTo>
                    <a:pt x="1355631" y="75905"/>
                    <a:pt x="1345534" y="73010"/>
                    <a:pt x="1334485" y="73010"/>
                  </a:cubicBezTo>
                  <a:cubicBezTo>
                    <a:pt x="1319436" y="73010"/>
                    <a:pt x="1307148" y="78563"/>
                    <a:pt x="1297718" y="89660"/>
                  </a:cubicBezTo>
                  <a:cubicBezTo>
                    <a:pt x="1288289" y="100766"/>
                    <a:pt x="1283621" y="115110"/>
                    <a:pt x="1283621" y="132713"/>
                  </a:cubicBezTo>
                  <a:cubicBezTo>
                    <a:pt x="1283621" y="149757"/>
                    <a:pt x="1287908" y="163453"/>
                    <a:pt x="1296480" y="173799"/>
                  </a:cubicBezTo>
                  <a:cubicBezTo>
                    <a:pt x="1305053" y="184146"/>
                    <a:pt x="1316483" y="189318"/>
                    <a:pt x="1330676" y="189318"/>
                  </a:cubicBezTo>
                  <a:cubicBezTo>
                    <a:pt x="1343534" y="189318"/>
                    <a:pt x="1354773" y="185830"/>
                    <a:pt x="1364393" y="178853"/>
                  </a:cubicBezTo>
                  <a:lnTo>
                    <a:pt x="1364393" y="191102"/>
                  </a:lnTo>
                  <a:cubicBezTo>
                    <a:pt x="1354773" y="197127"/>
                    <a:pt x="1343343" y="200140"/>
                    <a:pt x="1330103" y="200140"/>
                  </a:cubicBezTo>
                  <a:cubicBezTo>
                    <a:pt x="1312578" y="200140"/>
                    <a:pt x="1298386" y="193995"/>
                    <a:pt x="1287622" y="181707"/>
                  </a:cubicBezTo>
                  <a:cubicBezTo>
                    <a:pt x="1276859" y="169419"/>
                    <a:pt x="1271429" y="153325"/>
                    <a:pt x="1271429" y="133427"/>
                  </a:cubicBezTo>
                  <a:cubicBezTo>
                    <a:pt x="1271429" y="112577"/>
                    <a:pt x="1277525" y="95489"/>
                    <a:pt x="1289622" y="82173"/>
                  </a:cubicBezTo>
                  <a:cubicBezTo>
                    <a:pt x="1301719" y="68847"/>
                    <a:pt x="1317245" y="62189"/>
                    <a:pt x="1336295" y="62189"/>
                  </a:cubicBezTo>
                  <a:close/>
                  <a:moveTo>
                    <a:pt x="561350" y="62189"/>
                  </a:moveTo>
                  <a:cubicBezTo>
                    <a:pt x="577381" y="62189"/>
                    <a:pt x="589697" y="67943"/>
                    <a:pt x="598298" y="79439"/>
                  </a:cubicBezTo>
                  <a:cubicBezTo>
                    <a:pt x="606899" y="90926"/>
                    <a:pt x="611204" y="106585"/>
                    <a:pt x="611204" y="126407"/>
                  </a:cubicBezTo>
                  <a:lnTo>
                    <a:pt x="611204" y="131646"/>
                  </a:lnTo>
                  <a:lnTo>
                    <a:pt x="515583" y="131646"/>
                  </a:lnTo>
                  <a:cubicBezTo>
                    <a:pt x="515583" y="149718"/>
                    <a:pt x="519669" y="163849"/>
                    <a:pt x="527841" y="174037"/>
                  </a:cubicBezTo>
                  <a:cubicBezTo>
                    <a:pt x="536014" y="184225"/>
                    <a:pt x="547263" y="189318"/>
                    <a:pt x="561579" y="189318"/>
                  </a:cubicBezTo>
                  <a:cubicBezTo>
                    <a:pt x="576057" y="189318"/>
                    <a:pt x="590182" y="183888"/>
                    <a:pt x="603965" y="173026"/>
                  </a:cubicBezTo>
                  <a:lnTo>
                    <a:pt x="603965" y="185632"/>
                  </a:lnTo>
                  <a:cubicBezTo>
                    <a:pt x="590573" y="195304"/>
                    <a:pt x="575666" y="200140"/>
                    <a:pt x="559245" y="200140"/>
                  </a:cubicBezTo>
                  <a:cubicBezTo>
                    <a:pt x="542586" y="200140"/>
                    <a:pt x="529127" y="194055"/>
                    <a:pt x="518849" y="181885"/>
                  </a:cubicBezTo>
                  <a:cubicBezTo>
                    <a:pt x="508572" y="169716"/>
                    <a:pt x="503438" y="152571"/>
                    <a:pt x="503438" y="130455"/>
                  </a:cubicBezTo>
                  <a:cubicBezTo>
                    <a:pt x="503438" y="111262"/>
                    <a:pt x="508811" y="95089"/>
                    <a:pt x="519555" y="81935"/>
                  </a:cubicBezTo>
                  <a:cubicBezTo>
                    <a:pt x="530289" y="68771"/>
                    <a:pt x="544224" y="62189"/>
                    <a:pt x="561350" y="62189"/>
                  </a:cubicBezTo>
                  <a:close/>
                  <a:moveTo>
                    <a:pt x="453880" y="62189"/>
                  </a:moveTo>
                  <a:cubicBezTo>
                    <a:pt x="463767" y="62189"/>
                    <a:pt x="473301" y="64256"/>
                    <a:pt x="482483" y="68371"/>
                  </a:cubicBezTo>
                  <a:lnTo>
                    <a:pt x="482483" y="81697"/>
                  </a:lnTo>
                  <a:cubicBezTo>
                    <a:pt x="473301" y="75905"/>
                    <a:pt x="463176" y="73010"/>
                    <a:pt x="452127" y="73010"/>
                  </a:cubicBezTo>
                  <a:cubicBezTo>
                    <a:pt x="437030" y="73010"/>
                    <a:pt x="424771" y="78563"/>
                    <a:pt x="415351" y="89660"/>
                  </a:cubicBezTo>
                  <a:cubicBezTo>
                    <a:pt x="405931" y="100766"/>
                    <a:pt x="401225" y="115110"/>
                    <a:pt x="401225" y="132713"/>
                  </a:cubicBezTo>
                  <a:cubicBezTo>
                    <a:pt x="401225" y="149757"/>
                    <a:pt x="405521" y="163453"/>
                    <a:pt x="414122" y="173799"/>
                  </a:cubicBezTo>
                  <a:cubicBezTo>
                    <a:pt x="422723" y="184146"/>
                    <a:pt x="434106" y="189318"/>
                    <a:pt x="448279" y="189318"/>
                  </a:cubicBezTo>
                  <a:cubicBezTo>
                    <a:pt x="461195" y="189318"/>
                    <a:pt x="472444" y="185830"/>
                    <a:pt x="482017" y="178853"/>
                  </a:cubicBezTo>
                  <a:lnTo>
                    <a:pt x="482017" y="191102"/>
                  </a:lnTo>
                  <a:cubicBezTo>
                    <a:pt x="472444" y="197127"/>
                    <a:pt x="461004" y="200140"/>
                    <a:pt x="447689" y="200140"/>
                  </a:cubicBezTo>
                  <a:cubicBezTo>
                    <a:pt x="430182" y="200140"/>
                    <a:pt x="416027" y="193995"/>
                    <a:pt x="405255" y="181707"/>
                  </a:cubicBezTo>
                  <a:cubicBezTo>
                    <a:pt x="394472" y="169419"/>
                    <a:pt x="389081" y="153325"/>
                    <a:pt x="389081" y="133427"/>
                  </a:cubicBezTo>
                  <a:cubicBezTo>
                    <a:pt x="389081" y="112577"/>
                    <a:pt x="395130" y="95489"/>
                    <a:pt x="407236" y="82173"/>
                  </a:cubicBezTo>
                  <a:cubicBezTo>
                    <a:pt x="419342" y="68847"/>
                    <a:pt x="434887" y="62189"/>
                    <a:pt x="453880" y="62189"/>
                  </a:cubicBezTo>
                  <a:close/>
                  <a:moveTo>
                    <a:pt x="84195" y="21280"/>
                  </a:moveTo>
                  <a:cubicBezTo>
                    <a:pt x="63174" y="21280"/>
                    <a:pt x="45877" y="29033"/>
                    <a:pt x="32294" y="44530"/>
                  </a:cubicBezTo>
                  <a:cubicBezTo>
                    <a:pt x="18711" y="60027"/>
                    <a:pt x="11920" y="80306"/>
                    <a:pt x="11920" y="105357"/>
                  </a:cubicBezTo>
                  <a:cubicBezTo>
                    <a:pt x="11920" y="130731"/>
                    <a:pt x="18349" y="150926"/>
                    <a:pt x="31189" y="165950"/>
                  </a:cubicBezTo>
                  <a:cubicBezTo>
                    <a:pt x="44028" y="180974"/>
                    <a:pt x="61192" y="188486"/>
                    <a:pt x="82671" y="188486"/>
                  </a:cubicBezTo>
                  <a:cubicBezTo>
                    <a:pt x="105017" y="188486"/>
                    <a:pt x="122705" y="181053"/>
                    <a:pt x="135735" y="166188"/>
                  </a:cubicBezTo>
                  <a:cubicBezTo>
                    <a:pt x="148775" y="151322"/>
                    <a:pt x="155300" y="130607"/>
                    <a:pt x="155300" y="104052"/>
                  </a:cubicBezTo>
                  <a:cubicBezTo>
                    <a:pt x="155300" y="78049"/>
                    <a:pt x="148937" y="57751"/>
                    <a:pt x="136202" y="43168"/>
                  </a:cubicBezTo>
                  <a:cubicBezTo>
                    <a:pt x="123476" y="28576"/>
                    <a:pt x="106141" y="21280"/>
                    <a:pt x="84195" y="21280"/>
                  </a:cubicBezTo>
                  <a:close/>
                  <a:moveTo>
                    <a:pt x="350857" y="12717"/>
                  </a:moveTo>
                  <a:cubicBezTo>
                    <a:pt x="353429" y="12717"/>
                    <a:pt x="355705" y="13574"/>
                    <a:pt x="357696" y="15279"/>
                  </a:cubicBezTo>
                  <a:cubicBezTo>
                    <a:pt x="359677" y="16984"/>
                    <a:pt x="360668" y="19298"/>
                    <a:pt x="360668" y="22232"/>
                  </a:cubicBezTo>
                  <a:cubicBezTo>
                    <a:pt x="360668" y="25013"/>
                    <a:pt x="359696" y="27366"/>
                    <a:pt x="357753" y="29309"/>
                  </a:cubicBezTo>
                  <a:cubicBezTo>
                    <a:pt x="355801" y="31252"/>
                    <a:pt x="353505" y="32224"/>
                    <a:pt x="350857" y="32224"/>
                  </a:cubicBezTo>
                  <a:cubicBezTo>
                    <a:pt x="348295" y="32224"/>
                    <a:pt x="346057" y="31290"/>
                    <a:pt x="344152" y="29433"/>
                  </a:cubicBezTo>
                  <a:cubicBezTo>
                    <a:pt x="342247" y="27566"/>
                    <a:pt x="341285" y="25166"/>
                    <a:pt x="341285" y="22232"/>
                  </a:cubicBezTo>
                  <a:cubicBezTo>
                    <a:pt x="341285" y="19460"/>
                    <a:pt x="342266" y="17184"/>
                    <a:pt x="344209" y="15393"/>
                  </a:cubicBezTo>
                  <a:cubicBezTo>
                    <a:pt x="346152" y="13612"/>
                    <a:pt x="348371" y="12717"/>
                    <a:pt x="350857" y="12717"/>
                  </a:cubicBezTo>
                  <a:close/>
                  <a:moveTo>
                    <a:pt x="86291" y="9630"/>
                  </a:moveTo>
                  <a:cubicBezTo>
                    <a:pt x="110656" y="9630"/>
                    <a:pt x="130392" y="18127"/>
                    <a:pt x="145489" y="35138"/>
                  </a:cubicBezTo>
                  <a:cubicBezTo>
                    <a:pt x="160586" y="52141"/>
                    <a:pt x="168139" y="74439"/>
                    <a:pt x="168139" y="102032"/>
                  </a:cubicBezTo>
                  <a:cubicBezTo>
                    <a:pt x="168139" y="132474"/>
                    <a:pt x="160414" y="156436"/>
                    <a:pt x="144965" y="173918"/>
                  </a:cubicBezTo>
                  <a:cubicBezTo>
                    <a:pt x="129515" y="191399"/>
                    <a:pt x="108827" y="200140"/>
                    <a:pt x="82910" y="200140"/>
                  </a:cubicBezTo>
                  <a:cubicBezTo>
                    <a:pt x="57382" y="200140"/>
                    <a:pt x="37028" y="191498"/>
                    <a:pt x="21845" y="174215"/>
                  </a:cubicBezTo>
                  <a:cubicBezTo>
                    <a:pt x="6671" y="156932"/>
                    <a:pt x="-920" y="134456"/>
                    <a:pt x="-920" y="106785"/>
                  </a:cubicBezTo>
                  <a:cubicBezTo>
                    <a:pt x="-920" y="77372"/>
                    <a:pt x="6862" y="53826"/>
                    <a:pt x="22436" y="36148"/>
                  </a:cubicBezTo>
                  <a:cubicBezTo>
                    <a:pt x="37999" y="18470"/>
                    <a:pt x="59287" y="9630"/>
                    <a:pt x="86291" y="9630"/>
                  </a:cubicBezTo>
                  <a:close/>
                  <a:moveTo>
                    <a:pt x="316520" y="115"/>
                  </a:moveTo>
                  <a:cubicBezTo>
                    <a:pt x="322044" y="115"/>
                    <a:pt x="326597" y="944"/>
                    <a:pt x="330178" y="2611"/>
                  </a:cubicBezTo>
                  <a:lnTo>
                    <a:pt x="330178" y="14622"/>
                  </a:lnTo>
                  <a:cubicBezTo>
                    <a:pt x="327064" y="12164"/>
                    <a:pt x="322359" y="10935"/>
                    <a:pt x="316053" y="10935"/>
                  </a:cubicBezTo>
                  <a:cubicBezTo>
                    <a:pt x="300175" y="10935"/>
                    <a:pt x="292231" y="21794"/>
                    <a:pt x="292231" y="43520"/>
                  </a:cubicBezTo>
                  <a:lnTo>
                    <a:pt x="292231" y="65399"/>
                  </a:lnTo>
                  <a:lnTo>
                    <a:pt x="326445" y="65399"/>
                  </a:lnTo>
                  <a:lnTo>
                    <a:pt x="326445" y="76220"/>
                  </a:lnTo>
                  <a:lnTo>
                    <a:pt x="292231" y="76220"/>
                  </a:lnTo>
                  <a:lnTo>
                    <a:pt x="292231" y="196929"/>
                  </a:lnTo>
                  <a:lnTo>
                    <a:pt x="280677" y="196929"/>
                  </a:lnTo>
                  <a:lnTo>
                    <a:pt x="280677" y="76220"/>
                  </a:lnTo>
                  <a:lnTo>
                    <a:pt x="257436" y="76220"/>
                  </a:lnTo>
                  <a:lnTo>
                    <a:pt x="257436" y="65399"/>
                  </a:lnTo>
                  <a:lnTo>
                    <a:pt x="280677" y="65399"/>
                  </a:lnTo>
                  <a:lnTo>
                    <a:pt x="280677" y="42568"/>
                  </a:lnTo>
                  <a:cubicBezTo>
                    <a:pt x="280677" y="28700"/>
                    <a:pt x="284096" y="18155"/>
                    <a:pt x="290945" y="10935"/>
                  </a:cubicBezTo>
                  <a:cubicBezTo>
                    <a:pt x="297794" y="3725"/>
                    <a:pt x="306318" y="115"/>
                    <a:pt x="316520" y="115"/>
                  </a:cubicBezTo>
                  <a:close/>
                  <a:moveTo>
                    <a:pt x="245044" y="115"/>
                  </a:moveTo>
                  <a:cubicBezTo>
                    <a:pt x="250569" y="115"/>
                    <a:pt x="255121" y="944"/>
                    <a:pt x="258703" y="2611"/>
                  </a:cubicBezTo>
                  <a:lnTo>
                    <a:pt x="258703" y="14622"/>
                  </a:lnTo>
                  <a:cubicBezTo>
                    <a:pt x="255588" y="12164"/>
                    <a:pt x="250883" y="10935"/>
                    <a:pt x="244577" y="10935"/>
                  </a:cubicBezTo>
                  <a:cubicBezTo>
                    <a:pt x="228699" y="10935"/>
                    <a:pt x="220755" y="21794"/>
                    <a:pt x="220755" y="43520"/>
                  </a:cubicBezTo>
                  <a:lnTo>
                    <a:pt x="220755" y="65399"/>
                  </a:lnTo>
                  <a:lnTo>
                    <a:pt x="254969" y="65399"/>
                  </a:lnTo>
                  <a:lnTo>
                    <a:pt x="254969" y="76220"/>
                  </a:lnTo>
                  <a:lnTo>
                    <a:pt x="220755" y="76220"/>
                  </a:lnTo>
                  <a:lnTo>
                    <a:pt x="220755" y="196929"/>
                  </a:lnTo>
                  <a:lnTo>
                    <a:pt x="209201" y="196929"/>
                  </a:lnTo>
                  <a:lnTo>
                    <a:pt x="209201" y="76220"/>
                  </a:lnTo>
                  <a:lnTo>
                    <a:pt x="185970" y="76220"/>
                  </a:lnTo>
                  <a:lnTo>
                    <a:pt x="185970" y="65399"/>
                  </a:lnTo>
                  <a:lnTo>
                    <a:pt x="209201" y="65399"/>
                  </a:lnTo>
                  <a:lnTo>
                    <a:pt x="209201" y="42568"/>
                  </a:lnTo>
                  <a:cubicBezTo>
                    <a:pt x="209201" y="28700"/>
                    <a:pt x="212621" y="18155"/>
                    <a:pt x="219469" y="10935"/>
                  </a:cubicBezTo>
                  <a:cubicBezTo>
                    <a:pt x="226327" y="3725"/>
                    <a:pt x="234843" y="115"/>
                    <a:pt x="245044" y="115"/>
                  </a:cubicBez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3717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矩形 86">
            <a:extLst>
              <a:ext uri="{FF2B5EF4-FFF2-40B4-BE49-F238E27FC236}">
                <a16:creationId xmlns:a16="http://schemas.microsoft.com/office/drawing/2014/main" id="{38AB38BF-E426-4AEB-9594-5E8BC6B51B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0000"/>
                  <a:lumOff val="30000"/>
                </a:schemeClr>
              </a:gs>
              <a:gs pos="100000">
                <a:schemeClr val="accent6">
                  <a:lumMod val="70000"/>
                  <a:lumOff val="3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E23477DD-A775-420E-B42A-166607AAB19C}"/>
              </a:ext>
            </a:extLst>
          </p:cNvPr>
          <p:cNvSpPr/>
          <p:nvPr/>
        </p:nvSpPr>
        <p:spPr>
          <a:xfrm>
            <a:off x="4309988" y="2398707"/>
            <a:ext cx="6164356" cy="6164356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lumMod val="20000"/>
                  <a:lumOff val="80000"/>
                  <a:alpha val="25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>
            <a:extLst>
              <a:ext uri="{FF2B5EF4-FFF2-40B4-BE49-F238E27FC236}">
                <a16:creationId xmlns:a16="http://schemas.microsoft.com/office/drawing/2014/main" id="{7A4CB484-2EBD-434C-855F-6B0A1ED8A437}"/>
              </a:ext>
            </a:extLst>
          </p:cNvPr>
          <p:cNvSpPr/>
          <p:nvPr/>
        </p:nvSpPr>
        <p:spPr>
          <a:xfrm>
            <a:off x="7170057" y="-1972802"/>
            <a:ext cx="5215604" cy="5215604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lumMod val="20000"/>
                  <a:lumOff val="80000"/>
                  <a:alpha val="43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1257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C8C0C2CB-365A-45F3-8D75-44797978DE73}"/>
              </a:ext>
            </a:extLst>
          </p:cNvPr>
          <p:cNvSpPr/>
          <p:nvPr/>
        </p:nvSpPr>
        <p:spPr>
          <a:xfrm>
            <a:off x="7408842" y="375530"/>
            <a:ext cx="6349120" cy="634912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76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B41C0341-625A-4312-B7B9-22C504BB7571}"/>
              </a:ext>
            </a:extLst>
          </p:cNvPr>
          <p:cNvSpPr/>
          <p:nvPr/>
        </p:nvSpPr>
        <p:spPr>
          <a:xfrm>
            <a:off x="-2024001" y="-3080221"/>
            <a:ext cx="7262118" cy="7262118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20000"/>
                  <a:lumOff val="80000"/>
                  <a:alpha val="37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CE5BB42-C286-4EE6-AA92-E3CB1A174682}"/>
              </a:ext>
            </a:extLst>
          </p:cNvPr>
          <p:cNvGrpSpPr/>
          <p:nvPr/>
        </p:nvGrpSpPr>
        <p:grpSpPr>
          <a:xfrm>
            <a:off x="615949" y="1240192"/>
            <a:ext cx="3891643" cy="8008717"/>
            <a:chOff x="1221965" y="3799606"/>
            <a:chExt cx="2096607" cy="431466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0F2EB93C-DA34-43D0-ADB7-F1B7A9700704}"/>
                </a:ext>
              </a:extLst>
            </p:cNvPr>
            <p:cNvSpPr/>
            <p:nvPr/>
          </p:nvSpPr>
          <p:spPr>
            <a:xfrm>
              <a:off x="1221965" y="3799606"/>
              <a:ext cx="2096607" cy="4314664"/>
            </a:xfrm>
            <a:custGeom>
              <a:avLst/>
              <a:gdLst>
                <a:gd name="connsiteX0" fmla="*/ 1562100 w 1562100"/>
                <a:gd name="connsiteY0" fmla="*/ 224790 h 3214687"/>
                <a:gd name="connsiteX1" fmla="*/ 1562100 w 1562100"/>
                <a:gd name="connsiteY1" fmla="*/ 2989898 h 3214687"/>
                <a:gd name="connsiteX2" fmla="*/ 1496377 w 1562100"/>
                <a:gd name="connsiteY2" fmla="*/ 3148965 h 3214687"/>
                <a:gd name="connsiteX3" fmla="*/ 1337310 w 1562100"/>
                <a:gd name="connsiteY3" fmla="*/ 3214688 h 3214687"/>
                <a:gd name="connsiteX4" fmla="*/ 224790 w 1562100"/>
                <a:gd name="connsiteY4" fmla="*/ 3214688 h 3214687"/>
                <a:gd name="connsiteX5" fmla="*/ 65723 w 1562100"/>
                <a:gd name="connsiteY5" fmla="*/ 3148965 h 3214687"/>
                <a:gd name="connsiteX6" fmla="*/ 0 w 1562100"/>
                <a:gd name="connsiteY6" fmla="*/ 2989898 h 3214687"/>
                <a:gd name="connsiteX7" fmla="*/ 0 w 1562100"/>
                <a:gd name="connsiteY7" fmla="*/ 224790 h 3214687"/>
                <a:gd name="connsiteX8" fmla="*/ 65723 w 1562100"/>
                <a:gd name="connsiteY8" fmla="*/ 65723 h 3214687"/>
                <a:gd name="connsiteX9" fmla="*/ 224790 w 1562100"/>
                <a:gd name="connsiteY9" fmla="*/ 0 h 3214687"/>
                <a:gd name="connsiteX10" fmla="*/ 1337310 w 1562100"/>
                <a:gd name="connsiteY10" fmla="*/ 0 h 3214687"/>
                <a:gd name="connsiteX11" fmla="*/ 1496377 w 1562100"/>
                <a:gd name="connsiteY11" fmla="*/ 65723 h 3214687"/>
                <a:gd name="connsiteX12" fmla="*/ 1562100 w 1562100"/>
                <a:gd name="connsiteY12" fmla="*/ 224790 h 321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62100" h="3214687">
                  <a:moveTo>
                    <a:pt x="1562100" y="224790"/>
                  </a:moveTo>
                  <a:lnTo>
                    <a:pt x="1562100" y="2989898"/>
                  </a:lnTo>
                  <a:cubicBezTo>
                    <a:pt x="1562100" y="3051810"/>
                    <a:pt x="1536383" y="3108008"/>
                    <a:pt x="1496377" y="3148965"/>
                  </a:cubicBezTo>
                  <a:cubicBezTo>
                    <a:pt x="1455421" y="3189923"/>
                    <a:pt x="1399223" y="3214688"/>
                    <a:pt x="1337310" y="3214688"/>
                  </a:cubicBezTo>
                  <a:lnTo>
                    <a:pt x="224790" y="3214688"/>
                  </a:lnTo>
                  <a:cubicBezTo>
                    <a:pt x="162877" y="3214688"/>
                    <a:pt x="106680" y="3188970"/>
                    <a:pt x="65723" y="3148965"/>
                  </a:cubicBezTo>
                  <a:cubicBezTo>
                    <a:pt x="24765" y="3108008"/>
                    <a:pt x="0" y="3051810"/>
                    <a:pt x="0" y="2989898"/>
                  </a:cubicBezTo>
                  <a:lnTo>
                    <a:pt x="0" y="224790"/>
                  </a:lnTo>
                  <a:cubicBezTo>
                    <a:pt x="0" y="162878"/>
                    <a:pt x="25717" y="106680"/>
                    <a:pt x="65723" y="65723"/>
                  </a:cubicBezTo>
                  <a:cubicBezTo>
                    <a:pt x="106680" y="24765"/>
                    <a:pt x="162877" y="0"/>
                    <a:pt x="224790" y="0"/>
                  </a:cubicBezTo>
                  <a:lnTo>
                    <a:pt x="1337310" y="0"/>
                  </a:lnTo>
                  <a:cubicBezTo>
                    <a:pt x="1399223" y="0"/>
                    <a:pt x="1455421" y="24765"/>
                    <a:pt x="1496377" y="65723"/>
                  </a:cubicBezTo>
                  <a:cubicBezTo>
                    <a:pt x="1537335" y="106680"/>
                    <a:pt x="1562100" y="162878"/>
                    <a:pt x="1562100" y="22479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屏幕">
              <a:extLst>
                <a:ext uri="{FF2B5EF4-FFF2-40B4-BE49-F238E27FC236}">
                  <a16:creationId xmlns:a16="http://schemas.microsoft.com/office/drawing/2014/main" id="{90E902F1-6DA8-4401-81A8-0C7BBDCF8E55}"/>
                </a:ext>
              </a:extLst>
            </p:cNvPr>
            <p:cNvSpPr/>
            <p:nvPr/>
          </p:nvSpPr>
          <p:spPr>
            <a:xfrm>
              <a:off x="1320403" y="3899324"/>
              <a:ext cx="1901009" cy="4113951"/>
            </a:xfrm>
            <a:custGeom>
              <a:avLst/>
              <a:gdLst>
                <a:gd name="connsiteX0" fmla="*/ 139066 w 1416368"/>
                <a:gd name="connsiteY0" fmla="*/ 0 h 3065144"/>
                <a:gd name="connsiteX1" fmla="*/ 291466 w 1416368"/>
                <a:gd name="connsiteY1" fmla="*/ 0 h 3065144"/>
                <a:gd name="connsiteX2" fmla="*/ 307658 w 1416368"/>
                <a:gd name="connsiteY2" fmla="*/ 16192 h 3065144"/>
                <a:gd name="connsiteX3" fmla="*/ 307658 w 1416368"/>
                <a:gd name="connsiteY3" fmla="*/ 23813 h 3065144"/>
                <a:gd name="connsiteX4" fmla="*/ 398145 w 1416368"/>
                <a:gd name="connsiteY4" fmla="*/ 114300 h 3065144"/>
                <a:gd name="connsiteX5" fmla="*/ 1019175 w 1416368"/>
                <a:gd name="connsiteY5" fmla="*/ 114300 h 3065144"/>
                <a:gd name="connsiteX6" fmla="*/ 1109663 w 1416368"/>
                <a:gd name="connsiteY6" fmla="*/ 23813 h 3065144"/>
                <a:gd name="connsiteX7" fmla="*/ 1109663 w 1416368"/>
                <a:gd name="connsiteY7" fmla="*/ 16192 h 3065144"/>
                <a:gd name="connsiteX8" fmla="*/ 1125856 w 1416368"/>
                <a:gd name="connsiteY8" fmla="*/ 0 h 3065144"/>
                <a:gd name="connsiteX9" fmla="*/ 1277303 w 1416368"/>
                <a:gd name="connsiteY9" fmla="*/ 0 h 3065144"/>
                <a:gd name="connsiteX10" fmla="*/ 1416368 w 1416368"/>
                <a:gd name="connsiteY10" fmla="*/ 139065 h 3065144"/>
                <a:gd name="connsiteX11" fmla="*/ 1416368 w 1416368"/>
                <a:gd name="connsiteY11" fmla="*/ 2926080 h 3065144"/>
                <a:gd name="connsiteX12" fmla="*/ 1277303 w 1416368"/>
                <a:gd name="connsiteY12" fmla="*/ 3065145 h 3065144"/>
                <a:gd name="connsiteX13" fmla="*/ 139066 w 1416368"/>
                <a:gd name="connsiteY13" fmla="*/ 3065145 h 3065144"/>
                <a:gd name="connsiteX14" fmla="*/ 0 w 1416368"/>
                <a:gd name="connsiteY14" fmla="*/ 2926080 h 3065144"/>
                <a:gd name="connsiteX15" fmla="*/ 0 w 1416368"/>
                <a:gd name="connsiteY15" fmla="*/ 139065 h 3065144"/>
                <a:gd name="connsiteX16" fmla="*/ 139066 w 1416368"/>
                <a:gd name="connsiteY16" fmla="*/ 0 h 306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6368" h="3065144">
                  <a:moveTo>
                    <a:pt x="139066" y="0"/>
                  </a:moveTo>
                  <a:lnTo>
                    <a:pt x="291466" y="0"/>
                  </a:lnTo>
                  <a:cubicBezTo>
                    <a:pt x="300038" y="0"/>
                    <a:pt x="307658" y="6667"/>
                    <a:pt x="307658" y="16192"/>
                  </a:cubicBezTo>
                  <a:lnTo>
                    <a:pt x="307658" y="23813"/>
                  </a:lnTo>
                  <a:cubicBezTo>
                    <a:pt x="307658" y="73343"/>
                    <a:pt x="348616" y="114300"/>
                    <a:pt x="398145" y="114300"/>
                  </a:cubicBezTo>
                  <a:lnTo>
                    <a:pt x="1019175" y="114300"/>
                  </a:lnTo>
                  <a:cubicBezTo>
                    <a:pt x="1068706" y="114300"/>
                    <a:pt x="1109663" y="73343"/>
                    <a:pt x="1109663" y="23813"/>
                  </a:cubicBezTo>
                  <a:lnTo>
                    <a:pt x="1109663" y="16192"/>
                  </a:lnTo>
                  <a:cubicBezTo>
                    <a:pt x="1109663" y="7620"/>
                    <a:pt x="1116331" y="0"/>
                    <a:pt x="1125856" y="0"/>
                  </a:cubicBezTo>
                  <a:lnTo>
                    <a:pt x="1277303" y="0"/>
                  </a:lnTo>
                  <a:cubicBezTo>
                    <a:pt x="1353503" y="0"/>
                    <a:pt x="1416368" y="62865"/>
                    <a:pt x="1416368" y="139065"/>
                  </a:cubicBezTo>
                  <a:lnTo>
                    <a:pt x="1416368" y="2926080"/>
                  </a:lnTo>
                  <a:cubicBezTo>
                    <a:pt x="1416368" y="3002280"/>
                    <a:pt x="1353503" y="3065145"/>
                    <a:pt x="1277303" y="3065145"/>
                  </a:cubicBezTo>
                  <a:lnTo>
                    <a:pt x="139066" y="3065145"/>
                  </a:lnTo>
                  <a:cubicBezTo>
                    <a:pt x="61913" y="3065145"/>
                    <a:pt x="0" y="3002280"/>
                    <a:pt x="0" y="2926080"/>
                  </a:cubicBezTo>
                  <a:lnTo>
                    <a:pt x="0" y="139065"/>
                  </a:lnTo>
                  <a:cubicBezTo>
                    <a:pt x="0" y="62865"/>
                    <a:pt x="62866" y="0"/>
                    <a:pt x="13906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30000"/>
                    <a:lumOff val="70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" name="Rectangle 30">
            <a:extLst>
              <a:ext uri="{FF2B5EF4-FFF2-40B4-BE49-F238E27FC236}">
                <a16:creationId xmlns:a16="http://schemas.microsoft.com/office/drawing/2014/main" id="{1EA30AFE-BE66-47ED-AD16-845101B29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563" y="3233335"/>
            <a:ext cx="11541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9pPr>
          </a:lstStyle>
          <a:p>
            <a:pPr defTabSz="609600"/>
            <a:r>
              <a:rPr lang="en-US" altLang="en-US" sz="5400" dirty="0">
                <a:solidFill>
                  <a:schemeClr val="accent1"/>
                </a:solidFill>
                <a:latin typeface="+mj-lt"/>
                <a:ea typeface="微软雅黑" panose="020B0503020204020204" pitchFamily="34" charset="-122"/>
                <a:cs typeface="字魂59号-创粗黑" panose="00000500000000000000" pitchFamily="2" charset="-122"/>
                <a:sym typeface="字魂59号-创粗黑" panose="00000500000000000000" pitchFamily="2" charset="-122"/>
              </a:rPr>
              <a:t>03.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3EDA85F-62E6-48FC-8B91-8C22BC8FB888}"/>
              </a:ext>
            </a:extLst>
          </p:cNvPr>
          <p:cNvGrpSpPr/>
          <p:nvPr/>
        </p:nvGrpSpPr>
        <p:grpSpPr>
          <a:xfrm>
            <a:off x="1190180" y="3243761"/>
            <a:ext cx="762604" cy="721881"/>
            <a:chOff x="1400045" y="3905250"/>
            <a:chExt cx="673764" cy="721881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3E70358F-8D39-4C10-91B6-C1CBBF126405}"/>
                </a:ext>
              </a:extLst>
            </p:cNvPr>
            <p:cNvSpPr/>
            <p:nvPr/>
          </p:nvSpPr>
          <p:spPr>
            <a:xfrm>
              <a:off x="1400045" y="4025900"/>
              <a:ext cx="45719" cy="426606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88D300CE-4EB3-4B60-9210-BE8CB2821DFE}"/>
                </a:ext>
              </a:extLst>
            </p:cNvPr>
            <p:cNvSpPr/>
            <p:nvPr/>
          </p:nvSpPr>
          <p:spPr>
            <a:xfrm>
              <a:off x="1557056" y="4054475"/>
              <a:ext cx="45719" cy="572656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E957B5F4-0990-40C1-B1FF-C5F8CD2A2302}"/>
                </a:ext>
              </a:extLst>
            </p:cNvPr>
            <p:cNvSpPr/>
            <p:nvPr/>
          </p:nvSpPr>
          <p:spPr>
            <a:xfrm>
              <a:off x="1714067" y="3905250"/>
              <a:ext cx="45719" cy="66790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33B754B4-FBBD-4AF5-BDC6-359C88CAFBB7}"/>
                </a:ext>
              </a:extLst>
            </p:cNvPr>
            <p:cNvSpPr/>
            <p:nvPr/>
          </p:nvSpPr>
          <p:spPr>
            <a:xfrm>
              <a:off x="1871078" y="3990975"/>
              <a:ext cx="45719" cy="409575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0B78953E-8832-45F6-851B-D43B22A61F00}"/>
                </a:ext>
              </a:extLst>
            </p:cNvPr>
            <p:cNvSpPr/>
            <p:nvPr/>
          </p:nvSpPr>
          <p:spPr>
            <a:xfrm>
              <a:off x="2028090" y="4054475"/>
              <a:ext cx="45719" cy="346075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C956323C-C7DE-40AF-B4EE-DA17A9CAEE02}"/>
              </a:ext>
            </a:extLst>
          </p:cNvPr>
          <p:cNvSpPr txBox="1"/>
          <p:nvPr/>
        </p:nvSpPr>
        <p:spPr>
          <a:xfrm>
            <a:off x="1190180" y="1970844"/>
            <a:ext cx="1538883" cy="7364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dirty="0">
                <a:latin typeface="+mn-ea"/>
              </a:rPr>
              <a:t>20XX</a:t>
            </a:r>
            <a:r>
              <a:rPr lang="zh-CN" altLang="en-US" sz="2000" dirty="0">
                <a:latin typeface="+mn-ea"/>
              </a:rPr>
              <a:t>年度</a:t>
            </a:r>
            <a:endParaRPr lang="en-US" altLang="zh-CN" sz="2000" dirty="0">
              <a:latin typeface="+mn-ea"/>
            </a:endParaRPr>
          </a:p>
          <a:p>
            <a:pPr>
              <a:lnSpc>
                <a:spcPct val="125000"/>
              </a:lnSpc>
            </a:pPr>
            <a:r>
              <a:rPr lang="zh-CN" altLang="en-US" sz="2000" dirty="0">
                <a:latin typeface="+mn-ea"/>
              </a:rPr>
              <a:t>部门工作总结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322AF01-2D30-4134-A495-30F395FAD138}"/>
              </a:ext>
            </a:extLst>
          </p:cNvPr>
          <p:cNvSpPr txBox="1"/>
          <p:nvPr/>
        </p:nvSpPr>
        <p:spPr>
          <a:xfrm>
            <a:off x="1190180" y="5733009"/>
            <a:ext cx="1668727" cy="3231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Fill in the English name </a:t>
            </a:r>
          </a:p>
          <a:p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the company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D53782D1-1D86-4AC7-8CBD-95668F84C71D}"/>
              </a:ext>
            </a:extLst>
          </p:cNvPr>
          <p:cNvGrpSpPr/>
          <p:nvPr/>
        </p:nvGrpSpPr>
        <p:grpSpPr>
          <a:xfrm>
            <a:off x="5110159" y="3218859"/>
            <a:ext cx="3231654" cy="921550"/>
            <a:chOff x="5429473" y="3345859"/>
            <a:chExt cx="3231654" cy="921550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787F4FF0-3CAB-4006-BDC7-F29F36FEB7E5}"/>
                </a:ext>
              </a:extLst>
            </p:cNvPr>
            <p:cNvSpPr txBox="1"/>
            <p:nvPr/>
          </p:nvSpPr>
          <p:spPr>
            <a:xfrm>
              <a:off x="5429473" y="3345859"/>
              <a:ext cx="3231654" cy="6463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4200" dirty="0">
                  <a:solidFill>
                    <a:schemeClr val="accent1"/>
                  </a:solidFill>
                  <a:latin typeface="+mj-ea"/>
                  <a:ea typeface="+mj-ea"/>
                  <a:cs typeface="字魂59号-创粗黑" panose="00000500000000000000" pitchFamily="2" charset="-122"/>
                  <a:sym typeface="字魂59号-创粗黑" panose="00000500000000000000" pitchFamily="2" charset="-122"/>
                </a:rPr>
                <a:t>工作亮点展示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011F95C2-65A0-414A-A2C7-86A7F9D8A27C}"/>
                </a:ext>
              </a:extLst>
            </p:cNvPr>
            <p:cNvSpPr txBox="1"/>
            <p:nvPr/>
          </p:nvSpPr>
          <p:spPr>
            <a:xfrm>
              <a:off x="5429473" y="3990410"/>
              <a:ext cx="1997342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latin typeface="+mj-lt"/>
                  <a:cs typeface="字魂59号-创粗黑" panose="00000500000000000000" pitchFamily="2" charset="-122"/>
                  <a:sym typeface="字魂59号-创粗黑" panose="00000500000000000000" pitchFamily="2" charset="-122"/>
                </a:rPr>
                <a:t>Work highlights</a:t>
              </a:r>
              <a:endParaRPr lang="zh-CN" altLang="en-US" dirty="0">
                <a:solidFill>
                  <a:schemeClr val="accent1"/>
                </a:solidFill>
                <a:latin typeface="+mj-lt"/>
                <a:cs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93" name="文本框 92">
            <a:extLst>
              <a:ext uri="{FF2B5EF4-FFF2-40B4-BE49-F238E27FC236}">
                <a16:creationId xmlns:a16="http://schemas.microsoft.com/office/drawing/2014/main" id="{9E6FC369-D5A3-48AC-A8F1-BC3815747E4F}"/>
              </a:ext>
            </a:extLst>
          </p:cNvPr>
          <p:cNvSpPr txBox="1"/>
          <p:nvPr/>
        </p:nvSpPr>
        <p:spPr>
          <a:xfrm>
            <a:off x="10963641" y="4748701"/>
            <a:ext cx="637995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20XX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07DF0AD7-33C9-463C-BFC0-074A71AE8040}"/>
              </a:ext>
            </a:extLst>
          </p:cNvPr>
          <p:cNvSpPr txBox="1"/>
          <p:nvPr/>
        </p:nvSpPr>
        <p:spPr>
          <a:xfrm>
            <a:off x="10051532" y="5840778"/>
            <a:ext cx="1530868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November 22nd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8311BDE-F2CC-4875-B43D-C624880928FF}"/>
              </a:ext>
            </a:extLst>
          </p:cNvPr>
          <p:cNvGrpSpPr/>
          <p:nvPr/>
        </p:nvGrpSpPr>
        <p:grpSpPr>
          <a:xfrm>
            <a:off x="11432380" y="5112624"/>
            <a:ext cx="73820" cy="611901"/>
            <a:chOff x="11432380" y="5112624"/>
            <a:chExt cx="73820" cy="611901"/>
          </a:xfrm>
        </p:grpSpPr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6ADF137B-FB7F-488C-9489-790DFBBF847A}"/>
                </a:ext>
              </a:extLst>
            </p:cNvPr>
            <p:cNvCxnSpPr>
              <a:cxnSpLocks/>
            </p:cNvCxnSpPr>
            <p:nvPr/>
          </p:nvCxnSpPr>
          <p:spPr>
            <a:xfrm>
              <a:off x="11506200" y="5112624"/>
              <a:ext cx="0" cy="61190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86284B7F-0870-493D-80EC-34892F933080}"/>
                </a:ext>
              </a:extLst>
            </p:cNvPr>
            <p:cNvSpPr/>
            <p:nvPr/>
          </p:nvSpPr>
          <p:spPr>
            <a:xfrm rot="5400000">
              <a:off x="11432380" y="5650705"/>
              <a:ext cx="73819" cy="73819"/>
            </a:xfrm>
            <a:custGeom>
              <a:avLst/>
              <a:gdLst>
                <a:gd name="connsiteX0" fmla="*/ 180000 w 481467"/>
                <a:gd name="connsiteY0" fmla="*/ 0 h 346075"/>
                <a:gd name="connsiteX1" fmla="*/ 180000 w 481467"/>
                <a:gd name="connsiteY1" fmla="*/ 123825 h 346075"/>
                <a:gd name="connsiteX2" fmla="*/ 481467 w 481467"/>
                <a:gd name="connsiteY2" fmla="*/ 123825 h 346075"/>
                <a:gd name="connsiteX3" fmla="*/ 481467 w 481467"/>
                <a:gd name="connsiteY3" fmla="*/ 346075 h 346075"/>
                <a:gd name="connsiteX4" fmla="*/ 121467 w 481467"/>
                <a:gd name="connsiteY4" fmla="*/ 346075 h 346075"/>
                <a:gd name="connsiteX5" fmla="*/ 121467 w 481467"/>
                <a:gd name="connsiteY5" fmla="*/ 180000 h 346075"/>
                <a:gd name="connsiteX6" fmla="*/ 0 w 481467"/>
                <a:gd name="connsiteY6" fmla="*/ 180000 h 346075"/>
                <a:gd name="connsiteX7" fmla="*/ 180000 w 481467"/>
                <a:gd name="connsiteY7" fmla="*/ 0 h 346075"/>
                <a:gd name="connsiteX0" fmla="*/ 481467 w 572907"/>
                <a:gd name="connsiteY0" fmla="*/ 123825 h 346075"/>
                <a:gd name="connsiteX1" fmla="*/ 481467 w 572907"/>
                <a:gd name="connsiteY1" fmla="*/ 346075 h 346075"/>
                <a:gd name="connsiteX2" fmla="*/ 121467 w 572907"/>
                <a:gd name="connsiteY2" fmla="*/ 346075 h 346075"/>
                <a:gd name="connsiteX3" fmla="*/ 121467 w 572907"/>
                <a:gd name="connsiteY3" fmla="*/ 180000 h 346075"/>
                <a:gd name="connsiteX4" fmla="*/ 0 w 572907"/>
                <a:gd name="connsiteY4" fmla="*/ 180000 h 346075"/>
                <a:gd name="connsiteX5" fmla="*/ 180000 w 572907"/>
                <a:gd name="connsiteY5" fmla="*/ 0 h 346075"/>
                <a:gd name="connsiteX6" fmla="*/ 180000 w 572907"/>
                <a:gd name="connsiteY6" fmla="*/ 123825 h 346075"/>
                <a:gd name="connsiteX7" fmla="*/ 572907 w 572907"/>
                <a:gd name="connsiteY7" fmla="*/ 215265 h 346075"/>
                <a:gd name="connsiteX0" fmla="*/ 481467 w 572907"/>
                <a:gd name="connsiteY0" fmla="*/ 346075 h 346075"/>
                <a:gd name="connsiteX1" fmla="*/ 121467 w 572907"/>
                <a:gd name="connsiteY1" fmla="*/ 346075 h 346075"/>
                <a:gd name="connsiteX2" fmla="*/ 121467 w 572907"/>
                <a:gd name="connsiteY2" fmla="*/ 180000 h 346075"/>
                <a:gd name="connsiteX3" fmla="*/ 0 w 572907"/>
                <a:gd name="connsiteY3" fmla="*/ 180000 h 346075"/>
                <a:gd name="connsiteX4" fmla="*/ 180000 w 572907"/>
                <a:gd name="connsiteY4" fmla="*/ 0 h 346075"/>
                <a:gd name="connsiteX5" fmla="*/ 180000 w 572907"/>
                <a:gd name="connsiteY5" fmla="*/ 123825 h 346075"/>
                <a:gd name="connsiteX6" fmla="*/ 572907 w 572907"/>
                <a:gd name="connsiteY6" fmla="*/ 215265 h 346075"/>
                <a:gd name="connsiteX0" fmla="*/ 481467 w 481467"/>
                <a:gd name="connsiteY0" fmla="*/ 346075 h 346075"/>
                <a:gd name="connsiteX1" fmla="*/ 121467 w 481467"/>
                <a:gd name="connsiteY1" fmla="*/ 346075 h 346075"/>
                <a:gd name="connsiteX2" fmla="*/ 121467 w 481467"/>
                <a:gd name="connsiteY2" fmla="*/ 180000 h 346075"/>
                <a:gd name="connsiteX3" fmla="*/ 0 w 481467"/>
                <a:gd name="connsiteY3" fmla="*/ 180000 h 346075"/>
                <a:gd name="connsiteX4" fmla="*/ 180000 w 481467"/>
                <a:gd name="connsiteY4" fmla="*/ 0 h 346075"/>
                <a:gd name="connsiteX5" fmla="*/ 180000 w 481467"/>
                <a:gd name="connsiteY5" fmla="*/ 123825 h 346075"/>
                <a:gd name="connsiteX0" fmla="*/ 481467 w 481467"/>
                <a:gd name="connsiteY0" fmla="*/ 346075 h 346075"/>
                <a:gd name="connsiteX1" fmla="*/ 121467 w 481467"/>
                <a:gd name="connsiteY1" fmla="*/ 346075 h 346075"/>
                <a:gd name="connsiteX2" fmla="*/ 121467 w 481467"/>
                <a:gd name="connsiteY2" fmla="*/ 180000 h 346075"/>
                <a:gd name="connsiteX3" fmla="*/ 0 w 481467"/>
                <a:gd name="connsiteY3" fmla="*/ 180000 h 346075"/>
                <a:gd name="connsiteX4" fmla="*/ 180000 w 481467"/>
                <a:gd name="connsiteY4" fmla="*/ 0 h 346075"/>
                <a:gd name="connsiteX0" fmla="*/ 481467 w 481467"/>
                <a:gd name="connsiteY0" fmla="*/ 346075 h 346075"/>
                <a:gd name="connsiteX1" fmla="*/ 121467 w 481467"/>
                <a:gd name="connsiteY1" fmla="*/ 346075 h 346075"/>
                <a:gd name="connsiteX2" fmla="*/ 0 w 481467"/>
                <a:gd name="connsiteY2" fmla="*/ 180000 h 346075"/>
                <a:gd name="connsiteX3" fmla="*/ 180000 w 481467"/>
                <a:gd name="connsiteY3" fmla="*/ 0 h 346075"/>
                <a:gd name="connsiteX0" fmla="*/ 481467 w 481467"/>
                <a:gd name="connsiteY0" fmla="*/ 346075 h 346075"/>
                <a:gd name="connsiteX1" fmla="*/ 0 w 481467"/>
                <a:gd name="connsiteY1" fmla="*/ 180000 h 346075"/>
                <a:gd name="connsiteX2" fmla="*/ 180000 w 481467"/>
                <a:gd name="connsiteY2" fmla="*/ 0 h 346075"/>
                <a:gd name="connsiteX0" fmla="*/ 0 w 180000"/>
                <a:gd name="connsiteY0" fmla="*/ 180000 h 180000"/>
                <a:gd name="connsiteX1" fmla="*/ 180000 w 180000"/>
                <a:gd name="connsiteY1" fmla="*/ 0 h 1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000" h="180000">
                  <a:moveTo>
                    <a:pt x="0" y="180000"/>
                  </a:moveTo>
                  <a:cubicBezTo>
                    <a:pt x="0" y="80589"/>
                    <a:pt x="80589" y="0"/>
                    <a:pt x="180000" y="0"/>
                  </a:cubicBezTo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CF3EAFB5-5BF9-4AB0-BA31-2D8FC08846F3}"/>
              </a:ext>
            </a:extLst>
          </p:cNvPr>
          <p:cNvGrpSpPr/>
          <p:nvPr/>
        </p:nvGrpSpPr>
        <p:grpSpPr>
          <a:xfrm>
            <a:off x="876300" y="387350"/>
            <a:ext cx="1495425" cy="200025"/>
            <a:chOff x="8759825" y="469900"/>
            <a:chExt cx="1495425" cy="200025"/>
          </a:xfrm>
        </p:grpSpPr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E18ED1F8-21A7-4AAB-B38C-06CB341B0344}"/>
                </a:ext>
              </a:extLst>
            </p:cNvPr>
            <p:cNvSpPr/>
            <p:nvPr/>
          </p:nvSpPr>
          <p:spPr>
            <a:xfrm>
              <a:off x="9836150" y="479425"/>
              <a:ext cx="114300" cy="190500"/>
            </a:xfrm>
            <a:custGeom>
              <a:avLst/>
              <a:gdLst>
                <a:gd name="connsiteX0" fmla="*/ 64803 w 114300"/>
                <a:gd name="connsiteY0" fmla="*/ 115 h 190500"/>
                <a:gd name="connsiteX1" fmla="*/ 105475 w 114300"/>
                <a:gd name="connsiteY1" fmla="*/ 6782 h 190500"/>
                <a:gd name="connsiteX2" fmla="*/ 105475 w 114300"/>
                <a:gd name="connsiteY2" fmla="*/ 32719 h 190500"/>
                <a:gd name="connsiteX3" fmla="*/ 62992 w 114300"/>
                <a:gd name="connsiteY3" fmla="*/ 21175 h 190500"/>
                <a:gd name="connsiteX4" fmla="*/ 35180 w 114300"/>
                <a:gd name="connsiteY4" fmla="*/ 28252 h 190500"/>
                <a:gd name="connsiteX5" fmla="*/ 24417 w 114300"/>
                <a:gd name="connsiteY5" fmla="*/ 47950 h 190500"/>
                <a:gd name="connsiteX6" fmla="*/ 31845 w 114300"/>
                <a:gd name="connsiteY6" fmla="*/ 66152 h 190500"/>
                <a:gd name="connsiteX7" fmla="*/ 64135 w 114300"/>
                <a:gd name="connsiteY7" fmla="*/ 85307 h 190500"/>
                <a:gd name="connsiteX8" fmla="*/ 102426 w 114300"/>
                <a:gd name="connsiteY8" fmla="*/ 111253 h 190500"/>
                <a:gd name="connsiteX9" fmla="*/ 113380 w 114300"/>
                <a:gd name="connsiteY9" fmla="*/ 140402 h 190500"/>
                <a:gd name="connsiteX10" fmla="*/ 95568 w 114300"/>
                <a:gd name="connsiteY10" fmla="*/ 177646 h 190500"/>
                <a:gd name="connsiteX11" fmla="*/ 46228 w 114300"/>
                <a:gd name="connsiteY11" fmla="*/ 190615 h 190500"/>
                <a:gd name="connsiteX12" fmla="*/ 20511 w 114300"/>
                <a:gd name="connsiteY12" fmla="*/ 187580 h 190500"/>
                <a:gd name="connsiteX13" fmla="*/ -920 w 114300"/>
                <a:gd name="connsiteY13" fmla="*/ 180025 h 190500"/>
                <a:gd name="connsiteX14" fmla="*/ -920 w 114300"/>
                <a:gd name="connsiteY14" fmla="*/ 152896 h 190500"/>
                <a:gd name="connsiteX15" fmla="*/ 21940 w 114300"/>
                <a:gd name="connsiteY15" fmla="*/ 165033 h 190500"/>
                <a:gd name="connsiteX16" fmla="*/ 48991 w 114300"/>
                <a:gd name="connsiteY16" fmla="*/ 169792 h 190500"/>
                <a:gd name="connsiteX17" fmla="*/ 88139 w 114300"/>
                <a:gd name="connsiteY17" fmla="*/ 142187 h 190500"/>
                <a:gd name="connsiteX18" fmla="*/ 83948 w 114300"/>
                <a:gd name="connsiteY18" fmla="*/ 128264 h 190500"/>
                <a:gd name="connsiteX19" fmla="*/ 72422 w 114300"/>
                <a:gd name="connsiteY19" fmla="*/ 117320 h 190500"/>
                <a:gd name="connsiteX20" fmla="*/ 44990 w 114300"/>
                <a:gd name="connsiteY20" fmla="*/ 102680 h 190500"/>
                <a:gd name="connsiteX21" fmla="*/ 8128 w 114300"/>
                <a:gd name="connsiteY21" fmla="*/ 77039 h 190500"/>
                <a:gd name="connsiteX22" fmla="*/ -825 w 114300"/>
                <a:gd name="connsiteY22" fmla="*/ 49969 h 190500"/>
                <a:gd name="connsiteX23" fmla="*/ 17844 w 114300"/>
                <a:gd name="connsiteY23" fmla="*/ 13564 h 190500"/>
                <a:gd name="connsiteX24" fmla="*/ 64803 w 114300"/>
                <a:gd name="connsiteY24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0" h="190500">
                  <a:moveTo>
                    <a:pt x="64803" y="115"/>
                  </a:moveTo>
                  <a:cubicBezTo>
                    <a:pt x="83281" y="115"/>
                    <a:pt x="96807" y="2334"/>
                    <a:pt x="105475" y="6782"/>
                  </a:cubicBezTo>
                  <a:lnTo>
                    <a:pt x="105475" y="32719"/>
                  </a:lnTo>
                  <a:cubicBezTo>
                    <a:pt x="94235" y="25023"/>
                    <a:pt x="80043" y="21175"/>
                    <a:pt x="62992" y="21175"/>
                  </a:cubicBezTo>
                  <a:cubicBezTo>
                    <a:pt x="51563" y="21175"/>
                    <a:pt x="42324" y="23537"/>
                    <a:pt x="35180" y="28252"/>
                  </a:cubicBezTo>
                  <a:cubicBezTo>
                    <a:pt x="28036" y="32976"/>
                    <a:pt x="24417" y="39539"/>
                    <a:pt x="24417" y="47950"/>
                  </a:cubicBezTo>
                  <a:cubicBezTo>
                    <a:pt x="24417" y="55408"/>
                    <a:pt x="26893" y="61475"/>
                    <a:pt x="31845" y="66152"/>
                  </a:cubicBezTo>
                  <a:cubicBezTo>
                    <a:pt x="36799" y="70838"/>
                    <a:pt x="47562" y="77220"/>
                    <a:pt x="64135" y="85307"/>
                  </a:cubicBezTo>
                  <a:cubicBezTo>
                    <a:pt x="82424" y="93955"/>
                    <a:pt x="95187" y="102604"/>
                    <a:pt x="102426" y="111253"/>
                  </a:cubicBezTo>
                  <a:cubicBezTo>
                    <a:pt x="109760" y="119892"/>
                    <a:pt x="113380" y="129617"/>
                    <a:pt x="113380" y="140402"/>
                  </a:cubicBezTo>
                  <a:cubicBezTo>
                    <a:pt x="113380" y="156584"/>
                    <a:pt x="107475" y="168999"/>
                    <a:pt x="95568" y="177646"/>
                  </a:cubicBezTo>
                  <a:cubicBezTo>
                    <a:pt x="83757" y="186292"/>
                    <a:pt x="67279" y="190615"/>
                    <a:pt x="46228" y="190615"/>
                  </a:cubicBezTo>
                  <a:cubicBezTo>
                    <a:pt x="38895" y="190615"/>
                    <a:pt x="30322" y="189603"/>
                    <a:pt x="20511" y="187580"/>
                  </a:cubicBezTo>
                  <a:cubicBezTo>
                    <a:pt x="10700" y="185558"/>
                    <a:pt x="3556" y="183040"/>
                    <a:pt x="-920" y="180025"/>
                  </a:cubicBezTo>
                  <a:lnTo>
                    <a:pt x="-920" y="152896"/>
                  </a:lnTo>
                  <a:cubicBezTo>
                    <a:pt x="4795" y="157814"/>
                    <a:pt x="12415" y="161859"/>
                    <a:pt x="21940" y="165033"/>
                  </a:cubicBezTo>
                  <a:cubicBezTo>
                    <a:pt x="31465" y="168206"/>
                    <a:pt x="40418" y="169792"/>
                    <a:pt x="48991" y="169792"/>
                  </a:cubicBezTo>
                  <a:cubicBezTo>
                    <a:pt x="75089" y="169792"/>
                    <a:pt x="88139" y="160590"/>
                    <a:pt x="88139" y="142187"/>
                  </a:cubicBezTo>
                  <a:cubicBezTo>
                    <a:pt x="88139" y="137030"/>
                    <a:pt x="86805" y="132389"/>
                    <a:pt x="83948" y="128264"/>
                  </a:cubicBezTo>
                  <a:cubicBezTo>
                    <a:pt x="81185" y="124140"/>
                    <a:pt x="77280" y="120492"/>
                    <a:pt x="72422" y="117320"/>
                  </a:cubicBezTo>
                  <a:cubicBezTo>
                    <a:pt x="67564" y="114148"/>
                    <a:pt x="58421" y="109262"/>
                    <a:pt x="44990" y="102680"/>
                  </a:cubicBezTo>
                  <a:cubicBezTo>
                    <a:pt x="26321" y="93479"/>
                    <a:pt x="14034" y="84935"/>
                    <a:pt x="8128" y="77039"/>
                  </a:cubicBezTo>
                  <a:cubicBezTo>
                    <a:pt x="2127" y="69152"/>
                    <a:pt x="-825" y="60123"/>
                    <a:pt x="-825" y="49969"/>
                  </a:cubicBezTo>
                  <a:cubicBezTo>
                    <a:pt x="-825" y="34662"/>
                    <a:pt x="5367" y="22527"/>
                    <a:pt x="17844" y="13564"/>
                  </a:cubicBezTo>
                  <a:cubicBezTo>
                    <a:pt x="30227" y="4601"/>
                    <a:pt x="45848" y="115"/>
                    <a:pt x="64803" y="115"/>
                  </a:cubicBezTo>
                  <a:close/>
                </a:path>
              </a:pathLst>
            </a:custGeom>
            <a:solidFill>
              <a:srgbClr val="FBB0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41F1F81F-8093-4A23-BE04-CE6276A8D054}"/>
                </a:ext>
              </a:extLst>
            </p:cNvPr>
            <p:cNvSpPr/>
            <p:nvPr/>
          </p:nvSpPr>
          <p:spPr>
            <a:xfrm>
              <a:off x="9407525" y="479425"/>
              <a:ext cx="114300" cy="180975"/>
            </a:xfrm>
            <a:custGeom>
              <a:avLst/>
              <a:gdLst>
                <a:gd name="connsiteX0" fmla="*/ -920 w 114300"/>
                <a:gd name="connsiteY0" fmla="*/ 115 h 180975"/>
                <a:gd name="connsiteX1" fmla="*/ 51039 w 114300"/>
                <a:gd name="connsiteY1" fmla="*/ 115 h 180975"/>
                <a:gd name="connsiteX2" fmla="*/ 97026 w 114300"/>
                <a:gd name="connsiteY2" fmla="*/ 14250 h 180975"/>
                <a:gd name="connsiteX3" fmla="*/ 113380 w 114300"/>
                <a:gd name="connsiteY3" fmla="*/ 54674 h 180975"/>
                <a:gd name="connsiteX4" fmla="*/ 94254 w 114300"/>
                <a:gd name="connsiteY4" fmla="*/ 97842 h 180975"/>
                <a:gd name="connsiteX5" fmla="*/ 46429 w 114300"/>
                <a:gd name="connsiteY5" fmla="*/ 113443 h 180975"/>
                <a:gd name="connsiteX6" fmla="*/ 22693 w 114300"/>
                <a:gd name="connsiteY6" fmla="*/ 113443 h 180975"/>
                <a:gd name="connsiteX7" fmla="*/ 22693 w 114300"/>
                <a:gd name="connsiteY7" fmla="*/ 181090 h 180975"/>
                <a:gd name="connsiteX8" fmla="*/ -920 w 114300"/>
                <a:gd name="connsiteY8" fmla="*/ 181090 h 180975"/>
                <a:gd name="connsiteX9" fmla="*/ -920 w 114300"/>
                <a:gd name="connsiteY9" fmla="*/ 115 h 180975"/>
                <a:gd name="connsiteX10" fmla="*/ 22693 w 114300"/>
                <a:gd name="connsiteY10" fmla="*/ 20679 h 180975"/>
                <a:gd name="connsiteX11" fmla="*/ 22693 w 114300"/>
                <a:gd name="connsiteY11" fmla="*/ 92879 h 180975"/>
                <a:gd name="connsiteX12" fmla="*/ 44543 w 114300"/>
                <a:gd name="connsiteY12" fmla="*/ 92879 h 180975"/>
                <a:gd name="connsiteX13" fmla="*/ 77366 w 114300"/>
                <a:gd name="connsiteY13" fmla="*/ 83240 h 180975"/>
                <a:gd name="connsiteX14" fmla="*/ 88586 w 114300"/>
                <a:gd name="connsiteY14" fmla="*/ 55608 h 180975"/>
                <a:gd name="connsiteX15" fmla="*/ 46781 w 114300"/>
                <a:gd name="connsiteY15" fmla="*/ 20679 h 180975"/>
                <a:gd name="connsiteX16" fmla="*/ 22693 w 114300"/>
                <a:gd name="connsiteY16" fmla="*/ 206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300" h="180975">
                  <a:moveTo>
                    <a:pt x="-920" y="115"/>
                  </a:moveTo>
                  <a:lnTo>
                    <a:pt x="51039" y="115"/>
                  </a:lnTo>
                  <a:cubicBezTo>
                    <a:pt x="70794" y="115"/>
                    <a:pt x="86119" y="4830"/>
                    <a:pt x="97026" y="14250"/>
                  </a:cubicBezTo>
                  <a:cubicBezTo>
                    <a:pt x="107931" y="23680"/>
                    <a:pt x="113380" y="37148"/>
                    <a:pt x="113380" y="54674"/>
                  </a:cubicBezTo>
                  <a:cubicBezTo>
                    <a:pt x="113380" y="72438"/>
                    <a:pt x="107008" y="86821"/>
                    <a:pt x="94254" y="97842"/>
                  </a:cubicBezTo>
                  <a:cubicBezTo>
                    <a:pt x="81500" y="108871"/>
                    <a:pt x="65555" y="114063"/>
                    <a:pt x="46429" y="113443"/>
                  </a:cubicBezTo>
                  <a:lnTo>
                    <a:pt x="22693" y="113443"/>
                  </a:lnTo>
                  <a:lnTo>
                    <a:pt x="22693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  <a:moveTo>
                    <a:pt x="22693" y="20679"/>
                  </a:moveTo>
                  <a:lnTo>
                    <a:pt x="22693" y="92879"/>
                  </a:lnTo>
                  <a:lnTo>
                    <a:pt x="44543" y="92879"/>
                  </a:lnTo>
                  <a:cubicBezTo>
                    <a:pt x="58944" y="92879"/>
                    <a:pt x="69889" y="89669"/>
                    <a:pt x="77366" y="83240"/>
                  </a:cubicBezTo>
                  <a:cubicBezTo>
                    <a:pt x="84843" y="76820"/>
                    <a:pt x="88586" y="67609"/>
                    <a:pt x="88586" y="55608"/>
                  </a:cubicBezTo>
                  <a:cubicBezTo>
                    <a:pt x="88586" y="32319"/>
                    <a:pt x="74652" y="20679"/>
                    <a:pt x="46781" y="20679"/>
                  </a:cubicBezTo>
                  <a:lnTo>
                    <a:pt x="22693" y="20679"/>
                  </a:lnTo>
                  <a:close/>
                </a:path>
              </a:pathLst>
            </a:custGeom>
            <a:solidFill>
              <a:srgbClr val="EF5B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5CF1B72C-7E5A-4C99-A6B8-819579F2392B}"/>
                </a:ext>
              </a:extLst>
            </p:cNvPr>
            <p:cNvSpPr/>
            <p:nvPr/>
          </p:nvSpPr>
          <p:spPr>
            <a:xfrm>
              <a:off x="9550400" y="479425"/>
              <a:ext cx="95250" cy="180975"/>
            </a:xfrm>
            <a:custGeom>
              <a:avLst/>
              <a:gdLst>
                <a:gd name="connsiteX0" fmla="*/ -920 w 95250"/>
                <a:gd name="connsiteY0" fmla="*/ 115 h 180975"/>
                <a:gd name="connsiteX1" fmla="*/ 22416 w 95250"/>
                <a:gd name="connsiteY1" fmla="*/ 115 h 180975"/>
                <a:gd name="connsiteX2" fmla="*/ 22416 w 95250"/>
                <a:gd name="connsiteY2" fmla="*/ 160410 h 180975"/>
                <a:gd name="connsiteX3" fmla="*/ 94330 w 95250"/>
                <a:gd name="connsiteY3" fmla="*/ 160410 h 180975"/>
                <a:gd name="connsiteX4" fmla="*/ 94330 w 95250"/>
                <a:gd name="connsiteY4" fmla="*/ 181090 h 180975"/>
                <a:gd name="connsiteX5" fmla="*/ -920 w 95250"/>
                <a:gd name="connsiteY5" fmla="*/ 181090 h 180975"/>
                <a:gd name="connsiteX6" fmla="*/ -920 w 95250"/>
                <a:gd name="connsiteY6" fmla="*/ 11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180975">
                  <a:moveTo>
                    <a:pt x="-920" y="115"/>
                  </a:moveTo>
                  <a:lnTo>
                    <a:pt x="22416" y="115"/>
                  </a:lnTo>
                  <a:lnTo>
                    <a:pt x="22416" y="160410"/>
                  </a:lnTo>
                  <a:lnTo>
                    <a:pt x="94330" y="160410"/>
                  </a:lnTo>
                  <a:lnTo>
                    <a:pt x="94330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</a:path>
              </a:pathLst>
            </a:custGeom>
            <a:solidFill>
              <a:srgbClr val="293B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D8082941-0257-44CE-8220-A4E93D4844D8}"/>
                </a:ext>
              </a:extLst>
            </p:cNvPr>
            <p:cNvSpPr/>
            <p:nvPr/>
          </p:nvSpPr>
          <p:spPr>
            <a:xfrm>
              <a:off x="9664700" y="479425"/>
              <a:ext cx="142875" cy="190500"/>
            </a:xfrm>
            <a:custGeom>
              <a:avLst/>
              <a:gdLst>
                <a:gd name="connsiteX0" fmla="*/ -920 w 142875"/>
                <a:gd name="connsiteY0" fmla="*/ 115 h 190500"/>
                <a:gd name="connsiteX1" fmla="*/ 23559 w 142875"/>
                <a:gd name="connsiteY1" fmla="*/ 115 h 190500"/>
                <a:gd name="connsiteX2" fmla="*/ 23559 w 142875"/>
                <a:gd name="connsiteY2" fmla="*/ 112843 h 190500"/>
                <a:gd name="connsiteX3" fmla="*/ 71280 w 142875"/>
                <a:gd name="connsiteY3" fmla="*/ 169086 h 190500"/>
                <a:gd name="connsiteX4" fmla="*/ 117476 w 142875"/>
                <a:gd name="connsiteY4" fmla="*/ 114653 h 190500"/>
                <a:gd name="connsiteX5" fmla="*/ 117476 w 142875"/>
                <a:gd name="connsiteY5" fmla="*/ 115 h 190500"/>
                <a:gd name="connsiteX6" fmla="*/ 141955 w 142875"/>
                <a:gd name="connsiteY6" fmla="*/ 115 h 190500"/>
                <a:gd name="connsiteX7" fmla="*/ 141955 w 142875"/>
                <a:gd name="connsiteY7" fmla="*/ 111148 h 190500"/>
                <a:gd name="connsiteX8" fmla="*/ 68994 w 142875"/>
                <a:gd name="connsiteY8" fmla="*/ 190615 h 190500"/>
                <a:gd name="connsiteX9" fmla="*/ -920 w 142875"/>
                <a:gd name="connsiteY9" fmla="*/ 113929 h 190500"/>
                <a:gd name="connsiteX10" fmla="*/ -920 w 142875"/>
                <a:gd name="connsiteY10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90500">
                  <a:moveTo>
                    <a:pt x="-920" y="115"/>
                  </a:moveTo>
                  <a:lnTo>
                    <a:pt x="23559" y="115"/>
                  </a:lnTo>
                  <a:lnTo>
                    <a:pt x="23559" y="112843"/>
                  </a:lnTo>
                  <a:cubicBezTo>
                    <a:pt x="23559" y="150338"/>
                    <a:pt x="39466" y="169086"/>
                    <a:pt x="71280" y="169086"/>
                  </a:cubicBezTo>
                  <a:cubicBezTo>
                    <a:pt x="102046" y="169086"/>
                    <a:pt x="117476" y="150942"/>
                    <a:pt x="117476" y="114653"/>
                  </a:cubicBezTo>
                  <a:lnTo>
                    <a:pt x="117476" y="115"/>
                  </a:lnTo>
                  <a:lnTo>
                    <a:pt x="141955" y="115"/>
                  </a:lnTo>
                  <a:lnTo>
                    <a:pt x="141955" y="111148"/>
                  </a:lnTo>
                  <a:cubicBezTo>
                    <a:pt x="141955" y="164126"/>
                    <a:pt x="117666" y="190615"/>
                    <a:pt x="68994" y="190615"/>
                  </a:cubicBezTo>
                  <a:cubicBezTo>
                    <a:pt x="22416" y="190615"/>
                    <a:pt x="-920" y="165054"/>
                    <a:pt x="-920" y="113929"/>
                  </a:cubicBezTo>
                  <a:lnTo>
                    <a:pt x="-920" y="115"/>
                  </a:lnTo>
                  <a:close/>
                </a:path>
              </a:pathLst>
            </a:custGeom>
            <a:solidFill>
              <a:srgbClr val="1A92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33CA2E8E-6464-497F-9992-E4693712AFB4}"/>
                </a:ext>
              </a:extLst>
            </p:cNvPr>
            <p:cNvSpPr/>
            <p:nvPr/>
          </p:nvSpPr>
          <p:spPr>
            <a:xfrm>
              <a:off x="8759825" y="469900"/>
              <a:ext cx="1495425" cy="200025"/>
            </a:xfrm>
            <a:custGeom>
              <a:avLst/>
              <a:gdLst>
                <a:gd name="connsiteX0" fmla="*/ 1231520 w 1495425"/>
                <a:gd name="connsiteY0" fmla="*/ 178615 h 200025"/>
                <a:gd name="connsiteX1" fmla="*/ 1238950 w 1495425"/>
                <a:gd name="connsiteY1" fmla="*/ 181469 h 200025"/>
                <a:gd name="connsiteX2" fmla="*/ 1241902 w 1495425"/>
                <a:gd name="connsiteY2" fmla="*/ 188842 h 200025"/>
                <a:gd name="connsiteX3" fmla="*/ 1238950 w 1495425"/>
                <a:gd name="connsiteY3" fmla="*/ 196216 h 200025"/>
                <a:gd name="connsiteX4" fmla="*/ 1231520 w 1495425"/>
                <a:gd name="connsiteY4" fmla="*/ 199188 h 200025"/>
                <a:gd name="connsiteX5" fmla="*/ 1224376 w 1495425"/>
                <a:gd name="connsiteY5" fmla="*/ 196216 h 200025"/>
                <a:gd name="connsiteX6" fmla="*/ 1221518 w 1495425"/>
                <a:gd name="connsiteY6" fmla="*/ 188842 h 200025"/>
                <a:gd name="connsiteX7" fmla="*/ 1224376 w 1495425"/>
                <a:gd name="connsiteY7" fmla="*/ 181469 h 200025"/>
                <a:gd name="connsiteX8" fmla="*/ 1231520 w 1495425"/>
                <a:gd name="connsiteY8" fmla="*/ 178615 h 200025"/>
                <a:gd name="connsiteX9" fmla="*/ 560884 w 1495425"/>
                <a:gd name="connsiteY9" fmla="*/ 73010 h 200025"/>
                <a:gd name="connsiteX10" fmla="*/ 530756 w 1495425"/>
                <a:gd name="connsiteY10" fmla="*/ 85383 h 200025"/>
                <a:gd name="connsiteX11" fmla="*/ 516050 w 1495425"/>
                <a:gd name="connsiteY11" fmla="*/ 120940 h 200025"/>
                <a:gd name="connsiteX12" fmla="*/ 599060 w 1495425"/>
                <a:gd name="connsiteY12" fmla="*/ 120940 h 200025"/>
                <a:gd name="connsiteX13" fmla="*/ 588316 w 1495425"/>
                <a:gd name="connsiteY13" fmla="*/ 85564 h 200025"/>
                <a:gd name="connsiteX14" fmla="*/ 560884 w 1495425"/>
                <a:gd name="connsiteY14" fmla="*/ 73010 h 200025"/>
                <a:gd name="connsiteX15" fmla="*/ 345142 w 1495425"/>
                <a:gd name="connsiteY15" fmla="*/ 65399 h 200025"/>
                <a:gd name="connsiteX16" fmla="*/ 356696 w 1495425"/>
                <a:gd name="connsiteY16" fmla="*/ 65399 h 200025"/>
                <a:gd name="connsiteX17" fmla="*/ 356696 w 1495425"/>
                <a:gd name="connsiteY17" fmla="*/ 196929 h 200025"/>
                <a:gd name="connsiteX18" fmla="*/ 345142 w 1495425"/>
                <a:gd name="connsiteY18" fmla="*/ 196929 h 200025"/>
                <a:gd name="connsiteX19" fmla="*/ 1451452 w 1495425"/>
                <a:gd name="connsiteY19" fmla="*/ 62189 h 200025"/>
                <a:gd name="connsiteX20" fmla="*/ 1483456 w 1495425"/>
                <a:gd name="connsiteY20" fmla="*/ 76401 h 200025"/>
                <a:gd name="connsiteX21" fmla="*/ 1494505 w 1495425"/>
                <a:gd name="connsiteY21" fmla="*/ 116892 h 200025"/>
                <a:gd name="connsiteX22" fmla="*/ 1494505 w 1495425"/>
                <a:gd name="connsiteY22" fmla="*/ 196929 h 200025"/>
                <a:gd name="connsiteX23" fmla="*/ 1482980 w 1495425"/>
                <a:gd name="connsiteY23" fmla="*/ 196929 h 200025"/>
                <a:gd name="connsiteX24" fmla="*/ 1482980 w 1495425"/>
                <a:gd name="connsiteY24" fmla="*/ 120340 h 200025"/>
                <a:gd name="connsiteX25" fmla="*/ 1449452 w 1495425"/>
                <a:gd name="connsiteY25" fmla="*/ 73010 h 200025"/>
                <a:gd name="connsiteX26" fmla="*/ 1418686 w 1495425"/>
                <a:gd name="connsiteY26" fmla="*/ 86926 h 200025"/>
                <a:gd name="connsiteX27" fmla="*/ 1406685 w 1495425"/>
                <a:gd name="connsiteY27" fmla="*/ 121416 h 200025"/>
                <a:gd name="connsiteX28" fmla="*/ 1406685 w 1495425"/>
                <a:gd name="connsiteY28" fmla="*/ 196929 h 200025"/>
                <a:gd name="connsiteX29" fmla="*/ 1395159 w 1495425"/>
                <a:gd name="connsiteY29" fmla="*/ 196929 h 200025"/>
                <a:gd name="connsiteX30" fmla="*/ 1395159 w 1495425"/>
                <a:gd name="connsiteY30" fmla="*/ 65399 h 200025"/>
                <a:gd name="connsiteX31" fmla="*/ 1406685 w 1495425"/>
                <a:gd name="connsiteY31" fmla="*/ 65399 h 200025"/>
                <a:gd name="connsiteX32" fmla="*/ 1406685 w 1495425"/>
                <a:gd name="connsiteY32" fmla="*/ 89307 h 200025"/>
                <a:gd name="connsiteX33" fmla="*/ 1407256 w 1495425"/>
                <a:gd name="connsiteY33" fmla="*/ 89307 h 200025"/>
                <a:gd name="connsiteX34" fmla="*/ 1451452 w 1495425"/>
                <a:gd name="connsiteY34" fmla="*/ 62189 h 200025"/>
                <a:gd name="connsiteX35" fmla="*/ 1336295 w 1495425"/>
                <a:gd name="connsiteY35" fmla="*/ 62189 h 200025"/>
                <a:gd name="connsiteX36" fmla="*/ 1364870 w 1495425"/>
                <a:gd name="connsiteY36" fmla="*/ 68371 h 200025"/>
                <a:gd name="connsiteX37" fmla="*/ 1364870 w 1495425"/>
                <a:gd name="connsiteY37" fmla="*/ 81697 h 200025"/>
                <a:gd name="connsiteX38" fmla="*/ 1334485 w 1495425"/>
                <a:gd name="connsiteY38" fmla="*/ 73010 h 200025"/>
                <a:gd name="connsiteX39" fmla="*/ 1297718 w 1495425"/>
                <a:gd name="connsiteY39" fmla="*/ 89660 h 200025"/>
                <a:gd name="connsiteX40" fmla="*/ 1283621 w 1495425"/>
                <a:gd name="connsiteY40" fmla="*/ 132713 h 200025"/>
                <a:gd name="connsiteX41" fmla="*/ 1296480 w 1495425"/>
                <a:gd name="connsiteY41" fmla="*/ 173799 h 200025"/>
                <a:gd name="connsiteX42" fmla="*/ 1330676 w 1495425"/>
                <a:gd name="connsiteY42" fmla="*/ 189318 h 200025"/>
                <a:gd name="connsiteX43" fmla="*/ 1364393 w 1495425"/>
                <a:gd name="connsiteY43" fmla="*/ 178853 h 200025"/>
                <a:gd name="connsiteX44" fmla="*/ 1364393 w 1495425"/>
                <a:gd name="connsiteY44" fmla="*/ 191102 h 200025"/>
                <a:gd name="connsiteX45" fmla="*/ 1330103 w 1495425"/>
                <a:gd name="connsiteY45" fmla="*/ 200140 h 200025"/>
                <a:gd name="connsiteX46" fmla="*/ 1287622 w 1495425"/>
                <a:gd name="connsiteY46" fmla="*/ 181707 h 200025"/>
                <a:gd name="connsiteX47" fmla="*/ 1271429 w 1495425"/>
                <a:gd name="connsiteY47" fmla="*/ 133427 h 200025"/>
                <a:gd name="connsiteX48" fmla="*/ 1289622 w 1495425"/>
                <a:gd name="connsiteY48" fmla="*/ 82173 h 200025"/>
                <a:gd name="connsiteX49" fmla="*/ 1336295 w 1495425"/>
                <a:gd name="connsiteY49" fmla="*/ 62189 h 200025"/>
                <a:gd name="connsiteX50" fmla="*/ 561350 w 1495425"/>
                <a:gd name="connsiteY50" fmla="*/ 62189 h 200025"/>
                <a:gd name="connsiteX51" fmla="*/ 598298 w 1495425"/>
                <a:gd name="connsiteY51" fmla="*/ 79439 h 200025"/>
                <a:gd name="connsiteX52" fmla="*/ 611204 w 1495425"/>
                <a:gd name="connsiteY52" fmla="*/ 126407 h 200025"/>
                <a:gd name="connsiteX53" fmla="*/ 611204 w 1495425"/>
                <a:gd name="connsiteY53" fmla="*/ 131646 h 200025"/>
                <a:gd name="connsiteX54" fmla="*/ 515583 w 1495425"/>
                <a:gd name="connsiteY54" fmla="*/ 131646 h 200025"/>
                <a:gd name="connsiteX55" fmla="*/ 527841 w 1495425"/>
                <a:gd name="connsiteY55" fmla="*/ 174037 h 200025"/>
                <a:gd name="connsiteX56" fmla="*/ 561579 w 1495425"/>
                <a:gd name="connsiteY56" fmla="*/ 189318 h 200025"/>
                <a:gd name="connsiteX57" fmla="*/ 603965 w 1495425"/>
                <a:gd name="connsiteY57" fmla="*/ 173026 h 200025"/>
                <a:gd name="connsiteX58" fmla="*/ 603965 w 1495425"/>
                <a:gd name="connsiteY58" fmla="*/ 185632 h 200025"/>
                <a:gd name="connsiteX59" fmla="*/ 559245 w 1495425"/>
                <a:gd name="connsiteY59" fmla="*/ 200140 h 200025"/>
                <a:gd name="connsiteX60" fmla="*/ 518849 w 1495425"/>
                <a:gd name="connsiteY60" fmla="*/ 181885 h 200025"/>
                <a:gd name="connsiteX61" fmla="*/ 503438 w 1495425"/>
                <a:gd name="connsiteY61" fmla="*/ 130455 h 200025"/>
                <a:gd name="connsiteX62" fmla="*/ 519555 w 1495425"/>
                <a:gd name="connsiteY62" fmla="*/ 81935 h 200025"/>
                <a:gd name="connsiteX63" fmla="*/ 561350 w 1495425"/>
                <a:gd name="connsiteY63" fmla="*/ 62189 h 200025"/>
                <a:gd name="connsiteX64" fmla="*/ 453880 w 1495425"/>
                <a:gd name="connsiteY64" fmla="*/ 62189 h 200025"/>
                <a:gd name="connsiteX65" fmla="*/ 482483 w 1495425"/>
                <a:gd name="connsiteY65" fmla="*/ 68371 h 200025"/>
                <a:gd name="connsiteX66" fmla="*/ 482483 w 1495425"/>
                <a:gd name="connsiteY66" fmla="*/ 81697 h 200025"/>
                <a:gd name="connsiteX67" fmla="*/ 452127 w 1495425"/>
                <a:gd name="connsiteY67" fmla="*/ 73010 h 200025"/>
                <a:gd name="connsiteX68" fmla="*/ 415351 w 1495425"/>
                <a:gd name="connsiteY68" fmla="*/ 89660 h 200025"/>
                <a:gd name="connsiteX69" fmla="*/ 401225 w 1495425"/>
                <a:gd name="connsiteY69" fmla="*/ 132713 h 200025"/>
                <a:gd name="connsiteX70" fmla="*/ 414122 w 1495425"/>
                <a:gd name="connsiteY70" fmla="*/ 173799 h 200025"/>
                <a:gd name="connsiteX71" fmla="*/ 448279 w 1495425"/>
                <a:gd name="connsiteY71" fmla="*/ 189318 h 200025"/>
                <a:gd name="connsiteX72" fmla="*/ 482017 w 1495425"/>
                <a:gd name="connsiteY72" fmla="*/ 178853 h 200025"/>
                <a:gd name="connsiteX73" fmla="*/ 482017 w 1495425"/>
                <a:gd name="connsiteY73" fmla="*/ 191102 h 200025"/>
                <a:gd name="connsiteX74" fmla="*/ 447689 w 1495425"/>
                <a:gd name="connsiteY74" fmla="*/ 200140 h 200025"/>
                <a:gd name="connsiteX75" fmla="*/ 405255 w 1495425"/>
                <a:gd name="connsiteY75" fmla="*/ 181707 h 200025"/>
                <a:gd name="connsiteX76" fmla="*/ 389081 w 1495425"/>
                <a:gd name="connsiteY76" fmla="*/ 133427 h 200025"/>
                <a:gd name="connsiteX77" fmla="*/ 407236 w 1495425"/>
                <a:gd name="connsiteY77" fmla="*/ 82173 h 200025"/>
                <a:gd name="connsiteX78" fmla="*/ 453880 w 1495425"/>
                <a:gd name="connsiteY78" fmla="*/ 62189 h 200025"/>
                <a:gd name="connsiteX79" fmla="*/ 84195 w 1495425"/>
                <a:gd name="connsiteY79" fmla="*/ 21280 h 200025"/>
                <a:gd name="connsiteX80" fmla="*/ 32294 w 1495425"/>
                <a:gd name="connsiteY80" fmla="*/ 44530 h 200025"/>
                <a:gd name="connsiteX81" fmla="*/ 11920 w 1495425"/>
                <a:gd name="connsiteY81" fmla="*/ 105357 h 200025"/>
                <a:gd name="connsiteX82" fmla="*/ 31189 w 1495425"/>
                <a:gd name="connsiteY82" fmla="*/ 165950 h 200025"/>
                <a:gd name="connsiteX83" fmla="*/ 82671 w 1495425"/>
                <a:gd name="connsiteY83" fmla="*/ 188486 h 200025"/>
                <a:gd name="connsiteX84" fmla="*/ 135735 w 1495425"/>
                <a:gd name="connsiteY84" fmla="*/ 166188 h 200025"/>
                <a:gd name="connsiteX85" fmla="*/ 155300 w 1495425"/>
                <a:gd name="connsiteY85" fmla="*/ 104052 h 200025"/>
                <a:gd name="connsiteX86" fmla="*/ 136202 w 1495425"/>
                <a:gd name="connsiteY86" fmla="*/ 43168 h 200025"/>
                <a:gd name="connsiteX87" fmla="*/ 84195 w 1495425"/>
                <a:gd name="connsiteY87" fmla="*/ 21280 h 200025"/>
                <a:gd name="connsiteX88" fmla="*/ 350857 w 1495425"/>
                <a:gd name="connsiteY88" fmla="*/ 12717 h 200025"/>
                <a:gd name="connsiteX89" fmla="*/ 357696 w 1495425"/>
                <a:gd name="connsiteY89" fmla="*/ 15279 h 200025"/>
                <a:gd name="connsiteX90" fmla="*/ 360668 w 1495425"/>
                <a:gd name="connsiteY90" fmla="*/ 22232 h 200025"/>
                <a:gd name="connsiteX91" fmla="*/ 357753 w 1495425"/>
                <a:gd name="connsiteY91" fmla="*/ 29309 h 200025"/>
                <a:gd name="connsiteX92" fmla="*/ 350857 w 1495425"/>
                <a:gd name="connsiteY92" fmla="*/ 32224 h 200025"/>
                <a:gd name="connsiteX93" fmla="*/ 344152 w 1495425"/>
                <a:gd name="connsiteY93" fmla="*/ 29433 h 200025"/>
                <a:gd name="connsiteX94" fmla="*/ 341285 w 1495425"/>
                <a:gd name="connsiteY94" fmla="*/ 22232 h 200025"/>
                <a:gd name="connsiteX95" fmla="*/ 344209 w 1495425"/>
                <a:gd name="connsiteY95" fmla="*/ 15393 h 200025"/>
                <a:gd name="connsiteX96" fmla="*/ 350857 w 1495425"/>
                <a:gd name="connsiteY96" fmla="*/ 12717 h 200025"/>
                <a:gd name="connsiteX97" fmla="*/ 86291 w 1495425"/>
                <a:gd name="connsiteY97" fmla="*/ 9630 h 200025"/>
                <a:gd name="connsiteX98" fmla="*/ 145489 w 1495425"/>
                <a:gd name="connsiteY98" fmla="*/ 35138 h 200025"/>
                <a:gd name="connsiteX99" fmla="*/ 168139 w 1495425"/>
                <a:gd name="connsiteY99" fmla="*/ 102032 h 200025"/>
                <a:gd name="connsiteX100" fmla="*/ 144965 w 1495425"/>
                <a:gd name="connsiteY100" fmla="*/ 173918 h 200025"/>
                <a:gd name="connsiteX101" fmla="*/ 82910 w 1495425"/>
                <a:gd name="connsiteY101" fmla="*/ 200140 h 200025"/>
                <a:gd name="connsiteX102" fmla="*/ 21845 w 1495425"/>
                <a:gd name="connsiteY102" fmla="*/ 174215 h 200025"/>
                <a:gd name="connsiteX103" fmla="*/ -920 w 1495425"/>
                <a:gd name="connsiteY103" fmla="*/ 106785 h 200025"/>
                <a:gd name="connsiteX104" fmla="*/ 22436 w 1495425"/>
                <a:gd name="connsiteY104" fmla="*/ 36148 h 200025"/>
                <a:gd name="connsiteX105" fmla="*/ 86291 w 1495425"/>
                <a:gd name="connsiteY105" fmla="*/ 9630 h 200025"/>
                <a:gd name="connsiteX106" fmla="*/ 316520 w 1495425"/>
                <a:gd name="connsiteY106" fmla="*/ 115 h 200025"/>
                <a:gd name="connsiteX107" fmla="*/ 330178 w 1495425"/>
                <a:gd name="connsiteY107" fmla="*/ 2611 h 200025"/>
                <a:gd name="connsiteX108" fmla="*/ 330178 w 1495425"/>
                <a:gd name="connsiteY108" fmla="*/ 14622 h 200025"/>
                <a:gd name="connsiteX109" fmla="*/ 316053 w 1495425"/>
                <a:gd name="connsiteY109" fmla="*/ 10935 h 200025"/>
                <a:gd name="connsiteX110" fmla="*/ 292231 w 1495425"/>
                <a:gd name="connsiteY110" fmla="*/ 43520 h 200025"/>
                <a:gd name="connsiteX111" fmla="*/ 292231 w 1495425"/>
                <a:gd name="connsiteY111" fmla="*/ 65399 h 200025"/>
                <a:gd name="connsiteX112" fmla="*/ 326445 w 1495425"/>
                <a:gd name="connsiteY112" fmla="*/ 65399 h 200025"/>
                <a:gd name="connsiteX113" fmla="*/ 326445 w 1495425"/>
                <a:gd name="connsiteY113" fmla="*/ 76220 h 200025"/>
                <a:gd name="connsiteX114" fmla="*/ 292231 w 1495425"/>
                <a:gd name="connsiteY114" fmla="*/ 76220 h 200025"/>
                <a:gd name="connsiteX115" fmla="*/ 292231 w 1495425"/>
                <a:gd name="connsiteY115" fmla="*/ 196929 h 200025"/>
                <a:gd name="connsiteX116" fmla="*/ 280677 w 1495425"/>
                <a:gd name="connsiteY116" fmla="*/ 196929 h 200025"/>
                <a:gd name="connsiteX117" fmla="*/ 280677 w 1495425"/>
                <a:gd name="connsiteY117" fmla="*/ 76220 h 200025"/>
                <a:gd name="connsiteX118" fmla="*/ 257436 w 1495425"/>
                <a:gd name="connsiteY118" fmla="*/ 76220 h 200025"/>
                <a:gd name="connsiteX119" fmla="*/ 257436 w 1495425"/>
                <a:gd name="connsiteY119" fmla="*/ 65399 h 200025"/>
                <a:gd name="connsiteX120" fmla="*/ 280677 w 1495425"/>
                <a:gd name="connsiteY120" fmla="*/ 65399 h 200025"/>
                <a:gd name="connsiteX121" fmla="*/ 280677 w 1495425"/>
                <a:gd name="connsiteY121" fmla="*/ 42568 h 200025"/>
                <a:gd name="connsiteX122" fmla="*/ 290945 w 1495425"/>
                <a:gd name="connsiteY122" fmla="*/ 10935 h 200025"/>
                <a:gd name="connsiteX123" fmla="*/ 316520 w 1495425"/>
                <a:gd name="connsiteY123" fmla="*/ 115 h 200025"/>
                <a:gd name="connsiteX124" fmla="*/ 245044 w 1495425"/>
                <a:gd name="connsiteY124" fmla="*/ 115 h 200025"/>
                <a:gd name="connsiteX125" fmla="*/ 258703 w 1495425"/>
                <a:gd name="connsiteY125" fmla="*/ 2611 h 200025"/>
                <a:gd name="connsiteX126" fmla="*/ 258703 w 1495425"/>
                <a:gd name="connsiteY126" fmla="*/ 14622 h 200025"/>
                <a:gd name="connsiteX127" fmla="*/ 244577 w 1495425"/>
                <a:gd name="connsiteY127" fmla="*/ 10935 h 200025"/>
                <a:gd name="connsiteX128" fmla="*/ 220755 w 1495425"/>
                <a:gd name="connsiteY128" fmla="*/ 43520 h 200025"/>
                <a:gd name="connsiteX129" fmla="*/ 220755 w 1495425"/>
                <a:gd name="connsiteY129" fmla="*/ 65399 h 200025"/>
                <a:gd name="connsiteX130" fmla="*/ 254969 w 1495425"/>
                <a:gd name="connsiteY130" fmla="*/ 65399 h 200025"/>
                <a:gd name="connsiteX131" fmla="*/ 254969 w 1495425"/>
                <a:gd name="connsiteY131" fmla="*/ 76220 h 200025"/>
                <a:gd name="connsiteX132" fmla="*/ 220755 w 1495425"/>
                <a:gd name="connsiteY132" fmla="*/ 76220 h 200025"/>
                <a:gd name="connsiteX133" fmla="*/ 220755 w 1495425"/>
                <a:gd name="connsiteY133" fmla="*/ 196929 h 200025"/>
                <a:gd name="connsiteX134" fmla="*/ 209201 w 1495425"/>
                <a:gd name="connsiteY134" fmla="*/ 196929 h 200025"/>
                <a:gd name="connsiteX135" fmla="*/ 209201 w 1495425"/>
                <a:gd name="connsiteY135" fmla="*/ 76220 h 200025"/>
                <a:gd name="connsiteX136" fmla="*/ 185970 w 1495425"/>
                <a:gd name="connsiteY136" fmla="*/ 76220 h 200025"/>
                <a:gd name="connsiteX137" fmla="*/ 185970 w 1495425"/>
                <a:gd name="connsiteY137" fmla="*/ 65399 h 200025"/>
                <a:gd name="connsiteX138" fmla="*/ 209201 w 1495425"/>
                <a:gd name="connsiteY138" fmla="*/ 65399 h 200025"/>
                <a:gd name="connsiteX139" fmla="*/ 209201 w 1495425"/>
                <a:gd name="connsiteY139" fmla="*/ 42568 h 200025"/>
                <a:gd name="connsiteX140" fmla="*/ 219469 w 1495425"/>
                <a:gd name="connsiteY140" fmla="*/ 10935 h 200025"/>
                <a:gd name="connsiteX141" fmla="*/ 245044 w 1495425"/>
                <a:gd name="connsiteY141" fmla="*/ 11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495425" h="200025">
                  <a:moveTo>
                    <a:pt x="1231520" y="178615"/>
                  </a:moveTo>
                  <a:cubicBezTo>
                    <a:pt x="1234472" y="178615"/>
                    <a:pt x="1236853" y="179567"/>
                    <a:pt x="1238950" y="181469"/>
                  </a:cubicBezTo>
                  <a:cubicBezTo>
                    <a:pt x="1240950" y="183372"/>
                    <a:pt x="1241902" y="185830"/>
                    <a:pt x="1241902" y="188842"/>
                  </a:cubicBezTo>
                  <a:cubicBezTo>
                    <a:pt x="1241902" y="191776"/>
                    <a:pt x="1240950" y="194234"/>
                    <a:pt x="1238950" y="196216"/>
                  </a:cubicBezTo>
                  <a:cubicBezTo>
                    <a:pt x="1236853" y="198198"/>
                    <a:pt x="1234472" y="199188"/>
                    <a:pt x="1231520" y="199188"/>
                  </a:cubicBezTo>
                  <a:cubicBezTo>
                    <a:pt x="1228662" y="199188"/>
                    <a:pt x="1226281" y="198198"/>
                    <a:pt x="1224376" y="196216"/>
                  </a:cubicBezTo>
                  <a:cubicBezTo>
                    <a:pt x="1222471" y="194234"/>
                    <a:pt x="1221518" y="191776"/>
                    <a:pt x="1221518" y="188842"/>
                  </a:cubicBezTo>
                  <a:cubicBezTo>
                    <a:pt x="1221518" y="185830"/>
                    <a:pt x="1222471" y="183372"/>
                    <a:pt x="1224376" y="181469"/>
                  </a:cubicBezTo>
                  <a:cubicBezTo>
                    <a:pt x="1226281" y="179567"/>
                    <a:pt x="1228662" y="178615"/>
                    <a:pt x="1231520" y="178615"/>
                  </a:cubicBezTo>
                  <a:close/>
                  <a:moveTo>
                    <a:pt x="560884" y="73010"/>
                  </a:moveTo>
                  <a:cubicBezTo>
                    <a:pt x="548739" y="73010"/>
                    <a:pt x="538700" y="77134"/>
                    <a:pt x="530756" y="85383"/>
                  </a:cubicBezTo>
                  <a:cubicBezTo>
                    <a:pt x="522822" y="93622"/>
                    <a:pt x="517916" y="105481"/>
                    <a:pt x="516050" y="120940"/>
                  </a:cubicBezTo>
                  <a:lnTo>
                    <a:pt x="599060" y="120940"/>
                  </a:lnTo>
                  <a:cubicBezTo>
                    <a:pt x="598517" y="105719"/>
                    <a:pt x="594936" y="93927"/>
                    <a:pt x="588316" y="85564"/>
                  </a:cubicBezTo>
                  <a:cubicBezTo>
                    <a:pt x="581706" y="77191"/>
                    <a:pt x="572551" y="73010"/>
                    <a:pt x="560884" y="73010"/>
                  </a:cubicBezTo>
                  <a:close/>
                  <a:moveTo>
                    <a:pt x="345142" y="65399"/>
                  </a:moveTo>
                  <a:lnTo>
                    <a:pt x="356696" y="65399"/>
                  </a:lnTo>
                  <a:lnTo>
                    <a:pt x="356696" y="196929"/>
                  </a:lnTo>
                  <a:lnTo>
                    <a:pt x="345142" y="196929"/>
                  </a:lnTo>
                  <a:close/>
                  <a:moveTo>
                    <a:pt x="1451452" y="62189"/>
                  </a:moveTo>
                  <a:cubicBezTo>
                    <a:pt x="1465358" y="62189"/>
                    <a:pt x="1476027" y="66933"/>
                    <a:pt x="1483456" y="76401"/>
                  </a:cubicBezTo>
                  <a:cubicBezTo>
                    <a:pt x="1490790" y="85878"/>
                    <a:pt x="1494505" y="99375"/>
                    <a:pt x="1494505" y="116892"/>
                  </a:cubicBezTo>
                  <a:lnTo>
                    <a:pt x="1494505" y="196929"/>
                  </a:lnTo>
                  <a:lnTo>
                    <a:pt x="1482980" y="196929"/>
                  </a:lnTo>
                  <a:lnTo>
                    <a:pt x="1482980" y="120340"/>
                  </a:lnTo>
                  <a:cubicBezTo>
                    <a:pt x="1482980" y="88793"/>
                    <a:pt x="1471740" y="73010"/>
                    <a:pt x="1449452" y="73010"/>
                  </a:cubicBezTo>
                  <a:cubicBezTo>
                    <a:pt x="1436974" y="73010"/>
                    <a:pt x="1426782" y="77648"/>
                    <a:pt x="1418686" y="86926"/>
                  </a:cubicBezTo>
                  <a:cubicBezTo>
                    <a:pt x="1410685" y="96203"/>
                    <a:pt x="1406685" y="107700"/>
                    <a:pt x="1406685" y="121416"/>
                  </a:cubicBezTo>
                  <a:lnTo>
                    <a:pt x="1406685" y="196929"/>
                  </a:lnTo>
                  <a:lnTo>
                    <a:pt x="1395159" y="196929"/>
                  </a:lnTo>
                  <a:lnTo>
                    <a:pt x="1395159" y="65399"/>
                  </a:lnTo>
                  <a:lnTo>
                    <a:pt x="1406685" y="65399"/>
                  </a:lnTo>
                  <a:lnTo>
                    <a:pt x="1406685" y="89307"/>
                  </a:lnTo>
                  <a:lnTo>
                    <a:pt x="1407256" y="89307"/>
                  </a:lnTo>
                  <a:cubicBezTo>
                    <a:pt x="1416685" y="71229"/>
                    <a:pt x="1431450" y="62189"/>
                    <a:pt x="1451452" y="62189"/>
                  </a:cubicBezTo>
                  <a:close/>
                  <a:moveTo>
                    <a:pt x="1336295" y="62189"/>
                  </a:moveTo>
                  <a:cubicBezTo>
                    <a:pt x="1346106" y="62189"/>
                    <a:pt x="1355631" y="64256"/>
                    <a:pt x="1364870" y="68371"/>
                  </a:cubicBezTo>
                  <a:lnTo>
                    <a:pt x="1364870" y="81697"/>
                  </a:lnTo>
                  <a:cubicBezTo>
                    <a:pt x="1355631" y="75905"/>
                    <a:pt x="1345534" y="73010"/>
                    <a:pt x="1334485" y="73010"/>
                  </a:cubicBezTo>
                  <a:cubicBezTo>
                    <a:pt x="1319436" y="73010"/>
                    <a:pt x="1307148" y="78563"/>
                    <a:pt x="1297718" y="89660"/>
                  </a:cubicBezTo>
                  <a:cubicBezTo>
                    <a:pt x="1288289" y="100766"/>
                    <a:pt x="1283621" y="115110"/>
                    <a:pt x="1283621" y="132713"/>
                  </a:cubicBezTo>
                  <a:cubicBezTo>
                    <a:pt x="1283621" y="149757"/>
                    <a:pt x="1287908" y="163453"/>
                    <a:pt x="1296480" y="173799"/>
                  </a:cubicBezTo>
                  <a:cubicBezTo>
                    <a:pt x="1305053" y="184146"/>
                    <a:pt x="1316483" y="189318"/>
                    <a:pt x="1330676" y="189318"/>
                  </a:cubicBezTo>
                  <a:cubicBezTo>
                    <a:pt x="1343534" y="189318"/>
                    <a:pt x="1354773" y="185830"/>
                    <a:pt x="1364393" y="178853"/>
                  </a:cubicBezTo>
                  <a:lnTo>
                    <a:pt x="1364393" y="191102"/>
                  </a:lnTo>
                  <a:cubicBezTo>
                    <a:pt x="1354773" y="197127"/>
                    <a:pt x="1343343" y="200140"/>
                    <a:pt x="1330103" y="200140"/>
                  </a:cubicBezTo>
                  <a:cubicBezTo>
                    <a:pt x="1312578" y="200140"/>
                    <a:pt x="1298386" y="193995"/>
                    <a:pt x="1287622" y="181707"/>
                  </a:cubicBezTo>
                  <a:cubicBezTo>
                    <a:pt x="1276859" y="169419"/>
                    <a:pt x="1271429" y="153325"/>
                    <a:pt x="1271429" y="133427"/>
                  </a:cubicBezTo>
                  <a:cubicBezTo>
                    <a:pt x="1271429" y="112577"/>
                    <a:pt x="1277525" y="95489"/>
                    <a:pt x="1289622" y="82173"/>
                  </a:cubicBezTo>
                  <a:cubicBezTo>
                    <a:pt x="1301719" y="68847"/>
                    <a:pt x="1317245" y="62189"/>
                    <a:pt x="1336295" y="62189"/>
                  </a:cubicBezTo>
                  <a:close/>
                  <a:moveTo>
                    <a:pt x="561350" y="62189"/>
                  </a:moveTo>
                  <a:cubicBezTo>
                    <a:pt x="577381" y="62189"/>
                    <a:pt x="589697" y="67943"/>
                    <a:pt x="598298" y="79439"/>
                  </a:cubicBezTo>
                  <a:cubicBezTo>
                    <a:pt x="606899" y="90926"/>
                    <a:pt x="611204" y="106585"/>
                    <a:pt x="611204" y="126407"/>
                  </a:cubicBezTo>
                  <a:lnTo>
                    <a:pt x="611204" y="131646"/>
                  </a:lnTo>
                  <a:lnTo>
                    <a:pt x="515583" y="131646"/>
                  </a:lnTo>
                  <a:cubicBezTo>
                    <a:pt x="515583" y="149718"/>
                    <a:pt x="519669" y="163849"/>
                    <a:pt x="527841" y="174037"/>
                  </a:cubicBezTo>
                  <a:cubicBezTo>
                    <a:pt x="536014" y="184225"/>
                    <a:pt x="547263" y="189318"/>
                    <a:pt x="561579" y="189318"/>
                  </a:cubicBezTo>
                  <a:cubicBezTo>
                    <a:pt x="576057" y="189318"/>
                    <a:pt x="590182" y="183888"/>
                    <a:pt x="603965" y="173026"/>
                  </a:cubicBezTo>
                  <a:lnTo>
                    <a:pt x="603965" y="185632"/>
                  </a:lnTo>
                  <a:cubicBezTo>
                    <a:pt x="590573" y="195304"/>
                    <a:pt x="575666" y="200140"/>
                    <a:pt x="559245" y="200140"/>
                  </a:cubicBezTo>
                  <a:cubicBezTo>
                    <a:pt x="542586" y="200140"/>
                    <a:pt x="529127" y="194055"/>
                    <a:pt x="518849" y="181885"/>
                  </a:cubicBezTo>
                  <a:cubicBezTo>
                    <a:pt x="508572" y="169716"/>
                    <a:pt x="503438" y="152571"/>
                    <a:pt x="503438" y="130455"/>
                  </a:cubicBezTo>
                  <a:cubicBezTo>
                    <a:pt x="503438" y="111262"/>
                    <a:pt x="508811" y="95089"/>
                    <a:pt x="519555" y="81935"/>
                  </a:cubicBezTo>
                  <a:cubicBezTo>
                    <a:pt x="530289" y="68771"/>
                    <a:pt x="544224" y="62189"/>
                    <a:pt x="561350" y="62189"/>
                  </a:cubicBezTo>
                  <a:close/>
                  <a:moveTo>
                    <a:pt x="453880" y="62189"/>
                  </a:moveTo>
                  <a:cubicBezTo>
                    <a:pt x="463767" y="62189"/>
                    <a:pt x="473301" y="64256"/>
                    <a:pt x="482483" y="68371"/>
                  </a:cubicBezTo>
                  <a:lnTo>
                    <a:pt x="482483" y="81697"/>
                  </a:lnTo>
                  <a:cubicBezTo>
                    <a:pt x="473301" y="75905"/>
                    <a:pt x="463176" y="73010"/>
                    <a:pt x="452127" y="73010"/>
                  </a:cubicBezTo>
                  <a:cubicBezTo>
                    <a:pt x="437030" y="73010"/>
                    <a:pt x="424771" y="78563"/>
                    <a:pt x="415351" y="89660"/>
                  </a:cubicBezTo>
                  <a:cubicBezTo>
                    <a:pt x="405931" y="100766"/>
                    <a:pt x="401225" y="115110"/>
                    <a:pt x="401225" y="132713"/>
                  </a:cubicBezTo>
                  <a:cubicBezTo>
                    <a:pt x="401225" y="149757"/>
                    <a:pt x="405521" y="163453"/>
                    <a:pt x="414122" y="173799"/>
                  </a:cubicBezTo>
                  <a:cubicBezTo>
                    <a:pt x="422723" y="184146"/>
                    <a:pt x="434106" y="189318"/>
                    <a:pt x="448279" y="189318"/>
                  </a:cubicBezTo>
                  <a:cubicBezTo>
                    <a:pt x="461195" y="189318"/>
                    <a:pt x="472444" y="185830"/>
                    <a:pt x="482017" y="178853"/>
                  </a:cubicBezTo>
                  <a:lnTo>
                    <a:pt x="482017" y="191102"/>
                  </a:lnTo>
                  <a:cubicBezTo>
                    <a:pt x="472444" y="197127"/>
                    <a:pt x="461004" y="200140"/>
                    <a:pt x="447689" y="200140"/>
                  </a:cubicBezTo>
                  <a:cubicBezTo>
                    <a:pt x="430182" y="200140"/>
                    <a:pt x="416027" y="193995"/>
                    <a:pt x="405255" y="181707"/>
                  </a:cubicBezTo>
                  <a:cubicBezTo>
                    <a:pt x="394472" y="169419"/>
                    <a:pt x="389081" y="153325"/>
                    <a:pt x="389081" y="133427"/>
                  </a:cubicBezTo>
                  <a:cubicBezTo>
                    <a:pt x="389081" y="112577"/>
                    <a:pt x="395130" y="95489"/>
                    <a:pt x="407236" y="82173"/>
                  </a:cubicBezTo>
                  <a:cubicBezTo>
                    <a:pt x="419342" y="68847"/>
                    <a:pt x="434887" y="62189"/>
                    <a:pt x="453880" y="62189"/>
                  </a:cubicBezTo>
                  <a:close/>
                  <a:moveTo>
                    <a:pt x="84195" y="21280"/>
                  </a:moveTo>
                  <a:cubicBezTo>
                    <a:pt x="63174" y="21280"/>
                    <a:pt x="45877" y="29033"/>
                    <a:pt x="32294" y="44530"/>
                  </a:cubicBezTo>
                  <a:cubicBezTo>
                    <a:pt x="18711" y="60027"/>
                    <a:pt x="11920" y="80306"/>
                    <a:pt x="11920" y="105357"/>
                  </a:cubicBezTo>
                  <a:cubicBezTo>
                    <a:pt x="11920" y="130731"/>
                    <a:pt x="18349" y="150926"/>
                    <a:pt x="31189" y="165950"/>
                  </a:cubicBezTo>
                  <a:cubicBezTo>
                    <a:pt x="44028" y="180974"/>
                    <a:pt x="61192" y="188486"/>
                    <a:pt x="82671" y="188486"/>
                  </a:cubicBezTo>
                  <a:cubicBezTo>
                    <a:pt x="105017" y="188486"/>
                    <a:pt x="122705" y="181053"/>
                    <a:pt x="135735" y="166188"/>
                  </a:cubicBezTo>
                  <a:cubicBezTo>
                    <a:pt x="148775" y="151322"/>
                    <a:pt x="155300" y="130607"/>
                    <a:pt x="155300" y="104052"/>
                  </a:cubicBezTo>
                  <a:cubicBezTo>
                    <a:pt x="155300" y="78049"/>
                    <a:pt x="148937" y="57751"/>
                    <a:pt x="136202" y="43168"/>
                  </a:cubicBezTo>
                  <a:cubicBezTo>
                    <a:pt x="123476" y="28576"/>
                    <a:pt x="106141" y="21280"/>
                    <a:pt x="84195" y="21280"/>
                  </a:cubicBezTo>
                  <a:close/>
                  <a:moveTo>
                    <a:pt x="350857" y="12717"/>
                  </a:moveTo>
                  <a:cubicBezTo>
                    <a:pt x="353429" y="12717"/>
                    <a:pt x="355705" y="13574"/>
                    <a:pt x="357696" y="15279"/>
                  </a:cubicBezTo>
                  <a:cubicBezTo>
                    <a:pt x="359677" y="16984"/>
                    <a:pt x="360668" y="19298"/>
                    <a:pt x="360668" y="22232"/>
                  </a:cubicBezTo>
                  <a:cubicBezTo>
                    <a:pt x="360668" y="25013"/>
                    <a:pt x="359696" y="27366"/>
                    <a:pt x="357753" y="29309"/>
                  </a:cubicBezTo>
                  <a:cubicBezTo>
                    <a:pt x="355801" y="31252"/>
                    <a:pt x="353505" y="32224"/>
                    <a:pt x="350857" y="32224"/>
                  </a:cubicBezTo>
                  <a:cubicBezTo>
                    <a:pt x="348295" y="32224"/>
                    <a:pt x="346057" y="31290"/>
                    <a:pt x="344152" y="29433"/>
                  </a:cubicBezTo>
                  <a:cubicBezTo>
                    <a:pt x="342247" y="27566"/>
                    <a:pt x="341285" y="25166"/>
                    <a:pt x="341285" y="22232"/>
                  </a:cubicBezTo>
                  <a:cubicBezTo>
                    <a:pt x="341285" y="19460"/>
                    <a:pt x="342266" y="17184"/>
                    <a:pt x="344209" y="15393"/>
                  </a:cubicBezTo>
                  <a:cubicBezTo>
                    <a:pt x="346152" y="13612"/>
                    <a:pt x="348371" y="12717"/>
                    <a:pt x="350857" y="12717"/>
                  </a:cubicBezTo>
                  <a:close/>
                  <a:moveTo>
                    <a:pt x="86291" y="9630"/>
                  </a:moveTo>
                  <a:cubicBezTo>
                    <a:pt x="110656" y="9630"/>
                    <a:pt x="130392" y="18127"/>
                    <a:pt x="145489" y="35138"/>
                  </a:cubicBezTo>
                  <a:cubicBezTo>
                    <a:pt x="160586" y="52141"/>
                    <a:pt x="168139" y="74439"/>
                    <a:pt x="168139" y="102032"/>
                  </a:cubicBezTo>
                  <a:cubicBezTo>
                    <a:pt x="168139" y="132474"/>
                    <a:pt x="160414" y="156436"/>
                    <a:pt x="144965" y="173918"/>
                  </a:cubicBezTo>
                  <a:cubicBezTo>
                    <a:pt x="129515" y="191399"/>
                    <a:pt x="108827" y="200140"/>
                    <a:pt x="82910" y="200140"/>
                  </a:cubicBezTo>
                  <a:cubicBezTo>
                    <a:pt x="57382" y="200140"/>
                    <a:pt x="37028" y="191498"/>
                    <a:pt x="21845" y="174215"/>
                  </a:cubicBezTo>
                  <a:cubicBezTo>
                    <a:pt x="6671" y="156932"/>
                    <a:pt x="-920" y="134456"/>
                    <a:pt x="-920" y="106785"/>
                  </a:cubicBezTo>
                  <a:cubicBezTo>
                    <a:pt x="-920" y="77372"/>
                    <a:pt x="6862" y="53826"/>
                    <a:pt x="22436" y="36148"/>
                  </a:cubicBezTo>
                  <a:cubicBezTo>
                    <a:pt x="37999" y="18470"/>
                    <a:pt x="59287" y="9630"/>
                    <a:pt x="86291" y="9630"/>
                  </a:cubicBezTo>
                  <a:close/>
                  <a:moveTo>
                    <a:pt x="316520" y="115"/>
                  </a:moveTo>
                  <a:cubicBezTo>
                    <a:pt x="322044" y="115"/>
                    <a:pt x="326597" y="944"/>
                    <a:pt x="330178" y="2611"/>
                  </a:cubicBezTo>
                  <a:lnTo>
                    <a:pt x="330178" y="14622"/>
                  </a:lnTo>
                  <a:cubicBezTo>
                    <a:pt x="327064" y="12164"/>
                    <a:pt x="322359" y="10935"/>
                    <a:pt x="316053" y="10935"/>
                  </a:cubicBezTo>
                  <a:cubicBezTo>
                    <a:pt x="300175" y="10935"/>
                    <a:pt x="292231" y="21794"/>
                    <a:pt x="292231" y="43520"/>
                  </a:cubicBezTo>
                  <a:lnTo>
                    <a:pt x="292231" y="65399"/>
                  </a:lnTo>
                  <a:lnTo>
                    <a:pt x="326445" y="65399"/>
                  </a:lnTo>
                  <a:lnTo>
                    <a:pt x="326445" y="76220"/>
                  </a:lnTo>
                  <a:lnTo>
                    <a:pt x="292231" y="76220"/>
                  </a:lnTo>
                  <a:lnTo>
                    <a:pt x="292231" y="196929"/>
                  </a:lnTo>
                  <a:lnTo>
                    <a:pt x="280677" y="196929"/>
                  </a:lnTo>
                  <a:lnTo>
                    <a:pt x="280677" y="76220"/>
                  </a:lnTo>
                  <a:lnTo>
                    <a:pt x="257436" y="76220"/>
                  </a:lnTo>
                  <a:lnTo>
                    <a:pt x="257436" y="65399"/>
                  </a:lnTo>
                  <a:lnTo>
                    <a:pt x="280677" y="65399"/>
                  </a:lnTo>
                  <a:lnTo>
                    <a:pt x="280677" y="42568"/>
                  </a:lnTo>
                  <a:cubicBezTo>
                    <a:pt x="280677" y="28700"/>
                    <a:pt x="284096" y="18155"/>
                    <a:pt x="290945" y="10935"/>
                  </a:cubicBezTo>
                  <a:cubicBezTo>
                    <a:pt x="297794" y="3725"/>
                    <a:pt x="306318" y="115"/>
                    <a:pt x="316520" y="115"/>
                  </a:cubicBezTo>
                  <a:close/>
                  <a:moveTo>
                    <a:pt x="245044" y="115"/>
                  </a:moveTo>
                  <a:cubicBezTo>
                    <a:pt x="250569" y="115"/>
                    <a:pt x="255121" y="944"/>
                    <a:pt x="258703" y="2611"/>
                  </a:cubicBezTo>
                  <a:lnTo>
                    <a:pt x="258703" y="14622"/>
                  </a:lnTo>
                  <a:cubicBezTo>
                    <a:pt x="255588" y="12164"/>
                    <a:pt x="250883" y="10935"/>
                    <a:pt x="244577" y="10935"/>
                  </a:cubicBezTo>
                  <a:cubicBezTo>
                    <a:pt x="228699" y="10935"/>
                    <a:pt x="220755" y="21794"/>
                    <a:pt x="220755" y="43520"/>
                  </a:cubicBezTo>
                  <a:lnTo>
                    <a:pt x="220755" y="65399"/>
                  </a:lnTo>
                  <a:lnTo>
                    <a:pt x="254969" y="65399"/>
                  </a:lnTo>
                  <a:lnTo>
                    <a:pt x="254969" y="76220"/>
                  </a:lnTo>
                  <a:lnTo>
                    <a:pt x="220755" y="76220"/>
                  </a:lnTo>
                  <a:lnTo>
                    <a:pt x="220755" y="196929"/>
                  </a:lnTo>
                  <a:lnTo>
                    <a:pt x="209201" y="196929"/>
                  </a:lnTo>
                  <a:lnTo>
                    <a:pt x="209201" y="76220"/>
                  </a:lnTo>
                  <a:lnTo>
                    <a:pt x="185970" y="76220"/>
                  </a:lnTo>
                  <a:lnTo>
                    <a:pt x="185970" y="65399"/>
                  </a:lnTo>
                  <a:lnTo>
                    <a:pt x="209201" y="65399"/>
                  </a:lnTo>
                  <a:lnTo>
                    <a:pt x="209201" y="42568"/>
                  </a:lnTo>
                  <a:cubicBezTo>
                    <a:pt x="209201" y="28700"/>
                    <a:pt x="212621" y="18155"/>
                    <a:pt x="219469" y="10935"/>
                  </a:cubicBezTo>
                  <a:cubicBezTo>
                    <a:pt x="226327" y="3725"/>
                    <a:pt x="234843" y="115"/>
                    <a:pt x="245044" y="115"/>
                  </a:cubicBez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8036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>
            <a:extLst>
              <a:ext uri="{FF2B5EF4-FFF2-40B4-BE49-F238E27FC236}">
                <a16:creationId xmlns:a16="http://schemas.microsoft.com/office/drawing/2014/main" id="{AD868303-06D8-4000-97F7-25D87CA5B3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0000"/>
                  <a:lumOff val="30000"/>
                </a:schemeClr>
              </a:gs>
              <a:gs pos="100000">
                <a:schemeClr val="accent6">
                  <a:lumMod val="70000"/>
                  <a:lumOff val="3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F48856F-05F7-460B-A424-BB471C6BB186}"/>
              </a:ext>
            </a:extLst>
          </p:cNvPr>
          <p:cNvSpPr txBox="1"/>
          <p:nvPr/>
        </p:nvSpPr>
        <p:spPr>
          <a:xfrm>
            <a:off x="616992" y="340149"/>
            <a:ext cx="1436291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亮点展示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C8B9103-2E68-48FE-8CE8-52DFA904CA35}"/>
              </a:ext>
            </a:extLst>
          </p:cNvPr>
          <p:cNvSpPr txBox="1"/>
          <p:nvPr/>
        </p:nvSpPr>
        <p:spPr>
          <a:xfrm>
            <a:off x="2563440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总结复盘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2EA70D7-4603-479D-80EA-A75F0CDF1490}"/>
              </a:ext>
            </a:extLst>
          </p:cNvPr>
          <p:cNvSpPr txBox="1"/>
          <p:nvPr/>
        </p:nvSpPr>
        <p:spPr>
          <a:xfrm>
            <a:off x="4658034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1100">
                <a:solidFill>
                  <a:schemeClr val="bg2">
                    <a:lumMod val="75000"/>
                  </a:schemeClr>
                </a:solidFill>
                <a:latin typeface="+mn-ea"/>
              </a:defRPr>
            </a:lvl1pPr>
          </a:lstStyle>
          <a:p>
            <a:r>
              <a:rPr lang="zh-CN" altLang="en-US"/>
              <a:t>业绩报告</a:t>
            </a:r>
            <a:endParaRPr lang="zh-CN" altLang="en-US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F1323DE-C4E8-42EA-9067-3937344661CD}"/>
              </a:ext>
            </a:extLst>
          </p:cNvPr>
          <p:cNvSpPr txBox="1"/>
          <p:nvPr/>
        </p:nvSpPr>
        <p:spPr>
          <a:xfrm>
            <a:off x="5650828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数据分析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BD46111-8D57-4E10-982E-299597386262}"/>
              </a:ext>
            </a:extLst>
          </p:cNvPr>
          <p:cNvSpPr txBox="1"/>
          <p:nvPr/>
        </p:nvSpPr>
        <p:spPr>
          <a:xfrm>
            <a:off x="3556235" y="481784"/>
            <a:ext cx="673261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展望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&amp;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规划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E2D5AE5F-8AEB-4CC3-AB9C-0AA5E520F699}"/>
              </a:ext>
            </a:extLst>
          </p:cNvPr>
          <p:cNvSpPr/>
          <p:nvPr/>
        </p:nvSpPr>
        <p:spPr>
          <a:xfrm>
            <a:off x="3318469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D78606C1-E67E-4AE1-892F-B7477CFC26FA}"/>
              </a:ext>
            </a:extLst>
          </p:cNvPr>
          <p:cNvSpPr/>
          <p:nvPr/>
        </p:nvSpPr>
        <p:spPr>
          <a:xfrm>
            <a:off x="4420268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54ADC971-E3E4-4347-BAD6-71DD6A35991F}"/>
              </a:ext>
            </a:extLst>
          </p:cNvPr>
          <p:cNvSpPr/>
          <p:nvPr/>
        </p:nvSpPr>
        <p:spPr>
          <a:xfrm>
            <a:off x="5413063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DFDDCF2-5726-451D-BB4D-D2B3AD0E131B}"/>
              </a:ext>
            </a:extLst>
          </p:cNvPr>
          <p:cNvSpPr txBox="1"/>
          <p:nvPr/>
        </p:nvSpPr>
        <p:spPr>
          <a:xfrm>
            <a:off x="603250" y="1151480"/>
            <a:ext cx="2051844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完成两大特色项目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CB5A413-ED80-4F5B-BBC2-0D8D79D6C15B}"/>
              </a:ext>
            </a:extLst>
          </p:cNvPr>
          <p:cNvSpPr txBox="1"/>
          <p:nvPr/>
        </p:nvSpPr>
        <p:spPr>
          <a:xfrm>
            <a:off x="603250" y="1472758"/>
            <a:ext cx="1776127" cy="1531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Two characteristic projects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9" name="文本框 418">
            <a:extLst>
              <a:ext uri="{FF2B5EF4-FFF2-40B4-BE49-F238E27FC236}">
                <a16:creationId xmlns:a16="http://schemas.microsoft.com/office/drawing/2014/main" id="{1D8FDAD6-1B42-4CDA-B8FF-DD24567122C0}"/>
              </a:ext>
            </a:extLst>
          </p:cNvPr>
          <p:cNvSpPr txBox="1"/>
          <p:nvPr/>
        </p:nvSpPr>
        <p:spPr>
          <a:xfrm>
            <a:off x="616993" y="6005379"/>
            <a:ext cx="1158972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English name </a:t>
            </a: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" name="文本框 419">
            <a:extLst>
              <a:ext uri="{FF2B5EF4-FFF2-40B4-BE49-F238E27FC236}">
                <a16:creationId xmlns:a16="http://schemas.microsoft.com/office/drawing/2014/main" id="{4EBA1586-0FA8-4A2A-8336-00A59AF1B3E3}"/>
              </a:ext>
            </a:extLst>
          </p:cNvPr>
          <p:cNvSpPr txBox="1"/>
          <p:nvPr/>
        </p:nvSpPr>
        <p:spPr>
          <a:xfrm>
            <a:off x="10731206" y="6005379"/>
            <a:ext cx="851194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Corporate slogan</a:t>
            </a:r>
          </a:p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圆: 空心 60">
            <a:extLst>
              <a:ext uri="{FF2B5EF4-FFF2-40B4-BE49-F238E27FC236}">
                <a16:creationId xmlns:a16="http://schemas.microsoft.com/office/drawing/2014/main" id="{5009DDA3-46AE-4994-A4B4-89BB9CDDCF4F}"/>
              </a:ext>
            </a:extLst>
          </p:cNvPr>
          <p:cNvSpPr/>
          <p:nvPr/>
        </p:nvSpPr>
        <p:spPr>
          <a:xfrm>
            <a:off x="2182394" y="469587"/>
            <a:ext cx="190274" cy="190274"/>
          </a:xfrm>
          <a:prstGeom prst="donut">
            <a:avLst>
              <a:gd name="adj" fmla="val 232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9" name="矩形: 圆角 68">
            <a:extLst>
              <a:ext uri="{FF2B5EF4-FFF2-40B4-BE49-F238E27FC236}">
                <a16:creationId xmlns:a16="http://schemas.microsoft.com/office/drawing/2014/main" id="{1ABFCC12-6EAE-4677-AEB0-F6EA415CBE7A}"/>
              </a:ext>
            </a:extLst>
          </p:cNvPr>
          <p:cNvSpPr/>
          <p:nvPr/>
        </p:nvSpPr>
        <p:spPr>
          <a:xfrm>
            <a:off x="6351725" y="2109172"/>
            <a:ext cx="5230674" cy="3139904"/>
          </a:xfrm>
          <a:prstGeom prst="roundRect">
            <a:avLst>
              <a:gd name="adj" fmla="val 9426"/>
            </a:avLst>
          </a:prstGeom>
          <a:solidFill>
            <a:schemeClr val="accent2"/>
          </a:solidFill>
          <a:ln>
            <a:noFill/>
          </a:ln>
          <a:effectLst>
            <a:outerShdw blurRad="317500" dist="114300" dir="5400000" sx="98000" sy="98000" algn="t" rotWithShape="0">
              <a:schemeClr val="accent2">
                <a:alpha val="7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5DEE05BB-C194-4B68-9DEA-4974A49531C2}"/>
              </a:ext>
            </a:extLst>
          </p:cNvPr>
          <p:cNvSpPr/>
          <p:nvPr/>
        </p:nvSpPr>
        <p:spPr>
          <a:xfrm>
            <a:off x="9542633" y="2390536"/>
            <a:ext cx="1640532" cy="1640532"/>
          </a:xfrm>
          <a:prstGeom prst="ellipse">
            <a:avLst/>
          </a:prstGeo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F9A66756-8FC2-423A-9E17-CE96F4EFF248}"/>
              </a:ext>
            </a:extLst>
          </p:cNvPr>
          <p:cNvGrpSpPr/>
          <p:nvPr/>
        </p:nvGrpSpPr>
        <p:grpSpPr>
          <a:xfrm>
            <a:off x="6724994" y="2344037"/>
            <a:ext cx="4484137" cy="1839453"/>
            <a:chOff x="6699027" y="2344037"/>
            <a:chExt cx="4484137" cy="1839453"/>
          </a:xfrm>
        </p:grpSpPr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CFF3B679-B1BC-43B6-8EEF-21B2AB19445B}"/>
                </a:ext>
              </a:extLst>
            </p:cNvPr>
            <p:cNvSpPr txBox="1"/>
            <p:nvPr/>
          </p:nvSpPr>
          <p:spPr>
            <a:xfrm>
              <a:off x="6699027" y="2344037"/>
              <a:ext cx="561051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579CF05F-0FED-4D9C-B49D-0A65E6F0CC87}"/>
                </a:ext>
              </a:extLst>
            </p:cNvPr>
            <p:cNvSpPr txBox="1"/>
            <p:nvPr/>
          </p:nvSpPr>
          <p:spPr>
            <a:xfrm>
              <a:off x="7511827" y="3286513"/>
              <a:ext cx="3671337" cy="8969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zh-CN" altLang="en-US" sz="1600" dirty="0">
                  <a:solidFill>
                    <a:schemeClr val="bg1"/>
                  </a:solidFill>
                </a:rPr>
                <a:t>点击此处输入简要文字解说，以说明该项目下的具体内容，解说文字应当尽量概括精炼，言简意赅，删除不必要的文字修饰</a:t>
              </a: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6136B09C-0ABB-4F9D-A3AF-02186C63E4A9}"/>
                </a:ext>
              </a:extLst>
            </p:cNvPr>
            <p:cNvSpPr txBox="1"/>
            <p:nvPr/>
          </p:nvSpPr>
          <p:spPr>
            <a:xfrm>
              <a:off x="7511827" y="2344037"/>
              <a:ext cx="2872581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+mj-ea"/>
                  <a:ea typeface="+mj-ea"/>
                </a:rPr>
                <a:t>组建新业务团队</a:t>
              </a:r>
            </a:p>
          </p:txBody>
        </p:sp>
      </p:grp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F284F2F7-AF81-4A7A-9C8E-4621D12ADA77}"/>
              </a:ext>
            </a:extLst>
          </p:cNvPr>
          <p:cNvSpPr/>
          <p:nvPr/>
        </p:nvSpPr>
        <p:spPr>
          <a:xfrm>
            <a:off x="628618" y="2109172"/>
            <a:ext cx="5230674" cy="3139904"/>
          </a:xfrm>
          <a:prstGeom prst="roundRect">
            <a:avLst>
              <a:gd name="adj" fmla="val 9426"/>
            </a:avLst>
          </a:prstGeom>
          <a:ln>
            <a:noFill/>
          </a:ln>
          <a:effectLst>
            <a:outerShdw blurRad="317500" dist="114300" dir="5400000" sx="98000" sy="98000" algn="t" rotWithShape="0">
              <a:schemeClr val="accent1">
                <a:alpha val="5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E0FACA72-583B-4320-BB76-AE78FD963154}"/>
              </a:ext>
            </a:extLst>
          </p:cNvPr>
          <p:cNvSpPr/>
          <p:nvPr/>
        </p:nvSpPr>
        <p:spPr>
          <a:xfrm>
            <a:off x="3819526" y="2390536"/>
            <a:ext cx="1640532" cy="1640532"/>
          </a:xfrm>
          <a:prstGeom prst="ellipse">
            <a:avLst/>
          </a:prstGeo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9D637794-8512-4A94-A38B-6A9F2E925BA0}"/>
              </a:ext>
            </a:extLst>
          </p:cNvPr>
          <p:cNvGrpSpPr/>
          <p:nvPr/>
        </p:nvGrpSpPr>
        <p:grpSpPr>
          <a:xfrm>
            <a:off x="1001887" y="2344037"/>
            <a:ext cx="4484137" cy="1839453"/>
            <a:chOff x="975920" y="2344037"/>
            <a:chExt cx="4484137" cy="1839453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27961DCE-1AF5-4077-B9ED-B262FE12F1F7}"/>
                </a:ext>
              </a:extLst>
            </p:cNvPr>
            <p:cNvSpPr txBox="1"/>
            <p:nvPr/>
          </p:nvSpPr>
          <p:spPr>
            <a:xfrm>
              <a:off x="975920" y="2344037"/>
              <a:ext cx="490519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8D6011B8-1EB9-453A-8A36-BA69EE2163EB}"/>
                </a:ext>
              </a:extLst>
            </p:cNvPr>
            <p:cNvSpPr txBox="1"/>
            <p:nvPr/>
          </p:nvSpPr>
          <p:spPr>
            <a:xfrm>
              <a:off x="1788720" y="2344037"/>
              <a:ext cx="1859483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+mj-ea"/>
                  <a:ea typeface="+mj-ea"/>
                </a:rPr>
                <a:t>XX</a:t>
              </a:r>
              <a:r>
                <a:rPr lang="zh-CN" altLang="en-US" sz="3200" dirty="0">
                  <a:solidFill>
                    <a:schemeClr val="bg1"/>
                  </a:solidFill>
                  <a:latin typeface="+mj-ea"/>
                  <a:ea typeface="+mj-ea"/>
                </a:rPr>
                <a:t>培训营</a:t>
              </a: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8C6EB2C4-239C-48E4-B2CA-1F8A9130503B}"/>
                </a:ext>
              </a:extLst>
            </p:cNvPr>
            <p:cNvSpPr txBox="1"/>
            <p:nvPr/>
          </p:nvSpPr>
          <p:spPr>
            <a:xfrm>
              <a:off x="1788720" y="3286513"/>
              <a:ext cx="3671337" cy="8969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zh-CN" altLang="en-US" sz="1600" dirty="0">
                  <a:solidFill>
                    <a:schemeClr val="bg1"/>
                  </a:solidFill>
                </a:rPr>
                <a:t>点击此处输入简要文字解说，以说明该项目下的具体内容，解说文字应当尽量概括精炼，言简意赅，删除不必要的文字修饰</a:t>
              </a:r>
            </a:p>
          </p:txBody>
        </p:sp>
      </p:grp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9F82B08D-7A6A-41BC-9153-5317A0F98DC7}"/>
              </a:ext>
            </a:extLst>
          </p:cNvPr>
          <p:cNvCxnSpPr>
            <a:cxnSpLocks/>
          </p:cNvCxnSpPr>
          <p:nvPr/>
        </p:nvCxnSpPr>
        <p:spPr>
          <a:xfrm>
            <a:off x="1001887" y="4770120"/>
            <a:ext cx="44841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39A231DA-C54C-4376-AFE9-FF1D970CF452}"/>
              </a:ext>
            </a:extLst>
          </p:cNvPr>
          <p:cNvCxnSpPr>
            <a:cxnSpLocks/>
          </p:cNvCxnSpPr>
          <p:nvPr/>
        </p:nvCxnSpPr>
        <p:spPr>
          <a:xfrm>
            <a:off x="6724994" y="4770120"/>
            <a:ext cx="44841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BE026A72-C546-4CBD-BA4A-D3AF70D6B6D3}"/>
              </a:ext>
            </a:extLst>
          </p:cNvPr>
          <p:cNvGrpSpPr/>
          <p:nvPr/>
        </p:nvGrpSpPr>
        <p:grpSpPr>
          <a:xfrm>
            <a:off x="10086975" y="387350"/>
            <a:ext cx="1495425" cy="200025"/>
            <a:chOff x="8759825" y="469900"/>
            <a:chExt cx="1495425" cy="200025"/>
          </a:xfrm>
        </p:grpSpPr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F263BD1D-85FA-4A2A-A11E-C069C79FC8F9}"/>
                </a:ext>
              </a:extLst>
            </p:cNvPr>
            <p:cNvSpPr/>
            <p:nvPr/>
          </p:nvSpPr>
          <p:spPr>
            <a:xfrm>
              <a:off x="9836150" y="479425"/>
              <a:ext cx="114300" cy="190500"/>
            </a:xfrm>
            <a:custGeom>
              <a:avLst/>
              <a:gdLst>
                <a:gd name="connsiteX0" fmla="*/ 64803 w 114300"/>
                <a:gd name="connsiteY0" fmla="*/ 115 h 190500"/>
                <a:gd name="connsiteX1" fmla="*/ 105475 w 114300"/>
                <a:gd name="connsiteY1" fmla="*/ 6782 h 190500"/>
                <a:gd name="connsiteX2" fmla="*/ 105475 w 114300"/>
                <a:gd name="connsiteY2" fmla="*/ 32719 h 190500"/>
                <a:gd name="connsiteX3" fmla="*/ 62992 w 114300"/>
                <a:gd name="connsiteY3" fmla="*/ 21175 h 190500"/>
                <a:gd name="connsiteX4" fmla="*/ 35180 w 114300"/>
                <a:gd name="connsiteY4" fmla="*/ 28252 h 190500"/>
                <a:gd name="connsiteX5" fmla="*/ 24417 w 114300"/>
                <a:gd name="connsiteY5" fmla="*/ 47950 h 190500"/>
                <a:gd name="connsiteX6" fmla="*/ 31845 w 114300"/>
                <a:gd name="connsiteY6" fmla="*/ 66152 h 190500"/>
                <a:gd name="connsiteX7" fmla="*/ 64135 w 114300"/>
                <a:gd name="connsiteY7" fmla="*/ 85307 h 190500"/>
                <a:gd name="connsiteX8" fmla="*/ 102426 w 114300"/>
                <a:gd name="connsiteY8" fmla="*/ 111253 h 190500"/>
                <a:gd name="connsiteX9" fmla="*/ 113380 w 114300"/>
                <a:gd name="connsiteY9" fmla="*/ 140402 h 190500"/>
                <a:gd name="connsiteX10" fmla="*/ 95568 w 114300"/>
                <a:gd name="connsiteY10" fmla="*/ 177646 h 190500"/>
                <a:gd name="connsiteX11" fmla="*/ 46228 w 114300"/>
                <a:gd name="connsiteY11" fmla="*/ 190615 h 190500"/>
                <a:gd name="connsiteX12" fmla="*/ 20511 w 114300"/>
                <a:gd name="connsiteY12" fmla="*/ 187580 h 190500"/>
                <a:gd name="connsiteX13" fmla="*/ -920 w 114300"/>
                <a:gd name="connsiteY13" fmla="*/ 180025 h 190500"/>
                <a:gd name="connsiteX14" fmla="*/ -920 w 114300"/>
                <a:gd name="connsiteY14" fmla="*/ 152896 h 190500"/>
                <a:gd name="connsiteX15" fmla="*/ 21940 w 114300"/>
                <a:gd name="connsiteY15" fmla="*/ 165033 h 190500"/>
                <a:gd name="connsiteX16" fmla="*/ 48991 w 114300"/>
                <a:gd name="connsiteY16" fmla="*/ 169792 h 190500"/>
                <a:gd name="connsiteX17" fmla="*/ 88139 w 114300"/>
                <a:gd name="connsiteY17" fmla="*/ 142187 h 190500"/>
                <a:gd name="connsiteX18" fmla="*/ 83948 w 114300"/>
                <a:gd name="connsiteY18" fmla="*/ 128264 h 190500"/>
                <a:gd name="connsiteX19" fmla="*/ 72422 w 114300"/>
                <a:gd name="connsiteY19" fmla="*/ 117320 h 190500"/>
                <a:gd name="connsiteX20" fmla="*/ 44990 w 114300"/>
                <a:gd name="connsiteY20" fmla="*/ 102680 h 190500"/>
                <a:gd name="connsiteX21" fmla="*/ 8128 w 114300"/>
                <a:gd name="connsiteY21" fmla="*/ 77039 h 190500"/>
                <a:gd name="connsiteX22" fmla="*/ -825 w 114300"/>
                <a:gd name="connsiteY22" fmla="*/ 49969 h 190500"/>
                <a:gd name="connsiteX23" fmla="*/ 17844 w 114300"/>
                <a:gd name="connsiteY23" fmla="*/ 13564 h 190500"/>
                <a:gd name="connsiteX24" fmla="*/ 64803 w 114300"/>
                <a:gd name="connsiteY24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0" h="190500">
                  <a:moveTo>
                    <a:pt x="64803" y="115"/>
                  </a:moveTo>
                  <a:cubicBezTo>
                    <a:pt x="83281" y="115"/>
                    <a:pt x="96807" y="2334"/>
                    <a:pt x="105475" y="6782"/>
                  </a:cubicBezTo>
                  <a:lnTo>
                    <a:pt x="105475" y="32719"/>
                  </a:lnTo>
                  <a:cubicBezTo>
                    <a:pt x="94235" y="25023"/>
                    <a:pt x="80043" y="21175"/>
                    <a:pt x="62992" y="21175"/>
                  </a:cubicBezTo>
                  <a:cubicBezTo>
                    <a:pt x="51563" y="21175"/>
                    <a:pt x="42324" y="23537"/>
                    <a:pt x="35180" y="28252"/>
                  </a:cubicBezTo>
                  <a:cubicBezTo>
                    <a:pt x="28036" y="32976"/>
                    <a:pt x="24417" y="39539"/>
                    <a:pt x="24417" y="47950"/>
                  </a:cubicBezTo>
                  <a:cubicBezTo>
                    <a:pt x="24417" y="55408"/>
                    <a:pt x="26893" y="61475"/>
                    <a:pt x="31845" y="66152"/>
                  </a:cubicBezTo>
                  <a:cubicBezTo>
                    <a:pt x="36799" y="70838"/>
                    <a:pt x="47562" y="77220"/>
                    <a:pt x="64135" y="85307"/>
                  </a:cubicBezTo>
                  <a:cubicBezTo>
                    <a:pt x="82424" y="93955"/>
                    <a:pt x="95187" y="102604"/>
                    <a:pt x="102426" y="111253"/>
                  </a:cubicBezTo>
                  <a:cubicBezTo>
                    <a:pt x="109760" y="119892"/>
                    <a:pt x="113380" y="129617"/>
                    <a:pt x="113380" y="140402"/>
                  </a:cubicBezTo>
                  <a:cubicBezTo>
                    <a:pt x="113380" y="156584"/>
                    <a:pt x="107475" y="168999"/>
                    <a:pt x="95568" y="177646"/>
                  </a:cubicBezTo>
                  <a:cubicBezTo>
                    <a:pt x="83757" y="186292"/>
                    <a:pt x="67279" y="190615"/>
                    <a:pt x="46228" y="190615"/>
                  </a:cubicBezTo>
                  <a:cubicBezTo>
                    <a:pt x="38895" y="190615"/>
                    <a:pt x="30322" y="189603"/>
                    <a:pt x="20511" y="187580"/>
                  </a:cubicBezTo>
                  <a:cubicBezTo>
                    <a:pt x="10700" y="185558"/>
                    <a:pt x="3556" y="183040"/>
                    <a:pt x="-920" y="180025"/>
                  </a:cubicBezTo>
                  <a:lnTo>
                    <a:pt x="-920" y="152896"/>
                  </a:lnTo>
                  <a:cubicBezTo>
                    <a:pt x="4795" y="157814"/>
                    <a:pt x="12415" y="161859"/>
                    <a:pt x="21940" y="165033"/>
                  </a:cubicBezTo>
                  <a:cubicBezTo>
                    <a:pt x="31465" y="168206"/>
                    <a:pt x="40418" y="169792"/>
                    <a:pt x="48991" y="169792"/>
                  </a:cubicBezTo>
                  <a:cubicBezTo>
                    <a:pt x="75089" y="169792"/>
                    <a:pt x="88139" y="160590"/>
                    <a:pt x="88139" y="142187"/>
                  </a:cubicBezTo>
                  <a:cubicBezTo>
                    <a:pt x="88139" y="137030"/>
                    <a:pt x="86805" y="132389"/>
                    <a:pt x="83948" y="128264"/>
                  </a:cubicBezTo>
                  <a:cubicBezTo>
                    <a:pt x="81185" y="124140"/>
                    <a:pt x="77280" y="120492"/>
                    <a:pt x="72422" y="117320"/>
                  </a:cubicBezTo>
                  <a:cubicBezTo>
                    <a:pt x="67564" y="114148"/>
                    <a:pt x="58421" y="109262"/>
                    <a:pt x="44990" y="102680"/>
                  </a:cubicBezTo>
                  <a:cubicBezTo>
                    <a:pt x="26321" y="93479"/>
                    <a:pt x="14034" y="84935"/>
                    <a:pt x="8128" y="77039"/>
                  </a:cubicBezTo>
                  <a:cubicBezTo>
                    <a:pt x="2127" y="69152"/>
                    <a:pt x="-825" y="60123"/>
                    <a:pt x="-825" y="49969"/>
                  </a:cubicBezTo>
                  <a:cubicBezTo>
                    <a:pt x="-825" y="34662"/>
                    <a:pt x="5367" y="22527"/>
                    <a:pt x="17844" y="13564"/>
                  </a:cubicBezTo>
                  <a:cubicBezTo>
                    <a:pt x="30227" y="4601"/>
                    <a:pt x="45848" y="115"/>
                    <a:pt x="64803" y="115"/>
                  </a:cubicBezTo>
                  <a:close/>
                </a:path>
              </a:pathLst>
            </a:custGeom>
            <a:solidFill>
              <a:srgbClr val="FBB0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4C4B2A9B-8CB2-4BF5-AA9C-2475E2A84B3F}"/>
                </a:ext>
              </a:extLst>
            </p:cNvPr>
            <p:cNvSpPr/>
            <p:nvPr/>
          </p:nvSpPr>
          <p:spPr>
            <a:xfrm>
              <a:off x="9407525" y="479425"/>
              <a:ext cx="114300" cy="180975"/>
            </a:xfrm>
            <a:custGeom>
              <a:avLst/>
              <a:gdLst>
                <a:gd name="connsiteX0" fmla="*/ -920 w 114300"/>
                <a:gd name="connsiteY0" fmla="*/ 115 h 180975"/>
                <a:gd name="connsiteX1" fmla="*/ 51039 w 114300"/>
                <a:gd name="connsiteY1" fmla="*/ 115 h 180975"/>
                <a:gd name="connsiteX2" fmla="*/ 97026 w 114300"/>
                <a:gd name="connsiteY2" fmla="*/ 14250 h 180975"/>
                <a:gd name="connsiteX3" fmla="*/ 113380 w 114300"/>
                <a:gd name="connsiteY3" fmla="*/ 54674 h 180975"/>
                <a:gd name="connsiteX4" fmla="*/ 94254 w 114300"/>
                <a:gd name="connsiteY4" fmla="*/ 97842 h 180975"/>
                <a:gd name="connsiteX5" fmla="*/ 46429 w 114300"/>
                <a:gd name="connsiteY5" fmla="*/ 113443 h 180975"/>
                <a:gd name="connsiteX6" fmla="*/ 22693 w 114300"/>
                <a:gd name="connsiteY6" fmla="*/ 113443 h 180975"/>
                <a:gd name="connsiteX7" fmla="*/ 22693 w 114300"/>
                <a:gd name="connsiteY7" fmla="*/ 181090 h 180975"/>
                <a:gd name="connsiteX8" fmla="*/ -920 w 114300"/>
                <a:gd name="connsiteY8" fmla="*/ 181090 h 180975"/>
                <a:gd name="connsiteX9" fmla="*/ -920 w 114300"/>
                <a:gd name="connsiteY9" fmla="*/ 115 h 180975"/>
                <a:gd name="connsiteX10" fmla="*/ 22693 w 114300"/>
                <a:gd name="connsiteY10" fmla="*/ 20679 h 180975"/>
                <a:gd name="connsiteX11" fmla="*/ 22693 w 114300"/>
                <a:gd name="connsiteY11" fmla="*/ 92879 h 180975"/>
                <a:gd name="connsiteX12" fmla="*/ 44543 w 114300"/>
                <a:gd name="connsiteY12" fmla="*/ 92879 h 180975"/>
                <a:gd name="connsiteX13" fmla="*/ 77366 w 114300"/>
                <a:gd name="connsiteY13" fmla="*/ 83240 h 180975"/>
                <a:gd name="connsiteX14" fmla="*/ 88586 w 114300"/>
                <a:gd name="connsiteY14" fmla="*/ 55608 h 180975"/>
                <a:gd name="connsiteX15" fmla="*/ 46781 w 114300"/>
                <a:gd name="connsiteY15" fmla="*/ 20679 h 180975"/>
                <a:gd name="connsiteX16" fmla="*/ 22693 w 114300"/>
                <a:gd name="connsiteY16" fmla="*/ 206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300" h="180975">
                  <a:moveTo>
                    <a:pt x="-920" y="115"/>
                  </a:moveTo>
                  <a:lnTo>
                    <a:pt x="51039" y="115"/>
                  </a:lnTo>
                  <a:cubicBezTo>
                    <a:pt x="70794" y="115"/>
                    <a:pt x="86119" y="4830"/>
                    <a:pt x="97026" y="14250"/>
                  </a:cubicBezTo>
                  <a:cubicBezTo>
                    <a:pt x="107931" y="23680"/>
                    <a:pt x="113380" y="37148"/>
                    <a:pt x="113380" y="54674"/>
                  </a:cubicBezTo>
                  <a:cubicBezTo>
                    <a:pt x="113380" y="72438"/>
                    <a:pt x="107008" y="86821"/>
                    <a:pt x="94254" y="97842"/>
                  </a:cubicBezTo>
                  <a:cubicBezTo>
                    <a:pt x="81500" y="108871"/>
                    <a:pt x="65555" y="114063"/>
                    <a:pt x="46429" y="113443"/>
                  </a:cubicBezTo>
                  <a:lnTo>
                    <a:pt x="22693" y="113443"/>
                  </a:lnTo>
                  <a:lnTo>
                    <a:pt x="22693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  <a:moveTo>
                    <a:pt x="22693" y="20679"/>
                  </a:moveTo>
                  <a:lnTo>
                    <a:pt x="22693" y="92879"/>
                  </a:lnTo>
                  <a:lnTo>
                    <a:pt x="44543" y="92879"/>
                  </a:lnTo>
                  <a:cubicBezTo>
                    <a:pt x="58944" y="92879"/>
                    <a:pt x="69889" y="89669"/>
                    <a:pt x="77366" y="83240"/>
                  </a:cubicBezTo>
                  <a:cubicBezTo>
                    <a:pt x="84843" y="76820"/>
                    <a:pt x="88586" y="67609"/>
                    <a:pt x="88586" y="55608"/>
                  </a:cubicBezTo>
                  <a:cubicBezTo>
                    <a:pt x="88586" y="32319"/>
                    <a:pt x="74652" y="20679"/>
                    <a:pt x="46781" y="20679"/>
                  </a:cubicBezTo>
                  <a:lnTo>
                    <a:pt x="22693" y="20679"/>
                  </a:lnTo>
                  <a:close/>
                </a:path>
              </a:pathLst>
            </a:custGeom>
            <a:solidFill>
              <a:srgbClr val="EF5B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DDD62A34-DBB7-4AD2-8896-E66AB8E3B875}"/>
                </a:ext>
              </a:extLst>
            </p:cNvPr>
            <p:cNvSpPr/>
            <p:nvPr/>
          </p:nvSpPr>
          <p:spPr>
            <a:xfrm>
              <a:off x="9550400" y="479425"/>
              <a:ext cx="95250" cy="180975"/>
            </a:xfrm>
            <a:custGeom>
              <a:avLst/>
              <a:gdLst>
                <a:gd name="connsiteX0" fmla="*/ -920 w 95250"/>
                <a:gd name="connsiteY0" fmla="*/ 115 h 180975"/>
                <a:gd name="connsiteX1" fmla="*/ 22416 w 95250"/>
                <a:gd name="connsiteY1" fmla="*/ 115 h 180975"/>
                <a:gd name="connsiteX2" fmla="*/ 22416 w 95250"/>
                <a:gd name="connsiteY2" fmla="*/ 160410 h 180975"/>
                <a:gd name="connsiteX3" fmla="*/ 94330 w 95250"/>
                <a:gd name="connsiteY3" fmla="*/ 160410 h 180975"/>
                <a:gd name="connsiteX4" fmla="*/ 94330 w 95250"/>
                <a:gd name="connsiteY4" fmla="*/ 181090 h 180975"/>
                <a:gd name="connsiteX5" fmla="*/ -920 w 95250"/>
                <a:gd name="connsiteY5" fmla="*/ 181090 h 180975"/>
                <a:gd name="connsiteX6" fmla="*/ -920 w 95250"/>
                <a:gd name="connsiteY6" fmla="*/ 11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180975">
                  <a:moveTo>
                    <a:pt x="-920" y="115"/>
                  </a:moveTo>
                  <a:lnTo>
                    <a:pt x="22416" y="115"/>
                  </a:lnTo>
                  <a:lnTo>
                    <a:pt x="22416" y="160410"/>
                  </a:lnTo>
                  <a:lnTo>
                    <a:pt x="94330" y="160410"/>
                  </a:lnTo>
                  <a:lnTo>
                    <a:pt x="94330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</a:path>
              </a:pathLst>
            </a:custGeom>
            <a:solidFill>
              <a:srgbClr val="293B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CD0388E8-AC3C-4A56-A56C-FD3F376655B5}"/>
                </a:ext>
              </a:extLst>
            </p:cNvPr>
            <p:cNvSpPr/>
            <p:nvPr/>
          </p:nvSpPr>
          <p:spPr>
            <a:xfrm>
              <a:off x="9664700" y="479425"/>
              <a:ext cx="142875" cy="190500"/>
            </a:xfrm>
            <a:custGeom>
              <a:avLst/>
              <a:gdLst>
                <a:gd name="connsiteX0" fmla="*/ -920 w 142875"/>
                <a:gd name="connsiteY0" fmla="*/ 115 h 190500"/>
                <a:gd name="connsiteX1" fmla="*/ 23559 w 142875"/>
                <a:gd name="connsiteY1" fmla="*/ 115 h 190500"/>
                <a:gd name="connsiteX2" fmla="*/ 23559 w 142875"/>
                <a:gd name="connsiteY2" fmla="*/ 112843 h 190500"/>
                <a:gd name="connsiteX3" fmla="*/ 71280 w 142875"/>
                <a:gd name="connsiteY3" fmla="*/ 169086 h 190500"/>
                <a:gd name="connsiteX4" fmla="*/ 117476 w 142875"/>
                <a:gd name="connsiteY4" fmla="*/ 114653 h 190500"/>
                <a:gd name="connsiteX5" fmla="*/ 117476 w 142875"/>
                <a:gd name="connsiteY5" fmla="*/ 115 h 190500"/>
                <a:gd name="connsiteX6" fmla="*/ 141955 w 142875"/>
                <a:gd name="connsiteY6" fmla="*/ 115 h 190500"/>
                <a:gd name="connsiteX7" fmla="*/ 141955 w 142875"/>
                <a:gd name="connsiteY7" fmla="*/ 111148 h 190500"/>
                <a:gd name="connsiteX8" fmla="*/ 68994 w 142875"/>
                <a:gd name="connsiteY8" fmla="*/ 190615 h 190500"/>
                <a:gd name="connsiteX9" fmla="*/ -920 w 142875"/>
                <a:gd name="connsiteY9" fmla="*/ 113929 h 190500"/>
                <a:gd name="connsiteX10" fmla="*/ -920 w 142875"/>
                <a:gd name="connsiteY10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90500">
                  <a:moveTo>
                    <a:pt x="-920" y="115"/>
                  </a:moveTo>
                  <a:lnTo>
                    <a:pt x="23559" y="115"/>
                  </a:lnTo>
                  <a:lnTo>
                    <a:pt x="23559" y="112843"/>
                  </a:lnTo>
                  <a:cubicBezTo>
                    <a:pt x="23559" y="150338"/>
                    <a:pt x="39466" y="169086"/>
                    <a:pt x="71280" y="169086"/>
                  </a:cubicBezTo>
                  <a:cubicBezTo>
                    <a:pt x="102046" y="169086"/>
                    <a:pt x="117476" y="150942"/>
                    <a:pt x="117476" y="114653"/>
                  </a:cubicBezTo>
                  <a:lnTo>
                    <a:pt x="117476" y="115"/>
                  </a:lnTo>
                  <a:lnTo>
                    <a:pt x="141955" y="115"/>
                  </a:lnTo>
                  <a:lnTo>
                    <a:pt x="141955" y="111148"/>
                  </a:lnTo>
                  <a:cubicBezTo>
                    <a:pt x="141955" y="164126"/>
                    <a:pt x="117666" y="190615"/>
                    <a:pt x="68994" y="190615"/>
                  </a:cubicBezTo>
                  <a:cubicBezTo>
                    <a:pt x="22416" y="190615"/>
                    <a:pt x="-920" y="165054"/>
                    <a:pt x="-920" y="113929"/>
                  </a:cubicBezTo>
                  <a:lnTo>
                    <a:pt x="-920" y="115"/>
                  </a:lnTo>
                  <a:close/>
                </a:path>
              </a:pathLst>
            </a:custGeom>
            <a:solidFill>
              <a:srgbClr val="1A92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63DED043-9636-4C98-B607-BD66D8E1080D}"/>
                </a:ext>
              </a:extLst>
            </p:cNvPr>
            <p:cNvSpPr/>
            <p:nvPr/>
          </p:nvSpPr>
          <p:spPr>
            <a:xfrm>
              <a:off x="8759825" y="469900"/>
              <a:ext cx="1495425" cy="200025"/>
            </a:xfrm>
            <a:custGeom>
              <a:avLst/>
              <a:gdLst>
                <a:gd name="connsiteX0" fmla="*/ 1231520 w 1495425"/>
                <a:gd name="connsiteY0" fmla="*/ 178615 h 200025"/>
                <a:gd name="connsiteX1" fmla="*/ 1238950 w 1495425"/>
                <a:gd name="connsiteY1" fmla="*/ 181469 h 200025"/>
                <a:gd name="connsiteX2" fmla="*/ 1241902 w 1495425"/>
                <a:gd name="connsiteY2" fmla="*/ 188842 h 200025"/>
                <a:gd name="connsiteX3" fmla="*/ 1238950 w 1495425"/>
                <a:gd name="connsiteY3" fmla="*/ 196216 h 200025"/>
                <a:gd name="connsiteX4" fmla="*/ 1231520 w 1495425"/>
                <a:gd name="connsiteY4" fmla="*/ 199188 h 200025"/>
                <a:gd name="connsiteX5" fmla="*/ 1224376 w 1495425"/>
                <a:gd name="connsiteY5" fmla="*/ 196216 h 200025"/>
                <a:gd name="connsiteX6" fmla="*/ 1221518 w 1495425"/>
                <a:gd name="connsiteY6" fmla="*/ 188842 h 200025"/>
                <a:gd name="connsiteX7" fmla="*/ 1224376 w 1495425"/>
                <a:gd name="connsiteY7" fmla="*/ 181469 h 200025"/>
                <a:gd name="connsiteX8" fmla="*/ 1231520 w 1495425"/>
                <a:gd name="connsiteY8" fmla="*/ 178615 h 200025"/>
                <a:gd name="connsiteX9" fmla="*/ 560884 w 1495425"/>
                <a:gd name="connsiteY9" fmla="*/ 73010 h 200025"/>
                <a:gd name="connsiteX10" fmla="*/ 530756 w 1495425"/>
                <a:gd name="connsiteY10" fmla="*/ 85383 h 200025"/>
                <a:gd name="connsiteX11" fmla="*/ 516050 w 1495425"/>
                <a:gd name="connsiteY11" fmla="*/ 120940 h 200025"/>
                <a:gd name="connsiteX12" fmla="*/ 599060 w 1495425"/>
                <a:gd name="connsiteY12" fmla="*/ 120940 h 200025"/>
                <a:gd name="connsiteX13" fmla="*/ 588316 w 1495425"/>
                <a:gd name="connsiteY13" fmla="*/ 85564 h 200025"/>
                <a:gd name="connsiteX14" fmla="*/ 560884 w 1495425"/>
                <a:gd name="connsiteY14" fmla="*/ 73010 h 200025"/>
                <a:gd name="connsiteX15" fmla="*/ 345142 w 1495425"/>
                <a:gd name="connsiteY15" fmla="*/ 65399 h 200025"/>
                <a:gd name="connsiteX16" fmla="*/ 356696 w 1495425"/>
                <a:gd name="connsiteY16" fmla="*/ 65399 h 200025"/>
                <a:gd name="connsiteX17" fmla="*/ 356696 w 1495425"/>
                <a:gd name="connsiteY17" fmla="*/ 196929 h 200025"/>
                <a:gd name="connsiteX18" fmla="*/ 345142 w 1495425"/>
                <a:gd name="connsiteY18" fmla="*/ 196929 h 200025"/>
                <a:gd name="connsiteX19" fmla="*/ 1451452 w 1495425"/>
                <a:gd name="connsiteY19" fmla="*/ 62189 h 200025"/>
                <a:gd name="connsiteX20" fmla="*/ 1483456 w 1495425"/>
                <a:gd name="connsiteY20" fmla="*/ 76401 h 200025"/>
                <a:gd name="connsiteX21" fmla="*/ 1494505 w 1495425"/>
                <a:gd name="connsiteY21" fmla="*/ 116892 h 200025"/>
                <a:gd name="connsiteX22" fmla="*/ 1494505 w 1495425"/>
                <a:gd name="connsiteY22" fmla="*/ 196929 h 200025"/>
                <a:gd name="connsiteX23" fmla="*/ 1482980 w 1495425"/>
                <a:gd name="connsiteY23" fmla="*/ 196929 h 200025"/>
                <a:gd name="connsiteX24" fmla="*/ 1482980 w 1495425"/>
                <a:gd name="connsiteY24" fmla="*/ 120340 h 200025"/>
                <a:gd name="connsiteX25" fmla="*/ 1449452 w 1495425"/>
                <a:gd name="connsiteY25" fmla="*/ 73010 h 200025"/>
                <a:gd name="connsiteX26" fmla="*/ 1418686 w 1495425"/>
                <a:gd name="connsiteY26" fmla="*/ 86926 h 200025"/>
                <a:gd name="connsiteX27" fmla="*/ 1406685 w 1495425"/>
                <a:gd name="connsiteY27" fmla="*/ 121416 h 200025"/>
                <a:gd name="connsiteX28" fmla="*/ 1406685 w 1495425"/>
                <a:gd name="connsiteY28" fmla="*/ 196929 h 200025"/>
                <a:gd name="connsiteX29" fmla="*/ 1395159 w 1495425"/>
                <a:gd name="connsiteY29" fmla="*/ 196929 h 200025"/>
                <a:gd name="connsiteX30" fmla="*/ 1395159 w 1495425"/>
                <a:gd name="connsiteY30" fmla="*/ 65399 h 200025"/>
                <a:gd name="connsiteX31" fmla="*/ 1406685 w 1495425"/>
                <a:gd name="connsiteY31" fmla="*/ 65399 h 200025"/>
                <a:gd name="connsiteX32" fmla="*/ 1406685 w 1495425"/>
                <a:gd name="connsiteY32" fmla="*/ 89307 h 200025"/>
                <a:gd name="connsiteX33" fmla="*/ 1407256 w 1495425"/>
                <a:gd name="connsiteY33" fmla="*/ 89307 h 200025"/>
                <a:gd name="connsiteX34" fmla="*/ 1451452 w 1495425"/>
                <a:gd name="connsiteY34" fmla="*/ 62189 h 200025"/>
                <a:gd name="connsiteX35" fmla="*/ 1336295 w 1495425"/>
                <a:gd name="connsiteY35" fmla="*/ 62189 h 200025"/>
                <a:gd name="connsiteX36" fmla="*/ 1364870 w 1495425"/>
                <a:gd name="connsiteY36" fmla="*/ 68371 h 200025"/>
                <a:gd name="connsiteX37" fmla="*/ 1364870 w 1495425"/>
                <a:gd name="connsiteY37" fmla="*/ 81697 h 200025"/>
                <a:gd name="connsiteX38" fmla="*/ 1334485 w 1495425"/>
                <a:gd name="connsiteY38" fmla="*/ 73010 h 200025"/>
                <a:gd name="connsiteX39" fmla="*/ 1297718 w 1495425"/>
                <a:gd name="connsiteY39" fmla="*/ 89660 h 200025"/>
                <a:gd name="connsiteX40" fmla="*/ 1283621 w 1495425"/>
                <a:gd name="connsiteY40" fmla="*/ 132713 h 200025"/>
                <a:gd name="connsiteX41" fmla="*/ 1296480 w 1495425"/>
                <a:gd name="connsiteY41" fmla="*/ 173799 h 200025"/>
                <a:gd name="connsiteX42" fmla="*/ 1330676 w 1495425"/>
                <a:gd name="connsiteY42" fmla="*/ 189318 h 200025"/>
                <a:gd name="connsiteX43" fmla="*/ 1364393 w 1495425"/>
                <a:gd name="connsiteY43" fmla="*/ 178853 h 200025"/>
                <a:gd name="connsiteX44" fmla="*/ 1364393 w 1495425"/>
                <a:gd name="connsiteY44" fmla="*/ 191102 h 200025"/>
                <a:gd name="connsiteX45" fmla="*/ 1330103 w 1495425"/>
                <a:gd name="connsiteY45" fmla="*/ 200140 h 200025"/>
                <a:gd name="connsiteX46" fmla="*/ 1287622 w 1495425"/>
                <a:gd name="connsiteY46" fmla="*/ 181707 h 200025"/>
                <a:gd name="connsiteX47" fmla="*/ 1271429 w 1495425"/>
                <a:gd name="connsiteY47" fmla="*/ 133427 h 200025"/>
                <a:gd name="connsiteX48" fmla="*/ 1289622 w 1495425"/>
                <a:gd name="connsiteY48" fmla="*/ 82173 h 200025"/>
                <a:gd name="connsiteX49" fmla="*/ 1336295 w 1495425"/>
                <a:gd name="connsiteY49" fmla="*/ 62189 h 200025"/>
                <a:gd name="connsiteX50" fmla="*/ 561350 w 1495425"/>
                <a:gd name="connsiteY50" fmla="*/ 62189 h 200025"/>
                <a:gd name="connsiteX51" fmla="*/ 598298 w 1495425"/>
                <a:gd name="connsiteY51" fmla="*/ 79439 h 200025"/>
                <a:gd name="connsiteX52" fmla="*/ 611204 w 1495425"/>
                <a:gd name="connsiteY52" fmla="*/ 126407 h 200025"/>
                <a:gd name="connsiteX53" fmla="*/ 611204 w 1495425"/>
                <a:gd name="connsiteY53" fmla="*/ 131646 h 200025"/>
                <a:gd name="connsiteX54" fmla="*/ 515583 w 1495425"/>
                <a:gd name="connsiteY54" fmla="*/ 131646 h 200025"/>
                <a:gd name="connsiteX55" fmla="*/ 527841 w 1495425"/>
                <a:gd name="connsiteY55" fmla="*/ 174037 h 200025"/>
                <a:gd name="connsiteX56" fmla="*/ 561579 w 1495425"/>
                <a:gd name="connsiteY56" fmla="*/ 189318 h 200025"/>
                <a:gd name="connsiteX57" fmla="*/ 603965 w 1495425"/>
                <a:gd name="connsiteY57" fmla="*/ 173026 h 200025"/>
                <a:gd name="connsiteX58" fmla="*/ 603965 w 1495425"/>
                <a:gd name="connsiteY58" fmla="*/ 185632 h 200025"/>
                <a:gd name="connsiteX59" fmla="*/ 559245 w 1495425"/>
                <a:gd name="connsiteY59" fmla="*/ 200140 h 200025"/>
                <a:gd name="connsiteX60" fmla="*/ 518849 w 1495425"/>
                <a:gd name="connsiteY60" fmla="*/ 181885 h 200025"/>
                <a:gd name="connsiteX61" fmla="*/ 503438 w 1495425"/>
                <a:gd name="connsiteY61" fmla="*/ 130455 h 200025"/>
                <a:gd name="connsiteX62" fmla="*/ 519555 w 1495425"/>
                <a:gd name="connsiteY62" fmla="*/ 81935 h 200025"/>
                <a:gd name="connsiteX63" fmla="*/ 561350 w 1495425"/>
                <a:gd name="connsiteY63" fmla="*/ 62189 h 200025"/>
                <a:gd name="connsiteX64" fmla="*/ 453880 w 1495425"/>
                <a:gd name="connsiteY64" fmla="*/ 62189 h 200025"/>
                <a:gd name="connsiteX65" fmla="*/ 482483 w 1495425"/>
                <a:gd name="connsiteY65" fmla="*/ 68371 h 200025"/>
                <a:gd name="connsiteX66" fmla="*/ 482483 w 1495425"/>
                <a:gd name="connsiteY66" fmla="*/ 81697 h 200025"/>
                <a:gd name="connsiteX67" fmla="*/ 452127 w 1495425"/>
                <a:gd name="connsiteY67" fmla="*/ 73010 h 200025"/>
                <a:gd name="connsiteX68" fmla="*/ 415351 w 1495425"/>
                <a:gd name="connsiteY68" fmla="*/ 89660 h 200025"/>
                <a:gd name="connsiteX69" fmla="*/ 401225 w 1495425"/>
                <a:gd name="connsiteY69" fmla="*/ 132713 h 200025"/>
                <a:gd name="connsiteX70" fmla="*/ 414122 w 1495425"/>
                <a:gd name="connsiteY70" fmla="*/ 173799 h 200025"/>
                <a:gd name="connsiteX71" fmla="*/ 448279 w 1495425"/>
                <a:gd name="connsiteY71" fmla="*/ 189318 h 200025"/>
                <a:gd name="connsiteX72" fmla="*/ 482017 w 1495425"/>
                <a:gd name="connsiteY72" fmla="*/ 178853 h 200025"/>
                <a:gd name="connsiteX73" fmla="*/ 482017 w 1495425"/>
                <a:gd name="connsiteY73" fmla="*/ 191102 h 200025"/>
                <a:gd name="connsiteX74" fmla="*/ 447689 w 1495425"/>
                <a:gd name="connsiteY74" fmla="*/ 200140 h 200025"/>
                <a:gd name="connsiteX75" fmla="*/ 405255 w 1495425"/>
                <a:gd name="connsiteY75" fmla="*/ 181707 h 200025"/>
                <a:gd name="connsiteX76" fmla="*/ 389081 w 1495425"/>
                <a:gd name="connsiteY76" fmla="*/ 133427 h 200025"/>
                <a:gd name="connsiteX77" fmla="*/ 407236 w 1495425"/>
                <a:gd name="connsiteY77" fmla="*/ 82173 h 200025"/>
                <a:gd name="connsiteX78" fmla="*/ 453880 w 1495425"/>
                <a:gd name="connsiteY78" fmla="*/ 62189 h 200025"/>
                <a:gd name="connsiteX79" fmla="*/ 84195 w 1495425"/>
                <a:gd name="connsiteY79" fmla="*/ 21280 h 200025"/>
                <a:gd name="connsiteX80" fmla="*/ 32294 w 1495425"/>
                <a:gd name="connsiteY80" fmla="*/ 44530 h 200025"/>
                <a:gd name="connsiteX81" fmla="*/ 11920 w 1495425"/>
                <a:gd name="connsiteY81" fmla="*/ 105357 h 200025"/>
                <a:gd name="connsiteX82" fmla="*/ 31189 w 1495425"/>
                <a:gd name="connsiteY82" fmla="*/ 165950 h 200025"/>
                <a:gd name="connsiteX83" fmla="*/ 82671 w 1495425"/>
                <a:gd name="connsiteY83" fmla="*/ 188486 h 200025"/>
                <a:gd name="connsiteX84" fmla="*/ 135735 w 1495425"/>
                <a:gd name="connsiteY84" fmla="*/ 166188 h 200025"/>
                <a:gd name="connsiteX85" fmla="*/ 155300 w 1495425"/>
                <a:gd name="connsiteY85" fmla="*/ 104052 h 200025"/>
                <a:gd name="connsiteX86" fmla="*/ 136202 w 1495425"/>
                <a:gd name="connsiteY86" fmla="*/ 43168 h 200025"/>
                <a:gd name="connsiteX87" fmla="*/ 84195 w 1495425"/>
                <a:gd name="connsiteY87" fmla="*/ 21280 h 200025"/>
                <a:gd name="connsiteX88" fmla="*/ 350857 w 1495425"/>
                <a:gd name="connsiteY88" fmla="*/ 12717 h 200025"/>
                <a:gd name="connsiteX89" fmla="*/ 357696 w 1495425"/>
                <a:gd name="connsiteY89" fmla="*/ 15279 h 200025"/>
                <a:gd name="connsiteX90" fmla="*/ 360668 w 1495425"/>
                <a:gd name="connsiteY90" fmla="*/ 22232 h 200025"/>
                <a:gd name="connsiteX91" fmla="*/ 357753 w 1495425"/>
                <a:gd name="connsiteY91" fmla="*/ 29309 h 200025"/>
                <a:gd name="connsiteX92" fmla="*/ 350857 w 1495425"/>
                <a:gd name="connsiteY92" fmla="*/ 32224 h 200025"/>
                <a:gd name="connsiteX93" fmla="*/ 344152 w 1495425"/>
                <a:gd name="connsiteY93" fmla="*/ 29433 h 200025"/>
                <a:gd name="connsiteX94" fmla="*/ 341285 w 1495425"/>
                <a:gd name="connsiteY94" fmla="*/ 22232 h 200025"/>
                <a:gd name="connsiteX95" fmla="*/ 344209 w 1495425"/>
                <a:gd name="connsiteY95" fmla="*/ 15393 h 200025"/>
                <a:gd name="connsiteX96" fmla="*/ 350857 w 1495425"/>
                <a:gd name="connsiteY96" fmla="*/ 12717 h 200025"/>
                <a:gd name="connsiteX97" fmla="*/ 86291 w 1495425"/>
                <a:gd name="connsiteY97" fmla="*/ 9630 h 200025"/>
                <a:gd name="connsiteX98" fmla="*/ 145489 w 1495425"/>
                <a:gd name="connsiteY98" fmla="*/ 35138 h 200025"/>
                <a:gd name="connsiteX99" fmla="*/ 168139 w 1495425"/>
                <a:gd name="connsiteY99" fmla="*/ 102032 h 200025"/>
                <a:gd name="connsiteX100" fmla="*/ 144965 w 1495425"/>
                <a:gd name="connsiteY100" fmla="*/ 173918 h 200025"/>
                <a:gd name="connsiteX101" fmla="*/ 82910 w 1495425"/>
                <a:gd name="connsiteY101" fmla="*/ 200140 h 200025"/>
                <a:gd name="connsiteX102" fmla="*/ 21845 w 1495425"/>
                <a:gd name="connsiteY102" fmla="*/ 174215 h 200025"/>
                <a:gd name="connsiteX103" fmla="*/ -920 w 1495425"/>
                <a:gd name="connsiteY103" fmla="*/ 106785 h 200025"/>
                <a:gd name="connsiteX104" fmla="*/ 22436 w 1495425"/>
                <a:gd name="connsiteY104" fmla="*/ 36148 h 200025"/>
                <a:gd name="connsiteX105" fmla="*/ 86291 w 1495425"/>
                <a:gd name="connsiteY105" fmla="*/ 9630 h 200025"/>
                <a:gd name="connsiteX106" fmla="*/ 316520 w 1495425"/>
                <a:gd name="connsiteY106" fmla="*/ 115 h 200025"/>
                <a:gd name="connsiteX107" fmla="*/ 330178 w 1495425"/>
                <a:gd name="connsiteY107" fmla="*/ 2611 h 200025"/>
                <a:gd name="connsiteX108" fmla="*/ 330178 w 1495425"/>
                <a:gd name="connsiteY108" fmla="*/ 14622 h 200025"/>
                <a:gd name="connsiteX109" fmla="*/ 316053 w 1495425"/>
                <a:gd name="connsiteY109" fmla="*/ 10935 h 200025"/>
                <a:gd name="connsiteX110" fmla="*/ 292231 w 1495425"/>
                <a:gd name="connsiteY110" fmla="*/ 43520 h 200025"/>
                <a:gd name="connsiteX111" fmla="*/ 292231 w 1495425"/>
                <a:gd name="connsiteY111" fmla="*/ 65399 h 200025"/>
                <a:gd name="connsiteX112" fmla="*/ 326445 w 1495425"/>
                <a:gd name="connsiteY112" fmla="*/ 65399 h 200025"/>
                <a:gd name="connsiteX113" fmla="*/ 326445 w 1495425"/>
                <a:gd name="connsiteY113" fmla="*/ 76220 h 200025"/>
                <a:gd name="connsiteX114" fmla="*/ 292231 w 1495425"/>
                <a:gd name="connsiteY114" fmla="*/ 76220 h 200025"/>
                <a:gd name="connsiteX115" fmla="*/ 292231 w 1495425"/>
                <a:gd name="connsiteY115" fmla="*/ 196929 h 200025"/>
                <a:gd name="connsiteX116" fmla="*/ 280677 w 1495425"/>
                <a:gd name="connsiteY116" fmla="*/ 196929 h 200025"/>
                <a:gd name="connsiteX117" fmla="*/ 280677 w 1495425"/>
                <a:gd name="connsiteY117" fmla="*/ 76220 h 200025"/>
                <a:gd name="connsiteX118" fmla="*/ 257436 w 1495425"/>
                <a:gd name="connsiteY118" fmla="*/ 76220 h 200025"/>
                <a:gd name="connsiteX119" fmla="*/ 257436 w 1495425"/>
                <a:gd name="connsiteY119" fmla="*/ 65399 h 200025"/>
                <a:gd name="connsiteX120" fmla="*/ 280677 w 1495425"/>
                <a:gd name="connsiteY120" fmla="*/ 65399 h 200025"/>
                <a:gd name="connsiteX121" fmla="*/ 280677 w 1495425"/>
                <a:gd name="connsiteY121" fmla="*/ 42568 h 200025"/>
                <a:gd name="connsiteX122" fmla="*/ 290945 w 1495425"/>
                <a:gd name="connsiteY122" fmla="*/ 10935 h 200025"/>
                <a:gd name="connsiteX123" fmla="*/ 316520 w 1495425"/>
                <a:gd name="connsiteY123" fmla="*/ 115 h 200025"/>
                <a:gd name="connsiteX124" fmla="*/ 245044 w 1495425"/>
                <a:gd name="connsiteY124" fmla="*/ 115 h 200025"/>
                <a:gd name="connsiteX125" fmla="*/ 258703 w 1495425"/>
                <a:gd name="connsiteY125" fmla="*/ 2611 h 200025"/>
                <a:gd name="connsiteX126" fmla="*/ 258703 w 1495425"/>
                <a:gd name="connsiteY126" fmla="*/ 14622 h 200025"/>
                <a:gd name="connsiteX127" fmla="*/ 244577 w 1495425"/>
                <a:gd name="connsiteY127" fmla="*/ 10935 h 200025"/>
                <a:gd name="connsiteX128" fmla="*/ 220755 w 1495425"/>
                <a:gd name="connsiteY128" fmla="*/ 43520 h 200025"/>
                <a:gd name="connsiteX129" fmla="*/ 220755 w 1495425"/>
                <a:gd name="connsiteY129" fmla="*/ 65399 h 200025"/>
                <a:gd name="connsiteX130" fmla="*/ 254969 w 1495425"/>
                <a:gd name="connsiteY130" fmla="*/ 65399 h 200025"/>
                <a:gd name="connsiteX131" fmla="*/ 254969 w 1495425"/>
                <a:gd name="connsiteY131" fmla="*/ 76220 h 200025"/>
                <a:gd name="connsiteX132" fmla="*/ 220755 w 1495425"/>
                <a:gd name="connsiteY132" fmla="*/ 76220 h 200025"/>
                <a:gd name="connsiteX133" fmla="*/ 220755 w 1495425"/>
                <a:gd name="connsiteY133" fmla="*/ 196929 h 200025"/>
                <a:gd name="connsiteX134" fmla="*/ 209201 w 1495425"/>
                <a:gd name="connsiteY134" fmla="*/ 196929 h 200025"/>
                <a:gd name="connsiteX135" fmla="*/ 209201 w 1495425"/>
                <a:gd name="connsiteY135" fmla="*/ 76220 h 200025"/>
                <a:gd name="connsiteX136" fmla="*/ 185970 w 1495425"/>
                <a:gd name="connsiteY136" fmla="*/ 76220 h 200025"/>
                <a:gd name="connsiteX137" fmla="*/ 185970 w 1495425"/>
                <a:gd name="connsiteY137" fmla="*/ 65399 h 200025"/>
                <a:gd name="connsiteX138" fmla="*/ 209201 w 1495425"/>
                <a:gd name="connsiteY138" fmla="*/ 65399 h 200025"/>
                <a:gd name="connsiteX139" fmla="*/ 209201 w 1495425"/>
                <a:gd name="connsiteY139" fmla="*/ 42568 h 200025"/>
                <a:gd name="connsiteX140" fmla="*/ 219469 w 1495425"/>
                <a:gd name="connsiteY140" fmla="*/ 10935 h 200025"/>
                <a:gd name="connsiteX141" fmla="*/ 245044 w 1495425"/>
                <a:gd name="connsiteY141" fmla="*/ 11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495425" h="200025">
                  <a:moveTo>
                    <a:pt x="1231520" y="178615"/>
                  </a:moveTo>
                  <a:cubicBezTo>
                    <a:pt x="1234472" y="178615"/>
                    <a:pt x="1236853" y="179567"/>
                    <a:pt x="1238950" y="181469"/>
                  </a:cubicBezTo>
                  <a:cubicBezTo>
                    <a:pt x="1240950" y="183372"/>
                    <a:pt x="1241902" y="185830"/>
                    <a:pt x="1241902" y="188842"/>
                  </a:cubicBezTo>
                  <a:cubicBezTo>
                    <a:pt x="1241902" y="191776"/>
                    <a:pt x="1240950" y="194234"/>
                    <a:pt x="1238950" y="196216"/>
                  </a:cubicBezTo>
                  <a:cubicBezTo>
                    <a:pt x="1236853" y="198198"/>
                    <a:pt x="1234472" y="199188"/>
                    <a:pt x="1231520" y="199188"/>
                  </a:cubicBezTo>
                  <a:cubicBezTo>
                    <a:pt x="1228662" y="199188"/>
                    <a:pt x="1226281" y="198198"/>
                    <a:pt x="1224376" y="196216"/>
                  </a:cubicBezTo>
                  <a:cubicBezTo>
                    <a:pt x="1222471" y="194234"/>
                    <a:pt x="1221518" y="191776"/>
                    <a:pt x="1221518" y="188842"/>
                  </a:cubicBezTo>
                  <a:cubicBezTo>
                    <a:pt x="1221518" y="185830"/>
                    <a:pt x="1222471" y="183372"/>
                    <a:pt x="1224376" y="181469"/>
                  </a:cubicBezTo>
                  <a:cubicBezTo>
                    <a:pt x="1226281" y="179567"/>
                    <a:pt x="1228662" y="178615"/>
                    <a:pt x="1231520" y="178615"/>
                  </a:cubicBezTo>
                  <a:close/>
                  <a:moveTo>
                    <a:pt x="560884" y="73010"/>
                  </a:moveTo>
                  <a:cubicBezTo>
                    <a:pt x="548739" y="73010"/>
                    <a:pt x="538700" y="77134"/>
                    <a:pt x="530756" y="85383"/>
                  </a:cubicBezTo>
                  <a:cubicBezTo>
                    <a:pt x="522822" y="93622"/>
                    <a:pt x="517916" y="105481"/>
                    <a:pt x="516050" y="120940"/>
                  </a:cubicBezTo>
                  <a:lnTo>
                    <a:pt x="599060" y="120940"/>
                  </a:lnTo>
                  <a:cubicBezTo>
                    <a:pt x="598517" y="105719"/>
                    <a:pt x="594936" y="93927"/>
                    <a:pt x="588316" y="85564"/>
                  </a:cubicBezTo>
                  <a:cubicBezTo>
                    <a:pt x="581706" y="77191"/>
                    <a:pt x="572551" y="73010"/>
                    <a:pt x="560884" y="73010"/>
                  </a:cubicBezTo>
                  <a:close/>
                  <a:moveTo>
                    <a:pt x="345142" y="65399"/>
                  </a:moveTo>
                  <a:lnTo>
                    <a:pt x="356696" y="65399"/>
                  </a:lnTo>
                  <a:lnTo>
                    <a:pt x="356696" y="196929"/>
                  </a:lnTo>
                  <a:lnTo>
                    <a:pt x="345142" y="196929"/>
                  </a:lnTo>
                  <a:close/>
                  <a:moveTo>
                    <a:pt x="1451452" y="62189"/>
                  </a:moveTo>
                  <a:cubicBezTo>
                    <a:pt x="1465358" y="62189"/>
                    <a:pt x="1476027" y="66933"/>
                    <a:pt x="1483456" y="76401"/>
                  </a:cubicBezTo>
                  <a:cubicBezTo>
                    <a:pt x="1490790" y="85878"/>
                    <a:pt x="1494505" y="99375"/>
                    <a:pt x="1494505" y="116892"/>
                  </a:cubicBezTo>
                  <a:lnTo>
                    <a:pt x="1494505" y="196929"/>
                  </a:lnTo>
                  <a:lnTo>
                    <a:pt x="1482980" y="196929"/>
                  </a:lnTo>
                  <a:lnTo>
                    <a:pt x="1482980" y="120340"/>
                  </a:lnTo>
                  <a:cubicBezTo>
                    <a:pt x="1482980" y="88793"/>
                    <a:pt x="1471740" y="73010"/>
                    <a:pt x="1449452" y="73010"/>
                  </a:cubicBezTo>
                  <a:cubicBezTo>
                    <a:pt x="1436974" y="73010"/>
                    <a:pt x="1426782" y="77648"/>
                    <a:pt x="1418686" y="86926"/>
                  </a:cubicBezTo>
                  <a:cubicBezTo>
                    <a:pt x="1410685" y="96203"/>
                    <a:pt x="1406685" y="107700"/>
                    <a:pt x="1406685" y="121416"/>
                  </a:cubicBezTo>
                  <a:lnTo>
                    <a:pt x="1406685" y="196929"/>
                  </a:lnTo>
                  <a:lnTo>
                    <a:pt x="1395159" y="196929"/>
                  </a:lnTo>
                  <a:lnTo>
                    <a:pt x="1395159" y="65399"/>
                  </a:lnTo>
                  <a:lnTo>
                    <a:pt x="1406685" y="65399"/>
                  </a:lnTo>
                  <a:lnTo>
                    <a:pt x="1406685" y="89307"/>
                  </a:lnTo>
                  <a:lnTo>
                    <a:pt x="1407256" y="89307"/>
                  </a:lnTo>
                  <a:cubicBezTo>
                    <a:pt x="1416685" y="71229"/>
                    <a:pt x="1431450" y="62189"/>
                    <a:pt x="1451452" y="62189"/>
                  </a:cubicBezTo>
                  <a:close/>
                  <a:moveTo>
                    <a:pt x="1336295" y="62189"/>
                  </a:moveTo>
                  <a:cubicBezTo>
                    <a:pt x="1346106" y="62189"/>
                    <a:pt x="1355631" y="64256"/>
                    <a:pt x="1364870" y="68371"/>
                  </a:cubicBezTo>
                  <a:lnTo>
                    <a:pt x="1364870" y="81697"/>
                  </a:lnTo>
                  <a:cubicBezTo>
                    <a:pt x="1355631" y="75905"/>
                    <a:pt x="1345534" y="73010"/>
                    <a:pt x="1334485" y="73010"/>
                  </a:cubicBezTo>
                  <a:cubicBezTo>
                    <a:pt x="1319436" y="73010"/>
                    <a:pt x="1307148" y="78563"/>
                    <a:pt x="1297718" y="89660"/>
                  </a:cubicBezTo>
                  <a:cubicBezTo>
                    <a:pt x="1288289" y="100766"/>
                    <a:pt x="1283621" y="115110"/>
                    <a:pt x="1283621" y="132713"/>
                  </a:cubicBezTo>
                  <a:cubicBezTo>
                    <a:pt x="1283621" y="149757"/>
                    <a:pt x="1287908" y="163453"/>
                    <a:pt x="1296480" y="173799"/>
                  </a:cubicBezTo>
                  <a:cubicBezTo>
                    <a:pt x="1305053" y="184146"/>
                    <a:pt x="1316483" y="189318"/>
                    <a:pt x="1330676" y="189318"/>
                  </a:cubicBezTo>
                  <a:cubicBezTo>
                    <a:pt x="1343534" y="189318"/>
                    <a:pt x="1354773" y="185830"/>
                    <a:pt x="1364393" y="178853"/>
                  </a:cubicBezTo>
                  <a:lnTo>
                    <a:pt x="1364393" y="191102"/>
                  </a:lnTo>
                  <a:cubicBezTo>
                    <a:pt x="1354773" y="197127"/>
                    <a:pt x="1343343" y="200140"/>
                    <a:pt x="1330103" y="200140"/>
                  </a:cubicBezTo>
                  <a:cubicBezTo>
                    <a:pt x="1312578" y="200140"/>
                    <a:pt x="1298386" y="193995"/>
                    <a:pt x="1287622" y="181707"/>
                  </a:cubicBezTo>
                  <a:cubicBezTo>
                    <a:pt x="1276859" y="169419"/>
                    <a:pt x="1271429" y="153325"/>
                    <a:pt x="1271429" y="133427"/>
                  </a:cubicBezTo>
                  <a:cubicBezTo>
                    <a:pt x="1271429" y="112577"/>
                    <a:pt x="1277525" y="95489"/>
                    <a:pt x="1289622" y="82173"/>
                  </a:cubicBezTo>
                  <a:cubicBezTo>
                    <a:pt x="1301719" y="68847"/>
                    <a:pt x="1317245" y="62189"/>
                    <a:pt x="1336295" y="62189"/>
                  </a:cubicBezTo>
                  <a:close/>
                  <a:moveTo>
                    <a:pt x="561350" y="62189"/>
                  </a:moveTo>
                  <a:cubicBezTo>
                    <a:pt x="577381" y="62189"/>
                    <a:pt x="589697" y="67943"/>
                    <a:pt x="598298" y="79439"/>
                  </a:cubicBezTo>
                  <a:cubicBezTo>
                    <a:pt x="606899" y="90926"/>
                    <a:pt x="611204" y="106585"/>
                    <a:pt x="611204" y="126407"/>
                  </a:cubicBezTo>
                  <a:lnTo>
                    <a:pt x="611204" y="131646"/>
                  </a:lnTo>
                  <a:lnTo>
                    <a:pt x="515583" y="131646"/>
                  </a:lnTo>
                  <a:cubicBezTo>
                    <a:pt x="515583" y="149718"/>
                    <a:pt x="519669" y="163849"/>
                    <a:pt x="527841" y="174037"/>
                  </a:cubicBezTo>
                  <a:cubicBezTo>
                    <a:pt x="536014" y="184225"/>
                    <a:pt x="547263" y="189318"/>
                    <a:pt x="561579" y="189318"/>
                  </a:cubicBezTo>
                  <a:cubicBezTo>
                    <a:pt x="576057" y="189318"/>
                    <a:pt x="590182" y="183888"/>
                    <a:pt x="603965" y="173026"/>
                  </a:cubicBezTo>
                  <a:lnTo>
                    <a:pt x="603965" y="185632"/>
                  </a:lnTo>
                  <a:cubicBezTo>
                    <a:pt x="590573" y="195304"/>
                    <a:pt x="575666" y="200140"/>
                    <a:pt x="559245" y="200140"/>
                  </a:cubicBezTo>
                  <a:cubicBezTo>
                    <a:pt x="542586" y="200140"/>
                    <a:pt x="529127" y="194055"/>
                    <a:pt x="518849" y="181885"/>
                  </a:cubicBezTo>
                  <a:cubicBezTo>
                    <a:pt x="508572" y="169716"/>
                    <a:pt x="503438" y="152571"/>
                    <a:pt x="503438" y="130455"/>
                  </a:cubicBezTo>
                  <a:cubicBezTo>
                    <a:pt x="503438" y="111262"/>
                    <a:pt x="508811" y="95089"/>
                    <a:pt x="519555" y="81935"/>
                  </a:cubicBezTo>
                  <a:cubicBezTo>
                    <a:pt x="530289" y="68771"/>
                    <a:pt x="544224" y="62189"/>
                    <a:pt x="561350" y="62189"/>
                  </a:cubicBezTo>
                  <a:close/>
                  <a:moveTo>
                    <a:pt x="453880" y="62189"/>
                  </a:moveTo>
                  <a:cubicBezTo>
                    <a:pt x="463767" y="62189"/>
                    <a:pt x="473301" y="64256"/>
                    <a:pt x="482483" y="68371"/>
                  </a:cubicBezTo>
                  <a:lnTo>
                    <a:pt x="482483" y="81697"/>
                  </a:lnTo>
                  <a:cubicBezTo>
                    <a:pt x="473301" y="75905"/>
                    <a:pt x="463176" y="73010"/>
                    <a:pt x="452127" y="73010"/>
                  </a:cubicBezTo>
                  <a:cubicBezTo>
                    <a:pt x="437030" y="73010"/>
                    <a:pt x="424771" y="78563"/>
                    <a:pt x="415351" y="89660"/>
                  </a:cubicBezTo>
                  <a:cubicBezTo>
                    <a:pt x="405931" y="100766"/>
                    <a:pt x="401225" y="115110"/>
                    <a:pt x="401225" y="132713"/>
                  </a:cubicBezTo>
                  <a:cubicBezTo>
                    <a:pt x="401225" y="149757"/>
                    <a:pt x="405521" y="163453"/>
                    <a:pt x="414122" y="173799"/>
                  </a:cubicBezTo>
                  <a:cubicBezTo>
                    <a:pt x="422723" y="184146"/>
                    <a:pt x="434106" y="189318"/>
                    <a:pt x="448279" y="189318"/>
                  </a:cubicBezTo>
                  <a:cubicBezTo>
                    <a:pt x="461195" y="189318"/>
                    <a:pt x="472444" y="185830"/>
                    <a:pt x="482017" y="178853"/>
                  </a:cubicBezTo>
                  <a:lnTo>
                    <a:pt x="482017" y="191102"/>
                  </a:lnTo>
                  <a:cubicBezTo>
                    <a:pt x="472444" y="197127"/>
                    <a:pt x="461004" y="200140"/>
                    <a:pt x="447689" y="200140"/>
                  </a:cubicBezTo>
                  <a:cubicBezTo>
                    <a:pt x="430182" y="200140"/>
                    <a:pt x="416027" y="193995"/>
                    <a:pt x="405255" y="181707"/>
                  </a:cubicBezTo>
                  <a:cubicBezTo>
                    <a:pt x="394472" y="169419"/>
                    <a:pt x="389081" y="153325"/>
                    <a:pt x="389081" y="133427"/>
                  </a:cubicBezTo>
                  <a:cubicBezTo>
                    <a:pt x="389081" y="112577"/>
                    <a:pt x="395130" y="95489"/>
                    <a:pt x="407236" y="82173"/>
                  </a:cubicBezTo>
                  <a:cubicBezTo>
                    <a:pt x="419342" y="68847"/>
                    <a:pt x="434887" y="62189"/>
                    <a:pt x="453880" y="62189"/>
                  </a:cubicBezTo>
                  <a:close/>
                  <a:moveTo>
                    <a:pt x="84195" y="21280"/>
                  </a:moveTo>
                  <a:cubicBezTo>
                    <a:pt x="63174" y="21280"/>
                    <a:pt x="45877" y="29033"/>
                    <a:pt x="32294" y="44530"/>
                  </a:cubicBezTo>
                  <a:cubicBezTo>
                    <a:pt x="18711" y="60027"/>
                    <a:pt x="11920" y="80306"/>
                    <a:pt x="11920" y="105357"/>
                  </a:cubicBezTo>
                  <a:cubicBezTo>
                    <a:pt x="11920" y="130731"/>
                    <a:pt x="18349" y="150926"/>
                    <a:pt x="31189" y="165950"/>
                  </a:cubicBezTo>
                  <a:cubicBezTo>
                    <a:pt x="44028" y="180974"/>
                    <a:pt x="61192" y="188486"/>
                    <a:pt x="82671" y="188486"/>
                  </a:cubicBezTo>
                  <a:cubicBezTo>
                    <a:pt x="105017" y="188486"/>
                    <a:pt x="122705" y="181053"/>
                    <a:pt x="135735" y="166188"/>
                  </a:cubicBezTo>
                  <a:cubicBezTo>
                    <a:pt x="148775" y="151322"/>
                    <a:pt x="155300" y="130607"/>
                    <a:pt x="155300" y="104052"/>
                  </a:cubicBezTo>
                  <a:cubicBezTo>
                    <a:pt x="155300" y="78049"/>
                    <a:pt x="148937" y="57751"/>
                    <a:pt x="136202" y="43168"/>
                  </a:cubicBezTo>
                  <a:cubicBezTo>
                    <a:pt x="123476" y="28576"/>
                    <a:pt x="106141" y="21280"/>
                    <a:pt x="84195" y="21280"/>
                  </a:cubicBezTo>
                  <a:close/>
                  <a:moveTo>
                    <a:pt x="350857" y="12717"/>
                  </a:moveTo>
                  <a:cubicBezTo>
                    <a:pt x="353429" y="12717"/>
                    <a:pt x="355705" y="13574"/>
                    <a:pt x="357696" y="15279"/>
                  </a:cubicBezTo>
                  <a:cubicBezTo>
                    <a:pt x="359677" y="16984"/>
                    <a:pt x="360668" y="19298"/>
                    <a:pt x="360668" y="22232"/>
                  </a:cubicBezTo>
                  <a:cubicBezTo>
                    <a:pt x="360668" y="25013"/>
                    <a:pt x="359696" y="27366"/>
                    <a:pt x="357753" y="29309"/>
                  </a:cubicBezTo>
                  <a:cubicBezTo>
                    <a:pt x="355801" y="31252"/>
                    <a:pt x="353505" y="32224"/>
                    <a:pt x="350857" y="32224"/>
                  </a:cubicBezTo>
                  <a:cubicBezTo>
                    <a:pt x="348295" y="32224"/>
                    <a:pt x="346057" y="31290"/>
                    <a:pt x="344152" y="29433"/>
                  </a:cubicBezTo>
                  <a:cubicBezTo>
                    <a:pt x="342247" y="27566"/>
                    <a:pt x="341285" y="25166"/>
                    <a:pt x="341285" y="22232"/>
                  </a:cubicBezTo>
                  <a:cubicBezTo>
                    <a:pt x="341285" y="19460"/>
                    <a:pt x="342266" y="17184"/>
                    <a:pt x="344209" y="15393"/>
                  </a:cubicBezTo>
                  <a:cubicBezTo>
                    <a:pt x="346152" y="13612"/>
                    <a:pt x="348371" y="12717"/>
                    <a:pt x="350857" y="12717"/>
                  </a:cubicBezTo>
                  <a:close/>
                  <a:moveTo>
                    <a:pt x="86291" y="9630"/>
                  </a:moveTo>
                  <a:cubicBezTo>
                    <a:pt x="110656" y="9630"/>
                    <a:pt x="130392" y="18127"/>
                    <a:pt x="145489" y="35138"/>
                  </a:cubicBezTo>
                  <a:cubicBezTo>
                    <a:pt x="160586" y="52141"/>
                    <a:pt x="168139" y="74439"/>
                    <a:pt x="168139" y="102032"/>
                  </a:cubicBezTo>
                  <a:cubicBezTo>
                    <a:pt x="168139" y="132474"/>
                    <a:pt x="160414" y="156436"/>
                    <a:pt x="144965" y="173918"/>
                  </a:cubicBezTo>
                  <a:cubicBezTo>
                    <a:pt x="129515" y="191399"/>
                    <a:pt x="108827" y="200140"/>
                    <a:pt x="82910" y="200140"/>
                  </a:cubicBezTo>
                  <a:cubicBezTo>
                    <a:pt x="57382" y="200140"/>
                    <a:pt x="37028" y="191498"/>
                    <a:pt x="21845" y="174215"/>
                  </a:cubicBezTo>
                  <a:cubicBezTo>
                    <a:pt x="6671" y="156932"/>
                    <a:pt x="-920" y="134456"/>
                    <a:pt x="-920" y="106785"/>
                  </a:cubicBezTo>
                  <a:cubicBezTo>
                    <a:pt x="-920" y="77372"/>
                    <a:pt x="6862" y="53826"/>
                    <a:pt x="22436" y="36148"/>
                  </a:cubicBezTo>
                  <a:cubicBezTo>
                    <a:pt x="37999" y="18470"/>
                    <a:pt x="59287" y="9630"/>
                    <a:pt x="86291" y="9630"/>
                  </a:cubicBezTo>
                  <a:close/>
                  <a:moveTo>
                    <a:pt x="316520" y="115"/>
                  </a:moveTo>
                  <a:cubicBezTo>
                    <a:pt x="322044" y="115"/>
                    <a:pt x="326597" y="944"/>
                    <a:pt x="330178" y="2611"/>
                  </a:cubicBezTo>
                  <a:lnTo>
                    <a:pt x="330178" y="14622"/>
                  </a:lnTo>
                  <a:cubicBezTo>
                    <a:pt x="327064" y="12164"/>
                    <a:pt x="322359" y="10935"/>
                    <a:pt x="316053" y="10935"/>
                  </a:cubicBezTo>
                  <a:cubicBezTo>
                    <a:pt x="300175" y="10935"/>
                    <a:pt x="292231" y="21794"/>
                    <a:pt x="292231" y="43520"/>
                  </a:cubicBezTo>
                  <a:lnTo>
                    <a:pt x="292231" y="65399"/>
                  </a:lnTo>
                  <a:lnTo>
                    <a:pt x="326445" y="65399"/>
                  </a:lnTo>
                  <a:lnTo>
                    <a:pt x="326445" y="76220"/>
                  </a:lnTo>
                  <a:lnTo>
                    <a:pt x="292231" y="76220"/>
                  </a:lnTo>
                  <a:lnTo>
                    <a:pt x="292231" y="196929"/>
                  </a:lnTo>
                  <a:lnTo>
                    <a:pt x="280677" y="196929"/>
                  </a:lnTo>
                  <a:lnTo>
                    <a:pt x="280677" y="76220"/>
                  </a:lnTo>
                  <a:lnTo>
                    <a:pt x="257436" y="76220"/>
                  </a:lnTo>
                  <a:lnTo>
                    <a:pt x="257436" y="65399"/>
                  </a:lnTo>
                  <a:lnTo>
                    <a:pt x="280677" y="65399"/>
                  </a:lnTo>
                  <a:lnTo>
                    <a:pt x="280677" y="42568"/>
                  </a:lnTo>
                  <a:cubicBezTo>
                    <a:pt x="280677" y="28700"/>
                    <a:pt x="284096" y="18155"/>
                    <a:pt x="290945" y="10935"/>
                  </a:cubicBezTo>
                  <a:cubicBezTo>
                    <a:pt x="297794" y="3725"/>
                    <a:pt x="306318" y="115"/>
                    <a:pt x="316520" y="115"/>
                  </a:cubicBezTo>
                  <a:close/>
                  <a:moveTo>
                    <a:pt x="245044" y="115"/>
                  </a:moveTo>
                  <a:cubicBezTo>
                    <a:pt x="250569" y="115"/>
                    <a:pt x="255121" y="944"/>
                    <a:pt x="258703" y="2611"/>
                  </a:cubicBezTo>
                  <a:lnTo>
                    <a:pt x="258703" y="14622"/>
                  </a:lnTo>
                  <a:cubicBezTo>
                    <a:pt x="255588" y="12164"/>
                    <a:pt x="250883" y="10935"/>
                    <a:pt x="244577" y="10935"/>
                  </a:cubicBezTo>
                  <a:cubicBezTo>
                    <a:pt x="228699" y="10935"/>
                    <a:pt x="220755" y="21794"/>
                    <a:pt x="220755" y="43520"/>
                  </a:cubicBezTo>
                  <a:lnTo>
                    <a:pt x="220755" y="65399"/>
                  </a:lnTo>
                  <a:lnTo>
                    <a:pt x="254969" y="65399"/>
                  </a:lnTo>
                  <a:lnTo>
                    <a:pt x="254969" y="76220"/>
                  </a:lnTo>
                  <a:lnTo>
                    <a:pt x="220755" y="76220"/>
                  </a:lnTo>
                  <a:lnTo>
                    <a:pt x="220755" y="196929"/>
                  </a:lnTo>
                  <a:lnTo>
                    <a:pt x="209201" y="196929"/>
                  </a:lnTo>
                  <a:lnTo>
                    <a:pt x="209201" y="76220"/>
                  </a:lnTo>
                  <a:lnTo>
                    <a:pt x="185970" y="76220"/>
                  </a:lnTo>
                  <a:lnTo>
                    <a:pt x="185970" y="65399"/>
                  </a:lnTo>
                  <a:lnTo>
                    <a:pt x="209201" y="65399"/>
                  </a:lnTo>
                  <a:lnTo>
                    <a:pt x="209201" y="42568"/>
                  </a:lnTo>
                  <a:cubicBezTo>
                    <a:pt x="209201" y="28700"/>
                    <a:pt x="212621" y="18155"/>
                    <a:pt x="219469" y="10935"/>
                  </a:cubicBezTo>
                  <a:cubicBezTo>
                    <a:pt x="226327" y="3725"/>
                    <a:pt x="234843" y="115"/>
                    <a:pt x="245044" y="115"/>
                  </a:cubicBez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1313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>
            <a:extLst>
              <a:ext uri="{FF2B5EF4-FFF2-40B4-BE49-F238E27FC236}">
                <a16:creationId xmlns:a16="http://schemas.microsoft.com/office/drawing/2014/main" id="{AD868303-06D8-4000-97F7-25D87CA5B3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0000"/>
                  <a:lumOff val="30000"/>
                </a:schemeClr>
              </a:gs>
              <a:gs pos="100000">
                <a:schemeClr val="accent6">
                  <a:lumMod val="70000"/>
                  <a:lumOff val="3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F48856F-05F7-460B-A424-BB471C6BB186}"/>
              </a:ext>
            </a:extLst>
          </p:cNvPr>
          <p:cNvSpPr txBox="1"/>
          <p:nvPr/>
        </p:nvSpPr>
        <p:spPr>
          <a:xfrm>
            <a:off x="616992" y="340149"/>
            <a:ext cx="1436291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亮点展示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C8B9103-2E68-48FE-8CE8-52DFA904CA35}"/>
              </a:ext>
            </a:extLst>
          </p:cNvPr>
          <p:cNvSpPr txBox="1"/>
          <p:nvPr/>
        </p:nvSpPr>
        <p:spPr>
          <a:xfrm>
            <a:off x="2563440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总结复盘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2EA70D7-4603-479D-80EA-A75F0CDF1490}"/>
              </a:ext>
            </a:extLst>
          </p:cNvPr>
          <p:cNvSpPr txBox="1"/>
          <p:nvPr/>
        </p:nvSpPr>
        <p:spPr>
          <a:xfrm>
            <a:off x="4658034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1100">
                <a:solidFill>
                  <a:schemeClr val="bg2">
                    <a:lumMod val="75000"/>
                  </a:schemeClr>
                </a:solidFill>
                <a:latin typeface="+mn-ea"/>
              </a:defRPr>
            </a:lvl1pPr>
          </a:lstStyle>
          <a:p>
            <a:r>
              <a:rPr lang="zh-CN" altLang="en-US"/>
              <a:t>业绩报告</a:t>
            </a:r>
            <a:endParaRPr lang="zh-CN" altLang="en-US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F1323DE-C4E8-42EA-9067-3937344661CD}"/>
              </a:ext>
            </a:extLst>
          </p:cNvPr>
          <p:cNvSpPr txBox="1"/>
          <p:nvPr/>
        </p:nvSpPr>
        <p:spPr>
          <a:xfrm>
            <a:off x="5650828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数据分析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BD46111-8D57-4E10-982E-299597386262}"/>
              </a:ext>
            </a:extLst>
          </p:cNvPr>
          <p:cNvSpPr txBox="1"/>
          <p:nvPr/>
        </p:nvSpPr>
        <p:spPr>
          <a:xfrm>
            <a:off x="3556235" y="481784"/>
            <a:ext cx="673261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展望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&amp;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规划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E2D5AE5F-8AEB-4CC3-AB9C-0AA5E520F699}"/>
              </a:ext>
            </a:extLst>
          </p:cNvPr>
          <p:cNvSpPr/>
          <p:nvPr/>
        </p:nvSpPr>
        <p:spPr>
          <a:xfrm>
            <a:off x="3318469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D78606C1-E67E-4AE1-892F-B7477CFC26FA}"/>
              </a:ext>
            </a:extLst>
          </p:cNvPr>
          <p:cNvSpPr/>
          <p:nvPr/>
        </p:nvSpPr>
        <p:spPr>
          <a:xfrm>
            <a:off x="4420268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54ADC971-E3E4-4347-BAD6-71DD6A35991F}"/>
              </a:ext>
            </a:extLst>
          </p:cNvPr>
          <p:cNvSpPr/>
          <p:nvPr/>
        </p:nvSpPr>
        <p:spPr>
          <a:xfrm>
            <a:off x="5413063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DFDDCF2-5726-451D-BB4D-D2B3AD0E131B}"/>
              </a:ext>
            </a:extLst>
          </p:cNvPr>
          <p:cNvSpPr txBox="1"/>
          <p:nvPr/>
        </p:nvSpPr>
        <p:spPr>
          <a:xfrm>
            <a:off x="603250" y="1151480"/>
            <a:ext cx="1538883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三大业务推进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CB5A413-ED80-4F5B-BBC2-0D8D79D6C15B}"/>
              </a:ext>
            </a:extLst>
          </p:cNvPr>
          <p:cNvSpPr txBox="1"/>
          <p:nvPr/>
        </p:nvSpPr>
        <p:spPr>
          <a:xfrm>
            <a:off x="603250" y="1472758"/>
            <a:ext cx="1646285" cy="1531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Three business promotion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9" name="文本框 418">
            <a:extLst>
              <a:ext uri="{FF2B5EF4-FFF2-40B4-BE49-F238E27FC236}">
                <a16:creationId xmlns:a16="http://schemas.microsoft.com/office/drawing/2014/main" id="{1D8FDAD6-1B42-4CDA-B8FF-DD24567122C0}"/>
              </a:ext>
            </a:extLst>
          </p:cNvPr>
          <p:cNvSpPr txBox="1"/>
          <p:nvPr/>
        </p:nvSpPr>
        <p:spPr>
          <a:xfrm>
            <a:off x="616993" y="6005379"/>
            <a:ext cx="1158972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English name </a:t>
            </a: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" name="文本框 419">
            <a:extLst>
              <a:ext uri="{FF2B5EF4-FFF2-40B4-BE49-F238E27FC236}">
                <a16:creationId xmlns:a16="http://schemas.microsoft.com/office/drawing/2014/main" id="{4EBA1586-0FA8-4A2A-8336-00A59AF1B3E3}"/>
              </a:ext>
            </a:extLst>
          </p:cNvPr>
          <p:cNvSpPr txBox="1"/>
          <p:nvPr/>
        </p:nvSpPr>
        <p:spPr>
          <a:xfrm>
            <a:off x="10731206" y="6005379"/>
            <a:ext cx="851194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Corporate slogan</a:t>
            </a:r>
          </a:p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圆: 空心 60">
            <a:extLst>
              <a:ext uri="{FF2B5EF4-FFF2-40B4-BE49-F238E27FC236}">
                <a16:creationId xmlns:a16="http://schemas.microsoft.com/office/drawing/2014/main" id="{5009DDA3-46AE-4994-A4B4-89BB9CDDCF4F}"/>
              </a:ext>
            </a:extLst>
          </p:cNvPr>
          <p:cNvSpPr/>
          <p:nvPr/>
        </p:nvSpPr>
        <p:spPr>
          <a:xfrm>
            <a:off x="2182394" y="469587"/>
            <a:ext cx="190274" cy="190274"/>
          </a:xfrm>
          <a:prstGeom prst="donut">
            <a:avLst>
              <a:gd name="adj" fmla="val 232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137D1DB7-9275-4F74-AB89-79302FFF7D2A}"/>
              </a:ext>
            </a:extLst>
          </p:cNvPr>
          <p:cNvCxnSpPr>
            <a:cxnSpLocks/>
            <a:stCxn id="78" idx="6"/>
            <a:endCxn id="104" idx="2"/>
          </p:cNvCxnSpPr>
          <p:nvPr/>
        </p:nvCxnSpPr>
        <p:spPr>
          <a:xfrm>
            <a:off x="3262161" y="3566379"/>
            <a:ext cx="1514779" cy="0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60012865-9FA6-4310-A099-BE32359FB759}"/>
              </a:ext>
            </a:extLst>
          </p:cNvPr>
          <p:cNvCxnSpPr>
            <a:cxnSpLocks/>
            <a:stCxn id="104" idx="6"/>
            <a:endCxn id="115" idx="2"/>
          </p:cNvCxnSpPr>
          <p:nvPr/>
        </p:nvCxnSpPr>
        <p:spPr>
          <a:xfrm>
            <a:off x="7422109" y="3566379"/>
            <a:ext cx="1514779" cy="0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318CF7B8-530D-4662-B87D-4AA857035D02}"/>
              </a:ext>
            </a:extLst>
          </p:cNvPr>
          <p:cNvGrpSpPr/>
          <p:nvPr/>
        </p:nvGrpSpPr>
        <p:grpSpPr>
          <a:xfrm>
            <a:off x="616992" y="2243794"/>
            <a:ext cx="10965065" cy="2645170"/>
            <a:chOff x="616992" y="2243794"/>
            <a:chExt cx="10965065" cy="2645170"/>
          </a:xfrm>
        </p:grpSpPr>
        <p:grpSp>
          <p:nvGrpSpPr>
            <p:cNvPr id="103" name="组合 102">
              <a:extLst>
                <a:ext uri="{FF2B5EF4-FFF2-40B4-BE49-F238E27FC236}">
                  <a16:creationId xmlns:a16="http://schemas.microsoft.com/office/drawing/2014/main" id="{D07361B8-A5A7-4EB1-931F-49490066B62A}"/>
                </a:ext>
              </a:extLst>
            </p:cNvPr>
            <p:cNvGrpSpPr/>
            <p:nvPr/>
          </p:nvGrpSpPr>
          <p:grpSpPr>
            <a:xfrm>
              <a:off x="4776940" y="2243794"/>
              <a:ext cx="2645169" cy="2645170"/>
              <a:chOff x="616992" y="2243794"/>
              <a:chExt cx="2645169" cy="2645170"/>
            </a:xfrm>
          </p:grpSpPr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id="{21155337-507A-4A13-A0B2-4988E0060CE1}"/>
                  </a:ext>
                </a:extLst>
              </p:cNvPr>
              <p:cNvSpPr/>
              <p:nvPr/>
            </p:nvSpPr>
            <p:spPr>
              <a:xfrm>
                <a:off x="616992" y="2243794"/>
                <a:ext cx="2645169" cy="2645170"/>
              </a:xfrm>
              <a:prstGeom prst="ellipse">
                <a:avLst/>
              </a:prstGeom>
              <a:gradFill flip="none" rotWithShape="1">
                <a:gsLst>
                  <a:gs pos="1000">
                    <a:schemeClr val="accent2">
                      <a:alpha val="0"/>
                    </a:schemeClr>
                  </a:gs>
                  <a:gs pos="100000">
                    <a:schemeClr val="accent2">
                      <a:alpha val="2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cap="rnd">
                <a:solidFill>
                  <a:schemeClr val="accent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CDDAAE2D-3794-41E6-83B0-75F637870B17}"/>
                  </a:ext>
                </a:extLst>
              </p:cNvPr>
              <p:cNvSpPr txBox="1"/>
              <p:nvPr/>
            </p:nvSpPr>
            <p:spPr>
              <a:xfrm>
                <a:off x="1247079" y="2610737"/>
                <a:ext cx="1384995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>
                <a:defPPr>
                  <a:defRPr lang="zh-CN"/>
                </a:defPPr>
                <a:lvl1pPr>
                  <a:defRPr>
                    <a:solidFill>
                      <a:schemeClr val="accent1"/>
                    </a:solidFill>
                    <a:latin typeface="OPPOSans B" panose="00020600040101010101" pitchFamily="18" charset="-122"/>
                    <a:ea typeface="OPPOSans B" panose="00020600040101010101" pitchFamily="18" charset="-122"/>
                  </a:defRPr>
                </a:lvl1pPr>
              </a:lstStyle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线上咨询业务</a:t>
                </a:r>
              </a:p>
            </p:txBody>
          </p:sp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967F95E9-79B6-4CFB-BAA5-CA1FF9A10D92}"/>
                  </a:ext>
                </a:extLst>
              </p:cNvPr>
              <p:cNvSpPr txBox="1"/>
              <p:nvPr/>
            </p:nvSpPr>
            <p:spPr>
              <a:xfrm>
                <a:off x="1143912" y="3129860"/>
                <a:ext cx="1591329" cy="90351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点击此处输入简要文字解说，以说明该项目下的具体内容，解说文字应当尽量概括精炼</a:t>
                </a:r>
              </a:p>
            </p:txBody>
          </p:sp>
          <p:cxnSp>
            <p:nvCxnSpPr>
              <p:cNvPr id="107" name="直接连接符 106">
                <a:extLst>
                  <a:ext uri="{FF2B5EF4-FFF2-40B4-BE49-F238E27FC236}">
                    <a16:creationId xmlns:a16="http://schemas.microsoft.com/office/drawing/2014/main" id="{F7EA739E-3319-4432-870C-F7C101700B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62240" y="2909887"/>
                <a:ext cx="154673" cy="1546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983DD7D5-015D-403E-98FB-5AD710E6B12C}"/>
                  </a:ext>
                </a:extLst>
              </p:cNvPr>
              <p:cNvSpPr txBox="1"/>
              <p:nvPr/>
            </p:nvSpPr>
            <p:spPr>
              <a:xfrm>
                <a:off x="1341656" y="4338300"/>
                <a:ext cx="1195840" cy="153888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>
                <a:defPPr>
                  <a:defRPr lang="zh-CN"/>
                </a:defPPr>
                <a:lvl1pPr algn="ctr">
                  <a:defRPr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OPPOSans B" panose="00020600040101010101" pitchFamily="18" charset="-122"/>
                    <a:ea typeface="OPPOSans B" panose="00020600040101010101" pitchFamily="18" charset="-122"/>
                  </a:defRPr>
                </a:lvl1pPr>
              </a:lstStyle>
              <a:p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Online consultation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13" name="直接连接符 112">
                <a:extLst>
                  <a:ext uri="{FF2B5EF4-FFF2-40B4-BE49-F238E27FC236}">
                    <a16:creationId xmlns:a16="http://schemas.microsoft.com/office/drawing/2014/main" id="{C11C5248-7C1C-4401-A0C9-827CD6AFC7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62240" y="4105275"/>
                <a:ext cx="154673" cy="1546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组合 113">
              <a:extLst>
                <a:ext uri="{FF2B5EF4-FFF2-40B4-BE49-F238E27FC236}">
                  <a16:creationId xmlns:a16="http://schemas.microsoft.com/office/drawing/2014/main" id="{0F89FD68-49B7-46C8-9FD0-DBCF83971F27}"/>
                </a:ext>
              </a:extLst>
            </p:cNvPr>
            <p:cNvGrpSpPr/>
            <p:nvPr/>
          </p:nvGrpSpPr>
          <p:grpSpPr>
            <a:xfrm>
              <a:off x="8936888" y="2243794"/>
              <a:ext cx="2645169" cy="2645170"/>
              <a:chOff x="616992" y="2243794"/>
              <a:chExt cx="2645169" cy="2645170"/>
            </a:xfrm>
          </p:grpSpPr>
          <p:sp>
            <p:nvSpPr>
              <p:cNvPr id="115" name="椭圆 114">
                <a:extLst>
                  <a:ext uri="{FF2B5EF4-FFF2-40B4-BE49-F238E27FC236}">
                    <a16:creationId xmlns:a16="http://schemas.microsoft.com/office/drawing/2014/main" id="{0E8E4868-D113-4CE8-81CD-6B460F1D22A1}"/>
                  </a:ext>
                </a:extLst>
              </p:cNvPr>
              <p:cNvSpPr/>
              <p:nvPr/>
            </p:nvSpPr>
            <p:spPr>
              <a:xfrm>
                <a:off x="616992" y="2243794"/>
                <a:ext cx="2645169" cy="2645170"/>
              </a:xfrm>
              <a:prstGeom prst="ellipse">
                <a:avLst/>
              </a:prstGeom>
              <a:gradFill flip="none" rotWithShape="1">
                <a:gsLst>
                  <a:gs pos="1000">
                    <a:schemeClr val="accent2">
                      <a:alpha val="0"/>
                    </a:schemeClr>
                  </a:gs>
                  <a:gs pos="100000">
                    <a:schemeClr val="accent2">
                      <a:alpha val="2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cap="rnd">
                <a:solidFill>
                  <a:schemeClr val="accent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文本框 115">
                <a:extLst>
                  <a:ext uri="{FF2B5EF4-FFF2-40B4-BE49-F238E27FC236}">
                    <a16:creationId xmlns:a16="http://schemas.microsoft.com/office/drawing/2014/main" id="{4AC7B992-1D7F-4E2D-BC61-74F0F7E1632B}"/>
                  </a:ext>
                </a:extLst>
              </p:cNvPr>
              <p:cNvSpPr txBox="1"/>
              <p:nvPr/>
            </p:nvSpPr>
            <p:spPr>
              <a:xfrm>
                <a:off x="1247079" y="2610737"/>
                <a:ext cx="1384995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>
                <a:defPPr>
                  <a:defRPr lang="zh-CN"/>
                </a:defPPr>
                <a:lvl1pPr>
                  <a:defRPr>
                    <a:solidFill>
                      <a:schemeClr val="accent1"/>
                    </a:solidFill>
                    <a:latin typeface="OPPOSans B" panose="00020600040101010101" pitchFamily="18" charset="-122"/>
                    <a:ea typeface="OPPOSans B" panose="00020600040101010101" pitchFamily="18" charset="-122"/>
                  </a:defRPr>
                </a:lvl1pPr>
              </a:lstStyle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广告推广业务</a:t>
                </a:r>
              </a:p>
            </p:txBody>
          </p:sp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D265DFFF-3184-41A4-83AB-D9573FFE577D}"/>
                  </a:ext>
                </a:extLst>
              </p:cNvPr>
              <p:cNvSpPr txBox="1"/>
              <p:nvPr/>
            </p:nvSpPr>
            <p:spPr>
              <a:xfrm>
                <a:off x="1143912" y="3129860"/>
                <a:ext cx="1591329" cy="90351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点击此处输入简要文字解说，以说明该项目下的具体内容，解说文字应当尽量概括精炼</a:t>
                </a:r>
              </a:p>
            </p:txBody>
          </p:sp>
          <p:cxnSp>
            <p:nvCxnSpPr>
              <p:cNvPr id="118" name="直接连接符 117">
                <a:extLst>
                  <a:ext uri="{FF2B5EF4-FFF2-40B4-BE49-F238E27FC236}">
                    <a16:creationId xmlns:a16="http://schemas.microsoft.com/office/drawing/2014/main" id="{E1C53176-0635-48EA-876D-E82551357A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62240" y="2909887"/>
                <a:ext cx="154673" cy="1546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文本框 118">
                <a:extLst>
                  <a:ext uri="{FF2B5EF4-FFF2-40B4-BE49-F238E27FC236}">
                    <a16:creationId xmlns:a16="http://schemas.microsoft.com/office/drawing/2014/main" id="{5C87D21E-0902-4DD4-A1F4-8D3FFE38AB56}"/>
                  </a:ext>
                </a:extLst>
              </p:cNvPr>
              <p:cNvSpPr txBox="1"/>
              <p:nvPr/>
            </p:nvSpPr>
            <p:spPr>
              <a:xfrm>
                <a:off x="1243872" y="4338300"/>
                <a:ext cx="1391407" cy="153888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>
                <a:defPPr>
                  <a:defRPr lang="zh-CN"/>
                </a:defPPr>
                <a:lvl1pPr>
                  <a:defRPr>
                    <a:solidFill>
                      <a:schemeClr val="accent1"/>
                    </a:solidFill>
                    <a:latin typeface="OPPOSans B" panose="00020600040101010101" pitchFamily="18" charset="-122"/>
                    <a:ea typeface="OPPOSans B" panose="00020600040101010101" pitchFamily="18" charset="-122"/>
                  </a:defRPr>
                </a:lvl1pPr>
              </a:lstStyle>
              <a:p>
                <a:pPr algn="ctr"/>
                <a:r>
                  <a:rPr lang="en-US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Advertising promotion</a:t>
                </a:r>
                <a:endPara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20" name="直接连接符 119">
                <a:extLst>
                  <a:ext uri="{FF2B5EF4-FFF2-40B4-BE49-F238E27FC236}">
                    <a16:creationId xmlns:a16="http://schemas.microsoft.com/office/drawing/2014/main" id="{5D0D90E1-F53F-4DE8-8936-3314A7828E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62240" y="4105275"/>
                <a:ext cx="154673" cy="1546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B4784557-404D-497C-B437-EC35212FF226}"/>
                </a:ext>
              </a:extLst>
            </p:cNvPr>
            <p:cNvGrpSpPr/>
            <p:nvPr/>
          </p:nvGrpSpPr>
          <p:grpSpPr>
            <a:xfrm>
              <a:off x="616992" y="2243794"/>
              <a:ext cx="2645169" cy="2645170"/>
              <a:chOff x="616992" y="2243794"/>
              <a:chExt cx="2645169" cy="2645170"/>
            </a:xfrm>
          </p:grpSpPr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6C23B267-AEB7-4702-A2DE-9D537969725C}"/>
                  </a:ext>
                </a:extLst>
              </p:cNvPr>
              <p:cNvSpPr/>
              <p:nvPr/>
            </p:nvSpPr>
            <p:spPr>
              <a:xfrm>
                <a:off x="616992" y="2243794"/>
                <a:ext cx="2645169" cy="2645170"/>
              </a:xfrm>
              <a:prstGeom prst="ellipse">
                <a:avLst/>
              </a:prstGeom>
              <a:gradFill flip="none" rotWithShape="1">
                <a:gsLst>
                  <a:gs pos="1000">
                    <a:schemeClr val="accent2">
                      <a:alpha val="0"/>
                    </a:schemeClr>
                  </a:gs>
                  <a:gs pos="100000">
                    <a:schemeClr val="accent2">
                      <a:alpha val="2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cap="rnd">
                <a:solidFill>
                  <a:schemeClr val="accent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CFB29F6E-6B8A-4638-99A0-9A915CB4409A}"/>
                  </a:ext>
                </a:extLst>
              </p:cNvPr>
              <p:cNvSpPr txBox="1"/>
              <p:nvPr/>
            </p:nvSpPr>
            <p:spPr>
              <a:xfrm>
                <a:off x="1247079" y="2610737"/>
                <a:ext cx="1384995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>
                <a:defPPr>
                  <a:defRPr lang="zh-CN"/>
                </a:defPPr>
                <a:lvl1pPr>
                  <a:defRPr>
                    <a:solidFill>
                      <a:schemeClr val="accent1"/>
                    </a:solidFill>
                    <a:latin typeface="OPPOSans B" panose="00020600040101010101" pitchFamily="18" charset="-122"/>
                    <a:ea typeface="OPPOSans B" panose="00020600040101010101" pitchFamily="18" charset="-122"/>
                  </a:defRPr>
                </a:lvl1pPr>
              </a:lstStyle>
              <a:p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线下培训业务</a:t>
                </a:r>
              </a:p>
            </p:txBody>
          </p:sp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E228EF17-C22B-47BB-B1D5-EFD63C5EDAE6}"/>
                  </a:ext>
                </a:extLst>
              </p:cNvPr>
              <p:cNvSpPr txBox="1"/>
              <p:nvPr/>
            </p:nvSpPr>
            <p:spPr>
              <a:xfrm>
                <a:off x="1143912" y="3129860"/>
                <a:ext cx="1591329" cy="90351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点击此处输入简要文字解说，以说明该项目下的具体内容，解说文字应当尽量概括精炼</a:t>
                </a:r>
              </a:p>
            </p:txBody>
          </p: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B9E63AEE-2143-43AA-A836-39A126757B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62240" y="2909887"/>
                <a:ext cx="154673" cy="1546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A8BC144A-0058-46E8-A94B-928C47BF6B19}"/>
                  </a:ext>
                </a:extLst>
              </p:cNvPr>
              <p:cNvSpPr txBox="1"/>
              <p:nvPr/>
            </p:nvSpPr>
            <p:spPr>
              <a:xfrm>
                <a:off x="1477110" y="4338300"/>
                <a:ext cx="924932" cy="153888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>
                <a:defPPr>
                  <a:defRPr lang="zh-CN"/>
                </a:defPPr>
                <a:lvl1pPr algn="ctr">
                  <a:defRPr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OPPOSans B" panose="00020600040101010101" pitchFamily="18" charset="-122"/>
                    <a:ea typeface="OPPOSans B" panose="00020600040101010101" pitchFamily="18" charset="-122"/>
                  </a:defRPr>
                </a:lvl1pPr>
              </a:lstStyle>
              <a:p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Offline training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02" name="直接连接符 101">
                <a:extLst>
                  <a:ext uri="{FF2B5EF4-FFF2-40B4-BE49-F238E27FC236}">
                    <a16:creationId xmlns:a16="http://schemas.microsoft.com/office/drawing/2014/main" id="{E61762D6-4554-4D6E-B29A-81C82EDDE3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62240" y="4105275"/>
                <a:ext cx="154673" cy="1546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E75CB7F5-BFD9-474C-BBF6-9D632B703DBA}"/>
              </a:ext>
            </a:extLst>
          </p:cNvPr>
          <p:cNvGrpSpPr/>
          <p:nvPr/>
        </p:nvGrpSpPr>
        <p:grpSpPr>
          <a:xfrm>
            <a:off x="10086975" y="387350"/>
            <a:ext cx="1495425" cy="200025"/>
            <a:chOff x="8759825" y="469900"/>
            <a:chExt cx="1495425" cy="200025"/>
          </a:xfrm>
        </p:grpSpPr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D2DFD186-5C83-4C44-BA22-4E7E4872EBFD}"/>
                </a:ext>
              </a:extLst>
            </p:cNvPr>
            <p:cNvSpPr/>
            <p:nvPr/>
          </p:nvSpPr>
          <p:spPr>
            <a:xfrm>
              <a:off x="9836150" y="479425"/>
              <a:ext cx="114300" cy="190500"/>
            </a:xfrm>
            <a:custGeom>
              <a:avLst/>
              <a:gdLst>
                <a:gd name="connsiteX0" fmla="*/ 64803 w 114300"/>
                <a:gd name="connsiteY0" fmla="*/ 115 h 190500"/>
                <a:gd name="connsiteX1" fmla="*/ 105475 w 114300"/>
                <a:gd name="connsiteY1" fmla="*/ 6782 h 190500"/>
                <a:gd name="connsiteX2" fmla="*/ 105475 w 114300"/>
                <a:gd name="connsiteY2" fmla="*/ 32719 h 190500"/>
                <a:gd name="connsiteX3" fmla="*/ 62992 w 114300"/>
                <a:gd name="connsiteY3" fmla="*/ 21175 h 190500"/>
                <a:gd name="connsiteX4" fmla="*/ 35180 w 114300"/>
                <a:gd name="connsiteY4" fmla="*/ 28252 h 190500"/>
                <a:gd name="connsiteX5" fmla="*/ 24417 w 114300"/>
                <a:gd name="connsiteY5" fmla="*/ 47950 h 190500"/>
                <a:gd name="connsiteX6" fmla="*/ 31845 w 114300"/>
                <a:gd name="connsiteY6" fmla="*/ 66152 h 190500"/>
                <a:gd name="connsiteX7" fmla="*/ 64135 w 114300"/>
                <a:gd name="connsiteY7" fmla="*/ 85307 h 190500"/>
                <a:gd name="connsiteX8" fmla="*/ 102426 w 114300"/>
                <a:gd name="connsiteY8" fmla="*/ 111253 h 190500"/>
                <a:gd name="connsiteX9" fmla="*/ 113380 w 114300"/>
                <a:gd name="connsiteY9" fmla="*/ 140402 h 190500"/>
                <a:gd name="connsiteX10" fmla="*/ 95568 w 114300"/>
                <a:gd name="connsiteY10" fmla="*/ 177646 h 190500"/>
                <a:gd name="connsiteX11" fmla="*/ 46228 w 114300"/>
                <a:gd name="connsiteY11" fmla="*/ 190615 h 190500"/>
                <a:gd name="connsiteX12" fmla="*/ 20511 w 114300"/>
                <a:gd name="connsiteY12" fmla="*/ 187580 h 190500"/>
                <a:gd name="connsiteX13" fmla="*/ -920 w 114300"/>
                <a:gd name="connsiteY13" fmla="*/ 180025 h 190500"/>
                <a:gd name="connsiteX14" fmla="*/ -920 w 114300"/>
                <a:gd name="connsiteY14" fmla="*/ 152896 h 190500"/>
                <a:gd name="connsiteX15" fmla="*/ 21940 w 114300"/>
                <a:gd name="connsiteY15" fmla="*/ 165033 h 190500"/>
                <a:gd name="connsiteX16" fmla="*/ 48991 w 114300"/>
                <a:gd name="connsiteY16" fmla="*/ 169792 h 190500"/>
                <a:gd name="connsiteX17" fmla="*/ 88139 w 114300"/>
                <a:gd name="connsiteY17" fmla="*/ 142187 h 190500"/>
                <a:gd name="connsiteX18" fmla="*/ 83948 w 114300"/>
                <a:gd name="connsiteY18" fmla="*/ 128264 h 190500"/>
                <a:gd name="connsiteX19" fmla="*/ 72422 w 114300"/>
                <a:gd name="connsiteY19" fmla="*/ 117320 h 190500"/>
                <a:gd name="connsiteX20" fmla="*/ 44990 w 114300"/>
                <a:gd name="connsiteY20" fmla="*/ 102680 h 190500"/>
                <a:gd name="connsiteX21" fmla="*/ 8128 w 114300"/>
                <a:gd name="connsiteY21" fmla="*/ 77039 h 190500"/>
                <a:gd name="connsiteX22" fmla="*/ -825 w 114300"/>
                <a:gd name="connsiteY22" fmla="*/ 49969 h 190500"/>
                <a:gd name="connsiteX23" fmla="*/ 17844 w 114300"/>
                <a:gd name="connsiteY23" fmla="*/ 13564 h 190500"/>
                <a:gd name="connsiteX24" fmla="*/ 64803 w 114300"/>
                <a:gd name="connsiteY24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0" h="190500">
                  <a:moveTo>
                    <a:pt x="64803" y="115"/>
                  </a:moveTo>
                  <a:cubicBezTo>
                    <a:pt x="83281" y="115"/>
                    <a:pt x="96807" y="2334"/>
                    <a:pt x="105475" y="6782"/>
                  </a:cubicBezTo>
                  <a:lnTo>
                    <a:pt x="105475" y="32719"/>
                  </a:lnTo>
                  <a:cubicBezTo>
                    <a:pt x="94235" y="25023"/>
                    <a:pt x="80043" y="21175"/>
                    <a:pt x="62992" y="21175"/>
                  </a:cubicBezTo>
                  <a:cubicBezTo>
                    <a:pt x="51563" y="21175"/>
                    <a:pt x="42324" y="23537"/>
                    <a:pt x="35180" y="28252"/>
                  </a:cubicBezTo>
                  <a:cubicBezTo>
                    <a:pt x="28036" y="32976"/>
                    <a:pt x="24417" y="39539"/>
                    <a:pt x="24417" y="47950"/>
                  </a:cubicBezTo>
                  <a:cubicBezTo>
                    <a:pt x="24417" y="55408"/>
                    <a:pt x="26893" y="61475"/>
                    <a:pt x="31845" y="66152"/>
                  </a:cubicBezTo>
                  <a:cubicBezTo>
                    <a:pt x="36799" y="70838"/>
                    <a:pt x="47562" y="77220"/>
                    <a:pt x="64135" y="85307"/>
                  </a:cubicBezTo>
                  <a:cubicBezTo>
                    <a:pt x="82424" y="93955"/>
                    <a:pt x="95187" y="102604"/>
                    <a:pt x="102426" y="111253"/>
                  </a:cubicBezTo>
                  <a:cubicBezTo>
                    <a:pt x="109760" y="119892"/>
                    <a:pt x="113380" y="129617"/>
                    <a:pt x="113380" y="140402"/>
                  </a:cubicBezTo>
                  <a:cubicBezTo>
                    <a:pt x="113380" y="156584"/>
                    <a:pt x="107475" y="168999"/>
                    <a:pt x="95568" y="177646"/>
                  </a:cubicBezTo>
                  <a:cubicBezTo>
                    <a:pt x="83757" y="186292"/>
                    <a:pt x="67279" y="190615"/>
                    <a:pt x="46228" y="190615"/>
                  </a:cubicBezTo>
                  <a:cubicBezTo>
                    <a:pt x="38895" y="190615"/>
                    <a:pt x="30322" y="189603"/>
                    <a:pt x="20511" y="187580"/>
                  </a:cubicBezTo>
                  <a:cubicBezTo>
                    <a:pt x="10700" y="185558"/>
                    <a:pt x="3556" y="183040"/>
                    <a:pt x="-920" y="180025"/>
                  </a:cubicBezTo>
                  <a:lnTo>
                    <a:pt x="-920" y="152896"/>
                  </a:lnTo>
                  <a:cubicBezTo>
                    <a:pt x="4795" y="157814"/>
                    <a:pt x="12415" y="161859"/>
                    <a:pt x="21940" y="165033"/>
                  </a:cubicBezTo>
                  <a:cubicBezTo>
                    <a:pt x="31465" y="168206"/>
                    <a:pt x="40418" y="169792"/>
                    <a:pt x="48991" y="169792"/>
                  </a:cubicBezTo>
                  <a:cubicBezTo>
                    <a:pt x="75089" y="169792"/>
                    <a:pt x="88139" y="160590"/>
                    <a:pt x="88139" y="142187"/>
                  </a:cubicBezTo>
                  <a:cubicBezTo>
                    <a:pt x="88139" y="137030"/>
                    <a:pt x="86805" y="132389"/>
                    <a:pt x="83948" y="128264"/>
                  </a:cubicBezTo>
                  <a:cubicBezTo>
                    <a:pt x="81185" y="124140"/>
                    <a:pt x="77280" y="120492"/>
                    <a:pt x="72422" y="117320"/>
                  </a:cubicBezTo>
                  <a:cubicBezTo>
                    <a:pt x="67564" y="114148"/>
                    <a:pt x="58421" y="109262"/>
                    <a:pt x="44990" y="102680"/>
                  </a:cubicBezTo>
                  <a:cubicBezTo>
                    <a:pt x="26321" y="93479"/>
                    <a:pt x="14034" y="84935"/>
                    <a:pt x="8128" y="77039"/>
                  </a:cubicBezTo>
                  <a:cubicBezTo>
                    <a:pt x="2127" y="69152"/>
                    <a:pt x="-825" y="60123"/>
                    <a:pt x="-825" y="49969"/>
                  </a:cubicBezTo>
                  <a:cubicBezTo>
                    <a:pt x="-825" y="34662"/>
                    <a:pt x="5367" y="22527"/>
                    <a:pt x="17844" y="13564"/>
                  </a:cubicBezTo>
                  <a:cubicBezTo>
                    <a:pt x="30227" y="4601"/>
                    <a:pt x="45848" y="115"/>
                    <a:pt x="64803" y="115"/>
                  </a:cubicBezTo>
                  <a:close/>
                </a:path>
              </a:pathLst>
            </a:custGeom>
            <a:solidFill>
              <a:srgbClr val="FBB0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B6CDF1A8-47A4-43FB-A94D-3C6762058372}"/>
                </a:ext>
              </a:extLst>
            </p:cNvPr>
            <p:cNvSpPr/>
            <p:nvPr/>
          </p:nvSpPr>
          <p:spPr>
            <a:xfrm>
              <a:off x="9407525" y="479425"/>
              <a:ext cx="114300" cy="180975"/>
            </a:xfrm>
            <a:custGeom>
              <a:avLst/>
              <a:gdLst>
                <a:gd name="connsiteX0" fmla="*/ -920 w 114300"/>
                <a:gd name="connsiteY0" fmla="*/ 115 h 180975"/>
                <a:gd name="connsiteX1" fmla="*/ 51039 w 114300"/>
                <a:gd name="connsiteY1" fmla="*/ 115 h 180975"/>
                <a:gd name="connsiteX2" fmla="*/ 97026 w 114300"/>
                <a:gd name="connsiteY2" fmla="*/ 14250 h 180975"/>
                <a:gd name="connsiteX3" fmla="*/ 113380 w 114300"/>
                <a:gd name="connsiteY3" fmla="*/ 54674 h 180975"/>
                <a:gd name="connsiteX4" fmla="*/ 94254 w 114300"/>
                <a:gd name="connsiteY4" fmla="*/ 97842 h 180975"/>
                <a:gd name="connsiteX5" fmla="*/ 46429 w 114300"/>
                <a:gd name="connsiteY5" fmla="*/ 113443 h 180975"/>
                <a:gd name="connsiteX6" fmla="*/ 22693 w 114300"/>
                <a:gd name="connsiteY6" fmla="*/ 113443 h 180975"/>
                <a:gd name="connsiteX7" fmla="*/ 22693 w 114300"/>
                <a:gd name="connsiteY7" fmla="*/ 181090 h 180975"/>
                <a:gd name="connsiteX8" fmla="*/ -920 w 114300"/>
                <a:gd name="connsiteY8" fmla="*/ 181090 h 180975"/>
                <a:gd name="connsiteX9" fmla="*/ -920 w 114300"/>
                <a:gd name="connsiteY9" fmla="*/ 115 h 180975"/>
                <a:gd name="connsiteX10" fmla="*/ 22693 w 114300"/>
                <a:gd name="connsiteY10" fmla="*/ 20679 h 180975"/>
                <a:gd name="connsiteX11" fmla="*/ 22693 w 114300"/>
                <a:gd name="connsiteY11" fmla="*/ 92879 h 180975"/>
                <a:gd name="connsiteX12" fmla="*/ 44543 w 114300"/>
                <a:gd name="connsiteY12" fmla="*/ 92879 h 180975"/>
                <a:gd name="connsiteX13" fmla="*/ 77366 w 114300"/>
                <a:gd name="connsiteY13" fmla="*/ 83240 h 180975"/>
                <a:gd name="connsiteX14" fmla="*/ 88586 w 114300"/>
                <a:gd name="connsiteY14" fmla="*/ 55608 h 180975"/>
                <a:gd name="connsiteX15" fmla="*/ 46781 w 114300"/>
                <a:gd name="connsiteY15" fmla="*/ 20679 h 180975"/>
                <a:gd name="connsiteX16" fmla="*/ 22693 w 114300"/>
                <a:gd name="connsiteY16" fmla="*/ 206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300" h="180975">
                  <a:moveTo>
                    <a:pt x="-920" y="115"/>
                  </a:moveTo>
                  <a:lnTo>
                    <a:pt x="51039" y="115"/>
                  </a:lnTo>
                  <a:cubicBezTo>
                    <a:pt x="70794" y="115"/>
                    <a:pt x="86119" y="4830"/>
                    <a:pt x="97026" y="14250"/>
                  </a:cubicBezTo>
                  <a:cubicBezTo>
                    <a:pt x="107931" y="23680"/>
                    <a:pt x="113380" y="37148"/>
                    <a:pt x="113380" y="54674"/>
                  </a:cubicBezTo>
                  <a:cubicBezTo>
                    <a:pt x="113380" y="72438"/>
                    <a:pt x="107008" y="86821"/>
                    <a:pt x="94254" y="97842"/>
                  </a:cubicBezTo>
                  <a:cubicBezTo>
                    <a:pt x="81500" y="108871"/>
                    <a:pt x="65555" y="114063"/>
                    <a:pt x="46429" y="113443"/>
                  </a:cubicBezTo>
                  <a:lnTo>
                    <a:pt x="22693" y="113443"/>
                  </a:lnTo>
                  <a:lnTo>
                    <a:pt x="22693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  <a:moveTo>
                    <a:pt x="22693" y="20679"/>
                  </a:moveTo>
                  <a:lnTo>
                    <a:pt x="22693" y="92879"/>
                  </a:lnTo>
                  <a:lnTo>
                    <a:pt x="44543" y="92879"/>
                  </a:lnTo>
                  <a:cubicBezTo>
                    <a:pt x="58944" y="92879"/>
                    <a:pt x="69889" y="89669"/>
                    <a:pt x="77366" y="83240"/>
                  </a:cubicBezTo>
                  <a:cubicBezTo>
                    <a:pt x="84843" y="76820"/>
                    <a:pt x="88586" y="67609"/>
                    <a:pt x="88586" y="55608"/>
                  </a:cubicBezTo>
                  <a:cubicBezTo>
                    <a:pt x="88586" y="32319"/>
                    <a:pt x="74652" y="20679"/>
                    <a:pt x="46781" y="20679"/>
                  </a:cubicBezTo>
                  <a:lnTo>
                    <a:pt x="22693" y="20679"/>
                  </a:lnTo>
                  <a:close/>
                </a:path>
              </a:pathLst>
            </a:custGeom>
            <a:solidFill>
              <a:srgbClr val="EF5B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D9C50347-8F87-4E9D-87E0-6DC9D2B542C8}"/>
                </a:ext>
              </a:extLst>
            </p:cNvPr>
            <p:cNvSpPr/>
            <p:nvPr/>
          </p:nvSpPr>
          <p:spPr>
            <a:xfrm>
              <a:off x="9550400" y="479425"/>
              <a:ext cx="95250" cy="180975"/>
            </a:xfrm>
            <a:custGeom>
              <a:avLst/>
              <a:gdLst>
                <a:gd name="connsiteX0" fmla="*/ -920 w 95250"/>
                <a:gd name="connsiteY0" fmla="*/ 115 h 180975"/>
                <a:gd name="connsiteX1" fmla="*/ 22416 w 95250"/>
                <a:gd name="connsiteY1" fmla="*/ 115 h 180975"/>
                <a:gd name="connsiteX2" fmla="*/ 22416 w 95250"/>
                <a:gd name="connsiteY2" fmla="*/ 160410 h 180975"/>
                <a:gd name="connsiteX3" fmla="*/ 94330 w 95250"/>
                <a:gd name="connsiteY3" fmla="*/ 160410 h 180975"/>
                <a:gd name="connsiteX4" fmla="*/ 94330 w 95250"/>
                <a:gd name="connsiteY4" fmla="*/ 181090 h 180975"/>
                <a:gd name="connsiteX5" fmla="*/ -920 w 95250"/>
                <a:gd name="connsiteY5" fmla="*/ 181090 h 180975"/>
                <a:gd name="connsiteX6" fmla="*/ -920 w 95250"/>
                <a:gd name="connsiteY6" fmla="*/ 11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180975">
                  <a:moveTo>
                    <a:pt x="-920" y="115"/>
                  </a:moveTo>
                  <a:lnTo>
                    <a:pt x="22416" y="115"/>
                  </a:lnTo>
                  <a:lnTo>
                    <a:pt x="22416" y="160410"/>
                  </a:lnTo>
                  <a:lnTo>
                    <a:pt x="94330" y="160410"/>
                  </a:lnTo>
                  <a:lnTo>
                    <a:pt x="94330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</a:path>
              </a:pathLst>
            </a:custGeom>
            <a:solidFill>
              <a:srgbClr val="293B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DFCB0407-2028-4F66-8CAC-761B9B1A3848}"/>
                </a:ext>
              </a:extLst>
            </p:cNvPr>
            <p:cNvSpPr/>
            <p:nvPr/>
          </p:nvSpPr>
          <p:spPr>
            <a:xfrm>
              <a:off x="9664700" y="479425"/>
              <a:ext cx="142875" cy="190500"/>
            </a:xfrm>
            <a:custGeom>
              <a:avLst/>
              <a:gdLst>
                <a:gd name="connsiteX0" fmla="*/ -920 w 142875"/>
                <a:gd name="connsiteY0" fmla="*/ 115 h 190500"/>
                <a:gd name="connsiteX1" fmla="*/ 23559 w 142875"/>
                <a:gd name="connsiteY1" fmla="*/ 115 h 190500"/>
                <a:gd name="connsiteX2" fmla="*/ 23559 w 142875"/>
                <a:gd name="connsiteY2" fmla="*/ 112843 h 190500"/>
                <a:gd name="connsiteX3" fmla="*/ 71280 w 142875"/>
                <a:gd name="connsiteY3" fmla="*/ 169086 h 190500"/>
                <a:gd name="connsiteX4" fmla="*/ 117476 w 142875"/>
                <a:gd name="connsiteY4" fmla="*/ 114653 h 190500"/>
                <a:gd name="connsiteX5" fmla="*/ 117476 w 142875"/>
                <a:gd name="connsiteY5" fmla="*/ 115 h 190500"/>
                <a:gd name="connsiteX6" fmla="*/ 141955 w 142875"/>
                <a:gd name="connsiteY6" fmla="*/ 115 h 190500"/>
                <a:gd name="connsiteX7" fmla="*/ 141955 w 142875"/>
                <a:gd name="connsiteY7" fmla="*/ 111148 h 190500"/>
                <a:gd name="connsiteX8" fmla="*/ 68994 w 142875"/>
                <a:gd name="connsiteY8" fmla="*/ 190615 h 190500"/>
                <a:gd name="connsiteX9" fmla="*/ -920 w 142875"/>
                <a:gd name="connsiteY9" fmla="*/ 113929 h 190500"/>
                <a:gd name="connsiteX10" fmla="*/ -920 w 142875"/>
                <a:gd name="connsiteY10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90500">
                  <a:moveTo>
                    <a:pt x="-920" y="115"/>
                  </a:moveTo>
                  <a:lnTo>
                    <a:pt x="23559" y="115"/>
                  </a:lnTo>
                  <a:lnTo>
                    <a:pt x="23559" y="112843"/>
                  </a:lnTo>
                  <a:cubicBezTo>
                    <a:pt x="23559" y="150338"/>
                    <a:pt x="39466" y="169086"/>
                    <a:pt x="71280" y="169086"/>
                  </a:cubicBezTo>
                  <a:cubicBezTo>
                    <a:pt x="102046" y="169086"/>
                    <a:pt x="117476" y="150942"/>
                    <a:pt x="117476" y="114653"/>
                  </a:cubicBezTo>
                  <a:lnTo>
                    <a:pt x="117476" y="115"/>
                  </a:lnTo>
                  <a:lnTo>
                    <a:pt x="141955" y="115"/>
                  </a:lnTo>
                  <a:lnTo>
                    <a:pt x="141955" y="111148"/>
                  </a:lnTo>
                  <a:cubicBezTo>
                    <a:pt x="141955" y="164126"/>
                    <a:pt x="117666" y="190615"/>
                    <a:pt x="68994" y="190615"/>
                  </a:cubicBezTo>
                  <a:cubicBezTo>
                    <a:pt x="22416" y="190615"/>
                    <a:pt x="-920" y="165054"/>
                    <a:pt x="-920" y="113929"/>
                  </a:cubicBezTo>
                  <a:lnTo>
                    <a:pt x="-920" y="115"/>
                  </a:lnTo>
                  <a:close/>
                </a:path>
              </a:pathLst>
            </a:custGeom>
            <a:solidFill>
              <a:srgbClr val="1A92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5B7BAEAD-021A-484A-9388-9C1617746C24}"/>
                </a:ext>
              </a:extLst>
            </p:cNvPr>
            <p:cNvSpPr/>
            <p:nvPr/>
          </p:nvSpPr>
          <p:spPr>
            <a:xfrm>
              <a:off x="8759825" y="469900"/>
              <a:ext cx="1495425" cy="200025"/>
            </a:xfrm>
            <a:custGeom>
              <a:avLst/>
              <a:gdLst>
                <a:gd name="connsiteX0" fmla="*/ 1231520 w 1495425"/>
                <a:gd name="connsiteY0" fmla="*/ 178615 h 200025"/>
                <a:gd name="connsiteX1" fmla="*/ 1238950 w 1495425"/>
                <a:gd name="connsiteY1" fmla="*/ 181469 h 200025"/>
                <a:gd name="connsiteX2" fmla="*/ 1241902 w 1495425"/>
                <a:gd name="connsiteY2" fmla="*/ 188842 h 200025"/>
                <a:gd name="connsiteX3" fmla="*/ 1238950 w 1495425"/>
                <a:gd name="connsiteY3" fmla="*/ 196216 h 200025"/>
                <a:gd name="connsiteX4" fmla="*/ 1231520 w 1495425"/>
                <a:gd name="connsiteY4" fmla="*/ 199188 h 200025"/>
                <a:gd name="connsiteX5" fmla="*/ 1224376 w 1495425"/>
                <a:gd name="connsiteY5" fmla="*/ 196216 h 200025"/>
                <a:gd name="connsiteX6" fmla="*/ 1221518 w 1495425"/>
                <a:gd name="connsiteY6" fmla="*/ 188842 h 200025"/>
                <a:gd name="connsiteX7" fmla="*/ 1224376 w 1495425"/>
                <a:gd name="connsiteY7" fmla="*/ 181469 h 200025"/>
                <a:gd name="connsiteX8" fmla="*/ 1231520 w 1495425"/>
                <a:gd name="connsiteY8" fmla="*/ 178615 h 200025"/>
                <a:gd name="connsiteX9" fmla="*/ 560884 w 1495425"/>
                <a:gd name="connsiteY9" fmla="*/ 73010 h 200025"/>
                <a:gd name="connsiteX10" fmla="*/ 530756 w 1495425"/>
                <a:gd name="connsiteY10" fmla="*/ 85383 h 200025"/>
                <a:gd name="connsiteX11" fmla="*/ 516050 w 1495425"/>
                <a:gd name="connsiteY11" fmla="*/ 120940 h 200025"/>
                <a:gd name="connsiteX12" fmla="*/ 599060 w 1495425"/>
                <a:gd name="connsiteY12" fmla="*/ 120940 h 200025"/>
                <a:gd name="connsiteX13" fmla="*/ 588316 w 1495425"/>
                <a:gd name="connsiteY13" fmla="*/ 85564 h 200025"/>
                <a:gd name="connsiteX14" fmla="*/ 560884 w 1495425"/>
                <a:gd name="connsiteY14" fmla="*/ 73010 h 200025"/>
                <a:gd name="connsiteX15" fmla="*/ 345142 w 1495425"/>
                <a:gd name="connsiteY15" fmla="*/ 65399 h 200025"/>
                <a:gd name="connsiteX16" fmla="*/ 356696 w 1495425"/>
                <a:gd name="connsiteY16" fmla="*/ 65399 h 200025"/>
                <a:gd name="connsiteX17" fmla="*/ 356696 w 1495425"/>
                <a:gd name="connsiteY17" fmla="*/ 196929 h 200025"/>
                <a:gd name="connsiteX18" fmla="*/ 345142 w 1495425"/>
                <a:gd name="connsiteY18" fmla="*/ 196929 h 200025"/>
                <a:gd name="connsiteX19" fmla="*/ 1451452 w 1495425"/>
                <a:gd name="connsiteY19" fmla="*/ 62189 h 200025"/>
                <a:gd name="connsiteX20" fmla="*/ 1483456 w 1495425"/>
                <a:gd name="connsiteY20" fmla="*/ 76401 h 200025"/>
                <a:gd name="connsiteX21" fmla="*/ 1494505 w 1495425"/>
                <a:gd name="connsiteY21" fmla="*/ 116892 h 200025"/>
                <a:gd name="connsiteX22" fmla="*/ 1494505 w 1495425"/>
                <a:gd name="connsiteY22" fmla="*/ 196929 h 200025"/>
                <a:gd name="connsiteX23" fmla="*/ 1482980 w 1495425"/>
                <a:gd name="connsiteY23" fmla="*/ 196929 h 200025"/>
                <a:gd name="connsiteX24" fmla="*/ 1482980 w 1495425"/>
                <a:gd name="connsiteY24" fmla="*/ 120340 h 200025"/>
                <a:gd name="connsiteX25" fmla="*/ 1449452 w 1495425"/>
                <a:gd name="connsiteY25" fmla="*/ 73010 h 200025"/>
                <a:gd name="connsiteX26" fmla="*/ 1418686 w 1495425"/>
                <a:gd name="connsiteY26" fmla="*/ 86926 h 200025"/>
                <a:gd name="connsiteX27" fmla="*/ 1406685 w 1495425"/>
                <a:gd name="connsiteY27" fmla="*/ 121416 h 200025"/>
                <a:gd name="connsiteX28" fmla="*/ 1406685 w 1495425"/>
                <a:gd name="connsiteY28" fmla="*/ 196929 h 200025"/>
                <a:gd name="connsiteX29" fmla="*/ 1395159 w 1495425"/>
                <a:gd name="connsiteY29" fmla="*/ 196929 h 200025"/>
                <a:gd name="connsiteX30" fmla="*/ 1395159 w 1495425"/>
                <a:gd name="connsiteY30" fmla="*/ 65399 h 200025"/>
                <a:gd name="connsiteX31" fmla="*/ 1406685 w 1495425"/>
                <a:gd name="connsiteY31" fmla="*/ 65399 h 200025"/>
                <a:gd name="connsiteX32" fmla="*/ 1406685 w 1495425"/>
                <a:gd name="connsiteY32" fmla="*/ 89307 h 200025"/>
                <a:gd name="connsiteX33" fmla="*/ 1407256 w 1495425"/>
                <a:gd name="connsiteY33" fmla="*/ 89307 h 200025"/>
                <a:gd name="connsiteX34" fmla="*/ 1451452 w 1495425"/>
                <a:gd name="connsiteY34" fmla="*/ 62189 h 200025"/>
                <a:gd name="connsiteX35" fmla="*/ 1336295 w 1495425"/>
                <a:gd name="connsiteY35" fmla="*/ 62189 h 200025"/>
                <a:gd name="connsiteX36" fmla="*/ 1364870 w 1495425"/>
                <a:gd name="connsiteY36" fmla="*/ 68371 h 200025"/>
                <a:gd name="connsiteX37" fmla="*/ 1364870 w 1495425"/>
                <a:gd name="connsiteY37" fmla="*/ 81697 h 200025"/>
                <a:gd name="connsiteX38" fmla="*/ 1334485 w 1495425"/>
                <a:gd name="connsiteY38" fmla="*/ 73010 h 200025"/>
                <a:gd name="connsiteX39" fmla="*/ 1297718 w 1495425"/>
                <a:gd name="connsiteY39" fmla="*/ 89660 h 200025"/>
                <a:gd name="connsiteX40" fmla="*/ 1283621 w 1495425"/>
                <a:gd name="connsiteY40" fmla="*/ 132713 h 200025"/>
                <a:gd name="connsiteX41" fmla="*/ 1296480 w 1495425"/>
                <a:gd name="connsiteY41" fmla="*/ 173799 h 200025"/>
                <a:gd name="connsiteX42" fmla="*/ 1330676 w 1495425"/>
                <a:gd name="connsiteY42" fmla="*/ 189318 h 200025"/>
                <a:gd name="connsiteX43" fmla="*/ 1364393 w 1495425"/>
                <a:gd name="connsiteY43" fmla="*/ 178853 h 200025"/>
                <a:gd name="connsiteX44" fmla="*/ 1364393 w 1495425"/>
                <a:gd name="connsiteY44" fmla="*/ 191102 h 200025"/>
                <a:gd name="connsiteX45" fmla="*/ 1330103 w 1495425"/>
                <a:gd name="connsiteY45" fmla="*/ 200140 h 200025"/>
                <a:gd name="connsiteX46" fmla="*/ 1287622 w 1495425"/>
                <a:gd name="connsiteY46" fmla="*/ 181707 h 200025"/>
                <a:gd name="connsiteX47" fmla="*/ 1271429 w 1495425"/>
                <a:gd name="connsiteY47" fmla="*/ 133427 h 200025"/>
                <a:gd name="connsiteX48" fmla="*/ 1289622 w 1495425"/>
                <a:gd name="connsiteY48" fmla="*/ 82173 h 200025"/>
                <a:gd name="connsiteX49" fmla="*/ 1336295 w 1495425"/>
                <a:gd name="connsiteY49" fmla="*/ 62189 h 200025"/>
                <a:gd name="connsiteX50" fmla="*/ 561350 w 1495425"/>
                <a:gd name="connsiteY50" fmla="*/ 62189 h 200025"/>
                <a:gd name="connsiteX51" fmla="*/ 598298 w 1495425"/>
                <a:gd name="connsiteY51" fmla="*/ 79439 h 200025"/>
                <a:gd name="connsiteX52" fmla="*/ 611204 w 1495425"/>
                <a:gd name="connsiteY52" fmla="*/ 126407 h 200025"/>
                <a:gd name="connsiteX53" fmla="*/ 611204 w 1495425"/>
                <a:gd name="connsiteY53" fmla="*/ 131646 h 200025"/>
                <a:gd name="connsiteX54" fmla="*/ 515583 w 1495425"/>
                <a:gd name="connsiteY54" fmla="*/ 131646 h 200025"/>
                <a:gd name="connsiteX55" fmla="*/ 527841 w 1495425"/>
                <a:gd name="connsiteY55" fmla="*/ 174037 h 200025"/>
                <a:gd name="connsiteX56" fmla="*/ 561579 w 1495425"/>
                <a:gd name="connsiteY56" fmla="*/ 189318 h 200025"/>
                <a:gd name="connsiteX57" fmla="*/ 603965 w 1495425"/>
                <a:gd name="connsiteY57" fmla="*/ 173026 h 200025"/>
                <a:gd name="connsiteX58" fmla="*/ 603965 w 1495425"/>
                <a:gd name="connsiteY58" fmla="*/ 185632 h 200025"/>
                <a:gd name="connsiteX59" fmla="*/ 559245 w 1495425"/>
                <a:gd name="connsiteY59" fmla="*/ 200140 h 200025"/>
                <a:gd name="connsiteX60" fmla="*/ 518849 w 1495425"/>
                <a:gd name="connsiteY60" fmla="*/ 181885 h 200025"/>
                <a:gd name="connsiteX61" fmla="*/ 503438 w 1495425"/>
                <a:gd name="connsiteY61" fmla="*/ 130455 h 200025"/>
                <a:gd name="connsiteX62" fmla="*/ 519555 w 1495425"/>
                <a:gd name="connsiteY62" fmla="*/ 81935 h 200025"/>
                <a:gd name="connsiteX63" fmla="*/ 561350 w 1495425"/>
                <a:gd name="connsiteY63" fmla="*/ 62189 h 200025"/>
                <a:gd name="connsiteX64" fmla="*/ 453880 w 1495425"/>
                <a:gd name="connsiteY64" fmla="*/ 62189 h 200025"/>
                <a:gd name="connsiteX65" fmla="*/ 482483 w 1495425"/>
                <a:gd name="connsiteY65" fmla="*/ 68371 h 200025"/>
                <a:gd name="connsiteX66" fmla="*/ 482483 w 1495425"/>
                <a:gd name="connsiteY66" fmla="*/ 81697 h 200025"/>
                <a:gd name="connsiteX67" fmla="*/ 452127 w 1495425"/>
                <a:gd name="connsiteY67" fmla="*/ 73010 h 200025"/>
                <a:gd name="connsiteX68" fmla="*/ 415351 w 1495425"/>
                <a:gd name="connsiteY68" fmla="*/ 89660 h 200025"/>
                <a:gd name="connsiteX69" fmla="*/ 401225 w 1495425"/>
                <a:gd name="connsiteY69" fmla="*/ 132713 h 200025"/>
                <a:gd name="connsiteX70" fmla="*/ 414122 w 1495425"/>
                <a:gd name="connsiteY70" fmla="*/ 173799 h 200025"/>
                <a:gd name="connsiteX71" fmla="*/ 448279 w 1495425"/>
                <a:gd name="connsiteY71" fmla="*/ 189318 h 200025"/>
                <a:gd name="connsiteX72" fmla="*/ 482017 w 1495425"/>
                <a:gd name="connsiteY72" fmla="*/ 178853 h 200025"/>
                <a:gd name="connsiteX73" fmla="*/ 482017 w 1495425"/>
                <a:gd name="connsiteY73" fmla="*/ 191102 h 200025"/>
                <a:gd name="connsiteX74" fmla="*/ 447689 w 1495425"/>
                <a:gd name="connsiteY74" fmla="*/ 200140 h 200025"/>
                <a:gd name="connsiteX75" fmla="*/ 405255 w 1495425"/>
                <a:gd name="connsiteY75" fmla="*/ 181707 h 200025"/>
                <a:gd name="connsiteX76" fmla="*/ 389081 w 1495425"/>
                <a:gd name="connsiteY76" fmla="*/ 133427 h 200025"/>
                <a:gd name="connsiteX77" fmla="*/ 407236 w 1495425"/>
                <a:gd name="connsiteY77" fmla="*/ 82173 h 200025"/>
                <a:gd name="connsiteX78" fmla="*/ 453880 w 1495425"/>
                <a:gd name="connsiteY78" fmla="*/ 62189 h 200025"/>
                <a:gd name="connsiteX79" fmla="*/ 84195 w 1495425"/>
                <a:gd name="connsiteY79" fmla="*/ 21280 h 200025"/>
                <a:gd name="connsiteX80" fmla="*/ 32294 w 1495425"/>
                <a:gd name="connsiteY80" fmla="*/ 44530 h 200025"/>
                <a:gd name="connsiteX81" fmla="*/ 11920 w 1495425"/>
                <a:gd name="connsiteY81" fmla="*/ 105357 h 200025"/>
                <a:gd name="connsiteX82" fmla="*/ 31189 w 1495425"/>
                <a:gd name="connsiteY82" fmla="*/ 165950 h 200025"/>
                <a:gd name="connsiteX83" fmla="*/ 82671 w 1495425"/>
                <a:gd name="connsiteY83" fmla="*/ 188486 h 200025"/>
                <a:gd name="connsiteX84" fmla="*/ 135735 w 1495425"/>
                <a:gd name="connsiteY84" fmla="*/ 166188 h 200025"/>
                <a:gd name="connsiteX85" fmla="*/ 155300 w 1495425"/>
                <a:gd name="connsiteY85" fmla="*/ 104052 h 200025"/>
                <a:gd name="connsiteX86" fmla="*/ 136202 w 1495425"/>
                <a:gd name="connsiteY86" fmla="*/ 43168 h 200025"/>
                <a:gd name="connsiteX87" fmla="*/ 84195 w 1495425"/>
                <a:gd name="connsiteY87" fmla="*/ 21280 h 200025"/>
                <a:gd name="connsiteX88" fmla="*/ 350857 w 1495425"/>
                <a:gd name="connsiteY88" fmla="*/ 12717 h 200025"/>
                <a:gd name="connsiteX89" fmla="*/ 357696 w 1495425"/>
                <a:gd name="connsiteY89" fmla="*/ 15279 h 200025"/>
                <a:gd name="connsiteX90" fmla="*/ 360668 w 1495425"/>
                <a:gd name="connsiteY90" fmla="*/ 22232 h 200025"/>
                <a:gd name="connsiteX91" fmla="*/ 357753 w 1495425"/>
                <a:gd name="connsiteY91" fmla="*/ 29309 h 200025"/>
                <a:gd name="connsiteX92" fmla="*/ 350857 w 1495425"/>
                <a:gd name="connsiteY92" fmla="*/ 32224 h 200025"/>
                <a:gd name="connsiteX93" fmla="*/ 344152 w 1495425"/>
                <a:gd name="connsiteY93" fmla="*/ 29433 h 200025"/>
                <a:gd name="connsiteX94" fmla="*/ 341285 w 1495425"/>
                <a:gd name="connsiteY94" fmla="*/ 22232 h 200025"/>
                <a:gd name="connsiteX95" fmla="*/ 344209 w 1495425"/>
                <a:gd name="connsiteY95" fmla="*/ 15393 h 200025"/>
                <a:gd name="connsiteX96" fmla="*/ 350857 w 1495425"/>
                <a:gd name="connsiteY96" fmla="*/ 12717 h 200025"/>
                <a:gd name="connsiteX97" fmla="*/ 86291 w 1495425"/>
                <a:gd name="connsiteY97" fmla="*/ 9630 h 200025"/>
                <a:gd name="connsiteX98" fmla="*/ 145489 w 1495425"/>
                <a:gd name="connsiteY98" fmla="*/ 35138 h 200025"/>
                <a:gd name="connsiteX99" fmla="*/ 168139 w 1495425"/>
                <a:gd name="connsiteY99" fmla="*/ 102032 h 200025"/>
                <a:gd name="connsiteX100" fmla="*/ 144965 w 1495425"/>
                <a:gd name="connsiteY100" fmla="*/ 173918 h 200025"/>
                <a:gd name="connsiteX101" fmla="*/ 82910 w 1495425"/>
                <a:gd name="connsiteY101" fmla="*/ 200140 h 200025"/>
                <a:gd name="connsiteX102" fmla="*/ 21845 w 1495425"/>
                <a:gd name="connsiteY102" fmla="*/ 174215 h 200025"/>
                <a:gd name="connsiteX103" fmla="*/ -920 w 1495425"/>
                <a:gd name="connsiteY103" fmla="*/ 106785 h 200025"/>
                <a:gd name="connsiteX104" fmla="*/ 22436 w 1495425"/>
                <a:gd name="connsiteY104" fmla="*/ 36148 h 200025"/>
                <a:gd name="connsiteX105" fmla="*/ 86291 w 1495425"/>
                <a:gd name="connsiteY105" fmla="*/ 9630 h 200025"/>
                <a:gd name="connsiteX106" fmla="*/ 316520 w 1495425"/>
                <a:gd name="connsiteY106" fmla="*/ 115 h 200025"/>
                <a:gd name="connsiteX107" fmla="*/ 330178 w 1495425"/>
                <a:gd name="connsiteY107" fmla="*/ 2611 h 200025"/>
                <a:gd name="connsiteX108" fmla="*/ 330178 w 1495425"/>
                <a:gd name="connsiteY108" fmla="*/ 14622 h 200025"/>
                <a:gd name="connsiteX109" fmla="*/ 316053 w 1495425"/>
                <a:gd name="connsiteY109" fmla="*/ 10935 h 200025"/>
                <a:gd name="connsiteX110" fmla="*/ 292231 w 1495425"/>
                <a:gd name="connsiteY110" fmla="*/ 43520 h 200025"/>
                <a:gd name="connsiteX111" fmla="*/ 292231 w 1495425"/>
                <a:gd name="connsiteY111" fmla="*/ 65399 h 200025"/>
                <a:gd name="connsiteX112" fmla="*/ 326445 w 1495425"/>
                <a:gd name="connsiteY112" fmla="*/ 65399 h 200025"/>
                <a:gd name="connsiteX113" fmla="*/ 326445 w 1495425"/>
                <a:gd name="connsiteY113" fmla="*/ 76220 h 200025"/>
                <a:gd name="connsiteX114" fmla="*/ 292231 w 1495425"/>
                <a:gd name="connsiteY114" fmla="*/ 76220 h 200025"/>
                <a:gd name="connsiteX115" fmla="*/ 292231 w 1495425"/>
                <a:gd name="connsiteY115" fmla="*/ 196929 h 200025"/>
                <a:gd name="connsiteX116" fmla="*/ 280677 w 1495425"/>
                <a:gd name="connsiteY116" fmla="*/ 196929 h 200025"/>
                <a:gd name="connsiteX117" fmla="*/ 280677 w 1495425"/>
                <a:gd name="connsiteY117" fmla="*/ 76220 h 200025"/>
                <a:gd name="connsiteX118" fmla="*/ 257436 w 1495425"/>
                <a:gd name="connsiteY118" fmla="*/ 76220 h 200025"/>
                <a:gd name="connsiteX119" fmla="*/ 257436 w 1495425"/>
                <a:gd name="connsiteY119" fmla="*/ 65399 h 200025"/>
                <a:gd name="connsiteX120" fmla="*/ 280677 w 1495425"/>
                <a:gd name="connsiteY120" fmla="*/ 65399 h 200025"/>
                <a:gd name="connsiteX121" fmla="*/ 280677 w 1495425"/>
                <a:gd name="connsiteY121" fmla="*/ 42568 h 200025"/>
                <a:gd name="connsiteX122" fmla="*/ 290945 w 1495425"/>
                <a:gd name="connsiteY122" fmla="*/ 10935 h 200025"/>
                <a:gd name="connsiteX123" fmla="*/ 316520 w 1495425"/>
                <a:gd name="connsiteY123" fmla="*/ 115 h 200025"/>
                <a:gd name="connsiteX124" fmla="*/ 245044 w 1495425"/>
                <a:gd name="connsiteY124" fmla="*/ 115 h 200025"/>
                <a:gd name="connsiteX125" fmla="*/ 258703 w 1495425"/>
                <a:gd name="connsiteY125" fmla="*/ 2611 h 200025"/>
                <a:gd name="connsiteX126" fmla="*/ 258703 w 1495425"/>
                <a:gd name="connsiteY126" fmla="*/ 14622 h 200025"/>
                <a:gd name="connsiteX127" fmla="*/ 244577 w 1495425"/>
                <a:gd name="connsiteY127" fmla="*/ 10935 h 200025"/>
                <a:gd name="connsiteX128" fmla="*/ 220755 w 1495425"/>
                <a:gd name="connsiteY128" fmla="*/ 43520 h 200025"/>
                <a:gd name="connsiteX129" fmla="*/ 220755 w 1495425"/>
                <a:gd name="connsiteY129" fmla="*/ 65399 h 200025"/>
                <a:gd name="connsiteX130" fmla="*/ 254969 w 1495425"/>
                <a:gd name="connsiteY130" fmla="*/ 65399 h 200025"/>
                <a:gd name="connsiteX131" fmla="*/ 254969 w 1495425"/>
                <a:gd name="connsiteY131" fmla="*/ 76220 h 200025"/>
                <a:gd name="connsiteX132" fmla="*/ 220755 w 1495425"/>
                <a:gd name="connsiteY132" fmla="*/ 76220 h 200025"/>
                <a:gd name="connsiteX133" fmla="*/ 220755 w 1495425"/>
                <a:gd name="connsiteY133" fmla="*/ 196929 h 200025"/>
                <a:gd name="connsiteX134" fmla="*/ 209201 w 1495425"/>
                <a:gd name="connsiteY134" fmla="*/ 196929 h 200025"/>
                <a:gd name="connsiteX135" fmla="*/ 209201 w 1495425"/>
                <a:gd name="connsiteY135" fmla="*/ 76220 h 200025"/>
                <a:gd name="connsiteX136" fmla="*/ 185970 w 1495425"/>
                <a:gd name="connsiteY136" fmla="*/ 76220 h 200025"/>
                <a:gd name="connsiteX137" fmla="*/ 185970 w 1495425"/>
                <a:gd name="connsiteY137" fmla="*/ 65399 h 200025"/>
                <a:gd name="connsiteX138" fmla="*/ 209201 w 1495425"/>
                <a:gd name="connsiteY138" fmla="*/ 65399 h 200025"/>
                <a:gd name="connsiteX139" fmla="*/ 209201 w 1495425"/>
                <a:gd name="connsiteY139" fmla="*/ 42568 h 200025"/>
                <a:gd name="connsiteX140" fmla="*/ 219469 w 1495425"/>
                <a:gd name="connsiteY140" fmla="*/ 10935 h 200025"/>
                <a:gd name="connsiteX141" fmla="*/ 245044 w 1495425"/>
                <a:gd name="connsiteY141" fmla="*/ 11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495425" h="200025">
                  <a:moveTo>
                    <a:pt x="1231520" y="178615"/>
                  </a:moveTo>
                  <a:cubicBezTo>
                    <a:pt x="1234472" y="178615"/>
                    <a:pt x="1236853" y="179567"/>
                    <a:pt x="1238950" y="181469"/>
                  </a:cubicBezTo>
                  <a:cubicBezTo>
                    <a:pt x="1240950" y="183372"/>
                    <a:pt x="1241902" y="185830"/>
                    <a:pt x="1241902" y="188842"/>
                  </a:cubicBezTo>
                  <a:cubicBezTo>
                    <a:pt x="1241902" y="191776"/>
                    <a:pt x="1240950" y="194234"/>
                    <a:pt x="1238950" y="196216"/>
                  </a:cubicBezTo>
                  <a:cubicBezTo>
                    <a:pt x="1236853" y="198198"/>
                    <a:pt x="1234472" y="199188"/>
                    <a:pt x="1231520" y="199188"/>
                  </a:cubicBezTo>
                  <a:cubicBezTo>
                    <a:pt x="1228662" y="199188"/>
                    <a:pt x="1226281" y="198198"/>
                    <a:pt x="1224376" y="196216"/>
                  </a:cubicBezTo>
                  <a:cubicBezTo>
                    <a:pt x="1222471" y="194234"/>
                    <a:pt x="1221518" y="191776"/>
                    <a:pt x="1221518" y="188842"/>
                  </a:cubicBezTo>
                  <a:cubicBezTo>
                    <a:pt x="1221518" y="185830"/>
                    <a:pt x="1222471" y="183372"/>
                    <a:pt x="1224376" y="181469"/>
                  </a:cubicBezTo>
                  <a:cubicBezTo>
                    <a:pt x="1226281" y="179567"/>
                    <a:pt x="1228662" y="178615"/>
                    <a:pt x="1231520" y="178615"/>
                  </a:cubicBezTo>
                  <a:close/>
                  <a:moveTo>
                    <a:pt x="560884" y="73010"/>
                  </a:moveTo>
                  <a:cubicBezTo>
                    <a:pt x="548739" y="73010"/>
                    <a:pt x="538700" y="77134"/>
                    <a:pt x="530756" y="85383"/>
                  </a:cubicBezTo>
                  <a:cubicBezTo>
                    <a:pt x="522822" y="93622"/>
                    <a:pt x="517916" y="105481"/>
                    <a:pt x="516050" y="120940"/>
                  </a:cubicBezTo>
                  <a:lnTo>
                    <a:pt x="599060" y="120940"/>
                  </a:lnTo>
                  <a:cubicBezTo>
                    <a:pt x="598517" y="105719"/>
                    <a:pt x="594936" y="93927"/>
                    <a:pt x="588316" y="85564"/>
                  </a:cubicBezTo>
                  <a:cubicBezTo>
                    <a:pt x="581706" y="77191"/>
                    <a:pt x="572551" y="73010"/>
                    <a:pt x="560884" y="73010"/>
                  </a:cubicBezTo>
                  <a:close/>
                  <a:moveTo>
                    <a:pt x="345142" y="65399"/>
                  </a:moveTo>
                  <a:lnTo>
                    <a:pt x="356696" y="65399"/>
                  </a:lnTo>
                  <a:lnTo>
                    <a:pt x="356696" y="196929"/>
                  </a:lnTo>
                  <a:lnTo>
                    <a:pt x="345142" y="196929"/>
                  </a:lnTo>
                  <a:close/>
                  <a:moveTo>
                    <a:pt x="1451452" y="62189"/>
                  </a:moveTo>
                  <a:cubicBezTo>
                    <a:pt x="1465358" y="62189"/>
                    <a:pt x="1476027" y="66933"/>
                    <a:pt x="1483456" y="76401"/>
                  </a:cubicBezTo>
                  <a:cubicBezTo>
                    <a:pt x="1490790" y="85878"/>
                    <a:pt x="1494505" y="99375"/>
                    <a:pt x="1494505" y="116892"/>
                  </a:cubicBezTo>
                  <a:lnTo>
                    <a:pt x="1494505" y="196929"/>
                  </a:lnTo>
                  <a:lnTo>
                    <a:pt x="1482980" y="196929"/>
                  </a:lnTo>
                  <a:lnTo>
                    <a:pt x="1482980" y="120340"/>
                  </a:lnTo>
                  <a:cubicBezTo>
                    <a:pt x="1482980" y="88793"/>
                    <a:pt x="1471740" y="73010"/>
                    <a:pt x="1449452" y="73010"/>
                  </a:cubicBezTo>
                  <a:cubicBezTo>
                    <a:pt x="1436974" y="73010"/>
                    <a:pt x="1426782" y="77648"/>
                    <a:pt x="1418686" y="86926"/>
                  </a:cubicBezTo>
                  <a:cubicBezTo>
                    <a:pt x="1410685" y="96203"/>
                    <a:pt x="1406685" y="107700"/>
                    <a:pt x="1406685" y="121416"/>
                  </a:cubicBezTo>
                  <a:lnTo>
                    <a:pt x="1406685" y="196929"/>
                  </a:lnTo>
                  <a:lnTo>
                    <a:pt x="1395159" y="196929"/>
                  </a:lnTo>
                  <a:lnTo>
                    <a:pt x="1395159" y="65399"/>
                  </a:lnTo>
                  <a:lnTo>
                    <a:pt x="1406685" y="65399"/>
                  </a:lnTo>
                  <a:lnTo>
                    <a:pt x="1406685" y="89307"/>
                  </a:lnTo>
                  <a:lnTo>
                    <a:pt x="1407256" y="89307"/>
                  </a:lnTo>
                  <a:cubicBezTo>
                    <a:pt x="1416685" y="71229"/>
                    <a:pt x="1431450" y="62189"/>
                    <a:pt x="1451452" y="62189"/>
                  </a:cubicBezTo>
                  <a:close/>
                  <a:moveTo>
                    <a:pt x="1336295" y="62189"/>
                  </a:moveTo>
                  <a:cubicBezTo>
                    <a:pt x="1346106" y="62189"/>
                    <a:pt x="1355631" y="64256"/>
                    <a:pt x="1364870" y="68371"/>
                  </a:cubicBezTo>
                  <a:lnTo>
                    <a:pt x="1364870" y="81697"/>
                  </a:lnTo>
                  <a:cubicBezTo>
                    <a:pt x="1355631" y="75905"/>
                    <a:pt x="1345534" y="73010"/>
                    <a:pt x="1334485" y="73010"/>
                  </a:cubicBezTo>
                  <a:cubicBezTo>
                    <a:pt x="1319436" y="73010"/>
                    <a:pt x="1307148" y="78563"/>
                    <a:pt x="1297718" y="89660"/>
                  </a:cubicBezTo>
                  <a:cubicBezTo>
                    <a:pt x="1288289" y="100766"/>
                    <a:pt x="1283621" y="115110"/>
                    <a:pt x="1283621" y="132713"/>
                  </a:cubicBezTo>
                  <a:cubicBezTo>
                    <a:pt x="1283621" y="149757"/>
                    <a:pt x="1287908" y="163453"/>
                    <a:pt x="1296480" y="173799"/>
                  </a:cubicBezTo>
                  <a:cubicBezTo>
                    <a:pt x="1305053" y="184146"/>
                    <a:pt x="1316483" y="189318"/>
                    <a:pt x="1330676" y="189318"/>
                  </a:cubicBezTo>
                  <a:cubicBezTo>
                    <a:pt x="1343534" y="189318"/>
                    <a:pt x="1354773" y="185830"/>
                    <a:pt x="1364393" y="178853"/>
                  </a:cubicBezTo>
                  <a:lnTo>
                    <a:pt x="1364393" y="191102"/>
                  </a:lnTo>
                  <a:cubicBezTo>
                    <a:pt x="1354773" y="197127"/>
                    <a:pt x="1343343" y="200140"/>
                    <a:pt x="1330103" y="200140"/>
                  </a:cubicBezTo>
                  <a:cubicBezTo>
                    <a:pt x="1312578" y="200140"/>
                    <a:pt x="1298386" y="193995"/>
                    <a:pt x="1287622" y="181707"/>
                  </a:cubicBezTo>
                  <a:cubicBezTo>
                    <a:pt x="1276859" y="169419"/>
                    <a:pt x="1271429" y="153325"/>
                    <a:pt x="1271429" y="133427"/>
                  </a:cubicBezTo>
                  <a:cubicBezTo>
                    <a:pt x="1271429" y="112577"/>
                    <a:pt x="1277525" y="95489"/>
                    <a:pt x="1289622" y="82173"/>
                  </a:cubicBezTo>
                  <a:cubicBezTo>
                    <a:pt x="1301719" y="68847"/>
                    <a:pt x="1317245" y="62189"/>
                    <a:pt x="1336295" y="62189"/>
                  </a:cubicBezTo>
                  <a:close/>
                  <a:moveTo>
                    <a:pt x="561350" y="62189"/>
                  </a:moveTo>
                  <a:cubicBezTo>
                    <a:pt x="577381" y="62189"/>
                    <a:pt x="589697" y="67943"/>
                    <a:pt x="598298" y="79439"/>
                  </a:cubicBezTo>
                  <a:cubicBezTo>
                    <a:pt x="606899" y="90926"/>
                    <a:pt x="611204" y="106585"/>
                    <a:pt x="611204" y="126407"/>
                  </a:cubicBezTo>
                  <a:lnTo>
                    <a:pt x="611204" y="131646"/>
                  </a:lnTo>
                  <a:lnTo>
                    <a:pt x="515583" y="131646"/>
                  </a:lnTo>
                  <a:cubicBezTo>
                    <a:pt x="515583" y="149718"/>
                    <a:pt x="519669" y="163849"/>
                    <a:pt x="527841" y="174037"/>
                  </a:cubicBezTo>
                  <a:cubicBezTo>
                    <a:pt x="536014" y="184225"/>
                    <a:pt x="547263" y="189318"/>
                    <a:pt x="561579" y="189318"/>
                  </a:cubicBezTo>
                  <a:cubicBezTo>
                    <a:pt x="576057" y="189318"/>
                    <a:pt x="590182" y="183888"/>
                    <a:pt x="603965" y="173026"/>
                  </a:cubicBezTo>
                  <a:lnTo>
                    <a:pt x="603965" y="185632"/>
                  </a:lnTo>
                  <a:cubicBezTo>
                    <a:pt x="590573" y="195304"/>
                    <a:pt x="575666" y="200140"/>
                    <a:pt x="559245" y="200140"/>
                  </a:cubicBezTo>
                  <a:cubicBezTo>
                    <a:pt x="542586" y="200140"/>
                    <a:pt x="529127" y="194055"/>
                    <a:pt x="518849" y="181885"/>
                  </a:cubicBezTo>
                  <a:cubicBezTo>
                    <a:pt x="508572" y="169716"/>
                    <a:pt x="503438" y="152571"/>
                    <a:pt x="503438" y="130455"/>
                  </a:cubicBezTo>
                  <a:cubicBezTo>
                    <a:pt x="503438" y="111262"/>
                    <a:pt x="508811" y="95089"/>
                    <a:pt x="519555" y="81935"/>
                  </a:cubicBezTo>
                  <a:cubicBezTo>
                    <a:pt x="530289" y="68771"/>
                    <a:pt x="544224" y="62189"/>
                    <a:pt x="561350" y="62189"/>
                  </a:cubicBezTo>
                  <a:close/>
                  <a:moveTo>
                    <a:pt x="453880" y="62189"/>
                  </a:moveTo>
                  <a:cubicBezTo>
                    <a:pt x="463767" y="62189"/>
                    <a:pt x="473301" y="64256"/>
                    <a:pt x="482483" y="68371"/>
                  </a:cubicBezTo>
                  <a:lnTo>
                    <a:pt x="482483" y="81697"/>
                  </a:lnTo>
                  <a:cubicBezTo>
                    <a:pt x="473301" y="75905"/>
                    <a:pt x="463176" y="73010"/>
                    <a:pt x="452127" y="73010"/>
                  </a:cubicBezTo>
                  <a:cubicBezTo>
                    <a:pt x="437030" y="73010"/>
                    <a:pt x="424771" y="78563"/>
                    <a:pt x="415351" y="89660"/>
                  </a:cubicBezTo>
                  <a:cubicBezTo>
                    <a:pt x="405931" y="100766"/>
                    <a:pt x="401225" y="115110"/>
                    <a:pt x="401225" y="132713"/>
                  </a:cubicBezTo>
                  <a:cubicBezTo>
                    <a:pt x="401225" y="149757"/>
                    <a:pt x="405521" y="163453"/>
                    <a:pt x="414122" y="173799"/>
                  </a:cubicBezTo>
                  <a:cubicBezTo>
                    <a:pt x="422723" y="184146"/>
                    <a:pt x="434106" y="189318"/>
                    <a:pt x="448279" y="189318"/>
                  </a:cubicBezTo>
                  <a:cubicBezTo>
                    <a:pt x="461195" y="189318"/>
                    <a:pt x="472444" y="185830"/>
                    <a:pt x="482017" y="178853"/>
                  </a:cubicBezTo>
                  <a:lnTo>
                    <a:pt x="482017" y="191102"/>
                  </a:lnTo>
                  <a:cubicBezTo>
                    <a:pt x="472444" y="197127"/>
                    <a:pt x="461004" y="200140"/>
                    <a:pt x="447689" y="200140"/>
                  </a:cubicBezTo>
                  <a:cubicBezTo>
                    <a:pt x="430182" y="200140"/>
                    <a:pt x="416027" y="193995"/>
                    <a:pt x="405255" y="181707"/>
                  </a:cubicBezTo>
                  <a:cubicBezTo>
                    <a:pt x="394472" y="169419"/>
                    <a:pt x="389081" y="153325"/>
                    <a:pt x="389081" y="133427"/>
                  </a:cubicBezTo>
                  <a:cubicBezTo>
                    <a:pt x="389081" y="112577"/>
                    <a:pt x="395130" y="95489"/>
                    <a:pt x="407236" y="82173"/>
                  </a:cubicBezTo>
                  <a:cubicBezTo>
                    <a:pt x="419342" y="68847"/>
                    <a:pt x="434887" y="62189"/>
                    <a:pt x="453880" y="62189"/>
                  </a:cubicBezTo>
                  <a:close/>
                  <a:moveTo>
                    <a:pt x="84195" y="21280"/>
                  </a:moveTo>
                  <a:cubicBezTo>
                    <a:pt x="63174" y="21280"/>
                    <a:pt x="45877" y="29033"/>
                    <a:pt x="32294" y="44530"/>
                  </a:cubicBezTo>
                  <a:cubicBezTo>
                    <a:pt x="18711" y="60027"/>
                    <a:pt x="11920" y="80306"/>
                    <a:pt x="11920" y="105357"/>
                  </a:cubicBezTo>
                  <a:cubicBezTo>
                    <a:pt x="11920" y="130731"/>
                    <a:pt x="18349" y="150926"/>
                    <a:pt x="31189" y="165950"/>
                  </a:cubicBezTo>
                  <a:cubicBezTo>
                    <a:pt x="44028" y="180974"/>
                    <a:pt x="61192" y="188486"/>
                    <a:pt x="82671" y="188486"/>
                  </a:cubicBezTo>
                  <a:cubicBezTo>
                    <a:pt x="105017" y="188486"/>
                    <a:pt x="122705" y="181053"/>
                    <a:pt x="135735" y="166188"/>
                  </a:cubicBezTo>
                  <a:cubicBezTo>
                    <a:pt x="148775" y="151322"/>
                    <a:pt x="155300" y="130607"/>
                    <a:pt x="155300" y="104052"/>
                  </a:cubicBezTo>
                  <a:cubicBezTo>
                    <a:pt x="155300" y="78049"/>
                    <a:pt x="148937" y="57751"/>
                    <a:pt x="136202" y="43168"/>
                  </a:cubicBezTo>
                  <a:cubicBezTo>
                    <a:pt x="123476" y="28576"/>
                    <a:pt x="106141" y="21280"/>
                    <a:pt x="84195" y="21280"/>
                  </a:cubicBezTo>
                  <a:close/>
                  <a:moveTo>
                    <a:pt x="350857" y="12717"/>
                  </a:moveTo>
                  <a:cubicBezTo>
                    <a:pt x="353429" y="12717"/>
                    <a:pt x="355705" y="13574"/>
                    <a:pt x="357696" y="15279"/>
                  </a:cubicBezTo>
                  <a:cubicBezTo>
                    <a:pt x="359677" y="16984"/>
                    <a:pt x="360668" y="19298"/>
                    <a:pt x="360668" y="22232"/>
                  </a:cubicBezTo>
                  <a:cubicBezTo>
                    <a:pt x="360668" y="25013"/>
                    <a:pt x="359696" y="27366"/>
                    <a:pt x="357753" y="29309"/>
                  </a:cubicBezTo>
                  <a:cubicBezTo>
                    <a:pt x="355801" y="31252"/>
                    <a:pt x="353505" y="32224"/>
                    <a:pt x="350857" y="32224"/>
                  </a:cubicBezTo>
                  <a:cubicBezTo>
                    <a:pt x="348295" y="32224"/>
                    <a:pt x="346057" y="31290"/>
                    <a:pt x="344152" y="29433"/>
                  </a:cubicBezTo>
                  <a:cubicBezTo>
                    <a:pt x="342247" y="27566"/>
                    <a:pt x="341285" y="25166"/>
                    <a:pt x="341285" y="22232"/>
                  </a:cubicBezTo>
                  <a:cubicBezTo>
                    <a:pt x="341285" y="19460"/>
                    <a:pt x="342266" y="17184"/>
                    <a:pt x="344209" y="15393"/>
                  </a:cubicBezTo>
                  <a:cubicBezTo>
                    <a:pt x="346152" y="13612"/>
                    <a:pt x="348371" y="12717"/>
                    <a:pt x="350857" y="12717"/>
                  </a:cubicBezTo>
                  <a:close/>
                  <a:moveTo>
                    <a:pt x="86291" y="9630"/>
                  </a:moveTo>
                  <a:cubicBezTo>
                    <a:pt x="110656" y="9630"/>
                    <a:pt x="130392" y="18127"/>
                    <a:pt x="145489" y="35138"/>
                  </a:cubicBezTo>
                  <a:cubicBezTo>
                    <a:pt x="160586" y="52141"/>
                    <a:pt x="168139" y="74439"/>
                    <a:pt x="168139" y="102032"/>
                  </a:cubicBezTo>
                  <a:cubicBezTo>
                    <a:pt x="168139" y="132474"/>
                    <a:pt x="160414" y="156436"/>
                    <a:pt x="144965" y="173918"/>
                  </a:cubicBezTo>
                  <a:cubicBezTo>
                    <a:pt x="129515" y="191399"/>
                    <a:pt x="108827" y="200140"/>
                    <a:pt x="82910" y="200140"/>
                  </a:cubicBezTo>
                  <a:cubicBezTo>
                    <a:pt x="57382" y="200140"/>
                    <a:pt x="37028" y="191498"/>
                    <a:pt x="21845" y="174215"/>
                  </a:cubicBezTo>
                  <a:cubicBezTo>
                    <a:pt x="6671" y="156932"/>
                    <a:pt x="-920" y="134456"/>
                    <a:pt x="-920" y="106785"/>
                  </a:cubicBezTo>
                  <a:cubicBezTo>
                    <a:pt x="-920" y="77372"/>
                    <a:pt x="6862" y="53826"/>
                    <a:pt x="22436" y="36148"/>
                  </a:cubicBezTo>
                  <a:cubicBezTo>
                    <a:pt x="37999" y="18470"/>
                    <a:pt x="59287" y="9630"/>
                    <a:pt x="86291" y="9630"/>
                  </a:cubicBezTo>
                  <a:close/>
                  <a:moveTo>
                    <a:pt x="316520" y="115"/>
                  </a:moveTo>
                  <a:cubicBezTo>
                    <a:pt x="322044" y="115"/>
                    <a:pt x="326597" y="944"/>
                    <a:pt x="330178" y="2611"/>
                  </a:cubicBezTo>
                  <a:lnTo>
                    <a:pt x="330178" y="14622"/>
                  </a:lnTo>
                  <a:cubicBezTo>
                    <a:pt x="327064" y="12164"/>
                    <a:pt x="322359" y="10935"/>
                    <a:pt x="316053" y="10935"/>
                  </a:cubicBezTo>
                  <a:cubicBezTo>
                    <a:pt x="300175" y="10935"/>
                    <a:pt x="292231" y="21794"/>
                    <a:pt x="292231" y="43520"/>
                  </a:cubicBezTo>
                  <a:lnTo>
                    <a:pt x="292231" y="65399"/>
                  </a:lnTo>
                  <a:lnTo>
                    <a:pt x="326445" y="65399"/>
                  </a:lnTo>
                  <a:lnTo>
                    <a:pt x="326445" y="76220"/>
                  </a:lnTo>
                  <a:lnTo>
                    <a:pt x="292231" y="76220"/>
                  </a:lnTo>
                  <a:lnTo>
                    <a:pt x="292231" y="196929"/>
                  </a:lnTo>
                  <a:lnTo>
                    <a:pt x="280677" y="196929"/>
                  </a:lnTo>
                  <a:lnTo>
                    <a:pt x="280677" y="76220"/>
                  </a:lnTo>
                  <a:lnTo>
                    <a:pt x="257436" y="76220"/>
                  </a:lnTo>
                  <a:lnTo>
                    <a:pt x="257436" y="65399"/>
                  </a:lnTo>
                  <a:lnTo>
                    <a:pt x="280677" y="65399"/>
                  </a:lnTo>
                  <a:lnTo>
                    <a:pt x="280677" y="42568"/>
                  </a:lnTo>
                  <a:cubicBezTo>
                    <a:pt x="280677" y="28700"/>
                    <a:pt x="284096" y="18155"/>
                    <a:pt x="290945" y="10935"/>
                  </a:cubicBezTo>
                  <a:cubicBezTo>
                    <a:pt x="297794" y="3725"/>
                    <a:pt x="306318" y="115"/>
                    <a:pt x="316520" y="115"/>
                  </a:cubicBezTo>
                  <a:close/>
                  <a:moveTo>
                    <a:pt x="245044" y="115"/>
                  </a:moveTo>
                  <a:cubicBezTo>
                    <a:pt x="250569" y="115"/>
                    <a:pt x="255121" y="944"/>
                    <a:pt x="258703" y="2611"/>
                  </a:cubicBezTo>
                  <a:lnTo>
                    <a:pt x="258703" y="14622"/>
                  </a:lnTo>
                  <a:cubicBezTo>
                    <a:pt x="255588" y="12164"/>
                    <a:pt x="250883" y="10935"/>
                    <a:pt x="244577" y="10935"/>
                  </a:cubicBezTo>
                  <a:cubicBezTo>
                    <a:pt x="228699" y="10935"/>
                    <a:pt x="220755" y="21794"/>
                    <a:pt x="220755" y="43520"/>
                  </a:cubicBezTo>
                  <a:lnTo>
                    <a:pt x="220755" y="65399"/>
                  </a:lnTo>
                  <a:lnTo>
                    <a:pt x="254969" y="65399"/>
                  </a:lnTo>
                  <a:lnTo>
                    <a:pt x="254969" y="76220"/>
                  </a:lnTo>
                  <a:lnTo>
                    <a:pt x="220755" y="76220"/>
                  </a:lnTo>
                  <a:lnTo>
                    <a:pt x="220755" y="196929"/>
                  </a:lnTo>
                  <a:lnTo>
                    <a:pt x="209201" y="196929"/>
                  </a:lnTo>
                  <a:lnTo>
                    <a:pt x="209201" y="76220"/>
                  </a:lnTo>
                  <a:lnTo>
                    <a:pt x="185970" y="76220"/>
                  </a:lnTo>
                  <a:lnTo>
                    <a:pt x="185970" y="65399"/>
                  </a:lnTo>
                  <a:lnTo>
                    <a:pt x="209201" y="65399"/>
                  </a:lnTo>
                  <a:lnTo>
                    <a:pt x="209201" y="42568"/>
                  </a:lnTo>
                  <a:cubicBezTo>
                    <a:pt x="209201" y="28700"/>
                    <a:pt x="212621" y="18155"/>
                    <a:pt x="219469" y="10935"/>
                  </a:cubicBezTo>
                  <a:cubicBezTo>
                    <a:pt x="226327" y="3725"/>
                    <a:pt x="234843" y="115"/>
                    <a:pt x="245044" y="115"/>
                  </a:cubicBez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176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>
            <a:extLst>
              <a:ext uri="{FF2B5EF4-FFF2-40B4-BE49-F238E27FC236}">
                <a16:creationId xmlns:a16="http://schemas.microsoft.com/office/drawing/2014/main" id="{AD868303-06D8-4000-97F7-25D87CA5B3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0000"/>
                  <a:lumOff val="30000"/>
                </a:schemeClr>
              </a:gs>
              <a:gs pos="100000">
                <a:schemeClr val="accent6">
                  <a:lumMod val="70000"/>
                  <a:lumOff val="3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F48856F-05F7-460B-A424-BB471C6BB186}"/>
              </a:ext>
            </a:extLst>
          </p:cNvPr>
          <p:cNvSpPr txBox="1"/>
          <p:nvPr/>
        </p:nvSpPr>
        <p:spPr>
          <a:xfrm>
            <a:off x="616992" y="340149"/>
            <a:ext cx="1436291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亮点展示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C8B9103-2E68-48FE-8CE8-52DFA904CA35}"/>
              </a:ext>
            </a:extLst>
          </p:cNvPr>
          <p:cNvSpPr txBox="1"/>
          <p:nvPr/>
        </p:nvSpPr>
        <p:spPr>
          <a:xfrm>
            <a:off x="2563440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总结复盘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2EA70D7-4603-479D-80EA-A75F0CDF1490}"/>
              </a:ext>
            </a:extLst>
          </p:cNvPr>
          <p:cNvSpPr txBox="1"/>
          <p:nvPr/>
        </p:nvSpPr>
        <p:spPr>
          <a:xfrm>
            <a:off x="4658034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1100">
                <a:solidFill>
                  <a:schemeClr val="bg2">
                    <a:lumMod val="75000"/>
                  </a:schemeClr>
                </a:solidFill>
                <a:latin typeface="+mn-ea"/>
              </a:defRPr>
            </a:lvl1pPr>
          </a:lstStyle>
          <a:p>
            <a:r>
              <a:rPr lang="zh-CN" altLang="en-US"/>
              <a:t>业绩报告</a:t>
            </a:r>
            <a:endParaRPr lang="zh-CN" altLang="en-US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F1323DE-C4E8-42EA-9067-3937344661CD}"/>
              </a:ext>
            </a:extLst>
          </p:cNvPr>
          <p:cNvSpPr txBox="1"/>
          <p:nvPr/>
        </p:nvSpPr>
        <p:spPr>
          <a:xfrm>
            <a:off x="5650828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数据分析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BD46111-8D57-4E10-982E-299597386262}"/>
              </a:ext>
            </a:extLst>
          </p:cNvPr>
          <p:cNvSpPr txBox="1"/>
          <p:nvPr/>
        </p:nvSpPr>
        <p:spPr>
          <a:xfrm>
            <a:off x="3556235" y="481784"/>
            <a:ext cx="673261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展望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&amp;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规划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E2D5AE5F-8AEB-4CC3-AB9C-0AA5E520F699}"/>
              </a:ext>
            </a:extLst>
          </p:cNvPr>
          <p:cNvSpPr/>
          <p:nvPr/>
        </p:nvSpPr>
        <p:spPr>
          <a:xfrm>
            <a:off x="3318469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D78606C1-E67E-4AE1-892F-B7477CFC26FA}"/>
              </a:ext>
            </a:extLst>
          </p:cNvPr>
          <p:cNvSpPr/>
          <p:nvPr/>
        </p:nvSpPr>
        <p:spPr>
          <a:xfrm>
            <a:off x="4420268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54ADC971-E3E4-4347-BAD6-71DD6A35991F}"/>
              </a:ext>
            </a:extLst>
          </p:cNvPr>
          <p:cNvSpPr/>
          <p:nvPr/>
        </p:nvSpPr>
        <p:spPr>
          <a:xfrm>
            <a:off x="5413063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DFDDCF2-5726-451D-BB4D-D2B3AD0E131B}"/>
              </a:ext>
            </a:extLst>
          </p:cNvPr>
          <p:cNvSpPr txBox="1"/>
          <p:nvPr/>
        </p:nvSpPr>
        <p:spPr>
          <a:xfrm>
            <a:off x="603250" y="1151480"/>
            <a:ext cx="1538883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三大业务推进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CB5A413-ED80-4F5B-BBC2-0D8D79D6C15B}"/>
              </a:ext>
            </a:extLst>
          </p:cNvPr>
          <p:cNvSpPr txBox="1"/>
          <p:nvPr/>
        </p:nvSpPr>
        <p:spPr>
          <a:xfrm>
            <a:off x="603250" y="1472758"/>
            <a:ext cx="1646285" cy="1531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Three business promotion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9" name="文本框 418">
            <a:extLst>
              <a:ext uri="{FF2B5EF4-FFF2-40B4-BE49-F238E27FC236}">
                <a16:creationId xmlns:a16="http://schemas.microsoft.com/office/drawing/2014/main" id="{1D8FDAD6-1B42-4CDA-B8FF-DD24567122C0}"/>
              </a:ext>
            </a:extLst>
          </p:cNvPr>
          <p:cNvSpPr txBox="1"/>
          <p:nvPr/>
        </p:nvSpPr>
        <p:spPr>
          <a:xfrm>
            <a:off x="616993" y="6005379"/>
            <a:ext cx="1158972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English name </a:t>
            </a: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" name="文本框 419">
            <a:extLst>
              <a:ext uri="{FF2B5EF4-FFF2-40B4-BE49-F238E27FC236}">
                <a16:creationId xmlns:a16="http://schemas.microsoft.com/office/drawing/2014/main" id="{4EBA1586-0FA8-4A2A-8336-00A59AF1B3E3}"/>
              </a:ext>
            </a:extLst>
          </p:cNvPr>
          <p:cNvSpPr txBox="1"/>
          <p:nvPr/>
        </p:nvSpPr>
        <p:spPr>
          <a:xfrm>
            <a:off x="10731206" y="6005379"/>
            <a:ext cx="851194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Corporate slogan</a:t>
            </a:r>
          </a:p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圆: 空心 60">
            <a:extLst>
              <a:ext uri="{FF2B5EF4-FFF2-40B4-BE49-F238E27FC236}">
                <a16:creationId xmlns:a16="http://schemas.microsoft.com/office/drawing/2014/main" id="{5009DDA3-46AE-4994-A4B4-89BB9CDDCF4F}"/>
              </a:ext>
            </a:extLst>
          </p:cNvPr>
          <p:cNvSpPr/>
          <p:nvPr/>
        </p:nvSpPr>
        <p:spPr>
          <a:xfrm>
            <a:off x="2182394" y="469587"/>
            <a:ext cx="190274" cy="190274"/>
          </a:xfrm>
          <a:prstGeom prst="donut">
            <a:avLst>
              <a:gd name="adj" fmla="val 232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A19E5908-A933-4297-8577-8D28D67A2E0E}"/>
              </a:ext>
            </a:extLst>
          </p:cNvPr>
          <p:cNvSpPr/>
          <p:nvPr/>
        </p:nvSpPr>
        <p:spPr>
          <a:xfrm>
            <a:off x="609600" y="2016284"/>
            <a:ext cx="3189582" cy="3133507"/>
          </a:xfrm>
          <a:prstGeom prst="roundRect">
            <a:avLst>
              <a:gd name="adj" fmla="val 7403"/>
            </a:avLst>
          </a:prstGeom>
          <a:gradFill>
            <a:gsLst>
              <a:gs pos="0">
                <a:schemeClr val="accent1">
                  <a:lumMod val="80000"/>
                  <a:lumOff val="20000"/>
                </a:schemeClr>
              </a:gs>
              <a:gs pos="100000">
                <a:schemeClr val="accent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317500" dist="114300" dir="5400000" sx="98000" sy="98000" algn="t" rotWithShape="0">
              <a:schemeClr val="accent1">
                <a:alpha val="5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: 圆角 72">
            <a:extLst>
              <a:ext uri="{FF2B5EF4-FFF2-40B4-BE49-F238E27FC236}">
                <a16:creationId xmlns:a16="http://schemas.microsoft.com/office/drawing/2014/main" id="{A031FE28-5342-4798-BC8E-9800CD187FE6}"/>
              </a:ext>
            </a:extLst>
          </p:cNvPr>
          <p:cNvSpPr/>
          <p:nvPr/>
        </p:nvSpPr>
        <p:spPr>
          <a:xfrm>
            <a:off x="8392818" y="2016284"/>
            <a:ext cx="3189582" cy="3133507"/>
          </a:xfrm>
          <a:prstGeom prst="roundRect">
            <a:avLst>
              <a:gd name="adj" fmla="val 7403"/>
            </a:avLst>
          </a:prstGeom>
          <a:gradFill>
            <a:gsLst>
              <a:gs pos="0">
                <a:schemeClr val="accent3">
                  <a:lumMod val="80000"/>
                  <a:lumOff val="20000"/>
                </a:schemeClr>
              </a:gs>
              <a:gs pos="100000">
                <a:schemeClr val="accent3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317500" dist="114300" dir="5400000" sx="98000" sy="98000" algn="t" rotWithShape="0">
              <a:schemeClr val="accent3">
                <a:alpha val="5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5C87D21E-0902-4DD4-A1F4-8D3FFE38AB56}"/>
              </a:ext>
            </a:extLst>
          </p:cNvPr>
          <p:cNvSpPr txBox="1"/>
          <p:nvPr/>
        </p:nvSpPr>
        <p:spPr>
          <a:xfrm>
            <a:off x="8731208" y="2326328"/>
            <a:ext cx="2512803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</a:defRPr>
            </a:lvl1pPr>
          </a:lstStyle>
          <a:p>
            <a:pPr algn="ctr"/>
            <a:r>
              <a:rPr lang="en-US" altLang="zh-CN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Advertising promotion</a:t>
            </a:r>
            <a:endParaRPr lang="zh-CN" altLang="en-US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A8BC144A-0058-46E8-A94B-928C47BF6B19}"/>
              </a:ext>
            </a:extLst>
          </p:cNvPr>
          <p:cNvSpPr txBox="1"/>
          <p:nvPr/>
        </p:nvSpPr>
        <p:spPr>
          <a:xfrm>
            <a:off x="1369226" y="2326328"/>
            <a:ext cx="1670329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</a:defRPr>
            </a:lvl1pPr>
          </a:lstStyle>
          <a:p>
            <a:r>
              <a:rPr lang="en-US" altLang="zh-CN" sz="18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Offline training</a:t>
            </a:r>
            <a:endParaRPr lang="zh-CN" altLang="en-US" sz="18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A019B48D-C53F-4E77-8EC9-00D80D66B9A0}"/>
              </a:ext>
            </a:extLst>
          </p:cNvPr>
          <p:cNvSpPr/>
          <p:nvPr/>
        </p:nvSpPr>
        <p:spPr>
          <a:xfrm>
            <a:off x="4501209" y="2016284"/>
            <a:ext cx="3189582" cy="3133507"/>
          </a:xfrm>
          <a:prstGeom prst="roundRect">
            <a:avLst>
              <a:gd name="adj" fmla="val 7403"/>
            </a:avLst>
          </a:prstGeom>
          <a:gradFill>
            <a:gsLst>
              <a:gs pos="0">
                <a:schemeClr val="accent2">
                  <a:lumMod val="80000"/>
                  <a:lumOff val="20000"/>
                </a:schemeClr>
              </a:gs>
              <a:gs pos="100000">
                <a:schemeClr val="accent2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317500" dist="114300" dir="5400000" sx="98000" sy="98000" algn="t" rotWithShape="0">
              <a:schemeClr val="accent2">
                <a:alpha val="5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983DD7D5-015D-403E-98FB-5AD710E6B12C}"/>
              </a:ext>
            </a:extLst>
          </p:cNvPr>
          <p:cNvSpPr txBox="1"/>
          <p:nvPr/>
        </p:nvSpPr>
        <p:spPr>
          <a:xfrm>
            <a:off x="5013973" y="2326328"/>
            <a:ext cx="216405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</a:defRPr>
            </a:lvl1pPr>
          </a:lstStyle>
          <a:p>
            <a:r>
              <a:rPr lang="en-US" altLang="zh-CN" sz="18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Online consultation</a:t>
            </a:r>
            <a:endParaRPr lang="zh-CN" altLang="en-US" sz="18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CDDAAE2D-3794-41E6-83B0-75F637870B17}"/>
              </a:ext>
            </a:extLst>
          </p:cNvPr>
          <p:cNvSpPr txBox="1"/>
          <p:nvPr/>
        </p:nvSpPr>
        <p:spPr>
          <a:xfrm>
            <a:off x="5172670" y="2464210"/>
            <a:ext cx="1846660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</a:defRPr>
            </a:lvl1pPr>
          </a:lstStyle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线上咨询业务</a:t>
            </a: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967F95E9-79B6-4CFB-BAA5-CA1FF9A10D92}"/>
              </a:ext>
            </a:extLst>
          </p:cNvPr>
          <p:cNvSpPr txBox="1"/>
          <p:nvPr/>
        </p:nvSpPr>
        <p:spPr>
          <a:xfrm>
            <a:off x="4957502" y="3266361"/>
            <a:ext cx="2276996" cy="12047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点击此处输入简要文字解说，以说明该项目下的具体内容，解说文字应当尽量概括精炼</a:t>
            </a: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4AC7B992-1D7F-4E2D-BC61-74F0F7E1632B}"/>
              </a:ext>
            </a:extLst>
          </p:cNvPr>
          <p:cNvSpPr txBox="1"/>
          <p:nvPr/>
        </p:nvSpPr>
        <p:spPr>
          <a:xfrm>
            <a:off x="9064279" y="2464210"/>
            <a:ext cx="1846660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</a:defRPr>
            </a:lvl1pPr>
          </a:lstStyle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广告推广业务</a:t>
            </a: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D265DFFF-3184-41A4-83AB-D9573FFE577D}"/>
              </a:ext>
            </a:extLst>
          </p:cNvPr>
          <p:cNvSpPr txBox="1"/>
          <p:nvPr/>
        </p:nvSpPr>
        <p:spPr>
          <a:xfrm>
            <a:off x="8849111" y="3266361"/>
            <a:ext cx="2276996" cy="12047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点击此处输入简要文字解说，以说明该项目下的具体内容，解说文字应当尽量概括精炼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CFB29F6E-6B8A-4638-99A0-9A915CB4409A}"/>
              </a:ext>
            </a:extLst>
          </p:cNvPr>
          <p:cNvSpPr txBox="1"/>
          <p:nvPr/>
        </p:nvSpPr>
        <p:spPr>
          <a:xfrm>
            <a:off x="1281061" y="2464210"/>
            <a:ext cx="1846660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</a:defRPr>
            </a:lvl1pPr>
          </a:lstStyle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线下培训业务</a:t>
            </a: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E228EF17-C22B-47BB-B1D5-EFD63C5EDAE6}"/>
              </a:ext>
            </a:extLst>
          </p:cNvPr>
          <p:cNvSpPr txBox="1"/>
          <p:nvPr/>
        </p:nvSpPr>
        <p:spPr>
          <a:xfrm>
            <a:off x="1065893" y="3266361"/>
            <a:ext cx="2276996" cy="12047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点击此处输入简要文字解说，以说明该项目下的具体内容，解说文字应当尽量概括精炼</a:t>
            </a:r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B9E63AEE-2143-43AA-A836-39A126757BA0}"/>
              </a:ext>
            </a:extLst>
          </p:cNvPr>
          <p:cNvCxnSpPr>
            <a:cxnSpLocks/>
          </p:cNvCxnSpPr>
          <p:nvPr/>
        </p:nvCxnSpPr>
        <p:spPr>
          <a:xfrm flipH="1">
            <a:off x="2127055" y="2929410"/>
            <a:ext cx="154673" cy="1546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B67A82BA-DFC4-427F-AFB5-5E5841D9FC51}"/>
              </a:ext>
            </a:extLst>
          </p:cNvPr>
          <p:cNvCxnSpPr>
            <a:cxnSpLocks/>
          </p:cNvCxnSpPr>
          <p:nvPr/>
        </p:nvCxnSpPr>
        <p:spPr>
          <a:xfrm flipH="1">
            <a:off x="6018664" y="2929410"/>
            <a:ext cx="154673" cy="1546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A7E44DC9-734F-4AC8-A815-3089E859FF35}"/>
              </a:ext>
            </a:extLst>
          </p:cNvPr>
          <p:cNvCxnSpPr>
            <a:cxnSpLocks/>
          </p:cNvCxnSpPr>
          <p:nvPr/>
        </p:nvCxnSpPr>
        <p:spPr>
          <a:xfrm flipH="1">
            <a:off x="9910273" y="2929410"/>
            <a:ext cx="154673" cy="1546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>
            <a:extLst>
              <a:ext uri="{FF2B5EF4-FFF2-40B4-BE49-F238E27FC236}">
                <a16:creationId xmlns:a16="http://schemas.microsoft.com/office/drawing/2014/main" id="{202BF605-B851-43E4-9ED9-3334824FB64D}"/>
              </a:ext>
            </a:extLst>
          </p:cNvPr>
          <p:cNvSpPr/>
          <p:nvPr/>
        </p:nvSpPr>
        <p:spPr>
          <a:xfrm>
            <a:off x="755709" y="4829175"/>
            <a:ext cx="174508" cy="174508"/>
          </a:xfrm>
          <a:prstGeom prst="ellipse">
            <a:avLst/>
          </a:prstGeom>
          <a:noFill/>
          <a:ln w="9525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91ADF3E9-3337-44D9-8CD6-268243518CB6}"/>
              </a:ext>
            </a:extLst>
          </p:cNvPr>
          <p:cNvSpPr/>
          <p:nvPr/>
        </p:nvSpPr>
        <p:spPr>
          <a:xfrm>
            <a:off x="4647317" y="4829175"/>
            <a:ext cx="174508" cy="174508"/>
          </a:xfrm>
          <a:prstGeom prst="ellipse">
            <a:avLst/>
          </a:prstGeom>
          <a:noFill/>
          <a:ln w="9525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C819ABBC-5CB5-4944-B2A1-B5F9AF3399EA}"/>
              </a:ext>
            </a:extLst>
          </p:cNvPr>
          <p:cNvSpPr/>
          <p:nvPr/>
        </p:nvSpPr>
        <p:spPr>
          <a:xfrm>
            <a:off x="8538926" y="4829175"/>
            <a:ext cx="174508" cy="174508"/>
          </a:xfrm>
          <a:prstGeom prst="ellipse">
            <a:avLst/>
          </a:prstGeom>
          <a:noFill/>
          <a:ln w="9525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A3FDCD3F-2F1B-45DD-AD04-EEDF06735DDC}"/>
              </a:ext>
            </a:extLst>
          </p:cNvPr>
          <p:cNvGrpSpPr/>
          <p:nvPr/>
        </p:nvGrpSpPr>
        <p:grpSpPr>
          <a:xfrm>
            <a:off x="10086975" y="387350"/>
            <a:ext cx="1495425" cy="200025"/>
            <a:chOff x="8759825" y="469900"/>
            <a:chExt cx="1495425" cy="200025"/>
          </a:xfrm>
        </p:grpSpPr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7C4B37DF-EDD5-4DB9-9F15-0B74A141B287}"/>
                </a:ext>
              </a:extLst>
            </p:cNvPr>
            <p:cNvSpPr/>
            <p:nvPr/>
          </p:nvSpPr>
          <p:spPr>
            <a:xfrm>
              <a:off x="9836150" y="479425"/>
              <a:ext cx="114300" cy="190500"/>
            </a:xfrm>
            <a:custGeom>
              <a:avLst/>
              <a:gdLst>
                <a:gd name="connsiteX0" fmla="*/ 64803 w 114300"/>
                <a:gd name="connsiteY0" fmla="*/ 115 h 190500"/>
                <a:gd name="connsiteX1" fmla="*/ 105475 w 114300"/>
                <a:gd name="connsiteY1" fmla="*/ 6782 h 190500"/>
                <a:gd name="connsiteX2" fmla="*/ 105475 w 114300"/>
                <a:gd name="connsiteY2" fmla="*/ 32719 h 190500"/>
                <a:gd name="connsiteX3" fmla="*/ 62992 w 114300"/>
                <a:gd name="connsiteY3" fmla="*/ 21175 h 190500"/>
                <a:gd name="connsiteX4" fmla="*/ 35180 w 114300"/>
                <a:gd name="connsiteY4" fmla="*/ 28252 h 190500"/>
                <a:gd name="connsiteX5" fmla="*/ 24417 w 114300"/>
                <a:gd name="connsiteY5" fmla="*/ 47950 h 190500"/>
                <a:gd name="connsiteX6" fmla="*/ 31845 w 114300"/>
                <a:gd name="connsiteY6" fmla="*/ 66152 h 190500"/>
                <a:gd name="connsiteX7" fmla="*/ 64135 w 114300"/>
                <a:gd name="connsiteY7" fmla="*/ 85307 h 190500"/>
                <a:gd name="connsiteX8" fmla="*/ 102426 w 114300"/>
                <a:gd name="connsiteY8" fmla="*/ 111253 h 190500"/>
                <a:gd name="connsiteX9" fmla="*/ 113380 w 114300"/>
                <a:gd name="connsiteY9" fmla="*/ 140402 h 190500"/>
                <a:gd name="connsiteX10" fmla="*/ 95568 w 114300"/>
                <a:gd name="connsiteY10" fmla="*/ 177646 h 190500"/>
                <a:gd name="connsiteX11" fmla="*/ 46228 w 114300"/>
                <a:gd name="connsiteY11" fmla="*/ 190615 h 190500"/>
                <a:gd name="connsiteX12" fmla="*/ 20511 w 114300"/>
                <a:gd name="connsiteY12" fmla="*/ 187580 h 190500"/>
                <a:gd name="connsiteX13" fmla="*/ -920 w 114300"/>
                <a:gd name="connsiteY13" fmla="*/ 180025 h 190500"/>
                <a:gd name="connsiteX14" fmla="*/ -920 w 114300"/>
                <a:gd name="connsiteY14" fmla="*/ 152896 h 190500"/>
                <a:gd name="connsiteX15" fmla="*/ 21940 w 114300"/>
                <a:gd name="connsiteY15" fmla="*/ 165033 h 190500"/>
                <a:gd name="connsiteX16" fmla="*/ 48991 w 114300"/>
                <a:gd name="connsiteY16" fmla="*/ 169792 h 190500"/>
                <a:gd name="connsiteX17" fmla="*/ 88139 w 114300"/>
                <a:gd name="connsiteY17" fmla="*/ 142187 h 190500"/>
                <a:gd name="connsiteX18" fmla="*/ 83948 w 114300"/>
                <a:gd name="connsiteY18" fmla="*/ 128264 h 190500"/>
                <a:gd name="connsiteX19" fmla="*/ 72422 w 114300"/>
                <a:gd name="connsiteY19" fmla="*/ 117320 h 190500"/>
                <a:gd name="connsiteX20" fmla="*/ 44990 w 114300"/>
                <a:gd name="connsiteY20" fmla="*/ 102680 h 190500"/>
                <a:gd name="connsiteX21" fmla="*/ 8128 w 114300"/>
                <a:gd name="connsiteY21" fmla="*/ 77039 h 190500"/>
                <a:gd name="connsiteX22" fmla="*/ -825 w 114300"/>
                <a:gd name="connsiteY22" fmla="*/ 49969 h 190500"/>
                <a:gd name="connsiteX23" fmla="*/ 17844 w 114300"/>
                <a:gd name="connsiteY23" fmla="*/ 13564 h 190500"/>
                <a:gd name="connsiteX24" fmla="*/ 64803 w 114300"/>
                <a:gd name="connsiteY24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0" h="190500">
                  <a:moveTo>
                    <a:pt x="64803" y="115"/>
                  </a:moveTo>
                  <a:cubicBezTo>
                    <a:pt x="83281" y="115"/>
                    <a:pt x="96807" y="2334"/>
                    <a:pt x="105475" y="6782"/>
                  </a:cubicBezTo>
                  <a:lnTo>
                    <a:pt x="105475" y="32719"/>
                  </a:lnTo>
                  <a:cubicBezTo>
                    <a:pt x="94235" y="25023"/>
                    <a:pt x="80043" y="21175"/>
                    <a:pt x="62992" y="21175"/>
                  </a:cubicBezTo>
                  <a:cubicBezTo>
                    <a:pt x="51563" y="21175"/>
                    <a:pt x="42324" y="23537"/>
                    <a:pt x="35180" y="28252"/>
                  </a:cubicBezTo>
                  <a:cubicBezTo>
                    <a:pt x="28036" y="32976"/>
                    <a:pt x="24417" y="39539"/>
                    <a:pt x="24417" y="47950"/>
                  </a:cubicBezTo>
                  <a:cubicBezTo>
                    <a:pt x="24417" y="55408"/>
                    <a:pt x="26893" y="61475"/>
                    <a:pt x="31845" y="66152"/>
                  </a:cubicBezTo>
                  <a:cubicBezTo>
                    <a:pt x="36799" y="70838"/>
                    <a:pt x="47562" y="77220"/>
                    <a:pt x="64135" y="85307"/>
                  </a:cubicBezTo>
                  <a:cubicBezTo>
                    <a:pt x="82424" y="93955"/>
                    <a:pt x="95187" y="102604"/>
                    <a:pt x="102426" y="111253"/>
                  </a:cubicBezTo>
                  <a:cubicBezTo>
                    <a:pt x="109760" y="119892"/>
                    <a:pt x="113380" y="129617"/>
                    <a:pt x="113380" y="140402"/>
                  </a:cubicBezTo>
                  <a:cubicBezTo>
                    <a:pt x="113380" y="156584"/>
                    <a:pt x="107475" y="168999"/>
                    <a:pt x="95568" y="177646"/>
                  </a:cubicBezTo>
                  <a:cubicBezTo>
                    <a:pt x="83757" y="186292"/>
                    <a:pt x="67279" y="190615"/>
                    <a:pt x="46228" y="190615"/>
                  </a:cubicBezTo>
                  <a:cubicBezTo>
                    <a:pt x="38895" y="190615"/>
                    <a:pt x="30322" y="189603"/>
                    <a:pt x="20511" y="187580"/>
                  </a:cubicBezTo>
                  <a:cubicBezTo>
                    <a:pt x="10700" y="185558"/>
                    <a:pt x="3556" y="183040"/>
                    <a:pt x="-920" y="180025"/>
                  </a:cubicBezTo>
                  <a:lnTo>
                    <a:pt x="-920" y="152896"/>
                  </a:lnTo>
                  <a:cubicBezTo>
                    <a:pt x="4795" y="157814"/>
                    <a:pt x="12415" y="161859"/>
                    <a:pt x="21940" y="165033"/>
                  </a:cubicBezTo>
                  <a:cubicBezTo>
                    <a:pt x="31465" y="168206"/>
                    <a:pt x="40418" y="169792"/>
                    <a:pt x="48991" y="169792"/>
                  </a:cubicBezTo>
                  <a:cubicBezTo>
                    <a:pt x="75089" y="169792"/>
                    <a:pt x="88139" y="160590"/>
                    <a:pt x="88139" y="142187"/>
                  </a:cubicBezTo>
                  <a:cubicBezTo>
                    <a:pt x="88139" y="137030"/>
                    <a:pt x="86805" y="132389"/>
                    <a:pt x="83948" y="128264"/>
                  </a:cubicBezTo>
                  <a:cubicBezTo>
                    <a:pt x="81185" y="124140"/>
                    <a:pt x="77280" y="120492"/>
                    <a:pt x="72422" y="117320"/>
                  </a:cubicBezTo>
                  <a:cubicBezTo>
                    <a:pt x="67564" y="114148"/>
                    <a:pt x="58421" y="109262"/>
                    <a:pt x="44990" y="102680"/>
                  </a:cubicBezTo>
                  <a:cubicBezTo>
                    <a:pt x="26321" y="93479"/>
                    <a:pt x="14034" y="84935"/>
                    <a:pt x="8128" y="77039"/>
                  </a:cubicBezTo>
                  <a:cubicBezTo>
                    <a:pt x="2127" y="69152"/>
                    <a:pt x="-825" y="60123"/>
                    <a:pt x="-825" y="49969"/>
                  </a:cubicBezTo>
                  <a:cubicBezTo>
                    <a:pt x="-825" y="34662"/>
                    <a:pt x="5367" y="22527"/>
                    <a:pt x="17844" y="13564"/>
                  </a:cubicBezTo>
                  <a:cubicBezTo>
                    <a:pt x="30227" y="4601"/>
                    <a:pt x="45848" y="115"/>
                    <a:pt x="64803" y="115"/>
                  </a:cubicBezTo>
                  <a:close/>
                </a:path>
              </a:pathLst>
            </a:custGeom>
            <a:solidFill>
              <a:srgbClr val="FBB0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1E1E51EB-5B11-41F0-B130-9DDBC9627ACC}"/>
                </a:ext>
              </a:extLst>
            </p:cNvPr>
            <p:cNvSpPr/>
            <p:nvPr/>
          </p:nvSpPr>
          <p:spPr>
            <a:xfrm>
              <a:off x="9407525" y="479425"/>
              <a:ext cx="114300" cy="180975"/>
            </a:xfrm>
            <a:custGeom>
              <a:avLst/>
              <a:gdLst>
                <a:gd name="connsiteX0" fmla="*/ -920 w 114300"/>
                <a:gd name="connsiteY0" fmla="*/ 115 h 180975"/>
                <a:gd name="connsiteX1" fmla="*/ 51039 w 114300"/>
                <a:gd name="connsiteY1" fmla="*/ 115 h 180975"/>
                <a:gd name="connsiteX2" fmla="*/ 97026 w 114300"/>
                <a:gd name="connsiteY2" fmla="*/ 14250 h 180975"/>
                <a:gd name="connsiteX3" fmla="*/ 113380 w 114300"/>
                <a:gd name="connsiteY3" fmla="*/ 54674 h 180975"/>
                <a:gd name="connsiteX4" fmla="*/ 94254 w 114300"/>
                <a:gd name="connsiteY4" fmla="*/ 97842 h 180975"/>
                <a:gd name="connsiteX5" fmla="*/ 46429 w 114300"/>
                <a:gd name="connsiteY5" fmla="*/ 113443 h 180975"/>
                <a:gd name="connsiteX6" fmla="*/ 22693 w 114300"/>
                <a:gd name="connsiteY6" fmla="*/ 113443 h 180975"/>
                <a:gd name="connsiteX7" fmla="*/ 22693 w 114300"/>
                <a:gd name="connsiteY7" fmla="*/ 181090 h 180975"/>
                <a:gd name="connsiteX8" fmla="*/ -920 w 114300"/>
                <a:gd name="connsiteY8" fmla="*/ 181090 h 180975"/>
                <a:gd name="connsiteX9" fmla="*/ -920 w 114300"/>
                <a:gd name="connsiteY9" fmla="*/ 115 h 180975"/>
                <a:gd name="connsiteX10" fmla="*/ 22693 w 114300"/>
                <a:gd name="connsiteY10" fmla="*/ 20679 h 180975"/>
                <a:gd name="connsiteX11" fmla="*/ 22693 w 114300"/>
                <a:gd name="connsiteY11" fmla="*/ 92879 h 180975"/>
                <a:gd name="connsiteX12" fmla="*/ 44543 w 114300"/>
                <a:gd name="connsiteY12" fmla="*/ 92879 h 180975"/>
                <a:gd name="connsiteX13" fmla="*/ 77366 w 114300"/>
                <a:gd name="connsiteY13" fmla="*/ 83240 h 180975"/>
                <a:gd name="connsiteX14" fmla="*/ 88586 w 114300"/>
                <a:gd name="connsiteY14" fmla="*/ 55608 h 180975"/>
                <a:gd name="connsiteX15" fmla="*/ 46781 w 114300"/>
                <a:gd name="connsiteY15" fmla="*/ 20679 h 180975"/>
                <a:gd name="connsiteX16" fmla="*/ 22693 w 114300"/>
                <a:gd name="connsiteY16" fmla="*/ 206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300" h="180975">
                  <a:moveTo>
                    <a:pt x="-920" y="115"/>
                  </a:moveTo>
                  <a:lnTo>
                    <a:pt x="51039" y="115"/>
                  </a:lnTo>
                  <a:cubicBezTo>
                    <a:pt x="70794" y="115"/>
                    <a:pt x="86119" y="4830"/>
                    <a:pt x="97026" y="14250"/>
                  </a:cubicBezTo>
                  <a:cubicBezTo>
                    <a:pt x="107931" y="23680"/>
                    <a:pt x="113380" y="37148"/>
                    <a:pt x="113380" y="54674"/>
                  </a:cubicBezTo>
                  <a:cubicBezTo>
                    <a:pt x="113380" y="72438"/>
                    <a:pt x="107008" y="86821"/>
                    <a:pt x="94254" y="97842"/>
                  </a:cubicBezTo>
                  <a:cubicBezTo>
                    <a:pt x="81500" y="108871"/>
                    <a:pt x="65555" y="114063"/>
                    <a:pt x="46429" y="113443"/>
                  </a:cubicBezTo>
                  <a:lnTo>
                    <a:pt x="22693" y="113443"/>
                  </a:lnTo>
                  <a:lnTo>
                    <a:pt x="22693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  <a:moveTo>
                    <a:pt x="22693" y="20679"/>
                  </a:moveTo>
                  <a:lnTo>
                    <a:pt x="22693" y="92879"/>
                  </a:lnTo>
                  <a:lnTo>
                    <a:pt x="44543" y="92879"/>
                  </a:lnTo>
                  <a:cubicBezTo>
                    <a:pt x="58944" y="92879"/>
                    <a:pt x="69889" y="89669"/>
                    <a:pt x="77366" y="83240"/>
                  </a:cubicBezTo>
                  <a:cubicBezTo>
                    <a:pt x="84843" y="76820"/>
                    <a:pt x="88586" y="67609"/>
                    <a:pt x="88586" y="55608"/>
                  </a:cubicBezTo>
                  <a:cubicBezTo>
                    <a:pt x="88586" y="32319"/>
                    <a:pt x="74652" y="20679"/>
                    <a:pt x="46781" y="20679"/>
                  </a:cubicBezTo>
                  <a:lnTo>
                    <a:pt x="22693" y="20679"/>
                  </a:lnTo>
                  <a:close/>
                </a:path>
              </a:pathLst>
            </a:custGeom>
            <a:solidFill>
              <a:srgbClr val="EF5B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51F36AC9-89A3-4D37-85AB-B0BB599C19C7}"/>
                </a:ext>
              </a:extLst>
            </p:cNvPr>
            <p:cNvSpPr/>
            <p:nvPr/>
          </p:nvSpPr>
          <p:spPr>
            <a:xfrm>
              <a:off x="9550400" y="479425"/>
              <a:ext cx="95250" cy="180975"/>
            </a:xfrm>
            <a:custGeom>
              <a:avLst/>
              <a:gdLst>
                <a:gd name="connsiteX0" fmla="*/ -920 w 95250"/>
                <a:gd name="connsiteY0" fmla="*/ 115 h 180975"/>
                <a:gd name="connsiteX1" fmla="*/ 22416 w 95250"/>
                <a:gd name="connsiteY1" fmla="*/ 115 h 180975"/>
                <a:gd name="connsiteX2" fmla="*/ 22416 w 95250"/>
                <a:gd name="connsiteY2" fmla="*/ 160410 h 180975"/>
                <a:gd name="connsiteX3" fmla="*/ 94330 w 95250"/>
                <a:gd name="connsiteY3" fmla="*/ 160410 h 180975"/>
                <a:gd name="connsiteX4" fmla="*/ 94330 w 95250"/>
                <a:gd name="connsiteY4" fmla="*/ 181090 h 180975"/>
                <a:gd name="connsiteX5" fmla="*/ -920 w 95250"/>
                <a:gd name="connsiteY5" fmla="*/ 181090 h 180975"/>
                <a:gd name="connsiteX6" fmla="*/ -920 w 95250"/>
                <a:gd name="connsiteY6" fmla="*/ 11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180975">
                  <a:moveTo>
                    <a:pt x="-920" y="115"/>
                  </a:moveTo>
                  <a:lnTo>
                    <a:pt x="22416" y="115"/>
                  </a:lnTo>
                  <a:lnTo>
                    <a:pt x="22416" y="160410"/>
                  </a:lnTo>
                  <a:lnTo>
                    <a:pt x="94330" y="160410"/>
                  </a:lnTo>
                  <a:lnTo>
                    <a:pt x="94330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</a:path>
              </a:pathLst>
            </a:custGeom>
            <a:solidFill>
              <a:srgbClr val="293B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F82BBDE1-AFDA-4217-BB9D-2F2A762B310B}"/>
                </a:ext>
              </a:extLst>
            </p:cNvPr>
            <p:cNvSpPr/>
            <p:nvPr/>
          </p:nvSpPr>
          <p:spPr>
            <a:xfrm>
              <a:off x="9664700" y="479425"/>
              <a:ext cx="142875" cy="190500"/>
            </a:xfrm>
            <a:custGeom>
              <a:avLst/>
              <a:gdLst>
                <a:gd name="connsiteX0" fmla="*/ -920 w 142875"/>
                <a:gd name="connsiteY0" fmla="*/ 115 h 190500"/>
                <a:gd name="connsiteX1" fmla="*/ 23559 w 142875"/>
                <a:gd name="connsiteY1" fmla="*/ 115 h 190500"/>
                <a:gd name="connsiteX2" fmla="*/ 23559 w 142875"/>
                <a:gd name="connsiteY2" fmla="*/ 112843 h 190500"/>
                <a:gd name="connsiteX3" fmla="*/ 71280 w 142875"/>
                <a:gd name="connsiteY3" fmla="*/ 169086 h 190500"/>
                <a:gd name="connsiteX4" fmla="*/ 117476 w 142875"/>
                <a:gd name="connsiteY4" fmla="*/ 114653 h 190500"/>
                <a:gd name="connsiteX5" fmla="*/ 117476 w 142875"/>
                <a:gd name="connsiteY5" fmla="*/ 115 h 190500"/>
                <a:gd name="connsiteX6" fmla="*/ 141955 w 142875"/>
                <a:gd name="connsiteY6" fmla="*/ 115 h 190500"/>
                <a:gd name="connsiteX7" fmla="*/ 141955 w 142875"/>
                <a:gd name="connsiteY7" fmla="*/ 111148 h 190500"/>
                <a:gd name="connsiteX8" fmla="*/ 68994 w 142875"/>
                <a:gd name="connsiteY8" fmla="*/ 190615 h 190500"/>
                <a:gd name="connsiteX9" fmla="*/ -920 w 142875"/>
                <a:gd name="connsiteY9" fmla="*/ 113929 h 190500"/>
                <a:gd name="connsiteX10" fmla="*/ -920 w 142875"/>
                <a:gd name="connsiteY10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90500">
                  <a:moveTo>
                    <a:pt x="-920" y="115"/>
                  </a:moveTo>
                  <a:lnTo>
                    <a:pt x="23559" y="115"/>
                  </a:lnTo>
                  <a:lnTo>
                    <a:pt x="23559" y="112843"/>
                  </a:lnTo>
                  <a:cubicBezTo>
                    <a:pt x="23559" y="150338"/>
                    <a:pt x="39466" y="169086"/>
                    <a:pt x="71280" y="169086"/>
                  </a:cubicBezTo>
                  <a:cubicBezTo>
                    <a:pt x="102046" y="169086"/>
                    <a:pt x="117476" y="150942"/>
                    <a:pt x="117476" y="114653"/>
                  </a:cubicBezTo>
                  <a:lnTo>
                    <a:pt x="117476" y="115"/>
                  </a:lnTo>
                  <a:lnTo>
                    <a:pt x="141955" y="115"/>
                  </a:lnTo>
                  <a:lnTo>
                    <a:pt x="141955" y="111148"/>
                  </a:lnTo>
                  <a:cubicBezTo>
                    <a:pt x="141955" y="164126"/>
                    <a:pt x="117666" y="190615"/>
                    <a:pt x="68994" y="190615"/>
                  </a:cubicBezTo>
                  <a:cubicBezTo>
                    <a:pt x="22416" y="190615"/>
                    <a:pt x="-920" y="165054"/>
                    <a:pt x="-920" y="113929"/>
                  </a:cubicBezTo>
                  <a:lnTo>
                    <a:pt x="-920" y="115"/>
                  </a:lnTo>
                  <a:close/>
                </a:path>
              </a:pathLst>
            </a:custGeom>
            <a:solidFill>
              <a:srgbClr val="1A92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B08C206E-6813-42BA-A1D4-70DC129443D1}"/>
                </a:ext>
              </a:extLst>
            </p:cNvPr>
            <p:cNvSpPr/>
            <p:nvPr/>
          </p:nvSpPr>
          <p:spPr>
            <a:xfrm>
              <a:off x="8759825" y="469900"/>
              <a:ext cx="1495425" cy="200025"/>
            </a:xfrm>
            <a:custGeom>
              <a:avLst/>
              <a:gdLst>
                <a:gd name="connsiteX0" fmla="*/ 1231520 w 1495425"/>
                <a:gd name="connsiteY0" fmla="*/ 178615 h 200025"/>
                <a:gd name="connsiteX1" fmla="*/ 1238950 w 1495425"/>
                <a:gd name="connsiteY1" fmla="*/ 181469 h 200025"/>
                <a:gd name="connsiteX2" fmla="*/ 1241902 w 1495425"/>
                <a:gd name="connsiteY2" fmla="*/ 188842 h 200025"/>
                <a:gd name="connsiteX3" fmla="*/ 1238950 w 1495425"/>
                <a:gd name="connsiteY3" fmla="*/ 196216 h 200025"/>
                <a:gd name="connsiteX4" fmla="*/ 1231520 w 1495425"/>
                <a:gd name="connsiteY4" fmla="*/ 199188 h 200025"/>
                <a:gd name="connsiteX5" fmla="*/ 1224376 w 1495425"/>
                <a:gd name="connsiteY5" fmla="*/ 196216 h 200025"/>
                <a:gd name="connsiteX6" fmla="*/ 1221518 w 1495425"/>
                <a:gd name="connsiteY6" fmla="*/ 188842 h 200025"/>
                <a:gd name="connsiteX7" fmla="*/ 1224376 w 1495425"/>
                <a:gd name="connsiteY7" fmla="*/ 181469 h 200025"/>
                <a:gd name="connsiteX8" fmla="*/ 1231520 w 1495425"/>
                <a:gd name="connsiteY8" fmla="*/ 178615 h 200025"/>
                <a:gd name="connsiteX9" fmla="*/ 560884 w 1495425"/>
                <a:gd name="connsiteY9" fmla="*/ 73010 h 200025"/>
                <a:gd name="connsiteX10" fmla="*/ 530756 w 1495425"/>
                <a:gd name="connsiteY10" fmla="*/ 85383 h 200025"/>
                <a:gd name="connsiteX11" fmla="*/ 516050 w 1495425"/>
                <a:gd name="connsiteY11" fmla="*/ 120940 h 200025"/>
                <a:gd name="connsiteX12" fmla="*/ 599060 w 1495425"/>
                <a:gd name="connsiteY12" fmla="*/ 120940 h 200025"/>
                <a:gd name="connsiteX13" fmla="*/ 588316 w 1495425"/>
                <a:gd name="connsiteY13" fmla="*/ 85564 h 200025"/>
                <a:gd name="connsiteX14" fmla="*/ 560884 w 1495425"/>
                <a:gd name="connsiteY14" fmla="*/ 73010 h 200025"/>
                <a:gd name="connsiteX15" fmla="*/ 345142 w 1495425"/>
                <a:gd name="connsiteY15" fmla="*/ 65399 h 200025"/>
                <a:gd name="connsiteX16" fmla="*/ 356696 w 1495425"/>
                <a:gd name="connsiteY16" fmla="*/ 65399 h 200025"/>
                <a:gd name="connsiteX17" fmla="*/ 356696 w 1495425"/>
                <a:gd name="connsiteY17" fmla="*/ 196929 h 200025"/>
                <a:gd name="connsiteX18" fmla="*/ 345142 w 1495425"/>
                <a:gd name="connsiteY18" fmla="*/ 196929 h 200025"/>
                <a:gd name="connsiteX19" fmla="*/ 1451452 w 1495425"/>
                <a:gd name="connsiteY19" fmla="*/ 62189 h 200025"/>
                <a:gd name="connsiteX20" fmla="*/ 1483456 w 1495425"/>
                <a:gd name="connsiteY20" fmla="*/ 76401 h 200025"/>
                <a:gd name="connsiteX21" fmla="*/ 1494505 w 1495425"/>
                <a:gd name="connsiteY21" fmla="*/ 116892 h 200025"/>
                <a:gd name="connsiteX22" fmla="*/ 1494505 w 1495425"/>
                <a:gd name="connsiteY22" fmla="*/ 196929 h 200025"/>
                <a:gd name="connsiteX23" fmla="*/ 1482980 w 1495425"/>
                <a:gd name="connsiteY23" fmla="*/ 196929 h 200025"/>
                <a:gd name="connsiteX24" fmla="*/ 1482980 w 1495425"/>
                <a:gd name="connsiteY24" fmla="*/ 120340 h 200025"/>
                <a:gd name="connsiteX25" fmla="*/ 1449452 w 1495425"/>
                <a:gd name="connsiteY25" fmla="*/ 73010 h 200025"/>
                <a:gd name="connsiteX26" fmla="*/ 1418686 w 1495425"/>
                <a:gd name="connsiteY26" fmla="*/ 86926 h 200025"/>
                <a:gd name="connsiteX27" fmla="*/ 1406685 w 1495425"/>
                <a:gd name="connsiteY27" fmla="*/ 121416 h 200025"/>
                <a:gd name="connsiteX28" fmla="*/ 1406685 w 1495425"/>
                <a:gd name="connsiteY28" fmla="*/ 196929 h 200025"/>
                <a:gd name="connsiteX29" fmla="*/ 1395159 w 1495425"/>
                <a:gd name="connsiteY29" fmla="*/ 196929 h 200025"/>
                <a:gd name="connsiteX30" fmla="*/ 1395159 w 1495425"/>
                <a:gd name="connsiteY30" fmla="*/ 65399 h 200025"/>
                <a:gd name="connsiteX31" fmla="*/ 1406685 w 1495425"/>
                <a:gd name="connsiteY31" fmla="*/ 65399 h 200025"/>
                <a:gd name="connsiteX32" fmla="*/ 1406685 w 1495425"/>
                <a:gd name="connsiteY32" fmla="*/ 89307 h 200025"/>
                <a:gd name="connsiteX33" fmla="*/ 1407256 w 1495425"/>
                <a:gd name="connsiteY33" fmla="*/ 89307 h 200025"/>
                <a:gd name="connsiteX34" fmla="*/ 1451452 w 1495425"/>
                <a:gd name="connsiteY34" fmla="*/ 62189 h 200025"/>
                <a:gd name="connsiteX35" fmla="*/ 1336295 w 1495425"/>
                <a:gd name="connsiteY35" fmla="*/ 62189 h 200025"/>
                <a:gd name="connsiteX36" fmla="*/ 1364870 w 1495425"/>
                <a:gd name="connsiteY36" fmla="*/ 68371 h 200025"/>
                <a:gd name="connsiteX37" fmla="*/ 1364870 w 1495425"/>
                <a:gd name="connsiteY37" fmla="*/ 81697 h 200025"/>
                <a:gd name="connsiteX38" fmla="*/ 1334485 w 1495425"/>
                <a:gd name="connsiteY38" fmla="*/ 73010 h 200025"/>
                <a:gd name="connsiteX39" fmla="*/ 1297718 w 1495425"/>
                <a:gd name="connsiteY39" fmla="*/ 89660 h 200025"/>
                <a:gd name="connsiteX40" fmla="*/ 1283621 w 1495425"/>
                <a:gd name="connsiteY40" fmla="*/ 132713 h 200025"/>
                <a:gd name="connsiteX41" fmla="*/ 1296480 w 1495425"/>
                <a:gd name="connsiteY41" fmla="*/ 173799 h 200025"/>
                <a:gd name="connsiteX42" fmla="*/ 1330676 w 1495425"/>
                <a:gd name="connsiteY42" fmla="*/ 189318 h 200025"/>
                <a:gd name="connsiteX43" fmla="*/ 1364393 w 1495425"/>
                <a:gd name="connsiteY43" fmla="*/ 178853 h 200025"/>
                <a:gd name="connsiteX44" fmla="*/ 1364393 w 1495425"/>
                <a:gd name="connsiteY44" fmla="*/ 191102 h 200025"/>
                <a:gd name="connsiteX45" fmla="*/ 1330103 w 1495425"/>
                <a:gd name="connsiteY45" fmla="*/ 200140 h 200025"/>
                <a:gd name="connsiteX46" fmla="*/ 1287622 w 1495425"/>
                <a:gd name="connsiteY46" fmla="*/ 181707 h 200025"/>
                <a:gd name="connsiteX47" fmla="*/ 1271429 w 1495425"/>
                <a:gd name="connsiteY47" fmla="*/ 133427 h 200025"/>
                <a:gd name="connsiteX48" fmla="*/ 1289622 w 1495425"/>
                <a:gd name="connsiteY48" fmla="*/ 82173 h 200025"/>
                <a:gd name="connsiteX49" fmla="*/ 1336295 w 1495425"/>
                <a:gd name="connsiteY49" fmla="*/ 62189 h 200025"/>
                <a:gd name="connsiteX50" fmla="*/ 561350 w 1495425"/>
                <a:gd name="connsiteY50" fmla="*/ 62189 h 200025"/>
                <a:gd name="connsiteX51" fmla="*/ 598298 w 1495425"/>
                <a:gd name="connsiteY51" fmla="*/ 79439 h 200025"/>
                <a:gd name="connsiteX52" fmla="*/ 611204 w 1495425"/>
                <a:gd name="connsiteY52" fmla="*/ 126407 h 200025"/>
                <a:gd name="connsiteX53" fmla="*/ 611204 w 1495425"/>
                <a:gd name="connsiteY53" fmla="*/ 131646 h 200025"/>
                <a:gd name="connsiteX54" fmla="*/ 515583 w 1495425"/>
                <a:gd name="connsiteY54" fmla="*/ 131646 h 200025"/>
                <a:gd name="connsiteX55" fmla="*/ 527841 w 1495425"/>
                <a:gd name="connsiteY55" fmla="*/ 174037 h 200025"/>
                <a:gd name="connsiteX56" fmla="*/ 561579 w 1495425"/>
                <a:gd name="connsiteY56" fmla="*/ 189318 h 200025"/>
                <a:gd name="connsiteX57" fmla="*/ 603965 w 1495425"/>
                <a:gd name="connsiteY57" fmla="*/ 173026 h 200025"/>
                <a:gd name="connsiteX58" fmla="*/ 603965 w 1495425"/>
                <a:gd name="connsiteY58" fmla="*/ 185632 h 200025"/>
                <a:gd name="connsiteX59" fmla="*/ 559245 w 1495425"/>
                <a:gd name="connsiteY59" fmla="*/ 200140 h 200025"/>
                <a:gd name="connsiteX60" fmla="*/ 518849 w 1495425"/>
                <a:gd name="connsiteY60" fmla="*/ 181885 h 200025"/>
                <a:gd name="connsiteX61" fmla="*/ 503438 w 1495425"/>
                <a:gd name="connsiteY61" fmla="*/ 130455 h 200025"/>
                <a:gd name="connsiteX62" fmla="*/ 519555 w 1495425"/>
                <a:gd name="connsiteY62" fmla="*/ 81935 h 200025"/>
                <a:gd name="connsiteX63" fmla="*/ 561350 w 1495425"/>
                <a:gd name="connsiteY63" fmla="*/ 62189 h 200025"/>
                <a:gd name="connsiteX64" fmla="*/ 453880 w 1495425"/>
                <a:gd name="connsiteY64" fmla="*/ 62189 h 200025"/>
                <a:gd name="connsiteX65" fmla="*/ 482483 w 1495425"/>
                <a:gd name="connsiteY65" fmla="*/ 68371 h 200025"/>
                <a:gd name="connsiteX66" fmla="*/ 482483 w 1495425"/>
                <a:gd name="connsiteY66" fmla="*/ 81697 h 200025"/>
                <a:gd name="connsiteX67" fmla="*/ 452127 w 1495425"/>
                <a:gd name="connsiteY67" fmla="*/ 73010 h 200025"/>
                <a:gd name="connsiteX68" fmla="*/ 415351 w 1495425"/>
                <a:gd name="connsiteY68" fmla="*/ 89660 h 200025"/>
                <a:gd name="connsiteX69" fmla="*/ 401225 w 1495425"/>
                <a:gd name="connsiteY69" fmla="*/ 132713 h 200025"/>
                <a:gd name="connsiteX70" fmla="*/ 414122 w 1495425"/>
                <a:gd name="connsiteY70" fmla="*/ 173799 h 200025"/>
                <a:gd name="connsiteX71" fmla="*/ 448279 w 1495425"/>
                <a:gd name="connsiteY71" fmla="*/ 189318 h 200025"/>
                <a:gd name="connsiteX72" fmla="*/ 482017 w 1495425"/>
                <a:gd name="connsiteY72" fmla="*/ 178853 h 200025"/>
                <a:gd name="connsiteX73" fmla="*/ 482017 w 1495425"/>
                <a:gd name="connsiteY73" fmla="*/ 191102 h 200025"/>
                <a:gd name="connsiteX74" fmla="*/ 447689 w 1495425"/>
                <a:gd name="connsiteY74" fmla="*/ 200140 h 200025"/>
                <a:gd name="connsiteX75" fmla="*/ 405255 w 1495425"/>
                <a:gd name="connsiteY75" fmla="*/ 181707 h 200025"/>
                <a:gd name="connsiteX76" fmla="*/ 389081 w 1495425"/>
                <a:gd name="connsiteY76" fmla="*/ 133427 h 200025"/>
                <a:gd name="connsiteX77" fmla="*/ 407236 w 1495425"/>
                <a:gd name="connsiteY77" fmla="*/ 82173 h 200025"/>
                <a:gd name="connsiteX78" fmla="*/ 453880 w 1495425"/>
                <a:gd name="connsiteY78" fmla="*/ 62189 h 200025"/>
                <a:gd name="connsiteX79" fmla="*/ 84195 w 1495425"/>
                <a:gd name="connsiteY79" fmla="*/ 21280 h 200025"/>
                <a:gd name="connsiteX80" fmla="*/ 32294 w 1495425"/>
                <a:gd name="connsiteY80" fmla="*/ 44530 h 200025"/>
                <a:gd name="connsiteX81" fmla="*/ 11920 w 1495425"/>
                <a:gd name="connsiteY81" fmla="*/ 105357 h 200025"/>
                <a:gd name="connsiteX82" fmla="*/ 31189 w 1495425"/>
                <a:gd name="connsiteY82" fmla="*/ 165950 h 200025"/>
                <a:gd name="connsiteX83" fmla="*/ 82671 w 1495425"/>
                <a:gd name="connsiteY83" fmla="*/ 188486 h 200025"/>
                <a:gd name="connsiteX84" fmla="*/ 135735 w 1495425"/>
                <a:gd name="connsiteY84" fmla="*/ 166188 h 200025"/>
                <a:gd name="connsiteX85" fmla="*/ 155300 w 1495425"/>
                <a:gd name="connsiteY85" fmla="*/ 104052 h 200025"/>
                <a:gd name="connsiteX86" fmla="*/ 136202 w 1495425"/>
                <a:gd name="connsiteY86" fmla="*/ 43168 h 200025"/>
                <a:gd name="connsiteX87" fmla="*/ 84195 w 1495425"/>
                <a:gd name="connsiteY87" fmla="*/ 21280 h 200025"/>
                <a:gd name="connsiteX88" fmla="*/ 350857 w 1495425"/>
                <a:gd name="connsiteY88" fmla="*/ 12717 h 200025"/>
                <a:gd name="connsiteX89" fmla="*/ 357696 w 1495425"/>
                <a:gd name="connsiteY89" fmla="*/ 15279 h 200025"/>
                <a:gd name="connsiteX90" fmla="*/ 360668 w 1495425"/>
                <a:gd name="connsiteY90" fmla="*/ 22232 h 200025"/>
                <a:gd name="connsiteX91" fmla="*/ 357753 w 1495425"/>
                <a:gd name="connsiteY91" fmla="*/ 29309 h 200025"/>
                <a:gd name="connsiteX92" fmla="*/ 350857 w 1495425"/>
                <a:gd name="connsiteY92" fmla="*/ 32224 h 200025"/>
                <a:gd name="connsiteX93" fmla="*/ 344152 w 1495425"/>
                <a:gd name="connsiteY93" fmla="*/ 29433 h 200025"/>
                <a:gd name="connsiteX94" fmla="*/ 341285 w 1495425"/>
                <a:gd name="connsiteY94" fmla="*/ 22232 h 200025"/>
                <a:gd name="connsiteX95" fmla="*/ 344209 w 1495425"/>
                <a:gd name="connsiteY95" fmla="*/ 15393 h 200025"/>
                <a:gd name="connsiteX96" fmla="*/ 350857 w 1495425"/>
                <a:gd name="connsiteY96" fmla="*/ 12717 h 200025"/>
                <a:gd name="connsiteX97" fmla="*/ 86291 w 1495425"/>
                <a:gd name="connsiteY97" fmla="*/ 9630 h 200025"/>
                <a:gd name="connsiteX98" fmla="*/ 145489 w 1495425"/>
                <a:gd name="connsiteY98" fmla="*/ 35138 h 200025"/>
                <a:gd name="connsiteX99" fmla="*/ 168139 w 1495425"/>
                <a:gd name="connsiteY99" fmla="*/ 102032 h 200025"/>
                <a:gd name="connsiteX100" fmla="*/ 144965 w 1495425"/>
                <a:gd name="connsiteY100" fmla="*/ 173918 h 200025"/>
                <a:gd name="connsiteX101" fmla="*/ 82910 w 1495425"/>
                <a:gd name="connsiteY101" fmla="*/ 200140 h 200025"/>
                <a:gd name="connsiteX102" fmla="*/ 21845 w 1495425"/>
                <a:gd name="connsiteY102" fmla="*/ 174215 h 200025"/>
                <a:gd name="connsiteX103" fmla="*/ -920 w 1495425"/>
                <a:gd name="connsiteY103" fmla="*/ 106785 h 200025"/>
                <a:gd name="connsiteX104" fmla="*/ 22436 w 1495425"/>
                <a:gd name="connsiteY104" fmla="*/ 36148 h 200025"/>
                <a:gd name="connsiteX105" fmla="*/ 86291 w 1495425"/>
                <a:gd name="connsiteY105" fmla="*/ 9630 h 200025"/>
                <a:gd name="connsiteX106" fmla="*/ 316520 w 1495425"/>
                <a:gd name="connsiteY106" fmla="*/ 115 h 200025"/>
                <a:gd name="connsiteX107" fmla="*/ 330178 w 1495425"/>
                <a:gd name="connsiteY107" fmla="*/ 2611 h 200025"/>
                <a:gd name="connsiteX108" fmla="*/ 330178 w 1495425"/>
                <a:gd name="connsiteY108" fmla="*/ 14622 h 200025"/>
                <a:gd name="connsiteX109" fmla="*/ 316053 w 1495425"/>
                <a:gd name="connsiteY109" fmla="*/ 10935 h 200025"/>
                <a:gd name="connsiteX110" fmla="*/ 292231 w 1495425"/>
                <a:gd name="connsiteY110" fmla="*/ 43520 h 200025"/>
                <a:gd name="connsiteX111" fmla="*/ 292231 w 1495425"/>
                <a:gd name="connsiteY111" fmla="*/ 65399 h 200025"/>
                <a:gd name="connsiteX112" fmla="*/ 326445 w 1495425"/>
                <a:gd name="connsiteY112" fmla="*/ 65399 h 200025"/>
                <a:gd name="connsiteX113" fmla="*/ 326445 w 1495425"/>
                <a:gd name="connsiteY113" fmla="*/ 76220 h 200025"/>
                <a:gd name="connsiteX114" fmla="*/ 292231 w 1495425"/>
                <a:gd name="connsiteY114" fmla="*/ 76220 h 200025"/>
                <a:gd name="connsiteX115" fmla="*/ 292231 w 1495425"/>
                <a:gd name="connsiteY115" fmla="*/ 196929 h 200025"/>
                <a:gd name="connsiteX116" fmla="*/ 280677 w 1495425"/>
                <a:gd name="connsiteY116" fmla="*/ 196929 h 200025"/>
                <a:gd name="connsiteX117" fmla="*/ 280677 w 1495425"/>
                <a:gd name="connsiteY117" fmla="*/ 76220 h 200025"/>
                <a:gd name="connsiteX118" fmla="*/ 257436 w 1495425"/>
                <a:gd name="connsiteY118" fmla="*/ 76220 h 200025"/>
                <a:gd name="connsiteX119" fmla="*/ 257436 w 1495425"/>
                <a:gd name="connsiteY119" fmla="*/ 65399 h 200025"/>
                <a:gd name="connsiteX120" fmla="*/ 280677 w 1495425"/>
                <a:gd name="connsiteY120" fmla="*/ 65399 h 200025"/>
                <a:gd name="connsiteX121" fmla="*/ 280677 w 1495425"/>
                <a:gd name="connsiteY121" fmla="*/ 42568 h 200025"/>
                <a:gd name="connsiteX122" fmla="*/ 290945 w 1495425"/>
                <a:gd name="connsiteY122" fmla="*/ 10935 h 200025"/>
                <a:gd name="connsiteX123" fmla="*/ 316520 w 1495425"/>
                <a:gd name="connsiteY123" fmla="*/ 115 h 200025"/>
                <a:gd name="connsiteX124" fmla="*/ 245044 w 1495425"/>
                <a:gd name="connsiteY124" fmla="*/ 115 h 200025"/>
                <a:gd name="connsiteX125" fmla="*/ 258703 w 1495425"/>
                <a:gd name="connsiteY125" fmla="*/ 2611 h 200025"/>
                <a:gd name="connsiteX126" fmla="*/ 258703 w 1495425"/>
                <a:gd name="connsiteY126" fmla="*/ 14622 h 200025"/>
                <a:gd name="connsiteX127" fmla="*/ 244577 w 1495425"/>
                <a:gd name="connsiteY127" fmla="*/ 10935 h 200025"/>
                <a:gd name="connsiteX128" fmla="*/ 220755 w 1495425"/>
                <a:gd name="connsiteY128" fmla="*/ 43520 h 200025"/>
                <a:gd name="connsiteX129" fmla="*/ 220755 w 1495425"/>
                <a:gd name="connsiteY129" fmla="*/ 65399 h 200025"/>
                <a:gd name="connsiteX130" fmla="*/ 254969 w 1495425"/>
                <a:gd name="connsiteY130" fmla="*/ 65399 h 200025"/>
                <a:gd name="connsiteX131" fmla="*/ 254969 w 1495425"/>
                <a:gd name="connsiteY131" fmla="*/ 76220 h 200025"/>
                <a:gd name="connsiteX132" fmla="*/ 220755 w 1495425"/>
                <a:gd name="connsiteY132" fmla="*/ 76220 h 200025"/>
                <a:gd name="connsiteX133" fmla="*/ 220755 w 1495425"/>
                <a:gd name="connsiteY133" fmla="*/ 196929 h 200025"/>
                <a:gd name="connsiteX134" fmla="*/ 209201 w 1495425"/>
                <a:gd name="connsiteY134" fmla="*/ 196929 h 200025"/>
                <a:gd name="connsiteX135" fmla="*/ 209201 w 1495425"/>
                <a:gd name="connsiteY135" fmla="*/ 76220 h 200025"/>
                <a:gd name="connsiteX136" fmla="*/ 185970 w 1495425"/>
                <a:gd name="connsiteY136" fmla="*/ 76220 h 200025"/>
                <a:gd name="connsiteX137" fmla="*/ 185970 w 1495425"/>
                <a:gd name="connsiteY137" fmla="*/ 65399 h 200025"/>
                <a:gd name="connsiteX138" fmla="*/ 209201 w 1495425"/>
                <a:gd name="connsiteY138" fmla="*/ 65399 h 200025"/>
                <a:gd name="connsiteX139" fmla="*/ 209201 w 1495425"/>
                <a:gd name="connsiteY139" fmla="*/ 42568 h 200025"/>
                <a:gd name="connsiteX140" fmla="*/ 219469 w 1495425"/>
                <a:gd name="connsiteY140" fmla="*/ 10935 h 200025"/>
                <a:gd name="connsiteX141" fmla="*/ 245044 w 1495425"/>
                <a:gd name="connsiteY141" fmla="*/ 11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495425" h="200025">
                  <a:moveTo>
                    <a:pt x="1231520" y="178615"/>
                  </a:moveTo>
                  <a:cubicBezTo>
                    <a:pt x="1234472" y="178615"/>
                    <a:pt x="1236853" y="179567"/>
                    <a:pt x="1238950" y="181469"/>
                  </a:cubicBezTo>
                  <a:cubicBezTo>
                    <a:pt x="1240950" y="183372"/>
                    <a:pt x="1241902" y="185830"/>
                    <a:pt x="1241902" y="188842"/>
                  </a:cubicBezTo>
                  <a:cubicBezTo>
                    <a:pt x="1241902" y="191776"/>
                    <a:pt x="1240950" y="194234"/>
                    <a:pt x="1238950" y="196216"/>
                  </a:cubicBezTo>
                  <a:cubicBezTo>
                    <a:pt x="1236853" y="198198"/>
                    <a:pt x="1234472" y="199188"/>
                    <a:pt x="1231520" y="199188"/>
                  </a:cubicBezTo>
                  <a:cubicBezTo>
                    <a:pt x="1228662" y="199188"/>
                    <a:pt x="1226281" y="198198"/>
                    <a:pt x="1224376" y="196216"/>
                  </a:cubicBezTo>
                  <a:cubicBezTo>
                    <a:pt x="1222471" y="194234"/>
                    <a:pt x="1221518" y="191776"/>
                    <a:pt x="1221518" y="188842"/>
                  </a:cubicBezTo>
                  <a:cubicBezTo>
                    <a:pt x="1221518" y="185830"/>
                    <a:pt x="1222471" y="183372"/>
                    <a:pt x="1224376" y="181469"/>
                  </a:cubicBezTo>
                  <a:cubicBezTo>
                    <a:pt x="1226281" y="179567"/>
                    <a:pt x="1228662" y="178615"/>
                    <a:pt x="1231520" y="178615"/>
                  </a:cubicBezTo>
                  <a:close/>
                  <a:moveTo>
                    <a:pt x="560884" y="73010"/>
                  </a:moveTo>
                  <a:cubicBezTo>
                    <a:pt x="548739" y="73010"/>
                    <a:pt x="538700" y="77134"/>
                    <a:pt x="530756" y="85383"/>
                  </a:cubicBezTo>
                  <a:cubicBezTo>
                    <a:pt x="522822" y="93622"/>
                    <a:pt x="517916" y="105481"/>
                    <a:pt x="516050" y="120940"/>
                  </a:cubicBezTo>
                  <a:lnTo>
                    <a:pt x="599060" y="120940"/>
                  </a:lnTo>
                  <a:cubicBezTo>
                    <a:pt x="598517" y="105719"/>
                    <a:pt x="594936" y="93927"/>
                    <a:pt x="588316" y="85564"/>
                  </a:cubicBezTo>
                  <a:cubicBezTo>
                    <a:pt x="581706" y="77191"/>
                    <a:pt x="572551" y="73010"/>
                    <a:pt x="560884" y="73010"/>
                  </a:cubicBezTo>
                  <a:close/>
                  <a:moveTo>
                    <a:pt x="345142" y="65399"/>
                  </a:moveTo>
                  <a:lnTo>
                    <a:pt x="356696" y="65399"/>
                  </a:lnTo>
                  <a:lnTo>
                    <a:pt x="356696" y="196929"/>
                  </a:lnTo>
                  <a:lnTo>
                    <a:pt x="345142" y="196929"/>
                  </a:lnTo>
                  <a:close/>
                  <a:moveTo>
                    <a:pt x="1451452" y="62189"/>
                  </a:moveTo>
                  <a:cubicBezTo>
                    <a:pt x="1465358" y="62189"/>
                    <a:pt x="1476027" y="66933"/>
                    <a:pt x="1483456" y="76401"/>
                  </a:cubicBezTo>
                  <a:cubicBezTo>
                    <a:pt x="1490790" y="85878"/>
                    <a:pt x="1494505" y="99375"/>
                    <a:pt x="1494505" y="116892"/>
                  </a:cubicBezTo>
                  <a:lnTo>
                    <a:pt x="1494505" y="196929"/>
                  </a:lnTo>
                  <a:lnTo>
                    <a:pt x="1482980" y="196929"/>
                  </a:lnTo>
                  <a:lnTo>
                    <a:pt x="1482980" y="120340"/>
                  </a:lnTo>
                  <a:cubicBezTo>
                    <a:pt x="1482980" y="88793"/>
                    <a:pt x="1471740" y="73010"/>
                    <a:pt x="1449452" y="73010"/>
                  </a:cubicBezTo>
                  <a:cubicBezTo>
                    <a:pt x="1436974" y="73010"/>
                    <a:pt x="1426782" y="77648"/>
                    <a:pt x="1418686" y="86926"/>
                  </a:cubicBezTo>
                  <a:cubicBezTo>
                    <a:pt x="1410685" y="96203"/>
                    <a:pt x="1406685" y="107700"/>
                    <a:pt x="1406685" y="121416"/>
                  </a:cubicBezTo>
                  <a:lnTo>
                    <a:pt x="1406685" y="196929"/>
                  </a:lnTo>
                  <a:lnTo>
                    <a:pt x="1395159" y="196929"/>
                  </a:lnTo>
                  <a:lnTo>
                    <a:pt x="1395159" y="65399"/>
                  </a:lnTo>
                  <a:lnTo>
                    <a:pt x="1406685" y="65399"/>
                  </a:lnTo>
                  <a:lnTo>
                    <a:pt x="1406685" y="89307"/>
                  </a:lnTo>
                  <a:lnTo>
                    <a:pt x="1407256" y="89307"/>
                  </a:lnTo>
                  <a:cubicBezTo>
                    <a:pt x="1416685" y="71229"/>
                    <a:pt x="1431450" y="62189"/>
                    <a:pt x="1451452" y="62189"/>
                  </a:cubicBezTo>
                  <a:close/>
                  <a:moveTo>
                    <a:pt x="1336295" y="62189"/>
                  </a:moveTo>
                  <a:cubicBezTo>
                    <a:pt x="1346106" y="62189"/>
                    <a:pt x="1355631" y="64256"/>
                    <a:pt x="1364870" y="68371"/>
                  </a:cubicBezTo>
                  <a:lnTo>
                    <a:pt x="1364870" y="81697"/>
                  </a:lnTo>
                  <a:cubicBezTo>
                    <a:pt x="1355631" y="75905"/>
                    <a:pt x="1345534" y="73010"/>
                    <a:pt x="1334485" y="73010"/>
                  </a:cubicBezTo>
                  <a:cubicBezTo>
                    <a:pt x="1319436" y="73010"/>
                    <a:pt x="1307148" y="78563"/>
                    <a:pt x="1297718" y="89660"/>
                  </a:cubicBezTo>
                  <a:cubicBezTo>
                    <a:pt x="1288289" y="100766"/>
                    <a:pt x="1283621" y="115110"/>
                    <a:pt x="1283621" y="132713"/>
                  </a:cubicBezTo>
                  <a:cubicBezTo>
                    <a:pt x="1283621" y="149757"/>
                    <a:pt x="1287908" y="163453"/>
                    <a:pt x="1296480" y="173799"/>
                  </a:cubicBezTo>
                  <a:cubicBezTo>
                    <a:pt x="1305053" y="184146"/>
                    <a:pt x="1316483" y="189318"/>
                    <a:pt x="1330676" y="189318"/>
                  </a:cubicBezTo>
                  <a:cubicBezTo>
                    <a:pt x="1343534" y="189318"/>
                    <a:pt x="1354773" y="185830"/>
                    <a:pt x="1364393" y="178853"/>
                  </a:cubicBezTo>
                  <a:lnTo>
                    <a:pt x="1364393" y="191102"/>
                  </a:lnTo>
                  <a:cubicBezTo>
                    <a:pt x="1354773" y="197127"/>
                    <a:pt x="1343343" y="200140"/>
                    <a:pt x="1330103" y="200140"/>
                  </a:cubicBezTo>
                  <a:cubicBezTo>
                    <a:pt x="1312578" y="200140"/>
                    <a:pt x="1298386" y="193995"/>
                    <a:pt x="1287622" y="181707"/>
                  </a:cubicBezTo>
                  <a:cubicBezTo>
                    <a:pt x="1276859" y="169419"/>
                    <a:pt x="1271429" y="153325"/>
                    <a:pt x="1271429" y="133427"/>
                  </a:cubicBezTo>
                  <a:cubicBezTo>
                    <a:pt x="1271429" y="112577"/>
                    <a:pt x="1277525" y="95489"/>
                    <a:pt x="1289622" y="82173"/>
                  </a:cubicBezTo>
                  <a:cubicBezTo>
                    <a:pt x="1301719" y="68847"/>
                    <a:pt x="1317245" y="62189"/>
                    <a:pt x="1336295" y="62189"/>
                  </a:cubicBezTo>
                  <a:close/>
                  <a:moveTo>
                    <a:pt x="561350" y="62189"/>
                  </a:moveTo>
                  <a:cubicBezTo>
                    <a:pt x="577381" y="62189"/>
                    <a:pt x="589697" y="67943"/>
                    <a:pt x="598298" y="79439"/>
                  </a:cubicBezTo>
                  <a:cubicBezTo>
                    <a:pt x="606899" y="90926"/>
                    <a:pt x="611204" y="106585"/>
                    <a:pt x="611204" y="126407"/>
                  </a:cubicBezTo>
                  <a:lnTo>
                    <a:pt x="611204" y="131646"/>
                  </a:lnTo>
                  <a:lnTo>
                    <a:pt x="515583" y="131646"/>
                  </a:lnTo>
                  <a:cubicBezTo>
                    <a:pt x="515583" y="149718"/>
                    <a:pt x="519669" y="163849"/>
                    <a:pt x="527841" y="174037"/>
                  </a:cubicBezTo>
                  <a:cubicBezTo>
                    <a:pt x="536014" y="184225"/>
                    <a:pt x="547263" y="189318"/>
                    <a:pt x="561579" y="189318"/>
                  </a:cubicBezTo>
                  <a:cubicBezTo>
                    <a:pt x="576057" y="189318"/>
                    <a:pt x="590182" y="183888"/>
                    <a:pt x="603965" y="173026"/>
                  </a:cubicBezTo>
                  <a:lnTo>
                    <a:pt x="603965" y="185632"/>
                  </a:lnTo>
                  <a:cubicBezTo>
                    <a:pt x="590573" y="195304"/>
                    <a:pt x="575666" y="200140"/>
                    <a:pt x="559245" y="200140"/>
                  </a:cubicBezTo>
                  <a:cubicBezTo>
                    <a:pt x="542586" y="200140"/>
                    <a:pt x="529127" y="194055"/>
                    <a:pt x="518849" y="181885"/>
                  </a:cubicBezTo>
                  <a:cubicBezTo>
                    <a:pt x="508572" y="169716"/>
                    <a:pt x="503438" y="152571"/>
                    <a:pt x="503438" y="130455"/>
                  </a:cubicBezTo>
                  <a:cubicBezTo>
                    <a:pt x="503438" y="111262"/>
                    <a:pt x="508811" y="95089"/>
                    <a:pt x="519555" y="81935"/>
                  </a:cubicBezTo>
                  <a:cubicBezTo>
                    <a:pt x="530289" y="68771"/>
                    <a:pt x="544224" y="62189"/>
                    <a:pt x="561350" y="62189"/>
                  </a:cubicBezTo>
                  <a:close/>
                  <a:moveTo>
                    <a:pt x="453880" y="62189"/>
                  </a:moveTo>
                  <a:cubicBezTo>
                    <a:pt x="463767" y="62189"/>
                    <a:pt x="473301" y="64256"/>
                    <a:pt x="482483" y="68371"/>
                  </a:cubicBezTo>
                  <a:lnTo>
                    <a:pt x="482483" y="81697"/>
                  </a:lnTo>
                  <a:cubicBezTo>
                    <a:pt x="473301" y="75905"/>
                    <a:pt x="463176" y="73010"/>
                    <a:pt x="452127" y="73010"/>
                  </a:cubicBezTo>
                  <a:cubicBezTo>
                    <a:pt x="437030" y="73010"/>
                    <a:pt x="424771" y="78563"/>
                    <a:pt x="415351" y="89660"/>
                  </a:cubicBezTo>
                  <a:cubicBezTo>
                    <a:pt x="405931" y="100766"/>
                    <a:pt x="401225" y="115110"/>
                    <a:pt x="401225" y="132713"/>
                  </a:cubicBezTo>
                  <a:cubicBezTo>
                    <a:pt x="401225" y="149757"/>
                    <a:pt x="405521" y="163453"/>
                    <a:pt x="414122" y="173799"/>
                  </a:cubicBezTo>
                  <a:cubicBezTo>
                    <a:pt x="422723" y="184146"/>
                    <a:pt x="434106" y="189318"/>
                    <a:pt x="448279" y="189318"/>
                  </a:cubicBezTo>
                  <a:cubicBezTo>
                    <a:pt x="461195" y="189318"/>
                    <a:pt x="472444" y="185830"/>
                    <a:pt x="482017" y="178853"/>
                  </a:cubicBezTo>
                  <a:lnTo>
                    <a:pt x="482017" y="191102"/>
                  </a:lnTo>
                  <a:cubicBezTo>
                    <a:pt x="472444" y="197127"/>
                    <a:pt x="461004" y="200140"/>
                    <a:pt x="447689" y="200140"/>
                  </a:cubicBezTo>
                  <a:cubicBezTo>
                    <a:pt x="430182" y="200140"/>
                    <a:pt x="416027" y="193995"/>
                    <a:pt x="405255" y="181707"/>
                  </a:cubicBezTo>
                  <a:cubicBezTo>
                    <a:pt x="394472" y="169419"/>
                    <a:pt x="389081" y="153325"/>
                    <a:pt x="389081" y="133427"/>
                  </a:cubicBezTo>
                  <a:cubicBezTo>
                    <a:pt x="389081" y="112577"/>
                    <a:pt x="395130" y="95489"/>
                    <a:pt x="407236" y="82173"/>
                  </a:cubicBezTo>
                  <a:cubicBezTo>
                    <a:pt x="419342" y="68847"/>
                    <a:pt x="434887" y="62189"/>
                    <a:pt x="453880" y="62189"/>
                  </a:cubicBezTo>
                  <a:close/>
                  <a:moveTo>
                    <a:pt x="84195" y="21280"/>
                  </a:moveTo>
                  <a:cubicBezTo>
                    <a:pt x="63174" y="21280"/>
                    <a:pt x="45877" y="29033"/>
                    <a:pt x="32294" y="44530"/>
                  </a:cubicBezTo>
                  <a:cubicBezTo>
                    <a:pt x="18711" y="60027"/>
                    <a:pt x="11920" y="80306"/>
                    <a:pt x="11920" y="105357"/>
                  </a:cubicBezTo>
                  <a:cubicBezTo>
                    <a:pt x="11920" y="130731"/>
                    <a:pt x="18349" y="150926"/>
                    <a:pt x="31189" y="165950"/>
                  </a:cubicBezTo>
                  <a:cubicBezTo>
                    <a:pt x="44028" y="180974"/>
                    <a:pt x="61192" y="188486"/>
                    <a:pt x="82671" y="188486"/>
                  </a:cubicBezTo>
                  <a:cubicBezTo>
                    <a:pt x="105017" y="188486"/>
                    <a:pt x="122705" y="181053"/>
                    <a:pt x="135735" y="166188"/>
                  </a:cubicBezTo>
                  <a:cubicBezTo>
                    <a:pt x="148775" y="151322"/>
                    <a:pt x="155300" y="130607"/>
                    <a:pt x="155300" y="104052"/>
                  </a:cubicBezTo>
                  <a:cubicBezTo>
                    <a:pt x="155300" y="78049"/>
                    <a:pt x="148937" y="57751"/>
                    <a:pt x="136202" y="43168"/>
                  </a:cubicBezTo>
                  <a:cubicBezTo>
                    <a:pt x="123476" y="28576"/>
                    <a:pt x="106141" y="21280"/>
                    <a:pt x="84195" y="21280"/>
                  </a:cubicBezTo>
                  <a:close/>
                  <a:moveTo>
                    <a:pt x="350857" y="12717"/>
                  </a:moveTo>
                  <a:cubicBezTo>
                    <a:pt x="353429" y="12717"/>
                    <a:pt x="355705" y="13574"/>
                    <a:pt x="357696" y="15279"/>
                  </a:cubicBezTo>
                  <a:cubicBezTo>
                    <a:pt x="359677" y="16984"/>
                    <a:pt x="360668" y="19298"/>
                    <a:pt x="360668" y="22232"/>
                  </a:cubicBezTo>
                  <a:cubicBezTo>
                    <a:pt x="360668" y="25013"/>
                    <a:pt x="359696" y="27366"/>
                    <a:pt x="357753" y="29309"/>
                  </a:cubicBezTo>
                  <a:cubicBezTo>
                    <a:pt x="355801" y="31252"/>
                    <a:pt x="353505" y="32224"/>
                    <a:pt x="350857" y="32224"/>
                  </a:cubicBezTo>
                  <a:cubicBezTo>
                    <a:pt x="348295" y="32224"/>
                    <a:pt x="346057" y="31290"/>
                    <a:pt x="344152" y="29433"/>
                  </a:cubicBezTo>
                  <a:cubicBezTo>
                    <a:pt x="342247" y="27566"/>
                    <a:pt x="341285" y="25166"/>
                    <a:pt x="341285" y="22232"/>
                  </a:cubicBezTo>
                  <a:cubicBezTo>
                    <a:pt x="341285" y="19460"/>
                    <a:pt x="342266" y="17184"/>
                    <a:pt x="344209" y="15393"/>
                  </a:cubicBezTo>
                  <a:cubicBezTo>
                    <a:pt x="346152" y="13612"/>
                    <a:pt x="348371" y="12717"/>
                    <a:pt x="350857" y="12717"/>
                  </a:cubicBezTo>
                  <a:close/>
                  <a:moveTo>
                    <a:pt x="86291" y="9630"/>
                  </a:moveTo>
                  <a:cubicBezTo>
                    <a:pt x="110656" y="9630"/>
                    <a:pt x="130392" y="18127"/>
                    <a:pt x="145489" y="35138"/>
                  </a:cubicBezTo>
                  <a:cubicBezTo>
                    <a:pt x="160586" y="52141"/>
                    <a:pt x="168139" y="74439"/>
                    <a:pt x="168139" y="102032"/>
                  </a:cubicBezTo>
                  <a:cubicBezTo>
                    <a:pt x="168139" y="132474"/>
                    <a:pt x="160414" y="156436"/>
                    <a:pt x="144965" y="173918"/>
                  </a:cubicBezTo>
                  <a:cubicBezTo>
                    <a:pt x="129515" y="191399"/>
                    <a:pt x="108827" y="200140"/>
                    <a:pt x="82910" y="200140"/>
                  </a:cubicBezTo>
                  <a:cubicBezTo>
                    <a:pt x="57382" y="200140"/>
                    <a:pt x="37028" y="191498"/>
                    <a:pt x="21845" y="174215"/>
                  </a:cubicBezTo>
                  <a:cubicBezTo>
                    <a:pt x="6671" y="156932"/>
                    <a:pt x="-920" y="134456"/>
                    <a:pt x="-920" y="106785"/>
                  </a:cubicBezTo>
                  <a:cubicBezTo>
                    <a:pt x="-920" y="77372"/>
                    <a:pt x="6862" y="53826"/>
                    <a:pt x="22436" y="36148"/>
                  </a:cubicBezTo>
                  <a:cubicBezTo>
                    <a:pt x="37999" y="18470"/>
                    <a:pt x="59287" y="9630"/>
                    <a:pt x="86291" y="9630"/>
                  </a:cubicBezTo>
                  <a:close/>
                  <a:moveTo>
                    <a:pt x="316520" y="115"/>
                  </a:moveTo>
                  <a:cubicBezTo>
                    <a:pt x="322044" y="115"/>
                    <a:pt x="326597" y="944"/>
                    <a:pt x="330178" y="2611"/>
                  </a:cubicBezTo>
                  <a:lnTo>
                    <a:pt x="330178" y="14622"/>
                  </a:lnTo>
                  <a:cubicBezTo>
                    <a:pt x="327064" y="12164"/>
                    <a:pt x="322359" y="10935"/>
                    <a:pt x="316053" y="10935"/>
                  </a:cubicBezTo>
                  <a:cubicBezTo>
                    <a:pt x="300175" y="10935"/>
                    <a:pt x="292231" y="21794"/>
                    <a:pt x="292231" y="43520"/>
                  </a:cubicBezTo>
                  <a:lnTo>
                    <a:pt x="292231" y="65399"/>
                  </a:lnTo>
                  <a:lnTo>
                    <a:pt x="326445" y="65399"/>
                  </a:lnTo>
                  <a:lnTo>
                    <a:pt x="326445" y="76220"/>
                  </a:lnTo>
                  <a:lnTo>
                    <a:pt x="292231" y="76220"/>
                  </a:lnTo>
                  <a:lnTo>
                    <a:pt x="292231" y="196929"/>
                  </a:lnTo>
                  <a:lnTo>
                    <a:pt x="280677" y="196929"/>
                  </a:lnTo>
                  <a:lnTo>
                    <a:pt x="280677" y="76220"/>
                  </a:lnTo>
                  <a:lnTo>
                    <a:pt x="257436" y="76220"/>
                  </a:lnTo>
                  <a:lnTo>
                    <a:pt x="257436" y="65399"/>
                  </a:lnTo>
                  <a:lnTo>
                    <a:pt x="280677" y="65399"/>
                  </a:lnTo>
                  <a:lnTo>
                    <a:pt x="280677" y="42568"/>
                  </a:lnTo>
                  <a:cubicBezTo>
                    <a:pt x="280677" y="28700"/>
                    <a:pt x="284096" y="18155"/>
                    <a:pt x="290945" y="10935"/>
                  </a:cubicBezTo>
                  <a:cubicBezTo>
                    <a:pt x="297794" y="3725"/>
                    <a:pt x="306318" y="115"/>
                    <a:pt x="316520" y="115"/>
                  </a:cubicBezTo>
                  <a:close/>
                  <a:moveTo>
                    <a:pt x="245044" y="115"/>
                  </a:moveTo>
                  <a:cubicBezTo>
                    <a:pt x="250569" y="115"/>
                    <a:pt x="255121" y="944"/>
                    <a:pt x="258703" y="2611"/>
                  </a:cubicBezTo>
                  <a:lnTo>
                    <a:pt x="258703" y="14622"/>
                  </a:lnTo>
                  <a:cubicBezTo>
                    <a:pt x="255588" y="12164"/>
                    <a:pt x="250883" y="10935"/>
                    <a:pt x="244577" y="10935"/>
                  </a:cubicBezTo>
                  <a:cubicBezTo>
                    <a:pt x="228699" y="10935"/>
                    <a:pt x="220755" y="21794"/>
                    <a:pt x="220755" y="43520"/>
                  </a:cubicBezTo>
                  <a:lnTo>
                    <a:pt x="220755" y="65399"/>
                  </a:lnTo>
                  <a:lnTo>
                    <a:pt x="254969" y="65399"/>
                  </a:lnTo>
                  <a:lnTo>
                    <a:pt x="254969" y="76220"/>
                  </a:lnTo>
                  <a:lnTo>
                    <a:pt x="220755" y="76220"/>
                  </a:lnTo>
                  <a:lnTo>
                    <a:pt x="220755" y="196929"/>
                  </a:lnTo>
                  <a:lnTo>
                    <a:pt x="209201" y="196929"/>
                  </a:lnTo>
                  <a:lnTo>
                    <a:pt x="209201" y="76220"/>
                  </a:lnTo>
                  <a:lnTo>
                    <a:pt x="185970" y="76220"/>
                  </a:lnTo>
                  <a:lnTo>
                    <a:pt x="185970" y="65399"/>
                  </a:lnTo>
                  <a:lnTo>
                    <a:pt x="209201" y="65399"/>
                  </a:lnTo>
                  <a:lnTo>
                    <a:pt x="209201" y="42568"/>
                  </a:lnTo>
                  <a:cubicBezTo>
                    <a:pt x="209201" y="28700"/>
                    <a:pt x="212621" y="18155"/>
                    <a:pt x="219469" y="10935"/>
                  </a:cubicBezTo>
                  <a:cubicBezTo>
                    <a:pt x="226327" y="3725"/>
                    <a:pt x="234843" y="115"/>
                    <a:pt x="245044" y="115"/>
                  </a:cubicBez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2970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4FC8757-BA3F-4632-AAC5-CC1CE5344B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0000"/>
                  <a:lumOff val="30000"/>
                </a:schemeClr>
              </a:gs>
              <a:gs pos="100000">
                <a:schemeClr val="accent6">
                  <a:lumMod val="70000"/>
                  <a:lumOff val="3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8" name="矩形: 圆角 77">
            <a:extLst>
              <a:ext uri="{FF2B5EF4-FFF2-40B4-BE49-F238E27FC236}">
                <a16:creationId xmlns:a16="http://schemas.microsoft.com/office/drawing/2014/main" id="{971CB692-BEA6-44F4-8745-BAE885764B1C}"/>
              </a:ext>
            </a:extLst>
          </p:cNvPr>
          <p:cNvSpPr/>
          <p:nvPr/>
        </p:nvSpPr>
        <p:spPr>
          <a:xfrm>
            <a:off x="605969" y="2344543"/>
            <a:ext cx="10976431" cy="2714576"/>
          </a:xfrm>
          <a:prstGeom prst="roundRect">
            <a:avLst>
              <a:gd name="adj" fmla="val 8583"/>
            </a:avLst>
          </a:prstGeom>
          <a:gradFill flip="none" rotWithShape="1">
            <a:gsLst>
              <a:gs pos="93000">
                <a:schemeClr val="bg1">
                  <a:alpha val="0"/>
                </a:schemeClr>
              </a:gs>
              <a:gs pos="93000">
                <a:schemeClr val="accent1"/>
              </a:gs>
            </a:gsLst>
            <a:lin ang="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1F35401-73E6-4C6A-900C-4481C5515EB0}"/>
              </a:ext>
            </a:extLst>
          </p:cNvPr>
          <p:cNvSpPr txBox="1"/>
          <p:nvPr/>
        </p:nvSpPr>
        <p:spPr>
          <a:xfrm>
            <a:off x="605969" y="366172"/>
            <a:ext cx="1502976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Annual Work Report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CE0284B-980A-4F7B-B106-FFC2678678A4}"/>
              </a:ext>
            </a:extLst>
          </p:cNvPr>
          <p:cNvSpPr txBox="1"/>
          <p:nvPr/>
        </p:nvSpPr>
        <p:spPr>
          <a:xfrm>
            <a:off x="605969" y="582390"/>
            <a:ext cx="924356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Presentation</a:t>
            </a:r>
            <a:endParaRPr lang="zh-CN" altLang="en-US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27701F7A-C013-47CB-9BA4-74F1580DB5E9}"/>
              </a:ext>
            </a:extLst>
          </p:cNvPr>
          <p:cNvSpPr txBox="1"/>
          <p:nvPr/>
        </p:nvSpPr>
        <p:spPr>
          <a:xfrm>
            <a:off x="9149041" y="1146895"/>
            <a:ext cx="243335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CN" sz="3600" dirty="0">
                <a:solidFill>
                  <a:schemeClr val="accent1"/>
                </a:solidFill>
                <a:latin typeface="+mj-lt"/>
                <a:ea typeface="+mj-ea"/>
              </a:rPr>
              <a:t>C</a:t>
            </a:r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</a:rPr>
              <a:t>ONTENT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4509229C-EAE0-433F-95DF-BF79090ACD64}"/>
              </a:ext>
            </a:extLst>
          </p:cNvPr>
          <p:cNvSpPr txBox="1"/>
          <p:nvPr/>
        </p:nvSpPr>
        <p:spPr>
          <a:xfrm>
            <a:off x="10966847" y="1714109"/>
            <a:ext cx="61555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目录</a:t>
            </a:r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A31CF126-1530-492F-8BF5-93B2C00D698D}"/>
              </a:ext>
            </a:extLst>
          </p:cNvPr>
          <p:cNvSpPr/>
          <p:nvPr/>
        </p:nvSpPr>
        <p:spPr>
          <a:xfrm>
            <a:off x="738032" y="4779056"/>
            <a:ext cx="147998" cy="14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405CBFDF-D5A6-40D3-84BD-F0016507AB3C}"/>
              </a:ext>
            </a:extLst>
          </p:cNvPr>
          <p:cNvSpPr txBox="1"/>
          <p:nvPr/>
        </p:nvSpPr>
        <p:spPr>
          <a:xfrm rot="5400000">
            <a:off x="10192117" y="3446000"/>
            <a:ext cx="2061462" cy="39023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+mj-ea"/>
                <a:ea typeface="+mj-ea"/>
              </a:rPr>
              <a:t>Fill in the corporate slogan</a:t>
            </a:r>
          </a:p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+mj-ea"/>
                <a:ea typeface="+mj-ea"/>
              </a:rPr>
              <a:t>of the company</a:t>
            </a:r>
            <a:endParaRPr lang="zh-CN" altLang="en-US" sz="11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691F7EF0-8AD8-4033-81C6-8C1809B6061A}"/>
              </a:ext>
            </a:extLst>
          </p:cNvPr>
          <p:cNvGrpSpPr/>
          <p:nvPr/>
        </p:nvGrpSpPr>
        <p:grpSpPr>
          <a:xfrm>
            <a:off x="1716882" y="2679278"/>
            <a:ext cx="3112349" cy="430887"/>
            <a:chOff x="2877421" y="2717377"/>
            <a:chExt cx="3112349" cy="430887"/>
          </a:xfrm>
        </p:grpSpPr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27AD3D61-E7D5-43DC-AF78-6F4AF0C8C1E7}"/>
                </a:ext>
              </a:extLst>
            </p:cNvPr>
            <p:cNvSpPr txBox="1"/>
            <p:nvPr/>
          </p:nvSpPr>
          <p:spPr>
            <a:xfrm>
              <a:off x="3476261" y="2717377"/>
              <a:ext cx="2513509" cy="43088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本年度业绩报告</a:t>
              </a:r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59B141CF-85C1-4FEF-AD71-948E1080ECCA}"/>
                </a:ext>
              </a:extLst>
            </p:cNvPr>
            <p:cNvSpPr/>
            <p:nvPr/>
          </p:nvSpPr>
          <p:spPr>
            <a:xfrm>
              <a:off x="2877421" y="3021806"/>
              <a:ext cx="511652" cy="1023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7E6AD6D6-C02D-4D76-958E-90DF15073573}"/>
                </a:ext>
              </a:extLst>
            </p:cNvPr>
            <p:cNvSpPr txBox="1"/>
            <p:nvPr/>
          </p:nvSpPr>
          <p:spPr>
            <a:xfrm>
              <a:off x="2918444" y="2717377"/>
              <a:ext cx="429605" cy="43088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8E02F422-7195-47F9-B832-DD26EA083AC8}"/>
              </a:ext>
            </a:extLst>
          </p:cNvPr>
          <p:cNvGrpSpPr/>
          <p:nvPr/>
        </p:nvGrpSpPr>
        <p:grpSpPr>
          <a:xfrm>
            <a:off x="1716882" y="3454282"/>
            <a:ext cx="2035131" cy="430887"/>
            <a:chOff x="2877421" y="2717377"/>
            <a:chExt cx="2035131" cy="430887"/>
          </a:xfrm>
        </p:grpSpPr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2125A198-7279-423C-B431-54DFAADC2127}"/>
                </a:ext>
              </a:extLst>
            </p:cNvPr>
            <p:cNvSpPr txBox="1"/>
            <p:nvPr/>
          </p:nvSpPr>
          <p:spPr>
            <a:xfrm>
              <a:off x="3476261" y="2717377"/>
              <a:ext cx="1436291" cy="43088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数据分析</a:t>
              </a:r>
            </a:p>
          </p:txBody>
        </p: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03C92AB4-B1C6-40F6-B056-E205EC7B0862}"/>
                </a:ext>
              </a:extLst>
            </p:cNvPr>
            <p:cNvSpPr/>
            <p:nvPr/>
          </p:nvSpPr>
          <p:spPr>
            <a:xfrm>
              <a:off x="2877421" y="3021806"/>
              <a:ext cx="511652" cy="1023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53764028-E9EA-4A72-B91F-2E7E918D64BF}"/>
                </a:ext>
              </a:extLst>
            </p:cNvPr>
            <p:cNvSpPr txBox="1"/>
            <p:nvPr/>
          </p:nvSpPr>
          <p:spPr>
            <a:xfrm>
              <a:off x="2923253" y="2717377"/>
              <a:ext cx="419987" cy="43088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0CC60A07-088A-41BE-A0F0-F6450B6ADF63}"/>
              </a:ext>
            </a:extLst>
          </p:cNvPr>
          <p:cNvGrpSpPr/>
          <p:nvPr/>
        </p:nvGrpSpPr>
        <p:grpSpPr>
          <a:xfrm>
            <a:off x="5865790" y="2679278"/>
            <a:ext cx="2753276" cy="430887"/>
            <a:chOff x="2877421" y="2717377"/>
            <a:chExt cx="2753276" cy="430887"/>
          </a:xfrm>
        </p:grpSpPr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EB8D4452-FD1B-4160-8A89-AB5BC90205F1}"/>
                </a:ext>
              </a:extLst>
            </p:cNvPr>
            <p:cNvSpPr txBox="1"/>
            <p:nvPr/>
          </p:nvSpPr>
          <p:spPr>
            <a:xfrm>
              <a:off x="3476261" y="2717377"/>
              <a:ext cx="2154436" cy="43088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工作总结复盘</a:t>
              </a:r>
            </a:p>
          </p:txBody>
        </p: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81B3B361-618E-4890-B57F-64ED4A4767AD}"/>
                </a:ext>
              </a:extLst>
            </p:cNvPr>
            <p:cNvSpPr/>
            <p:nvPr/>
          </p:nvSpPr>
          <p:spPr>
            <a:xfrm>
              <a:off x="2877421" y="3021806"/>
              <a:ext cx="511652" cy="1023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ACCB5D9D-D114-4BDE-826B-9CE06994729B}"/>
                </a:ext>
              </a:extLst>
            </p:cNvPr>
            <p:cNvSpPr txBox="1"/>
            <p:nvPr/>
          </p:nvSpPr>
          <p:spPr>
            <a:xfrm>
              <a:off x="2923253" y="2717377"/>
              <a:ext cx="419987" cy="43088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7B74FCEC-366D-469E-AD4F-7156F18109F1}"/>
              </a:ext>
            </a:extLst>
          </p:cNvPr>
          <p:cNvGrpSpPr/>
          <p:nvPr/>
        </p:nvGrpSpPr>
        <p:grpSpPr>
          <a:xfrm>
            <a:off x="5865790" y="3454282"/>
            <a:ext cx="3045022" cy="430887"/>
            <a:chOff x="2877421" y="2717377"/>
            <a:chExt cx="3045022" cy="430887"/>
          </a:xfrm>
        </p:grpSpPr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895BD560-55DE-4480-A9E3-783E3614F847}"/>
                </a:ext>
              </a:extLst>
            </p:cNvPr>
            <p:cNvSpPr txBox="1"/>
            <p:nvPr/>
          </p:nvSpPr>
          <p:spPr>
            <a:xfrm>
              <a:off x="3476261" y="2717377"/>
              <a:ext cx="2446182" cy="43088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未来展望</a:t>
              </a:r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&amp;</a:t>
              </a:r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规划</a:t>
              </a:r>
            </a:p>
          </p:txBody>
        </p: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49DE54ED-F96A-4359-AA79-CAD570C0BC0F}"/>
                </a:ext>
              </a:extLst>
            </p:cNvPr>
            <p:cNvSpPr/>
            <p:nvPr/>
          </p:nvSpPr>
          <p:spPr>
            <a:xfrm>
              <a:off x="2877421" y="3021806"/>
              <a:ext cx="511652" cy="1023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id="{991B2702-F24B-4B5D-8038-77FE02C7AB72}"/>
                </a:ext>
              </a:extLst>
            </p:cNvPr>
            <p:cNvSpPr txBox="1"/>
            <p:nvPr/>
          </p:nvSpPr>
          <p:spPr>
            <a:xfrm>
              <a:off x="2923253" y="2717377"/>
              <a:ext cx="419987" cy="43088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BB8BC19F-06D2-4EB1-A0E4-79CB1360B441}"/>
              </a:ext>
            </a:extLst>
          </p:cNvPr>
          <p:cNvGrpSpPr/>
          <p:nvPr/>
        </p:nvGrpSpPr>
        <p:grpSpPr>
          <a:xfrm>
            <a:off x="1716882" y="4229287"/>
            <a:ext cx="2753276" cy="430887"/>
            <a:chOff x="2877421" y="2717377"/>
            <a:chExt cx="2753276" cy="430887"/>
          </a:xfrm>
        </p:grpSpPr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871EF1C3-F406-4AA1-809A-09FC5C9264EF}"/>
                </a:ext>
              </a:extLst>
            </p:cNvPr>
            <p:cNvSpPr txBox="1"/>
            <p:nvPr/>
          </p:nvSpPr>
          <p:spPr>
            <a:xfrm>
              <a:off x="3476261" y="2717377"/>
              <a:ext cx="2154436" cy="43088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工作亮点展示</a:t>
              </a: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0745E4E3-9143-4D41-8D06-A667EB105BA3}"/>
                </a:ext>
              </a:extLst>
            </p:cNvPr>
            <p:cNvSpPr/>
            <p:nvPr/>
          </p:nvSpPr>
          <p:spPr>
            <a:xfrm>
              <a:off x="2877421" y="3021806"/>
              <a:ext cx="511652" cy="1023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FCC8C397-1E50-4C24-ADFF-7D35EE2E603C}"/>
                </a:ext>
              </a:extLst>
            </p:cNvPr>
            <p:cNvSpPr txBox="1"/>
            <p:nvPr/>
          </p:nvSpPr>
          <p:spPr>
            <a:xfrm>
              <a:off x="2923253" y="2717377"/>
              <a:ext cx="419987" cy="43088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9" name="文本框 68">
            <a:extLst>
              <a:ext uri="{FF2B5EF4-FFF2-40B4-BE49-F238E27FC236}">
                <a16:creationId xmlns:a16="http://schemas.microsoft.com/office/drawing/2014/main" id="{D92D5BD0-0355-45A0-A86B-CD1E58560B62}"/>
              </a:ext>
            </a:extLst>
          </p:cNvPr>
          <p:cNvSpPr txBox="1"/>
          <p:nvPr/>
        </p:nvSpPr>
        <p:spPr>
          <a:xfrm>
            <a:off x="616993" y="6005379"/>
            <a:ext cx="1158972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English name </a:t>
            </a: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A966D934-4FC3-4612-B2ED-EC44DDFB52F8}"/>
              </a:ext>
            </a:extLst>
          </p:cNvPr>
          <p:cNvSpPr txBox="1"/>
          <p:nvPr/>
        </p:nvSpPr>
        <p:spPr>
          <a:xfrm>
            <a:off x="10731206" y="6005379"/>
            <a:ext cx="851194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Corporate slogan</a:t>
            </a:r>
          </a:p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2811DD73-E4C2-4C20-A016-9E52D8A12485}"/>
              </a:ext>
            </a:extLst>
          </p:cNvPr>
          <p:cNvGrpSpPr/>
          <p:nvPr/>
        </p:nvGrpSpPr>
        <p:grpSpPr>
          <a:xfrm>
            <a:off x="10086975" y="387350"/>
            <a:ext cx="1495425" cy="200025"/>
            <a:chOff x="8759825" y="469900"/>
            <a:chExt cx="1495425" cy="200025"/>
          </a:xfrm>
        </p:grpSpPr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882F7626-8EA0-4DD9-BB0E-03BA43B46110}"/>
                </a:ext>
              </a:extLst>
            </p:cNvPr>
            <p:cNvSpPr/>
            <p:nvPr/>
          </p:nvSpPr>
          <p:spPr>
            <a:xfrm>
              <a:off x="9836150" y="479425"/>
              <a:ext cx="114300" cy="190500"/>
            </a:xfrm>
            <a:custGeom>
              <a:avLst/>
              <a:gdLst>
                <a:gd name="connsiteX0" fmla="*/ 64803 w 114300"/>
                <a:gd name="connsiteY0" fmla="*/ 115 h 190500"/>
                <a:gd name="connsiteX1" fmla="*/ 105475 w 114300"/>
                <a:gd name="connsiteY1" fmla="*/ 6782 h 190500"/>
                <a:gd name="connsiteX2" fmla="*/ 105475 w 114300"/>
                <a:gd name="connsiteY2" fmla="*/ 32719 h 190500"/>
                <a:gd name="connsiteX3" fmla="*/ 62992 w 114300"/>
                <a:gd name="connsiteY3" fmla="*/ 21175 h 190500"/>
                <a:gd name="connsiteX4" fmla="*/ 35180 w 114300"/>
                <a:gd name="connsiteY4" fmla="*/ 28252 h 190500"/>
                <a:gd name="connsiteX5" fmla="*/ 24417 w 114300"/>
                <a:gd name="connsiteY5" fmla="*/ 47950 h 190500"/>
                <a:gd name="connsiteX6" fmla="*/ 31845 w 114300"/>
                <a:gd name="connsiteY6" fmla="*/ 66152 h 190500"/>
                <a:gd name="connsiteX7" fmla="*/ 64135 w 114300"/>
                <a:gd name="connsiteY7" fmla="*/ 85307 h 190500"/>
                <a:gd name="connsiteX8" fmla="*/ 102426 w 114300"/>
                <a:gd name="connsiteY8" fmla="*/ 111253 h 190500"/>
                <a:gd name="connsiteX9" fmla="*/ 113380 w 114300"/>
                <a:gd name="connsiteY9" fmla="*/ 140402 h 190500"/>
                <a:gd name="connsiteX10" fmla="*/ 95568 w 114300"/>
                <a:gd name="connsiteY10" fmla="*/ 177646 h 190500"/>
                <a:gd name="connsiteX11" fmla="*/ 46228 w 114300"/>
                <a:gd name="connsiteY11" fmla="*/ 190615 h 190500"/>
                <a:gd name="connsiteX12" fmla="*/ 20511 w 114300"/>
                <a:gd name="connsiteY12" fmla="*/ 187580 h 190500"/>
                <a:gd name="connsiteX13" fmla="*/ -920 w 114300"/>
                <a:gd name="connsiteY13" fmla="*/ 180025 h 190500"/>
                <a:gd name="connsiteX14" fmla="*/ -920 w 114300"/>
                <a:gd name="connsiteY14" fmla="*/ 152896 h 190500"/>
                <a:gd name="connsiteX15" fmla="*/ 21940 w 114300"/>
                <a:gd name="connsiteY15" fmla="*/ 165033 h 190500"/>
                <a:gd name="connsiteX16" fmla="*/ 48991 w 114300"/>
                <a:gd name="connsiteY16" fmla="*/ 169792 h 190500"/>
                <a:gd name="connsiteX17" fmla="*/ 88139 w 114300"/>
                <a:gd name="connsiteY17" fmla="*/ 142187 h 190500"/>
                <a:gd name="connsiteX18" fmla="*/ 83948 w 114300"/>
                <a:gd name="connsiteY18" fmla="*/ 128264 h 190500"/>
                <a:gd name="connsiteX19" fmla="*/ 72422 w 114300"/>
                <a:gd name="connsiteY19" fmla="*/ 117320 h 190500"/>
                <a:gd name="connsiteX20" fmla="*/ 44990 w 114300"/>
                <a:gd name="connsiteY20" fmla="*/ 102680 h 190500"/>
                <a:gd name="connsiteX21" fmla="*/ 8128 w 114300"/>
                <a:gd name="connsiteY21" fmla="*/ 77039 h 190500"/>
                <a:gd name="connsiteX22" fmla="*/ -825 w 114300"/>
                <a:gd name="connsiteY22" fmla="*/ 49969 h 190500"/>
                <a:gd name="connsiteX23" fmla="*/ 17844 w 114300"/>
                <a:gd name="connsiteY23" fmla="*/ 13564 h 190500"/>
                <a:gd name="connsiteX24" fmla="*/ 64803 w 114300"/>
                <a:gd name="connsiteY24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0" h="190500">
                  <a:moveTo>
                    <a:pt x="64803" y="115"/>
                  </a:moveTo>
                  <a:cubicBezTo>
                    <a:pt x="83281" y="115"/>
                    <a:pt x="96807" y="2334"/>
                    <a:pt x="105475" y="6782"/>
                  </a:cubicBezTo>
                  <a:lnTo>
                    <a:pt x="105475" y="32719"/>
                  </a:lnTo>
                  <a:cubicBezTo>
                    <a:pt x="94235" y="25023"/>
                    <a:pt x="80043" y="21175"/>
                    <a:pt x="62992" y="21175"/>
                  </a:cubicBezTo>
                  <a:cubicBezTo>
                    <a:pt x="51563" y="21175"/>
                    <a:pt x="42324" y="23537"/>
                    <a:pt x="35180" y="28252"/>
                  </a:cubicBezTo>
                  <a:cubicBezTo>
                    <a:pt x="28036" y="32976"/>
                    <a:pt x="24417" y="39539"/>
                    <a:pt x="24417" y="47950"/>
                  </a:cubicBezTo>
                  <a:cubicBezTo>
                    <a:pt x="24417" y="55408"/>
                    <a:pt x="26893" y="61475"/>
                    <a:pt x="31845" y="66152"/>
                  </a:cubicBezTo>
                  <a:cubicBezTo>
                    <a:pt x="36799" y="70838"/>
                    <a:pt x="47562" y="77220"/>
                    <a:pt x="64135" y="85307"/>
                  </a:cubicBezTo>
                  <a:cubicBezTo>
                    <a:pt x="82424" y="93955"/>
                    <a:pt x="95187" y="102604"/>
                    <a:pt x="102426" y="111253"/>
                  </a:cubicBezTo>
                  <a:cubicBezTo>
                    <a:pt x="109760" y="119892"/>
                    <a:pt x="113380" y="129617"/>
                    <a:pt x="113380" y="140402"/>
                  </a:cubicBezTo>
                  <a:cubicBezTo>
                    <a:pt x="113380" y="156584"/>
                    <a:pt x="107475" y="168999"/>
                    <a:pt x="95568" y="177646"/>
                  </a:cubicBezTo>
                  <a:cubicBezTo>
                    <a:pt x="83757" y="186292"/>
                    <a:pt x="67279" y="190615"/>
                    <a:pt x="46228" y="190615"/>
                  </a:cubicBezTo>
                  <a:cubicBezTo>
                    <a:pt x="38895" y="190615"/>
                    <a:pt x="30322" y="189603"/>
                    <a:pt x="20511" y="187580"/>
                  </a:cubicBezTo>
                  <a:cubicBezTo>
                    <a:pt x="10700" y="185558"/>
                    <a:pt x="3556" y="183040"/>
                    <a:pt x="-920" y="180025"/>
                  </a:cubicBezTo>
                  <a:lnTo>
                    <a:pt x="-920" y="152896"/>
                  </a:lnTo>
                  <a:cubicBezTo>
                    <a:pt x="4795" y="157814"/>
                    <a:pt x="12415" y="161859"/>
                    <a:pt x="21940" y="165033"/>
                  </a:cubicBezTo>
                  <a:cubicBezTo>
                    <a:pt x="31465" y="168206"/>
                    <a:pt x="40418" y="169792"/>
                    <a:pt x="48991" y="169792"/>
                  </a:cubicBezTo>
                  <a:cubicBezTo>
                    <a:pt x="75089" y="169792"/>
                    <a:pt x="88139" y="160590"/>
                    <a:pt x="88139" y="142187"/>
                  </a:cubicBezTo>
                  <a:cubicBezTo>
                    <a:pt x="88139" y="137030"/>
                    <a:pt x="86805" y="132389"/>
                    <a:pt x="83948" y="128264"/>
                  </a:cubicBezTo>
                  <a:cubicBezTo>
                    <a:pt x="81185" y="124140"/>
                    <a:pt x="77280" y="120492"/>
                    <a:pt x="72422" y="117320"/>
                  </a:cubicBezTo>
                  <a:cubicBezTo>
                    <a:pt x="67564" y="114148"/>
                    <a:pt x="58421" y="109262"/>
                    <a:pt x="44990" y="102680"/>
                  </a:cubicBezTo>
                  <a:cubicBezTo>
                    <a:pt x="26321" y="93479"/>
                    <a:pt x="14034" y="84935"/>
                    <a:pt x="8128" y="77039"/>
                  </a:cubicBezTo>
                  <a:cubicBezTo>
                    <a:pt x="2127" y="69152"/>
                    <a:pt x="-825" y="60123"/>
                    <a:pt x="-825" y="49969"/>
                  </a:cubicBezTo>
                  <a:cubicBezTo>
                    <a:pt x="-825" y="34662"/>
                    <a:pt x="5367" y="22527"/>
                    <a:pt x="17844" y="13564"/>
                  </a:cubicBezTo>
                  <a:cubicBezTo>
                    <a:pt x="30227" y="4601"/>
                    <a:pt x="45848" y="115"/>
                    <a:pt x="64803" y="115"/>
                  </a:cubicBezTo>
                  <a:close/>
                </a:path>
              </a:pathLst>
            </a:custGeom>
            <a:solidFill>
              <a:srgbClr val="FBB0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3CCE0D5A-05EA-4563-BC29-AF2100438093}"/>
                </a:ext>
              </a:extLst>
            </p:cNvPr>
            <p:cNvSpPr/>
            <p:nvPr/>
          </p:nvSpPr>
          <p:spPr>
            <a:xfrm>
              <a:off x="9407525" y="479425"/>
              <a:ext cx="114300" cy="180975"/>
            </a:xfrm>
            <a:custGeom>
              <a:avLst/>
              <a:gdLst>
                <a:gd name="connsiteX0" fmla="*/ -920 w 114300"/>
                <a:gd name="connsiteY0" fmla="*/ 115 h 180975"/>
                <a:gd name="connsiteX1" fmla="*/ 51039 w 114300"/>
                <a:gd name="connsiteY1" fmla="*/ 115 h 180975"/>
                <a:gd name="connsiteX2" fmla="*/ 97026 w 114300"/>
                <a:gd name="connsiteY2" fmla="*/ 14250 h 180975"/>
                <a:gd name="connsiteX3" fmla="*/ 113380 w 114300"/>
                <a:gd name="connsiteY3" fmla="*/ 54674 h 180975"/>
                <a:gd name="connsiteX4" fmla="*/ 94254 w 114300"/>
                <a:gd name="connsiteY4" fmla="*/ 97842 h 180975"/>
                <a:gd name="connsiteX5" fmla="*/ 46429 w 114300"/>
                <a:gd name="connsiteY5" fmla="*/ 113443 h 180975"/>
                <a:gd name="connsiteX6" fmla="*/ 22693 w 114300"/>
                <a:gd name="connsiteY6" fmla="*/ 113443 h 180975"/>
                <a:gd name="connsiteX7" fmla="*/ 22693 w 114300"/>
                <a:gd name="connsiteY7" fmla="*/ 181090 h 180975"/>
                <a:gd name="connsiteX8" fmla="*/ -920 w 114300"/>
                <a:gd name="connsiteY8" fmla="*/ 181090 h 180975"/>
                <a:gd name="connsiteX9" fmla="*/ -920 w 114300"/>
                <a:gd name="connsiteY9" fmla="*/ 115 h 180975"/>
                <a:gd name="connsiteX10" fmla="*/ 22693 w 114300"/>
                <a:gd name="connsiteY10" fmla="*/ 20679 h 180975"/>
                <a:gd name="connsiteX11" fmla="*/ 22693 w 114300"/>
                <a:gd name="connsiteY11" fmla="*/ 92879 h 180975"/>
                <a:gd name="connsiteX12" fmla="*/ 44543 w 114300"/>
                <a:gd name="connsiteY12" fmla="*/ 92879 h 180975"/>
                <a:gd name="connsiteX13" fmla="*/ 77366 w 114300"/>
                <a:gd name="connsiteY13" fmla="*/ 83240 h 180975"/>
                <a:gd name="connsiteX14" fmla="*/ 88586 w 114300"/>
                <a:gd name="connsiteY14" fmla="*/ 55608 h 180975"/>
                <a:gd name="connsiteX15" fmla="*/ 46781 w 114300"/>
                <a:gd name="connsiteY15" fmla="*/ 20679 h 180975"/>
                <a:gd name="connsiteX16" fmla="*/ 22693 w 114300"/>
                <a:gd name="connsiteY16" fmla="*/ 206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300" h="180975">
                  <a:moveTo>
                    <a:pt x="-920" y="115"/>
                  </a:moveTo>
                  <a:lnTo>
                    <a:pt x="51039" y="115"/>
                  </a:lnTo>
                  <a:cubicBezTo>
                    <a:pt x="70794" y="115"/>
                    <a:pt x="86119" y="4830"/>
                    <a:pt x="97026" y="14250"/>
                  </a:cubicBezTo>
                  <a:cubicBezTo>
                    <a:pt x="107931" y="23680"/>
                    <a:pt x="113380" y="37148"/>
                    <a:pt x="113380" y="54674"/>
                  </a:cubicBezTo>
                  <a:cubicBezTo>
                    <a:pt x="113380" y="72438"/>
                    <a:pt x="107008" y="86821"/>
                    <a:pt x="94254" y="97842"/>
                  </a:cubicBezTo>
                  <a:cubicBezTo>
                    <a:pt x="81500" y="108871"/>
                    <a:pt x="65555" y="114063"/>
                    <a:pt x="46429" y="113443"/>
                  </a:cubicBezTo>
                  <a:lnTo>
                    <a:pt x="22693" y="113443"/>
                  </a:lnTo>
                  <a:lnTo>
                    <a:pt x="22693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  <a:moveTo>
                    <a:pt x="22693" y="20679"/>
                  </a:moveTo>
                  <a:lnTo>
                    <a:pt x="22693" y="92879"/>
                  </a:lnTo>
                  <a:lnTo>
                    <a:pt x="44543" y="92879"/>
                  </a:lnTo>
                  <a:cubicBezTo>
                    <a:pt x="58944" y="92879"/>
                    <a:pt x="69889" y="89669"/>
                    <a:pt x="77366" y="83240"/>
                  </a:cubicBezTo>
                  <a:cubicBezTo>
                    <a:pt x="84843" y="76820"/>
                    <a:pt x="88586" y="67609"/>
                    <a:pt x="88586" y="55608"/>
                  </a:cubicBezTo>
                  <a:cubicBezTo>
                    <a:pt x="88586" y="32319"/>
                    <a:pt x="74652" y="20679"/>
                    <a:pt x="46781" y="20679"/>
                  </a:cubicBezTo>
                  <a:lnTo>
                    <a:pt x="22693" y="20679"/>
                  </a:lnTo>
                  <a:close/>
                </a:path>
              </a:pathLst>
            </a:custGeom>
            <a:solidFill>
              <a:srgbClr val="EF5B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1FF18F6B-E0D2-455C-96B3-79F4C344FBAE}"/>
                </a:ext>
              </a:extLst>
            </p:cNvPr>
            <p:cNvSpPr/>
            <p:nvPr/>
          </p:nvSpPr>
          <p:spPr>
            <a:xfrm>
              <a:off x="9550400" y="479425"/>
              <a:ext cx="95250" cy="180975"/>
            </a:xfrm>
            <a:custGeom>
              <a:avLst/>
              <a:gdLst>
                <a:gd name="connsiteX0" fmla="*/ -920 w 95250"/>
                <a:gd name="connsiteY0" fmla="*/ 115 h 180975"/>
                <a:gd name="connsiteX1" fmla="*/ 22416 w 95250"/>
                <a:gd name="connsiteY1" fmla="*/ 115 h 180975"/>
                <a:gd name="connsiteX2" fmla="*/ 22416 w 95250"/>
                <a:gd name="connsiteY2" fmla="*/ 160410 h 180975"/>
                <a:gd name="connsiteX3" fmla="*/ 94330 w 95250"/>
                <a:gd name="connsiteY3" fmla="*/ 160410 h 180975"/>
                <a:gd name="connsiteX4" fmla="*/ 94330 w 95250"/>
                <a:gd name="connsiteY4" fmla="*/ 181090 h 180975"/>
                <a:gd name="connsiteX5" fmla="*/ -920 w 95250"/>
                <a:gd name="connsiteY5" fmla="*/ 181090 h 180975"/>
                <a:gd name="connsiteX6" fmla="*/ -920 w 95250"/>
                <a:gd name="connsiteY6" fmla="*/ 11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180975">
                  <a:moveTo>
                    <a:pt x="-920" y="115"/>
                  </a:moveTo>
                  <a:lnTo>
                    <a:pt x="22416" y="115"/>
                  </a:lnTo>
                  <a:lnTo>
                    <a:pt x="22416" y="160410"/>
                  </a:lnTo>
                  <a:lnTo>
                    <a:pt x="94330" y="160410"/>
                  </a:lnTo>
                  <a:lnTo>
                    <a:pt x="94330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</a:path>
              </a:pathLst>
            </a:custGeom>
            <a:solidFill>
              <a:srgbClr val="293B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EAC5A0F1-1B7F-4E77-BEA5-FDC4A0934869}"/>
                </a:ext>
              </a:extLst>
            </p:cNvPr>
            <p:cNvSpPr/>
            <p:nvPr/>
          </p:nvSpPr>
          <p:spPr>
            <a:xfrm>
              <a:off x="9664700" y="479425"/>
              <a:ext cx="142875" cy="190500"/>
            </a:xfrm>
            <a:custGeom>
              <a:avLst/>
              <a:gdLst>
                <a:gd name="connsiteX0" fmla="*/ -920 w 142875"/>
                <a:gd name="connsiteY0" fmla="*/ 115 h 190500"/>
                <a:gd name="connsiteX1" fmla="*/ 23559 w 142875"/>
                <a:gd name="connsiteY1" fmla="*/ 115 h 190500"/>
                <a:gd name="connsiteX2" fmla="*/ 23559 w 142875"/>
                <a:gd name="connsiteY2" fmla="*/ 112843 h 190500"/>
                <a:gd name="connsiteX3" fmla="*/ 71280 w 142875"/>
                <a:gd name="connsiteY3" fmla="*/ 169086 h 190500"/>
                <a:gd name="connsiteX4" fmla="*/ 117476 w 142875"/>
                <a:gd name="connsiteY4" fmla="*/ 114653 h 190500"/>
                <a:gd name="connsiteX5" fmla="*/ 117476 w 142875"/>
                <a:gd name="connsiteY5" fmla="*/ 115 h 190500"/>
                <a:gd name="connsiteX6" fmla="*/ 141955 w 142875"/>
                <a:gd name="connsiteY6" fmla="*/ 115 h 190500"/>
                <a:gd name="connsiteX7" fmla="*/ 141955 w 142875"/>
                <a:gd name="connsiteY7" fmla="*/ 111148 h 190500"/>
                <a:gd name="connsiteX8" fmla="*/ 68994 w 142875"/>
                <a:gd name="connsiteY8" fmla="*/ 190615 h 190500"/>
                <a:gd name="connsiteX9" fmla="*/ -920 w 142875"/>
                <a:gd name="connsiteY9" fmla="*/ 113929 h 190500"/>
                <a:gd name="connsiteX10" fmla="*/ -920 w 142875"/>
                <a:gd name="connsiteY10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90500">
                  <a:moveTo>
                    <a:pt x="-920" y="115"/>
                  </a:moveTo>
                  <a:lnTo>
                    <a:pt x="23559" y="115"/>
                  </a:lnTo>
                  <a:lnTo>
                    <a:pt x="23559" y="112843"/>
                  </a:lnTo>
                  <a:cubicBezTo>
                    <a:pt x="23559" y="150338"/>
                    <a:pt x="39466" y="169086"/>
                    <a:pt x="71280" y="169086"/>
                  </a:cubicBezTo>
                  <a:cubicBezTo>
                    <a:pt x="102046" y="169086"/>
                    <a:pt x="117476" y="150942"/>
                    <a:pt x="117476" y="114653"/>
                  </a:cubicBezTo>
                  <a:lnTo>
                    <a:pt x="117476" y="115"/>
                  </a:lnTo>
                  <a:lnTo>
                    <a:pt x="141955" y="115"/>
                  </a:lnTo>
                  <a:lnTo>
                    <a:pt x="141955" y="111148"/>
                  </a:lnTo>
                  <a:cubicBezTo>
                    <a:pt x="141955" y="164126"/>
                    <a:pt x="117666" y="190615"/>
                    <a:pt x="68994" y="190615"/>
                  </a:cubicBezTo>
                  <a:cubicBezTo>
                    <a:pt x="22416" y="190615"/>
                    <a:pt x="-920" y="165054"/>
                    <a:pt x="-920" y="113929"/>
                  </a:cubicBezTo>
                  <a:lnTo>
                    <a:pt x="-920" y="115"/>
                  </a:lnTo>
                  <a:close/>
                </a:path>
              </a:pathLst>
            </a:custGeom>
            <a:solidFill>
              <a:srgbClr val="1A92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39562B9A-96CF-44A8-A965-0B2693925844}"/>
                </a:ext>
              </a:extLst>
            </p:cNvPr>
            <p:cNvSpPr/>
            <p:nvPr/>
          </p:nvSpPr>
          <p:spPr>
            <a:xfrm>
              <a:off x="8759825" y="469900"/>
              <a:ext cx="1495425" cy="200025"/>
            </a:xfrm>
            <a:custGeom>
              <a:avLst/>
              <a:gdLst>
                <a:gd name="connsiteX0" fmla="*/ 1231520 w 1495425"/>
                <a:gd name="connsiteY0" fmla="*/ 178615 h 200025"/>
                <a:gd name="connsiteX1" fmla="*/ 1238950 w 1495425"/>
                <a:gd name="connsiteY1" fmla="*/ 181469 h 200025"/>
                <a:gd name="connsiteX2" fmla="*/ 1241902 w 1495425"/>
                <a:gd name="connsiteY2" fmla="*/ 188842 h 200025"/>
                <a:gd name="connsiteX3" fmla="*/ 1238950 w 1495425"/>
                <a:gd name="connsiteY3" fmla="*/ 196216 h 200025"/>
                <a:gd name="connsiteX4" fmla="*/ 1231520 w 1495425"/>
                <a:gd name="connsiteY4" fmla="*/ 199188 h 200025"/>
                <a:gd name="connsiteX5" fmla="*/ 1224376 w 1495425"/>
                <a:gd name="connsiteY5" fmla="*/ 196216 h 200025"/>
                <a:gd name="connsiteX6" fmla="*/ 1221518 w 1495425"/>
                <a:gd name="connsiteY6" fmla="*/ 188842 h 200025"/>
                <a:gd name="connsiteX7" fmla="*/ 1224376 w 1495425"/>
                <a:gd name="connsiteY7" fmla="*/ 181469 h 200025"/>
                <a:gd name="connsiteX8" fmla="*/ 1231520 w 1495425"/>
                <a:gd name="connsiteY8" fmla="*/ 178615 h 200025"/>
                <a:gd name="connsiteX9" fmla="*/ 560884 w 1495425"/>
                <a:gd name="connsiteY9" fmla="*/ 73010 h 200025"/>
                <a:gd name="connsiteX10" fmla="*/ 530756 w 1495425"/>
                <a:gd name="connsiteY10" fmla="*/ 85383 h 200025"/>
                <a:gd name="connsiteX11" fmla="*/ 516050 w 1495425"/>
                <a:gd name="connsiteY11" fmla="*/ 120940 h 200025"/>
                <a:gd name="connsiteX12" fmla="*/ 599060 w 1495425"/>
                <a:gd name="connsiteY12" fmla="*/ 120940 h 200025"/>
                <a:gd name="connsiteX13" fmla="*/ 588316 w 1495425"/>
                <a:gd name="connsiteY13" fmla="*/ 85564 h 200025"/>
                <a:gd name="connsiteX14" fmla="*/ 560884 w 1495425"/>
                <a:gd name="connsiteY14" fmla="*/ 73010 h 200025"/>
                <a:gd name="connsiteX15" fmla="*/ 345142 w 1495425"/>
                <a:gd name="connsiteY15" fmla="*/ 65399 h 200025"/>
                <a:gd name="connsiteX16" fmla="*/ 356696 w 1495425"/>
                <a:gd name="connsiteY16" fmla="*/ 65399 h 200025"/>
                <a:gd name="connsiteX17" fmla="*/ 356696 w 1495425"/>
                <a:gd name="connsiteY17" fmla="*/ 196929 h 200025"/>
                <a:gd name="connsiteX18" fmla="*/ 345142 w 1495425"/>
                <a:gd name="connsiteY18" fmla="*/ 196929 h 200025"/>
                <a:gd name="connsiteX19" fmla="*/ 1451452 w 1495425"/>
                <a:gd name="connsiteY19" fmla="*/ 62189 h 200025"/>
                <a:gd name="connsiteX20" fmla="*/ 1483456 w 1495425"/>
                <a:gd name="connsiteY20" fmla="*/ 76401 h 200025"/>
                <a:gd name="connsiteX21" fmla="*/ 1494505 w 1495425"/>
                <a:gd name="connsiteY21" fmla="*/ 116892 h 200025"/>
                <a:gd name="connsiteX22" fmla="*/ 1494505 w 1495425"/>
                <a:gd name="connsiteY22" fmla="*/ 196929 h 200025"/>
                <a:gd name="connsiteX23" fmla="*/ 1482980 w 1495425"/>
                <a:gd name="connsiteY23" fmla="*/ 196929 h 200025"/>
                <a:gd name="connsiteX24" fmla="*/ 1482980 w 1495425"/>
                <a:gd name="connsiteY24" fmla="*/ 120340 h 200025"/>
                <a:gd name="connsiteX25" fmla="*/ 1449452 w 1495425"/>
                <a:gd name="connsiteY25" fmla="*/ 73010 h 200025"/>
                <a:gd name="connsiteX26" fmla="*/ 1418686 w 1495425"/>
                <a:gd name="connsiteY26" fmla="*/ 86926 h 200025"/>
                <a:gd name="connsiteX27" fmla="*/ 1406685 w 1495425"/>
                <a:gd name="connsiteY27" fmla="*/ 121416 h 200025"/>
                <a:gd name="connsiteX28" fmla="*/ 1406685 w 1495425"/>
                <a:gd name="connsiteY28" fmla="*/ 196929 h 200025"/>
                <a:gd name="connsiteX29" fmla="*/ 1395159 w 1495425"/>
                <a:gd name="connsiteY29" fmla="*/ 196929 h 200025"/>
                <a:gd name="connsiteX30" fmla="*/ 1395159 w 1495425"/>
                <a:gd name="connsiteY30" fmla="*/ 65399 h 200025"/>
                <a:gd name="connsiteX31" fmla="*/ 1406685 w 1495425"/>
                <a:gd name="connsiteY31" fmla="*/ 65399 h 200025"/>
                <a:gd name="connsiteX32" fmla="*/ 1406685 w 1495425"/>
                <a:gd name="connsiteY32" fmla="*/ 89307 h 200025"/>
                <a:gd name="connsiteX33" fmla="*/ 1407256 w 1495425"/>
                <a:gd name="connsiteY33" fmla="*/ 89307 h 200025"/>
                <a:gd name="connsiteX34" fmla="*/ 1451452 w 1495425"/>
                <a:gd name="connsiteY34" fmla="*/ 62189 h 200025"/>
                <a:gd name="connsiteX35" fmla="*/ 1336295 w 1495425"/>
                <a:gd name="connsiteY35" fmla="*/ 62189 h 200025"/>
                <a:gd name="connsiteX36" fmla="*/ 1364870 w 1495425"/>
                <a:gd name="connsiteY36" fmla="*/ 68371 h 200025"/>
                <a:gd name="connsiteX37" fmla="*/ 1364870 w 1495425"/>
                <a:gd name="connsiteY37" fmla="*/ 81697 h 200025"/>
                <a:gd name="connsiteX38" fmla="*/ 1334485 w 1495425"/>
                <a:gd name="connsiteY38" fmla="*/ 73010 h 200025"/>
                <a:gd name="connsiteX39" fmla="*/ 1297718 w 1495425"/>
                <a:gd name="connsiteY39" fmla="*/ 89660 h 200025"/>
                <a:gd name="connsiteX40" fmla="*/ 1283621 w 1495425"/>
                <a:gd name="connsiteY40" fmla="*/ 132713 h 200025"/>
                <a:gd name="connsiteX41" fmla="*/ 1296480 w 1495425"/>
                <a:gd name="connsiteY41" fmla="*/ 173799 h 200025"/>
                <a:gd name="connsiteX42" fmla="*/ 1330676 w 1495425"/>
                <a:gd name="connsiteY42" fmla="*/ 189318 h 200025"/>
                <a:gd name="connsiteX43" fmla="*/ 1364393 w 1495425"/>
                <a:gd name="connsiteY43" fmla="*/ 178853 h 200025"/>
                <a:gd name="connsiteX44" fmla="*/ 1364393 w 1495425"/>
                <a:gd name="connsiteY44" fmla="*/ 191102 h 200025"/>
                <a:gd name="connsiteX45" fmla="*/ 1330103 w 1495425"/>
                <a:gd name="connsiteY45" fmla="*/ 200140 h 200025"/>
                <a:gd name="connsiteX46" fmla="*/ 1287622 w 1495425"/>
                <a:gd name="connsiteY46" fmla="*/ 181707 h 200025"/>
                <a:gd name="connsiteX47" fmla="*/ 1271429 w 1495425"/>
                <a:gd name="connsiteY47" fmla="*/ 133427 h 200025"/>
                <a:gd name="connsiteX48" fmla="*/ 1289622 w 1495425"/>
                <a:gd name="connsiteY48" fmla="*/ 82173 h 200025"/>
                <a:gd name="connsiteX49" fmla="*/ 1336295 w 1495425"/>
                <a:gd name="connsiteY49" fmla="*/ 62189 h 200025"/>
                <a:gd name="connsiteX50" fmla="*/ 561350 w 1495425"/>
                <a:gd name="connsiteY50" fmla="*/ 62189 h 200025"/>
                <a:gd name="connsiteX51" fmla="*/ 598298 w 1495425"/>
                <a:gd name="connsiteY51" fmla="*/ 79439 h 200025"/>
                <a:gd name="connsiteX52" fmla="*/ 611204 w 1495425"/>
                <a:gd name="connsiteY52" fmla="*/ 126407 h 200025"/>
                <a:gd name="connsiteX53" fmla="*/ 611204 w 1495425"/>
                <a:gd name="connsiteY53" fmla="*/ 131646 h 200025"/>
                <a:gd name="connsiteX54" fmla="*/ 515583 w 1495425"/>
                <a:gd name="connsiteY54" fmla="*/ 131646 h 200025"/>
                <a:gd name="connsiteX55" fmla="*/ 527841 w 1495425"/>
                <a:gd name="connsiteY55" fmla="*/ 174037 h 200025"/>
                <a:gd name="connsiteX56" fmla="*/ 561579 w 1495425"/>
                <a:gd name="connsiteY56" fmla="*/ 189318 h 200025"/>
                <a:gd name="connsiteX57" fmla="*/ 603965 w 1495425"/>
                <a:gd name="connsiteY57" fmla="*/ 173026 h 200025"/>
                <a:gd name="connsiteX58" fmla="*/ 603965 w 1495425"/>
                <a:gd name="connsiteY58" fmla="*/ 185632 h 200025"/>
                <a:gd name="connsiteX59" fmla="*/ 559245 w 1495425"/>
                <a:gd name="connsiteY59" fmla="*/ 200140 h 200025"/>
                <a:gd name="connsiteX60" fmla="*/ 518849 w 1495425"/>
                <a:gd name="connsiteY60" fmla="*/ 181885 h 200025"/>
                <a:gd name="connsiteX61" fmla="*/ 503438 w 1495425"/>
                <a:gd name="connsiteY61" fmla="*/ 130455 h 200025"/>
                <a:gd name="connsiteX62" fmla="*/ 519555 w 1495425"/>
                <a:gd name="connsiteY62" fmla="*/ 81935 h 200025"/>
                <a:gd name="connsiteX63" fmla="*/ 561350 w 1495425"/>
                <a:gd name="connsiteY63" fmla="*/ 62189 h 200025"/>
                <a:gd name="connsiteX64" fmla="*/ 453880 w 1495425"/>
                <a:gd name="connsiteY64" fmla="*/ 62189 h 200025"/>
                <a:gd name="connsiteX65" fmla="*/ 482483 w 1495425"/>
                <a:gd name="connsiteY65" fmla="*/ 68371 h 200025"/>
                <a:gd name="connsiteX66" fmla="*/ 482483 w 1495425"/>
                <a:gd name="connsiteY66" fmla="*/ 81697 h 200025"/>
                <a:gd name="connsiteX67" fmla="*/ 452127 w 1495425"/>
                <a:gd name="connsiteY67" fmla="*/ 73010 h 200025"/>
                <a:gd name="connsiteX68" fmla="*/ 415351 w 1495425"/>
                <a:gd name="connsiteY68" fmla="*/ 89660 h 200025"/>
                <a:gd name="connsiteX69" fmla="*/ 401225 w 1495425"/>
                <a:gd name="connsiteY69" fmla="*/ 132713 h 200025"/>
                <a:gd name="connsiteX70" fmla="*/ 414122 w 1495425"/>
                <a:gd name="connsiteY70" fmla="*/ 173799 h 200025"/>
                <a:gd name="connsiteX71" fmla="*/ 448279 w 1495425"/>
                <a:gd name="connsiteY71" fmla="*/ 189318 h 200025"/>
                <a:gd name="connsiteX72" fmla="*/ 482017 w 1495425"/>
                <a:gd name="connsiteY72" fmla="*/ 178853 h 200025"/>
                <a:gd name="connsiteX73" fmla="*/ 482017 w 1495425"/>
                <a:gd name="connsiteY73" fmla="*/ 191102 h 200025"/>
                <a:gd name="connsiteX74" fmla="*/ 447689 w 1495425"/>
                <a:gd name="connsiteY74" fmla="*/ 200140 h 200025"/>
                <a:gd name="connsiteX75" fmla="*/ 405255 w 1495425"/>
                <a:gd name="connsiteY75" fmla="*/ 181707 h 200025"/>
                <a:gd name="connsiteX76" fmla="*/ 389081 w 1495425"/>
                <a:gd name="connsiteY76" fmla="*/ 133427 h 200025"/>
                <a:gd name="connsiteX77" fmla="*/ 407236 w 1495425"/>
                <a:gd name="connsiteY77" fmla="*/ 82173 h 200025"/>
                <a:gd name="connsiteX78" fmla="*/ 453880 w 1495425"/>
                <a:gd name="connsiteY78" fmla="*/ 62189 h 200025"/>
                <a:gd name="connsiteX79" fmla="*/ 84195 w 1495425"/>
                <a:gd name="connsiteY79" fmla="*/ 21280 h 200025"/>
                <a:gd name="connsiteX80" fmla="*/ 32294 w 1495425"/>
                <a:gd name="connsiteY80" fmla="*/ 44530 h 200025"/>
                <a:gd name="connsiteX81" fmla="*/ 11920 w 1495425"/>
                <a:gd name="connsiteY81" fmla="*/ 105357 h 200025"/>
                <a:gd name="connsiteX82" fmla="*/ 31189 w 1495425"/>
                <a:gd name="connsiteY82" fmla="*/ 165950 h 200025"/>
                <a:gd name="connsiteX83" fmla="*/ 82671 w 1495425"/>
                <a:gd name="connsiteY83" fmla="*/ 188486 h 200025"/>
                <a:gd name="connsiteX84" fmla="*/ 135735 w 1495425"/>
                <a:gd name="connsiteY84" fmla="*/ 166188 h 200025"/>
                <a:gd name="connsiteX85" fmla="*/ 155300 w 1495425"/>
                <a:gd name="connsiteY85" fmla="*/ 104052 h 200025"/>
                <a:gd name="connsiteX86" fmla="*/ 136202 w 1495425"/>
                <a:gd name="connsiteY86" fmla="*/ 43168 h 200025"/>
                <a:gd name="connsiteX87" fmla="*/ 84195 w 1495425"/>
                <a:gd name="connsiteY87" fmla="*/ 21280 h 200025"/>
                <a:gd name="connsiteX88" fmla="*/ 350857 w 1495425"/>
                <a:gd name="connsiteY88" fmla="*/ 12717 h 200025"/>
                <a:gd name="connsiteX89" fmla="*/ 357696 w 1495425"/>
                <a:gd name="connsiteY89" fmla="*/ 15279 h 200025"/>
                <a:gd name="connsiteX90" fmla="*/ 360668 w 1495425"/>
                <a:gd name="connsiteY90" fmla="*/ 22232 h 200025"/>
                <a:gd name="connsiteX91" fmla="*/ 357753 w 1495425"/>
                <a:gd name="connsiteY91" fmla="*/ 29309 h 200025"/>
                <a:gd name="connsiteX92" fmla="*/ 350857 w 1495425"/>
                <a:gd name="connsiteY92" fmla="*/ 32224 h 200025"/>
                <a:gd name="connsiteX93" fmla="*/ 344152 w 1495425"/>
                <a:gd name="connsiteY93" fmla="*/ 29433 h 200025"/>
                <a:gd name="connsiteX94" fmla="*/ 341285 w 1495425"/>
                <a:gd name="connsiteY94" fmla="*/ 22232 h 200025"/>
                <a:gd name="connsiteX95" fmla="*/ 344209 w 1495425"/>
                <a:gd name="connsiteY95" fmla="*/ 15393 h 200025"/>
                <a:gd name="connsiteX96" fmla="*/ 350857 w 1495425"/>
                <a:gd name="connsiteY96" fmla="*/ 12717 h 200025"/>
                <a:gd name="connsiteX97" fmla="*/ 86291 w 1495425"/>
                <a:gd name="connsiteY97" fmla="*/ 9630 h 200025"/>
                <a:gd name="connsiteX98" fmla="*/ 145489 w 1495425"/>
                <a:gd name="connsiteY98" fmla="*/ 35138 h 200025"/>
                <a:gd name="connsiteX99" fmla="*/ 168139 w 1495425"/>
                <a:gd name="connsiteY99" fmla="*/ 102032 h 200025"/>
                <a:gd name="connsiteX100" fmla="*/ 144965 w 1495425"/>
                <a:gd name="connsiteY100" fmla="*/ 173918 h 200025"/>
                <a:gd name="connsiteX101" fmla="*/ 82910 w 1495425"/>
                <a:gd name="connsiteY101" fmla="*/ 200140 h 200025"/>
                <a:gd name="connsiteX102" fmla="*/ 21845 w 1495425"/>
                <a:gd name="connsiteY102" fmla="*/ 174215 h 200025"/>
                <a:gd name="connsiteX103" fmla="*/ -920 w 1495425"/>
                <a:gd name="connsiteY103" fmla="*/ 106785 h 200025"/>
                <a:gd name="connsiteX104" fmla="*/ 22436 w 1495425"/>
                <a:gd name="connsiteY104" fmla="*/ 36148 h 200025"/>
                <a:gd name="connsiteX105" fmla="*/ 86291 w 1495425"/>
                <a:gd name="connsiteY105" fmla="*/ 9630 h 200025"/>
                <a:gd name="connsiteX106" fmla="*/ 316520 w 1495425"/>
                <a:gd name="connsiteY106" fmla="*/ 115 h 200025"/>
                <a:gd name="connsiteX107" fmla="*/ 330178 w 1495425"/>
                <a:gd name="connsiteY107" fmla="*/ 2611 h 200025"/>
                <a:gd name="connsiteX108" fmla="*/ 330178 w 1495425"/>
                <a:gd name="connsiteY108" fmla="*/ 14622 h 200025"/>
                <a:gd name="connsiteX109" fmla="*/ 316053 w 1495425"/>
                <a:gd name="connsiteY109" fmla="*/ 10935 h 200025"/>
                <a:gd name="connsiteX110" fmla="*/ 292231 w 1495425"/>
                <a:gd name="connsiteY110" fmla="*/ 43520 h 200025"/>
                <a:gd name="connsiteX111" fmla="*/ 292231 w 1495425"/>
                <a:gd name="connsiteY111" fmla="*/ 65399 h 200025"/>
                <a:gd name="connsiteX112" fmla="*/ 326445 w 1495425"/>
                <a:gd name="connsiteY112" fmla="*/ 65399 h 200025"/>
                <a:gd name="connsiteX113" fmla="*/ 326445 w 1495425"/>
                <a:gd name="connsiteY113" fmla="*/ 76220 h 200025"/>
                <a:gd name="connsiteX114" fmla="*/ 292231 w 1495425"/>
                <a:gd name="connsiteY114" fmla="*/ 76220 h 200025"/>
                <a:gd name="connsiteX115" fmla="*/ 292231 w 1495425"/>
                <a:gd name="connsiteY115" fmla="*/ 196929 h 200025"/>
                <a:gd name="connsiteX116" fmla="*/ 280677 w 1495425"/>
                <a:gd name="connsiteY116" fmla="*/ 196929 h 200025"/>
                <a:gd name="connsiteX117" fmla="*/ 280677 w 1495425"/>
                <a:gd name="connsiteY117" fmla="*/ 76220 h 200025"/>
                <a:gd name="connsiteX118" fmla="*/ 257436 w 1495425"/>
                <a:gd name="connsiteY118" fmla="*/ 76220 h 200025"/>
                <a:gd name="connsiteX119" fmla="*/ 257436 w 1495425"/>
                <a:gd name="connsiteY119" fmla="*/ 65399 h 200025"/>
                <a:gd name="connsiteX120" fmla="*/ 280677 w 1495425"/>
                <a:gd name="connsiteY120" fmla="*/ 65399 h 200025"/>
                <a:gd name="connsiteX121" fmla="*/ 280677 w 1495425"/>
                <a:gd name="connsiteY121" fmla="*/ 42568 h 200025"/>
                <a:gd name="connsiteX122" fmla="*/ 290945 w 1495425"/>
                <a:gd name="connsiteY122" fmla="*/ 10935 h 200025"/>
                <a:gd name="connsiteX123" fmla="*/ 316520 w 1495425"/>
                <a:gd name="connsiteY123" fmla="*/ 115 h 200025"/>
                <a:gd name="connsiteX124" fmla="*/ 245044 w 1495425"/>
                <a:gd name="connsiteY124" fmla="*/ 115 h 200025"/>
                <a:gd name="connsiteX125" fmla="*/ 258703 w 1495425"/>
                <a:gd name="connsiteY125" fmla="*/ 2611 h 200025"/>
                <a:gd name="connsiteX126" fmla="*/ 258703 w 1495425"/>
                <a:gd name="connsiteY126" fmla="*/ 14622 h 200025"/>
                <a:gd name="connsiteX127" fmla="*/ 244577 w 1495425"/>
                <a:gd name="connsiteY127" fmla="*/ 10935 h 200025"/>
                <a:gd name="connsiteX128" fmla="*/ 220755 w 1495425"/>
                <a:gd name="connsiteY128" fmla="*/ 43520 h 200025"/>
                <a:gd name="connsiteX129" fmla="*/ 220755 w 1495425"/>
                <a:gd name="connsiteY129" fmla="*/ 65399 h 200025"/>
                <a:gd name="connsiteX130" fmla="*/ 254969 w 1495425"/>
                <a:gd name="connsiteY130" fmla="*/ 65399 h 200025"/>
                <a:gd name="connsiteX131" fmla="*/ 254969 w 1495425"/>
                <a:gd name="connsiteY131" fmla="*/ 76220 h 200025"/>
                <a:gd name="connsiteX132" fmla="*/ 220755 w 1495425"/>
                <a:gd name="connsiteY132" fmla="*/ 76220 h 200025"/>
                <a:gd name="connsiteX133" fmla="*/ 220755 w 1495425"/>
                <a:gd name="connsiteY133" fmla="*/ 196929 h 200025"/>
                <a:gd name="connsiteX134" fmla="*/ 209201 w 1495425"/>
                <a:gd name="connsiteY134" fmla="*/ 196929 h 200025"/>
                <a:gd name="connsiteX135" fmla="*/ 209201 w 1495425"/>
                <a:gd name="connsiteY135" fmla="*/ 76220 h 200025"/>
                <a:gd name="connsiteX136" fmla="*/ 185970 w 1495425"/>
                <a:gd name="connsiteY136" fmla="*/ 76220 h 200025"/>
                <a:gd name="connsiteX137" fmla="*/ 185970 w 1495425"/>
                <a:gd name="connsiteY137" fmla="*/ 65399 h 200025"/>
                <a:gd name="connsiteX138" fmla="*/ 209201 w 1495425"/>
                <a:gd name="connsiteY138" fmla="*/ 65399 h 200025"/>
                <a:gd name="connsiteX139" fmla="*/ 209201 w 1495425"/>
                <a:gd name="connsiteY139" fmla="*/ 42568 h 200025"/>
                <a:gd name="connsiteX140" fmla="*/ 219469 w 1495425"/>
                <a:gd name="connsiteY140" fmla="*/ 10935 h 200025"/>
                <a:gd name="connsiteX141" fmla="*/ 245044 w 1495425"/>
                <a:gd name="connsiteY141" fmla="*/ 11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495425" h="200025">
                  <a:moveTo>
                    <a:pt x="1231520" y="178615"/>
                  </a:moveTo>
                  <a:cubicBezTo>
                    <a:pt x="1234472" y="178615"/>
                    <a:pt x="1236853" y="179567"/>
                    <a:pt x="1238950" y="181469"/>
                  </a:cubicBezTo>
                  <a:cubicBezTo>
                    <a:pt x="1240950" y="183372"/>
                    <a:pt x="1241902" y="185830"/>
                    <a:pt x="1241902" y="188842"/>
                  </a:cubicBezTo>
                  <a:cubicBezTo>
                    <a:pt x="1241902" y="191776"/>
                    <a:pt x="1240950" y="194234"/>
                    <a:pt x="1238950" y="196216"/>
                  </a:cubicBezTo>
                  <a:cubicBezTo>
                    <a:pt x="1236853" y="198198"/>
                    <a:pt x="1234472" y="199188"/>
                    <a:pt x="1231520" y="199188"/>
                  </a:cubicBezTo>
                  <a:cubicBezTo>
                    <a:pt x="1228662" y="199188"/>
                    <a:pt x="1226281" y="198198"/>
                    <a:pt x="1224376" y="196216"/>
                  </a:cubicBezTo>
                  <a:cubicBezTo>
                    <a:pt x="1222471" y="194234"/>
                    <a:pt x="1221518" y="191776"/>
                    <a:pt x="1221518" y="188842"/>
                  </a:cubicBezTo>
                  <a:cubicBezTo>
                    <a:pt x="1221518" y="185830"/>
                    <a:pt x="1222471" y="183372"/>
                    <a:pt x="1224376" y="181469"/>
                  </a:cubicBezTo>
                  <a:cubicBezTo>
                    <a:pt x="1226281" y="179567"/>
                    <a:pt x="1228662" y="178615"/>
                    <a:pt x="1231520" y="178615"/>
                  </a:cubicBezTo>
                  <a:close/>
                  <a:moveTo>
                    <a:pt x="560884" y="73010"/>
                  </a:moveTo>
                  <a:cubicBezTo>
                    <a:pt x="548739" y="73010"/>
                    <a:pt x="538700" y="77134"/>
                    <a:pt x="530756" y="85383"/>
                  </a:cubicBezTo>
                  <a:cubicBezTo>
                    <a:pt x="522822" y="93622"/>
                    <a:pt x="517916" y="105481"/>
                    <a:pt x="516050" y="120940"/>
                  </a:cubicBezTo>
                  <a:lnTo>
                    <a:pt x="599060" y="120940"/>
                  </a:lnTo>
                  <a:cubicBezTo>
                    <a:pt x="598517" y="105719"/>
                    <a:pt x="594936" y="93927"/>
                    <a:pt x="588316" y="85564"/>
                  </a:cubicBezTo>
                  <a:cubicBezTo>
                    <a:pt x="581706" y="77191"/>
                    <a:pt x="572551" y="73010"/>
                    <a:pt x="560884" y="73010"/>
                  </a:cubicBezTo>
                  <a:close/>
                  <a:moveTo>
                    <a:pt x="345142" y="65399"/>
                  </a:moveTo>
                  <a:lnTo>
                    <a:pt x="356696" y="65399"/>
                  </a:lnTo>
                  <a:lnTo>
                    <a:pt x="356696" y="196929"/>
                  </a:lnTo>
                  <a:lnTo>
                    <a:pt x="345142" y="196929"/>
                  </a:lnTo>
                  <a:close/>
                  <a:moveTo>
                    <a:pt x="1451452" y="62189"/>
                  </a:moveTo>
                  <a:cubicBezTo>
                    <a:pt x="1465358" y="62189"/>
                    <a:pt x="1476027" y="66933"/>
                    <a:pt x="1483456" y="76401"/>
                  </a:cubicBezTo>
                  <a:cubicBezTo>
                    <a:pt x="1490790" y="85878"/>
                    <a:pt x="1494505" y="99375"/>
                    <a:pt x="1494505" y="116892"/>
                  </a:cubicBezTo>
                  <a:lnTo>
                    <a:pt x="1494505" y="196929"/>
                  </a:lnTo>
                  <a:lnTo>
                    <a:pt x="1482980" y="196929"/>
                  </a:lnTo>
                  <a:lnTo>
                    <a:pt x="1482980" y="120340"/>
                  </a:lnTo>
                  <a:cubicBezTo>
                    <a:pt x="1482980" y="88793"/>
                    <a:pt x="1471740" y="73010"/>
                    <a:pt x="1449452" y="73010"/>
                  </a:cubicBezTo>
                  <a:cubicBezTo>
                    <a:pt x="1436974" y="73010"/>
                    <a:pt x="1426782" y="77648"/>
                    <a:pt x="1418686" y="86926"/>
                  </a:cubicBezTo>
                  <a:cubicBezTo>
                    <a:pt x="1410685" y="96203"/>
                    <a:pt x="1406685" y="107700"/>
                    <a:pt x="1406685" y="121416"/>
                  </a:cubicBezTo>
                  <a:lnTo>
                    <a:pt x="1406685" y="196929"/>
                  </a:lnTo>
                  <a:lnTo>
                    <a:pt x="1395159" y="196929"/>
                  </a:lnTo>
                  <a:lnTo>
                    <a:pt x="1395159" y="65399"/>
                  </a:lnTo>
                  <a:lnTo>
                    <a:pt x="1406685" y="65399"/>
                  </a:lnTo>
                  <a:lnTo>
                    <a:pt x="1406685" y="89307"/>
                  </a:lnTo>
                  <a:lnTo>
                    <a:pt x="1407256" y="89307"/>
                  </a:lnTo>
                  <a:cubicBezTo>
                    <a:pt x="1416685" y="71229"/>
                    <a:pt x="1431450" y="62189"/>
                    <a:pt x="1451452" y="62189"/>
                  </a:cubicBezTo>
                  <a:close/>
                  <a:moveTo>
                    <a:pt x="1336295" y="62189"/>
                  </a:moveTo>
                  <a:cubicBezTo>
                    <a:pt x="1346106" y="62189"/>
                    <a:pt x="1355631" y="64256"/>
                    <a:pt x="1364870" y="68371"/>
                  </a:cubicBezTo>
                  <a:lnTo>
                    <a:pt x="1364870" y="81697"/>
                  </a:lnTo>
                  <a:cubicBezTo>
                    <a:pt x="1355631" y="75905"/>
                    <a:pt x="1345534" y="73010"/>
                    <a:pt x="1334485" y="73010"/>
                  </a:cubicBezTo>
                  <a:cubicBezTo>
                    <a:pt x="1319436" y="73010"/>
                    <a:pt x="1307148" y="78563"/>
                    <a:pt x="1297718" y="89660"/>
                  </a:cubicBezTo>
                  <a:cubicBezTo>
                    <a:pt x="1288289" y="100766"/>
                    <a:pt x="1283621" y="115110"/>
                    <a:pt x="1283621" y="132713"/>
                  </a:cubicBezTo>
                  <a:cubicBezTo>
                    <a:pt x="1283621" y="149757"/>
                    <a:pt x="1287908" y="163453"/>
                    <a:pt x="1296480" y="173799"/>
                  </a:cubicBezTo>
                  <a:cubicBezTo>
                    <a:pt x="1305053" y="184146"/>
                    <a:pt x="1316483" y="189318"/>
                    <a:pt x="1330676" y="189318"/>
                  </a:cubicBezTo>
                  <a:cubicBezTo>
                    <a:pt x="1343534" y="189318"/>
                    <a:pt x="1354773" y="185830"/>
                    <a:pt x="1364393" y="178853"/>
                  </a:cubicBezTo>
                  <a:lnTo>
                    <a:pt x="1364393" y="191102"/>
                  </a:lnTo>
                  <a:cubicBezTo>
                    <a:pt x="1354773" y="197127"/>
                    <a:pt x="1343343" y="200140"/>
                    <a:pt x="1330103" y="200140"/>
                  </a:cubicBezTo>
                  <a:cubicBezTo>
                    <a:pt x="1312578" y="200140"/>
                    <a:pt x="1298386" y="193995"/>
                    <a:pt x="1287622" y="181707"/>
                  </a:cubicBezTo>
                  <a:cubicBezTo>
                    <a:pt x="1276859" y="169419"/>
                    <a:pt x="1271429" y="153325"/>
                    <a:pt x="1271429" y="133427"/>
                  </a:cubicBezTo>
                  <a:cubicBezTo>
                    <a:pt x="1271429" y="112577"/>
                    <a:pt x="1277525" y="95489"/>
                    <a:pt x="1289622" y="82173"/>
                  </a:cubicBezTo>
                  <a:cubicBezTo>
                    <a:pt x="1301719" y="68847"/>
                    <a:pt x="1317245" y="62189"/>
                    <a:pt x="1336295" y="62189"/>
                  </a:cubicBezTo>
                  <a:close/>
                  <a:moveTo>
                    <a:pt x="561350" y="62189"/>
                  </a:moveTo>
                  <a:cubicBezTo>
                    <a:pt x="577381" y="62189"/>
                    <a:pt x="589697" y="67943"/>
                    <a:pt x="598298" y="79439"/>
                  </a:cubicBezTo>
                  <a:cubicBezTo>
                    <a:pt x="606899" y="90926"/>
                    <a:pt x="611204" y="106585"/>
                    <a:pt x="611204" y="126407"/>
                  </a:cubicBezTo>
                  <a:lnTo>
                    <a:pt x="611204" y="131646"/>
                  </a:lnTo>
                  <a:lnTo>
                    <a:pt x="515583" y="131646"/>
                  </a:lnTo>
                  <a:cubicBezTo>
                    <a:pt x="515583" y="149718"/>
                    <a:pt x="519669" y="163849"/>
                    <a:pt x="527841" y="174037"/>
                  </a:cubicBezTo>
                  <a:cubicBezTo>
                    <a:pt x="536014" y="184225"/>
                    <a:pt x="547263" y="189318"/>
                    <a:pt x="561579" y="189318"/>
                  </a:cubicBezTo>
                  <a:cubicBezTo>
                    <a:pt x="576057" y="189318"/>
                    <a:pt x="590182" y="183888"/>
                    <a:pt x="603965" y="173026"/>
                  </a:cubicBezTo>
                  <a:lnTo>
                    <a:pt x="603965" y="185632"/>
                  </a:lnTo>
                  <a:cubicBezTo>
                    <a:pt x="590573" y="195304"/>
                    <a:pt x="575666" y="200140"/>
                    <a:pt x="559245" y="200140"/>
                  </a:cubicBezTo>
                  <a:cubicBezTo>
                    <a:pt x="542586" y="200140"/>
                    <a:pt x="529127" y="194055"/>
                    <a:pt x="518849" y="181885"/>
                  </a:cubicBezTo>
                  <a:cubicBezTo>
                    <a:pt x="508572" y="169716"/>
                    <a:pt x="503438" y="152571"/>
                    <a:pt x="503438" y="130455"/>
                  </a:cubicBezTo>
                  <a:cubicBezTo>
                    <a:pt x="503438" y="111262"/>
                    <a:pt x="508811" y="95089"/>
                    <a:pt x="519555" y="81935"/>
                  </a:cubicBezTo>
                  <a:cubicBezTo>
                    <a:pt x="530289" y="68771"/>
                    <a:pt x="544224" y="62189"/>
                    <a:pt x="561350" y="62189"/>
                  </a:cubicBezTo>
                  <a:close/>
                  <a:moveTo>
                    <a:pt x="453880" y="62189"/>
                  </a:moveTo>
                  <a:cubicBezTo>
                    <a:pt x="463767" y="62189"/>
                    <a:pt x="473301" y="64256"/>
                    <a:pt x="482483" y="68371"/>
                  </a:cubicBezTo>
                  <a:lnTo>
                    <a:pt x="482483" y="81697"/>
                  </a:lnTo>
                  <a:cubicBezTo>
                    <a:pt x="473301" y="75905"/>
                    <a:pt x="463176" y="73010"/>
                    <a:pt x="452127" y="73010"/>
                  </a:cubicBezTo>
                  <a:cubicBezTo>
                    <a:pt x="437030" y="73010"/>
                    <a:pt x="424771" y="78563"/>
                    <a:pt x="415351" y="89660"/>
                  </a:cubicBezTo>
                  <a:cubicBezTo>
                    <a:pt x="405931" y="100766"/>
                    <a:pt x="401225" y="115110"/>
                    <a:pt x="401225" y="132713"/>
                  </a:cubicBezTo>
                  <a:cubicBezTo>
                    <a:pt x="401225" y="149757"/>
                    <a:pt x="405521" y="163453"/>
                    <a:pt x="414122" y="173799"/>
                  </a:cubicBezTo>
                  <a:cubicBezTo>
                    <a:pt x="422723" y="184146"/>
                    <a:pt x="434106" y="189318"/>
                    <a:pt x="448279" y="189318"/>
                  </a:cubicBezTo>
                  <a:cubicBezTo>
                    <a:pt x="461195" y="189318"/>
                    <a:pt x="472444" y="185830"/>
                    <a:pt x="482017" y="178853"/>
                  </a:cubicBezTo>
                  <a:lnTo>
                    <a:pt x="482017" y="191102"/>
                  </a:lnTo>
                  <a:cubicBezTo>
                    <a:pt x="472444" y="197127"/>
                    <a:pt x="461004" y="200140"/>
                    <a:pt x="447689" y="200140"/>
                  </a:cubicBezTo>
                  <a:cubicBezTo>
                    <a:pt x="430182" y="200140"/>
                    <a:pt x="416027" y="193995"/>
                    <a:pt x="405255" y="181707"/>
                  </a:cubicBezTo>
                  <a:cubicBezTo>
                    <a:pt x="394472" y="169419"/>
                    <a:pt x="389081" y="153325"/>
                    <a:pt x="389081" y="133427"/>
                  </a:cubicBezTo>
                  <a:cubicBezTo>
                    <a:pt x="389081" y="112577"/>
                    <a:pt x="395130" y="95489"/>
                    <a:pt x="407236" y="82173"/>
                  </a:cubicBezTo>
                  <a:cubicBezTo>
                    <a:pt x="419342" y="68847"/>
                    <a:pt x="434887" y="62189"/>
                    <a:pt x="453880" y="62189"/>
                  </a:cubicBezTo>
                  <a:close/>
                  <a:moveTo>
                    <a:pt x="84195" y="21280"/>
                  </a:moveTo>
                  <a:cubicBezTo>
                    <a:pt x="63174" y="21280"/>
                    <a:pt x="45877" y="29033"/>
                    <a:pt x="32294" y="44530"/>
                  </a:cubicBezTo>
                  <a:cubicBezTo>
                    <a:pt x="18711" y="60027"/>
                    <a:pt x="11920" y="80306"/>
                    <a:pt x="11920" y="105357"/>
                  </a:cubicBezTo>
                  <a:cubicBezTo>
                    <a:pt x="11920" y="130731"/>
                    <a:pt x="18349" y="150926"/>
                    <a:pt x="31189" y="165950"/>
                  </a:cubicBezTo>
                  <a:cubicBezTo>
                    <a:pt x="44028" y="180974"/>
                    <a:pt x="61192" y="188486"/>
                    <a:pt x="82671" y="188486"/>
                  </a:cubicBezTo>
                  <a:cubicBezTo>
                    <a:pt x="105017" y="188486"/>
                    <a:pt x="122705" y="181053"/>
                    <a:pt x="135735" y="166188"/>
                  </a:cubicBezTo>
                  <a:cubicBezTo>
                    <a:pt x="148775" y="151322"/>
                    <a:pt x="155300" y="130607"/>
                    <a:pt x="155300" y="104052"/>
                  </a:cubicBezTo>
                  <a:cubicBezTo>
                    <a:pt x="155300" y="78049"/>
                    <a:pt x="148937" y="57751"/>
                    <a:pt x="136202" y="43168"/>
                  </a:cubicBezTo>
                  <a:cubicBezTo>
                    <a:pt x="123476" y="28576"/>
                    <a:pt x="106141" y="21280"/>
                    <a:pt x="84195" y="21280"/>
                  </a:cubicBezTo>
                  <a:close/>
                  <a:moveTo>
                    <a:pt x="350857" y="12717"/>
                  </a:moveTo>
                  <a:cubicBezTo>
                    <a:pt x="353429" y="12717"/>
                    <a:pt x="355705" y="13574"/>
                    <a:pt x="357696" y="15279"/>
                  </a:cubicBezTo>
                  <a:cubicBezTo>
                    <a:pt x="359677" y="16984"/>
                    <a:pt x="360668" y="19298"/>
                    <a:pt x="360668" y="22232"/>
                  </a:cubicBezTo>
                  <a:cubicBezTo>
                    <a:pt x="360668" y="25013"/>
                    <a:pt x="359696" y="27366"/>
                    <a:pt x="357753" y="29309"/>
                  </a:cubicBezTo>
                  <a:cubicBezTo>
                    <a:pt x="355801" y="31252"/>
                    <a:pt x="353505" y="32224"/>
                    <a:pt x="350857" y="32224"/>
                  </a:cubicBezTo>
                  <a:cubicBezTo>
                    <a:pt x="348295" y="32224"/>
                    <a:pt x="346057" y="31290"/>
                    <a:pt x="344152" y="29433"/>
                  </a:cubicBezTo>
                  <a:cubicBezTo>
                    <a:pt x="342247" y="27566"/>
                    <a:pt x="341285" y="25166"/>
                    <a:pt x="341285" y="22232"/>
                  </a:cubicBezTo>
                  <a:cubicBezTo>
                    <a:pt x="341285" y="19460"/>
                    <a:pt x="342266" y="17184"/>
                    <a:pt x="344209" y="15393"/>
                  </a:cubicBezTo>
                  <a:cubicBezTo>
                    <a:pt x="346152" y="13612"/>
                    <a:pt x="348371" y="12717"/>
                    <a:pt x="350857" y="12717"/>
                  </a:cubicBezTo>
                  <a:close/>
                  <a:moveTo>
                    <a:pt x="86291" y="9630"/>
                  </a:moveTo>
                  <a:cubicBezTo>
                    <a:pt x="110656" y="9630"/>
                    <a:pt x="130392" y="18127"/>
                    <a:pt x="145489" y="35138"/>
                  </a:cubicBezTo>
                  <a:cubicBezTo>
                    <a:pt x="160586" y="52141"/>
                    <a:pt x="168139" y="74439"/>
                    <a:pt x="168139" y="102032"/>
                  </a:cubicBezTo>
                  <a:cubicBezTo>
                    <a:pt x="168139" y="132474"/>
                    <a:pt x="160414" y="156436"/>
                    <a:pt x="144965" y="173918"/>
                  </a:cubicBezTo>
                  <a:cubicBezTo>
                    <a:pt x="129515" y="191399"/>
                    <a:pt x="108827" y="200140"/>
                    <a:pt x="82910" y="200140"/>
                  </a:cubicBezTo>
                  <a:cubicBezTo>
                    <a:pt x="57382" y="200140"/>
                    <a:pt x="37028" y="191498"/>
                    <a:pt x="21845" y="174215"/>
                  </a:cubicBezTo>
                  <a:cubicBezTo>
                    <a:pt x="6671" y="156932"/>
                    <a:pt x="-920" y="134456"/>
                    <a:pt x="-920" y="106785"/>
                  </a:cubicBezTo>
                  <a:cubicBezTo>
                    <a:pt x="-920" y="77372"/>
                    <a:pt x="6862" y="53826"/>
                    <a:pt x="22436" y="36148"/>
                  </a:cubicBezTo>
                  <a:cubicBezTo>
                    <a:pt x="37999" y="18470"/>
                    <a:pt x="59287" y="9630"/>
                    <a:pt x="86291" y="9630"/>
                  </a:cubicBezTo>
                  <a:close/>
                  <a:moveTo>
                    <a:pt x="316520" y="115"/>
                  </a:moveTo>
                  <a:cubicBezTo>
                    <a:pt x="322044" y="115"/>
                    <a:pt x="326597" y="944"/>
                    <a:pt x="330178" y="2611"/>
                  </a:cubicBezTo>
                  <a:lnTo>
                    <a:pt x="330178" y="14622"/>
                  </a:lnTo>
                  <a:cubicBezTo>
                    <a:pt x="327064" y="12164"/>
                    <a:pt x="322359" y="10935"/>
                    <a:pt x="316053" y="10935"/>
                  </a:cubicBezTo>
                  <a:cubicBezTo>
                    <a:pt x="300175" y="10935"/>
                    <a:pt x="292231" y="21794"/>
                    <a:pt x="292231" y="43520"/>
                  </a:cubicBezTo>
                  <a:lnTo>
                    <a:pt x="292231" y="65399"/>
                  </a:lnTo>
                  <a:lnTo>
                    <a:pt x="326445" y="65399"/>
                  </a:lnTo>
                  <a:lnTo>
                    <a:pt x="326445" y="76220"/>
                  </a:lnTo>
                  <a:lnTo>
                    <a:pt x="292231" y="76220"/>
                  </a:lnTo>
                  <a:lnTo>
                    <a:pt x="292231" y="196929"/>
                  </a:lnTo>
                  <a:lnTo>
                    <a:pt x="280677" y="196929"/>
                  </a:lnTo>
                  <a:lnTo>
                    <a:pt x="280677" y="76220"/>
                  </a:lnTo>
                  <a:lnTo>
                    <a:pt x="257436" y="76220"/>
                  </a:lnTo>
                  <a:lnTo>
                    <a:pt x="257436" y="65399"/>
                  </a:lnTo>
                  <a:lnTo>
                    <a:pt x="280677" y="65399"/>
                  </a:lnTo>
                  <a:lnTo>
                    <a:pt x="280677" y="42568"/>
                  </a:lnTo>
                  <a:cubicBezTo>
                    <a:pt x="280677" y="28700"/>
                    <a:pt x="284096" y="18155"/>
                    <a:pt x="290945" y="10935"/>
                  </a:cubicBezTo>
                  <a:cubicBezTo>
                    <a:pt x="297794" y="3725"/>
                    <a:pt x="306318" y="115"/>
                    <a:pt x="316520" y="115"/>
                  </a:cubicBezTo>
                  <a:close/>
                  <a:moveTo>
                    <a:pt x="245044" y="115"/>
                  </a:moveTo>
                  <a:cubicBezTo>
                    <a:pt x="250569" y="115"/>
                    <a:pt x="255121" y="944"/>
                    <a:pt x="258703" y="2611"/>
                  </a:cubicBezTo>
                  <a:lnTo>
                    <a:pt x="258703" y="14622"/>
                  </a:lnTo>
                  <a:cubicBezTo>
                    <a:pt x="255588" y="12164"/>
                    <a:pt x="250883" y="10935"/>
                    <a:pt x="244577" y="10935"/>
                  </a:cubicBezTo>
                  <a:cubicBezTo>
                    <a:pt x="228699" y="10935"/>
                    <a:pt x="220755" y="21794"/>
                    <a:pt x="220755" y="43520"/>
                  </a:cubicBezTo>
                  <a:lnTo>
                    <a:pt x="220755" y="65399"/>
                  </a:lnTo>
                  <a:lnTo>
                    <a:pt x="254969" y="65399"/>
                  </a:lnTo>
                  <a:lnTo>
                    <a:pt x="254969" y="76220"/>
                  </a:lnTo>
                  <a:lnTo>
                    <a:pt x="220755" y="76220"/>
                  </a:lnTo>
                  <a:lnTo>
                    <a:pt x="220755" y="196929"/>
                  </a:lnTo>
                  <a:lnTo>
                    <a:pt x="209201" y="196929"/>
                  </a:lnTo>
                  <a:lnTo>
                    <a:pt x="209201" y="76220"/>
                  </a:lnTo>
                  <a:lnTo>
                    <a:pt x="185970" y="76220"/>
                  </a:lnTo>
                  <a:lnTo>
                    <a:pt x="185970" y="65399"/>
                  </a:lnTo>
                  <a:lnTo>
                    <a:pt x="209201" y="65399"/>
                  </a:lnTo>
                  <a:lnTo>
                    <a:pt x="209201" y="42568"/>
                  </a:lnTo>
                  <a:cubicBezTo>
                    <a:pt x="209201" y="28700"/>
                    <a:pt x="212621" y="18155"/>
                    <a:pt x="219469" y="10935"/>
                  </a:cubicBezTo>
                  <a:cubicBezTo>
                    <a:pt x="226327" y="3725"/>
                    <a:pt x="234843" y="115"/>
                    <a:pt x="245044" y="115"/>
                  </a:cubicBez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346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矩形 86">
            <a:extLst>
              <a:ext uri="{FF2B5EF4-FFF2-40B4-BE49-F238E27FC236}">
                <a16:creationId xmlns:a16="http://schemas.microsoft.com/office/drawing/2014/main" id="{38AB38BF-E426-4AEB-9594-5E8BC6B51B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0000"/>
                  <a:lumOff val="30000"/>
                </a:schemeClr>
              </a:gs>
              <a:gs pos="100000">
                <a:schemeClr val="accent6">
                  <a:lumMod val="70000"/>
                  <a:lumOff val="3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E23477DD-A775-420E-B42A-166607AAB19C}"/>
              </a:ext>
            </a:extLst>
          </p:cNvPr>
          <p:cNvSpPr/>
          <p:nvPr/>
        </p:nvSpPr>
        <p:spPr>
          <a:xfrm>
            <a:off x="4309988" y="2398707"/>
            <a:ext cx="6164356" cy="6164356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lumMod val="20000"/>
                  <a:lumOff val="80000"/>
                  <a:alpha val="25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>
            <a:extLst>
              <a:ext uri="{FF2B5EF4-FFF2-40B4-BE49-F238E27FC236}">
                <a16:creationId xmlns:a16="http://schemas.microsoft.com/office/drawing/2014/main" id="{7A4CB484-2EBD-434C-855F-6B0A1ED8A437}"/>
              </a:ext>
            </a:extLst>
          </p:cNvPr>
          <p:cNvSpPr/>
          <p:nvPr/>
        </p:nvSpPr>
        <p:spPr>
          <a:xfrm>
            <a:off x="7170057" y="-1972802"/>
            <a:ext cx="5215604" cy="5215604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lumMod val="20000"/>
                  <a:lumOff val="80000"/>
                  <a:alpha val="43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1257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C8C0C2CB-365A-45F3-8D75-44797978DE73}"/>
              </a:ext>
            </a:extLst>
          </p:cNvPr>
          <p:cNvSpPr/>
          <p:nvPr/>
        </p:nvSpPr>
        <p:spPr>
          <a:xfrm>
            <a:off x="7408842" y="375530"/>
            <a:ext cx="6349120" cy="634912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76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B41C0341-625A-4312-B7B9-22C504BB7571}"/>
              </a:ext>
            </a:extLst>
          </p:cNvPr>
          <p:cNvSpPr/>
          <p:nvPr/>
        </p:nvSpPr>
        <p:spPr>
          <a:xfrm>
            <a:off x="-2024001" y="-3080221"/>
            <a:ext cx="7262118" cy="7262118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20000"/>
                  <a:lumOff val="80000"/>
                  <a:alpha val="37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CE5BB42-C286-4EE6-AA92-E3CB1A174682}"/>
              </a:ext>
            </a:extLst>
          </p:cNvPr>
          <p:cNvGrpSpPr/>
          <p:nvPr/>
        </p:nvGrpSpPr>
        <p:grpSpPr>
          <a:xfrm>
            <a:off x="615949" y="1240192"/>
            <a:ext cx="3891643" cy="8008717"/>
            <a:chOff x="1221965" y="3799606"/>
            <a:chExt cx="2096607" cy="431466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0F2EB93C-DA34-43D0-ADB7-F1B7A9700704}"/>
                </a:ext>
              </a:extLst>
            </p:cNvPr>
            <p:cNvSpPr/>
            <p:nvPr/>
          </p:nvSpPr>
          <p:spPr>
            <a:xfrm>
              <a:off x="1221965" y="3799606"/>
              <a:ext cx="2096607" cy="4314664"/>
            </a:xfrm>
            <a:custGeom>
              <a:avLst/>
              <a:gdLst>
                <a:gd name="connsiteX0" fmla="*/ 1562100 w 1562100"/>
                <a:gd name="connsiteY0" fmla="*/ 224790 h 3214687"/>
                <a:gd name="connsiteX1" fmla="*/ 1562100 w 1562100"/>
                <a:gd name="connsiteY1" fmla="*/ 2989898 h 3214687"/>
                <a:gd name="connsiteX2" fmla="*/ 1496377 w 1562100"/>
                <a:gd name="connsiteY2" fmla="*/ 3148965 h 3214687"/>
                <a:gd name="connsiteX3" fmla="*/ 1337310 w 1562100"/>
                <a:gd name="connsiteY3" fmla="*/ 3214688 h 3214687"/>
                <a:gd name="connsiteX4" fmla="*/ 224790 w 1562100"/>
                <a:gd name="connsiteY4" fmla="*/ 3214688 h 3214687"/>
                <a:gd name="connsiteX5" fmla="*/ 65723 w 1562100"/>
                <a:gd name="connsiteY5" fmla="*/ 3148965 h 3214687"/>
                <a:gd name="connsiteX6" fmla="*/ 0 w 1562100"/>
                <a:gd name="connsiteY6" fmla="*/ 2989898 h 3214687"/>
                <a:gd name="connsiteX7" fmla="*/ 0 w 1562100"/>
                <a:gd name="connsiteY7" fmla="*/ 224790 h 3214687"/>
                <a:gd name="connsiteX8" fmla="*/ 65723 w 1562100"/>
                <a:gd name="connsiteY8" fmla="*/ 65723 h 3214687"/>
                <a:gd name="connsiteX9" fmla="*/ 224790 w 1562100"/>
                <a:gd name="connsiteY9" fmla="*/ 0 h 3214687"/>
                <a:gd name="connsiteX10" fmla="*/ 1337310 w 1562100"/>
                <a:gd name="connsiteY10" fmla="*/ 0 h 3214687"/>
                <a:gd name="connsiteX11" fmla="*/ 1496377 w 1562100"/>
                <a:gd name="connsiteY11" fmla="*/ 65723 h 3214687"/>
                <a:gd name="connsiteX12" fmla="*/ 1562100 w 1562100"/>
                <a:gd name="connsiteY12" fmla="*/ 224790 h 321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62100" h="3214687">
                  <a:moveTo>
                    <a:pt x="1562100" y="224790"/>
                  </a:moveTo>
                  <a:lnTo>
                    <a:pt x="1562100" y="2989898"/>
                  </a:lnTo>
                  <a:cubicBezTo>
                    <a:pt x="1562100" y="3051810"/>
                    <a:pt x="1536383" y="3108008"/>
                    <a:pt x="1496377" y="3148965"/>
                  </a:cubicBezTo>
                  <a:cubicBezTo>
                    <a:pt x="1455421" y="3189923"/>
                    <a:pt x="1399223" y="3214688"/>
                    <a:pt x="1337310" y="3214688"/>
                  </a:cubicBezTo>
                  <a:lnTo>
                    <a:pt x="224790" y="3214688"/>
                  </a:lnTo>
                  <a:cubicBezTo>
                    <a:pt x="162877" y="3214688"/>
                    <a:pt x="106680" y="3188970"/>
                    <a:pt x="65723" y="3148965"/>
                  </a:cubicBezTo>
                  <a:cubicBezTo>
                    <a:pt x="24765" y="3108008"/>
                    <a:pt x="0" y="3051810"/>
                    <a:pt x="0" y="2989898"/>
                  </a:cubicBezTo>
                  <a:lnTo>
                    <a:pt x="0" y="224790"/>
                  </a:lnTo>
                  <a:cubicBezTo>
                    <a:pt x="0" y="162878"/>
                    <a:pt x="25717" y="106680"/>
                    <a:pt x="65723" y="65723"/>
                  </a:cubicBezTo>
                  <a:cubicBezTo>
                    <a:pt x="106680" y="24765"/>
                    <a:pt x="162877" y="0"/>
                    <a:pt x="224790" y="0"/>
                  </a:cubicBezTo>
                  <a:lnTo>
                    <a:pt x="1337310" y="0"/>
                  </a:lnTo>
                  <a:cubicBezTo>
                    <a:pt x="1399223" y="0"/>
                    <a:pt x="1455421" y="24765"/>
                    <a:pt x="1496377" y="65723"/>
                  </a:cubicBezTo>
                  <a:cubicBezTo>
                    <a:pt x="1537335" y="106680"/>
                    <a:pt x="1562100" y="162878"/>
                    <a:pt x="1562100" y="22479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屏幕">
              <a:extLst>
                <a:ext uri="{FF2B5EF4-FFF2-40B4-BE49-F238E27FC236}">
                  <a16:creationId xmlns:a16="http://schemas.microsoft.com/office/drawing/2014/main" id="{90E902F1-6DA8-4401-81A8-0C7BBDCF8E55}"/>
                </a:ext>
              </a:extLst>
            </p:cNvPr>
            <p:cNvSpPr/>
            <p:nvPr/>
          </p:nvSpPr>
          <p:spPr>
            <a:xfrm>
              <a:off x="1320403" y="3899324"/>
              <a:ext cx="1901009" cy="4113951"/>
            </a:xfrm>
            <a:custGeom>
              <a:avLst/>
              <a:gdLst>
                <a:gd name="connsiteX0" fmla="*/ 139066 w 1416368"/>
                <a:gd name="connsiteY0" fmla="*/ 0 h 3065144"/>
                <a:gd name="connsiteX1" fmla="*/ 291466 w 1416368"/>
                <a:gd name="connsiteY1" fmla="*/ 0 h 3065144"/>
                <a:gd name="connsiteX2" fmla="*/ 307658 w 1416368"/>
                <a:gd name="connsiteY2" fmla="*/ 16192 h 3065144"/>
                <a:gd name="connsiteX3" fmla="*/ 307658 w 1416368"/>
                <a:gd name="connsiteY3" fmla="*/ 23813 h 3065144"/>
                <a:gd name="connsiteX4" fmla="*/ 398145 w 1416368"/>
                <a:gd name="connsiteY4" fmla="*/ 114300 h 3065144"/>
                <a:gd name="connsiteX5" fmla="*/ 1019175 w 1416368"/>
                <a:gd name="connsiteY5" fmla="*/ 114300 h 3065144"/>
                <a:gd name="connsiteX6" fmla="*/ 1109663 w 1416368"/>
                <a:gd name="connsiteY6" fmla="*/ 23813 h 3065144"/>
                <a:gd name="connsiteX7" fmla="*/ 1109663 w 1416368"/>
                <a:gd name="connsiteY7" fmla="*/ 16192 h 3065144"/>
                <a:gd name="connsiteX8" fmla="*/ 1125856 w 1416368"/>
                <a:gd name="connsiteY8" fmla="*/ 0 h 3065144"/>
                <a:gd name="connsiteX9" fmla="*/ 1277303 w 1416368"/>
                <a:gd name="connsiteY9" fmla="*/ 0 h 3065144"/>
                <a:gd name="connsiteX10" fmla="*/ 1416368 w 1416368"/>
                <a:gd name="connsiteY10" fmla="*/ 139065 h 3065144"/>
                <a:gd name="connsiteX11" fmla="*/ 1416368 w 1416368"/>
                <a:gd name="connsiteY11" fmla="*/ 2926080 h 3065144"/>
                <a:gd name="connsiteX12" fmla="*/ 1277303 w 1416368"/>
                <a:gd name="connsiteY12" fmla="*/ 3065145 h 3065144"/>
                <a:gd name="connsiteX13" fmla="*/ 139066 w 1416368"/>
                <a:gd name="connsiteY13" fmla="*/ 3065145 h 3065144"/>
                <a:gd name="connsiteX14" fmla="*/ 0 w 1416368"/>
                <a:gd name="connsiteY14" fmla="*/ 2926080 h 3065144"/>
                <a:gd name="connsiteX15" fmla="*/ 0 w 1416368"/>
                <a:gd name="connsiteY15" fmla="*/ 139065 h 3065144"/>
                <a:gd name="connsiteX16" fmla="*/ 139066 w 1416368"/>
                <a:gd name="connsiteY16" fmla="*/ 0 h 306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6368" h="3065144">
                  <a:moveTo>
                    <a:pt x="139066" y="0"/>
                  </a:moveTo>
                  <a:lnTo>
                    <a:pt x="291466" y="0"/>
                  </a:lnTo>
                  <a:cubicBezTo>
                    <a:pt x="300038" y="0"/>
                    <a:pt x="307658" y="6667"/>
                    <a:pt x="307658" y="16192"/>
                  </a:cubicBezTo>
                  <a:lnTo>
                    <a:pt x="307658" y="23813"/>
                  </a:lnTo>
                  <a:cubicBezTo>
                    <a:pt x="307658" y="73343"/>
                    <a:pt x="348616" y="114300"/>
                    <a:pt x="398145" y="114300"/>
                  </a:cubicBezTo>
                  <a:lnTo>
                    <a:pt x="1019175" y="114300"/>
                  </a:lnTo>
                  <a:cubicBezTo>
                    <a:pt x="1068706" y="114300"/>
                    <a:pt x="1109663" y="73343"/>
                    <a:pt x="1109663" y="23813"/>
                  </a:cubicBezTo>
                  <a:lnTo>
                    <a:pt x="1109663" y="16192"/>
                  </a:lnTo>
                  <a:cubicBezTo>
                    <a:pt x="1109663" y="7620"/>
                    <a:pt x="1116331" y="0"/>
                    <a:pt x="1125856" y="0"/>
                  </a:cubicBezTo>
                  <a:lnTo>
                    <a:pt x="1277303" y="0"/>
                  </a:lnTo>
                  <a:cubicBezTo>
                    <a:pt x="1353503" y="0"/>
                    <a:pt x="1416368" y="62865"/>
                    <a:pt x="1416368" y="139065"/>
                  </a:cubicBezTo>
                  <a:lnTo>
                    <a:pt x="1416368" y="2926080"/>
                  </a:lnTo>
                  <a:cubicBezTo>
                    <a:pt x="1416368" y="3002280"/>
                    <a:pt x="1353503" y="3065145"/>
                    <a:pt x="1277303" y="3065145"/>
                  </a:cubicBezTo>
                  <a:lnTo>
                    <a:pt x="139066" y="3065145"/>
                  </a:lnTo>
                  <a:cubicBezTo>
                    <a:pt x="61913" y="3065145"/>
                    <a:pt x="0" y="3002280"/>
                    <a:pt x="0" y="2926080"/>
                  </a:cubicBezTo>
                  <a:lnTo>
                    <a:pt x="0" y="139065"/>
                  </a:lnTo>
                  <a:cubicBezTo>
                    <a:pt x="0" y="62865"/>
                    <a:pt x="62866" y="0"/>
                    <a:pt x="13906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30000"/>
                    <a:lumOff val="70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" name="Rectangle 30">
            <a:extLst>
              <a:ext uri="{FF2B5EF4-FFF2-40B4-BE49-F238E27FC236}">
                <a16:creationId xmlns:a16="http://schemas.microsoft.com/office/drawing/2014/main" id="{1EA30AFE-BE66-47ED-AD16-845101B29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563" y="3233335"/>
            <a:ext cx="11541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9pPr>
          </a:lstStyle>
          <a:p>
            <a:pPr defTabSz="609600"/>
            <a:r>
              <a:rPr lang="en-US" altLang="en-US" sz="5400" dirty="0">
                <a:solidFill>
                  <a:schemeClr val="accent1"/>
                </a:solidFill>
                <a:latin typeface="+mj-lt"/>
                <a:ea typeface="微软雅黑" panose="020B0503020204020204" pitchFamily="34" charset="-122"/>
                <a:cs typeface="字魂59号-创粗黑" panose="00000500000000000000" pitchFamily="2" charset="-122"/>
                <a:sym typeface="字魂59号-创粗黑" panose="00000500000000000000" pitchFamily="2" charset="-122"/>
              </a:rPr>
              <a:t>04.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3EDA85F-62E6-48FC-8B91-8C22BC8FB888}"/>
              </a:ext>
            </a:extLst>
          </p:cNvPr>
          <p:cNvGrpSpPr/>
          <p:nvPr/>
        </p:nvGrpSpPr>
        <p:grpSpPr>
          <a:xfrm>
            <a:off x="1190180" y="3243761"/>
            <a:ext cx="762604" cy="721881"/>
            <a:chOff x="1400045" y="3905250"/>
            <a:chExt cx="673764" cy="721881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3E70358F-8D39-4C10-91B6-C1CBBF126405}"/>
                </a:ext>
              </a:extLst>
            </p:cNvPr>
            <p:cNvSpPr/>
            <p:nvPr/>
          </p:nvSpPr>
          <p:spPr>
            <a:xfrm>
              <a:off x="1400045" y="4025900"/>
              <a:ext cx="45719" cy="426606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88D300CE-4EB3-4B60-9210-BE8CB2821DFE}"/>
                </a:ext>
              </a:extLst>
            </p:cNvPr>
            <p:cNvSpPr/>
            <p:nvPr/>
          </p:nvSpPr>
          <p:spPr>
            <a:xfrm>
              <a:off x="1557056" y="4054475"/>
              <a:ext cx="45719" cy="572656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E957B5F4-0990-40C1-B1FF-C5F8CD2A2302}"/>
                </a:ext>
              </a:extLst>
            </p:cNvPr>
            <p:cNvSpPr/>
            <p:nvPr/>
          </p:nvSpPr>
          <p:spPr>
            <a:xfrm>
              <a:off x="1714067" y="3905250"/>
              <a:ext cx="45719" cy="667906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33B754B4-FBBD-4AF5-BDC6-359C88CAFBB7}"/>
                </a:ext>
              </a:extLst>
            </p:cNvPr>
            <p:cNvSpPr/>
            <p:nvPr/>
          </p:nvSpPr>
          <p:spPr>
            <a:xfrm>
              <a:off x="1871078" y="3990975"/>
              <a:ext cx="45719" cy="40957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0B78953E-8832-45F6-851B-D43B22A61F00}"/>
                </a:ext>
              </a:extLst>
            </p:cNvPr>
            <p:cNvSpPr/>
            <p:nvPr/>
          </p:nvSpPr>
          <p:spPr>
            <a:xfrm>
              <a:off x="2028090" y="4054475"/>
              <a:ext cx="45719" cy="346075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C956323C-C7DE-40AF-B4EE-DA17A9CAEE02}"/>
              </a:ext>
            </a:extLst>
          </p:cNvPr>
          <p:cNvSpPr txBox="1"/>
          <p:nvPr/>
        </p:nvSpPr>
        <p:spPr>
          <a:xfrm>
            <a:off x="1190180" y="1970844"/>
            <a:ext cx="1538883" cy="7364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dirty="0">
                <a:latin typeface="+mn-ea"/>
              </a:rPr>
              <a:t>20XX</a:t>
            </a:r>
            <a:r>
              <a:rPr lang="zh-CN" altLang="en-US" sz="2000" dirty="0">
                <a:latin typeface="+mn-ea"/>
              </a:rPr>
              <a:t>年度</a:t>
            </a:r>
            <a:endParaRPr lang="en-US" altLang="zh-CN" sz="2000" dirty="0">
              <a:latin typeface="+mn-ea"/>
            </a:endParaRPr>
          </a:p>
          <a:p>
            <a:pPr>
              <a:lnSpc>
                <a:spcPct val="125000"/>
              </a:lnSpc>
            </a:pPr>
            <a:r>
              <a:rPr lang="zh-CN" altLang="en-US" sz="2000" dirty="0">
                <a:latin typeface="+mn-ea"/>
              </a:rPr>
              <a:t>部门工作总结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322AF01-2D30-4134-A495-30F395FAD138}"/>
              </a:ext>
            </a:extLst>
          </p:cNvPr>
          <p:cNvSpPr txBox="1"/>
          <p:nvPr/>
        </p:nvSpPr>
        <p:spPr>
          <a:xfrm>
            <a:off x="1190180" y="5733009"/>
            <a:ext cx="1668727" cy="3231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Fill in the English name </a:t>
            </a:r>
          </a:p>
          <a:p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the company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D53782D1-1D86-4AC7-8CBD-95668F84C71D}"/>
              </a:ext>
            </a:extLst>
          </p:cNvPr>
          <p:cNvGrpSpPr/>
          <p:nvPr/>
        </p:nvGrpSpPr>
        <p:grpSpPr>
          <a:xfrm>
            <a:off x="5110159" y="3218859"/>
            <a:ext cx="3298980" cy="921550"/>
            <a:chOff x="5429473" y="3345859"/>
            <a:chExt cx="3298980" cy="921550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787F4FF0-3CAB-4006-BDC7-F29F36FEB7E5}"/>
                </a:ext>
              </a:extLst>
            </p:cNvPr>
            <p:cNvSpPr txBox="1"/>
            <p:nvPr/>
          </p:nvSpPr>
          <p:spPr>
            <a:xfrm>
              <a:off x="5429473" y="3345859"/>
              <a:ext cx="3231654" cy="6463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4200" dirty="0">
                  <a:solidFill>
                    <a:schemeClr val="accent1"/>
                  </a:solidFill>
                  <a:latin typeface="+mj-ea"/>
                  <a:ea typeface="+mj-ea"/>
                  <a:cs typeface="字魂59号-创粗黑" panose="00000500000000000000" pitchFamily="2" charset="-122"/>
                  <a:sym typeface="字魂59号-创粗黑" panose="00000500000000000000" pitchFamily="2" charset="-122"/>
                </a:rPr>
                <a:t>工作总结复盘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011F95C2-65A0-414A-A2C7-86A7F9D8A27C}"/>
                </a:ext>
              </a:extLst>
            </p:cNvPr>
            <p:cNvSpPr txBox="1"/>
            <p:nvPr/>
          </p:nvSpPr>
          <p:spPr>
            <a:xfrm>
              <a:off x="5429473" y="3990410"/>
              <a:ext cx="329898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latin typeface="+mj-lt"/>
                  <a:cs typeface="字魂59号-创粗黑" panose="00000500000000000000" pitchFamily="2" charset="-122"/>
                  <a:sym typeface="字魂59号-创粗黑" panose="00000500000000000000" pitchFamily="2" charset="-122"/>
                </a:rPr>
                <a:t>Resume of work summary</a:t>
              </a:r>
              <a:endParaRPr lang="zh-CN" altLang="en-US" dirty="0">
                <a:solidFill>
                  <a:schemeClr val="accent1"/>
                </a:solidFill>
                <a:latin typeface="+mj-lt"/>
                <a:cs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93" name="文本框 92">
            <a:extLst>
              <a:ext uri="{FF2B5EF4-FFF2-40B4-BE49-F238E27FC236}">
                <a16:creationId xmlns:a16="http://schemas.microsoft.com/office/drawing/2014/main" id="{9E6FC369-D5A3-48AC-A8F1-BC3815747E4F}"/>
              </a:ext>
            </a:extLst>
          </p:cNvPr>
          <p:cNvSpPr txBox="1"/>
          <p:nvPr/>
        </p:nvSpPr>
        <p:spPr>
          <a:xfrm>
            <a:off x="10963641" y="4748701"/>
            <a:ext cx="637995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20XX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07DF0AD7-33C9-463C-BFC0-074A71AE8040}"/>
              </a:ext>
            </a:extLst>
          </p:cNvPr>
          <p:cNvSpPr txBox="1"/>
          <p:nvPr/>
        </p:nvSpPr>
        <p:spPr>
          <a:xfrm>
            <a:off x="10051532" y="5840778"/>
            <a:ext cx="1530868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November 22nd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8311BDE-F2CC-4875-B43D-C624880928FF}"/>
              </a:ext>
            </a:extLst>
          </p:cNvPr>
          <p:cNvGrpSpPr/>
          <p:nvPr/>
        </p:nvGrpSpPr>
        <p:grpSpPr>
          <a:xfrm>
            <a:off x="11432380" y="5112624"/>
            <a:ext cx="73820" cy="611901"/>
            <a:chOff x="11432380" y="5112624"/>
            <a:chExt cx="73820" cy="611901"/>
          </a:xfrm>
        </p:grpSpPr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6ADF137B-FB7F-488C-9489-790DFBBF847A}"/>
                </a:ext>
              </a:extLst>
            </p:cNvPr>
            <p:cNvCxnSpPr>
              <a:cxnSpLocks/>
            </p:cNvCxnSpPr>
            <p:nvPr/>
          </p:nvCxnSpPr>
          <p:spPr>
            <a:xfrm>
              <a:off x="11506200" y="5112624"/>
              <a:ext cx="0" cy="61190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86284B7F-0870-493D-80EC-34892F933080}"/>
                </a:ext>
              </a:extLst>
            </p:cNvPr>
            <p:cNvSpPr/>
            <p:nvPr/>
          </p:nvSpPr>
          <p:spPr>
            <a:xfrm rot="5400000">
              <a:off x="11432380" y="5650705"/>
              <a:ext cx="73819" cy="73819"/>
            </a:xfrm>
            <a:custGeom>
              <a:avLst/>
              <a:gdLst>
                <a:gd name="connsiteX0" fmla="*/ 180000 w 481467"/>
                <a:gd name="connsiteY0" fmla="*/ 0 h 346075"/>
                <a:gd name="connsiteX1" fmla="*/ 180000 w 481467"/>
                <a:gd name="connsiteY1" fmla="*/ 123825 h 346075"/>
                <a:gd name="connsiteX2" fmla="*/ 481467 w 481467"/>
                <a:gd name="connsiteY2" fmla="*/ 123825 h 346075"/>
                <a:gd name="connsiteX3" fmla="*/ 481467 w 481467"/>
                <a:gd name="connsiteY3" fmla="*/ 346075 h 346075"/>
                <a:gd name="connsiteX4" fmla="*/ 121467 w 481467"/>
                <a:gd name="connsiteY4" fmla="*/ 346075 h 346075"/>
                <a:gd name="connsiteX5" fmla="*/ 121467 w 481467"/>
                <a:gd name="connsiteY5" fmla="*/ 180000 h 346075"/>
                <a:gd name="connsiteX6" fmla="*/ 0 w 481467"/>
                <a:gd name="connsiteY6" fmla="*/ 180000 h 346075"/>
                <a:gd name="connsiteX7" fmla="*/ 180000 w 481467"/>
                <a:gd name="connsiteY7" fmla="*/ 0 h 346075"/>
                <a:gd name="connsiteX0" fmla="*/ 481467 w 572907"/>
                <a:gd name="connsiteY0" fmla="*/ 123825 h 346075"/>
                <a:gd name="connsiteX1" fmla="*/ 481467 w 572907"/>
                <a:gd name="connsiteY1" fmla="*/ 346075 h 346075"/>
                <a:gd name="connsiteX2" fmla="*/ 121467 w 572907"/>
                <a:gd name="connsiteY2" fmla="*/ 346075 h 346075"/>
                <a:gd name="connsiteX3" fmla="*/ 121467 w 572907"/>
                <a:gd name="connsiteY3" fmla="*/ 180000 h 346075"/>
                <a:gd name="connsiteX4" fmla="*/ 0 w 572907"/>
                <a:gd name="connsiteY4" fmla="*/ 180000 h 346075"/>
                <a:gd name="connsiteX5" fmla="*/ 180000 w 572907"/>
                <a:gd name="connsiteY5" fmla="*/ 0 h 346075"/>
                <a:gd name="connsiteX6" fmla="*/ 180000 w 572907"/>
                <a:gd name="connsiteY6" fmla="*/ 123825 h 346075"/>
                <a:gd name="connsiteX7" fmla="*/ 572907 w 572907"/>
                <a:gd name="connsiteY7" fmla="*/ 215265 h 346075"/>
                <a:gd name="connsiteX0" fmla="*/ 481467 w 572907"/>
                <a:gd name="connsiteY0" fmla="*/ 346075 h 346075"/>
                <a:gd name="connsiteX1" fmla="*/ 121467 w 572907"/>
                <a:gd name="connsiteY1" fmla="*/ 346075 h 346075"/>
                <a:gd name="connsiteX2" fmla="*/ 121467 w 572907"/>
                <a:gd name="connsiteY2" fmla="*/ 180000 h 346075"/>
                <a:gd name="connsiteX3" fmla="*/ 0 w 572907"/>
                <a:gd name="connsiteY3" fmla="*/ 180000 h 346075"/>
                <a:gd name="connsiteX4" fmla="*/ 180000 w 572907"/>
                <a:gd name="connsiteY4" fmla="*/ 0 h 346075"/>
                <a:gd name="connsiteX5" fmla="*/ 180000 w 572907"/>
                <a:gd name="connsiteY5" fmla="*/ 123825 h 346075"/>
                <a:gd name="connsiteX6" fmla="*/ 572907 w 572907"/>
                <a:gd name="connsiteY6" fmla="*/ 215265 h 346075"/>
                <a:gd name="connsiteX0" fmla="*/ 481467 w 481467"/>
                <a:gd name="connsiteY0" fmla="*/ 346075 h 346075"/>
                <a:gd name="connsiteX1" fmla="*/ 121467 w 481467"/>
                <a:gd name="connsiteY1" fmla="*/ 346075 h 346075"/>
                <a:gd name="connsiteX2" fmla="*/ 121467 w 481467"/>
                <a:gd name="connsiteY2" fmla="*/ 180000 h 346075"/>
                <a:gd name="connsiteX3" fmla="*/ 0 w 481467"/>
                <a:gd name="connsiteY3" fmla="*/ 180000 h 346075"/>
                <a:gd name="connsiteX4" fmla="*/ 180000 w 481467"/>
                <a:gd name="connsiteY4" fmla="*/ 0 h 346075"/>
                <a:gd name="connsiteX5" fmla="*/ 180000 w 481467"/>
                <a:gd name="connsiteY5" fmla="*/ 123825 h 346075"/>
                <a:gd name="connsiteX0" fmla="*/ 481467 w 481467"/>
                <a:gd name="connsiteY0" fmla="*/ 346075 h 346075"/>
                <a:gd name="connsiteX1" fmla="*/ 121467 w 481467"/>
                <a:gd name="connsiteY1" fmla="*/ 346075 h 346075"/>
                <a:gd name="connsiteX2" fmla="*/ 121467 w 481467"/>
                <a:gd name="connsiteY2" fmla="*/ 180000 h 346075"/>
                <a:gd name="connsiteX3" fmla="*/ 0 w 481467"/>
                <a:gd name="connsiteY3" fmla="*/ 180000 h 346075"/>
                <a:gd name="connsiteX4" fmla="*/ 180000 w 481467"/>
                <a:gd name="connsiteY4" fmla="*/ 0 h 346075"/>
                <a:gd name="connsiteX0" fmla="*/ 481467 w 481467"/>
                <a:gd name="connsiteY0" fmla="*/ 346075 h 346075"/>
                <a:gd name="connsiteX1" fmla="*/ 121467 w 481467"/>
                <a:gd name="connsiteY1" fmla="*/ 346075 h 346075"/>
                <a:gd name="connsiteX2" fmla="*/ 0 w 481467"/>
                <a:gd name="connsiteY2" fmla="*/ 180000 h 346075"/>
                <a:gd name="connsiteX3" fmla="*/ 180000 w 481467"/>
                <a:gd name="connsiteY3" fmla="*/ 0 h 346075"/>
                <a:gd name="connsiteX0" fmla="*/ 481467 w 481467"/>
                <a:gd name="connsiteY0" fmla="*/ 346075 h 346075"/>
                <a:gd name="connsiteX1" fmla="*/ 0 w 481467"/>
                <a:gd name="connsiteY1" fmla="*/ 180000 h 346075"/>
                <a:gd name="connsiteX2" fmla="*/ 180000 w 481467"/>
                <a:gd name="connsiteY2" fmla="*/ 0 h 346075"/>
                <a:gd name="connsiteX0" fmla="*/ 0 w 180000"/>
                <a:gd name="connsiteY0" fmla="*/ 180000 h 180000"/>
                <a:gd name="connsiteX1" fmla="*/ 180000 w 180000"/>
                <a:gd name="connsiteY1" fmla="*/ 0 h 1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000" h="180000">
                  <a:moveTo>
                    <a:pt x="0" y="180000"/>
                  </a:moveTo>
                  <a:cubicBezTo>
                    <a:pt x="0" y="80589"/>
                    <a:pt x="80589" y="0"/>
                    <a:pt x="180000" y="0"/>
                  </a:cubicBezTo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229842EC-86A7-48A0-B223-23AC1A38E916}"/>
              </a:ext>
            </a:extLst>
          </p:cNvPr>
          <p:cNvGrpSpPr/>
          <p:nvPr/>
        </p:nvGrpSpPr>
        <p:grpSpPr>
          <a:xfrm>
            <a:off x="876300" y="387350"/>
            <a:ext cx="1495425" cy="200025"/>
            <a:chOff x="8759825" y="469900"/>
            <a:chExt cx="1495425" cy="200025"/>
          </a:xfrm>
        </p:grpSpPr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01ED13D4-267A-4763-85D5-EA6A51B9F0F6}"/>
                </a:ext>
              </a:extLst>
            </p:cNvPr>
            <p:cNvSpPr/>
            <p:nvPr/>
          </p:nvSpPr>
          <p:spPr>
            <a:xfrm>
              <a:off x="9836150" y="479425"/>
              <a:ext cx="114300" cy="190500"/>
            </a:xfrm>
            <a:custGeom>
              <a:avLst/>
              <a:gdLst>
                <a:gd name="connsiteX0" fmla="*/ 64803 w 114300"/>
                <a:gd name="connsiteY0" fmla="*/ 115 h 190500"/>
                <a:gd name="connsiteX1" fmla="*/ 105475 w 114300"/>
                <a:gd name="connsiteY1" fmla="*/ 6782 h 190500"/>
                <a:gd name="connsiteX2" fmla="*/ 105475 w 114300"/>
                <a:gd name="connsiteY2" fmla="*/ 32719 h 190500"/>
                <a:gd name="connsiteX3" fmla="*/ 62992 w 114300"/>
                <a:gd name="connsiteY3" fmla="*/ 21175 h 190500"/>
                <a:gd name="connsiteX4" fmla="*/ 35180 w 114300"/>
                <a:gd name="connsiteY4" fmla="*/ 28252 h 190500"/>
                <a:gd name="connsiteX5" fmla="*/ 24417 w 114300"/>
                <a:gd name="connsiteY5" fmla="*/ 47950 h 190500"/>
                <a:gd name="connsiteX6" fmla="*/ 31845 w 114300"/>
                <a:gd name="connsiteY6" fmla="*/ 66152 h 190500"/>
                <a:gd name="connsiteX7" fmla="*/ 64135 w 114300"/>
                <a:gd name="connsiteY7" fmla="*/ 85307 h 190500"/>
                <a:gd name="connsiteX8" fmla="*/ 102426 w 114300"/>
                <a:gd name="connsiteY8" fmla="*/ 111253 h 190500"/>
                <a:gd name="connsiteX9" fmla="*/ 113380 w 114300"/>
                <a:gd name="connsiteY9" fmla="*/ 140402 h 190500"/>
                <a:gd name="connsiteX10" fmla="*/ 95568 w 114300"/>
                <a:gd name="connsiteY10" fmla="*/ 177646 h 190500"/>
                <a:gd name="connsiteX11" fmla="*/ 46228 w 114300"/>
                <a:gd name="connsiteY11" fmla="*/ 190615 h 190500"/>
                <a:gd name="connsiteX12" fmla="*/ 20511 w 114300"/>
                <a:gd name="connsiteY12" fmla="*/ 187580 h 190500"/>
                <a:gd name="connsiteX13" fmla="*/ -920 w 114300"/>
                <a:gd name="connsiteY13" fmla="*/ 180025 h 190500"/>
                <a:gd name="connsiteX14" fmla="*/ -920 w 114300"/>
                <a:gd name="connsiteY14" fmla="*/ 152896 h 190500"/>
                <a:gd name="connsiteX15" fmla="*/ 21940 w 114300"/>
                <a:gd name="connsiteY15" fmla="*/ 165033 h 190500"/>
                <a:gd name="connsiteX16" fmla="*/ 48991 w 114300"/>
                <a:gd name="connsiteY16" fmla="*/ 169792 h 190500"/>
                <a:gd name="connsiteX17" fmla="*/ 88139 w 114300"/>
                <a:gd name="connsiteY17" fmla="*/ 142187 h 190500"/>
                <a:gd name="connsiteX18" fmla="*/ 83948 w 114300"/>
                <a:gd name="connsiteY18" fmla="*/ 128264 h 190500"/>
                <a:gd name="connsiteX19" fmla="*/ 72422 w 114300"/>
                <a:gd name="connsiteY19" fmla="*/ 117320 h 190500"/>
                <a:gd name="connsiteX20" fmla="*/ 44990 w 114300"/>
                <a:gd name="connsiteY20" fmla="*/ 102680 h 190500"/>
                <a:gd name="connsiteX21" fmla="*/ 8128 w 114300"/>
                <a:gd name="connsiteY21" fmla="*/ 77039 h 190500"/>
                <a:gd name="connsiteX22" fmla="*/ -825 w 114300"/>
                <a:gd name="connsiteY22" fmla="*/ 49969 h 190500"/>
                <a:gd name="connsiteX23" fmla="*/ 17844 w 114300"/>
                <a:gd name="connsiteY23" fmla="*/ 13564 h 190500"/>
                <a:gd name="connsiteX24" fmla="*/ 64803 w 114300"/>
                <a:gd name="connsiteY24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0" h="190500">
                  <a:moveTo>
                    <a:pt x="64803" y="115"/>
                  </a:moveTo>
                  <a:cubicBezTo>
                    <a:pt x="83281" y="115"/>
                    <a:pt x="96807" y="2334"/>
                    <a:pt x="105475" y="6782"/>
                  </a:cubicBezTo>
                  <a:lnTo>
                    <a:pt x="105475" y="32719"/>
                  </a:lnTo>
                  <a:cubicBezTo>
                    <a:pt x="94235" y="25023"/>
                    <a:pt x="80043" y="21175"/>
                    <a:pt x="62992" y="21175"/>
                  </a:cubicBezTo>
                  <a:cubicBezTo>
                    <a:pt x="51563" y="21175"/>
                    <a:pt x="42324" y="23537"/>
                    <a:pt x="35180" y="28252"/>
                  </a:cubicBezTo>
                  <a:cubicBezTo>
                    <a:pt x="28036" y="32976"/>
                    <a:pt x="24417" y="39539"/>
                    <a:pt x="24417" y="47950"/>
                  </a:cubicBezTo>
                  <a:cubicBezTo>
                    <a:pt x="24417" y="55408"/>
                    <a:pt x="26893" y="61475"/>
                    <a:pt x="31845" y="66152"/>
                  </a:cubicBezTo>
                  <a:cubicBezTo>
                    <a:pt x="36799" y="70838"/>
                    <a:pt x="47562" y="77220"/>
                    <a:pt x="64135" y="85307"/>
                  </a:cubicBezTo>
                  <a:cubicBezTo>
                    <a:pt x="82424" y="93955"/>
                    <a:pt x="95187" y="102604"/>
                    <a:pt x="102426" y="111253"/>
                  </a:cubicBezTo>
                  <a:cubicBezTo>
                    <a:pt x="109760" y="119892"/>
                    <a:pt x="113380" y="129617"/>
                    <a:pt x="113380" y="140402"/>
                  </a:cubicBezTo>
                  <a:cubicBezTo>
                    <a:pt x="113380" y="156584"/>
                    <a:pt x="107475" y="168999"/>
                    <a:pt x="95568" y="177646"/>
                  </a:cubicBezTo>
                  <a:cubicBezTo>
                    <a:pt x="83757" y="186292"/>
                    <a:pt x="67279" y="190615"/>
                    <a:pt x="46228" y="190615"/>
                  </a:cubicBezTo>
                  <a:cubicBezTo>
                    <a:pt x="38895" y="190615"/>
                    <a:pt x="30322" y="189603"/>
                    <a:pt x="20511" y="187580"/>
                  </a:cubicBezTo>
                  <a:cubicBezTo>
                    <a:pt x="10700" y="185558"/>
                    <a:pt x="3556" y="183040"/>
                    <a:pt x="-920" y="180025"/>
                  </a:cubicBezTo>
                  <a:lnTo>
                    <a:pt x="-920" y="152896"/>
                  </a:lnTo>
                  <a:cubicBezTo>
                    <a:pt x="4795" y="157814"/>
                    <a:pt x="12415" y="161859"/>
                    <a:pt x="21940" y="165033"/>
                  </a:cubicBezTo>
                  <a:cubicBezTo>
                    <a:pt x="31465" y="168206"/>
                    <a:pt x="40418" y="169792"/>
                    <a:pt x="48991" y="169792"/>
                  </a:cubicBezTo>
                  <a:cubicBezTo>
                    <a:pt x="75089" y="169792"/>
                    <a:pt x="88139" y="160590"/>
                    <a:pt x="88139" y="142187"/>
                  </a:cubicBezTo>
                  <a:cubicBezTo>
                    <a:pt x="88139" y="137030"/>
                    <a:pt x="86805" y="132389"/>
                    <a:pt x="83948" y="128264"/>
                  </a:cubicBezTo>
                  <a:cubicBezTo>
                    <a:pt x="81185" y="124140"/>
                    <a:pt x="77280" y="120492"/>
                    <a:pt x="72422" y="117320"/>
                  </a:cubicBezTo>
                  <a:cubicBezTo>
                    <a:pt x="67564" y="114148"/>
                    <a:pt x="58421" y="109262"/>
                    <a:pt x="44990" y="102680"/>
                  </a:cubicBezTo>
                  <a:cubicBezTo>
                    <a:pt x="26321" y="93479"/>
                    <a:pt x="14034" y="84935"/>
                    <a:pt x="8128" y="77039"/>
                  </a:cubicBezTo>
                  <a:cubicBezTo>
                    <a:pt x="2127" y="69152"/>
                    <a:pt x="-825" y="60123"/>
                    <a:pt x="-825" y="49969"/>
                  </a:cubicBezTo>
                  <a:cubicBezTo>
                    <a:pt x="-825" y="34662"/>
                    <a:pt x="5367" y="22527"/>
                    <a:pt x="17844" y="13564"/>
                  </a:cubicBezTo>
                  <a:cubicBezTo>
                    <a:pt x="30227" y="4601"/>
                    <a:pt x="45848" y="115"/>
                    <a:pt x="64803" y="115"/>
                  </a:cubicBezTo>
                  <a:close/>
                </a:path>
              </a:pathLst>
            </a:custGeom>
            <a:solidFill>
              <a:srgbClr val="FBB0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EEA75A17-BB16-4005-A382-20DFB1C5A66E}"/>
                </a:ext>
              </a:extLst>
            </p:cNvPr>
            <p:cNvSpPr/>
            <p:nvPr/>
          </p:nvSpPr>
          <p:spPr>
            <a:xfrm>
              <a:off x="9407525" y="479425"/>
              <a:ext cx="114300" cy="180975"/>
            </a:xfrm>
            <a:custGeom>
              <a:avLst/>
              <a:gdLst>
                <a:gd name="connsiteX0" fmla="*/ -920 w 114300"/>
                <a:gd name="connsiteY0" fmla="*/ 115 h 180975"/>
                <a:gd name="connsiteX1" fmla="*/ 51039 w 114300"/>
                <a:gd name="connsiteY1" fmla="*/ 115 h 180975"/>
                <a:gd name="connsiteX2" fmla="*/ 97026 w 114300"/>
                <a:gd name="connsiteY2" fmla="*/ 14250 h 180975"/>
                <a:gd name="connsiteX3" fmla="*/ 113380 w 114300"/>
                <a:gd name="connsiteY3" fmla="*/ 54674 h 180975"/>
                <a:gd name="connsiteX4" fmla="*/ 94254 w 114300"/>
                <a:gd name="connsiteY4" fmla="*/ 97842 h 180975"/>
                <a:gd name="connsiteX5" fmla="*/ 46429 w 114300"/>
                <a:gd name="connsiteY5" fmla="*/ 113443 h 180975"/>
                <a:gd name="connsiteX6" fmla="*/ 22693 w 114300"/>
                <a:gd name="connsiteY6" fmla="*/ 113443 h 180975"/>
                <a:gd name="connsiteX7" fmla="*/ 22693 w 114300"/>
                <a:gd name="connsiteY7" fmla="*/ 181090 h 180975"/>
                <a:gd name="connsiteX8" fmla="*/ -920 w 114300"/>
                <a:gd name="connsiteY8" fmla="*/ 181090 h 180975"/>
                <a:gd name="connsiteX9" fmla="*/ -920 w 114300"/>
                <a:gd name="connsiteY9" fmla="*/ 115 h 180975"/>
                <a:gd name="connsiteX10" fmla="*/ 22693 w 114300"/>
                <a:gd name="connsiteY10" fmla="*/ 20679 h 180975"/>
                <a:gd name="connsiteX11" fmla="*/ 22693 w 114300"/>
                <a:gd name="connsiteY11" fmla="*/ 92879 h 180975"/>
                <a:gd name="connsiteX12" fmla="*/ 44543 w 114300"/>
                <a:gd name="connsiteY12" fmla="*/ 92879 h 180975"/>
                <a:gd name="connsiteX13" fmla="*/ 77366 w 114300"/>
                <a:gd name="connsiteY13" fmla="*/ 83240 h 180975"/>
                <a:gd name="connsiteX14" fmla="*/ 88586 w 114300"/>
                <a:gd name="connsiteY14" fmla="*/ 55608 h 180975"/>
                <a:gd name="connsiteX15" fmla="*/ 46781 w 114300"/>
                <a:gd name="connsiteY15" fmla="*/ 20679 h 180975"/>
                <a:gd name="connsiteX16" fmla="*/ 22693 w 114300"/>
                <a:gd name="connsiteY16" fmla="*/ 206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300" h="180975">
                  <a:moveTo>
                    <a:pt x="-920" y="115"/>
                  </a:moveTo>
                  <a:lnTo>
                    <a:pt x="51039" y="115"/>
                  </a:lnTo>
                  <a:cubicBezTo>
                    <a:pt x="70794" y="115"/>
                    <a:pt x="86119" y="4830"/>
                    <a:pt x="97026" y="14250"/>
                  </a:cubicBezTo>
                  <a:cubicBezTo>
                    <a:pt x="107931" y="23680"/>
                    <a:pt x="113380" y="37148"/>
                    <a:pt x="113380" y="54674"/>
                  </a:cubicBezTo>
                  <a:cubicBezTo>
                    <a:pt x="113380" y="72438"/>
                    <a:pt x="107008" y="86821"/>
                    <a:pt x="94254" y="97842"/>
                  </a:cubicBezTo>
                  <a:cubicBezTo>
                    <a:pt x="81500" y="108871"/>
                    <a:pt x="65555" y="114063"/>
                    <a:pt x="46429" y="113443"/>
                  </a:cubicBezTo>
                  <a:lnTo>
                    <a:pt x="22693" y="113443"/>
                  </a:lnTo>
                  <a:lnTo>
                    <a:pt x="22693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  <a:moveTo>
                    <a:pt x="22693" y="20679"/>
                  </a:moveTo>
                  <a:lnTo>
                    <a:pt x="22693" y="92879"/>
                  </a:lnTo>
                  <a:lnTo>
                    <a:pt x="44543" y="92879"/>
                  </a:lnTo>
                  <a:cubicBezTo>
                    <a:pt x="58944" y="92879"/>
                    <a:pt x="69889" y="89669"/>
                    <a:pt x="77366" y="83240"/>
                  </a:cubicBezTo>
                  <a:cubicBezTo>
                    <a:pt x="84843" y="76820"/>
                    <a:pt x="88586" y="67609"/>
                    <a:pt x="88586" y="55608"/>
                  </a:cubicBezTo>
                  <a:cubicBezTo>
                    <a:pt x="88586" y="32319"/>
                    <a:pt x="74652" y="20679"/>
                    <a:pt x="46781" y="20679"/>
                  </a:cubicBezTo>
                  <a:lnTo>
                    <a:pt x="22693" y="20679"/>
                  </a:lnTo>
                  <a:close/>
                </a:path>
              </a:pathLst>
            </a:custGeom>
            <a:solidFill>
              <a:srgbClr val="EF5B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94209A3D-91F1-426A-B572-F272A0336CEE}"/>
                </a:ext>
              </a:extLst>
            </p:cNvPr>
            <p:cNvSpPr/>
            <p:nvPr/>
          </p:nvSpPr>
          <p:spPr>
            <a:xfrm>
              <a:off x="9550400" y="479425"/>
              <a:ext cx="95250" cy="180975"/>
            </a:xfrm>
            <a:custGeom>
              <a:avLst/>
              <a:gdLst>
                <a:gd name="connsiteX0" fmla="*/ -920 w 95250"/>
                <a:gd name="connsiteY0" fmla="*/ 115 h 180975"/>
                <a:gd name="connsiteX1" fmla="*/ 22416 w 95250"/>
                <a:gd name="connsiteY1" fmla="*/ 115 h 180975"/>
                <a:gd name="connsiteX2" fmla="*/ 22416 w 95250"/>
                <a:gd name="connsiteY2" fmla="*/ 160410 h 180975"/>
                <a:gd name="connsiteX3" fmla="*/ 94330 w 95250"/>
                <a:gd name="connsiteY3" fmla="*/ 160410 h 180975"/>
                <a:gd name="connsiteX4" fmla="*/ 94330 w 95250"/>
                <a:gd name="connsiteY4" fmla="*/ 181090 h 180975"/>
                <a:gd name="connsiteX5" fmla="*/ -920 w 95250"/>
                <a:gd name="connsiteY5" fmla="*/ 181090 h 180975"/>
                <a:gd name="connsiteX6" fmla="*/ -920 w 95250"/>
                <a:gd name="connsiteY6" fmla="*/ 11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180975">
                  <a:moveTo>
                    <a:pt x="-920" y="115"/>
                  </a:moveTo>
                  <a:lnTo>
                    <a:pt x="22416" y="115"/>
                  </a:lnTo>
                  <a:lnTo>
                    <a:pt x="22416" y="160410"/>
                  </a:lnTo>
                  <a:lnTo>
                    <a:pt x="94330" y="160410"/>
                  </a:lnTo>
                  <a:lnTo>
                    <a:pt x="94330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</a:path>
              </a:pathLst>
            </a:custGeom>
            <a:solidFill>
              <a:srgbClr val="293B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A5B06135-DF03-4C0D-AE30-B7CC30064F27}"/>
                </a:ext>
              </a:extLst>
            </p:cNvPr>
            <p:cNvSpPr/>
            <p:nvPr/>
          </p:nvSpPr>
          <p:spPr>
            <a:xfrm>
              <a:off x="9664700" y="479425"/>
              <a:ext cx="142875" cy="190500"/>
            </a:xfrm>
            <a:custGeom>
              <a:avLst/>
              <a:gdLst>
                <a:gd name="connsiteX0" fmla="*/ -920 w 142875"/>
                <a:gd name="connsiteY0" fmla="*/ 115 h 190500"/>
                <a:gd name="connsiteX1" fmla="*/ 23559 w 142875"/>
                <a:gd name="connsiteY1" fmla="*/ 115 h 190500"/>
                <a:gd name="connsiteX2" fmla="*/ 23559 w 142875"/>
                <a:gd name="connsiteY2" fmla="*/ 112843 h 190500"/>
                <a:gd name="connsiteX3" fmla="*/ 71280 w 142875"/>
                <a:gd name="connsiteY3" fmla="*/ 169086 h 190500"/>
                <a:gd name="connsiteX4" fmla="*/ 117476 w 142875"/>
                <a:gd name="connsiteY4" fmla="*/ 114653 h 190500"/>
                <a:gd name="connsiteX5" fmla="*/ 117476 w 142875"/>
                <a:gd name="connsiteY5" fmla="*/ 115 h 190500"/>
                <a:gd name="connsiteX6" fmla="*/ 141955 w 142875"/>
                <a:gd name="connsiteY6" fmla="*/ 115 h 190500"/>
                <a:gd name="connsiteX7" fmla="*/ 141955 w 142875"/>
                <a:gd name="connsiteY7" fmla="*/ 111148 h 190500"/>
                <a:gd name="connsiteX8" fmla="*/ 68994 w 142875"/>
                <a:gd name="connsiteY8" fmla="*/ 190615 h 190500"/>
                <a:gd name="connsiteX9" fmla="*/ -920 w 142875"/>
                <a:gd name="connsiteY9" fmla="*/ 113929 h 190500"/>
                <a:gd name="connsiteX10" fmla="*/ -920 w 142875"/>
                <a:gd name="connsiteY10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90500">
                  <a:moveTo>
                    <a:pt x="-920" y="115"/>
                  </a:moveTo>
                  <a:lnTo>
                    <a:pt x="23559" y="115"/>
                  </a:lnTo>
                  <a:lnTo>
                    <a:pt x="23559" y="112843"/>
                  </a:lnTo>
                  <a:cubicBezTo>
                    <a:pt x="23559" y="150338"/>
                    <a:pt x="39466" y="169086"/>
                    <a:pt x="71280" y="169086"/>
                  </a:cubicBezTo>
                  <a:cubicBezTo>
                    <a:pt x="102046" y="169086"/>
                    <a:pt x="117476" y="150942"/>
                    <a:pt x="117476" y="114653"/>
                  </a:cubicBezTo>
                  <a:lnTo>
                    <a:pt x="117476" y="115"/>
                  </a:lnTo>
                  <a:lnTo>
                    <a:pt x="141955" y="115"/>
                  </a:lnTo>
                  <a:lnTo>
                    <a:pt x="141955" y="111148"/>
                  </a:lnTo>
                  <a:cubicBezTo>
                    <a:pt x="141955" y="164126"/>
                    <a:pt x="117666" y="190615"/>
                    <a:pt x="68994" y="190615"/>
                  </a:cubicBezTo>
                  <a:cubicBezTo>
                    <a:pt x="22416" y="190615"/>
                    <a:pt x="-920" y="165054"/>
                    <a:pt x="-920" y="113929"/>
                  </a:cubicBezTo>
                  <a:lnTo>
                    <a:pt x="-920" y="115"/>
                  </a:lnTo>
                  <a:close/>
                </a:path>
              </a:pathLst>
            </a:custGeom>
            <a:solidFill>
              <a:srgbClr val="1A92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E87E9AE7-210C-469A-96E3-98F9DE0C7299}"/>
                </a:ext>
              </a:extLst>
            </p:cNvPr>
            <p:cNvSpPr/>
            <p:nvPr/>
          </p:nvSpPr>
          <p:spPr>
            <a:xfrm>
              <a:off x="8759825" y="469900"/>
              <a:ext cx="1495425" cy="200025"/>
            </a:xfrm>
            <a:custGeom>
              <a:avLst/>
              <a:gdLst>
                <a:gd name="connsiteX0" fmla="*/ 1231520 w 1495425"/>
                <a:gd name="connsiteY0" fmla="*/ 178615 h 200025"/>
                <a:gd name="connsiteX1" fmla="*/ 1238950 w 1495425"/>
                <a:gd name="connsiteY1" fmla="*/ 181469 h 200025"/>
                <a:gd name="connsiteX2" fmla="*/ 1241902 w 1495425"/>
                <a:gd name="connsiteY2" fmla="*/ 188842 h 200025"/>
                <a:gd name="connsiteX3" fmla="*/ 1238950 w 1495425"/>
                <a:gd name="connsiteY3" fmla="*/ 196216 h 200025"/>
                <a:gd name="connsiteX4" fmla="*/ 1231520 w 1495425"/>
                <a:gd name="connsiteY4" fmla="*/ 199188 h 200025"/>
                <a:gd name="connsiteX5" fmla="*/ 1224376 w 1495425"/>
                <a:gd name="connsiteY5" fmla="*/ 196216 h 200025"/>
                <a:gd name="connsiteX6" fmla="*/ 1221518 w 1495425"/>
                <a:gd name="connsiteY6" fmla="*/ 188842 h 200025"/>
                <a:gd name="connsiteX7" fmla="*/ 1224376 w 1495425"/>
                <a:gd name="connsiteY7" fmla="*/ 181469 h 200025"/>
                <a:gd name="connsiteX8" fmla="*/ 1231520 w 1495425"/>
                <a:gd name="connsiteY8" fmla="*/ 178615 h 200025"/>
                <a:gd name="connsiteX9" fmla="*/ 560884 w 1495425"/>
                <a:gd name="connsiteY9" fmla="*/ 73010 h 200025"/>
                <a:gd name="connsiteX10" fmla="*/ 530756 w 1495425"/>
                <a:gd name="connsiteY10" fmla="*/ 85383 h 200025"/>
                <a:gd name="connsiteX11" fmla="*/ 516050 w 1495425"/>
                <a:gd name="connsiteY11" fmla="*/ 120940 h 200025"/>
                <a:gd name="connsiteX12" fmla="*/ 599060 w 1495425"/>
                <a:gd name="connsiteY12" fmla="*/ 120940 h 200025"/>
                <a:gd name="connsiteX13" fmla="*/ 588316 w 1495425"/>
                <a:gd name="connsiteY13" fmla="*/ 85564 h 200025"/>
                <a:gd name="connsiteX14" fmla="*/ 560884 w 1495425"/>
                <a:gd name="connsiteY14" fmla="*/ 73010 h 200025"/>
                <a:gd name="connsiteX15" fmla="*/ 345142 w 1495425"/>
                <a:gd name="connsiteY15" fmla="*/ 65399 h 200025"/>
                <a:gd name="connsiteX16" fmla="*/ 356696 w 1495425"/>
                <a:gd name="connsiteY16" fmla="*/ 65399 h 200025"/>
                <a:gd name="connsiteX17" fmla="*/ 356696 w 1495425"/>
                <a:gd name="connsiteY17" fmla="*/ 196929 h 200025"/>
                <a:gd name="connsiteX18" fmla="*/ 345142 w 1495425"/>
                <a:gd name="connsiteY18" fmla="*/ 196929 h 200025"/>
                <a:gd name="connsiteX19" fmla="*/ 1451452 w 1495425"/>
                <a:gd name="connsiteY19" fmla="*/ 62189 h 200025"/>
                <a:gd name="connsiteX20" fmla="*/ 1483456 w 1495425"/>
                <a:gd name="connsiteY20" fmla="*/ 76401 h 200025"/>
                <a:gd name="connsiteX21" fmla="*/ 1494505 w 1495425"/>
                <a:gd name="connsiteY21" fmla="*/ 116892 h 200025"/>
                <a:gd name="connsiteX22" fmla="*/ 1494505 w 1495425"/>
                <a:gd name="connsiteY22" fmla="*/ 196929 h 200025"/>
                <a:gd name="connsiteX23" fmla="*/ 1482980 w 1495425"/>
                <a:gd name="connsiteY23" fmla="*/ 196929 h 200025"/>
                <a:gd name="connsiteX24" fmla="*/ 1482980 w 1495425"/>
                <a:gd name="connsiteY24" fmla="*/ 120340 h 200025"/>
                <a:gd name="connsiteX25" fmla="*/ 1449452 w 1495425"/>
                <a:gd name="connsiteY25" fmla="*/ 73010 h 200025"/>
                <a:gd name="connsiteX26" fmla="*/ 1418686 w 1495425"/>
                <a:gd name="connsiteY26" fmla="*/ 86926 h 200025"/>
                <a:gd name="connsiteX27" fmla="*/ 1406685 w 1495425"/>
                <a:gd name="connsiteY27" fmla="*/ 121416 h 200025"/>
                <a:gd name="connsiteX28" fmla="*/ 1406685 w 1495425"/>
                <a:gd name="connsiteY28" fmla="*/ 196929 h 200025"/>
                <a:gd name="connsiteX29" fmla="*/ 1395159 w 1495425"/>
                <a:gd name="connsiteY29" fmla="*/ 196929 h 200025"/>
                <a:gd name="connsiteX30" fmla="*/ 1395159 w 1495425"/>
                <a:gd name="connsiteY30" fmla="*/ 65399 h 200025"/>
                <a:gd name="connsiteX31" fmla="*/ 1406685 w 1495425"/>
                <a:gd name="connsiteY31" fmla="*/ 65399 h 200025"/>
                <a:gd name="connsiteX32" fmla="*/ 1406685 w 1495425"/>
                <a:gd name="connsiteY32" fmla="*/ 89307 h 200025"/>
                <a:gd name="connsiteX33" fmla="*/ 1407256 w 1495425"/>
                <a:gd name="connsiteY33" fmla="*/ 89307 h 200025"/>
                <a:gd name="connsiteX34" fmla="*/ 1451452 w 1495425"/>
                <a:gd name="connsiteY34" fmla="*/ 62189 h 200025"/>
                <a:gd name="connsiteX35" fmla="*/ 1336295 w 1495425"/>
                <a:gd name="connsiteY35" fmla="*/ 62189 h 200025"/>
                <a:gd name="connsiteX36" fmla="*/ 1364870 w 1495425"/>
                <a:gd name="connsiteY36" fmla="*/ 68371 h 200025"/>
                <a:gd name="connsiteX37" fmla="*/ 1364870 w 1495425"/>
                <a:gd name="connsiteY37" fmla="*/ 81697 h 200025"/>
                <a:gd name="connsiteX38" fmla="*/ 1334485 w 1495425"/>
                <a:gd name="connsiteY38" fmla="*/ 73010 h 200025"/>
                <a:gd name="connsiteX39" fmla="*/ 1297718 w 1495425"/>
                <a:gd name="connsiteY39" fmla="*/ 89660 h 200025"/>
                <a:gd name="connsiteX40" fmla="*/ 1283621 w 1495425"/>
                <a:gd name="connsiteY40" fmla="*/ 132713 h 200025"/>
                <a:gd name="connsiteX41" fmla="*/ 1296480 w 1495425"/>
                <a:gd name="connsiteY41" fmla="*/ 173799 h 200025"/>
                <a:gd name="connsiteX42" fmla="*/ 1330676 w 1495425"/>
                <a:gd name="connsiteY42" fmla="*/ 189318 h 200025"/>
                <a:gd name="connsiteX43" fmla="*/ 1364393 w 1495425"/>
                <a:gd name="connsiteY43" fmla="*/ 178853 h 200025"/>
                <a:gd name="connsiteX44" fmla="*/ 1364393 w 1495425"/>
                <a:gd name="connsiteY44" fmla="*/ 191102 h 200025"/>
                <a:gd name="connsiteX45" fmla="*/ 1330103 w 1495425"/>
                <a:gd name="connsiteY45" fmla="*/ 200140 h 200025"/>
                <a:gd name="connsiteX46" fmla="*/ 1287622 w 1495425"/>
                <a:gd name="connsiteY46" fmla="*/ 181707 h 200025"/>
                <a:gd name="connsiteX47" fmla="*/ 1271429 w 1495425"/>
                <a:gd name="connsiteY47" fmla="*/ 133427 h 200025"/>
                <a:gd name="connsiteX48" fmla="*/ 1289622 w 1495425"/>
                <a:gd name="connsiteY48" fmla="*/ 82173 h 200025"/>
                <a:gd name="connsiteX49" fmla="*/ 1336295 w 1495425"/>
                <a:gd name="connsiteY49" fmla="*/ 62189 h 200025"/>
                <a:gd name="connsiteX50" fmla="*/ 561350 w 1495425"/>
                <a:gd name="connsiteY50" fmla="*/ 62189 h 200025"/>
                <a:gd name="connsiteX51" fmla="*/ 598298 w 1495425"/>
                <a:gd name="connsiteY51" fmla="*/ 79439 h 200025"/>
                <a:gd name="connsiteX52" fmla="*/ 611204 w 1495425"/>
                <a:gd name="connsiteY52" fmla="*/ 126407 h 200025"/>
                <a:gd name="connsiteX53" fmla="*/ 611204 w 1495425"/>
                <a:gd name="connsiteY53" fmla="*/ 131646 h 200025"/>
                <a:gd name="connsiteX54" fmla="*/ 515583 w 1495425"/>
                <a:gd name="connsiteY54" fmla="*/ 131646 h 200025"/>
                <a:gd name="connsiteX55" fmla="*/ 527841 w 1495425"/>
                <a:gd name="connsiteY55" fmla="*/ 174037 h 200025"/>
                <a:gd name="connsiteX56" fmla="*/ 561579 w 1495425"/>
                <a:gd name="connsiteY56" fmla="*/ 189318 h 200025"/>
                <a:gd name="connsiteX57" fmla="*/ 603965 w 1495425"/>
                <a:gd name="connsiteY57" fmla="*/ 173026 h 200025"/>
                <a:gd name="connsiteX58" fmla="*/ 603965 w 1495425"/>
                <a:gd name="connsiteY58" fmla="*/ 185632 h 200025"/>
                <a:gd name="connsiteX59" fmla="*/ 559245 w 1495425"/>
                <a:gd name="connsiteY59" fmla="*/ 200140 h 200025"/>
                <a:gd name="connsiteX60" fmla="*/ 518849 w 1495425"/>
                <a:gd name="connsiteY60" fmla="*/ 181885 h 200025"/>
                <a:gd name="connsiteX61" fmla="*/ 503438 w 1495425"/>
                <a:gd name="connsiteY61" fmla="*/ 130455 h 200025"/>
                <a:gd name="connsiteX62" fmla="*/ 519555 w 1495425"/>
                <a:gd name="connsiteY62" fmla="*/ 81935 h 200025"/>
                <a:gd name="connsiteX63" fmla="*/ 561350 w 1495425"/>
                <a:gd name="connsiteY63" fmla="*/ 62189 h 200025"/>
                <a:gd name="connsiteX64" fmla="*/ 453880 w 1495425"/>
                <a:gd name="connsiteY64" fmla="*/ 62189 h 200025"/>
                <a:gd name="connsiteX65" fmla="*/ 482483 w 1495425"/>
                <a:gd name="connsiteY65" fmla="*/ 68371 h 200025"/>
                <a:gd name="connsiteX66" fmla="*/ 482483 w 1495425"/>
                <a:gd name="connsiteY66" fmla="*/ 81697 h 200025"/>
                <a:gd name="connsiteX67" fmla="*/ 452127 w 1495425"/>
                <a:gd name="connsiteY67" fmla="*/ 73010 h 200025"/>
                <a:gd name="connsiteX68" fmla="*/ 415351 w 1495425"/>
                <a:gd name="connsiteY68" fmla="*/ 89660 h 200025"/>
                <a:gd name="connsiteX69" fmla="*/ 401225 w 1495425"/>
                <a:gd name="connsiteY69" fmla="*/ 132713 h 200025"/>
                <a:gd name="connsiteX70" fmla="*/ 414122 w 1495425"/>
                <a:gd name="connsiteY70" fmla="*/ 173799 h 200025"/>
                <a:gd name="connsiteX71" fmla="*/ 448279 w 1495425"/>
                <a:gd name="connsiteY71" fmla="*/ 189318 h 200025"/>
                <a:gd name="connsiteX72" fmla="*/ 482017 w 1495425"/>
                <a:gd name="connsiteY72" fmla="*/ 178853 h 200025"/>
                <a:gd name="connsiteX73" fmla="*/ 482017 w 1495425"/>
                <a:gd name="connsiteY73" fmla="*/ 191102 h 200025"/>
                <a:gd name="connsiteX74" fmla="*/ 447689 w 1495425"/>
                <a:gd name="connsiteY74" fmla="*/ 200140 h 200025"/>
                <a:gd name="connsiteX75" fmla="*/ 405255 w 1495425"/>
                <a:gd name="connsiteY75" fmla="*/ 181707 h 200025"/>
                <a:gd name="connsiteX76" fmla="*/ 389081 w 1495425"/>
                <a:gd name="connsiteY76" fmla="*/ 133427 h 200025"/>
                <a:gd name="connsiteX77" fmla="*/ 407236 w 1495425"/>
                <a:gd name="connsiteY77" fmla="*/ 82173 h 200025"/>
                <a:gd name="connsiteX78" fmla="*/ 453880 w 1495425"/>
                <a:gd name="connsiteY78" fmla="*/ 62189 h 200025"/>
                <a:gd name="connsiteX79" fmla="*/ 84195 w 1495425"/>
                <a:gd name="connsiteY79" fmla="*/ 21280 h 200025"/>
                <a:gd name="connsiteX80" fmla="*/ 32294 w 1495425"/>
                <a:gd name="connsiteY80" fmla="*/ 44530 h 200025"/>
                <a:gd name="connsiteX81" fmla="*/ 11920 w 1495425"/>
                <a:gd name="connsiteY81" fmla="*/ 105357 h 200025"/>
                <a:gd name="connsiteX82" fmla="*/ 31189 w 1495425"/>
                <a:gd name="connsiteY82" fmla="*/ 165950 h 200025"/>
                <a:gd name="connsiteX83" fmla="*/ 82671 w 1495425"/>
                <a:gd name="connsiteY83" fmla="*/ 188486 h 200025"/>
                <a:gd name="connsiteX84" fmla="*/ 135735 w 1495425"/>
                <a:gd name="connsiteY84" fmla="*/ 166188 h 200025"/>
                <a:gd name="connsiteX85" fmla="*/ 155300 w 1495425"/>
                <a:gd name="connsiteY85" fmla="*/ 104052 h 200025"/>
                <a:gd name="connsiteX86" fmla="*/ 136202 w 1495425"/>
                <a:gd name="connsiteY86" fmla="*/ 43168 h 200025"/>
                <a:gd name="connsiteX87" fmla="*/ 84195 w 1495425"/>
                <a:gd name="connsiteY87" fmla="*/ 21280 h 200025"/>
                <a:gd name="connsiteX88" fmla="*/ 350857 w 1495425"/>
                <a:gd name="connsiteY88" fmla="*/ 12717 h 200025"/>
                <a:gd name="connsiteX89" fmla="*/ 357696 w 1495425"/>
                <a:gd name="connsiteY89" fmla="*/ 15279 h 200025"/>
                <a:gd name="connsiteX90" fmla="*/ 360668 w 1495425"/>
                <a:gd name="connsiteY90" fmla="*/ 22232 h 200025"/>
                <a:gd name="connsiteX91" fmla="*/ 357753 w 1495425"/>
                <a:gd name="connsiteY91" fmla="*/ 29309 h 200025"/>
                <a:gd name="connsiteX92" fmla="*/ 350857 w 1495425"/>
                <a:gd name="connsiteY92" fmla="*/ 32224 h 200025"/>
                <a:gd name="connsiteX93" fmla="*/ 344152 w 1495425"/>
                <a:gd name="connsiteY93" fmla="*/ 29433 h 200025"/>
                <a:gd name="connsiteX94" fmla="*/ 341285 w 1495425"/>
                <a:gd name="connsiteY94" fmla="*/ 22232 h 200025"/>
                <a:gd name="connsiteX95" fmla="*/ 344209 w 1495425"/>
                <a:gd name="connsiteY95" fmla="*/ 15393 h 200025"/>
                <a:gd name="connsiteX96" fmla="*/ 350857 w 1495425"/>
                <a:gd name="connsiteY96" fmla="*/ 12717 h 200025"/>
                <a:gd name="connsiteX97" fmla="*/ 86291 w 1495425"/>
                <a:gd name="connsiteY97" fmla="*/ 9630 h 200025"/>
                <a:gd name="connsiteX98" fmla="*/ 145489 w 1495425"/>
                <a:gd name="connsiteY98" fmla="*/ 35138 h 200025"/>
                <a:gd name="connsiteX99" fmla="*/ 168139 w 1495425"/>
                <a:gd name="connsiteY99" fmla="*/ 102032 h 200025"/>
                <a:gd name="connsiteX100" fmla="*/ 144965 w 1495425"/>
                <a:gd name="connsiteY100" fmla="*/ 173918 h 200025"/>
                <a:gd name="connsiteX101" fmla="*/ 82910 w 1495425"/>
                <a:gd name="connsiteY101" fmla="*/ 200140 h 200025"/>
                <a:gd name="connsiteX102" fmla="*/ 21845 w 1495425"/>
                <a:gd name="connsiteY102" fmla="*/ 174215 h 200025"/>
                <a:gd name="connsiteX103" fmla="*/ -920 w 1495425"/>
                <a:gd name="connsiteY103" fmla="*/ 106785 h 200025"/>
                <a:gd name="connsiteX104" fmla="*/ 22436 w 1495425"/>
                <a:gd name="connsiteY104" fmla="*/ 36148 h 200025"/>
                <a:gd name="connsiteX105" fmla="*/ 86291 w 1495425"/>
                <a:gd name="connsiteY105" fmla="*/ 9630 h 200025"/>
                <a:gd name="connsiteX106" fmla="*/ 316520 w 1495425"/>
                <a:gd name="connsiteY106" fmla="*/ 115 h 200025"/>
                <a:gd name="connsiteX107" fmla="*/ 330178 w 1495425"/>
                <a:gd name="connsiteY107" fmla="*/ 2611 h 200025"/>
                <a:gd name="connsiteX108" fmla="*/ 330178 w 1495425"/>
                <a:gd name="connsiteY108" fmla="*/ 14622 h 200025"/>
                <a:gd name="connsiteX109" fmla="*/ 316053 w 1495425"/>
                <a:gd name="connsiteY109" fmla="*/ 10935 h 200025"/>
                <a:gd name="connsiteX110" fmla="*/ 292231 w 1495425"/>
                <a:gd name="connsiteY110" fmla="*/ 43520 h 200025"/>
                <a:gd name="connsiteX111" fmla="*/ 292231 w 1495425"/>
                <a:gd name="connsiteY111" fmla="*/ 65399 h 200025"/>
                <a:gd name="connsiteX112" fmla="*/ 326445 w 1495425"/>
                <a:gd name="connsiteY112" fmla="*/ 65399 h 200025"/>
                <a:gd name="connsiteX113" fmla="*/ 326445 w 1495425"/>
                <a:gd name="connsiteY113" fmla="*/ 76220 h 200025"/>
                <a:gd name="connsiteX114" fmla="*/ 292231 w 1495425"/>
                <a:gd name="connsiteY114" fmla="*/ 76220 h 200025"/>
                <a:gd name="connsiteX115" fmla="*/ 292231 w 1495425"/>
                <a:gd name="connsiteY115" fmla="*/ 196929 h 200025"/>
                <a:gd name="connsiteX116" fmla="*/ 280677 w 1495425"/>
                <a:gd name="connsiteY116" fmla="*/ 196929 h 200025"/>
                <a:gd name="connsiteX117" fmla="*/ 280677 w 1495425"/>
                <a:gd name="connsiteY117" fmla="*/ 76220 h 200025"/>
                <a:gd name="connsiteX118" fmla="*/ 257436 w 1495425"/>
                <a:gd name="connsiteY118" fmla="*/ 76220 h 200025"/>
                <a:gd name="connsiteX119" fmla="*/ 257436 w 1495425"/>
                <a:gd name="connsiteY119" fmla="*/ 65399 h 200025"/>
                <a:gd name="connsiteX120" fmla="*/ 280677 w 1495425"/>
                <a:gd name="connsiteY120" fmla="*/ 65399 h 200025"/>
                <a:gd name="connsiteX121" fmla="*/ 280677 w 1495425"/>
                <a:gd name="connsiteY121" fmla="*/ 42568 h 200025"/>
                <a:gd name="connsiteX122" fmla="*/ 290945 w 1495425"/>
                <a:gd name="connsiteY122" fmla="*/ 10935 h 200025"/>
                <a:gd name="connsiteX123" fmla="*/ 316520 w 1495425"/>
                <a:gd name="connsiteY123" fmla="*/ 115 h 200025"/>
                <a:gd name="connsiteX124" fmla="*/ 245044 w 1495425"/>
                <a:gd name="connsiteY124" fmla="*/ 115 h 200025"/>
                <a:gd name="connsiteX125" fmla="*/ 258703 w 1495425"/>
                <a:gd name="connsiteY125" fmla="*/ 2611 h 200025"/>
                <a:gd name="connsiteX126" fmla="*/ 258703 w 1495425"/>
                <a:gd name="connsiteY126" fmla="*/ 14622 h 200025"/>
                <a:gd name="connsiteX127" fmla="*/ 244577 w 1495425"/>
                <a:gd name="connsiteY127" fmla="*/ 10935 h 200025"/>
                <a:gd name="connsiteX128" fmla="*/ 220755 w 1495425"/>
                <a:gd name="connsiteY128" fmla="*/ 43520 h 200025"/>
                <a:gd name="connsiteX129" fmla="*/ 220755 w 1495425"/>
                <a:gd name="connsiteY129" fmla="*/ 65399 h 200025"/>
                <a:gd name="connsiteX130" fmla="*/ 254969 w 1495425"/>
                <a:gd name="connsiteY130" fmla="*/ 65399 h 200025"/>
                <a:gd name="connsiteX131" fmla="*/ 254969 w 1495425"/>
                <a:gd name="connsiteY131" fmla="*/ 76220 h 200025"/>
                <a:gd name="connsiteX132" fmla="*/ 220755 w 1495425"/>
                <a:gd name="connsiteY132" fmla="*/ 76220 h 200025"/>
                <a:gd name="connsiteX133" fmla="*/ 220755 w 1495425"/>
                <a:gd name="connsiteY133" fmla="*/ 196929 h 200025"/>
                <a:gd name="connsiteX134" fmla="*/ 209201 w 1495425"/>
                <a:gd name="connsiteY134" fmla="*/ 196929 h 200025"/>
                <a:gd name="connsiteX135" fmla="*/ 209201 w 1495425"/>
                <a:gd name="connsiteY135" fmla="*/ 76220 h 200025"/>
                <a:gd name="connsiteX136" fmla="*/ 185970 w 1495425"/>
                <a:gd name="connsiteY136" fmla="*/ 76220 h 200025"/>
                <a:gd name="connsiteX137" fmla="*/ 185970 w 1495425"/>
                <a:gd name="connsiteY137" fmla="*/ 65399 h 200025"/>
                <a:gd name="connsiteX138" fmla="*/ 209201 w 1495425"/>
                <a:gd name="connsiteY138" fmla="*/ 65399 h 200025"/>
                <a:gd name="connsiteX139" fmla="*/ 209201 w 1495425"/>
                <a:gd name="connsiteY139" fmla="*/ 42568 h 200025"/>
                <a:gd name="connsiteX140" fmla="*/ 219469 w 1495425"/>
                <a:gd name="connsiteY140" fmla="*/ 10935 h 200025"/>
                <a:gd name="connsiteX141" fmla="*/ 245044 w 1495425"/>
                <a:gd name="connsiteY141" fmla="*/ 11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495425" h="200025">
                  <a:moveTo>
                    <a:pt x="1231520" y="178615"/>
                  </a:moveTo>
                  <a:cubicBezTo>
                    <a:pt x="1234472" y="178615"/>
                    <a:pt x="1236853" y="179567"/>
                    <a:pt x="1238950" y="181469"/>
                  </a:cubicBezTo>
                  <a:cubicBezTo>
                    <a:pt x="1240950" y="183372"/>
                    <a:pt x="1241902" y="185830"/>
                    <a:pt x="1241902" y="188842"/>
                  </a:cubicBezTo>
                  <a:cubicBezTo>
                    <a:pt x="1241902" y="191776"/>
                    <a:pt x="1240950" y="194234"/>
                    <a:pt x="1238950" y="196216"/>
                  </a:cubicBezTo>
                  <a:cubicBezTo>
                    <a:pt x="1236853" y="198198"/>
                    <a:pt x="1234472" y="199188"/>
                    <a:pt x="1231520" y="199188"/>
                  </a:cubicBezTo>
                  <a:cubicBezTo>
                    <a:pt x="1228662" y="199188"/>
                    <a:pt x="1226281" y="198198"/>
                    <a:pt x="1224376" y="196216"/>
                  </a:cubicBezTo>
                  <a:cubicBezTo>
                    <a:pt x="1222471" y="194234"/>
                    <a:pt x="1221518" y="191776"/>
                    <a:pt x="1221518" y="188842"/>
                  </a:cubicBezTo>
                  <a:cubicBezTo>
                    <a:pt x="1221518" y="185830"/>
                    <a:pt x="1222471" y="183372"/>
                    <a:pt x="1224376" y="181469"/>
                  </a:cubicBezTo>
                  <a:cubicBezTo>
                    <a:pt x="1226281" y="179567"/>
                    <a:pt x="1228662" y="178615"/>
                    <a:pt x="1231520" y="178615"/>
                  </a:cubicBezTo>
                  <a:close/>
                  <a:moveTo>
                    <a:pt x="560884" y="73010"/>
                  </a:moveTo>
                  <a:cubicBezTo>
                    <a:pt x="548739" y="73010"/>
                    <a:pt x="538700" y="77134"/>
                    <a:pt x="530756" y="85383"/>
                  </a:cubicBezTo>
                  <a:cubicBezTo>
                    <a:pt x="522822" y="93622"/>
                    <a:pt x="517916" y="105481"/>
                    <a:pt x="516050" y="120940"/>
                  </a:cubicBezTo>
                  <a:lnTo>
                    <a:pt x="599060" y="120940"/>
                  </a:lnTo>
                  <a:cubicBezTo>
                    <a:pt x="598517" y="105719"/>
                    <a:pt x="594936" y="93927"/>
                    <a:pt x="588316" y="85564"/>
                  </a:cubicBezTo>
                  <a:cubicBezTo>
                    <a:pt x="581706" y="77191"/>
                    <a:pt x="572551" y="73010"/>
                    <a:pt x="560884" y="73010"/>
                  </a:cubicBezTo>
                  <a:close/>
                  <a:moveTo>
                    <a:pt x="345142" y="65399"/>
                  </a:moveTo>
                  <a:lnTo>
                    <a:pt x="356696" y="65399"/>
                  </a:lnTo>
                  <a:lnTo>
                    <a:pt x="356696" y="196929"/>
                  </a:lnTo>
                  <a:lnTo>
                    <a:pt x="345142" y="196929"/>
                  </a:lnTo>
                  <a:close/>
                  <a:moveTo>
                    <a:pt x="1451452" y="62189"/>
                  </a:moveTo>
                  <a:cubicBezTo>
                    <a:pt x="1465358" y="62189"/>
                    <a:pt x="1476027" y="66933"/>
                    <a:pt x="1483456" y="76401"/>
                  </a:cubicBezTo>
                  <a:cubicBezTo>
                    <a:pt x="1490790" y="85878"/>
                    <a:pt x="1494505" y="99375"/>
                    <a:pt x="1494505" y="116892"/>
                  </a:cubicBezTo>
                  <a:lnTo>
                    <a:pt x="1494505" y="196929"/>
                  </a:lnTo>
                  <a:lnTo>
                    <a:pt x="1482980" y="196929"/>
                  </a:lnTo>
                  <a:lnTo>
                    <a:pt x="1482980" y="120340"/>
                  </a:lnTo>
                  <a:cubicBezTo>
                    <a:pt x="1482980" y="88793"/>
                    <a:pt x="1471740" y="73010"/>
                    <a:pt x="1449452" y="73010"/>
                  </a:cubicBezTo>
                  <a:cubicBezTo>
                    <a:pt x="1436974" y="73010"/>
                    <a:pt x="1426782" y="77648"/>
                    <a:pt x="1418686" y="86926"/>
                  </a:cubicBezTo>
                  <a:cubicBezTo>
                    <a:pt x="1410685" y="96203"/>
                    <a:pt x="1406685" y="107700"/>
                    <a:pt x="1406685" y="121416"/>
                  </a:cubicBezTo>
                  <a:lnTo>
                    <a:pt x="1406685" y="196929"/>
                  </a:lnTo>
                  <a:lnTo>
                    <a:pt x="1395159" y="196929"/>
                  </a:lnTo>
                  <a:lnTo>
                    <a:pt x="1395159" y="65399"/>
                  </a:lnTo>
                  <a:lnTo>
                    <a:pt x="1406685" y="65399"/>
                  </a:lnTo>
                  <a:lnTo>
                    <a:pt x="1406685" y="89307"/>
                  </a:lnTo>
                  <a:lnTo>
                    <a:pt x="1407256" y="89307"/>
                  </a:lnTo>
                  <a:cubicBezTo>
                    <a:pt x="1416685" y="71229"/>
                    <a:pt x="1431450" y="62189"/>
                    <a:pt x="1451452" y="62189"/>
                  </a:cubicBezTo>
                  <a:close/>
                  <a:moveTo>
                    <a:pt x="1336295" y="62189"/>
                  </a:moveTo>
                  <a:cubicBezTo>
                    <a:pt x="1346106" y="62189"/>
                    <a:pt x="1355631" y="64256"/>
                    <a:pt x="1364870" y="68371"/>
                  </a:cubicBezTo>
                  <a:lnTo>
                    <a:pt x="1364870" y="81697"/>
                  </a:lnTo>
                  <a:cubicBezTo>
                    <a:pt x="1355631" y="75905"/>
                    <a:pt x="1345534" y="73010"/>
                    <a:pt x="1334485" y="73010"/>
                  </a:cubicBezTo>
                  <a:cubicBezTo>
                    <a:pt x="1319436" y="73010"/>
                    <a:pt x="1307148" y="78563"/>
                    <a:pt x="1297718" y="89660"/>
                  </a:cubicBezTo>
                  <a:cubicBezTo>
                    <a:pt x="1288289" y="100766"/>
                    <a:pt x="1283621" y="115110"/>
                    <a:pt x="1283621" y="132713"/>
                  </a:cubicBezTo>
                  <a:cubicBezTo>
                    <a:pt x="1283621" y="149757"/>
                    <a:pt x="1287908" y="163453"/>
                    <a:pt x="1296480" y="173799"/>
                  </a:cubicBezTo>
                  <a:cubicBezTo>
                    <a:pt x="1305053" y="184146"/>
                    <a:pt x="1316483" y="189318"/>
                    <a:pt x="1330676" y="189318"/>
                  </a:cubicBezTo>
                  <a:cubicBezTo>
                    <a:pt x="1343534" y="189318"/>
                    <a:pt x="1354773" y="185830"/>
                    <a:pt x="1364393" y="178853"/>
                  </a:cubicBezTo>
                  <a:lnTo>
                    <a:pt x="1364393" y="191102"/>
                  </a:lnTo>
                  <a:cubicBezTo>
                    <a:pt x="1354773" y="197127"/>
                    <a:pt x="1343343" y="200140"/>
                    <a:pt x="1330103" y="200140"/>
                  </a:cubicBezTo>
                  <a:cubicBezTo>
                    <a:pt x="1312578" y="200140"/>
                    <a:pt x="1298386" y="193995"/>
                    <a:pt x="1287622" y="181707"/>
                  </a:cubicBezTo>
                  <a:cubicBezTo>
                    <a:pt x="1276859" y="169419"/>
                    <a:pt x="1271429" y="153325"/>
                    <a:pt x="1271429" y="133427"/>
                  </a:cubicBezTo>
                  <a:cubicBezTo>
                    <a:pt x="1271429" y="112577"/>
                    <a:pt x="1277525" y="95489"/>
                    <a:pt x="1289622" y="82173"/>
                  </a:cubicBezTo>
                  <a:cubicBezTo>
                    <a:pt x="1301719" y="68847"/>
                    <a:pt x="1317245" y="62189"/>
                    <a:pt x="1336295" y="62189"/>
                  </a:cubicBezTo>
                  <a:close/>
                  <a:moveTo>
                    <a:pt x="561350" y="62189"/>
                  </a:moveTo>
                  <a:cubicBezTo>
                    <a:pt x="577381" y="62189"/>
                    <a:pt x="589697" y="67943"/>
                    <a:pt x="598298" y="79439"/>
                  </a:cubicBezTo>
                  <a:cubicBezTo>
                    <a:pt x="606899" y="90926"/>
                    <a:pt x="611204" y="106585"/>
                    <a:pt x="611204" y="126407"/>
                  </a:cubicBezTo>
                  <a:lnTo>
                    <a:pt x="611204" y="131646"/>
                  </a:lnTo>
                  <a:lnTo>
                    <a:pt x="515583" y="131646"/>
                  </a:lnTo>
                  <a:cubicBezTo>
                    <a:pt x="515583" y="149718"/>
                    <a:pt x="519669" y="163849"/>
                    <a:pt x="527841" y="174037"/>
                  </a:cubicBezTo>
                  <a:cubicBezTo>
                    <a:pt x="536014" y="184225"/>
                    <a:pt x="547263" y="189318"/>
                    <a:pt x="561579" y="189318"/>
                  </a:cubicBezTo>
                  <a:cubicBezTo>
                    <a:pt x="576057" y="189318"/>
                    <a:pt x="590182" y="183888"/>
                    <a:pt x="603965" y="173026"/>
                  </a:cubicBezTo>
                  <a:lnTo>
                    <a:pt x="603965" y="185632"/>
                  </a:lnTo>
                  <a:cubicBezTo>
                    <a:pt x="590573" y="195304"/>
                    <a:pt x="575666" y="200140"/>
                    <a:pt x="559245" y="200140"/>
                  </a:cubicBezTo>
                  <a:cubicBezTo>
                    <a:pt x="542586" y="200140"/>
                    <a:pt x="529127" y="194055"/>
                    <a:pt x="518849" y="181885"/>
                  </a:cubicBezTo>
                  <a:cubicBezTo>
                    <a:pt x="508572" y="169716"/>
                    <a:pt x="503438" y="152571"/>
                    <a:pt x="503438" y="130455"/>
                  </a:cubicBezTo>
                  <a:cubicBezTo>
                    <a:pt x="503438" y="111262"/>
                    <a:pt x="508811" y="95089"/>
                    <a:pt x="519555" y="81935"/>
                  </a:cubicBezTo>
                  <a:cubicBezTo>
                    <a:pt x="530289" y="68771"/>
                    <a:pt x="544224" y="62189"/>
                    <a:pt x="561350" y="62189"/>
                  </a:cubicBezTo>
                  <a:close/>
                  <a:moveTo>
                    <a:pt x="453880" y="62189"/>
                  </a:moveTo>
                  <a:cubicBezTo>
                    <a:pt x="463767" y="62189"/>
                    <a:pt x="473301" y="64256"/>
                    <a:pt x="482483" y="68371"/>
                  </a:cubicBezTo>
                  <a:lnTo>
                    <a:pt x="482483" y="81697"/>
                  </a:lnTo>
                  <a:cubicBezTo>
                    <a:pt x="473301" y="75905"/>
                    <a:pt x="463176" y="73010"/>
                    <a:pt x="452127" y="73010"/>
                  </a:cubicBezTo>
                  <a:cubicBezTo>
                    <a:pt x="437030" y="73010"/>
                    <a:pt x="424771" y="78563"/>
                    <a:pt x="415351" y="89660"/>
                  </a:cubicBezTo>
                  <a:cubicBezTo>
                    <a:pt x="405931" y="100766"/>
                    <a:pt x="401225" y="115110"/>
                    <a:pt x="401225" y="132713"/>
                  </a:cubicBezTo>
                  <a:cubicBezTo>
                    <a:pt x="401225" y="149757"/>
                    <a:pt x="405521" y="163453"/>
                    <a:pt x="414122" y="173799"/>
                  </a:cubicBezTo>
                  <a:cubicBezTo>
                    <a:pt x="422723" y="184146"/>
                    <a:pt x="434106" y="189318"/>
                    <a:pt x="448279" y="189318"/>
                  </a:cubicBezTo>
                  <a:cubicBezTo>
                    <a:pt x="461195" y="189318"/>
                    <a:pt x="472444" y="185830"/>
                    <a:pt x="482017" y="178853"/>
                  </a:cubicBezTo>
                  <a:lnTo>
                    <a:pt x="482017" y="191102"/>
                  </a:lnTo>
                  <a:cubicBezTo>
                    <a:pt x="472444" y="197127"/>
                    <a:pt x="461004" y="200140"/>
                    <a:pt x="447689" y="200140"/>
                  </a:cubicBezTo>
                  <a:cubicBezTo>
                    <a:pt x="430182" y="200140"/>
                    <a:pt x="416027" y="193995"/>
                    <a:pt x="405255" y="181707"/>
                  </a:cubicBezTo>
                  <a:cubicBezTo>
                    <a:pt x="394472" y="169419"/>
                    <a:pt x="389081" y="153325"/>
                    <a:pt x="389081" y="133427"/>
                  </a:cubicBezTo>
                  <a:cubicBezTo>
                    <a:pt x="389081" y="112577"/>
                    <a:pt x="395130" y="95489"/>
                    <a:pt x="407236" y="82173"/>
                  </a:cubicBezTo>
                  <a:cubicBezTo>
                    <a:pt x="419342" y="68847"/>
                    <a:pt x="434887" y="62189"/>
                    <a:pt x="453880" y="62189"/>
                  </a:cubicBezTo>
                  <a:close/>
                  <a:moveTo>
                    <a:pt x="84195" y="21280"/>
                  </a:moveTo>
                  <a:cubicBezTo>
                    <a:pt x="63174" y="21280"/>
                    <a:pt x="45877" y="29033"/>
                    <a:pt x="32294" y="44530"/>
                  </a:cubicBezTo>
                  <a:cubicBezTo>
                    <a:pt x="18711" y="60027"/>
                    <a:pt x="11920" y="80306"/>
                    <a:pt x="11920" y="105357"/>
                  </a:cubicBezTo>
                  <a:cubicBezTo>
                    <a:pt x="11920" y="130731"/>
                    <a:pt x="18349" y="150926"/>
                    <a:pt x="31189" y="165950"/>
                  </a:cubicBezTo>
                  <a:cubicBezTo>
                    <a:pt x="44028" y="180974"/>
                    <a:pt x="61192" y="188486"/>
                    <a:pt x="82671" y="188486"/>
                  </a:cubicBezTo>
                  <a:cubicBezTo>
                    <a:pt x="105017" y="188486"/>
                    <a:pt x="122705" y="181053"/>
                    <a:pt x="135735" y="166188"/>
                  </a:cubicBezTo>
                  <a:cubicBezTo>
                    <a:pt x="148775" y="151322"/>
                    <a:pt x="155300" y="130607"/>
                    <a:pt x="155300" y="104052"/>
                  </a:cubicBezTo>
                  <a:cubicBezTo>
                    <a:pt x="155300" y="78049"/>
                    <a:pt x="148937" y="57751"/>
                    <a:pt x="136202" y="43168"/>
                  </a:cubicBezTo>
                  <a:cubicBezTo>
                    <a:pt x="123476" y="28576"/>
                    <a:pt x="106141" y="21280"/>
                    <a:pt x="84195" y="21280"/>
                  </a:cubicBezTo>
                  <a:close/>
                  <a:moveTo>
                    <a:pt x="350857" y="12717"/>
                  </a:moveTo>
                  <a:cubicBezTo>
                    <a:pt x="353429" y="12717"/>
                    <a:pt x="355705" y="13574"/>
                    <a:pt x="357696" y="15279"/>
                  </a:cubicBezTo>
                  <a:cubicBezTo>
                    <a:pt x="359677" y="16984"/>
                    <a:pt x="360668" y="19298"/>
                    <a:pt x="360668" y="22232"/>
                  </a:cubicBezTo>
                  <a:cubicBezTo>
                    <a:pt x="360668" y="25013"/>
                    <a:pt x="359696" y="27366"/>
                    <a:pt x="357753" y="29309"/>
                  </a:cubicBezTo>
                  <a:cubicBezTo>
                    <a:pt x="355801" y="31252"/>
                    <a:pt x="353505" y="32224"/>
                    <a:pt x="350857" y="32224"/>
                  </a:cubicBezTo>
                  <a:cubicBezTo>
                    <a:pt x="348295" y="32224"/>
                    <a:pt x="346057" y="31290"/>
                    <a:pt x="344152" y="29433"/>
                  </a:cubicBezTo>
                  <a:cubicBezTo>
                    <a:pt x="342247" y="27566"/>
                    <a:pt x="341285" y="25166"/>
                    <a:pt x="341285" y="22232"/>
                  </a:cubicBezTo>
                  <a:cubicBezTo>
                    <a:pt x="341285" y="19460"/>
                    <a:pt x="342266" y="17184"/>
                    <a:pt x="344209" y="15393"/>
                  </a:cubicBezTo>
                  <a:cubicBezTo>
                    <a:pt x="346152" y="13612"/>
                    <a:pt x="348371" y="12717"/>
                    <a:pt x="350857" y="12717"/>
                  </a:cubicBezTo>
                  <a:close/>
                  <a:moveTo>
                    <a:pt x="86291" y="9630"/>
                  </a:moveTo>
                  <a:cubicBezTo>
                    <a:pt x="110656" y="9630"/>
                    <a:pt x="130392" y="18127"/>
                    <a:pt x="145489" y="35138"/>
                  </a:cubicBezTo>
                  <a:cubicBezTo>
                    <a:pt x="160586" y="52141"/>
                    <a:pt x="168139" y="74439"/>
                    <a:pt x="168139" y="102032"/>
                  </a:cubicBezTo>
                  <a:cubicBezTo>
                    <a:pt x="168139" y="132474"/>
                    <a:pt x="160414" y="156436"/>
                    <a:pt x="144965" y="173918"/>
                  </a:cubicBezTo>
                  <a:cubicBezTo>
                    <a:pt x="129515" y="191399"/>
                    <a:pt x="108827" y="200140"/>
                    <a:pt x="82910" y="200140"/>
                  </a:cubicBezTo>
                  <a:cubicBezTo>
                    <a:pt x="57382" y="200140"/>
                    <a:pt x="37028" y="191498"/>
                    <a:pt x="21845" y="174215"/>
                  </a:cubicBezTo>
                  <a:cubicBezTo>
                    <a:pt x="6671" y="156932"/>
                    <a:pt x="-920" y="134456"/>
                    <a:pt x="-920" y="106785"/>
                  </a:cubicBezTo>
                  <a:cubicBezTo>
                    <a:pt x="-920" y="77372"/>
                    <a:pt x="6862" y="53826"/>
                    <a:pt x="22436" y="36148"/>
                  </a:cubicBezTo>
                  <a:cubicBezTo>
                    <a:pt x="37999" y="18470"/>
                    <a:pt x="59287" y="9630"/>
                    <a:pt x="86291" y="9630"/>
                  </a:cubicBezTo>
                  <a:close/>
                  <a:moveTo>
                    <a:pt x="316520" y="115"/>
                  </a:moveTo>
                  <a:cubicBezTo>
                    <a:pt x="322044" y="115"/>
                    <a:pt x="326597" y="944"/>
                    <a:pt x="330178" y="2611"/>
                  </a:cubicBezTo>
                  <a:lnTo>
                    <a:pt x="330178" y="14622"/>
                  </a:lnTo>
                  <a:cubicBezTo>
                    <a:pt x="327064" y="12164"/>
                    <a:pt x="322359" y="10935"/>
                    <a:pt x="316053" y="10935"/>
                  </a:cubicBezTo>
                  <a:cubicBezTo>
                    <a:pt x="300175" y="10935"/>
                    <a:pt x="292231" y="21794"/>
                    <a:pt x="292231" y="43520"/>
                  </a:cubicBezTo>
                  <a:lnTo>
                    <a:pt x="292231" y="65399"/>
                  </a:lnTo>
                  <a:lnTo>
                    <a:pt x="326445" y="65399"/>
                  </a:lnTo>
                  <a:lnTo>
                    <a:pt x="326445" y="76220"/>
                  </a:lnTo>
                  <a:lnTo>
                    <a:pt x="292231" y="76220"/>
                  </a:lnTo>
                  <a:lnTo>
                    <a:pt x="292231" y="196929"/>
                  </a:lnTo>
                  <a:lnTo>
                    <a:pt x="280677" y="196929"/>
                  </a:lnTo>
                  <a:lnTo>
                    <a:pt x="280677" y="76220"/>
                  </a:lnTo>
                  <a:lnTo>
                    <a:pt x="257436" y="76220"/>
                  </a:lnTo>
                  <a:lnTo>
                    <a:pt x="257436" y="65399"/>
                  </a:lnTo>
                  <a:lnTo>
                    <a:pt x="280677" y="65399"/>
                  </a:lnTo>
                  <a:lnTo>
                    <a:pt x="280677" y="42568"/>
                  </a:lnTo>
                  <a:cubicBezTo>
                    <a:pt x="280677" y="28700"/>
                    <a:pt x="284096" y="18155"/>
                    <a:pt x="290945" y="10935"/>
                  </a:cubicBezTo>
                  <a:cubicBezTo>
                    <a:pt x="297794" y="3725"/>
                    <a:pt x="306318" y="115"/>
                    <a:pt x="316520" y="115"/>
                  </a:cubicBezTo>
                  <a:close/>
                  <a:moveTo>
                    <a:pt x="245044" y="115"/>
                  </a:moveTo>
                  <a:cubicBezTo>
                    <a:pt x="250569" y="115"/>
                    <a:pt x="255121" y="944"/>
                    <a:pt x="258703" y="2611"/>
                  </a:cubicBezTo>
                  <a:lnTo>
                    <a:pt x="258703" y="14622"/>
                  </a:lnTo>
                  <a:cubicBezTo>
                    <a:pt x="255588" y="12164"/>
                    <a:pt x="250883" y="10935"/>
                    <a:pt x="244577" y="10935"/>
                  </a:cubicBezTo>
                  <a:cubicBezTo>
                    <a:pt x="228699" y="10935"/>
                    <a:pt x="220755" y="21794"/>
                    <a:pt x="220755" y="43520"/>
                  </a:cubicBezTo>
                  <a:lnTo>
                    <a:pt x="220755" y="65399"/>
                  </a:lnTo>
                  <a:lnTo>
                    <a:pt x="254969" y="65399"/>
                  </a:lnTo>
                  <a:lnTo>
                    <a:pt x="254969" y="76220"/>
                  </a:lnTo>
                  <a:lnTo>
                    <a:pt x="220755" y="76220"/>
                  </a:lnTo>
                  <a:lnTo>
                    <a:pt x="220755" y="196929"/>
                  </a:lnTo>
                  <a:lnTo>
                    <a:pt x="209201" y="196929"/>
                  </a:lnTo>
                  <a:lnTo>
                    <a:pt x="209201" y="76220"/>
                  </a:lnTo>
                  <a:lnTo>
                    <a:pt x="185970" y="76220"/>
                  </a:lnTo>
                  <a:lnTo>
                    <a:pt x="185970" y="65399"/>
                  </a:lnTo>
                  <a:lnTo>
                    <a:pt x="209201" y="65399"/>
                  </a:lnTo>
                  <a:lnTo>
                    <a:pt x="209201" y="42568"/>
                  </a:lnTo>
                  <a:cubicBezTo>
                    <a:pt x="209201" y="28700"/>
                    <a:pt x="212621" y="18155"/>
                    <a:pt x="219469" y="10935"/>
                  </a:cubicBezTo>
                  <a:cubicBezTo>
                    <a:pt x="226327" y="3725"/>
                    <a:pt x="234843" y="115"/>
                    <a:pt x="245044" y="115"/>
                  </a:cubicBez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8198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>
            <a:extLst>
              <a:ext uri="{FF2B5EF4-FFF2-40B4-BE49-F238E27FC236}">
                <a16:creationId xmlns:a16="http://schemas.microsoft.com/office/drawing/2014/main" id="{AD868303-06D8-4000-97F7-25D87CA5B3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0000"/>
                  <a:lumOff val="30000"/>
                </a:schemeClr>
              </a:gs>
              <a:gs pos="100000">
                <a:schemeClr val="accent6">
                  <a:lumMod val="70000"/>
                  <a:lumOff val="3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F48856F-05F7-460B-A424-BB471C6BB186}"/>
              </a:ext>
            </a:extLst>
          </p:cNvPr>
          <p:cNvSpPr txBox="1"/>
          <p:nvPr/>
        </p:nvSpPr>
        <p:spPr>
          <a:xfrm>
            <a:off x="616992" y="340149"/>
            <a:ext cx="1436291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总结复盘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C8B9103-2E68-48FE-8CE8-52DFA904CA35}"/>
              </a:ext>
            </a:extLst>
          </p:cNvPr>
          <p:cNvSpPr txBox="1"/>
          <p:nvPr/>
        </p:nvSpPr>
        <p:spPr>
          <a:xfrm>
            <a:off x="2563440" y="481784"/>
            <a:ext cx="673261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展望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&amp;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规划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2EA70D7-4603-479D-80EA-A75F0CDF1490}"/>
              </a:ext>
            </a:extLst>
          </p:cNvPr>
          <p:cNvSpPr txBox="1"/>
          <p:nvPr/>
        </p:nvSpPr>
        <p:spPr>
          <a:xfrm>
            <a:off x="4658034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1100">
                <a:solidFill>
                  <a:schemeClr val="bg2">
                    <a:lumMod val="7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数据分析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F1323DE-C4E8-42EA-9067-3937344661CD}"/>
              </a:ext>
            </a:extLst>
          </p:cNvPr>
          <p:cNvSpPr txBox="1"/>
          <p:nvPr/>
        </p:nvSpPr>
        <p:spPr>
          <a:xfrm>
            <a:off x="5650828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亮点展示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BD46111-8D57-4E10-982E-299597386262}"/>
              </a:ext>
            </a:extLst>
          </p:cNvPr>
          <p:cNvSpPr txBox="1"/>
          <p:nvPr/>
        </p:nvSpPr>
        <p:spPr>
          <a:xfrm>
            <a:off x="3665239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1100">
                <a:solidFill>
                  <a:schemeClr val="bg2">
                    <a:lumMod val="75000"/>
                  </a:schemeClr>
                </a:solidFill>
                <a:latin typeface="+mn-ea"/>
              </a:defRPr>
            </a:lvl1pPr>
          </a:lstStyle>
          <a:p>
            <a:r>
              <a:rPr lang="zh-CN" altLang="en-US"/>
              <a:t>业绩报告</a:t>
            </a:r>
            <a:endParaRPr lang="zh-CN" altLang="en-US" dirty="0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E2D5AE5F-8AEB-4CC3-AB9C-0AA5E520F699}"/>
              </a:ext>
            </a:extLst>
          </p:cNvPr>
          <p:cNvSpPr/>
          <p:nvPr/>
        </p:nvSpPr>
        <p:spPr>
          <a:xfrm>
            <a:off x="3427473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D78606C1-E67E-4AE1-892F-B7477CFC26FA}"/>
              </a:ext>
            </a:extLst>
          </p:cNvPr>
          <p:cNvSpPr/>
          <p:nvPr/>
        </p:nvSpPr>
        <p:spPr>
          <a:xfrm>
            <a:off x="4420268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54ADC971-E3E4-4347-BAD6-71DD6A35991F}"/>
              </a:ext>
            </a:extLst>
          </p:cNvPr>
          <p:cNvSpPr/>
          <p:nvPr/>
        </p:nvSpPr>
        <p:spPr>
          <a:xfrm>
            <a:off x="5413063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DFDDCF2-5726-451D-BB4D-D2B3AD0E131B}"/>
              </a:ext>
            </a:extLst>
          </p:cNvPr>
          <p:cNvSpPr txBox="1"/>
          <p:nvPr/>
        </p:nvSpPr>
        <p:spPr>
          <a:xfrm>
            <a:off x="603250" y="1151480"/>
            <a:ext cx="1265218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SWOT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CB5A413-ED80-4F5B-BBC2-0D8D79D6C15B}"/>
              </a:ext>
            </a:extLst>
          </p:cNvPr>
          <p:cNvSpPr txBox="1"/>
          <p:nvPr/>
        </p:nvSpPr>
        <p:spPr>
          <a:xfrm>
            <a:off x="603250" y="1472758"/>
            <a:ext cx="979435" cy="1531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SWOT analysis 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9" name="文本框 418">
            <a:extLst>
              <a:ext uri="{FF2B5EF4-FFF2-40B4-BE49-F238E27FC236}">
                <a16:creationId xmlns:a16="http://schemas.microsoft.com/office/drawing/2014/main" id="{1D8FDAD6-1B42-4CDA-B8FF-DD24567122C0}"/>
              </a:ext>
            </a:extLst>
          </p:cNvPr>
          <p:cNvSpPr txBox="1"/>
          <p:nvPr/>
        </p:nvSpPr>
        <p:spPr>
          <a:xfrm>
            <a:off x="616993" y="6005379"/>
            <a:ext cx="1158972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English name </a:t>
            </a: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" name="文本框 419">
            <a:extLst>
              <a:ext uri="{FF2B5EF4-FFF2-40B4-BE49-F238E27FC236}">
                <a16:creationId xmlns:a16="http://schemas.microsoft.com/office/drawing/2014/main" id="{4EBA1586-0FA8-4A2A-8336-00A59AF1B3E3}"/>
              </a:ext>
            </a:extLst>
          </p:cNvPr>
          <p:cNvSpPr txBox="1"/>
          <p:nvPr/>
        </p:nvSpPr>
        <p:spPr>
          <a:xfrm>
            <a:off x="10731206" y="6005379"/>
            <a:ext cx="851194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Corporate slogan</a:t>
            </a:r>
          </a:p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圆: 空心 60">
            <a:extLst>
              <a:ext uri="{FF2B5EF4-FFF2-40B4-BE49-F238E27FC236}">
                <a16:creationId xmlns:a16="http://schemas.microsoft.com/office/drawing/2014/main" id="{5009DDA3-46AE-4994-A4B4-89BB9CDDCF4F}"/>
              </a:ext>
            </a:extLst>
          </p:cNvPr>
          <p:cNvSpPr/>
          <p:nvPr/>
        </p:nvSpPr>
        <p:spPr>
          <a:xfrm>
            <a:off x="2182394" y="469587"/>
            <a:ext cx="190274" cy="190274"/>
          </a:xfrm>
          <a:prstGeom prst="donut">
            <a:avLst>
              <a:gd name="adj" fmla="val 232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40F4E85F-5455-44E4-933C-9AB94277109B}"/>
              </a:ext>
            </a:extLst>
          </p:cNvPr>
          <p:cNvSpPr/>
          <p:nvPr/>
        </p:nvSpPr>
        <p:spPr>
          <a:xfrm>
            <a:off x="603250" y="1915886"/>
            <a:ext cx="5345895" cy="1767065"/>
          </a:xfrm>
          <a:prstGeom prst="roundRect">
            <a:avLst/>
          </a:prstGeom>
          <a:ln>
            <a:noFill/>
          </a:ln>
          <a:effectLst>
            <a:outerShdw blurRad="317500" dist="114300" dir="5400000" sx="98000" sy="98000" algn="t" rotWithShape="0">
              <a:schemeClr val="accent1">
                <a:alpha val="5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: 圆角 63">
            <a:extLst>
              <a:ext uri="{FF2B5EF4-FFF2-40B4-BE49-F238E27FC236}">
                <a16:creationId xmlns:a16="http://schemas.microsoft.com/office/drawing/2014/main" id="{13C43DA4-820F-4657-903D-BA0E63443ADE}"/>
              </a:ext>
            </a:extLst>
          </p:cNvPr>
          <p:cNvSpPr/>
          <p:nvPr/>
        </p:nvSpPr>
        <p:spPr>
          <a:xfrm>
            <a:off x="603250" y="4024135"/>
            <a:ext cx="5345895" cy="1767065"/>
          </a:xfrm>
          <a:prstGeom prst="roundRect">
            <a:avLst/>
          </a:prstGeom>
          <a:ln>
            <a:noFill/>
          </a:ln>
          <a:effectLst>
            <a:outerShdw blurRad="317500" dist="114300" dir="5400000" sx="98000" sy="98000" algn="t" rotWithShape="0">
              <a:schemeClr val="accent1">
                <a:alpha val="5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08CA7309-5461-4C9C-8A91-4BEA623876AA}"/>
              </a:ext>
            </a:extLst>
          </p:cNvPr>
          <p:cNvSpPr/>
          <p:nvPr/>
        </p:nvSpPr>
        <p:spPr>
          <a:xfrm>
            <a:off x="6242856" y="1915886"/>
            <a:ext cx="5339543" cy="1767065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317500" dist="114300" dir="5400000" sx="98000" sy="98000" algn="t" rotWithShape="0">
              <a:schemeClr val="bg2">
                <a:lumMod val="25000"/>
                <a:alpha val="5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DF45FE74-5C42-4B38-8EE5-F98282D80B29}"/>
              </a:ext>
            </a:extLst>
          </p:cNvPr>
          <p:cNvSpPr/>
          <p:nvPr/>
        </p:nvSpPr>
        <p:spPr>
          <a:xfrm>
            <a:off x="6242856" y="4024135"/>
            <a:ext cx="5339543" cy="1767065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317500" dist="114300" dir="5400000" sx="98000" sy="98000" algn="t" rotWithShape="0">
              <a:schemeClr val="bg2">
                <a:lumMod val="25000"/>
                <a:alpha val="5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D709A90-1312-4EE0-89F3-3CBFC106A9CB}"/>
              </a:ext>
            </a:extLst>
          </p:cNvPr>
          <p:cNvGrpSpPr/>
          <p:nvPr/>
        </p:nvGrpSpPr>
        <p:grpSpPr>
          <a:xfrm>
            <a:off x="968921" y="2181772"/>
            <a:ext cx="650819" cy="495259"/>
            <a:chOff x="603250" y="2751680"/>
            <a:chExt cx="650819" cy="495259"/>
          </a:xfrm>
        </p:grpSpPr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A003A2D3-0D6D-45D1-A03E-5BDC734711C0}"/>
                </a:ext>
              </a:extLst>
            </p:cNvPr>
            <p:cNvSpPr txBox="1"/>
            <p:nvPr/>
          </p:nvSpPr>
          <p:spPr>
            <a:xfrm>
              <a:off x="603250" y="2751680"/>
              <a:ext cx="650819" cy="1692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Strengths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0068944B-65F6-4968-9F38-A3E71A37FB23}"/>
                </a:ext>
              </a:extLst>
            </p:cNvPr>
            <p:cNvSpPr txBox="1"/>
            <p:nvPr/>
          </p:nvSpPr>
          <p:spPr>
            <a:xfrm>
              <a:off x="603250" y="2969940"/>
              <a:ext cx="461665" cy="2769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优势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F72AB78A-AC09-4C31-BC87-FBB4830CEC09}"/>
              </a:ext>
            </a:extLst>
          </p:cNvPr>
          <p:cNvGrpSpPr/>
          <p:nvPr/>
        </p:nvGrpSpPr>
        <p:grpSpPr>
          <a:xfrm>
            <a:off x="10256468" y="2181772"/>
            <a:ext cx="823944" cy="495259"/>
            <a:chOff x="603250" y="3498378"/>
            <a:chExt cx="823944" cy="495259"/>
          </a:xfrm>
        </p:grpSpPr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A4B825C3-D672-4791-9690-F389D95FCA57}"/>
                </a:ext>
              </a:extLst>
            </p:cNvPr>
            <p:cNvSpPr txBox="1"/>
            <p:nvPr/>
          </p:nvSpPr>
          <p:spPr>
            <a:xfrm>
              <a:off x="603250" y="3498378"/>
              <a:ext cx="823944" cy="1692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Weaknesses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9A63D41A-9258-4A22-846D-4955F757E9C3}"/>
                </a:ext>
              </a:extLst>
            </p:cNvPr>
            <p:cNvSpPr txBox="1"/>
            <p:nvPr/>
          </p:nvSpPr>
          <p:spPr>
            <a:xfrm>
              <a:off x="603250" y="3716638"/>
              <a:ext cx="461665" cy="2769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劣势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E29AEAE0-B965-4E2C-8E78-D76EA88722DF}"/>
              </a:ext>
            </a:extLst>
          </p:cNvPr>
          <p:cNvGrpSpPr/>
          <p:nvPr/>
        </p:nvGrpSpPr>
        <p:grpSpPr>
          <a:xfrm>
            <a:off x="968921" y="4290021"/>
            <a:ext cx="937757" cy="495259"/>
            <a:chOff x="603250" y="4245076"/>
            <a:chExt cx="937757" cy="495259"/>
          </a:xfrm>
        </p:grpSpPr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B7472D91-745C-44F2-B0D3-69CDF41844E0}"/>
                </a:ext>
              </a:extLst>
            </p:cNvPr>
            <p:cNvSpPr txBox="1"/>
            <p:nvPr/>
          </p:nvSpPr>
          <p:spPr>
            <a:xfrm>
              <a:off x="603250" y="4245076"/>
              <a:ext cx="937757" cy="1692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Opportunities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648B7E9A-B3A7-4C8F-A7E3-B8F58C115E4F}"/>
                </a:ext>
              </a:extLst>
            </p:cNvPr>
            <p:cNvSpPr txBox="1"/>
            <p:nvPr/>
          </p:nvSpPr>
          <p:spPr>
            <a:xfrm>
              <a:off x="603250" y="4463336"/>
              <a:ext cx="461665" cy="2769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机会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930A0ED0-0B72-4234-B28C-26AD3EF6EA0B}"/>
              </a:ext>
            </a:extLst>
          </p:cNvPr>
          <p:cNvGrpSpPr/>
          <p:nvPr/>
        </p:nvGrpSpPr>
        <p:grpSpPr>
          <a:xfrm>
            <a:off x="10256468" y="4290020"/>
            <a:ext cx="498534" cy="495262"/>
            <a:chOff x="603250" y="4991774"/>
            <a:chExt cx="498534" cy="495262"/>
          </a:xfrm>
        </p:grpSpPr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96DFD56F-7350-4EC3-A672-FC97AF6447A2}"/>
                </a:ext>
              </a:extLst>
            </p:cNvPr>
            <p:cNvSpPr txBox="1"/>
            <p:nvPr/>
          </p:nvSpPr>
          <p:spPr>
            <a:xfrm>
              <a:off x="603250" y="4991774"/>
              <a:ext cx="498534" cy="1692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Threats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0E6B44AB-0021-4A8E-AC6F-4BF8C1A5CF3F}"/>
                </a:ext>
              </a:extLst>
            </p:cNvPr>
            <p:cNvSpPr txBox="1"/>
            <p:nvPr/>
          </p:nvSpPr>
          <p:spPr>
            <a:xfrm>
              <a:off x="603250" y="5210037"/>
              <a:ext cx="461665" cy="2769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威胁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5" name="文本框 84">
            <a:extLst>
              <a:ext uri="{FF2B5EF4-FFF2-40B4-BE49-F238E27FC236}">
                <a16:creationId xmlns:a16="http://schemas.microsoft.com/office/drawing/2014/main" id="{1EC8136F-5040-4EFB-8BB2-CD37265C8FA1}"/>
              </a:ext>
            </a:extLst>
          </p:cNvPr>
          <p:cNvSpPr txBox="1"/>
          <p:nvPr/>
        </p:nvSpPr>
        <p:spPr>
          <a:xfrm>
            <a:off x="5111531" y="2592504"/>
            <a:ext cx="424796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6000" dirty="0">
                <a:gradFill flip="none" rotWithShape="1">
                  <a:gsLst>
                    <a:gs pos="1000">
                      <a:schemeClr val="bg1">
                        <a:alpha val="41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zh-CN" altLang="en-US" sz="6000" dirty="0">
              <a:gradFill flip="none" rotWithShape="1">
                <a:gsLst>
                  <a:gs pos="1000">
                    <a:schemeClr val="bg1">
                      <a:alpha val="41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D62B27BB-EDD0-4054-9451-012672082701}"/>
              </a:ext>
            </a:extLst>
          </p:cNvPr>
          <p:cNvSpPr txBox="1"/>
          <p:nvPr/>
        </p:nvSpPr>
        <p:spPr>
          <a:xfrm>
            <a:off x="6482092" y="2595733"/>
            <a:ext cx="689291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6000" dirty="0">
                <a:gradFill flip="none" rotWithShape="1">
                  <a:gsLst>
                    <a:gs pos="1000">
                      <a:schemeClr val="bg1">
                        <a:alpha val="41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endParaRPr lang="zh-CN" altLang="en-US" sz="6000" dirty="0">
              <a:gradFill flip="none" rotWithShape="1">
                <a:gsLst>
                  <a:gs pos="1000">
                    <a:schemeClr val="bg1">
                      <a:alpha val="41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E4EC3371-74CE-4A7B-8B35-A2ABFF94607D}"/>
              </a:ext>
            </a:extLst>
          </p:cNvPr>
          <p:cNvSpPr txBox="1"/>
          <p:nvPr/>
        </p:nvSpPr>
        <p:spPr>
          <a:xfrm>
            <a:off x="5061037" y="4085588"/>
            <a:ext cx="525785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6000" dirty="0">
                <a:gradFill flip="none" rotWithShape="1">
                  <a:gsLst>
                    <a:gs pos="1000">
                      <a:schemeClr val="bg1">
                        <a:alpha val="41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6000" dirty="0">
              <a:gradFill flip="none" rotWithShape="1">
                <a:gsLst>
                  <a:gs pos="1000">
                    <a:schemeClr val="bg1">
                      <a:alpha val="41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0FF5371E-8B28-4186-B430-8176FDF8A5CA}"/>
              </a:ext>
            </a:extLst>
          </p:cNvPr>
          <p:cNvSpPr txBox="1"/>
          <p:nvPr/>
        </p:nvSpPr>
        <p:spPr>
          <a:xfrm>
            <a:off x="6622354" y="4085588"/>
            <a:ext cx="408766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1000">
                      <a:schemeClr val="bg1">
                        <a:alpha val="41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</a:t>
            </a:r>
            <a:endParaRPr lang="zh-CN" altLang="en-US" sz="6000" dirty="0">
              <a:gradFill flip="none" rotWithShape="1">
                <a:gsLst>
                  <a:gs pos="1000">
                    <a:schemeClr val="bg1">
                      <a:alpha val="41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B7341964-D3B2-499A-8A97-30B48E029BB1}"/>
              </a:ext>
            </a:extLst>
          </p:cNvPr>
          <p:cNvSpPr txBox="1"/>
          <p:nvPr/>
        </p:nvSpPr>
        <p:spPr>
          <a:xfrm>
            <a:off x="2112654" y="2384972"/>
            <a:ext cx="3278843" cy="896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点击此处输入简要文字解说，以说明该项目下的具体内容，解说文字应当尽量概括精炼</a:t>
            </a: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F31C4368-36B3-43E9-AAD8-8BCBA3DCCEAD}"/>
              </a:ext>
            </a:extLst>
          </p:cNvPr>
          <p:cNvSpPr txBox="1"/>
          <p:nvPr/>
        </p:nvSpPr>
        <p:spPr>
          <a:xfrm>
            <a:off x="2112654" y="4493221"/>
            <a:ext cx="3278843" cy="896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点击此处输入简要文字解说，以说明该项目下的具体内容，解说文字应当尽量概括精炼</a:t>
            </a: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FCC161D4-F354-4FE0-B318-2815D2DFE038}"/>
              </a:ext>
            </a:extLst>
          </p:cNvPr>
          <p:cNvSpPr txBox="1"/>
          <p:nvPr/>
        </p:nvSpPr>
        <p:spPr>
          <a:xfrm>
            <a:off x="6661497" y="2384972"/>
            <a:ext cx="3278843" cy="896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点击此处输入简要文字解说，以说明该项目下的具体内容，解说文字应当尽量概括精炼</a:t>
            </a: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2C0A8CFC-0050-4C16-9337-238581E57152}"/>
              </a:ext>
            </a:extLst>
          </p:cNvPr>
          <p:cNvSpPr txBox="1"/>
          <p:nvPr/>
        </p:nvSpPr>
        <p:spPr>
          <a:xfrm>
            <a:off x="6661497" y="4493221"/>
            <a:ext cx="3278843" cy="896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点击此处输入简要文字解说，以说明该项目下的具体内容，解说文字应当尽量概括精炼</a:t>
            </a: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590275E8-2CC9-4D19-B702-EB2B3A2FAB3D}"/>
              </a:ext>
            </a:extLst>
          </p:cNvPr>
          <p:cNvGrpSpPr/>
          <p:nvPr/>
        </p:nvGrpSpPr>
        <p:grpSpPr>
          <a:xfrm>
            <a:off x="10086975" y="387350"/>
            <a:ext cx="1495425" cy="200025"/>
            <a:chOff x="8759825" y="469900"/>
            <a:chExt cx="1495425" cy="200025"/>
          </a:xfrm>
        </p:grpSpPr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4D7EAD44-41B6-4C3C-AB56-5749F68BB0DC}"/>
                </a:ext>
              </a:extLst>
            </p:cNvPr>
            <p:cNvSpPr/>
            <p:nvPr/>
          </p:nvSpPr>
          <p:spPr>
            <a:xfrm>
              <a:off x="9836150" y="479425"/>
              <a:ext cx="114300" cy="190500"/>
            </a:xfrm>
            <a:custGeom>
              <a:avLst/>
              <a:gdLst>
                <a:gd name="connsiteX0" fmla="*/ 64803 w 114300"/>
                <a:gd name="connsiteY0" fmla="*/ 115 h 190500"/>
                <a:gd name="connsiteX1" fmla="*/ 105475 w 114300"/>
                <a:gd name="connsiteY1" fmla="*/ 6782 h 190500"/>
                <a:gd name="connsiteX2" fmla="*/ 105475 w 114300"/>
                <a:gd name="connsiteY2" fmla="*/ 32719 h 190500"/>
                <a:gd name="connsiteX3" fmla="*/ 62992 w 114300"/>
                <a:gd name="connsiteY3" fmla="*/ 21175 h 190500"/>
                <a:gd name="connsiteX4" fmla="*/ 35180 w 114300"/>
                <a:gd name="connsiteY4" fmla="*/ 28252 h 190500"/>
                <a:gd name="connsiteX5" fmla="*/ 24417 w 114300"/>
                <a:gd name="connsiteY5" fmla="*/ 47950 h 190500"/>
                <a:gd name="connsiteX6" fmla="*/ 31845 w 114300"/>
                <a:gd name="connsiteY6" fmla="*/ 66152 h 190500"/>
                <a:gd name="connsiteX7" fmla="*/ 64135 w 114300"/>
                <a:gd name="connsiteY7" fmla="*/ 85307 h 190500"/>
                <a:gd name="connsiteX8" fmla="*/ 102426 w 114300"/>
                <a:gd name="connsiteY8" fmla="*/ 111253 h 190500"/>
                <a:gd name="connsiteX9" fmla="*/ 113380 w 114300"/>
                <a:gd name="connsiteY9" fmla="*/ 140402 h 190500"/>
                <a:gd name="connsiteX10" fmla="*/ 95568 w 114300"/>
                <a:gd name="connsiteY10" fmla="*/ 177646 h 190500"/>
                <a:gd name="connsiteX11" fmla="*/ 46228 w 114300"/>
                <a:gd name="connsiteY11" fmla="*/ 190615 h 190500"/>
                <a:gd name="connsiteX12" fmla="*/ 20511 w 114300"/>
                <a:gd name="connsiteY12" fmla="*/ 187580 h 190500"/>
                <a:gd name="connsiteX13" fmla="*/ -920 w 114300"/>
                <a:gd name="connsiteY13" fmla="*/ 180025 h 190500"/>
                <a:gd name="connsiteX14" fmla="*/ -920 w 114300"/>
                <a:gd name="connsiteY14" fmla="*/ 152896 h 190500"/>
                <a:gd name="connsiteX15" fmla="*/ 21940 w 114300"/>
                <a:gd name="connsiteY15" fmla="*/ 165033 h 190500"/>
                <a:gd name="connsiteX16" fmla="*/ 48991 w 114300"/>
                <a:gd name="connsiteY16" fmla="*/ 169792 h 190500"/>
                <a:gd name="connsiteX17" fmla="*/ 88139 w 114300"/>
                <a:gd name="connsiteY17" fmla="*/ 142187 h 190500"/>
                <a:gd name="connsiteX18" fmla="*/ 83948 w 114300"/>
                <a:gd name="connsiteY18" fmla="*/ 128264 h 190500"/>
                <a:gd name="connsiteX19" fmla="*/ 72422 w 114300"/>
                <a:gd name="connsiteY19" fmla="*/ 117320 h 190500"/>
                <a:gd name="connsiteX20" fmla="*/ 44990 w 114300"/>
                <a:gd name="connsiteY20" fmla="*/ 102680 h 190500"/>
                <a:gd name="connsiteX21" fmla="*/ 8128 w 114300"/>
                <a:gd name="connsiteY21" fmla="*/ 77039 h 190500"/>
                <a:gd name="connsiteX22" fmla="*/ -825 w 114300"/>
                <a:gd name="connsiteY22" fmla="*/ 49969 h 190500"/>
                <a:gd name="connsiteX23" fmla="*/ 17844 w 114300"/>
                <a:gd name="connsiteY23" fmla="*/ 13564 h 190500"/>
                <a:gd name="connsiteX24" fmla="*/ 64803 w 114300"/>
                <a:gd name="connsiteY24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0" h="190500">
                  <a:moveTo>
                    <a:pt x="64803" y="115"/>
                  </a:moveTo>
                  <a:cubicBezTo>
                    <a:pt x="83281" y="115"/>
                    <a:pt x="96807" y="2334"/>
                    <a:pt x="105475" y="6782"/>
                  </a:cubicBezTo>
                  <a:lnTo>
                    <a:pt x="105475" y="32719"/>
                  </a:lnTo>
                  <a:cubicBezTo>
                    <a:pt x="94235" y="25023"/>
                    <a:pt x="80043" y="21175"/>
                    <a:pt x="62992" y="21175"/>
                  </a:cubicBezTo>
                  <a:cubicBezTo>
                    <a:pt x="51563" y="21175"/>
                    <a:pt x="42324" y="23537"/>
                    <a:pt x="35180" y="28252"/>
                  </a:cubicBezTo>
                  <a:cubicBezTo>
                    <a:pt x="28036" y="32976"/>
                    <a:pt x="24417" y="39539"/>
                    <a:pt x="24417" y="47950"/>
                  </a:cubicBezTo>
                  <a:cubicBezTo>
                    <a:pt x="24417" y="55408"/>
                    <a:pt x="26893" y="61475"/>
                    <a:pt x="31845" y="66152"/>
                  </a:cubicBezTo>
                  <a:cubicBezTo>
                    <a:pt x="36799" y="70838"/>
                    <a:pt x="47562" y="77220"/>
                    <a:pt x="64135" y="85307"/>
                  </a:cubicBezTo>
                  <a:cubicBezTo>
                    <a:pt x="82424" y="93955"/>
                    <a:pt x="95187" y="102604"/>
                    <a:pt x="102426" y="111253"/>
                  </a:cubicBezTo>
                  <a:cubicBezTo>
                    <a:pt x="109760" y="119892"/>
                    <a:pt x="113380" y="129617"/>
                    <a:pt x="113380" y="140402"/>
                  </a:cubicBezTo>
                  <a:cubicBezTo>
                    <a:pt x="113380" y="156584"/>
                    <a:pt x="107475" y="168999"/>
                    <a:pt x="95568" y="177646"/>
                  </a:cubicBezTo>
                  <a:cubicBezTo>
                    <a:pt x="83757" y="186292"/>
                    <a:pt x="67279" y="190615"/>
                    <a:pt x="46228" y="190615"/>
                  </a:cubicBezTo>
                  <a:cubicBezTo>
                    <a:pt x="38895" y="190615"/>
                    <a:pt x="30322" y="189603"/>
                    <a:pt x="20511" y="187580"/>
                  </a:cubicBezTo>
                  <a:cubicBezTo>
                    <a:pt x="10700" y="185558"/>
                    <a:pt x="3556" y="183040"/>
                    <a:pt x="-920" y="180025"/>
                  </a:cubicBezTo>
                  <a:lnTo>
                    <a:pt x="-920" y="152896"/>
                  </a:lnTo>
                  <a:cubicBezTo>
                    <a:pt x="4795" y="157814"/>
                    <a:pt x="12415" y="161859"/>
                    <a:pt x="21940" y="165033"/>
                  </a:cubicBezTo>
                  <a:cubicBezTo>
                    <a:pt x="31465" y="168206"/>
                    <a:pt x="40418" y="169792"/>
                    <a:pt x="48991" y="169792"/>
                  </a:cubicBezTo>
                  <a:cubicBezTo>
                    <a:pt x="75089" y="169792"/>
                    <a:pt x="88139" y="160590"/>
                    <a:pt x="88139" y="142187"/>
                  </a:cubicBezTo>
                  <a:cubicBezTo>
                    <a:pt x="88139" y="137030"/>
                    <a:pt x="86805" y="132389"/>
                    <a:pt x="83948" y="128264"/>
                  </a:cubicBezTo>
                  <a:cubicBezTo>
                    <a:pt x="81185" y="124140"/>
                    <a:pt x="77280" y="120492"/>
                    <a:pt x="72422" y="117320"/>
                  </a:cubicBezTo>
                  <a:cubicBezTo>
                    <a:pt x="67564" y="114148"/>
                    <a:pt x="58421" y="109262"/>
                    <a:pt x="44990" y="102680"/>
                  </a:cubicBezTo>
                  <a:cubicBezTo>
                    <a:pt x="26321" y="93479"/>
                    <a:pt x="14034" y="84935"/>
                    <a:pt x="8128" y="77039"/>
                  </a:cubicBezTo>
                  <a:cubicBezTo>
                    <a:pt x="2127" y="69152"/>
                    <a:pt x="-825" y="60123"/>
                    <a:pt x="-825" y="49969"/>
                  </a:cubicBezTo>
                  <a:cubicBezTo>
                    <a:pt x="-825" y="34662"/>
                    <a:pt x="5367" y="22527"/>
                    <a:pt x="17844" y="13564"/>
                  </a:cubicBezTo>
                  <a:cubicBezTo>
                    <a:pt x="30227" y="4601"/>
                    <a:pt x="45848" y="115"/>
                    <a:pt x="64803" y="115"/>
                  </a:cubicBezTo>
                  <a:close/>
                </a:path>
              </a:pathLst>
            </a:custGeom>
            <a:solidFill>
              <a:srgbClr val="FBB0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343A5573-EE61-4EC8-98AD-F9D4D92C87EB}"/>
                </a:ext>
              </a:extLst>
            </p:cNvPr>
            <p:cNvSpPr/>
            <p:nvPr/>
          </p:nvSpPr>
          <p:spPr>
            <a:xfrm>
              <a:off x="9407525" y="479425"/>
              <a:ext cx="114300" cy="180975"/>
            </a:xfrm>
            <a:custGeom>
              <a:avLst/>
              <a:gdLst>
                <a:gd name="connsiteX0" fmla="*/ -920 w 114300"/>
                <a:gd name="connsiteY0" fmla="*/ 115 h 180975"/>
                <a:gd name="connsiteX1" fmla="*/ 51039 w 114300"/>
                <a:gd name="connsiteY1" fmla="*/ 115 h 180975"/>
                <a:gd name="connsiteX2" fmla="*/ 97026 w 114300"/>
                <a:gd name="connsiteY2" fmla="*/ 14250 h 180975"/>
                <a:gd name="connsiteX3" fmla="*/ 113380 w 114300"/>
                <a:gd name="connsiteY3" fmla="*/ 54674 h 180975"/>
                <a:gd name="connsiteX4" fmla="*/ 94254 w 114300"/>
                <a:gd name="connsiteY4" fmla="*/ 97842 h 180975"/>
                <a:gd name="connsiteX5" fmla="*/ 46429 w 114300"/>
                <a:gd name="connsiteY5" fmla="*/ 113443 h 180975"/>
                <a:gd name="connsiteX6" fmla="*/ 22693 w 114300"/>
                <a:gd name="connsiteY6" fmla="*/ 113443 h 180975"/>
                <a:gd name="connsiteX7" fmla="*/ 22693 w 114300"/>
                <a:gd name="connsiteY7" fmla="*/ 181090 h 180975"/>
                <a:gd name="connsiteX8" fmla="*/ -920 w 114300"/>
                <a:gd name="connsiteY8" fmla="*/ 181090 h 180975"/>
                <a:gd name="connsiteX9" fmla="*/ -920 w 114300"/>
                <a:gd name="connsiteY9" fmla="*/ 115 h 180975"/>
                <a:gd name="connsiteX10" fmla="*/ 22693 w 114300"/>
                <a:gd name="connsiteY10" fmla="*/ 20679 h 180975"/>
                <a:gd name="connsiteX11" fmla="*/ 22693 w 114300"/>
                <a:gd name="connsiteY11" fmla="*/ 92879 h 180975"/>
                <a:gd name="connsiteX12" fmla="*/ 44543 w 114300"/>
                <a:gd name="connsiteY12" fmla="*/ 92879 h 180975"/>
                <a:gd name="connsiteX13" fmla="*/ 77366 w 114300"/>
                <a:gd name="connsiteY13" fmla="*/ 83240 h 180975"/>
                <a:gd name="connsiteX14" fmla="*/ 88586 w 114300"/>
                <a:gd name="connsiteY14" fmla="*/ 55608 h 180975"/>
                <a:gd name="connsiteX15" fmla="*/ 46781 w 114300"/>
                <a:gd name="connsiteY15" fmla="*/ 20679 h 180975"/>
                <a:gd name="connsiteX16" fmla="*/ 22693 w 114300"/>
                <a:gd name="connsiteY16" fmla="*/ 206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300" h="180975">
                  <a:moveTo>
                    <a:pt x="-920" y="115"/>
                  </a:moveTo>
                  <a:lnTo>
                    <a:pt x="51039" y="115"/>
                  </a:lnTo>
                  <a:cubicBezTo>
                    <a:pt x="70794" y="115"/>
                    <a:pt x="86119" y="4830"/>
                    <a:pt x="97026" y="14250"/>
                  </a:cubicBezTo>
                  <a:cubicBezTo>
                    <a:pt x="107931" y="23680"/>
                    <a:pt x="113380" y="37148"/>
                    <a:pt x="113380" y="54674"/>
                  </a:cubicBezTo>
                  <a:cubicBezTo>
                    <a:pt x="113380" y="72438"/>
                    <a:pt x="107008" y="86821"/>
                    <a:pt x="94254" y="97842"/>
                  </a:cubicBezTo>
                  <a:cubicBezTo>
                    <a:pt x="81500" y="108871"/>
                    <a:pt x="65555" y="114063"/>
                    <a:pt x="46429" y="113443"/>
                  </a:cubicBezTo>
                  <a:lnTo>
                    <a:pt x="22693" y="113443"/>
                  </a:lnTo>
                  <a:lnTo>
                    <a:pt x="22693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  <a:moveTo>
                    <a:pt x="22693" y="20679"/>
                  </a:moveTo>
                  <a:lnTo>
                    <a:pt x="22693" y="92879"/>
                  </a:lnTo>
                  <a:lnTo>
                    <a:pt x="44543" y="92879"/>
                  </a:lnTo>
                  <a:cubicBezTo>
                    <a:pt x="58944" y="92879"/>
                    <a:pt x="69889" y="89669"/>
                    <a:pt x="77366" y="83240"/>
                  </a:cubicBezTo>
                  <a:cubicBezTo>
                    <a:pt x="84843" y="76820"/>
                    <a:pt x="88586" y="67609"/>
                    <a:pt x="88586" y="55608"/>
                  </a:cubicBezTo>
                  <a:cubicBezTo>
                    <a:pt x="88586" y="32319"/>
                    <a:pt x="74652" y="20679"/>
                    <a:pt x="46781" y="20679"/>
                  </a:cubicBezTo>
                  <a:lnTo>
                    <a:pt x="22693" y="20679"/>
                  </a:lnTo>
                  <a:close/>
                </a:path>
              </a:pathLst>
            </a:custGeom>
            <a:solidFill>
              <a:srgbClr val="EF5B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157F81DE-10C9-4A36-B040-7E1327253EFE}"/>
                </a:ext>
              </a:extLst>
            </p:cNvPr>
            <p:cNvSpPr/>
            <p:nvPr/>
          </p:nvSpPr>
          <p:spPr>
            <a:xfrm>
              <a:off x="9550400" y="479425"/>
              <a:ext cx="95250" cy="180975"/>
            </a:xfrm>
            <a:custGeom>
              <a:avLst/>
              <a:gdLst>
                <a:gd name="connsiteX0" fmla="*/ -920 w 95250"/>
                <a:gd name="connsiteY0" fmla="*/ 115 h 180975"/>
                <a:gd name="connsiteX1" fmla="*/ 22416 w 95250"/>
                <a:gd name="connsiteY1" fmla="*/ 115 h 180975"/>
                <a:gd name="connsiteX2" fmla="*/ 22416 w 95250"/>
                <a:gd name="connsiteY2" fmla="*/ 160410 h 180975"/>
                <a:gd name="connsiteX3" fmla="*/ 94330 w 95250"/>
                <a:gd name="connsiteY3" fmla="*/ 160410 h 180975"/>
                <a:gd name="connsiteX4" fmla="*/ 94330 w 95250"/>
                <a:gd name="connsiteY4" fmla="*/ 181090 h 180975"/>
                <a:gd name="connsiteX5" fmla="*/ -920 w 95250"/>
                <a:gd name="connsiteY5" fmla="*/ 181090 h 180975"/>
                <a:gd name="connsiteX6" fmla="*/ -920 w 95250"/>
                <a:gd name="connsiteY6" fmla="*/ 11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180975">
                  <a:moveTo>
                    <a:pt x="-920" y="115"/>
                  </a:moveTo>
                  <a:lnTo>
                    <a:pt x="22416" y="115"/>
                  </a:lnTo>
                  <a:lnTo>
                    <a:pt x="22416" y="160410"/>
                  </a:lnTo>
                  <a:lnTo>
                    <a:pt x="94330" y="160410"/>
                  </a:lnTo>
                  <a:lnTo>
                    <a:pt x="94330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</a:path>
              </a:pathLst>
            </a:custGeom>
            <a:solidFill>
              <a:srgbClr val="293B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4884DC4A-BD95-4F09-8988-D17A636F19A0}"/>
                </a:ext>
              </a:extLst>
            </p:cNvPr>
            <p:cNvSpPr/>
            <p:nvPr/>
          </p:nvSpPr>
          <p:spPr>
            <a:xfrm>
              <a:off x="9664700" y="479425"/>
              <a:ext cx="142875" cy="190500"/>
            </a:xfrm>
            <a:custGeom>
              <a:avLst/>
              <a:gdLst>
                <a:gd name="connsiteX0" fmla="*/ -920 w 142875"/>
                <a:gd name="connsiteY0" fmla="*/ 115 h 190500"/>
                <a:gd name="connsiteX1" fmla="*/ 23559 w 142875"/>
                <a:gd name="connsiteY1" fmla="*/ 115 h 190500"/>
                <a:gd name="connsiteX2" fmla="*/ 23559 w 142875"/>
                <a:gd name="connsiteY2" fmla="*/ 112843 h 190500"/>
                <a:gd name="connsiteX3" fmla="*/ 71280 w 142875"/>
                <a:gd name="connsiteY3" fmla="*/ 169086 h 190500"/>
                <a:gd name="connsiteX4" fmla="*/ 117476 w 142875"/>
                <a:gd name="connsiteY4" fmla="*/ 114653 h 190500"/>
                <a:gd name="connsiteX5" fmla="*/ 117476 w 142875"/>
                <a:gd name="connsiteY5" fmla="*/ 115 h 190500"/>
                <a:gd name="connsiteX6" fmla="*/ 141955 w 142875"/>
                <a:gd name="connsiteY6" fmla="*/ 115 h 190500"/>
                <a:gd name="connsiteX7" fmla="*/ 141955 w 142875"/>
                <a:gd name="connsiteY7" fmla="*/ 111148 h 190500"/>
                <a:gd name="connsiteX8" fmla="*/ 68994 w 142875"/>
                <a:gd name="connsiteY8" fmla="*/ 190615 h 190500"/>
                <a:gd name="connsiteX9" fmla="*/ -920 w 142875"/>
                <a:gd name="connsiteY9" fmla="*/ 113929 h 190500"/>
                <a:gd name="connsiteX10" fmla="*/ -920 w 142875"/>
                <a:gd name="connsiteY10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90500">
                  <a:moveTo>
                    <a:pt x="-920" y="115"/>
                  </a:moveTo>
                  <a:lnTo>
                    <a:pt x="23559" y="115"/>
                  </a:lnTo>
                  <a:lnTo>
                    <a:pt x="23559" y="112843"/>
                  </a:lnTo>
                  <a:cubicBezTo>
                    <a:pt x="23559" y="150338"/>
                    <a:pt x="39466" y="169086"/>
                    <a:pt x="71280" y="169086"/>
                  </a:cubicBezTo>
                  <a:cubicBezTo>
                    <a:pt x="102046" y="169086"/>
                    <a:pt x="117476" y="150942"/>
                    <a:pt x="117476" y="114653"/>
                  </a:cubicBezTo>
                  <a:lnTo>
                    <a:pt x="117476" y="115"/>
                  </a:lnTo>
                  <a:lnTo>
                    <a:pt x="141955" y="115"/>
                  </a:lnTo>
                  <a:lnTo>
                    <a:pt x="141955" y="111148"/>
                  </a:lnTo>
                  <a:cubicBezTo>
                    <a:pt x="141955" y="164126"/>
                    <a:pt x="117666" y="190615"/>
                    <a:pt x="68994" y="190615"/>
                  </a:cubicBezTo>
                  <a:cubicBezTo>
                    <a:pt x="22416" y="190615"/>
                    <a:pt x="-920" y="165054"/>
                    <a:pt x="-920" y="113929"/>
                  </a:cubicBezTo>
                  <a:lnTo>
                    <a:pt x="-920" y="115"/>
                  </a:lnTo>
                  <a:close/>
                </a:path>
              </a:pathLst>
            </a:custGeom>
            <a:solidFill>
              <a:srgbClr val="1A92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7763D4F1-D22A-411D-A3BB-F83B6AD96912}"/>
                </a:ext>
              </a:extLst>
            </p:cNvPr>
            <p:cNvSpPr/>
            <p:nvPr/>
          </p:nvSpPr>
          <p:spPr>
            <a:xfrm>
              <a:off x="8759825" y="469900"/>
              <a:ext cx="1495425" cy="200025"/>
            </a:xfrm>
            <a:custGeom>
              <a:avLst/>
              <a:gdLst>
                <a:gd name="connsiteX0" fmla="*/ 1231520 w 1495425"/>
                <a:gd name="connsiteY0" fmla="*/ 178615 h 200025"/>
                <a:gd name="connsiteX1" fmla="*/ 1238950 w 1495425"/>
                <a:gd name="connsiteY1" fmla="*/ 181469 h 200025"/>
                <a:gd name="connsiteX2" fmla="*/ 1241902 w 1495425"/>
                <a:gd name="connsiteY2" fmla="*/ 188842 h 200025"/>
                <a:gd name="connsiteX3" fmla="*/ 1238950 w 1495425"/>
                <a:gd name="connsiteY3" fmla="*/ 196216 h 200025"/>
                <a:gd name="connsiteX4" fmla="*/ 1231520 w 1495425"/>
                <a:gd name="connsiteY4" fmla="*/ 199188 h 200025"/>
                <a:gd name="connsiteX5" fmla="*/ 1224376 w 1495425"/>
                <a:gd name="connsiteY5" fmla="*/ 196216 h 200025"/>
                <a:gd name="connsiteX6" fmla="*/ 1221518 w 1495425"/>
                <a:gd name="connsiteY6" fmla="*/ 188842 h 200025"/>
                <a:gd name="connsiteX7" fmla="*/ 1224376 w 1495425"/>
                <a:gd name="connsiteY7" fmla="*/ 181469 h 200025"/>
                <a:gd name="connsiteX8" fmla="*/ 1231520 w 1495425"/>
                <a:gd name="connsiteY8" fmla="*/ 178615 h 200025"/>
                <a:gd name="connsiteX9" fmla="*/ 560884 w 1495425"/>
                <a:gd name="connsiteY9" fmla="*/ 73010 h 200025"/>
                <a:gd name="connsiteX10" fmla="*/ 530756 w 1495425"/>
                <a:gd name="connsiteY10" fmla="*/ 85383 h 200025"/>
                <a:gd name="connsiteX11" fmla="*/ 516050 w 1495425"/>
                <a:gd name="connsiteY11" fmla="*/ 120940 h 200025"/>
                <a:gd name="connsiteX12" fmla="*/ 599060 w 1495425"/>
                <a:gd name="connsiteY12" fmla="*/ 120940 h 200025"/>
                <a:gd name="connsiteX13" fmla="*/ 588316 w 1495425"/>
                <a:gd name="connsiteY13" fmla="*/ 85564 h 200025"/>
                <a:gd name="connsiteX14" fmla="*/ 560884 w 1495425"/>
                <a:gd name="connsiteY14" fmla="*/ 73010 h 200025"/>
                <a:gd name="connsiteX15" fmla="*/ 345142 w 1495425"/>
                <a:gd name="connsiteY15" fmla="*/ 65399 h 200025"/>
                <a:gd name="connsiteX16" fmla="*/ 356696 w 1495425"/>
                <a:gd name="connsiteY16" fmla="*/ 65399 h 200025"/>
                <a:gd name="connsiteX17" fmla="*/ 356696 w 1495425"/>
                <a:gd name="connsiteY17" fmla="*/ 196929 h 200025"/>
                <a:gd name="connsiteX18" fmla="*/ 345142 w 1495425"/>
                <a:gd name="connsiteY18" fmla="*/ 196929 h 200025"/>
                <a:gd name="connsiteX19" fmla="*/ 1451452 w 1495425"/>
                <a:gd name="connsiteY19" fmla="*/ 62189 h 200025"/>
                <a:gd name="connsiteX20" fmla="*/ 1483456 w 1495425"/>
                <a:gd name="connsiteY20" fmla="*/ 76401 h 200025"/>
                <a:gd name="connsiteX21" fmla="*/ 1494505 w 1495425"/>
                <a:gd name="connsiteY21" fmla="*/ 116892 h 200025"/>
                <a:gd name="connsiteX22" fmla="*/ 1494505 w 1495425"/>
                <a:gd name="connsiteY22" fmla="*/ 196929 h 200025"/>
                <a:gd name="connsiteX23" fmla="*/ 1482980 w 1495425"/>
                <a:gd name="connsiteY23" fmla="*/ 196929 h 200025"/>
                <a:gd name="connsiteX24" fmla="*/ 1482980 w 1495425"/>
                <a:gd name="connsiteY24" fmla="*/ 120340 h 200025"/>
                <a:gd name="connsiteX25" fmla="*/ 1449452 w 1495425"/>
                <a:gd name="connsiteY25" fmla="*/ 73010 h 200025"/>
                <a:gd name="connsiteX26" fmla="*/ 1418686 w 1495425"/>
                <a:gd name="connsiteY26" fmla="*/ 86926 h 200025"/>
                <a:gd name="connsiteX27" fmla="*/ 1406685 w 1495425"/>
                <a:gd name="connsiteY27" fmla="*/ 121416 h 200025"/>
                <a:gd name="connsiteX28" fmla="*/ 1406685 w 1495425"/>
                <a:gd name="connsiteY28" fmla="*/ 196929 h 200025"/>
                <a:gd name="connsiteX29" fmla="*/ 1395159 w 1495425"/>
                <a:gd name="connsiteY29" fmla="*/ 196929 h 200025"/>
                <a:gd name="connsiteX30" fmla="*/ 1395159 w 1495425"/>
                <a:gd name="connsiteY30" fmla="*/ 65399 h 200025"/>
                <a:gd name="connsiteX31" fmla="*/ 1406685 w 1495425"/>
                <a:gd name="connsiteY31" fmla="*/ 65399 h 200025"/>
                <a:gd name="connsiteX32" fmla="*/ 1406685 w 1495425"/>
                <a:gd name="connsiteY32" fmla="*/ 89307 h 200025"/>
                <a:gd name="connsiteX33" fmla="*/ 1407256 w 1495425"/>
                <a:gd name="connsiteY33" fmla="*/ 89307 h 200025"/>
                <a:gd name="connsiteX34" fmla="*/ 1451452 w 1495425"/>
                <a:gd name="connsiteY34" fmla="*/ 62189 h 200025"/>
                <a:gd name="connsiteX35" fmla="*/ 1336295 w 1495425"/>
                <a:gd name="connsiteY35" fmla="*/ 62189 h 200025"/>
                <a:gd name="connsiteX36" fmla="*/ 1364870 w 1495425"/>
                <a:gd name="connsiteY36" fmla="*/ 68371 h 200025"/>
                <a:gd name="connsiteX37" fmla="*/ 1364870 w 1495425"/>
                <a:gd name="connsiteY37" fmla="*/ 81697 h 200025"/>
                <a:gd name="connsiteX38" fmla="*/ 1334485 w 1495425"/>
                <a:gd name="connsiteY38" fmla="*/ 73010 h 200025"/>
                <a:gd name="connsiteX39" fmla="*/ 1297718 w 1495425"/>
                <a:gd name="connsiteY39" fmla="*/ 89660 h 200025"/>
                <a:gd name="connsiteX40" fmla="*/ 1283621 w 1495425"/>
                <a:gd name="connsiteY40" fmla="*/ 132713 h 200025"/>
                <a:gd name="connsiteX41" fmla="*/ 1296480 w 1495425"/>
                <a:gd name="connsiteY41" fmla="*/ 173799 h 200025"/>
                <a:gd name="connsiteX42" fmla="*/ 1330676 w 1495425"/>
                <a:gd name="connsiteY42" fmla="*/ 189318 h 200025"/>
                <a:gd name="connsiteX43" fmla="*/ 1364393 w 1495425"/>
                <a:gd name="connsiteY43" fmla="*/ 178853 h 200025"/>
                <a:gd name="connsiteX44" fmla="*/ 1364393 w 1495425"/>
                <a:gd name="connsiteY44" fmla="*/ 191102 h 200025"/>
                <a:gd name="connsiteX45" fmla="*/ 1330103 w 1495425"/>
                <a:gd name="connsiteY45" fmla="*/ 200140 h 200025"/>
                <a:gd name="connsiteX46" fmla="*/ 1287622 w 1495425"/>
                <a:gd name="connsiteY46" fmla="*/ 181707 h 200025"/>
                <a:gd name="connsiteX47" fmla="*/ 1271429 w 1495425"/>
                <a:gd name="connsiteY47" fmla="*/ 133427 h 200025"/>
                <a:gd name="connsiteX48" fmla="*/ 1289622 w 1495425"/>
                <a:gd name="connsiteY48" fmla="*/ 82173 h 200025"/>
                <a:gd name="connsiteX49" fmla="*/ 1336295 w 1495425"/>
                <a:gd name="connsiteY49" fmla="*/ 62189 h 200025"/>
                <a:gd name="connsiteX50" fmla="*/ 561350 w 1495425"/>
                <a:gd name="connsiteY50" fmla="*/ 62189 h 200025"/>
                <a:gd name="connsiteX51" fmla="*/ 598298 w 1495425"/>
                <a:gd name="connsiteY51" fmla="*/ 79439 h 200025"/>
                <a:gd name="connsiteX52" fmla="*/ 611204 w 1495425"/>
                <a:gd name="connsiteY52" fmla="*/ 126407 h 200025"/>
                <a:gd name="connsiteX53" fmla="*/ 611204 w 1495425"/>
                <a:gd name="connsiteY53" fmla="*/ 131646 h 200025"/>
                <a:gd name="connsiteX54" fmla="*/ 515583 w 1495425"/>
                <a:gd name="connsiteY54" fmla="*/ 131646 h 200025"/>
                <a:gd name="connsiteX55" fmla="*/ 527841 w 1495425"/>
                <a:gd name="connsiteY55" fmla="*/ 174037 h 200025"/>
                <a:gd name="connsiteX56" fmla="*/ 561579 w 1495425"/>
                <a:gd name="connsiteY56" fmla="*/ 189318 h 200025"/>
                <a:gd name="connsiteX57" fmla="*/ 603965 w 1495425"/>
                <a:gd name="connsiteY57" fmla="*/ 173026 h 200025"/>
                <a:gd name="connsiteX58" fmla="*/ 603965 w 1495425"/>
                <a:gd name="connsiteY58" fmla="*/ 185632 h 200025"/>
                <a:gd name="connsiteX59" fmla="*/ 559245 w 1495425"/>
                <a:gd name="connsiteY59" fmla="*/ 200140 h 200025"/>
                <a:gd name="connsiteX60" fmla="*/ 518849 w 1495425"/>
                <a:gd name="connsiteY60" fmla="*/ 181885 h 200025"/>
                <a:gd name="connsiteX61" fmla="*/ 503438 w 1495425"/>
                <a:gd name="connsiteY61" fmla="*/ 130455 h 200025"/>
                <a:gd name="connsiteX62" fmla="*/ 519555 w 1495425"/>
                <a:gd name="connsiteY62" fmla="*/ 81935 h 200025"/>
                <a:gd name="connsiteX63" fmla="*/ 561350 w 1495425"/>
                <a:gd name="connsiteY63" fmla="*/ 62189 h 200025"/>
                <a:gd name="connsiteX64" fmla="*/ 453880 w 1495425"/>
                <a:gd name="connsiteY64" fmla="*/ 62189 h 200025"/>
                <a:gd name="connsiteX65" fmla="*/ 482483 w 1495425"/>
                <a:gd name="connsiteY65" fmla="*/ 68371 h 200025"/>
                <a:gd name="connsiteX66" fmla="*/ 482483 w 1495425"/>
                <a:gd name="connsiteY66" fmla="*/ 81697 h 200025"/>
                <a:gd name="connsiteX67" fmla="*/ 452127 w 1495425"/>
                <a:gd name="connsiteY67" fmla="*/ 73010 h 200025"/>
                <a:gd name="connsiteX68" fmla="*/ 415351 w 1495425"/>
                <a:gd name="connsiteY68" fmla="*/ 89660 h 200025"/>
                <a:gd name="connsiteX69" fmla="*/ 401225 w 1495425"/>
                <a:gd name="connsiteY69" fmla="*/ 132713 h 200025"/>
                <a:gd name="connsiteX70" fmla="*/ 414122 w 1495425"/>
                <a:gd name="connsiteY70" fmla="*/ 173799 h 200025"/>
                <a:gd name="connsiteX71" fmla="*/ 448279 w 1495425"/>
                <a:gd name="connsiteY71" fmla="*/ 189318 h 200025"/>
                <a:gd name="connsiteX72" fmla="*/ 482017 w 1495425"/>
                <a:gd name="connsiteY72" fmla="*/ 178853 h 200025"/>
                <a:gd name="connsiteX73" fmla="*/ 482017 w 1495425"/>
                <a:gd name="connsiteY73" fmla="*/ 191102 h 200025"/>
                <a:gd name="connsiteX74" fmla="*/ 447689 w 1495425"/>
                <a:gd name="connsiteY74" fmla="*/ 200140 h 200025"/>
                <a:gd name="connsiteX75" fmla="*/ 405255 w 1495425"/>
                <a:gd name="connsiteY75" fmla="*/ 181707 h 200025"/>
                <a:gd name="connsiteX76" fmla="*/ 389081 w 1495425"/>
                <a:gd name="connsiteY76" fmla="*/ 133427 h 200025"/>
                <a:gd name="connsiteX77" fmla="*/ 407236 w 1495425"/>
                <a:gd name="connsiteY77" fmla="*/ 82173 h 200025"/>
                <a:gd name="connsiteX78" fmla="*/ 453880 w 1495425"/>
                <a:gd name="connsiteY78" fmla="*/ 62189 h 200025"/>
                <a:gd name="connsiteX79" fmla="*/ 84195 w 1495425"/>
                <a:gd name="connsiteY79" fmla="*/ 21280 h 200025"/>
                <a:gd name="connsiteX80" fmla="*/ 32294 w 1495425"/>
                <a:gd name="connsiteY80" fmla="*/ 44530 h 200025"/>
                <a:gd name="connsiteX81" fmla="*/ 11920 w 1495425"/>
                <a:gd name="connsiteY81" fmla="*/ 105357 h 200025"/>
                <a:gd name="connsiteX82" fmla="*/ 31189 w 1495425"/>
                <a:gd name="connsiteY82" fmla="*/ 165950 h 200025"/>
                <a:gd name="connsiteX83" fmla="*/ 82671 w 1495425"/>
                <a:gd name="connsiteY83" fmla="*/ 188486 h 200025"/>
                <a:gd name="connsiteX84" fmla="*/ 135735 w 1495425"/>
                <a:gd name="connsiteY84" fmla="*/ 166188 h 200025"/>
                <a:gd name="connsiteX85" fmla="*/ 155300 w 1495425"/>
                <a:gd name="connsiteY85" fmla="*/ 104052 h 200025"/>
                <a:gd name="connsiteX86" fmla="*/ 136202 w 1495425"/>
                <a:gd name="connsiteY86" fmla="*/ 43168 h 200025"/>
                <a:gd name="connsiteX87" fmla="*/ 84195 w 1495425"/>
                <a:gd name="connsiteY87" fmla="*/ 21280 h 200025"/>
                <a:gd name="connsiteX88" fmla="*/ 350857 w 1495425"/>
                <a:gd name="connsiteY88" fmla="*/ 12717 h 200025"/>
                <a:gd name="connsiteX89" fmla="*/ 357696 w 1495425"/>
                <a:gd name="connsiteY89" fmla="*/ 15279 h 200025"/>
                <a:gd name="connsiteX90" fmla="*/ 360668 w 1495425"/>
                <a:gd name="connsiteY90" fmla="*/ 22232 h 200025"/>
                <a:gd name="connsiteX91" fmla="*/ 357753 w 1495425"/>
                <a:gd name="connsiteY91" fmla="*/ 29309 h 200025"/>
                <a:gd name="connsiteX92" fmla="*/ 350857 w 1495425"/>
                <a:gd name="connsiteY92" fmla="*/ 32224 h 200025"/>
                <a:gd name="connsiteX93" fmla="*/ 344152 w 1495425"/>
                <a:gd name="connsiteY93" fmla="*/ 29433 h 200025"/>
                <a:gd name="connsiteX94" fmla="*/ 341285 w 1495425"/>
                <a:gd name="connsiteY94" fmla="*/ 22232 h 200025"/>
                <a:gd name="connsiteX95" fmla="*/ 344209 w 1495425"/>
                <a:gd name="connsiteY95" fmla="*/ 15393 h 200025"/>
                <a:gd name="connsiteX96" fmla="*/ 350857 w 1495425"/>
                <a:gd name="connsiteY96" fmla="*/ 12717 h 200025"/>
                <a:gd name="connsiteX97" fmla="*/ 86291 w 1495425"/>
                <a:gd name="connsiteY97" fmla="*/ 9630 h 200025"/>
                <a:gd name="connsiteX98" fmla="*/ 145489 w 1495425"/>
                <a:gd name="connsiteY98" fmla="*/ 35138 h 200025"/>
                <a:gd name="connsiteX99" fmla="*/ 168139 w 1495425"/>
                <a:gd name="connsiteY99" fmla="*/ 102032 h 200025"/>
                <a:gd name="connsiteX100" fmla="*/ 144965 w 1495425"/>
                <a:gd name="connsiteY100" fmla="*/ 173918 h 200025"/>
                <a:gd name="connsiteX101" fmla="*/ 82910 w 1495425"/>
                <a:gd name="connsiteY101" fmla="*/ 200140 h 200025"/>
                <a:gd name="connsiteX102" fmla="*/ 21845 w 1495425"/>
                <a:gd name="connsiteY102" fmla="*/ 174215 h 200025"/>
                <a:gd name="connsiteX103" fmla="*/ -920 w 1495425"/>
                <a:gd name="connsiteY103" fmla="*/ 106785 h 200025"/>
                <a:gd name="connsiteX104" fmla="*/ 22436 w 1495425"/>
                <a:gd name="connsiteY104" fmla="*/ 36148 h 200025"/>
                <a:gd name="connsiteX105" fmla="*/ 86291 w 1495425"/>
                <a:gd name="connsiteY105" fmla="*/ 9630 h 200025"/>
                <a:gd name="connsiteX106" fmla="*/ 316520 w 1495425"/>
                <a:gd name="connsiteY106" fmla="*/ 115 h 200025"/>
                <a:gd name="connsiteX107" fmla="*/ 330178 w 1495425"/>
                <a:gd name="connsiteY107" fmla="*/ 2611 h 200025"/>
                <a:gd name="connsiteX108" fmla="*/ 330178 w 1495425"/>
                <a:gd name="connsiteY108" fmla="*/ 14622 h 200025"/>
                <a:gd name="connsiteX109" fmla="*/ 316053 w 1495425"/>
                <a:gd name="connsiteY109" fmla="*/ 10935 h 200025"/>
                <a:gd name="connsiteX110" fmla="*/ 292231 w 1495425"/>
                <a:gd name="connsiteY110" fmla="*/ 43520 h 200025"/>
                <a:gd name="connsiteX111" fmla="*/ 292231 w 1495425"/>
                <a:gd name="connsiteY111" fmla="*/ 65399 h 200025"/>
                <a:gd name="connsiteX112" fmla="*/ 326445 w 1495425"/>
                <a:gd name="connsiteY112" fmla="*/ 65399 h 200025"/>
                <a:gd name="connsiteX113" fmla="*/ 326445 w 1495425"/>
                <a:gd name="connsiteY113" fmla="*/ 76220 h 200025"/>
                <a:gd name="connsiteX114" fmla="*/ 292231 w 1495425"/>
                <a:gd name="connsiteY114" fmla="*/ 76220 h 200025"/>
                <a:gd name="connsiteX115" fmla="*/ 292231 w 1495425"/>
                <a:gd name="connsiteY115" fmla="*/ 196929 h 200025"/>
                <a:gd name="connsiteX116" fmla="*/ 280677 w 1495425"/>
                <a:gd name="connsiteY116" fmla="*/ 196929 h 200025"/>
                <a:gd name="connsiteX117" fmla="*/ 280677 w 1495425"/>
                <a:gd name="connsiteY117" fmla="*/ 76220 h 200025"/>
                <a:gd name="connsiteX118" fmla="*/ 257436 w 1495425"/>
                <a:gd name="connsiteY118" fmla="*/ 76220 h 200025"/>
                <a:gd name="connsiteX119" fmla="*/ 257436 w 1495425"/>
                <a:gd name="connsiteY119" fmla="*/ 65399 h 200025"/>
                <a:gd name="connsiteX120" fmla="*/ 280677 w 1495425"/>
                <a:gd name="connsiteY120" fmla="*/ 65399 h 200025"/>
                <a:gd name="connsiteX121" fmla="*/ 280677 w 1495425"/>
                <a:gd name="connsiteY121" fmla="*/ 42568 h 200025"/>
                <a:gd name="connsiteX122" fmla="*/ 290945 w 1495425"/>
                <a:gd name="connsiteY122" fmla="*/ 10935 h 200025"/>
                <a:gd name="connsiteX123" fmla="*/ 316520 w 1495425"/>
                <a:gd name="connsiteY123" fmla="*/ 115 h 200025"/>
                <a:gd name="connsiteX124" fmla="*/ 245044 w 1495425"/>
                <a:gd name="connsiteY124" fmla="*/ 115 h 200025"/>
                <a:gd name="connsiteX125" fmla="*/ 258703 w 1495425"/>
                <a:gd name="connsiteY125" fmla="*/ 2611 h 200025"/>
                <a:gd name="connsiteX126" fmla="*/ 258703 w 1495425"/>
                <a:gd name="connsiteY126" fmla="*/ 14622 h 200025"/>
                <a:gd name="connsiteX127" fmla="*/ 244577 w 1495425"/>
                <a:gd name="connsiteY127" fmla="*/ 10935 h 200025"/>
                <a:gd name="connsiteX128" fmla="*/ 220755 w 1495425"/>
                <a:gd name="connsiteY128" fmla="*/ 43520 h 200025"/>
                <a:gd name="connsiteX129" fmla="*/ 220755 w 1495425"/>
                <a:gd name="connsiteY129" fmla="*/ 65399 h 200025"/>
                <a:gd name="connsiteX130" fmla="*/ 254969 w 1495425"/>
                <a:gd name="connsiteY130" fmla="*/ 65399 h 200025"/>
                <a:gd name="connsiteX131" fmla="*/ 254969 w 1495425"/>
                <a:gd name="connsiteY131" fmla="*/ 76220 h 200025"/>
                <a:gd name="connsiteX132" fmla="*/ 220755 w 1495425"/>
                <a:gd name="connsiteY132" fmla="*/ 76220 h 200025"/>
                <a:gd name="connsiteX133" fmla="*/ 220755 w 1495425"/>
                <a:gd name="connsiteY133" fmla="*/ 196929 h 200025"/>
                <a:gd name="connsiteX134" fmla="*/ 209201 w 1495425"/>
                <a:gd name="connsiteY134" fmla="*/ 196929 h 200025"/>
                <a:gd name="connsiteX135" fmla="*/ 209201 w 1495425"/>
                <a:gd name="connsiteY135" fmla="*/ 76220 h 200025"/>
                <a:gd name="connsiteX136" fmla="*/ 185970 w 1495425"/>
                <a:gd name="connsiteY136" fmla="*/ 76220 h 200025"/>
                <a:gd name="connsiteX137" fmla="*/ 185970 w 1495425"/>
                <a:gd name="connsiteY137" fmla="*/ 65399 h 200025"/>
                <a:gd name="connsiteX138" fmla="*/ 209201 w 1495425"/>
                <a:gd name="connsiteY138" fmla="*/ 65399 h 200025"/>
                <a:gd name="connsiteX139" fmla="*/ 209201 w 1495425"/>
                <a:gd name="connsiteY139" fmla="*/ 42568 h 200025"/>
                <a:gd name="connsiteX140" fmla="*/ 219469 w 1495425"/>
                <a:gd name="connsiteY140" fmla="*/ 10935 h 200025"/>
                <a:gd name="connsiteX141" fmla="*/ 245044 w 1495425"/>
                <a:gd name="connsiteY141" fmla="*/ 11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495425" h="200025">
                  <a:moveTo>
                    <a:pt x="1231520" y="178615"/>
                  </a:moveTo>
                  <a:cubicBezTo>
                    <a:pt x="1234472" y="178615"/>
                    <a:pt x="1236853" y="179567"/>
                    <a:pt x="1238950" y="181469"/>
                  </a:cubicBezTo>
                  <a:cubicBezTo>
                    <a:pt x="1240950" y="183372"/>
                    <a:pt x="1241902" y="185830"/>
                    <a:pt x="1241902" y="188842"/>
                  </a:cubicBezTo>
                  <a:cubicBezTo>
                    <a:pt x="1241902" y="191776"/>
                    <a:pt x="1240950" y="194234"/>
                    <a:pt x="1238950" y="196216"/>
                  </a:cubicBezTo>
                  <a:cubicBezTo>
                    <a:pt x="1236853" y="198198"/>
                    <a:pt x="1234472" y="199188"/>
                    <a:pt x="1231520" y="199188"/>
                  </a:cubicBezTo>
                  <a:cubicBezTo>
                    <a:pt x="1228662" y="199188"/>
                    <a:pt x="1226281" y="198198"/>
                    <a:pt x="1224376" y="196216"/>
                  </a:cubicBezTo>
                  <a:cubicBezTo>
                    <a:pt x="1222471" y="194234"/>
                    <a:pt x="1221518" y="191776"/>
                    <a:pt x="1221518" y="188842"/>
                  </a:cubicBezTo>
                  <a:cubicBezTo>
                    <a:pt x="1221518" y="185830"/>
                    <a:pt x="1222471" y="183372"/>
                    <a:pt x="1224376" y="181469"/>
                  </a:cubicBezTo>
                  <a:cubicBezTo>
                    <a:pt x="1226281" y="179567"/>
                    <a:pt x="1228662" y="178615"/>
                    <a:pt x="1231520" y="178615"/>
                  </a:cubicBezTo>
                  <a:close/>
                  <a:moveTo>
                    <a:pt x="560884" y="73010"/>
                  </a:moveTo>
                  <a:cubicBezTo>
                    <a:pt x="548739" y="73010"/>
                    <a:pt x="538700" y="77134"/>
                    <a:pt x="530756" y="85383"/>
                  </a:cubicBezTo>
                  <a:cubicBezTo>
                    <a:pt x="522822" y="93622"/>
                    <a:pt x="517916" y="105481"/>
                    <a:pt x="516050" y="120940"/>
                  </a:cubicBezTo>
                  <a:lnTo>
                    <a:pt x="599060" y="120940"/>
                  </a:lnTo>
                  <a:cubicBezTo>
                    <a:pt x="598517" y="105719"/>
                    <a:pt x="594936" y="93927"/>
                    <a:pt x="588316" y="85564"/>
                  </a:cubicBezTo>
                  <a:cubicBezTo>
                    <a:pt x="581706" y="77191"/>
                    <a:pt x="572551" y="73010"/>
                    <a:pt x="560884" y="73010"/>
                  </a:cubicBezTo>
                  <a:close/>
                  <a:moveTo>
                    <a:pt x="345142" y="65399"/>
                  </a:moveTo>
                  <a:lnTo>
                    <a:pt x="356696" y="65399"/>
                  </a:lnTo>
                  <a:lnTo>
                    <a:pt x="356696" y="196929"/>
                  </a:lnTo>
                  <a:lnTo>
                    <a:pt x="345142" y="196929"/>
                  </a:lnTo>
                  <a:close/>
                  <a:moveTo>
                    <a:pt x="1451452" y="62189"/>
                  </a:moveTo>
                  <a:cubicBezTo>
                    <a:pt x="1465358" y="62189"/>
                    <a:pt x="1476027" y="66933"/>
                    <a:pt x="1483456" y="76401"/>
                  </a:cubicBezTo>
                  <a:cubicBezTo>
                    <a:pt x="1490790" y="85878"/>
                    <a:pt x="1494505" y="99375"/>
                    <a:pt x="1494505" y="116892"/>
                  </a:cubicBezTo>
                  <a:lnTo>
                    <a:pt x="1494505" y="196929"/>
                  </a:lnTo>
                  <a:lnTo>
                    <a:pt x="1482980" y="196929"/>
                  </a:lnTo>
                  <a:lnTo>
                    <a:pt x="1482980" y="120340"/>
                  </a:lnTo>
                  <a:cubicBezTo>
                    <a:pt x="1482980" y="88793"/>
                    <a:pt x="1471740" y="73010"/>
                    <a:pt x="1449452" y="73010"/>
                  </a:cubicBezTo>
                  <a:cubicBezTo>
                    <a:pt x="1436974" y="73010"/>
                    <a:pt x="1426782" y="77648"/>
                    <a:pt x="1418686" y="86926"/>
                  </a:cubicBezTo>
                  <a:cubicBezTo>
                    <a:pt x="1410685" y="96203"/>
                    <a:pt x="1406685" y="107700"/>
                    <a:pt x="1406685" y="121416"/>
                  </a:cubicBezTo>
                  <a:lnTo>
                    <a:pt x="1406685" y="196929"/>
                  </a:lnTo>
                  <a:lnTo>
                    <a:pt x="1395159" y="196929"/>
                  </a:lnTo>
                  <a:lnTo>
                    <a:pt x="1395159" y="65399"/>
                  </a:lnTo>
                  <a:lnTo>
                    <a:pt x="1406685" y="65399"/>
                  </a:lnTo>
                  <a:lnTo>
                    <a:pt x="1406685" y="89307"/>
                  </a:lnTo>
                  <a:lnTo>
                    <a:pt x="1407256" y="89307"/>
                  </a:lnTo>
                  <a:cubicBezTo>
                    <a:pt x="1416685" y="71229"/>
                    <a:pt x="1431450" y="62189"/>
                    <a:pt x="1451452" y="62189"/>
                  </a:cubicBezTo>
                  <a:close/>
                  <a:moveTo>
                    <a:pt x="1336295" y="62189"/>
                  </a:moveTo>
                  <a:cubicBezTo>
                    <a:pt x="1346106" y="62189"/>
                    <a:pt x="1355631" y="64256"/>
                    <a:pt x="1364870" y="68371"/>
                  </a:cubicBezTo>
                  <a:lnTo>
                    <a:pt x="1364870" y="81697"/>
                  </a:lnTo>
                  <a:cubicBezTo>
                    <a:pt x="1355631" y="75905"/>
                    <a:pt x="1345534" y="73010"/>
                    <a:pt x="1334485" y="73010"/>
                  </a:cubicBezTo>
                  <a:cubicBezTo>
                    <a:pt x="1319436" y="73010"/>
                    <a:pt x="1307148" y="78563"/>
                    <a:pt x="1297718" y="89660"/>
                  </a:cubicBezTo>
                  <a:cubicBezTo>
                    <a:pt x="1288289" y="100766"/>
                    <a:pt x="1283621" y="115110"/>
                    <a:pt x="1283621" y="132713"/>
                  </a:cubicBezTo>
                  <a:cubicBezTo>
                    <a:pt x="1283621" y="149757"/>
                    <a:pt x="1287908" y="163453"/>
                    <a:pt x="1296480" y="173799"/>
                  </a:cubicBezTo>
                  <a:cubicBezTo>
                    <a:pt x="1305053" y="184146"/>
                    <a:pt x="1316483" y="189318"/>
                    <a:pt x="1330676" y="189318"/>
                  </a:cubicBezTo>
                  <a:cubicBezTo>
                    <a:pt x="1343534" y="189318"/>
                    <a:pt x="1354773" y="185830"/>
                    <a:pt x="1364393" y="178853"/>
                  </a:cubicBezTo>
                  <a:lnTo>
                    <a:pt x="1364393" y="191102"/>
                  </a:lnTo>
                  <a:cubicBezTo>
                    <a:pt x="1354773" y="197127"/>
                    <a:pt x="1343343" y="200140"/>
                    <a:pt x="1330103" y="200140"/>
                  </a:cubicBezTo>
                  <a:cubicBezTo>
                    <a:pt x="1312578" y="200140"/>
                    <a:pt x="1298386" y="193995"/>
                    <a:pt x="1287622" y="181707"/>
                  </a:cubicBezTo>
                  <a:cubicBezTo>
                    <a:pt x="1276859" y="169419"/>
                    <a:pt x="1271429" y="153325"/>
                    <a:pt x="1271429" y="133427"/>
                  </a:cubicBezTo>
                  <a:cubicBezTo>
                    <a:pt x="1271429" y="112577"/>
                    <a:pt x="1277525" y="95489"/>
                    <a:pt x="1289622" y="82173"/>
                  </a:cubicBezTo>
                  <a:cubicBezTo>
                    <a:pt x="1301719" y="68847"/>
                    <a:pt x="1317245" y="62189"/>
                    <a:pt x="1336295" y="62189"/>
                  </a:cubicBezTo>
                  <a:close/>
                  <a:moveTo>
                    <a:pt x="561350" y="62189"/>
                  </a:moveTo>
                  <a:cubicBezTo>
                    <a:pt x="577381" y="62189"/>
                    <a:pt x="589697" y="67943"/>
                    <a:pt x="598298" y="79439"/>
                  </a:cubicBezTo>
                  <a:cubicBezTo>
                    <a:pt x="606899" y="90926"/>
                    <a:pt x="611204" y="106585"/>
                    <a:pt x="611204" y="126407"/>
                  </a:cubicBezTo>
                  <a:lnTo>
                    <a:pt x="611204" y="131646"/>
                  </a:lnTo>
                  <a:lnTo>
                    <a:pt x="515583" y="131646"/>
                  </a:lnTo>
                  <a:cubicBezTo>
                    <a:pt x="515583" y="149718"/>
                    <a:pt x="519669" y="163849"/>
                    <a:pt x="527841" y="174037"/>
                  </a:cubicBezTo>
                  <a:cubicBezTo>
                    <a:pt x="536014" y="184225"/>
                    <a:pt x="547263" y="189318"/>
                    <a:pt x="561579" y="189318"/>
                  </a:cubicBezTo>
                  <a:cubicBezTo>
                    <a:pt x="576057" y="189318"/>
                    <a:pt x="590182" y="183888"/>
                    <a:pt x="603965" y="173026"/>
                  </a:cubicBezTo>
                  <a:lnTo>
                    <a:pt x="603965" y="185632"/>
                  </a:lnTo>
                  <a:cubicBezTo>
                    <a:pt x="590573" y="195304"/>
                    <a:pt x="575666" y="200140"/>
                    <a:pt x="559245" y="200140"/>
                  </a:cubicBezTo>
                  <a:cubicBezTo>
                    <a:pt x="542586" y="200140"/>
                    <a:pt x="529127" y="194055"/>
                    <a:pt x="518849" y="181885"/>
                  </a:cubicBezTo>
                  <a:cubicBezTo>
                    <a:pt x="508572" y="169716"/>
                    <a:pt x="503438" y="152571"/>
                    <a:pt x="503438" y="130455"/>
                  </a:cubicBezTo>
                  <a:cubicBezTo>
                    <a:pt x="503438" y="111262"/>
                    <a:pt x="508811" y="95089"/>
                    <a:pt x="519555" y="81935"/>
                  </a:cubicBezTo>
                  <a:cubicBezTo>
                    <a:pt x="530289" y="68771"/>
                    <a:pt x="544224" y="62189"/>
                    <a:pt x="561350" y="62189"/>
                  </a:cubicBezTo>
                  <a:close/>
                  <a:moveTo>
                    <a:pt x="453880" y="62189"/>
                  </a:moveTo>
                  <a:cubicBezTo>
                    <a:pt x="463767" y="62189"/>
                    <a:pt x="473301" y="64256"/>
                    <a:pt x="482483" y="68371"/>
                  </a:cubicBezTo>
                  <a:lnTo>
                    <a:pt x="482483" y="81697"/>
                  </a:lnTo>
                  <a:cubicBezTo>
                    <a:pt x="473301" y="75905"/>
                    <a:pt x="463176" y="73010"/>
                    <a:pt x="452127" y="73010"/>
                  </a:cubicBezTo>
                  <a:cubicBezTo>
                    <a:pt x="437030" y="73010"/>
                    <a:pt x="424771" y="78563"/>
                    <a:pt x="415351" y="89660"/>
                  </a:cubicBezTo>
                  <a:cubicBezTo>
                    <a:pt x="405931" y="100766"/>
                    <a:pt x="401225" y="115110"/>
                    <a:pt x="401225" y="132713"/>
                  </a:cubicBezTo>
                  <a:cubicBezTo>
                    <a:pt x="401225" y="149757"/>
                    <a:pt x="405521" y="163453"/>
                    <a:pt x="414122" y="173799"/>
                  </a:cubicBezTo>
                  <a:cubicBezTo>
                    <a:pt x="422723" y="184146"/>
                    <a:pt x="434106" y="189318"/>
                    <a:pt x="448279" y="189318"/>
                  </a:cubicBezTo>
                  <a:cubicBezTo>
                    <a:pt x="461195" y="189318"/>
                    <a:pt x="472444" y="185830"/>
                    <a:pt x="482017" y="178853"/>
                  </a:cubicBezTo>
                  <a:lnTo>
                    <a:pt x="482017" y="191102"/>
                  </a:lnTo>
                  <a:cubicBezTo>
                    <a:pt x="472444" y="197127"/>
                    <a:pt x="461004" y="200140"/>
                    <a:pt x="447689" y="200140"/>
                  </a:cubicBezTo>
                  <a:cubicBezTo>
                    <a:pt x="430182" y="200140"/>
                    <a:pt x="416027" y="193995"/>
                    <a:pt x="405255" y="181707"/>
                  </a:cubicBezTo>
                  <a:cubicBezTo>
                    <a:pt x="394472" y="169419"/>
                    <a:pt x="389081" y="153325"/>
                    <a:pt x="389081" y="133427"/>
                  </a:cubicBezTo>
                  <a:cubicBezTo>
                    <a:pt x="389081" y="112577"/>
                    <a:pt x="395130" y="95489"/>
                    <a:pt x="407236" y="82173"/>
                  </a:cubicBezTo>
                  <a:cubicBezTo>
                    <a:pt x="419342" y="68847"/>
                    <a:pt x="434887" y="62189"/>
                    <a:pt x="453880" y="62189"/>
                  </a:cubicBezTo>
                  <a:close/>
                  <a:moveTo>
                    <a:pt x="84195" y="21280"/>
                  </a:moveTo>
                  <a:cubicBezTo>
                    <a:pt x="63174" y="21280"/>
                    <a:pt x="45877" y="29033"/>
                    <a:pt x="32294" y="44530"/>
                  </a:cubicBezTo>
                  <a:cubicBezTo>
                    <a:pt x="18711" y="60027"/>
                    <a:pt x="11920" y="80306"/>
                    <a:pt x="11920" y="105357"/>
                  </a:cubicBezTo>
                  <a:cubicBezTo>
                    <a:pt x="11920" y="130731"/>
                    <a:pt x="18349" y="150926"/>
                    <a:pt x="31189" y="165950"/>
                  </a:cubicBezTo>
                  <a:cubicBezTo>
                    <a:pt x="44028" y="180974"/>
                    <a:pt x="61192" y="188486"/>
                    <a:pt x="82671" y="188486"/>
                  </a:cubicBezTo>
                  <a:cubicBezTo>
                    <a:pt x="105017" y="188486"/>
                    <a:pt x="122705" y="181053"/>
                    <a:pt x="135735" y="166188"/>
                  </a:cubicBezTo>
                  <a:cubicBezTo>
                    <a:pt x="148775" y="151322"/>
                    <a:pt x="155300" y="130607"/>
                    <a:pt x="155300" y="104052"/>
                  </a:cubicBezTo>
                  <a:cubicBezTo>
                    <a:pt x="155300" y="78049"/>
                    <a:pt x="148937" y="57751"/>
                    <a:pt x="136202" y="43168"/>
                  </a:cubicBezTo>
                  <a:cubicBezTo>
                    <a:pt x="123476" y="28576"/>
                    <a:pt x="106141" y="21280"/>
                    <a:pt x="84195" y="21280"/>
                  </a:cubicBezTo>
                  <a:close/>
                  <a:moveTo>
                    <a:pt x="350857" y="12717"/>
                  </a:moveTo>
                  <a:cubicBezTo>
                    <a:pt x="353429" y="12717"/>
                    <a:pt x="355705" y="13574"/>
                    <a:pt x="357696" y="15279"/>
                  </a:cubicBezTo>
                  <a:cubicBezTo>
                    <a:pt x="359677" y="16984"/>
                    <a:pt x="360668" y="19298"/>
                    <a:pt x="360668" y="22232"/>
                  </a:cubicBezTo>
                  <a:cubicBezTo>
                    <a:pt x="360668" y="25013"/>
                    <a:pt x="359696" y="27366"/>
                    <a:pt x="357753" y="29309"/>
                  </a:cubicBezTo>
                  <a:cubicBezTo>
                    <a:pt x="355801" y="31252"/>
                    <a:pt x="353505" y="32224"/>
                    <a:pt x="350857" y="32224"/>
                  </a:cubicBezTo>
                  <a:cubicBezTo>
                    <a:pt x="348295" y="32224"/>
                    <a:pt x="346057" y="31290"/>
                    <a:pt x="344152" y="29433"/>
                  </a:cubicBezTo>
                  <a:cubicBezTo>
                    <a:pt x="342247" y="27566"/>
                    <a:pt x="341285" y="25166"/>
                    <a:pt x="341285" y="22232"/>
                  </a:cubicBezTo>
                  <a:cubicBezTo>
                    <a:pt x="341285" y="19460"/>
                    <a:pt x="342266" y="17184"/>
                    <a:pt x="344209" y="15393"/>
                  </a:cubicBezTo>
                  <a:cubicBezTo>
                    <a:pt x="346152" y="13612"/>
                    <a:pt x="348371" y="12717"/>
                    <a:pt x="350857" y="12717"/>
                  </a:cubicBezTo>
                  <a:close/>
                  <a:moveTo>
                    <a:pt x="86291" y="9630"/>
                  </a:moveTo>
                  <a:cubicBezTo>
                    <a:pt x="110656" y="9630"/>
                    <a:pt x="130392" y="18127"/>
                    <a:pt x="145489" y="35138"/>
                  </a:cubicBezTo>
                  <a:cubicBezTo>
                    <a:pt x="160586" y="52141"/>
                    <a:pt x="168139" y="74439"/>
                    <a:pt x="168139" y="102032"/>
                  </a:cubicBezTo>
                  <a:cubicBezTo>
                    <a:pt x="168139" y="132474"/>
                    <a:pt x="160414" y="156436"/>
                    <a:pt x="144965" y="173918"/>
                  </a:cubicBezTo>
                  <a:cubicBezTo>
                    <a:pt x="129515" y="191399"/>
                    <a:pt x="108827" y="200140"/>
                    <a:pt x="82910" y="200140"/>
                  </a:cubicBezTo>
                  <a:cubicBezTo>
                    <a:pt x="57382" y="200140"/>
                    <a:pt x="37028" y="191498"/>
                    <a:pt x="21845" y="174215"/>
                  </a:cubicBezTo>
                  <a:cubicBezTo>
                    <a:pt x="6671" y="156932"/>
                    <a:pt x="-920" y="134456"/>
                    <a:pt x="-920" y="106785"/>
                  </a:cubicBezTo>
                  <a:cubicBezTo>
                    <a:pt x="-920" y="77372"/>
                    <a:pt x="6862" y="53826"/>
                    <a:pt x="22436" y="36148"/>
                  </a:cubicBezTo>
                  <a:cubicBezTo>
                    <a:pt x="37999" y="18470"/>
                    <a:pt x="59287" y="9630"/>
                    <a:pt x="86291" y="9630"/>
                  </a:cubicBezTo>
                  <a:close/>
                  <a:moveTo>
                    <a:pt x="316520" y="115"/>
                  </a:moveTo>
                  <a:cubicBezTo>
                    <a:pt x="322044" y="115"/>
                    <a:pt x="326597" y="944"/>
                    <a:pt x="330178" y="2611"/>
                  </a:cubicBezTo>
                  <a:lnTo>
                    <a:pt x="330178" y="14622"/>
                  </a:lnTo>
                  <a:cubicBezTo>
                    <a:pt x="327064" y="12164"/>
                    <a:pt x="322359" y="10935"/>
                    <a:pt x="316053" y="10935"/>
                  </a:cubicBezTo>
                  <a:cubicBezTo>
                    <a:pt x="300175" y="10935"/>
                    <a:pt x="292231" y="21794"/>
                    <a:pt x="292231" y="43520"/>
                  </a:cubicBezTo>
                  <a:lnTo>
                    <a:pt x="292231" y="65399"/>
                  </a:lnTo>
                  <a:lnTo>
                    <a:pt x="326445" y="65399"/>
                  </a:lnTo>
                  <a:lnTo>
                    <a:pt x="326445" y="76220"/>
                  </a:lnTo>
                  <a:lnTo>
                    <a:pt x="292231" y="76220"/>
                  </a:lnTo>
                  <a:lnTo>
                    <a:pt x="292231" y="196929"/>
                  </a:lnTo>
                  <a:lnTo>
                    <a:pt x="280677" y="196929"/>
                  </a:lnTo>
                  <a:lnTo>
                    <a:pt x="280677" y="76220"/>
                  </a:lnTo>
                  <a:lnTo>
                    <a:pt x="257436" y="76220"/>
                  </a:lnTo>
                  <a:lnTo>
                    <a:pt x="257436" y="65399"/>
                  </a:lnTo>
                  <a:lnTo>
                    <a:pt x="280677" y="65399"/>
                  </a:lnTo>
                  <a:lnTo>
                    <a:pt x="280677" y="42568"/>
                  </a:lnTo>
                  <a:cubicBezTo>
                    <a:pt x="280677" y="28700"/>
                    <a:pt x="284096" y="18155"/>
                    <a:pt x="290945" y="10935"/>
                  </a:cubicBezTo>
                  <a:cubicBezTo>
                    <a:pt x="297794" y="3725"/>
                    <a:pt x="306318" y="115"/>
                    <a:pt x="316520" y="115"/>
                  </a:cubicBezTo>
                  <a:close/>
                  <a:moveTo>
                    <a:pt x="245044" y="115"/>
                  </a:moveTo>
                  <a:cubicBezTo>
                    <a:pt x="250569" y="115"/>
                    <a:pt x="255121" y="944"/>
                    <a:pt x="258703" y="2611"/>
                  </a:cubicBezTo>
                  <a:lnTo>
                    <a:pt x="258703" y="14622"/>
                  </a:lnTo>
                  <a:cubicBezTo>
                    <a:pt x="255588" y="12164"/>
                    <a:pt x="250883" y="10935"/>
                    <a:pt x="244577" y="10935"/>
                  </a:cubicBezTo>
                  <a:cubicBezTo>
                    <a:pt x="228699" y="10935"/>
                    <a:pt x="220755" y="21794"/>
                    <a:pt x="220755" y="43520"/>
                  </a:cubicBezTo>
                  <a:lnTo>
                    <a:pt x="220755" y="65399"/>
                  </a:lnTo>
                  <a:lnTo>
                    <a:pt x="254969" y="65399"/>
                  </a:lnTo>
                  <a:lnTo>
                    <a:pt x="254969" y="76220"/>
                  </a:lnTo>
                  <a:lnTo>
                    <a:pt x="220755" y="76220"/>
                  </a:lnTo>
                  <a:lnTo>
                    <a:pt x="220755" y="196929"/>
                  </a:lnTo>
                  <a:lnTo>
                    <a:pt x="209201" y="196929"/>
                  </a:lnTo>
                  <a:lnTo>
                    <a:pt x="209201" y="76220"/>
                  </a:lnTo>
                  <a:lnTo>
                    <a:pt x="185970" y="76220"/>
                  </a:lnTo>
                  <a:lnTo>
                    <a:pt x="185970" y="65399"/>
                  </a:lnTo>
                  <a:lnTo>
                    <a:pt x="209201" y="65399"/>
                  </a:lnTo>
                  <a:lnTo>
                    <a:pt x="209201" y="42568"/>
                  </a:lnTo>
                  <a:cubicBezTo>
                    <a:pt x="209201" y="28700"/>
                    <a:pt x="212621" y="18155"/>
                    <a:pt x="219469" y="10935"/>
                  </a:cubicBezTo>
                  <a:cubicBezTo>
                    <a:pt x="226327" y="3725"/>
                    <a:pt x="234843" y="115"/>
                    <a:pt x="245044" y="115"/>
                  </a:cubicBez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5704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>
            <a:extLst>
              <a:ext uri="{FF2B5EF4-FFF2-40B4-BE49-F238E27FC236}">
                <a16:creationId xmlns:a16="http://schemas.microsoft.com/office/drawing/2014/main" id="{AD868303-06D8-4000-97F7-25D87CA5B3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0000"/>
                  <a:lumOff val="30000"/>
                </a:schemeClr>
              </a:gs>
              <a:gs pos="100000">
                <a:schemeClr val="accent6">
                  <a:lumMod val="70000"/>
                  <a:lumOff val="3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F48856F-05F7-460B-A424-BB471C6BB186}"/>
              </a:ext>
            </a:extLst>
          </p:cNvPr>
          <p:cNvSpPr txBox="1"/>
          <p:nvPr/>
        </p:nvSpPr>
        <p:spPr>
          <a:xfrm>
            <a:off x="616992" y="340149"/>
            <a:ext cx="1436291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总结复盘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C8B9103-2E68-48FE-8CE8-52DFA904CA35}"/>
              </a:ext>
            </a:extLst>
          </p:cNvPr>
          <p:cNvSpPr txBox="1"/>
          <p:nvPr/>
        </p:nvSpPr>
        <p:spPr>
          <a:xfrm>
            <a:off x="2563440" y="481784"/>
            <a:ext cx="673261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展望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&amp;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规划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2EA70D7-4603-479D-80EA-A75F0CDF1490}"/>
              </a:ext>
            </a:extLst>
          </p:cNvPr>
          <p:cNvSpPr txBox="1"/>
          <p:nvPr/>
        </p:nvSpPr>
        <p:spPr>
          <a:xfrm>
            <a:off x="4658034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1100">
                <a:solidFill>
                  <a:schemeClr val="bg2">
                    <a:lumMod val="7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数据分析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F1323DE-C4E8-42EA-9067-3937344661CD}"/>
              </a:ext>
            </a:extLst>
          </p:cNvPr>
          <p:cNvSpPr txBox="1"/>
          <p:nvPr/>
        </p:nvSpPr>
        <p:spPr>
          <a:xfrm>
            <a:off x="5650828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亮点展示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BD46111-8D57-4E10-982E-299597386262}"/>
              </a:ext>
            </a:extLst>
          </p:cNvPr>
          <p:cNvSpPr txBox="1"/>
          <p:nvPr/>
        </p:nvSpPr>
        <p:spPr>
          <a:xfrm>
            <a:off x="3665239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1100">
                <a:solidFill>
                  <a:schemeClr val="bg2">
                    <a:lumMod val="75000"/>
                  </a:schemeClr>
                </a:solidFill>
                <a:latin typeface="+mn-ea"/>
              </a:defRPr>
            </a:lvl1pPr>
          </a:lstStyle>
          <a:p>
            <a:r>
              <a:rPr lang="zh-CN" altLang="en-US"/>
              <a:t>业绩报告</a:t>
            </a:r>
            <a:endParaRPr lang="zh-CN" altLang="en-US" dirty="0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E2D5AE5F-8AEB-4CC3-AB9C-0AA5E520F699}"/>
              </a:ext>
            </a:extLst>
          </p:cNvPr>
          <p:cNvSpPr/>
          <p:nvPr/>
        </p:nvSpPr>
        <p:spPr>
          <a:xfrm>
            <a:off x="3427473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D78606C1-E67E-4AE1-892F-B7477CFC26FA}"/>
              </a:ext>
            </a:extLst>
          </p:cNvPr>
          <p:cNvSpPr/>
          <p:nvPr/>
        </p:nvSpPr>
        <p:spPr>
          <a:xfrm>
            <a:off x="4420268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54ADC971-E3E4-4347-BAD6-71DD6A35991F}"/>
              </a:ext>
            </a:extLst>
          </p:cNvPr>
          <p:cNvSpPr/>
          <p:nvPr/>
        </p:nvSpPr>
        <p:spPr>
          <a:xfrm>
            <a:off x="5413063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DFDDCF2-5726-451D-BB4D-D2B3AD0E131B}"/>
              </a:ext>
            </a:extLst>
          </p:cNvPr>
          <p:cNvSpPr txBox="1"/>
          <p:nvPr/>
        </p:nvSpPr>
        <p:spPr>
          <a:xfrm>
            <a:off x="603250" y="1151480"/>
            <a:ext cx="1795363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服务项目金字塔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CB5A413-ED80-4F5B-BBC2-0D8D79D6C15B}"/>
              </a:ext>
            </a:extLst>
          </p:cNvPr>
          <p:cNvSpPr txBox="1"/>
          <p:nvPr/>
        </p:nvSpPr>
        <p:spPr>
          <a:xfrm>
            <a:off x="603250" y="1472758"/>
            <a:ext cx="1348126" cy="1531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Service item pyramid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9" name="文本框 418">
            <a:extLst>
              <a:ext uri="{FF2B5EF4-FFF2-40B4-BE49-F238E27FC236}">
                <a16:creationId xmlns:a16="http://schemas.microsoft.com/office/drawing/2014/main" id="{1D8FDAD6-1B42-4CDA-B8FF-DD24567122C0}"/>
              </a:ext>
            </a:extLst>
          </p:cNvPr>
          <p:cNvSpPr txBox="1"/>
          <p:nvPr/>
        </p:nvSpPr>
        <p:spPr>
          <a:xfrm>
            <a:off x="616993" y="6005379"/>
            <a:ext cx="1158972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English name </a:t>
            </a: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" name="文本框 419">
            <a:extLst>
              <a:ext uri="{FF2B5EF4-FFF2-40B4-BE49-F238E27FC236}">
                <a16:creationId xmlns:a16="http://schemas.microsoft.com/office/drawing/2014/main" id="{4EBA1586-0FA8-4A2A-8336-00A59AF1B3E3}"/>
              </a:ext>
            </a:extLst>
          </p:cNvPr>
          <p:cNvSpPr txBox="1"/>
          <p:nvPr/>
        </p:nvSpPr>
        <p:spPr>
          <a:xfrm>
            <a:off x="10731206" y="6005379"/>
            <a:ext cx="851194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Corporate slogan</a:t>
            </a:r>
          </a:p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圆: 空心 60">
            <a:extLst>
              <a:ext uri="{FF2B5EF4-FFF2-40B4-BE49-F238E27FC236}">
                <a16:creationId xmlns:a16="http://schemas.microsoft.com/office/drawing/2014/main" id="{5009DDA3-46AE-4994-A4B4-89BB9CDDCF4F}"/>
              </a:ext>
            </a:extLst>
          </p:cNvPr>
          <p:cNvSpPr/>
          <p:nvPr/>
        </p:nvSpPr>
        <p:spPr>
          <a:xfrm>
            <a:off x="2182394" y="469587"/>
            <a:ext cx="190274" cy="190274"/>
          </a:xfrm>
          <a:prstGeom prst="donut">
            <a:avLst>
              <a:gd name="adj" fmla="val 232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42" name="组合 141">
            <a:extLst>
              <a:ext uri="{FF2B5EF4-FFF2-40B4-BE49-F238E27FC236}">
                <a16:creationId xmlns:a16="http://schemas.microsoft.com/office/drawing/2014/main" id="{2C71479D-0D73-412D-9656-CFFA5BF43F5B}"/>
              </a:ext>
            </a:extLst>
          </p:cNvPr>
          <p:cNvGrpSpPr/>
          <p:nvPr/>
        </p:nvGrpSpPr>
        <p:grpSpPr>
          <a:xfrm>
            <a:off x="4163721" y="1496720"/>
            <a:ext cx="3864558" cy="3864558"/>
            <a:chOff x="4163721" y="1496720"/>
            <a:chExt cx="3864558" cy="3864558"/>
          </a:xfrm>
        </p:grpSpPr>
        <p:sp>
          <p:nvSpPr>
            <p:cNvPr id="143" name="椭圆 142">
              <a:extLst>
                <a:ext uri="{FF2B5EF4-FFF2-40B4-BE49-F238E27FC236}">
                  <a16:creationId xmlns:a16="http://schemas.microsoft.com/office/drawing/2014/main" id="{793206A6-D722-40E5-A6A2-9BB2F8F5C6C1}"/>
                </a:ext>
              </a:extLst>
            </p:cNvPr>
            <p:cNvSpPr/>
            <p:nvPr/>
          </p:nvSpPr>
          <p:spPr>
            <a:xfrm>
              <a:off x="4163721" y="1496720"/>
              <a:ext cx="3864558" cy="38645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等腰三角形 143">
              <a:extLst>
                <a:ext uri="{FF2B5EF4-FFF2-40B4-BE49-F238E27FC236}">
                  <a16:creationId xmlns:a16="http://schemas.microsoft.com/office/drawing/2014/main" id="{62287520-C397-4C4A-950F-32036E160C26}"/>
                </a:ext>
              </a:extLst>
            </p:cNvPr>
            <p:cNvSpPr/>
            <p:nvPr/>
          </p:nvSpPr>
          <p:spPr>
            <a:xfrm>
              <a:off x="4677728" y="1874290"/>
              <a:ext cx="2836544" cy="2445296"/>
            </a:xfrm>
            <a:prstGeom prst="triangle">
              <a:avLst/>
            </a:prstGeom>
            <a:noFill/>
            <a:ln cap="rnd">
              <a:solidFill>
                <a:schemeClr val="accent1">
                  <a:lumMod val="40000"/>
                  <a:lumOff val="60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4070EC8F-7442-41C4-872F-2495CF5B2016}"/>
              </a:ext>
            </a:extLst>
          </p:cNvPr>
          <p:cNvGrpSpPr/>
          <p:nvPr/>
        </p:nvGrpSpPr>
        <p:grpSpPr>
          <a:xfrm>
            <a:off x="4000500" y="1333499"/>
            <a:ext cx="4191000" cy="4191000"/>
            <a:chOff x="4000499" y="1333499"/>
            <a:chExt cx="4191000" cy="4191000"/>
          </a:xfrm>
        </p:grpSpPr>
        <p:sp>
          <p:nvSpPr>
            <p:cNvPr id="146" name="图形 33">
              <a:extLst>
                <a:ext uri="{FF2B5EF4-FFF2-40B4-BE49-F238E27FC236}">
                  <a16:creationId xmlns:a16="http://schemas.microsoft.com/office/drawing/2014/main" id="{82512369-1739-4CCB-886B-8B6666A0A85D}"/>
                </a:ext>
              </a:extLst>
            </p:cNvPr>
            <p:cNvSpPr/>
            <p:nvPr/>
          </p:nvSpPr>
          <p:spPr>
            <a:xfrm>
              <a:off x="4462462" y="1881187"/>
              <a:ext cx="1633537" cy="2445067"/>
            </a:xfrm>
            <a:custGeom>
              <a:avLst/>
              <a:gdLst>
                <a:gd name="connsiteX0" fmla="*/ 215265 w 1633537"/>
                <a:gd name="connsiteY0" fmla="*/ 2445068 h 2445067"/>
                <a:gd name="connsiteX1" fmla="*/ 0 w 1633537"/>
                <a:gd name="connsiteY1" fmla="*/ 1633538 h 2445067"/>
                <a:gd name="connsiteX2" fmla="*/ 292417 w 1633537"/>
                <a:gd name="connsiteY2" fmla="*/ 701040 h 2445067"/>
                <a:gd name="connsiteX3" fmla="*/ 1633538 w 1633537"/>
                <a:gd name="connsiteY3" fmla="*/ 0 h 244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3537" h="2445067">
                  <a:moveTo>
                    <a:pt x="215265" y="2445068"/>
                  </a:moveTo>
                  <a:cubicBezTo>
                    <a:pt x="78105" y="2205990"/>
                    <a:pt x="0" y="1928813"/>
                    <a:pt x="0" y="1633538"/>
                  </a:cubicBezTo>
                  <a:cubicBezTo>
                    <a:pt x="0" y="1286828"/>
                    <a:pt x="107632" y="964883"/>
                    <a:pt x="292417" y="701040"/>
                  </a:cubicBezTo>
                  <a:cubicBezTo>
                    <a:pt x="587693" y="277178"/>
                    <a:pt x="1078230" y="0"/>
                    <a:pt x="1633538" y="0"/>
                  </a:cubicBezTo>
                </a:path>
              </a:pathLst>
            </a:custGeom>
            <a:noFill/>
            <a:ln w="101600" cap="rnd">
              <a:gradFill>
                <a:gsLst>
                  <a:gs pos="0">
                    <a:schemeClr val="accent1"/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7" name="图形 33">
              <a:extLst>
                <a:ext uri="{FF2B5EF4-FFF2-40B4-BE49-F238E27FC236}">
                  <a16:creationId xmlns:a16="http://schemas.microsoft.com/office/drawing/2014/main" id="{5F13BE79-F2F8-42EA-9B2B-7969851A0FCE}"/>
                </a:ext>
              </a:extLst>
            </p:cNvPr>
            <p:cNvSpPr/>
            <p:nvPr/>
          </p:nvSpPr>
          <p:spPr>
            <a:xfrm>
              <a:off x="4677726" y="4325302"/>
              <a:ext cx="2836544" cy="822959"/>
            </a:xfrm>
            <a:custGeom>
              <a:avLst/>
              <a:gdLst>
                <a:gd name="connsiteX0" fmla="*/ 2836545 w 2836544"/>
                <a:gd name="connsiteY0" fmla="*/ 0 h 822959"/>
                <a:gd name="connsiteX1" fmla="*/ 1418273 w 2836544"/>
                <a:gd name="connsiteY1" fmla="*/ 822960 h 822959"/>
                <a:gd name="connsiteX2" fmla="*/ 0 w 2836544"/>
                <a:gd name="connsiteY2" fmla="*/ 953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6544" h="822959">
                  <a:moveTo>
                    <a:pt x="2836545" y="0"/>
                  </a:moveTo>
                  <a:cubicBezTo>
                    <a:pt x="2554605" y="491490"/>
                    <a:pt x="2025015" y="822960"/>
                    <a:pt x="1418273" y="822960"/>
                  </a:cubicBezTo>
                  <a:cubicBezTo>
                    <a:pt x="811530" y="822960"/>
                    <a:pt x="281940" y="492442"/>
                    <a:pt x="0" y="953"/>
                  </a:cubicBezTo>
                </a:path>
              </a:pathLst>
            </a:custGeom>
            <a:noFill/>
            <a:ln w="101600" cap="rnd">
              <a:gradFill flip="none" rotWithShape="1">
                <a:gsLst>
                  <a:gs pos="0">
                    <a:schemeClr val="accent2"/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10800000" scaled="1"/>
                <a:tileRect/>
              </a:gra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8" name="图形 33">
              <a:extLst>
                <a:ext uri="{FF2B5EF4-FFF2-40B4-BE49-F238E27FC236}">
                  <a16:creationId xmlns:a16="http://schemas.microsoft.com/office/drawing/2014/main" id="{65BC545F-7FEC-4A04-B702-580DFC0B1F7A}"/>
                </a:ext>
              </a:extLst>
            </p:cNvPr>
            <p:cNvSpPr/>
            <p:nvPr/>
          </p:nvSpPr>
          <p:spPr>
            <a:xfrm>
              <a:off x="4000499" y="1333499"/>
              <a:ext cx="4191000" cy="4191000"/>
            </a:xfrm>
            <a:custGeom>
              <a:avLst/>
              <a:gdLst>
                <a:gd name="connsiteX0" fmla="*/ 4191000 w 4191000"/>
                <a:gd name="connsiteY0" fmla="*/ 2095500 h 4191000"/>
                <a:gd name="connsiteX1" fmla="*/ 2095500 w 4191000"/>
                <a:gd name="connsiteY1" fmla="*/ 4191000 h 4191000"/>
                <a:gd name="connsiteX2" fmla="*/ 0 w 4191000"/>
                <a:gd name="connsiteY2" fmla="*/ 2095500 h 4191000"/>
                <a:gd name="connsiteX3" fmla="*/ 2095500 w 4191000"/>
                <a:gd name="connsiteY3" fmla="*/ 0 h 4191000"/>
                <a:gd name="connsiteX4" fmla="*/ 4191000 w 4191000"/>
                <a:gd name="connsiteY4" fmla="*/ 2095500 h 419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0" h="4191000">
                  <a:moveTo>
                    <a:pt x="4191000" y="2095500"/>
                  </a:moveTo>
                  <a:cubicBezTo>
                    <a:pt x="4191000" y="3252813"/>
                    <a:pt x="3252813" y="4191000"/>
                    <a:pt x="2095500" y="4191000"/>
                  </a:cubicBezTo>
                  <a:cubicBezTo>
                    <a:pt x="938187" y="4191000"/>
                    <a:pt x="0" y="3252813"/>
                    <a:pt x="0" y="2095500"/>
                  </a:cubicBezTo>
                  <a:cubicBezTo>
                    <a:pt x="0" y="938187"/>
                    <a:pt x="938187" y="0"/>
                    <a:pt x="2095500" y="0"/>
                  </a:cubicBezTo>
                  <a:cubicBezTo>
                    <a:pt x="3252813" y="0"/>
                    <a:pt x="4191000" y="938187"/>
                    <a:pt x="4191000" y="209550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F1A8794E-FE22-4590-BE96-C163C74A77DC}"/>
              </a:ext>
            </a:extLst>
          </p:cNvPr>
          <p:cNvGrpSpPr/>
          <p:nvPr/>
        </p:nvGrpSpPr>
        <p:grpSpPr>
          <a:xfrm>
            <a:off x="723900" y="4115126"/>
            <a:ext cx="3579490" cy="1411186"/>
            <a:chOff x="723900" y="4115126"/>
            <a:chExt cx="3579490" cy="1411186"/>
          </a:xfrm>
        </p:grpSpPr>
        <p:sp>
          <p:nvSpPr>
            <p:cNvPr id="150" name="文本框 149">
              <a:extLst>
                <a:ext uri="{FF2B5EF4-FFF2-40B4-BE49-F238E27FC236}">
                  <a16:creationId xmlns:a16="http://schemas.microsoft.com/office/drawing/2014/main" id="{E33E82CF-242B-41B5-93D6-E3E800E79255}"/>
                </a:ext>
              </a:extLst>
            </p:cNvPr>
            <p:cNvSpPr txBox="1"/>
            <p:nvPr/>
          </p:nvSpPr>
          <p:spPr>
            <a:xfrm>
              <a:off x="3142816" y="4115126"/>
              <a:ext cx="1160574" cy="369332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2400" dirty="0">
                  <a:solidFill>
                    <a:schemeClr val="accent1"/>
                  </a:solidFill>
                  <a:latin typeface="+mj-ea"/>
                  <a:ea typeface="+mj-ea"/>
                </a:rPr>
                <a:t>赋能</a:t>
              </a:r>
              <a:r>
                <a:rPr lang="en-US" altLang="zh-CN" sz="2400" dirty="0">
                  <a:solidFill>
                    <a:schemeClr val="accent1"/>
                  </a:solidFill>
                  <a:latin typeface="+mj-ea"/>
                  <a:ea typeface="+mj-ea"/>
                </a:rPr>
                <a:t>B</a:t>
              </a:r>
              <a:r>
                <a:rPr lang="zh-CN" altLang="en-US" sz="2400" dirty="0">
                  <a:solidFill>
                    <a:schemeClr val="accent1"/>
                  </a:solidFill>
                  <a:latin typeface="+mj-ea"/>
                  <a:ea typeface="+mj-ea"/>
                </a:rPr>
                <a:t>端</a:t>
              </a:r>
            </a:p>
          </p:txBody>
        </p:sp>
        <p:grpSp>
          <p:nvGrpSpPr>
            <p:cNvPr id="151" name="组合 150">
              <a:extLst>
                <a:ext uri="{FF2B5EF4-FFF2-40B4-BE49-F238E27FC236}">
                  <a16:creationId xmlns:a16="http://schemas.microsoft.com/office/drawing/2014/main" id="{0EB12E69-92C7-46F8-ABCA-8AB8C7BB7A95}"/>
                </a:ext>
              </a:extLst>
            </p:cNvPr>
            <p:cNvGrpSpPr/>
            <p:nvPr/>
          </p:nvGrpSpPr>
          <p:grpSpPr>
            <a:xfrm>
              <a:off x="723900" y="4159862"/>
              <a:ext cx="2067927" cy="553998"/>
              <a:chOff x="723900" y="3167998"/>
              <a:chExt cx="2067927" cy="553998"/>
            </a:xfrm>
          </p:grpSpPr>
          <p:sp>
            <p:nvSpPr>
              <p:cNvPr id="161" name="文本框 160">
                <a:extLst>
                  <a:ext uri="{FF2B5EF4-FFF2-40B4-BE49-F238E27FC236}">
                    <a16:creationId xmlns:a16="http://schemas.microsoft.com/office/drawing/2014/main" id="{5C7B859B-D5CB-4FC3-BF16-51C9B2153154}"/>
                  </a:ext>
                </a:extLst>
              </p:cNvPr>
              <p:cNvSpPr txBox="1"/>
              <p:nvPr/>
            </p:nvSpPr>
            <p:spPr>
              <a:xfrm>
                <a:off x="882650" y="3167998"/>
                <a:ext cx="1909177" cy="553998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特色疗法</a:t>
                </a:r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·</a:t>
                </a: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慢病天使</a:t>
                </a:r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特训营</a:t>
                </a:r>
              </a:p>
            </p:txBody>
          </p:sp>
          <p:sp>
            <p:nvSpPr>
              <p:cNvPr id="162" name="椭圆 161">
                <a:extLst>
                  <a:ext uri="{FF2B5EF4-FFF2-40B4-BE49-F238E27FC236}">
                    <a16:creationId xmlns:a16="http://schemas.microsoft.com/office/drawing/2014/main" id="{0E2EB2B6-F7BC-4466-9211-FE524504FBEF}"/>
                  </a:ext>
                </a:extLst>
              </p:cNvPr>
              <p:cNvSpPr/>
              <p:nvPr/>
            </p:nvSpPr>
            <p:spPr>
              <a:xfrm>
                <a:off x="723900" y="3262239"/>
                <a:ext cx="88516" cy="88516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152" name="组合 151">
              <a:extLst>
                <a:ext uri="{FF2B5EF4-FFF2-40B4-BE49-F238E27FC236}">
                  <a16:creationId xmlns:a16="http://schemas.microsoft.com/office/drawing/2014/main" id="{1EADEE68-9C05-4074-9F03-735D177A8BF0}"/>
                </a:ext>
              </a:extLst>
            </p:cNvPr>
            <p:cNvGrpSpPr/>
            <p:nvPr/>
          </p:nvGrpSpPr>
          <p:grpSpPr>
            <a:xfrm>
              <a:off x="723900" y="4837885"/>
              <a:ext cx="2102706" cy="276999"/>
              <a:chOff x="723900" y="3167998"/>
              <a:chExt cx="2102706" cy="276999"/>
            </a:xfrm>
          </p:grpSpPr>
          <p:sp>
            <p:nvSpPr>
              <p:cNvPr id="159" name="文本框 158">
                <a:extLst>
                  <a:ext uri="{FF2B5EF4-FFF2-40B4-BE49-F238E27FC236}">
                    <a16:creationId xmlns:a16="http://schemas.microsoft.com/office/drawing/2014/main" id="{7E6024E9-8322-4BC6-8D85-4A1A0D7FC731}"/>
                  </a:ext>
                </a:extLst>
              </p:cNvPr>
              <p:cNvSpPr txBox="1"/>
              <p:nvPr/>
            </p:nvSpPr>
            <p:spPr>
              <a:xfrm>
                <a:off x="768350" y="3167998"/>
                <a:ext cx="2058256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“4+7”</a:t>
                </a: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破局特训营</a:t>
                </a:r>
              </a:p>
            </p:txBody>
          </p:sp>
          <p:sp>
            <p:nvSpPr>
              <p:cNvPr id="160" name="椭圆 159">
                <a:extLst>
                  <a:ext uri="{FF2B5EF4-FFF2-40B4-BE49-F238E27FC236}">
                    <a16:creationId xmlns:a16="http://schemas.microsoft.com/office/drawing/2014/main" id="{32CED603-7EAC-4221-9E27-030052014BBE}"/>
                  </a:ext>
                </a:extLst>
              </p:cNvPr>
              <p:cNvSpPr/>
              <p:nvPr/>
            </p:nvSpPr>
            <p:spPr>
              <a:xfrm>
                <a:off x="723900" y="3262239"/>
                <a:ext cx="88516" cy="88516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153" name="组合 152">
              <a:extLst>
                <a:ext uri="{FF2B5EF4-FFF2-40B4-BE49-F238E27FC236}">
                  <a16:creationId xmlns:a16="http://schemas.microsoft.com/office/drawing/2014/main" id="{1CF83D2F-AC18-4E9A-A966-6B554E264D06}"/>
                </a:ext>
              </a:extLst>
            </p:cNvPr>
            <p:cNvGrpSpPr/>
            <p:nvPr/>
          </p:nvGrpSpPr>
          <p:grpSpPr>
            <a:xfrm>
              <a:off x="723900" y="5249313"/>
              <a:ext cx="1543745" cy="276999"/>
              <a:chOff x="723900" y="3167998"/>
              <a:chExt cx="1543745" cy="276999"/>
            </a:xfrm>
          </p:grpSpPr>
          <p:sp>
            <p:nvSpPr>
              <p:cNvPr id="157" name="文本框 156">
                <a:extLst>
                  <a:ext uri="{FF2B5EF4-FFF2-40B4-BE49-F238E27FC236}">
                    <a16:creationId xmlns:a16="http://schemas.microsoft.com/office/drawing/2014/main" id="{C1D2B710-AC48-4764-9D21-6BE2C166EE90}"/>
                  </a:ext>
                </a:extLst>
              </p:cNvPr>
              <p:cNvSpPr txBox="1"/>
              <p:nvPr/>
            </p:nvSpPr>
            <p:spPr>
              <a:xfrm>
                <a:off x="882650" y="3167998"/>
                <a:ext cx="1384995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慢病体验拓展</a:t>
                </a:r>
              </a:p>
            </p:txBody>
          </p:sp>
          <p:sp>
            <p:nvSpPr>
              <p:cNvPr id="158" name="椭圆 157">
                <a:extLst>
                  <a:ext uri="{FF2B5EF4-FFF2-40B4-BE49-F238E27FC236}">
                    <a16:creationId xmlns:a16="http://schemas.microsoft.com/office/drawing/2014/main" id="{C4817D2F-448D-4513-A5C1-391F9394FBA1}"/>
                  </a:ext>
                </a:extLst>
              </p:cNvPr>
              <p:cNvSpPr/>
              <p:nvPr/>
            </p:nvSpPr>
            <p:spPr>
              <a:xfrm>
                <a:off x="723900" y="3262239"/>
                <a:ext cx="88516" cy="88516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154" name="组合 153">
              <a:extLst>
                <a:ext uri="{FF2B5EF4-FFF2-40B4-BE49-F238E27FC236}">
                  <a16:creationId xmlns:a16="http://schemas.microsoft.com/office/drawing/2014/main" id="{890829EC-D926-4E1C-BDEC-218628CF08E9}"/>
                </a:ext>
              </a:extLst>
            </p:cNvPr>
            <p:cNvGrpSpPr/>
            <p:nvPr/>
          </p:nvGrpSpPr>
          <p:grpSpPr>
            <a:xfrm>
              <a:off x="2876461" y="4159862"/>
              <a:ext cx="190500" cy="1364637"/>
              <a:chOff x="9594056" y="95250"/>
              <a:chExt cx="190500" cy="190500"/>
            </a:xfrm>
          </p:grpSpPr>
          <p:cxnSp>
            <p:nvCxnSpPr>
              <p:cNvPr id="155" name="直接连接符 154">
                <a:extLst>
                  <a:ext uri="{FF2B5EF4-FFF2-40B4-BE49-F238E27FC236}">
                    <a16:creationId xmlns:a16="http://schemas.microsoft.com/office/drawing/2014/main" id="{E55F6738-6A3C-4F1D-B8EC-05A6AD7B324E}"/>
                  </a:ext>
                </a:extLst>
              </p:cNvPr>
              <p:cNvCxnSpPr>
                <a:cxnSpLocks/>
                <a:stCxn id="156" idx="0"/>
                <a:endCxn id="156" idx="2"/>
              </p:cNvCxnSpPr>
              <p:nvPr/>
            </p:nvCxnSpPr>
            <p:spPr>
              <a:xfrm>
                <a:off x="9689306" y="95250"/>
                <a:ext cx="0" cy="1905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矩形 155">
                <a:extLst>
                  <a:ext uri="{FF2B5EF4-FFF2-40B4-BE49-F238E27FC236}">
                    <a16:creationId xmlns:a16="http://schemas.microsoft.com/office/drawing/2014/main" id="{5923FCE1-688E-4144-973E-058A98BAE5DD}"/>
                  </a:ext>
                </a:extLst>
              </p:cNvPr>
              <p:cNvSpPr/>
              <p:nvPr/>
            </p:nvSpPr>
            <p:spPr>
              <a:xfrm>
                <a:off x="9594056" y="95250"/>
                <a:ext cx="190500" cy="1905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63" name="组合 162">
            <a:extLst>
              <a:ext uri="{FF2B5EF4-FFF2-40B4-BE49-F238E27FC236}">
                <a16:creationId xmlns:a16="http://schemas.microsoft.com/office/drawing/2014/main" id="{F4A5D9EF-55D4-4277-AB96-4D96C87B8904}"/>
              </a:ext>
            </a:extLst>
          </p:cNvPr>
          <p:cNvGrpSpPr>
            <a:grpSpLocks/>
          </p:cNvGrpSpPr>
          <p:nvPr/>
        </p:nvGrpSpPr>
        <p:grpSpPr>
          <a:xfrm>
            <a:off x="7797617" y="4115126"/>
            <a:ext cx="3310483" cy="1144590"/>
            <a:chOff x="7797617" y="4115126"/>
            <a:chExt cx="3310483" cy="1144590"/>
          </a:xfrm>
        </p:grpSpPr>
        <p:sp>
          <p:nvSpPr>
            <p:cNvPr id="164" name="文本框 163">
              <a:extLst>
                <a:ext uri="{FF2B5EF4-FFF2-40B4-BE49-F238E27FC236}">
                  <a16:creationId xmlns:a16="http://schemas.microsoft.com/office/drawing/2014/main" id="{ED08C9E2-96CB-495D-82B1-BF6F4E868FF2}"/>
                </a:ext>
              </a:extLst>
            </p:cNvPr>
            <p:cNvSpPr txBox="1"/>
            <p:nvPr/>
          </p:nvSpPr>
          <p:spPr>
            <a:xfrm>
              <a:off x="7797617" y="4115126"/>
              <a:ext cx="1231106" cy="369332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2400" dirty="0">
                  <a:solidFill>
                    <a:schemeClr val="accent1"/>
                  </a:solidFill>
                  <a:latin typeface="+mj-ea"/>
                  <a:ea typeface="+mj-ea"/>
                </a:rPr>
                <a:t>建设内部</a:t>
              </a:r>
            </a:p>
          </p:txBody>
        </p:sp>
        <p:grpSp>
          <p:nvGrpSpPr>
            <p:cNvPr id="165" name="组合 164">
              <a:extLst>
                <a:ext uri="{FF2B5EF4-FFF2-40B4-BE49-F238E27FC236}">
                  <a16:creationId xmlns:a16="http://schemas.microsoft.com/office/drawing/2014/main" id="{8671D88E-C521-4681-9467-F69CF76A7159}"/>
                </a:ext>
              </a:extLst>
            </p:cNvPr>
            <p:cNvGrpSpPr/>
            <p:nvPr/>
          </p:nvGrpSpPr>
          <p:grpSpPr>
            <a:xfrm>
              <a:off x="9333523" y="4159862"/>
              <a:ext cx="1312912" cy="276999"/>
              <a:chOff x="723900" y="3167998"/>
              <a:chExt cx="1312912" cy="276999"/>
            </a:xfrm>
          </p:grpSpPr>
          <p:sp>
            <p:nvSpPr>
              <p:cNvPr id="175" name="文本框 174">
                <a:extLst>
                  <a:ext uri="{FF2B5EF4-FFF2-40B4-BE49-F238E27FC236}">
                    <a16:creationId xmlns:a16="http://schemas.microsoft.com/office/drawing/2014/main" id="{93994FCC-6B7B-491B-B460-62C4682B7D72}"/>
                  </a:ext>
                </a:extLst>
              </p:cNvPr>
              <p:cNvSpPr txBox="1"/>
              <p:nvPr/>
            </p:nvSpPr>
            <p:spPr>
              <a:xfrm>
                <a:off x="882650" y="3167998"/>
                <a:ext cx="1154162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烽火淬炼营</a:t>
                </a:r>
              </a:p>
            </p:txBody>
          </p:sp>
          <p:sp>
            <p:nvSpPr>
              <p:cNvPr id="176" name="椭圆 175">
                <a:extLst>
                  <a:ext uri="{FF2B5EF4-FFF2-40B4-BE49-F238E27FC236}">
                    <a16:creationId xmlns:a16="http://schemas.microsoft.com/office/drawing/2014/main" id="{A147F86D-70CE-46ED-9C33-0627B8FCF341}"/>
                  </a:ext>
                </a:extLst>
              </p:cNvPr>
              <p:cNvSpPr/>
              <p:nvPr/>
            </p:nvSpPr>
            <p:spPr>
              <a:xfrm>
                <a:off x="723900" y="3262239"/>
                <a:ext cx="88516" cy="88516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166" name="组合 165">
              <a:extLst>
                <a:ext uri="{FF2B5EF4-FFF2-40B4-BE49-F238E27FC236}">
                  <a16:creationId xmlns:a16="http://schemas.microsoft.com/office/drawing/2014/main" id="{4506DEC4-D724-4DAD-820C-C56E3FBB9B47}"/>
                </a:ext>
              </a:extLst>
            </p:cNvPr>
            <p:cNvGrpSpPr/>
            <p:nvPr/>
          </p:nvGrpSpPr>
          <p:grpSpPr>
            <a:xfrm>
              <a:off x="9333523" y="4571289"/>
              <a:ext cx="1774577" cy="276999"/>
              <a:chOff x="723900" y="3167998"/>
              <a:chExt cx="1774577" cy="276999"/>
            </a:xfrm>
          </p:grpSpPr>
          <p:sp>
            <p:nvSpPr>
              <p:cNvPr id="173" name="文本框 172">
                <a:extLst>
                  <a:ext uri="{FF2B5EF4-FFF2-40B4-BE49-F238E27FC236}">
                    <a16:creationId xmlns:a16="http://schemas.microsoft.com/office/drawing/2014/main" id="{7DCF3399-1CDE-4F85-8AED-3B0C5311F50F}"/>
                  </a:ext>
                </a:extLst>
              </p:cNvPr>
              <p:cNvSpPr txBox="1"/>
              <p:nvPr/>
            </p:nvSpPr>
            <p:spPr>
              <a:xfrm>
                <a:off x="882650" y="3167998"/>
                <a:ext cx="1615827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内训师培训业务</a:t>
                </a:r>
              </a:p>
            </p:txBody>
          </p:sp>
          <p:sp>
            <p:nvSpPr>
              <p:cNvPr id="174" name="椭圆 173">
                <a:extLst>
                  <a:ext uri="{FF2B5EF4-FFF2-40B4-BE49-F238E27FC236}">
                    <a16:creationId xmlns:a16="http://schemas.microsoft.com/office/drawing/2014/main" id="{F53540C3-536A-419F-AE63-3690CC9B5205}"/>
                  </a:ext>
                </a:extLst>
              </p:cNvPr>
              <p:cNvSpPr/>
              <p:nvPr/>
            </p:nvSpPr>
            <p:spPr>
              <a:xfrm>
                <a:off x="723900" y="3262239"/>
                <a:ext cx="88516" cy="88516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167" name="组合 166">
              <a:extLst>
                <a:ext uri="{FF2B5EF4-FFF2-40B4-BE49-F238E27FC236}">
                  <a16:creationId xmlns:a16="http://schemas.microsoft.com/office/drawing/2014/main" id="{6D01B5F7-FF73-4C2F-A336-0689952C4722}"/>
                </a:ext>
              </a:extLst>
            </p:cNvPr>
            <p:cNvGrpSpPr/>
            <p:nvPr/>
          </p:nvGrpSpPr>
          <p:grpSpPr>
            <a:xfrm>
              <a:off x="9333523" y="4982717"/>
              <a:ext cx="1082080" cy="276999"/>
              <a:chOff x="723900" y="3167998"/>
              <a:chExt cx="1082080" cy="276999"/>
            </a:xfrm>
          </p:grpSpPr>
          <p:sp>
            <p:nvSpPr>
              <p:cNvPr id="171" name="文本框 170">
                <a:extLst>
                  <a:ext uri="{FF2B5EF4-FFF2-40B4-BE49-F238E27FC236}">
                    <a16:creationId xmlns:a16="http://schemas.microsoft.com/office/drawing/2014/main" id="{B4D64625-DEF5-4F7B-BAA5-FE80B50B1B7C}"/>
                  </a:ext>
                </a:extLst>
              </p:cNvPr>
              <p:cNvSpPr txBox="1"/>
              <p:nvPr/>
            </p:nvSpPr>
            <p:spPr>
              <a:xfrm>
                <a:off x="882650" y="3167998"/>
                <a:ext cx="923330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药王百问</a:t>
                </a:r>
              </a:p>
            </p:txBody>
          </p:sp>
          <p:sp>
            <p:nvSpPr>
              <p:cNvPr id="172" name="椭圆 171">
                <a:extLst>
                  <a:ext uri="{FF2B5EF4-FFF2-40B4-BE49-F238E27FC236}">
                    <a16:creationId xmlns:a16="http://schemas.microsoft.com/office/drawing/2014/main" id="{AE8E7789-1BFB-4E83-B101-CC59B761DB1D}"/>
                  </a:ext>
                </a:extLst>
              </p:cNvPr>
              <p:cNvSpPr/>
              <p:nvPr/>
            </p:nvSpPr>
            <p:spPr>
              <a:xfrm>
                <a:off x="723900" y="3262239"/>
                <a:ext cx="88516" cy="88516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168" name="组合 167">
              <a:extLst>
                <a:ext uri="{FF2B5EF4-FFF2-40B4-BE49-F238E27FC236}">
                  <a16:creationId xmlns:a16="http://schemas.microsoft.com/office/drawing/2014/main" id="{4A3EC82A-699D-4EC2-BF2C-C6F500ABC7FF}"/>
                </a:ext>
              </a:extLst>
            </p:cNvPr>
            <p:cNvGrpSpPr/>
            <p:nvPr/>
          </p:nvGrpSpPr>
          <p:grpSpPr>
            <a:xfrm>
              <a:off x="9028723" y="4159862"/>
              <a:ext cx="190500" cy="1069363"/>
              <a:chOff x="9594056" y="95250"/>
              <a:chExt cx="190500" cy="190500"/>
            </a:xfrm>
          </p:grpSpPr>
          <p:cxnSp>
            <p:nvCxnSpPr>
              <p:cNvPr id="169" name="直接连接符 168">
                <a:extLst>
                  <a:ext uri="{FF2B5EF4-FFF2-40B4-BE49-F238E27FC236}">
                    <a16:creationId xmlns:a16="http://schemas.microsoft.com/office/drawing/2014/main" id="{489858D4-989A-4E1B-8BB7-62BD6D69CCD0}"/>
                  </a:ext>
                </a:extLst>
              </p:cNvPr>
              <p:cNvCxnSpPr>
                <a:cxnSpLocks/>
                <a:stCxn id="170" idx="0"/>
                <a:endCxn id="170" idx="2"/>
              </p:cNvCxnSpPr>
              <p:nvPr/>
            </p:nvCxnSpPr>
            <p:spPr>
              <a:xfrm>
                <a:off x="9689306" y="95250"/>
                <a:ext cx="0" cy="1905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矩形 169">
                <a:extLst>
                  <a:ext uri="{FF2B5EF4-FFF2-40B4-BE49-F238E27FC236}">
                    <a16:creationId xmlns:a16="http://schemas.microsoft.com/office/drawing/2014/main" id="{AC8042F9-1CAF-4BB1-90A8-05F130025744}"/>
                  </a:ext>
                </a:extLst>
              </p:cNvPr>
              <p:cNvSpPr/>
              <p:nvPr/>
            </p:nvSpPr>
            <p:spPr>
              <a:xfrm>
                <a:off x="9594056" y="95250"/>
                <a:ext cx="190500" cy="1905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77" name="组合 176">
            <a:extLst>
              <a:ext uri="{FF2B5EF4-FFF2-40B4-BE49-F238E27FC236}">
                <a16:creationId xmlns:a16="http://schemas.microsoft.com/office/drawing/2014/main" id="{8B9CF3C5-6D3F-4BB5-AFE3-D3F927FE6412}"/>
              </a:ext>
            </a:extLst>
          </p:cNvPr>
          <p:cNvGrpSpPr/>
          <p:nvPr/>
        </p:nvGrpSpPr>
        <p:grpSpPr>
          <a:xfrm>
            <a:off x="6285340" y="1665003"/>
            <a:ext cx="3756401" cy="1144590"/>
            <a:chOff x="6285340" y="1665003"/>
            <a:chExt cx="3756401" cy="1144590"/>
          </a:xfrm>
        </p:grpSpPr>
        <p:sp>
          <p:nvSpPr>
            <p:cNvPr id="178" name="文本框 177">
              <a:extLst>
                <a:ext uri="{FF2B5EF4-FFF2-40B4-BE49-F238E27FC236}">
                  <a16:creationId xmlns:a16="http://schemas.microsoft.com/office/drawing/2014/main" id="{0FA628A0-91EF-4A82-81F8-6B4CCCF0B7BF}"/>
                </a:ext>
              </a:extLst>
            </p:cNvPr>
            <p:cNvSpPr txBox="1"/>
            <p:nvPr/>
          </p:nvSpPr>
          <p:spPr>
            <a:xfrm>
              <a:off x="6285340" y="1665003"/>
              <a:ext cx="1160574" cy="369332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2400" dirty="0">
                  <a:solidFill>
                    <a:schemeClr val="accent1"/>
                  </a:solidFill>
                  <a:latin typeface="+mj-ea"/>
                  <a:ea typeface="+mj-ea"/>
                </a:rPr>
                <a:t>服务</a:t>
              </a:r>
              <a:r>
                <a:rPr lang="en-US" altLang="zh-CN" sz="2400" dirty="0">
                  <a:solidFill>
                    <a:schemeClr val="accent1"/>
                  </a:solidFill>
                  <a:latin typeface="+mj-ea"/>
                  <a:ea typeface="+mj-ea"/>
                </a:rPr>
                <a:t>C</a:t>
              </a:r>
              <a:r>
                <a:rPr lang="zh-CN" altLang="en-US" sz="2400" dirty="0">
                  <a:solidFill>
                    <a:schemeClr val="accent1"/>
                  </a:solidFill>
                  <a:latin typeface="+mj-ea"/>
                  <a:ea typeface="+mj-ea"/>
                </a:rPr>
                <a:t>端</a:t>
              </a:r>
            </a:p>
          </p:txBody>
        </p:sp>
        <p:grpSp>
          <p:nvGrpSpPr>
            <p:cNvPr id="179" name="组合 178">
              <a:extLst>
                <a:ext uri="{FF2B5EF4-FFF2-40B4-BE49-F238E27FC236}">
                  <a16:creationId xmlns:a16="http://schemas.microsoft.com/office/drawing/2014/main" id="{B825D4A3-351A-478E-9066-F4058C5EDFB6}"/>
                </a:ext>
              </a:extLst>
            </p:cNvPr>
            <p:cNvGrpSpPr/>
            <p:nvPr/>
          </p:nvGrpSpPr>
          <p:grpSpPr>
            <a:xfrm>
              <a:off x="7736570" y="1709739"/>
              <a:ext cx="1774577" cy="276999"/>
              <a:chOff x="723900" y="3167998"/>
              <a:chExt cx="1774577" cy="276999"/>
            </a:xfrm>
          </p:grpSpPr>
          <p:sp>
            <p:nvSpPr>
              <p:cNvPr id="189" name="文本框 188">
                <a:extLst>
                  <a:ext uri="{FF2B5EF4-FFF2-40B4-BE49-F238E27FC236}">
                    <a16:creationId xmlns:a16="http://schemas.microsoft.com/office/drawing/2014/main" id="{5307DC91-F06E-4AF2-9755-56040366C63B}"/>
                  </a:ext>
                </a:extLst>
              </p:cNvPr>
              <p:cNvSpPr txBox="1"/>
              <p:nvPr/>
            </p:nvSpPr>
            <p:spPr>
              <a:xfrm>
                <a:off x="882650" y="3167998"/>
                <a:ext cx="1615827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心脑血管大讲堂</a:t>
                </a: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4F188FCC-4872-4B0E-87FA-1EAF999FF265}"/>
                  </a:ext>
                </a:extLst>
              </p:cNvPr>
              <p:cNvSpPr/>
              <p:nvPr/>
            </p:nvSpPr>
            <p:spPr>
              <a:xfrm>
                <a:off x="723900" y="3262239"/>
                <a:ext cx="88516" cy="88516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180" name="组合 179">
              <a:extLst>
                <a:ext uri="{FF2B5EF4-FFF2-40B4-BE49-F238E27FC236}">
                  <a16:creationId xmlns:a16="http://schemas.microsoft.com/office/drawing/2014/main" id="{14A05608-0074-4BA6-877F-C9C10EB99F94}"/>
                </a:ext>
              </a:extLst>
            </p:cNvPr>
            <p:cNvGrpSpPr/>
            <p:nvPr/>
          </p:nvGrpSpPr>
          <p:grpSpPr>
            <a:xfrm>
              <a:off x="7736570" y="2121166"/>
              <a:ext cx="2005409" cy="276999"/>
              <a:chOff x="723900" y="3167998"/>
              <a:chExt cx="2005409" cy="276999"/>
            </a:xfrm>
          </p:grpSpPr>
          <p:sp>
            <p:nvSpPr>
              <p:cNvPr id="187" name="文本框 186">
                <a:extLst>
                  <a:ext uri="{FF2B5EF4-FFF2-40B4-BE49-F238E27FC236}">
                    <a16:creationId xmlns:a16="http://schemas.microsoft.com/office/drawing/2014/main" id="{4B869F08-74B2-4B38-9FBC-F4DD76140E0B}"/>
                  </a:ext>
                </a:extLst>
              </p:cNvPr>
              <p:cNvSpPr txBox="1"/>
              <p:nvPr/>
            </p:nvSpPr>
            <p:spPr>
              <a:xfrm>
                <a:off x="882650" y="3167998"/>
                <a:ext cx="1846659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心脑血管社区讲座</a:t>
                </a: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599BB896-1358-4AB6-84BB-26D8D23CD163}"/>
                  </a:ext>
                </a:extLst>
              </p:cNvPr>
              <p:cNvSpPr/>
              <p:nvPr/>
            </p:nvSpPr>
            <p:spPr>
              <a:xfrm>
                <a:off x="723900" y="3262239"/>
                <a:ext cx="88516" cy="88516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181" name="组合 180">
              <a:extLst>
                <a:ext uri="{FF2B5EF4-FFF2-40B4-BE49-F238E27FC236}">
                  <a16:creationId xmlns:a16="http://schemas.microsoft.com/office/drawing/2014/main" id="{B4B295E3-25EE-4B0E-B4D2-6587A2BB36B0}"/>
                </a:ext>
              </a:extLst>
            </p:cNvPr>
            <p:cNvGrpSpPr/>
            <p:nvPr/>
          </p:nvGrpSpPr>
          <p:grpSpPr>
            <a:xfrm>
              <a:off x="7736570" y="2532594"/>
              <a:ext cx="2305171" cy="276999"/>
              <a:chOff x="723900" y="3167998"/>
              <a:chExt cx="2305171" cy="276999"/>
            </a:xfrm>
          </p:grpSpPr>
          <p:sp>
            <p:nvSpPr>
              <p:cNvPr id="185" name="文本框 184">
                <a:extLst>
                  <a:ext uri="{FF2B5EF4-FFF2-40B4-BE49-F238E27FC236}">
                    <a16:creationId xmlns:a16="http://schemas.microsoft.com/office/drawing/2014/main" id="{D50E98C1-8715-4039-BA7C-CEC022A38438}"/>
                  </a:ext>
                </a:extLst>
              </p:cNvPr>
              <p:cNvSpPr txBox="1"/>
              <p:nvPr/>
            </p:nvSpPr>
            <p:spPr>
              <a:xfrm>
                <a:off x="882650" y="3167998"/>
                <a:ext cx="2146421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慢病管理“</a:t>
                </a:r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37150”</a:t>
                </a: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6185EC68-F55A-4335-B2CA-25370848D171}"/>
                  </a:ext>
                </a:extLst>
              </p:cNvPr>
              <p:cNvSpPr/>
              <p:nvPr/>
            </p:nvSpPr>
            <p:spPr>
              <a:xfrm>
                <a:off x="723900" y="3262239"/>
                <a:ext cx="88516" cy="88516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182" name="组合 181">
              <a:extLst>
                <a:ext uri="{FF2B5EF4-FFF2-40B4-BE49-F238E27FC236}">
                  <a16:creationId xmlns:a16="http://schemas.microsoft.com/office/drawing/2014/main" id="{4D878C79-337A-45F3-B704-EFA62E9CB00E}"/>
                </a:ext>
              </a:extLst>
            </p:cNvPr>
            <p:cNvGrpSpPr/>
            <p:nvPr/>
          </p:nvGrpSpPr>
          <p:grpSpPr>
            <a:xfrm>
              <a:off x="7419021" y="1709739"/>
              <a:ext cx="190500" cy="1069363"/>
              <a:chOff x="9594056" y="95250"/>
              <a:chExt cx="190500" cy="190500"/>
            </a:xfrm>
          </p:grpSpPr>
          <p:cxnSp>
            <p:nvCxnSpPr>
              <p:cNvPr id="183" name="直接连接符 182">
                <a:extLst>
                  <a:ext uri="{FF2B5EF4-FFF2-40B4-BE49-F238E27FC236}">
                    <a16:creationId xmlns:a16="http://schemas.microsoft.com/office/drawing/2014/main" id="{C2E9F5C5-55EF-45B8-BCFE-E48D9704DA8A}"/>
                  </a:ext>
                </a:extLst>
              </p:cNvPr>
              <p:cNvCxnSpPr>
                <a:cxnSpLocks/>
                <a:stCxn id="184" idx="0"/>
                <a:endCxn id="184" idx="2"/>
              </p:cNvCxnSpPr>
              <p:nvPr/>
            </p:nvCxnSpPr>
            <p:spPr>
              <a:xfrm>
                <a:off x="9689306" y="95250"/>
                <a:ext cx="0" cy="1905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矩形 183">
                <a:extLst>
                  <a:ext uri="{FF2B5EF4-FFF2-40B4-BE49-F238E27FC236}">
                    <a16:creationId xmlns:a16="http://schemas.microsoft.com/office/drawing/2014/main" id="{85E9EEA2-BE5E-4B5F-8891-639BDCED74CB}"/>
                  </a:ext>
                </a:extLst>
              </p:cNvPr>
              <p:cNvSpPr/>
              <p:nvPr/>
            </p:nvSpPr>
            <p:spPr>
              <a:xfrm>
                <a:off x="9594056" y="95250"/>
                <a:ext cx="190500" cy="1905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 useBgFill="1">
        <p:nvSpPr>
          <p:cNvPr id="191" name="图形 33">
            <a:extLst>
              <a:ext uri="{FF2B5EF4-FFF2-40B4-BE49-F238E27FC236}">
                <a16:creationId xmlns:a16="http://schemas.microsoft.com/office/drawing/2014/main" id="{928C0CE0-2445-4570-ACD1-4EB0D23D278B}"/>
              </a:ext>
            </a:extLst>
          </p:cNvPr>
          <p:cNvSpPr/>
          <p:nvPr/>
        </p:nvSpPr>
        <p:spPr>
          <a:xfrm>
            <a:off x="4591051" y="4238625"/>
            <a:ext cx="171448" cy="171448"/>
          </a:xfrm>
          <a:custGeom>
            <a:avLst/>
            <a:gdLst>
              <a:gd name="connsiteX0" fmla="*/ 114300 w 114300"/>
              <a:gd name="connsiteY0" fmla="*/ 57150 h 114300"/>
              <a:gd name="connsiteX1" fmla="*/ 57150 w 114300"/>
              <a:gd name="connsiteY1" fmla="*/ 114300 h 114300"/>
              <a:gd name="connsiteX2" fmla="*/ 0 w 114300"/>
              <a:gd name="connsiteY2" fmla="*/ 57150 h 114300"/>
              <a:gd name="connsiteX3" fmla="*/ 57150 w 114300"/>
              <a:gd name="connsiteY3" fmla="*/ 0 h 114300"/>
              <a:gd name="connsiteX4" fmla="*/ 114300 w 114300"/>
              <a:gd name="connsiteY4" fmla="*/ 5715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" h="114300">
                <a:moveTo>
                  <a:pt x="114300" y="57150"/>
                </a:moveTo>
                <a:cubicBezTo>
                  <a:pt x="114300" y="88713"/>
                  <a:pt x="88713" y="114300"/>
                  <a:pt x="57150" y="114300"/>
                </a:cubicBezTo>
                <a:cubicBezTo>
                  <a:pt x="25587" y="114300"/>
                  <a:pt x="0" y="88713"/>
                  <a:pt x="0" y="57150"/>
                </a:cubicBezTo>
                <a:cubicBezTo>
                  <a:pt x="0" y="25587"/>
                  <a:pt x="25587" y="0"/>
                  <a:pt x="57150" y="0"/>
                </a:cubicBezTo>
                <a:cubicBezTo>
                  <a:pt x="88713" y="0"/>
                  <a:pt x="114300" y="25587"/>
                  <a:pt x="114300" y="57150"/>
                </a:cubicBezTo>
                <a:close/>
              </a:path>
            </a:pathLst>
          </a:custGeom>
          <a:ln w="19050" cap="flat">
            <a:solidFill>
              <a:schemeClr val="accent1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 useBgFill="1">
        <p:nvSpPr>
          <p:cNvPr id="192" name="图形 33">
            <a:extLst>
              <a:ext uri="{FF2B5EF4-FFF2-40B4-BE49-F238E27FC236}">
                <a16:creationId xmlns:a16="http://schemas.microsoft.com/office/drawing/2014/main" id="{8DA9786E-EBF2-4483-8F80-17F98A860CE6}"/>
              </a:ext>
            </a:extLst>
          </p:cNvPr>
          <p:cNvSpPr/>
          <p:nvPr/>
        </p:nvSpPr>
        <p:spPr>
          <a:xfrm>
            <a:off x="7429501" y="4238625"/>
            <a:ext cx="171448" cy="171448"/>
          </a:xfrm>
          <a:custGeom>
            <a:avLst/>
            <a:gdLst>
              <a:gd name="connsiteX0" fmla="*/ 114300 w 114300"/>
              <a:gd name="connsiteY0" fmla="*/ 57150 h 114300"/>
              <a:gd name="connsiteX1" fmla="*/ 57150 w 114300"/>
              <a:gd name="connsiteY1" fmla="*/ 114300 h 114300"/>
              <a:gd name="connsiteX2" fmla="*/ 0 w 114300"/>
              <a:gd name="connsiteY2" fmla="*/ 57150 h 114300"/>
              <a:gd name="connsiteX3" fmla="*/ 57150 w 114300"/>
              <a:gd name="connsiteY3" fmla="*/ 0 h 114300"/>
              <a:gd name="connsiteX4" fmla="*/ 114300 w 114300"/>
              <a:gd name="connsiteY4" fmla="*/ 5715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" h="114300">
                <a:moveTo>
                  <a:pt x="114300" y="57150"/>
                </a:moveTo>
                <a:cubicBezTo>
                  <a:pt x="114300" y="88713"/>
                  <a:pt x="88713" y="114300"/>
                  <a:pt x="57150" y="114300"/>
                </a:cubicBezTo>
                <a:cubicBezTo>
                  <a:pt x="25587" y="114300"/>
                  <a:pt x="0" y="88713"/>
                  <a:pt x="0" y="57150"/>
                </a:cubicBezTo>
                <a:cubicBezTo>
                  <a:pt x="0" y="25587"/>
                  <a:pt x="25587" y="0"/>
                  <a:pt x="57150" y="0"/>
                </a:cubicBezTo>
                <a:cubicBezTo>
                  <a:pt x="88713" y="0"/>
                  <a:pt x="114300" y="25587"/>
                  <a:pt x="114300" y="57150"/>
                </a:cubicBezTo>
                <a:close/>
              </a:path>
            </a:pathLst>
          </a:custGeom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 useBgFill="1">
        <p:nvSpPr>
          <p:cNvPr id="193" name="图形 33">
            <a:extLst>
              <a:ext uri="{FF2B5EF4-FFF2-40B4-BE49-F238E27FC236}">
                <a16:creationId xmlns:a16="http://schemas.microsoft.com/office/drawing/2014/main" id="{6C6D5BDF-DA83-4CB9-B19E-2CC834F8F5F3}"/>
              </a:ext>
            </a:extLst>
          </p:cNvPr>
          <p:cNvSpPr/>
          <p:nvPr/>
        </p:nvSpPr>
        <p:spPr>
          <a:xfrm>
            <a:off x="6010276" y="1790700"/>
            <a:ext cx="171448" cy="171448"/>
          </a:xfrm>
          <a:custGeom>
            <a:avLst/>
            <a:gdLst>
              <a:gd name="connsiteX0" fmla="*/ 114300 w 114300"/>
              <a:gd name="connsiteY0" fmla="*/ 57150 h 114300"/>
              <a:gd name="connsiteX1" fmla="*/ 57150 w 114300"/>
              <a:gd name="connsiteY1" fmla="*/ 114300 h 114300"/>
              <a:gd name="connsiteX2" fmla="*/ 0 w 114300"/>
              <a:gd name="connsiteY2" fmla="*/ 57150 h 114300"/>
              <a:gd name="connsiteX3" fmla="*/ 57150 w 114300"/>
              <a:gd name="connsiteY3" fmla="*/ 0 h 114300"/>
              <a:gd name="connsiteX4" fmla="*/ 114300 w 114300"/>
              <a:gd name="connsiteY4" fmla="*/ 5715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" h="114300">
                <a:moveTo>
                  <a:pt x="114300" y="57150"/>
                </a:moveTo>
                <a:cubicBezTo>
                  <a:pt x="114300" y="88713"/>
                  <a:pt x="88713" y="114300"/>
                  <a:pt x="57150" y="114300"/>
                </a:cubicBezTo>
                <a:cubicBezTo>
                  <a:pt x="25587" y="114300"/>
                  <a:pt x="0" y="88713"/>
                  <a:pt x="0" y="57150"/>
                </a:cubicBezTo>
                <a:cubicBezTo>
                  <a:pt x="0" y="25587"/>
                  <a:pt x="25587" y="0"/>
                  <a:pt x="57150" y="0"/>
                </a:cubicBezTo>
                <a:cubicBezTo>
                  <a:pt x="88713" y="0"/>
                  <a:pt x="114300" y="25587"/>
                  <a:pt x="114300" y="57150"/>
                </a:cubicBezTo>
                <a:close/>
              </a:path>
            </a:pathLst>
          </a:custGeom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3D045C71-3D9E-4D75-AA7D-F0907664F6DA}"/>
              </a:ext>
            </a:extLst>
          </p:cNvPr>
          <p:cNvGrpSpPr/>
          <p:nvPr/>
        </p:nvGrpSpPr>
        <p:grpSpPr>
          <a:xfrm>
            <a:off x="10086975" y="387350"/>
            <a:ext cx="1495425" cy="200025"/>
            <a:chOff x="8759825" y="469900"/>
            <a:chExt cx="1495425" cy="200025"/>
          </a:xfrm>
        </p:grpSpPr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BDD22404-2E22-4499-93E7-FD8773785CF4}"/>
                </a:ext>
              </a:extLst>
            </p:cNvPr>
            <p:cNvSpPr/>
            <p:nvPr/>
          </p:nvSpPr>
          <p:spPr>
            <a:xfrm>
              <a:off x="9836150" y="479425"/>
              <a:ext cx="114300" cy="190500"/>
            </a:xfrm>
            <a:custGeom>
              <a:avLst/>
              <a:gdLst>
                <a:gd name="connsiteX0" fmla="*/ 64803 w 114300"/>
                <a:gd name="connsiteY0" fmla="*/ 115 h 190500"/>
                <a:gd name="connsiteX1" fmla="*/ 105475 w 114300"/>
                <a:gd name="connsiteY1" fmla="*/ 6782 h 190500"/>
                <a:gd name="connsiteX2" fmla="*/ 105475 w 114300"/>
                <a:gd name="connsiteY2" fmla="*/ 32719 h 190500"/>
                <a:gd name="connsiteX3" fmla="*/ 62992 w 114300"/>
                <a:gd name="connsiteY3" fmla="*/ 21175 h 190500"/>
                <a:gd name="connsiteX4" fmla="*/ 35180 w 114300"/>
                <a:gd name="connsiteY4" fmla="*/ 28252 h 190500"/>
                <a:gd name="connsiteX5" fmla="*/ 24417 w 114300"/>
                <a:gd name="connsiteY5" fmla="*/ 47950 h 190500"/>
                <a:gd name="connsiteX6" fmla="*/ 31845 w 114300"/>
                <a:gd name="connsiteY6" fmla="*/ 66152 h 190500"/>
                <a:gd name="connsiteX7" fmla="*/ 64135 w 114300"/>
                <a:gd name="connsiteY7" fmla="*/ 85307 h 190500"/>
                <a:gd name="connsiteX8" fmla="*/ 102426 w 114300"/>
                <a:gd name="connsiteY8" fmla="*/ 111253 h 190500"/>
                <a:gd name="connsiteX9" fmla="*/ 113380 w 114300"/>
                <a:gd name="connsiteY9" fmla="*/ 140402 h 190500"/>
                <a:gd name="connsiteX10" fmla="*/ 95568 w 114300"/>
                <a:gd name="connsiteY10" fmla="*/ 177646 h 190500"/>
                <a:gd name="connsiteX11" fmla="*/ 46228 w 114300"/>
                <a:gd name="connsiteY11" fmla="*/ 190615 h 190500"/>
                <a:gd name="connsiteX12" fmla="*/ 20511 w 114300"/>
                <a:gd name="connsiteY12" fmla="*/ 187580 h 190500"/>
                <a:gd name="connsiteX13" fmla="*/ -920 w 114300"/>
                <a:gd name="connsiteY13" fmla="*/ 180025 h 190500"/>
                <a:gd name="connsiteX14" fmla="*/ -920 w 114300"/>
                <a:gd name="connsiteY14" fmla="*/ 152896 h 190500"/>
                <a:gd name="connsiteX15" fmla="*/ 21940 w 114300"/>
                <a:gd name="connsiteY15" fmla="*/ 165033 h 190500"/>
                <a:gd name="connsiteX16" fmla="*/ 48991 w 114300"/>
                <a:gd name="connsiteY16" fmla="*/ 169792 h 190500"/>
                <a:gd name="connsiteX17" fmla="*/ 88139 w 114300"/>
                <a:gd name="connsiteY17" fmla="*/ 142187 h 190500"/>
                <a:gd name="connsiteX18" fmla="*/ 83948 w 114300"/>
                <a:gd name="connsiteY18" fmla="*/ 128264 h 190500"/>
                <a:gd name="connsiteX19" fmla="*/ 72422 w 114300"/>
                <a:gd name="connsiteY19" fmla="*/ 117320 h 190500"/>
                <a:gd name="connsiteX20" fmla="*/ 44990 w 114300"/>
                <a:gd name="connsiteY20" fmla="*/ 102680 h 190500"/>
                <a:gd name="connsiteX21" fmla="*/ 8128 w 114300"/>
                <a:gd name="connsiteY21" fmla="*/ 77039 h 190500"/>
                <a:gd name="connsiteX22" fmla="*/ -825 w 114300"/>
                <a:gd name="connsiteY22" fmla="*/ 49969 h 190500"/>
                <a:gd name="connsiteX23" fmla="*/ 17844 w 114300"/>
                <a:gd name="connsiteY23" fmla="*/ 13564 h 190500"/>
                <a:gd name="connsiteX24" fmla="*/ 64803 w 114300"/>
                <a:gd name="connsiteY24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0" h="190500">
                  <a:moveTo>
                    <a:pt x="64803" y="115"/>
                  </a:moveTo>
                  <a:cubicBezTo>
                    <a:pt x="83281" y="115"/>
                    <a:pt x="96807" y="2334"/>
                    <a:pt x="105475" y="6782"/>
                  </a:cubicBezTo>
                  <a:lnTo>
                    <a:pt x="105475" y="32719"/>
                  </a:lnTo>
                  <a:cubicBezTo>
                    <a:pt x="94235" y="25023"/>
                    <a:pt x="80043" y="21175"/>
                    <a:pt x="62992" y="21175"/>
                  </a:cubicBezTo>
                  <a:cubicBezTo>
                    <a:pt x="51563" y="21175"/>
                    <a:pt x="42324" y="23537"/>
                    <a:pt x="35180" y="28252"/>
                  </a:cubicBezTo>
                  <a:cubicBezTo>
                    <a:pt x="28036" y="32976"/>
                    <a:pt x="24417" y="39539"/>
                    <a:pt x="24417" y="47950"/>
                  </a:cubicBezTo>
                  <a:cubicBezTo>
                    <a:pt x="24417" y="55408"/>
                    <a:pt x="26893" y="61475"/>
                    <a:pt x="31845" y="66152"/>
                  </a:cubicBezTo>
                  <a:cubicBezTo>
                    <a:pt x="36799" y="70838"/>
                    <a:pt x="47562" y="77220"/>
                    <a:pt x="64135" y="85307"/>
                  </a:cubicBezTo>
                  <a:cubicBezTo>
                    <a:pt x="82424" y="93955"/>
                    <a:pt x="95187" y="102604"/>
                    <a:pt x="102426" y="111253"/>
                  </a:cubicBezTo>
                  <a:cubicBezTo>
                    <a:pt x="109760" y="119892"/>
                    <a:pt x="113380" y="129617"/>
                    <a:pt x="113380" y="140402"/>
                  </a:cubicBezTo>
                  <a:cubicBezTo>
                    <a:pt x="113380" y="156584"/>
                    <a:pt x="107475" y="168999"/>
                    <a:pt x="95568" y="177646"/>
                  </a:cubicBezTo>
                  <a:cubicBezTo>
                    <a:pt x="83757" y="186292"/>
                    <a:pt x="67279" y="190615"/>
                    <a:pt x="46228" y="190615"/>
                  </a:cubicBezTo>
                  <a:cubicBezTo>
                    <a:pt x="38895" y="190615"/>
                    <a:pt x="30322" y="189603"/>
                    <a:pt x="20511" y="187580"/>
                  </a:cubicBezTo>
                  <a:cubicBezTo>
                    <a:pt x="10700" y="185558"/>
                    <a:pt x="3556" y="183040"/>
                    <a:pt x="-920" y="180025"/>
                  </a:cubicBezTo>
                  <a:lnTo>
                    <a:pt x="-920" y="152896"/>
                  </a:lnTo>
                  <a:cubicBezTo>
                    <a:pt x="4795" y="157814"/>
                    <a:pt x="12415" y="161859"/>
                    <a:pt x="21940" y="165033"/>
                  </a:cubicBezTo>
                  <a:cubicBezTo>
                    <a:pt x="31465" y="168206"/>
                    <a:pt x="40418" y="169792"/>
                    <a:pt x="48991" y="169792"/>
                  </a:cubicBezTo>
                  <a:cubicBezTo>
                    <a:pt x="75089" y="169792"/>
                    <a:pt x="88139" y="160590"/>
                    <a:pt x="88139" y="142187"/>
                  </a:cubicBezTo>
                  <a:cubicBezTo>
                    <a:pt x="88139" y="137030"/>
                    <a:pt x="86805" y="132389"/>
                    <a:pt x="83948" y="128264"/>
                  </a:cubicBezTo>
                  <a:cubicBezTo>
                    <a:pt x="81185" y="124140"/>
                    <a:pt x="77280" y="120492"/>
                    <a:pt x="72422" y="117320"/>
                  </a:cubicBezTo>
                  <a:cubicBezTo>
                    <a:pt x="67564" y="114148"/>
                    <a:pt x="58421" y="109262"/>
                    <a:pt x="44990" y="102680"/>
                  </a:cubicBezTo>
                  <a:cubicBezTo>
                    <a:pt x="26321" y="93479"/>
                    <a:pt x="14034" y="84935"/>
                    <a:pt x="8128" y="77039"/>
                  </a:cubicBezTo>
                  <a:cubicBezTo>
                    <a:pt x="2127" y="69152"/>
                    <a:pt x="-825" y="60123"/>
                    <a:pt x="-825" y="49969"/>
                  </a:cubicBezTo>
                  <a:cubicBezTo>
                    <a:pt x="-825" y="34662"/>
                    <a:pt x="5367" y="22527"/>
                    <a:pt x="17844" y="13564"/>
                  </a:cubicBezTo>
                  <a:cubicBezTo>
                    <a:pt x="30227" y="4601"/>
                    <a:pt x="45848" y="115"/>
                    <a:pt x="64803" y="115"/>
                  </a:cubicBezTo>
                  <a:close/>
                </a:path>
              </a:pathLst>
            </a:custGeom>
            <a:solidFill>
              <a:srgbClr val="FBB0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0F27102B-9C6F-4421-87AA-83DE3E35E7E5}"/>
                </a:ext>
              </a:extLst>
            </p:cNvPr>
            <p:cNvSpPr/>
            <p:nvPr/>
          </p:nvSpPr>
          <p:spPr>
            <a:xfrm>
              <a:off x="9407525" y="479425"/>
              <a:ext cx="114300" cy="180975"/>
            </a:xfrm>
            <a:custGeom>
              <a:avLst/>
              <a:gdLst>
                <a:gd name="connsiteX0" fmla="*/ -920 w 114300"/>
                <a:gd name="connsiteY0" fmla="*/ 115 h 180975"/>
                <a:gd name="connsiteX1" fmla="*/ 51039 w 114300"/>
                <a:gd name="connsiteY1" fmla="*/ 115 h 180975"/>
                <a:gd name="connsiteX2" fmla="*/ 97026 w 114300"/>
                <a:gd name="connsiteY2" fmla="*/ 14250 h 180975"/>
                <a:gd name="connsiteX3" fmla="*/ 113380 w 114300"/>
                <a:gd name="connsiteY3" fmla="*/ 54674 h 180975"/>
                <a:gd name="connsiteX4" fmla="*/ 94254 w 114300"/>
                <a:gd name="connsiteY4" fmla="*/ 97842 h 180975"/>
                <a:gd name="connsiteX5" fmla="*/ 46429 w 114300"/>
                <a:gd name="connsiteY5" fmla="*/ 113443 h 180975"/>
                <a:gd name="connsiteX6" fmla="*/ 22693 w 114300"/>
                <a:gd name="connsiteY6" fmla="*/ 113443 h 180975"/>
                <a:gd name="connsiteX7" fmla="*/ 22693 w 114300"/>
                <a:gd name="connsiteY7" fmla="*/ 181090 h 180975"/>
                <a:gd name="connsiteX8" fmla="*/ -920 w 114300"/>
                <a:gd name="connsiteY8" fmla="*/ 181090 h 180975"/>
                <a:gd name="connsiteX9" fmla="*/ -920 w 114300"/>
                <a:gd name="connsiteY9" fmla="*/ 115 h 180975"/>
                <a:gd name="connsiteX10" fmla="*/ 22693 w 114300"/>
                <a:gd name="connsiteY10" fmla="*/ 20679 h 180975"/>
                <a:gd name="connsiteX11" fmla="*/ 22693 w 114300"/>
                <a:gd name="connsiteY11" fmla="*/ 92879 h 180975"/>
                <a:gd name="connsiteX12" fmla="*/ 44543 w 114300"/>
                <a:gd name="connsiteY12" fmla="*/ 92879 h 180975"/>
                <a:gd name="connsiteX13" fmla="*/ 77366 w 114300"/>
                <a:gd name="connsiteY13" fmla="*/ 83240 h 180975"/>
                <a:gd name="connsiteX14" fmla="*/ 88586 w 114300"/>
                <a:gd name="connsiteY14" fmla="*/ 55608 h 180975"/>
                <a:gd name="connsiteX15" fmla="*/ 46781 w 114300"/>
                <a:gd name="connsiteY15" fmla="*/ 20679 h 180975"/>
                <a:gd name="connsiteX16" fmla="*/ 22693 w 114300"/>
                <a:gd name="connsiteY16" fmla="*/ 206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300" h="180975">
                  <a:moveTo>
                    <a:pt x="-920" y="115"/>
                  </a:moveTo>
                  <a:lnTo>
                    <a:pt x="51039" y="115"/>
                  </a:lnTo>
                  <a:cubicBezTo>
                    <a:pt x="70794" y="115"/>
                    <a:pt x="86119" y="4830"/>
                    <a:pt x="97026" y="14250"/>
                  </a:cubicBezTo>
                  <a:cubicBezTo>
                    <a:pt x="107931" y="23680"/>
                    <a:pt x="113380" y="37148"/>
                    <a:pt x="113380" y="54674"/>
                  </a:cubicBezTo>
                  <a:cubicBezTo>
                    <a:pt x="113380" y="72438"/>
                    <a:pt x="107008" y="86821"/>
                    <a:pt x="94254" y="97842"/>
                  </a:cubicBezTo>
                  <a:cubicBezTo>
                    <a:pt x="81500" y="108871"/>
                    <a:pt x="65555" y="114063"/>
                    <a:pt x="46429" y="113443"/>
                  </a:cubicBezTo>
                  <a:lnTo>
                    <a:pt x="22693" y="113443"/>
                  </a:lnTo>
                  <a:lnTo>
                    <a:pt x="22693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  <a:moveTo>
                    <a:pt x="22693" y="20679"/>
                  </a:moveTo>
                  <a:lnTo>
                    <a:pt x="22693" y="92879"/>
                  </a:lnTo>
                  <a:lnTo>
                    <a:pt x="44543" y="92879"/>
                  </a:lnTo>
                  <a:cubicBezTo>
                    <a:pt x="58944" y="92879"/>
                    <a:pt x="69889" y="89669"/>
                    <a:pt x="77366" y="83240"/>
                  </a:cubicBezTo>
                  <a:cubicBezTo>
                    <a:pt x="84843" y="76820"/>
                    <a:pt x="88586" y="67609"/>
                    <a:pt x="88586" y="55608"/>
                  </a:cubicBezTo>
                  <a:cubicBezTo>
                    <a:pt x="88586" y="32319"/>
                    <a:pt x="74652" y="20679"/>
                    <a:pt x="46781" y="20679"/>
                  </a:cubicBezTo>
                  <a:lnTo>
                    <a:pt x="22693" y="20679"/>
                  </a:lnTo>
                  <a:close/>
                </a:path>
              </a:pathLst>
            </a:custGeom>
            <a:solidFill>
              <a:srgbClr val="EF5B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5C440BE0-E33B-47FE-94B8-133D8D15C70D}"/>
                </a:ext>
              </a:extLst>
            </p:cNvPr>
            <p:cNvSpPr/>
            <p:nvPr/>
          </p:nvSpPr>
          <p:spPr>
            <a:xfrm>
              <a:off x="9550400" y="479425"/>
              <a:ext cx="95250" cy="180975"/>
            </a:xfrm>
            <a:custGeom>
              <a:avLst/>
              <a:gdLst>
                <a:gd name="connsiteX0" fmla="*/ -920 w 95250"/>
                <a:gd name="connsiteY0" fmla="*/ 115 h 180975"/>
                <a:gd name="connsiteX1" fmla="*/ 22416 w 95250"/>
                <a:gd name="connsiteY1" fmla="*/ 115 h 180975"/>
                <a:gd name="connsiteX2" fmla="*/ 22416 w 95250"/>
                <a:gd name="connsiteY2" fmla="*/ 160410 h 180975"/>
                <a:gd name="connsiteX3" fmla="*/ 94330 w 95250"/>
                <a:gd name="connsiteY3" fmla="*/ 160410 h 180975"/>
                <a:gd name="connsiteX4" fmla="*/ 94330 w 95250"/>
                <a:gd name="connsiteY4" fmla="*/ 181090 h 180975"/>
                <a:gd name="connsiteX5" fmla="*/ -920 w 95250"/>
                <a:gd name="connsiteY5" fmla="*/ 181090 h 180975"/>
                <a:gd name="connsiteX6" fmla="*/ -920 w 95250"/>
                <a:gd name="connsiteY6" fmla="*/ 11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180975">
                  <a:moveTo>
                    <a:pt x="-920" y="115"/>
                  </a:moveTo>
                  <a:lnTo>
                    <a:pt x="22416" y="115"/>
                  </a:lnTo>
                  <a:lnTo>
                    <a:pt x="22416" y="160410"/>
                  </a:lnTo>
                  <a:lnTo>
                    <a:pt x="94330" y="160410"/>
                  </a:lnTo>
                  <a:lnTo>
                    <a:pt x="94330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</a:path>
              </a:pathLst>
            </a:custGeom>
            <a:solidFill>
              <a:srgbClr val="293B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D2D31750-E1CC-4189-8860-7C142D7D92BB}"/>
                </a:ext>
              </a:extLst>
            </p:cNvPr>
            <p:cNvSpPr/>
            <p:nvPr/>
          </p:nvSpPr>
          <p:spPr>
            <a:xfrm>
              <a:off x="9664700" y="479425"/>
              <a:ext cx="142875" cy="190500"/>
            </a:xfrm>
            <a:custGeom>
              <a:avLst/>
              <a:gdLst>
                <a:gd name="connsiteX0" fmla="*/ -920 w 142875"/>
                <a:gd name="connsiteY0" fmla="*/ 115 h 190500"/>
                <a:gd name="connsiteX1" fmla="*/ 23559 w 142875"/>
                <a:gd name="connsiteY1" fmla="*/ 115 h 190500"/>
                <a:gd name="connsiteX2" fmla="*/ 23559 w 142875"/>
                <a:gd name="connsiteY2" fmla="*/ 112843 h 190500"/>
                <a:gd name="connsiteX3" fmla="*/ 71280 w 142875"/>
                <a:gd name="connsiteY3" fmla="*/ 169086 h 190500"/>
                <a:gd name="connsiteX4" fmla="*/ 117476 w 142875"/>
                <a:gd name="connsiteY4" fmla="*/ 114653 h 190500"/>
                <a:gd name="connsiteX5" fmla="*/ 117476 w 142875"/>
                <a:gd name="connsiteY5" fmla="*/ 115 h 190500"/>
                <a:gd name="connsiteX6" fmla="*/ 141955 w 142875"/>
                <a:gd name="connsiteY6" fmla="*/ 115 h 190500"/>
                <a:gd name="connsiteX7" fmla="*/ 141955 w 142875"/>
                <a:gd name="connsiteY7" fmla="*/ 111148 h 190500"/>
                <a:gd name="connsiteX8" fmla="*/ 68994 w 142875"/>
                <a:gd name="connsiteY8" fmla="*/ 190615 h 190500"/>
                <a:gd name="connsiteX9" fmla="*/ -920 w 142875"/>
                <a:gd name="connsiteY9" fmla="*/ 113929 h 190500"/>
                <a:gd name="connsiteX10" fmla="*/ -920 w 142875"/>
                <a:gd name="connsiteY10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90500">
                  <a:moveTo>
                    <a:pt x="-920" y="115"/>
                  </a:moveTo>
                  <a:lnTo>
                    <a:pt x="23559" y="115"/>
                  </a:lnTo>
                  <a:lnTo>
                    <a:pt x="23559" y="112843"/>
                  </a:lnTo>
                  <a:cubicBezTo>
                    <a:pt x="23559" y="150338"/>
                    <a:pt x="39466" y="169086"/>
                    <a:pt x="71280" y="169086"/>
                  </a:cubicBezTo>
                  <a:cubicBezTo>
                    <a:pt x="102046" y="169086"/>
                    <a:pt x="117476" y="150942"/>
                    <a:pt x="117476" y="114653"/>
                  </a:cubicBezTo>
                  <a:lnTo>
                    <a:pt x="117476" y="115"/>
                  </a:lnTo>
                  <a:lnTo>
                    <a:pt x="141955" y="115"/>
                  </a:lnTo>
                  <a:lnTo>
                    <a:pt x="141955" y="111148"/>
                  </a:lnTo>
                  <a:cubicBezTo>
                    <a:pt x="141955" y="164126"/>
                    <a:pt x="117666" y="190615"/>
                    <a:pt x="68994" y="190615"/>
                  </a:cubicBezTo>
                  <a:cubicBezTo>
                    <a:pt x="22416" y="190615"/>
                    <a:pt x="-920" y="165054"/>
                    <a:pt x="-920" y="113929"/>
                  </a:cubicBezTo>
                  <a:lnTo>
                    <a:pt x="-920" y="115"/>
                  </a:lnTo>
                  <a:close/>
                </a:path>
              </a:pathLst>
            </a:custGeom>
            <a:solidFill>
              <a:srgbClr val="1A92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91143833-36A3-4E89-9F1A-C417B73B052C}"/>
                </a:ext>
              </a:extLst>
            </p:cNvPr>
            <p:cNvSpPr/>
            <p:nvPr/>
          </p:nvSpPr>
          <p:spPr>
            <a:xfrm>
              <a:off x="8759825" y="469900"/>
              <a:ext cx="1495425" cy="200025"/>
            </a:xfrm>
            <a:custGeom>
              <a:avLst/>
              <a:gdLst>
                <a:gd name="connsiteX0" fmla="*/ 1231520 w 1495425"/>
                <a:gd name="connsiteY0" fmla="*/ 178615 h 200025"/>
                <a:gd name="connsiteX1" fmla="*/ 1238950 w 1495425"/>
                <a:gd name="connsiteY1" fmla="*/ 181469 h 200025"/>
                <a:gd name="connsiteX2" fmla="*/ 1241902 w 1495425"/>
                <a:gd name="connsiteY2" fmla="*/ 188842 h 200025"/>
                <a:gd name="connsiteX3" fmla="*/ 1238950 w 1495425"/>
                <a:gd name="connsiteY3" fmla="*/ 196216 h 200025"/>
                <a:gd name="connsiteX4" fmla="*/ 1231520 w 1495425"/>
                <a:gd name="connsiteY4" fmla="*/ 199188 h 200025"/>
                <a:gd name="connsiteX5" fmla="*/ 1224376 w 1495425"/>
                <a:gd name="connsiteY5" fmla="*/ 196216 h 200025"/>
                <a:gd name="connsiteX6" fmla="*/ 1221518 w 1495425"/>
                <a:gd name="connsiteY6" fmla="*/ 188842 h 200025"/>
                <a:gd name="connsiteX7" fmla="*/ 1224376 w 1495425"/>
                <a:gd name="connsiteY7" fmla="*/ 181469 h 200025"/>
                <a:gd name="connsiteX8" fmla="*/ 1231520 w 1495425"/>
                <a:gd name="connsiteY8" fmla="*/ 178615 h 200025"/>
                <a:gd name="connsiteX9" fmla="*/ 560884 w 1495425"/>
                <a:gd name="connsiteY9" fmla="*/ 73010 h 200025"/>
                <a:gd name="connsiteX10" fmla="*/ 530756 w 1495425"/>
                <a:gd name="connsiteY10" fmla="*/ 85383 h 200025"/>
                <a:gd name="connsiteX11" fmla="*/ 516050 w 1495425"/>
                <a:gd name="connsiteY11" fmla="*/ 120940 h 200025"/>
                <a:gd name="connsiteX12" fmla="*/ 599060 w 1495425"/>
                <a:gd name="connsiteY12" fmla="*/ 120940 h 200025"/>
                <a:gd name="connsiteX13" fmla="*/ 588316 w 1495425"/>
                <a:gd name="connsiteY13" fmla="*/ 85564 h 200025"/>
                <a:gd name="connsiteX14" fmla="*/ 560884 w 1495425"/>
                <a:gd name="connsiteY14" fmla="*/ 73010 h 200025"/>
                <a:gd name="connsiteX15" fmla="*/ 345142 w 1495425"/>
                <a:gd name="connsiteY15" fmla="*/ 65399 h 200025"/>
                <a:gd name="connsiteX16" fmla="*/ 356696 w 1495425"/>
                <a:gd name="connsiteY16" fmla="*/ 65399 h 200025"/>
                <a:gd name="connsiteX17" fmla="*/ 356696 w 1495425"/>
                <a:gd name="connsiteY17" fmla="*/ 196929 h 200025"/>
                <a:gd name="connsiteX18" fmla="*/ 345142 w 1495425"/>
                <a:gd name="connsiteY18" fmla="*/ 196929 h 200025"/>
                <a:gd name="connsiteX19" fmla="*/ 1451452 w 1495425"/>
                <a:gd name="connsiteY19" fmla="*/ 62189 h 200025"/>
                <a:gd name="connsiteX20" fmla="*/ 1483456 w 1495425"/>
                <a:gd name="connsiteY20" fmla="*/ 76401 h 200025"/>
                <a:gd name="connsiteX21" fmla="*/ 1494505 w 1495425"/>
                <a:gd name="connsiteY21" fmla="*/ 116892 h 200025"/>
                <a:gd name="connsiteX22" fmla="*/ 1494505 w 1495425"/>
                <a:gd name="connsiteY22" fmla="*/ 196929 h 200025"/>
                <a:gd name="connsiteX23" fmla="*/ 1482980 w 1495425"/>
                <a:gd name="connsiteY23" fmla="*/ 196929 h 200025"/>
                <a:gd name="connsiteX24" fmla="*/ 1482980 w 1495425"/>
                <a:gd name="connsiteY24" fmla="*/ 120340 h 200025"/>
                <a:gd name="connsiteX25" fmla="*/ 1449452 w 1495425"/>
                <a:gd name="connsiteY25" fmla="*/ 73010 h 200025"/>
                <a:gd name="connsiteX26" fmla="*/ 1418686 w 1495425"/>
                <a:gd name="connsiteY26" fmla="*/ 86926 h 200025"/>
                <a:gd name="connsiteX27" fmla="*/ 1406685 w 1495425"/>
                <a:gd name="connsiteY27" fmla="*/ 121416 h 200025"/>
                <a:gd name="connsiteX28" fmla="*/ 1406685 w 1495425"/>
                <a:gd name="connsiteY28" fmla="*/ 196929 h 200025"/>
                <a:gd name="connsiteX29" fmla="*/ 1395159 w 1495425"/>
                <a:gd name="connsiteY29" fmla="*/ 196929 h 200025"/>
                <a:gd name="connsiteX30" fmla="*/ 1395159 w 1495425"/>
                <a:gd name="connsiteY30" fmla="*/ 65399 h 200025"/>
                <a:gd name="connsiteX31" fmla="*/ 1406685 w 1495425"/>
                <a:gd name="connsiteY31" fmla="*/ 65399 h 200025"/>
                <a:gd name="connsiteX32" fmla="*/ 1406685 w 1495425"/>
                <a:gd name="connsiteY32" fmla="*/ 89307 h 200025"/>
                <a:gd name="connsiteX33" fmla="*/ 1407256 w 1495425"/>
                <a:gd name="connsiteY33" fmla="*/ 89307 h 200025"/>
                <a:gd name="connsiteX34" fmla="*/ 1451452 w 1495425"/>
                <a:gd name="connsiteY34" fmla="*/ 62189 h 200025"/>
                <a:gd name="connsiteX35" fmla="*/ 1336295 w 1495425"/>
                <a:gd name="connsiteY35" fmla="*/ 62189 h 200025"/>
                <a:gd name="connsiteX36" fmla="*/ 1364870 w 1495425"/>
                <a:gd name="connsiteY36" fmla="*/ 68371 h 200025"/>
                <a:gd name="connsiteX37" fmla="*/ 1364870 w 1495425"/>
                <a:gd name="connsiteY37" fmla="*/ 81697 h 200025"/>
                <a:gd name="connsiteX38" fmla="*/ 1334485 w 1495425"/>
                <a:gd name="connsiteY38" fmla="*/ 73010 h 200025"/>
                <a:gd name="connsiteX39" fmla="*/ 1297718 w 1495425"/>
                <a:gd name="connsiteY39" fmla="*/ 89660 h 200025"/>
                <a:gd name="connsiteX40" fmla="*/ 1283621 w 1495425"/>
                <a:gd name="connsiteY40" fmla="*/ 132713 h 200025"/>
                <a:gd name="connsiteX41" fmla="*/ 1296480 w 1495425"/>
                <a:gd name="connsiteY41" fmla="*/ 173799 h 200025"/>
                <a:gd name="connsiteX42" fmla="*/ 1330676 w 1495425"/>
                <a:gd name="connsiteY42" fmla="*/ 189318 h 200025"/>
                <a:gd name="connsiteX43" fmla="*/ 1364393 w 1495425"/>
                <a:gd name="connsiteY43" fmla="*/ 178853 h 200025"/>
                <a:gd name="connsiteX44" fmla="*/ 1364393 w 1495425"/>
                <a:gd name="connsiteY44" fmla="*/ 191102 h 200025"/>
                <a:gd name="connsiteX45" fmla="*/ 1330103 w 1495425"/>
                <a:gd name="connsiteY45" fmla="*/ 200140 h 200025"/>
                <a:gd name="connsiteX46" fmla="*/ 1287622 w 1495425"/>
                <a:gd name="connsiteY46" fmla="*/ 181707 h 200025"/>
                <a:gd name="connsiteX47" fmla="*/ 1271429 w 1495425"/>
                <a:gd name="connsiteY47" fmla="*/ 133427 h 200025"/>
                <a:gd name="connsiteX48" fmla="*/ 1289622 w 1495425"/>
                <a:gd name="connsiteY48" fmla="*/ 82173 h 200025"/>
                <a:gd name="connsiteX49" fmla="*/ 1336295 w 1495425"/>
                <a:gd name="connsiteY49" fmla="*/ 62189 h 200025"/>
                <a:gd name="connsiteX50" fmla="*/ 561350 w 1495425"/>
                <a:gd name="connsiteY50" fmla="*/ 62189 h 200025"/>
                <a:gd name="connsiteX51" fmla="*/ 598298 w 1495425"/>
                <a:gd name="connsiteY51" fmla="*/ 79439 h 200025"/>
                <a:gd name="connsiteX52" fmla="*/ 611204 w 1495425"/>
                <a:gd name="connsiteY52" fmla="*/ 126407 h 200025"/>
                <a:gd name="connsiteX53" fmla="*/ 611204 w 1495425"/>
                <a:gd name="connsiteY53" fmla="*/ 131646 h 200025"/>
                <a:gd name="connsiteX54" fmla="*/ 515583 w 1495425"/>
                <a:gd name="connsiteY54" fmla="*/ 131646 h 200025"/>
                <a:gd name="connsiteX55" fmla="*/ 527841 w 1495425"/>
                <a:gd name="connsiteY55" fmla="*/ 174037 h 200025"/>
                <a:gd name="connsiteX56" fmla="*/ 561579 w 1495425"/>
                <a:gd name="connsiteY56" fmla="*/ 189318 h 200025"/>
                <a:gd name="connsiteX57" fmla="*/ 603965 w 1495425"/>
                <a:gd name="connsiteY57" fmla="*/ 173026 h 200025"/>
                <a:gd name="connsiteX58" fmla="*/ 603965 w 1495425"/>
                <a:gd name="connsiteY58" fmla="*/ 185632 h 200025"/>
                <a:gd name="connsiteX59" fmla="*/ 559245 w 1495425"/>
                <a:gd name="connsiteY59" fmla="*/ 200140 h 200025"/>
                <a:gd name="connsiteX60" fmla="*/ 518849 w 1495425"/>
                <a:gd name="connsiteY60" fmla="*/ 181885 h 200025"/>
                <a:gd name="connsiteX61" fmla="*/ 503438 w 1495425"/>
                <a:gd name="connsiteY61" fmla="*/ 130455 h 200025"/>
                <a:gd name="connsiteX62" fmla="*/ 519555 w 1495425"/>
                <a:gd name="connsiteY62" fmla="*/ 81935 h 200025"/>
                <a:gd name="connsiteX63" fmla="*/ 561350 w 1495425"/>
                <a:gd name="connsiteY63" fmla="*/ 62189 h 200025"/>
                <a:gd name="connsiteX64" fmla="*/ 453880 w 1495425"/>
                <a:gd name="connsiteY64" fmla="*/ 62189 h 200025"/>
                <a:gd name="connsiteX65" fmla="*/ 482483 w 1495425"/>
                <a:gd name="connsiteY65" fmla="*/ 68371 h 200025"/>
                <a:gd name="connsiteX66" fmla="*/ 482483 w 1495425"/>
                <a:gd name="connsiteY66" fmla="*/ 81697 h 200025"/>
                <a:gd name="connsiteX67" fmla="*/ 452127 w 1495425"/>
                <a:gd name="connsiteY67" fmla="*/ 73010 h 200025"/>
                <a:gd name="connsiteX68" fmla="*/ 415351 w 1495425"/>
                <a:gd name="connsiteY68" fmla="*/ 89660 h 200025"/>
                <a:gd name="connsiteX69" fmla="*/ 401225 w 1495425"/>
                <a:gd name="connsiteY69" fmla="*/ 132713 h 200025"/>
                <a:gd name="connsiteX70" fmla="*/ 414122 w 1495425"/>
                <a:gd name="connsiteY70" fmla="*/ 173799 h 200025"/>
                <a:gd name="connsiteX71" fmla="*/ 448279 w 1495425"/>
                <a:gd name="connsiteY71" fmla="*/ 189318 h 200025"/>
                <a:gd name="connsiteX72" fmla="*/ 482017 w 1495425"/>
                <a:gd name="connsiteY72" fmla="*/ 178853 h 200025"/>
                <a:gd name="connsiteX73" fmla="*/ 482017 w 1495425"/>
                <a:gd name="connsiteY73" fmla="*/ 191102 h 200025"/>
                <a:gd name="connsiteX74" fmla="*/ 447689 w 1495425"/>
                <a:gd name="connsiteY74" fmla="*/ 200140 h 200025"/>
                <a:gd name="connsiteX75" fmla="*/ 405255 w 1495425"/>
                <a:gd name="connsiteY75" fmla="*/ 181707 h 200025"/>
                <a:gd name="connsiteX76" fmla="*/ 389081 w 1495425"/>
                <a:gd name="connsiteY76" fmla="*/ 133427 h 200025"/>
                <a:gd name="connsiteX77" fmla="*/ 407236 w 1495425"/>
                <a:gd name="connsiteY77" fmla="*/ 82173 h 200025"/>
                <a:gd name="connsiteX78" fmla="*/ 453880 w 1495425"/>
                <a:gd name="connsiteY78" fmla="*/ 62189 h 200025"/>
                <a:gd name="connsiteX79" fmla="*/ 84195 w 1495425"/>
                <a:gd name="connsiteY79" fmla="*/ 21280 h 200025"/>
                <a:gd name="connsiteX80" fmla="*/ 32294 w 1495425"/>
                <a:gd name="connsiteY80" fmla="*/ 44530 h 200025"/>
                <a:gd name="connsiteX81" fmla="*/ 11920 w 1495425"/>
                <a:gd name="connsiteY81" fmla="*/ 105357 h 200025"/>
                <a:gd name="connsiteX82" fmla="*/ 31189 w 1495425"/>
                <a:gd name="connsiteY82" fmla="*/ 165950 h 200025"/>
                <a:gd name="connsiteX83" fmla="*/ 82671 w 1495425"/>
                <a:gd name="connsiteY83" fmla="*/ 188486 h 200025"/>
                <a:gd name="connsiteX84" fmla="*/ 135735 w 1495425"/>
                <a:gd name="connsiteY84" fmla="*/ 166188 h 200025"/>
                <a:gd name="connsiteX85" fmla="*/ 155300 w 1495425"/>
                <a:gd name="connsiteY85" fmla="*/ 104052 h 200025"/>
                <a:gd name="connsiteX86" fmla="*/ 136202 w 1495425"/>
                <a:gd name="connsiteY86" fmla="*/ 43168 h 200025"/>
                <a:gd name="connsiteX87" fmla="*/ 84195 w 1495425"/>
                <a:gd name="connsiteY87" fmla="*/ 21280 h 200025"/>
                <a:gd name="connsiteX88" fmla="*/ 350857 w 1495425"/>
                <a:gd name="connsiteY88" fmla="*/ 12717 h 200025"/>
                <a:gd name="connsiteX89" fmla="*/ 357696 w 1495425"/>
                <a:gd name="connsiteY89" fmla="*/ 15279 h 200025"/>
                <a:gd name="connsiteX90" fmla="*/ 360668 w 1495425"/>
                <a:gd name="connsiteY90" fmla="*/ 22232 h 200025"/>
                <a:gd name="connsiteX91" fmla="*/ 357753 w 1495425"/>
                <a:gd name="connsiteY91" fmla="*/ 29309 h 200025"/>
                <a:gd name="connsiteX92" fmla="*/ 350857 w 1495425"/>
                <a:gd name="connsiteY92" fmla="*/ 32224 h 200025"/>
                <a:gd name="connsiteX93" fmla="*/ 344152 w 1495425"/>
                <a:gd name="connsiteY93" fmla="*/ 29433 h 200025"/>
                <a:gd name="connsiteX94" fmla="*/ 341285 w 1495425"/>
                <a:gd name="connsiteY94" fmla="*/ 22232 h 200025"/>
                <a:gd name="connsiteX95" fmla="*/ 344209 w 1495425"/>
                <a:gd name="connsiteY95" fmla="*/ 15393 h 200025"/>
                <a:gd name="connsiteX96" fmla="*/ 350857 w 1495425"/>
                <a:gd name="connsiteY96" fmla="*/ 12717 h 200025"/>
                <a:gd name="connsiteX97" fmla="*/ 86291 w 1495425"/>
                <a:gd name="connsiteY97" fmla="*/ 9630 h 200025"/>
                <a:gd name="connsiteX98" fmla="*/ 145489 w 1495425"/>
                <a:gd name="connsiteY98" fmla="*/ 35138 h 200025"/>
                <a:gd name="connsiteX99" fmla="*/ 168139 w 1495425"/>
                <a:gd name="connsiteY99" fmla="*/ 102032 h 200025"/>
                <a:gd name="connsiteX100" fmla="*/ 144965 w 1495425"/>
                <a:gd name="connsiteY100" fmla="*/ 173918 h 200025"/>
                <a:gd name="connsiteX101" fmla="*/ 82910 w 1495425"/>
                <a:gd name="connsiteY101" fmla="*/ 200140 h 200025"/>
                <a:gd name="connsiteX102" fmla="*/ 21845 w 1495425"/>
                <a:gd name="connsiteY102" fmla="*/ 174215 h 200025"/>
                <a:gd name="connsiteX103" fmla="*/ -920 w 1495425"/>
                <a:gd name="connsiteY103" fmla="*/ 106785 h 200025"/>
                <a:gd name="connsiteX104" fmla="*/ 22436 w 1495425"/>
                <a:gd name="connsiteY104" fmla="*/ 36148 h 200025"/>
                <a:gd name="connsiteX105" fmla="*/ 86291 w 1495425"/>
                <a:gd name="connsiteY105" fmla="*/ 9630 h 200025"/>
                <a:gd name="connsiteX106" fmla="*/ 316520 w 1495425"/>
                <a:gd name="connsiteY106" fmla="*/ 115 h 200025"/>
                <a:gd name="connsiteX107" fmla="*/ 330178 w 1495425"/>
                <a:gd name="connsiteY107" fmla="*/ 2611 h 200025"/>
                <a:gd name="connsiteX108" fmla="*/ 330178 w 1495425"/>
                <a:gd name="connsiteY108" fmla="*/ 14622 h 200025"/>
                <a:gd name="connsiteX109" fmla="*/ 316053 w 1495425"/>
                <a:gd name="connsiteY109" fmla="*/ 10935 h 200025"/>
                <a:gd name="connsiteX110" fmla="*/ 292231 w 1495425"/>
                <a:gd name="connsiteY110" fmla="*/ 43520 h 200025"/>
                <a:gd name="connsiteX111" fmla="*/ 292231 w 1495425"/>
                <a:gd name="connsiteY111" fmla="*/ 65399 h 200025"/>
                <a:gd name="connsiteX112" fmla="*/ 326445 w 1495425"/>
                <a:gd name="connsiteY112" fmla="*/ 65399 h 200025"/>
                <a:gd name="connsiteX113" fmla="*/ 326445 w 1495425"/>
                <a:gd name="connsiteY113" fmla="*/ 76220 h 200025"/>
                <a:gd name="connsiteX114" fmla="*/ 292231 w 1495425"/>
                <a:gd name="connsiteY114" fmla="*/ 76220 h 200025"/>
                <a:gd name="connsiteX115" fmla="*/ 292231 w 1495425"/>
                <a:gd name="connsiteY115" fmla="*/ 196929 h 200025"/>
                <a:gd name="connsiteX116" fmla="*/ 280677 w 1495425"/>
                <a:gd name="connsiteY116" fmla="*/ 196929 h 200025"/>
                <a:gd name="connsiteX117" fmla="*/ 280677 w 1495425"/>
                <a:gd name="connsiteY117" fmla="*/ 76220 h 200025"/>
                <a:gd name="connsiteX118" fmla="*/ 257436 w 1495425"/>
                <a:gd name="connsiteY118" fmla="*/ 76220 h 200025"/>
                <a:gd name="connsiteX119" fmla="*/ 257436 w 1495425"/>
                <a:gd name="connsiteY119" fmla="*/ 65399 h 200025"/>
                <a:gd name="connsiteX120" fmla="*/ 280677 w 1495425"/>
                <a:gd name="connsiteY120" fmla="*/ 65399 h 200025"/>
                <a:gd name="connsiteX121" fmla="*/ 280677 w 1495425"/>
                <a:gd name="connsiteY121" fmla="*/ 42568 h 200025"/>
                <a:gd name="connsiteX122" fmla="*/ 290945 w 1495425"/>
                <a:gd name="connsiteY122" fmla="*/ 10935 h 200025"/>
                <a:gd name="connsiteX123" fmla="*/ 316520 w 1495425"/>
                <a:gd name="connsiteY123" fmla="*/ 115 h 200025"/>
                <a:gd name="connsiteX124" fmla="*/ 245044 w 1495425"/>
                <a:gd name="connsiteY124" fmla="*/ 115 h 200025"/>
                <a:gd name="connsiteX125" fmla="*/ 258703 w 1495425"/>
                <a:gd name="connsiteY125" fmla="*/ 2611 h 200025"/>
                <a:gd name="connsiteX126" fmla="*/ 258703 w 1495425"/>
                <a:gd name="connsiteY126" fmla="*/ 14622 h 200025"/>
                <a:gd name="connsiteX127" fmla="*/ 244577 w 1495425"/>
                <a:gd name="connsiteY127" fmla="*/ 10935 h 200025"/>
                <a:gd name="connsiteX128" fmla="*/ 220755 w 1495425"/>
                <a:gd name="connsiteY128" fmla="*/ 43520 h 200025"/>
                <a:gd name="connsiteX129" fmla="*/ 220755 w 1495425"/>
                <a:gd name="connsiteY129" fmla="*/ 65399 h 200025"/>
                <a:gd name="connsiteX130" fmla="*/ 254969 w 1495425"/>
                <a:gd name="connsiteY130" fmla="*/ 65399 h 200025"/>
                <a:gd name="connsiteX131" fmla="*/ 254969 w 1495425"/>
                <a:gd name="connsiteY131" fmla="*/ 76220 h 200025"/>
                <a:gd name="connsiteX132" fmla="*/ 220755 w 1495425"/>
                <a:gd name="connsiteY132" fmla="*/ 76220 h 200025"/>
                <a:gd name="connsiteX133" fmla="*/ 220755 w 1495425"/>
                <a:gd name="connsiteY133" fmla="*/ 196929 h 200025"/>
                <a:gd name="connsiteX134" fmla="*/ 209201 w 1495425"/>
                <a:gd name="connsiteY134" fmla="*/ 196929 h 200025"/>
                <a:gd name="connsiteX135" fmla="*/ 209201 w 1495425"/>
                <a:gd name="connsiteY135" fmla="*/ 76220 h 200025"/>
                <a:gd name="connsiteX136" fmla="*/ 185970 w 1495425"/>
                <a:gd name="connsiteY136" fmla="*/ 76220 h 200025"/>
                <a:gd name="connsiteX137" fmla="*/ 185970 w 1495425"/>
                <a:gd name="connsiteY137" fmla="*/ 65399 h 200025"/>
                <a:gd name="connsiteX138" fmla="*/ 209201 w 1495425"/>
                <a:gd name="connsiteY138" fmla="*/ 65399 h 200025"/>
                <a:gd name="connsiteX139" fmla="*/ 209201 w 1495425"/>
                <a:gd name="connsiteY139" fmla="*/ 42568 h 200025"/>
                <a:gd name="connsiteX140" fmla="*/ 219469 w 1495425"/>
                <a:gd name="connsiteY140" fmla="*/ 10935 h 200025"/>
                <a:gd name="connsiteX141" fmla="*/ 245044 w 1495425"/>
                <a:gd name="connsiteY141" fmla="*/ 11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495425" h="200025">
                  <a:moveTo>
                    <a:pt x="1231520" y="178615"/>
                  </a:moveTo>
                  <a:cubicBezTo>
                    <a:pt x="1234472" y="178615"/>
                    <a:pt x="1236853" y="179567"/>
                    <a:pt x="1238950" y="181469"/>
                  </a:cubicBezTo>
                  <a:cubicBezTo>
                    <a:pt x="1240950" y="183372"/>
                    <a:pt x="1241902" y="185830"/>
                    <a:pt x="1241902" y="188842"/>
                  </a:cubicBezTo>
                  <a:cubicBezTo>
                    <a:pt x="1241902" y="191776"/>
                    <a:pt x="1240950" y="194234"/>
                    <a:pt x="1238950" y="196216"/>
                  </a:cubicBezTo>
                  <a:cubicBezTo>
                    <a:pt x="1236853" y="198198"/>
                    <a:pt x="1234472" y="199188"/>
                    <a:pt x="1231520" y="199188"/>
                  </a:cubicBezTo>
                  <a:cubicBezTo>
                    <a:pt x="1228662" y="199188"/>
                    <a:pt x="1226281" y="198198"/>
                    <a:pt x="1224376" y="196216"/>
                  </a:cubicBezTo>
                  <a:cubicBezTo>
                    <a:pt x="1222471" y="194234"/>
                    <a:pt x="1221518" y="191776"/>
                    <a:pt x="1221518" y="188842"/>
                  </a:cubicBezTo>
                  <a:cubicBezTo>
                    <a:pt x="1221518" y="185830"/>
                    <a:pt x="1222471" y="183372"/>
                    <a:pt x="1224376" y="181469"/>
                  </a:cubicBezTo>
                  <a:cubicBezTo>
                    <a:pt x="1226281" y="179567"/>
                    <a:pt x="1228662" y="178615"/>
                    <a:pt x="1231520" y="178615"/>
                  </a:cubicBezTo>
                  <a:close/>
                  <a:moveTo>
                    <a:pt x="560884" y="73010"/>
                  </a:moveTo>
                  <a:cubicBezTo>
                    <a:pt x="548739" y="73010"/>
                    <a:pt x="538700" y="77134"/>
                    <a:pt x="530756" y="85383"/>
                  </a:cubicBezTo>
                  <a:cubicBezTo>
                    <a:pt x="522822" y="93622"/>
                    <a:pt x="517916" y="105481"/>
                    <a:pt x="516050" y="120940"/>
                  </a:cubicBezTo>
                  <a:lnTo>
                    <a:pt x="599060" y="120940"/>
                  </a:lnTo>
                  <a:cubicBezTo>
                    <a:pt x="598517" y="105719"/>
                    <a:pt x="594936" y="93927"/>
                    <a:pt x="588316" y="85564"/>
                  </a:cubicBezTo>
                  <a:cubicBezTo>
                    <a:pt x="581706" y="77191"/>
                    <a:pt x="572551" y="73010"/>
                    <a:pt x="560884" y="73010"/>
                  </a:cubicBezTo>
                  <a:close/>
                  <a:moveTo>
                    <a:pt x="345142" y="65399"/>
                  </a:moveTo>
                  <a:lnTo>
                    <a:pt x="356696" y="65399"/>
                  </a:lnTo>
                  <a:lnTo>
                    <a:pt x="356696" y="196929"/>
                  </a:lnTo>
                  <a:lnTo>
                    <a:pt x="345142" y="196929"/>
                  </a:lnTo>
                  <a:close/>
                  <a:moveTo>
                    <a:pt x="1451452" y="62189"/>
                  </a:moveTo>
                  <a:cubicBezTo>
                    <a:pt x="1465358" y="62189"/>
                    <a:pt x="1476027" y="66933"/>
                    <a:pt x="1483456" y="76401"/>
                  </a:cubicBezTo>
                  <a:cubicBezTo>
                    <a:pt x="1490790" y="85878"/>
                    <a:pt x="1494505" y="99375"/>
                    <a:pt x="1494505" y="116892"/>
                  </a:cubicBezTo>
                  <a:lnTo>
                    <a:pt x="1494505" y="196929"/>
                  </a:lnTo>
                  <a:lnTo>
                    <a:pt x="1482980" y="196929"/>
                  </a:lnTo>
                  <a:lnTo>
                    <a:pt x="1482980" y="120340"/>
                  </a:lnTo>
                  <a:cubicBezTo>
                    <a:pt x="1482980" y="88793"/>
                    <a:pt x="1471740" y="73010"/>
                    <a:pt x="1449452" y="73010"/>
                  </a:cubicBezTo>
                  <a:cubicBezTo>
                    <a:pt x="1436974" y="73010"/>
                    <a:pt x="1426782" y="77648"/>
                    <a:pt x="1418686" y="86926"/>
                  </a:cubicBezTo>
                  <a:cubicBezTo>
                    <a:pt x="1410685" y="96203"/>
                    <a:pt x="1406685" y="107700"/>
                    <a:pt x="1406685" y="121416"/>
                  </a:cubicBezTo>
                  <a:lnTo>
                    <a:pt x="1406685" y="196929"/>
                  </a:lnTo>
                  <a:lnTo>
                    <a:pt x="1395159" y="196929"/>
                  </a:lnTo>
                  <a:lnTo>
                    <a:pt x="1395159" y="65399"/>
                  </a:lnTo>
                  <a:lnTo>
                    <a:pt x="1406685" y="65399"/>
                  </a:lnTo>
                  <a:lnTo>
                    <a:pt x="1406685" y="89307"/>
                  </a:lnTo>
                  <a:lnTo>
                    <a:pt x="1407256" y="89307"/>
                  </a:lnTo>
                  <a:cubicBezTo>
                    <a:pt x="1416685" y="71229"/>
                    <a:pt x="1431450" y="62189"/>
                    <a:pt x="1451452" y="62189"/>
                  </a:cubicBezTo>
                  <a:close/>
                  <a:moveTo>
                    <a:pt x="1336295" y="62189"/>
                  </a:moveTo>
                  <a:cubicBezTo>
                    <a:pt x="1346106" y="62189"/>
                    <a:pt x="1355631" y="64256"/>
                    <a:pt x="1364870" y="68371"/>
                  </a:cubicBezTo>
                  <a:lnTo>
                    <a:pt x="1364870" y="81697"/>
                  </a:lnTo>
                  <a:cubicBezTo>
                    <a:pt x="1355631" y="75905"/>
                    <a:pt x="1345534" y="73010"/>
                    <a:pt x="1334485" y="73010"/>
                  </a:cubicBezTo>
                  <a:cubicBezTo>
                    <a:pt x="1319436" y="73010"/>
                    <a:pt x="1307148" y="78563"/>
                    <a:pt x="1297718" y="89660"/>
                  </a:cubicBezTo>
                  <a:cubicBezTo>
                    <a:pt x="1288289" y="100766"/>
                    <a:pt x="1283621" y="115110"/>
                    <a:pt x="1283621" y="132713"/>
                  </a:cubicBezTo>
                  <a:cubicBezTo>
                    <a:pt x="1283621" y="149757"/>
                    <a:pt x="1287908" y="163453"/>
                    <a:pt x="1296480" y="173799"/>
                  </a:cubicBezTo>
                  <a:cubicBezTo>
                    <a:pt x="1305053" y="184146"/>
                    <a:pt x="1316483" y="189318"/>
                    <a:pt x="1330676" y="189318"/>
                  </a:cubicBezTo>
                  <a:cubicBezTo>
                    <a:pt x="1343534" y="189318"/>
                    <a:pt x="1354773" y="185830"/>
                    <a:pt x="1364393" y="178853"/>
                  </a:cubicBezTo>
                  <a:lnTo>
                    <a:pt x="1364393" y="191102"/>
                  </a:lnTo>
                  <a:cubicBezTo>
                    <a:pt x="1354773" y="197127"/>
                    <a:pt x="1343343" y="200140"/>
                    <a:pt x="1330103" y="200140"/>
                  </a:cubicBezTo>
                  <a:cubicBezTo>
                    <a:pt x="1312578" y="200140"/>
                    <a:pt x="1298386" y="193995"/>
                    <a:pt x="1287622" y="181707"/>
                  </a:cubicBezTo>
                  <a:cubicBezTo>
                    <a:pt x="1276859" y="169419"/>
                    <a:pt x="1271429" y="153325"/>
                    <a:pt x="1271429" y="133427"/>
                  </a:cubicBezTo>
                  <a:cubicBezTo>
                    <a:pt x="1271429" y="112577"/>
                    <a:pt x="1277525" y="95489"/>
                    <a:pt x="1289622" y="82173"/>
                  </a:cubicBezTo>
                  <a:cubicBezTo>
                    <a:pt x="1301719" y="68847"/>
                    <a:pt x="1317245" y="62189"/>
                    <a:pt x="1336295" y="62189"/>
                  </a:cubicBezTo>
                  <a:close/>
                  <a:moveTo>
                    <a:pt x="561350" y="62189"/>
                  </a:moveTo>
                  <a:cubicBezTo>
                    <a:pt x="577381" y="62189"/>
                    <a:pt x="589697" y="67943"/>
                    <a:pt x="598298" y="79439"/>
                  </a:cubicBezTo>
                  <a:cubicBezTo>
                    <a:pt x="606899" y="90926"/>
                    <a:pt x="611204" y="106585"/>
                    <a:pt x="611204" y="126407"/>
                  </a:cubicBezTo>
                  <a:lnTo>
                    <a:pt x="611204" y="131646"/>
                  </a:lnTo>
                  <a:lnTo>
                    <a:pt x="515583" y="131646"/>
                  </a:lnTo>
                  <a:cubicBezTo>
                    <a:pt x="515583" y="149718"/>
                    <a:pt x="519669" y="163849"/>
                    <a:pt x="527841" y="174037"/>
                  </a:cubicBezTo>
                  <a:cubicBezTo>
                    <a:pt x="536014" y="184225"/>
                    <a:pt x="547263" y="189318"/>
                    <a:pt x="561579" y="189318"/>
                  </a:cubicBezTo>
                  <a:cubicBezTo>
                    <a:pt x="576057" y="189318"/>
                    <a:pt x="590182" y="183888"/>
                    <a:pt x="603965" y="173026"/>
                  </a:cubicBezTo>
                  <a:lnTo>
                    <a:pt x="603965" y="185632"/>
                  </a:lnTo>
                  <a:cubicBezTo>
                    <a:pt x="590573" y="195304"/>
                    <a:pt x="575666" y="200140"/>
                    <a:pt x="559245" y="200140"/>
                  </a:cubicBezTo>
                  <a:cubicBezTo>
                    <a:pt x="542586" y="200140"/>
                    <a:pt x="529127" y="194055"/>
                    <a:pt x="518849" y="181885"/>
                  </a:cubicBezTo>
                  <a:cubicBezTo>
                    <a:pt x="508572" y="169716"/>
                    <a:pt x="503438" y="152571"/>
                    <a:pt x="503438" y="130455"/>
                  </a:cubicBezTo>
                  <a:cubicBezTo>
                    <a:pt x="503438" y="111262"/>
                    <a:pt x="508811" y="95089"/>
                    <a:pt x="519555" y="81935"/>
                  </a:cubicBezTo>
                  <a:cubicBezTo>
                    <a:pt x="530289" y="68771"/>
                    <a:pt x="544224" y="62189"/>
                    <a:pt x="561350" y="62189"/>
                  </a:cubicBezTo>
                  <a:close/>
                  <a:moveTo>
                    <a:pt x="453880" y="62189"/>
                  </a:moveTo>
                  <a:cubicBezTo>
                    <a:pt x="463767" y="62189"/>
                    <a:pt x="473301" y="64256"/>
                    <a:pt x="482483" y="68371"/>
                  </a:cubicBezTo>
                  <a:lnTo>
                    <a:pt x="482483" y="81697"/>
                  </a:lnTo>
                  <a:cubicBezTo>
                    <a:pt x="473301" y="75905"/>
                    <a:pt x="463176" y="73010"/>
                    <a:pt x="452127" y="73010"/>
                  </a:cubicBezTo>
                  <a:cubicBezTo>
                    <a:pt x="437030" y="73010"/>
                    <a:pt x="424771" y="78563"/>
                    <a:pt x="415351" y="89660"/>
                  </a:cubicBezTo>
                  <a:cubicBezTo>
                    <a:pt x="405931" y="100766"/>
                    <a:pt x="401225" y="115110"/>
                    <a:pt x="401225" y="132713"/>
                  </a:cubicBezTo>
                  <a:cubicBezTo>
                    <a:pt x="401225" y="149757"/>
                    <a:pt x="405521" y="163453"/>
                    <a:pt x="414122" y="173799"/>
                  </a:cubicBezTo>
                  <a:cubicBezTo>
                    <a:pt x="422723" y="184146"/>
                    <a:pt x="434106" y="189318"/>
                    <a:pt x="448279" y="189318"/>
                  </a:cubicBezTo>
                  <a:cubicBezTo>
                    <a:pt x="461195" y="189318"/>
                    <a:pt x="472444" y="185830"/>
                    <a:pt x="482017" y="178853"/>
                  </a:cubicBezTo>
                  <a:lnTo>
                    <a:pt x="482017" y="191102"/>
                  </a:lnTo>
                  <a:cubicBezTo>
                    <a:pt x="472444" y="197127"/>
                    <a:pt x="461004" y="200140"/>
                    <a:pt x="447689" y="200140"/>
                  </a:cubicBezTo>
                  <a:cubicBezTo>
                    <a:pt x="430182" y="200140"/>
                    <a:pt x="416027" y="193995"/>
                    <a:pt x="405255" y="181707"/>
                  </a:cubicBezTo>
                  <a:cubicBezTo>
                    <a:pt x="394472" y="169419"/>
                    <a:pt x="389081" y="153325"/>
                    <a:pt x="389081" y="133427"/>
                  </a:cubicBezTo>
                  <a:cubicBezTo>
                    <a:pt x="389081" y="112577"/>
                    <a:pt x="395130" y="95489"/>
                    <a:pt x="407236" y="82173"/>
                  </a:cubicBezTo>
                  <a:cubicBezTo>
                    <a:pt x="419342" y="68847"/>
                    <a:pt x="434887" y="62189"/>
                    <a:pt x="453880" y="62189"/>
                  </a:cubicBezTo>
                  <a:close/>
                  <a:moveTo>
                    <a:pt x="84195" y="21280"/>
                  </a:moveTo>
                  <a:cubicBezTo>
                    <a:pt x="63174" y="21280"/>
                    <a:pt x="45877" y="29033"/>
                    <a:pt x="32294" y="44530"/>
                  </a:cubicBezTo>
                  <a:cubicBezTo>
                    <a:pt x="18711" y="60027"/>
                    <a:pt x="11920" y="80306"/>
                    <a:pt x="11920" y="105357"/>
                  </a:cubicBezTo>
                  <a:cubicBezTo>
                    <a:pt x="11920" y="130731"/>
                    <a:pt x="18349" y="150926"/>
                    <a:pt x="31189" y="165950"/>
                  </a:cubicBezTo>
                  <a:cubicBezTo>
                    <a:pt x="44028" y="180974"/>
                    <a:pt x="61192" y="188486"/>
                    <a:pt x="82671" y="188486"/>
                  </a:cubicBezTo>
                  <a:cubicBezTo>
                    <a:pt x="105017" y="188486"/>
                    <a:pt x="122705" y="181053"/>
                    <a:pt x="135735" y="166188"/>
                  </a:cubicBezTo>
                  <a:cubicBezTo>
                    <a:pt x="148775" y="151322"/>
                    <a:pt x="155300" y="130607"/>
                    <a:pt x="155300" y="104052"/>
                  </a:cubicBezTo>
                  <a:cubicBezTo>
                    <a:pt x="155300" y="78049"/>
                    <a:pt x="148937" y="57751"/>
                    <a:pt x="136202" y="43168"/>
                  </a:cubicBezTo>
                  <a:cubicBezTo>
                    <a:pt x="123476" y="28576"/>
                    <a:pt x="106141" y="21280"/>
                    <a:pt x="84195" y="21280"/>
                  </a:cubicBezTo>
                  <a:close/>
                  <a:moveTo>
                    <a:pt x="350857" y="12717"/>
                  </a:moveTo>
                  <a:cubicBezTo>
                    <a:pt x="353429" y="12717"/>
                    <a:pt x="355705" y="13574"/>
                    <a:pt x="357696" y="15279"/>
                  </a:cubicBezTo>
                  <a:cubicBezTo>
                    <a:pt x="359677" y="16984"/>
                    <a:pt x="360668" y="19298"/>
                    <a:pt x="360668" y="22232"/>
                  </a:cubicBezTo>
                  <a:cubicBezTo>
                    <a:pt x="360668" y="25013"/>
                    <a:pt x="359696" y="27366"/>
                    <a:pt x="357753" y="29309"/>
                  </a:cubicBezTo>
                  <a:cubicBezTo>
                    <a:pt x="355801" y="31252"/>
                    <a:pt x="353505" y="32224"/>
                    <a:pt x="350857" y="32224"/>
                  </a:cubicBezTo>
                  <a:cubicBezTo>
                    <a:pt x="348295" y="32224"/>
                    <a:pt x="346057" y="31290"/>
                    <a:pt x="344152" y="29433"/>
                  </a:cubicBezTo>
                  <a:cubicBezTo>
                    <a:pt x="342247" y="27566"/>
                    <a:pt x="341285" y="25166"/>
                    <a:pt x="341285" y="22232"/>
                  </a:cubicBezTo>
                  <a:cubicBezTo>
                    <a:pt x="341285" y="19460"/>
                    <a:pt x="342266" y="17184"/>
                    <a:pt x="344209" y="15393"/>
                  </a:cubicBezTo>
                  <a:cubicBezTo>
                    <a:pt x="346152" y="13612"/>
                    <a:pt x="348371" y="12717"/>
                    <a:pt x="350857" y="12717"/>
                  </a:cubicBezTo>
                  <a:close/>
                  <a:moveTo>
                    <a:pt x="86291" y="9630"/>
                  </a:moveTo>
                  <a:cubicBezTo>
                    <a:pt x="110656" y="9630"/>
                    <a:pt x="130392" y="18127"/>
                    <a:pt x="145489" y="35138"/>
                  </a:cubicBezTo>
                  <a:cubicBezTo>
                    <a:pt x="160586" y="52141"/>
                    <a:pt x="168139" y="74439"/>
                    <a:pt x="168139" y="102032"/>
                  </a:cubicBezTo>
                  <a:cubicBezTo>
                    <a:pt x="168139" y="132474"/>
                    <a:pt x="160414" y="156436"/>
                    <a:pt x="144965" y="173918"/>
                  </a:cubicBezTo>
                  <a:cubicBezTo>
                    <a:pt x="129515" y="191399"/>
                    <a:pt x="108827" y="200140"/>
                    <a:pt x="82910" y="200140"/>
                  </a:cubicBezTo>
                  <a:cubicBezTo>
                    <a:pt x="57382" y="200140"/>
                    <a:pt x="37028" y="191498"/>
                    <a:pt x="21845" y="174215"/>
                  </a:cubicBezTo>
                  <a:cubicBezTo>
                    <a:pt x="6671" y="156932"/>
                    <a:pt x="-920" y="134456"/>
                    <a:pt x="-920" y="106785"/>
                  </a:cubicBezTo>
                  <a:cubicBezTo>
                    <a:pt x="-920" y="77372"/>
                    <a:pt x="6862" y="53826"/>
                    <a:pt x="22436" y="36148"/>
                  </a:cubicBezTo>
                  <a:cubicBezTo>
                    <a:pt x="37999" y="18470"/>
                    <a:pt x="59287" y="9630"/>
                    <a:pt x="86291" y="9630"/>
                  </a:cubicBezTo>
                  <a:close/>
                  <a:moveTo>
                    <a:pt x="316520" y="115"/>
                  </a:moveTo>
                  <a:cubicBezTo>
                    <a:pt x="322044" y="115"/>
                    <a:pt x="326597" y="944"/>
                    <a:pt x="330178" y="2611"/>
                  </a:cubicBezTo>
                  <a:lnTo>
                    <a:pt x="330178" y="14622"/>
                  </a:lnTo>
                  <a:cubicBezTo>
                    <a:pt x="327064" y="12164"/>
                    <a:pt x="322359" y="10935"/>
                    <a:pt x="316053" y="10935"/>
                  </a:cubicBezTo>
                  <a:cubicBezTo>
                    <a:pt x="300175" y="10935"/>
                    <a:pt x="292231" y="21794"/>
                    <a:pt x="292231" y="43520"/>
                  </a:cubicBezTo>
                  <a:lnTo>
                    <a:pt x="292231" y="65399"/>
                  </a:lnTo>
                  <a:lnTo>
                    <a:pt x="326445" y="65399"/>
                  </a:lnTo>
                  <a:lnTo>
                    <a:pt x="326445" y="76220"/>
                  </a:lnTo>
                  <a:lnTo>
                    <a:pt x="292231" y="76220"/>
                  </a:lnTo>
                  <a:lnTo>
                    <a:pt x="292231" y="196929"/>
                  </a:lnTo>
                  <a:lnTo>
                    <a:pt x="280677" y="196929"/>
                  </a:lnTo>
                  <a:lnTo>
                    <a:pt x="280677" y="76220"/>
                  </a:lnTo>
                  <a:lnTo>
                    <a:pt x="257436" y="76220"/>
                  </a:lnTo>
                  <a:lnTo>
                    <a:pt x="257436" y="65399"/>
                  </a:lnTo>
                  <a:lnTo>
                    <a:pt x="280677" y="65399"/>
                  </a:lnTo>
                  <a:lnTo>
                    <a:pt x="280677" y="42568"/>
                  </a:lnTo>
                  <a:cubicBezTo>
                    <a:pt x="280677" y="28700"/>
                    <a:pt x="284096" y="18155"/>
                    <a:pt x="290945" y="10935"/>
                  </a:cubicBezTo>
                  <a:cubicBezTo>
                    <a:pt x="297794" y="3725"/>
                    <a:pt x="306318" y="115"/>
                    <a:pt x="316520" y="115"/>
                  </a:cubicBezTo>
                  <a:close/>
                  <a:moveTo>
                    <a:pt x="245044" y="115"/>
                  </a:moveTo>
                  <a:cubicBezTo>
                    <a:pt x="250569" y="115"/>
                    <a:pt x="255121" y="944"/>
                    <a:pt x="258703" y="2611"/>
                  </a:cubicBezTo>
                  <a:lnTo>
                    <a:pt x="258703" y="14622"/>
                  </a:lnTo>
                  <a:cubicBezTo>
                    <a:pt x="255588" y="12164"/>
                    <a:pt x="250883" y="10935"/>
                    <a:pt x="244577" y="10935"/>
                  </a:cubicBezTo>
                  <a:cubicBezTo>
                    <a:pt x="228699" y="10935"/>
                    <a:pt x="220755" y="21794"/>
                    <a:pt x="220755" y="43520"/>
                  </a:cubicBezTo>
                  <a:lnTo>
                    <a:pt x="220755" y="65399"/>
                  </a:lnTo>
                  <a:lnTo>
                    <a:pt x="254969" y="65399"/>
                  </a:lnTo>
                  <a:lnTo>
                    <a:pt x="254969" y="76220"/>
                  </a:lnTo>
                  <a:lnTo>
                    <a:pt x="220755" y="76220"/>
                  </a:lnTo>
                  <a:lnTo>
                    <a:pt x="220755" y="196929"/>
                  </a:lnTo>
                  <a:lnTo>
                    <a:pt x="209201" y="196929"/>
                  </a:lnTo>
                  <a:lnTo>
                    <a:pt x="209201" y="76220"/>
                  </a:lnTo>
                  <a:lnTo>
                    <a:pt x="185970" y="76220"/>
                  </a:lnTo>
                  <a:lnTo>
                    <a:pt x="185970" y="65399"/>
                  </a:lnTo>
                  <a:lnTo>
                    <a:pt x="209201" y="65399"/>
                  </a:lnTo>
                  <a:lnTo>
                    <a:pt x="209201" y="42568"/>
                  </a:lnTo>
                  <a:cubicBezTo>
                    <a:pt x="209201" y="28700"/>
                    <a:pt x="212621" y="18155"/>
                    <a:pt x="219469" y="10935"/>
                  </a:cubicBezTo>
                  <a:cubicBezTo>
                    <a:pt x="226327" y="3725"/>
                    <a:pt x="234843" y="115"/>
                    <a:pt x="245044" y="115"/>
                  </a:cubicBez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010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>
            <a:extLst>
              <a:ext uri="{FF2B5EF4-FFF2-40B4-BE49-F238E27FC236}">
                <a16:creationId xmlns:a16="http://schemas.microsoft.com/office/drawing/2014/main" id="{AD868303-06D8-4000-97F7-25D87CA5B3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0000"/>
                  <a:lumOff val="30000"/>
                </a:schemeClr>
              </a:gs>
              <a:gs pos="100000">
                <a:schemeClr val="accent6">
                  <a:lumMod val="70000"/>
                  <a:lumOff val="3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F48856F-05F7-460B-A424-BB471C6BB186}"/>
              </a:ext>
            </a:extLst>
          </p:cNvPr>
          <p:cNvSpPr txBox="1"/>
          <p:nvPr/>
        </p:nvSpPr>
        <p:spPr>
          <a:xfrm>
            <a:off x="616992" y="340149"/>
            <a:ext cx="1436291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总结复盘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C8B9103-2E68-48FE-8CE8-52DFA904CA35}"/>
              </a:ext>
            </a:extLst>
          </p:cNvPr>
          <p:cNvSpPr txBox="1"/>
          <p:nvPr/>
        </p:nvSpPr>
        <p:spPr>
          <a:xfrm>
            <a:off x="2563440" y="481784"/>
            <a:ext cx="673261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展望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&amp;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规划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2EA70D7-4603-479D-80EA-A75F0CDF1490}"/>
              </a:ext>
            </a:extLst>
          </p:cNvPr>
          <p:cNvSpPr txBox="1"/>
          <p:nvPr/>
        </p:nvSpPr>
        <p:spPr>
          <a:xfrm>
            <a:off x="4658034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1100">
                <a:solidFill>
                  <a:schemeClr val="bg2">
                    <a:lumMod val="7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数据分析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F1323DE-C4E8-42EA-9067-3937344661CD}"/>
              </a:ext>
            </a:extLst>
          </p:cNvPr>
          <p:cNvSpPr txBox="1"/>
          <p:nvPr/>
        </p:nvSpPr>
        <p:spPr>
          <a:xfrm>
            <a:off x="5650828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亮点展示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BD46111-8D57-4E10-982E-299597386262}"/>
              </a:ext>
            </a:extLst>
          </p:cNvPr>
          <p:cNvSpPr txBox="1"/>
          <p:nvPr/>
        </p:nvSpPr>
        <p:spPr>
          <a:xfrm>
            <a:off x="3665239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1100">
                <a:solidFill>
                  <a:schemeClr val="bg2">
                    <a:lumMod val="75000"/>
                  </a:schemeClr>
                </a:solidFill>
                <a:latin typeface="+mn-ea"/>
              </a:defRPr>
            </a:lvl1pPr>
          </a:lstStyle>
          <a:p>
            <a:r>
              <a:rPr lang="zh-CN" altLang="en-US"/>
              <a:t>业绩报告</a:t>
            </a:r>
            <a:endParaRPr lang="zh-CN" altLang="en-US" dirty="0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E2D5AE5F-8AEB-4CC3-AB9C-0AA5E520F699}"/>
              </a:ext>
            </a:extLst>
          </p:cNvPr>
          <p:cNvSpPr/>
          <p:nvPr/>
        </p:nvSpPr>
        <p:spPr>
          <a:xfrm>
            <a:off x="3427473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D78606C1-E67E-4AE1-892F-B7477CFC26FA}"/>
              </a:ext>
            </a:extLst>
          </p:cNvPr>
          <p:cNvSpPr/>
          <p:nvPr/>
        </p:nvSpPr>
        <p:spPr>
          <a:xfrm>
            <a:off x="4420268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54ADC971-E3E4-4347-BAD6-71DD6A35991F}"/>
              </a:ext>
            </a:extLst>
          </p:cNvPr>
          <p:cNvSpPr/>
          <p:nvPr/>
        </p:nvSpPr>
        <p:spPr>
          <a:xfrm>
            <a:off x="5413063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DFDDCF2-5726-451D-BB4D-D2B3AD0E131B}"/>
              </a:ext>
            </a:extLst>
          </p:cNvPr>
          <p:cNvSpPr txBox="1"/>
          <p:nvPr/>
        </p:nvSpPr>
        <p:spPr>
          <a:xfrm>
            <a:off x="603250" y="1151480"/>
            <a:ext cx="2757165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年开展进度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CB5A413-ED80-4F5B-BBC2-0D8D79D6C15B}"/>
              </a:ext>
            </a:extLst>
          </p:cNvPr>
          <p:cNvSpPr txBox="1"/>
          <p:nvPr/>
        </p:nvSpPr>
        <p:spPr>
          <a:xfrm>
            <a:off x="603250" y="1472758"/>
            <a:ext cx="1930016" cy="1531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Progress of XX project in 20XX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9" name="文本框 418">
            <a:extLst>
              <a:ext uri="{FF2B5EF4-FFF2-40B4-BE49-F238E27FC236}">
                <a16:creationId xmlns:a16="http://schemas.microsoft.com/office/drawing/2014/main" id="{1D8FDAD6-1B42-4CDA-B8FF-DD24567122C0}"/>
              </a:ext>
            </a:extLst>
          </p:cNvPr>
          <p:cNvSpPr txBox="1"/>
          <p:nvPr/>
        </p:nvSpPr>
        <p:spPr>
          <a:xfrm>
            <a:off x="616993" y="6005379"/>
            <a:ext cx="1158972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English name </a:t>
            </a: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" name="文本框 419">
            <a:extLst>
              <a:ext uri="{FF2B5EF4-FFF2-40B4-BE49-F238E27FC236}">
                <a16:creationId xmlns:a16="http://schemas.microsoft.com/office/drawing/2014/main" id="{4EBA1586-0FA8-4A2A-8336-00A59AF1B3E3}"/>
              </a:ext>
            </a:extLst>
          </p:cNvPr>
          <p:cNvSpPr txBox="1"/>
          <p:nvPr/>
        </p:nvSpPr>
        <p:spPr>
          <a:xfrm>
            <a:off x="10731206" y="6005379"/>
            <a:ext cx="851194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Corporate slogan</a:t>
            </a:r>
          </a:p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圆: 空心 60">
            <a:extLst>
              <a:ext uri="{FF2B5EF4-FFF2-40B4-BE49-F238E27FC236}">
                <a16:creationId xmlns:a16="http://schemas.microsoft.com/office/drawing/2014/main" id="{5009DDA3-46AE-4994-A4B4-89BB9CDDCF4F}"/>
              </a:ext>
            </a:extLst>
          </p:cNvPr>
          <p:cNvSpPr/>
          <p:nvPr/>
        </p:nvSpPr>
        <p:spPr>
          <a:xfrm>
            <a:off x="2182394" y="469587"/>
            <a:ext cx="190274" cy="190274"/>
          </a:xfrm>
          <a:prstGeom prst="donut">
            <a:avLst>
              <a:gd name="adj" fmla="val 232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3E6427DA-CFE5-41AE-985D-446DB21FF4E4}"/>
              </a:ext>
            </a:extLst>
          </p:cNvPr>
          <p:cNvGrpSpPr/>
          <p:nvPr/>
        </p:nvGrpSpPr>
        <p:grpSpPr>
          <a:xfrm>
            <a:off x="3592974" y="2176780"/>
            <a:ext cx="190500" cy="3247235"/>
            <a:chOff x="9594056" y="95250"/>
            <a:chExt cx="190500" cy="190500"/>
          </a:xfrm>
        </p:grpSpPr>
        <p:cxnSp>
          <p:nvCxnSpPr>
            <p:cNvPr id="128" name="直接连接符 127">
              <a:extLst>
                <a:ext uri="{FF2B5EF4-FFF2-40B4-BE49-F238E27FC236}">
                  <a16:creationId xmlns:a16="http://schemas.microsoft.com/office/drawing/2014/main" id="{774CF59E-63A1-4A50-824F-BBA8EC61D1B9}"/>
                </a:ext>
              </a:extLst>
            </p:cNvPr>
            <p:cNvCxnSpPr>
              <a:cxnSpLocks/>
              <a:stCxn id="129" idx="0"/>
              <a:endCxn id="129" idx="2"/>
            </p:cNvCxnSpPr>
            <p:nvPr/>
          </p:nvCxnSpPr>
          <p:spPr>
            <a:xfrm>
              <a:off x="9689306" y="95250"/>
              <a:ext cx="0" cy="190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矩形 128">
              <a:extLst>
                <a:ext uri="{FF2B5EF4-FFF2-40B4-BE49-F238E27FC236}">
                  <a16:creationId xmlns:a16="http://schemas.microsoft.com/office/drawing/2014/main" id="{6FAA484E-6F7D-4256-898F-FD8328350346}"/>
                </a:ext>
              </a:extLst>
            </p:cNvPr>
            <p:cNvSpPr/>
            <p:nvPr/>
          </p:nvSpPr>
          <p:spPr>
            <a:xfrm>
              <a:off x="9594056" y="95250"/>
              <a:ext cx="190500" cy="190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028C9B06-8A92-4153-B3B1-ACC7FFD8E28E}"/>
              </a:ext>
            </a:extLst>
          </p:cNvPr>
          <p:cNvGrpSpPr/>
          <p:nvPr/>
        </p:nvGrpSpPr>
        <p:grpSpPr>
          <a:xfrm>
            <a:off x="7486065" y="2176780"/>
            <a:ext cx="190500" cy="3247235"/>
            <a:chOff x="9594056" y="95250"/>
            <a:chExt cx="190500" cy="190500"/>
          </a:xfrm>
        </p:grpSpPr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id="{6A5FE8D6-0CD7-40A5-BBED-C44AE265643E}"/>
                </a:ext>
              </a:extLst>
            </p:cNvPr>
            <p:cNvCxnSpPr>
              <a:cxnSpLocks/>
              <a:stCxn id="132" idx="0"/>
              <a:endCxn id="132" idx="2"/>
            </p:cNvCxnSpPr>
            <p:nvPr/>
          </p:nvCxnSpPr>
          <p:spPr>
            <a:xfrm>
              <a:off x="9689306" y="95250"/>
              <a:ext cx="0" cy="190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矩形 131">
              <a:extLst>
                <a:ext uri="{FF2B5EF4-FFF2-40B4-BE49-F238E27FC236}">
                  <a16:creationId xmlns:a16="http://schemas.microsoft.com/office/drawing/2014/main" id="{54FA79AA-EDC5-483D-809A-DDF24EFD5D0F}"/>
                </a:ext>
              </a:extLst>
            </p:cNvPr>
            <p:cNvSpPr/>
            <p:nvPr/>
          </p:nvSpPr>
          <p:spPr>
            <a:xfrm>
              <a:off x="9594056" y="95250"/>
              <a:ext cx="190500" cy="190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9BF11579-C9FA-4DB8-BEBA-CC37BBC52E54}"/>
              </a:ext>
            </a:extLst>
          </p:cNvPr>
          <p:cNvGrpSpPr/>
          <p:nvPr/>
        </p:nvGrpSpPr>
        <p:grpSpPr>
          <a:xfrm>
            <a:off x="869244" y="2091157"/>
            <a:ext cx="2338501" cy="1087747"/>
            <a:chOff x="723900" y="3039197"/>
            <a:chExt cx="2338501" cy="1087747"/>
          </a:xfrm>
        </p:grpSpPr>
        <p:sp>
          <p:nvSpPr>
            <p:cNvPr id="82" name="PA-文本框 149">
              <a:extLst>
                <a:ext uri="{FF2B5EF4-FFF2-40B4-BE49-F238E27FC236}">
                  <a16:creationId xmlns:a16="http://schemas.microsoft.com/office/drawing/2014/main" id="{01574927-F6BD-4E50-9404-022F94C5ADD4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723900" y="3039197"/>
              <a:ext cx="1615827" cy="31662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店教任务完成数</a:t>
              </a:r>
            </a:p>
          </p:txBody>
        </p:sp>
        <p:sp>
          <p:nvSpPr>
            <p:cNvPr id="83" name="PA-文本框 149">
              <a:extLst>
                <a:ext uri="{FF2B5EF4-FFF2-40B4-BE49-F238E27FC236}">
                  <a16:creationId xmlns:a16="http://schemas.microsoft.com/office/drawing/2014/main" id="{DAB6252F-2487-4D7F-A832-AD14B0ABE74D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723900" y="3423418"/>
              <a:ext cx="1902765" cy="70352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4000" dirty="0">
                  <a:solidFill>
                    <a:schemeClr val="accent1"/>
                  </a:solidFill>
                  <a:latin typeface="+mj-lt"/>
                  <a:ea typeface="+mj-ea"/>
                </a:rPr>
                <a:t>33,989</a:t>
              </a:r>
              <a:endParaRPr lang="zh-CN" altLang="en-US" sz="4000" dirty="0">
                <a:solidFill>
                  <a:schemeClr val="accent1"/>
                </a:solidFill>
                <a:latin typeface="+mj-lt"/>
                <a:ea typeface="+mj-ea"/>
              </a:endParaRPr>
            </a:p>
          </p:txBody>
        </p:sp>
        <p:sp>
          <p:nvSpPr>
            <p:cNvPr id="84" name="PA-文本框 149">
              <a:extLst>
                <a:ext uri="{FF2B5EF4-FFF2-40B4-BE49-F238E27FC236}">
                  <a16:creationId xmlns:a16="http://schemas.microsoft.com/office/drawing/2014/main" id="{D5A8256B-7211-42FB-953C-25ABD1B79A2D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2600736" y="3758409"/>
              <a:ext cx="461665" cy="31662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dirty="0">
                  <a:solidFill>
                    <a:schemeClr val="accent1"/>
                  </a:solidFill>
                  <a:latin typeface="+mj-ea"/>
                  <a:ea typeface="+mj-ea"/>
                </a:rPr>
                <a:t>人次</a:t>
              </a:r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17FEBE89-AF43-41BF-A986-D8D0B15600FA}"/>
              </a:ext>
            </a:extLst>
          </p:cNvPr>
          <p:cNvGrpSpPr/>
          <p:nvPr/>
        </p:nvGrpSpPr>
        <p:grpSpPr>
          <a:xfrm>
            <a:off x="4429776" y="2091157"/>
            <a:ext cx="2325801" cy="1087747"/>
            <a:chOff x="723900" y="3039197"/>
            <a:chExt cx="2325801" cy="1087747"/>
          </a:xfrm>
        </p:grpSpPr>
        <p:sp>
          <p:nvSpPr>
            <p:cNvPr id="86" name="PA-文本框 149">
              <a:extLst>
                <a:ext uri="{FF2B5EF4-FFF2-40B4-BE49-F238E27FC236}">
                  <a16:creationId xmlns:a16="http://schemas.microsoft.com/office/drawing/2014/main" id="{45C6F880-D650-4160-8BFB-731893AE881F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723900" y="3039197"/>
              <a:ext cx="1615827" cy="31662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患教任务完成数</a:t>
              </a:r>
            </a:p>
          </p:txBody>
        </p:sp>
        <p:sp>
          <p:nvSpPr>
            <p:cNvPr id="87" name="PA-文本框 149">
              <a:extLst>
                <a:ext uri="{FF2B5EF4-FFF2-40B4-BE49-F238E27FC236}">
                  <a16:creationId xmlns:a16="http://schemas.microsoft.com/office/drawing/2014/main" id="{6CF448C1-A6E2-4830-BF42-B9E69E0C96BA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723900" y="3423418"/>
              <a:ext cx="1816203" cy="70352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4000" dirty="0">
                  <a:solidFill>
                    <a:schemeClr val="accent1"/>
                  </a:solidFill>
                  <a:latin typeface="+mj-lt"/>
                  <a:ea typeface="+mj-ea"/>
                </a:rPr>
                <a:t>24,510</a:t>
              </a:r>
              <a:endParaRPr lang="zh-CN" altLang="en-US" sz="4000" dirty="0">
                <a:solidFill>
                  <a:schemeClr val="accent1"/>
                </a:solidFill>
                <a:latin typeface="+mj-lt"/>
                <a:ea typeface="+mj-ea"/>
              </a:endParaRPr>
            </a:p>
          </p:txBody>
        </p:sp>
        <p:sp>
          <p:nvSpPr>
            <p:cNvPr id="88" name="PA-文本框 149">
              <a:extLst>
                <a:ext uri="{FF2B5EF4-FFF2-40B4-BE49-F238E27FC236}">
                  <a16:creationId xmlns:a16="http://schemas.microsoft.com/office/drawing/2014/main" id="{646D0CF8-F92C-48E3-A150-45C8F1FCA1FE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588036" y="3758409"/>
              <a:ext cx="461665" cy="31662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dirty="0">
                  <a:solidFill>
                    <a:schemeClr val="accent1"/>
                  </a:solidFill>
                  <a:latin typeface="+mj-ea"/>
                  <a:ea typeface="+mj-ea"/>
                </a:rPr>
                <a:t>人次</a:t>
              </a: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586B4437-D8F7-4ED1-8A5F-B95071945BA4}"/>
              </a:ext>
            </a:extLst>
          </p:cNvPr>
          <p:cNvGrpSpPr/>
          <p:nvPr/>
        </p:nvGrpSpPr>
        <p:grpSpPr>
          <a:xfrm>
            <a:off x="7993944" y="2091157"/>
            <a:ext cx="1828268" cy="1087747"/>
            <a:chOff x="723900" y="3039197"/>
            <a:chExt cx="1828268" cy="1087747"/>
          </a:xfrm>
        </p:grpSpPr>
        <p:sp>
          <p:nvSpPr>
            <p:cNvPr id="90" name="PA-文本框 149">
              <a:extLst>
                <a:ext uri="{FF2B5EF4-FFF2-40B4-BE49-F238E27FC236}">
                  <a16:creationId xmlns:a16="http://schemas.microsoft.com/office/drawing/2014/main" id="{8AA5F6EF-3E9E-40E2-9164-3081293756F3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723900" y="3039197"/>
              <a:ext cx="1615827" cy="31662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铁杆患者积累数</a:t>
              </a:r>
            </a:p>
          </p:txBody>
        </p:sp>
        <p:sp>
          <p:nvSpPr>
            <p:cNvPr id="91" name="PA-文本框 149">
              <a:extLst>
                <a:ext uri="{FF2B5EF4-FFF2-40B4-BE49-F238E27FC236}">
                  <a16:creationId xmlns:a16="http://schemas.microsoft.com/office/drawing/2014/main" id="{958D6BDA-14BE-419C-BCE7-482C93A1E36B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723900" y="3423418"/>
              <a:ext cx="1553310" cy="70352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4000" dirty="0">
                  <a:solidFill>
                    <a:schemeClr val="accent1"/>
                  </a:solidFill>
                  <a:latin typeface="+mj-lt"/>
                  <a:ea typeface="+mj-ea"/>
                </a:rPr>
                <a:t>3,582</a:t>
              </a:r>
              <a:endParaRPr lang="zh-CN" altLang="en-US" sz="4000" dirty="0">
                <a:solidFill>
                  <a:schemeClr val="accent1"/>
                </a:solidFill>
                <a:latin typeface="+mj-lt"/>
                <a:ea typeface="+mj-ea"/>
              </a:endParaRPr>
            </a:p>
          </p:txBody>
        </p:sp>
        <p:sp>
          <p:nvSpPr>
            <p:cNvPr id="92" name="PA-文本框 149">
              <a:extLst>
                <a:ext uri="{FF2B5EF4-FFF2-40B4-BE49-F238E27FC236}">
                  <a16:creationId xmlns:a16="http://schemas.microsoft.com/office/drawing/2014/main" id="{56E20BDC-45A6-4AE7-B513-632B719C10F5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321336" y="3758409"/>
              <a:ext cx="230832" cy="31662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dirty="0">
                  <a:solidFill>
                    <a:schemeClr val="accent1"/>
                  </a:solidFill>
                  <a:latin typeface="+mj-ea"/>
                  <a:ea typeface="+mj-ea"/>
                </a:rPr>
                <a:t>人</a:t>
              </a:r>
            </a:p>
          </p:txBody>
        </p:sp>
      </p:grpSp>
      <p:graphicFrame>
        <p:nvGraphicFramePr>
          <p:cNvPr id="93" name="图表 92">
            <a:extLst>
              <a:ext uri="{FF2B5EF4-FFF2-40B4-BE49-F238E27FC236}">
                <a16:creationId xmlns:a16="http://schemas.microsoft.com/office/drawing/2014/main" id="{34B7CDFE-FBE7-46B8-811A-558537B957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1470475"/>
              </p:ext>
            </p:extLst>
          </p:nvPr>
        </p:nvGraphicFramePr>
        <p:xfrm>
          <a:off x="284956" y="3320413"/>
          <a:ext cx="2720989" cy="1813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94" name="文本框 93">
            <a:extLst>
              <a:ext uri="{FF2B5EF4-FFF2-40B4-BE49-F238E27FC236}">
                <a16:creationId xmlns:a16="http://schemas.microsoft.com/office/drawing/2014/main" id="{23E1558E-0DB2-4868-9EA4-F94F93EA2F57}"/>
              </a:ext>
            </a:extLst>
          </p:cNvPr>
          <p:cNvSpPr txBox="1"/>
          <p:nvPr/>
        </p:nvSpPr>
        <p:spPr>
          <a:xfrm>
            <a:off x="1232677" y="4088910"/>
            <a:ext cx="82554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+mj-ea"/>
                <a:ea typeface="+mj-ea"/>
              </a:rPr>
              <a:t>84.09</a:t>
            </a:r>
            <a:r>
              <a:rPr lang="en-US" altLang="zh-CN" sz="1000" dirty="0">
                <a:solidFill>
                  <a:schemeClr val="accent1"/>
                </a:solidFill>
                <a:latin typeface="+mj-ea"/>
                <a:ea typeface="+mj-ea"/>
              </a:rPr>
              <a:t>%</a:t>
            </a:r>
            <a:endParaRPr lang="zh-CN" altLang="en-US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graphicFrame>
        <p:nvGraphicFramePr>
          <p:cNvPr id="95" name="图表 94">
            <a:extLst>
              <a:ext uri="{FF2B5EF4-FFF2-40B4-BE49-F238E27FC236}">
                <a16:creationId xmlns:a16="http://schemas.microsoft.com/office/drawing/2014/main" id="{704BBD84-6585-44F5-BCE4-0CB5FFEE35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6257027"/>
              </p:ext>
            </p:extLst>
          </p:nvPr>
        </p:nvGraphicFramePr>
        <p:xfrm>
          <a:off x="3845009" y="3320413"/>
          <a:ext cx="2720989" cy="1813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96" name="文本框 95">
            <a:extLst>
              <a:ext uri="{FF2B5EF4-FFF2-40B4-BE49-F238E27FC236}">
                <a16:creationId xmlns:a16="http://schemas.microsoft.com/office/drawing/2014/main" id="{BEE39E02-3B1E-4B74-9DA9-62397AEA2CB7}"/>
              </a:ext>
            </a:extLst>
          </p:cNvPr>
          <p:cNvSpPr txBox="1"/>
          <p:nvPr/>
        </p:nvSpPr>
        <p:spPr>
          <a:xfrm>
            <a:off x="4792730" y="4088910"/>
            <a:ext cx="825547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+mj-ea"/>
                <a:ea typeface="+mj-ea"/>
              </a:rPr>
              <a:t>90.29</a:t>
            </a:r>
            <a:r>
              <a:rPr lang="en-US" altLang="zh-CN" sz="1050" dirty="0">
                <a:solidFill>
                  <a:schemeClr val="accent1"/>
                </a:solidFill>
                <a:latin typeface="+mj-ea"/>
                <a:ea typeface="+mj-ea"/>
              </a:rPr>
              <a:t>%</a:t>
            </a:r>
            <a:endParaRPr lang="zh-CN" altLang="en-US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33" name="PA-文本框 149">
            <a:extLst>
              <a:ext uri="{FF2B5EF4-FFF2-40B4-BE49-F238E27FC236}">
                <a16:creationId xmlns:a16="http://schemas.microsoft.com/office/drawing/2014/main" id="{E2A376B4-C168-4309-B8DB-A48E3FF6350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927305" y="5058478"/>
            <a:ext cx="1436291" cy="28142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全年进度完成率</a:t>
            </a:r>
          </a:p>
        </p:txBody>
      </p:sp>
      <p:sp>
        <p:nvSpPr>
          <p:cNvPr id="134" name="PA-文本框 149">
            <a:extLst>
              <a:ext uri="{FF2B5EF4-FFF2-40B4-BE49-F238E27FC236}">
                <a16:creationId xmlns:a16="http://schemas.microsoft.com/office/drawing/2014/main" id="{6B10AE5D-8FE5-4B3C-A79C-A969E79F08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487358" y="5058478"/>
            <a:ext cx="1436291" cy="28142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全年进度完成率</a:t>
            </a:r>
          </a:p>
        </p:txBody>
      </p:sp>
      <p:sp>
        <p:nvSpPr>
          <p:cNvPr id="135" name="圆: 空心 134">
            <a:extLst>
              <a:ext uri="{FF2B5EF4-FFF2-40B4-BE49-F238E27FC236}">
                <a16:creationId xmlns:a16="http://schemas.microsoft.com/office/drawing/2014/main" id="{D0F7C950-80E9-425B-9E2A-BFDC090FA5C6}"/>
              </a:ext>
            </a:extLst>
          </p:cNvPr>
          <p:cNvSpPr/>
          <p:nvPr/>
        </p:nvSpPr>
        <p:spPr>
          <a:xfrm>
            <a:off x="9607730" y="3621188"/>
            <a:ext cx="752748" cy="752748"/>
          </a:xfrm>
          <a:prstGeom prst="donut">
            <a:avLst>
              <a:gd name="adj" fmla="val 88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36" name="圆: 空心 135">
            <a:extLst>
              <a:ext uri="{FF2B5EF4-FFF2-40B4-BE49-F238E27FC236}">
                <a16:creationId xmlns:a16="http://schemas.microsoft.com/office/drawing/2014/main" id="{8AB6F9E1-C19D-46EC-BD38-7FF38D910851}"/>
              </a:ext>
            </a:extLst>
          </p:cNvPr>
          <p:cNvSpPr/>
          <p:nvPr/>
        </p:nvSpPr>
        <p:spPr>
          <a:xfrm>
            <a:off x="10490380" y="3621188"/>
            <a:ext cx="752748" cy="752748"/>
          </a:xfrm>
          <a:prstGeom prst="donut">
            <a:avLst>
              <a:gd name="adj" fmla="val 88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37" name="文本框 136">
            <a:extLst>
              <a:ext uri="{FF2B5EF4-FFF2-40B4-BE49-F238E27FC236}">
                <a16:creationId xmlns:a16="http://schemas.microsoft.com/office/drawing/2014/main" id="{F7D4C9E5-A05B-4029-A3FD-25F1CCD14AF8}"/>
              </a:ext>
            </a:extLst>
          </p:cNvPr>
          <p:cNvSpPr txBox="1"/>
          <p:nvPr/>
        </p:nvSpPr>
        <p:spPr>
          <a:xfrm>
            <a:off x="9773728" y="3905229"/>
            <a:ext cx="432811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+mj-ea"/>
                <a:ea typeface="+mj-ea"/>
              </a:rPr>
              <a:t>100%</a:t>
            </a:r>
            <a:endParaRPr lang="zh-CN" altLang="en-US" sz="12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40A8DB51-06EF-4D34-9067-A092CA57726D}"/>
              </a:ext>
            </a:extLst>
          </p:cNvPr>
          <p:cNvSpPr txBox="1"/>
          <p:nvPr/>
        </p:nvSpPr>
        <p:spPr>
          <a:xfrm>
            <a:off x="10650349" y="3905229"/>
            <a:ext cx="432811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+mj-ea"/>
                <a:ea typeface="+mj-ea"/>
              </a:rPr>
              <a:t>100%</a:t>
            </a:r>
            <a:endParaRPr lang="zh-CN" altLang="en-US" sz="12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6CF85A03-ED9D-420A-AC5B-AA2612B741AB}"/>
              </a:ext>
            </a:extLst>
          </p:cNvPr>
          <p:cNvSpPr txBox="1"/>
          <p:nvPr/>
        </p:nvSpPr>
        <p:spPr>
          <a:xfrm>
            <a:off x="10266899" y="4650517"/>
            <a:ext cx="976229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zh-CN" dirty="0">
                <a:solidFill>
                  <a:schemeClr val="accent1"/>
                </a:solidFill>
                <a:latin typeface="+mj-ea"/>
                <a:ea typeface="+mj-ea"/>
              </a:rPr>
              <a:t>265.33</a:t>
            </a:r>
            <a:r>
              <a:rPr lang="en-US" altLang="zh-CN" sz="1000" dirty="0">
                <a:solidFill>
                  <a:schemeClr val="accent1"/>
                </a:solidFill>
                <a:latin typeface="+mj-ea"/>
                <a:ea typeface="+mj-ea"/>
              </a:rPr>
              <a:t>%</a:t>
            </a:r>
            <a:endParaRPr lang="zh-CN" altLang="en-US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0" name="文本框 139">
            <a:extLst>
              <a:ext uri="{FF2B5EF4-FFF2-40B4-BE49-F238E27FC236}">
                <a16:creationId xmlns:a16="http://schemas.microsoft.com/office/drawing/2014/main" id="{07C12FB7-2D79-4EE5-9629-5992AF5B32D1}"/>
              </a:ext>
            </a:extLst>
          </p:cNvPr>
          <p:cNvSpPr txBox="1"/>
          <p:nvPr/>
        </p:nvSpPr>
        <p:spPr>
          <a:xfrm>
            <a:off x="9722777" y="4650517"/>
            <a:ext cx="461665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共计</a:t>
            </a:r>
          </a:p>
        </p:txBody>
      </p:sp>
      <p:graphicFrame>
        <p:nvGraphicFramePr>
          <p:cNvPr id="141" name="图表 140">
            <a:extLst>
              <a:ext uri="{FF2B5EF4-FFF2-40B4-BE49-F238E27FC236}">
                <a16:creationId xmlns:a16="http://schemas.microsoft.com/office/drawing/2014/main" id="{9B96B211-4713-465D-BA96-1300AA5B80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0802407"/>
              </p:ext>
            </p:extLst>
          </p:nvPr>
        </p:nvGraphicFramePr>
        <p:xfrm>
          <a:off x="7413135" y="3320413"/>
          <a:ext cx="2720989" cy="1813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142" name="文本框 141">
            <a:extLst>
              <a:ext uri="{FF2B5EF4-FFF2-40B4-BE49-F238E27FC236}">
                <a16:creationId xmlns:a16="http://schemas.microsoft.com/office/drawing/2014/main" id="{5CE9413A-C9C8-45D7-B564-C7385F1350AD}"/>
              </a:ext>
            </a:extLst>
          </p:cNvPr>
          <p:cNvSpPr txBox="1"/>
          <p:nvPr/>
        </p:nvSpPr>
        <p:spPr>
          <a:xfrm>
            <a:off x="8364063" y="4088910"/>
            <a:ext cx="81913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+mj-ea"/>
                <a:ea typeface="+mj-ea"/>
              </a:rPr>
              <a:t>65.33</a:t>
            </a:r>
            <a:r>
              <a:rPr lang="en-US" altLang="zh-CN" sz="1050" dirty="0">
                <a:solidFill>
                  <a:schemeClr val="accent1"/>
                </a:solidFill>
                <a:latin typeface="+mj-ea"/>
                <a:ea typeface="+mj-ea"/>
              </a:rPr>
              <a:t>%</a:t>
            </a:r>
            <a:endParaRPr lang="zh-CN" altLang="en-US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3" name="PA-文本框 149">
            <a:extLst>
              <a:ext uri="{FF2B5EF4-FFF2-40B4-BE49-F238E27FC236}">
                <a16:creationId xmlns:a16="http://schemas.microsoft.com/office/drawing/2014/main" id="{516ED16B-B8D1-4813-BA55-0AA0D4B10E3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806837" y="5058478"/>
            <a:ext cx="1436291" cy="28142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全年进度完成率</a:t>
            </a:r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0DE4FE59-0303-4965-A24C-FA3DB12D462B}"/>
              </a:ext>
            </a:extLst>
          </p:cNvPr>
          <p:cNvGrpSpPr/>
          <p:nvPr/>
        </p:nvGrpSpPr>
        <p:grpSpPr>
          <a:xfrm>
            <a:off x="10086975" y="387350"/>
            <a:ext cx="1495425" cy="200025"/>
            <a:chOff x="8759825" y="469900"/>
            <a:chExt cx="1495425" cy="200025"/>
          </a:xfrm>
        </p:grpSpPr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62CAE8E2-FC88-4F33-AA38-60790D0D7966}"/>
                </a:ext>
              </a:extLst>
            </p:cNvPr>
            <p:cNvSpPr/>
            <p:nvPr/>
          </p:nvSpPr>
          <p:spPr>
            <a:xfrm>
              <a:off x="9836150" y="479425"/>
              <a:ext cx="114300" cy="190500"/>
            </a:xfrm>
            <a:custGeom>
              <a:avLst/>
              <a:gdLst>
                <a:gd name="connsiteX0" fmla="*/ 64803 w 114300"/>
                <a:gd name="connsiteY0" fmla="*/ 115 h 190500"/>
                <a:gd name="connsiteX1" fmla="*/ 105475 w 114300"/>
                <a:gd name="connsiteY1" fmla="*/ 6782 h 190500"/>
                <a:gd name="connsiteX2" fmla="*/ 105475 w 114300"/>
                <a:gd name="connsiteY2" fmla="*/ 32719 h 190500"/>
                <a:gd name="connsiteX3" fmla="*/ 62992 w 114300"/>
                <a:gd name="connsiteY3" fmla="*/ 21175 h 190500"/>
                <a:gd name="connsiteX4" fmla="*/ 35180 w 114300"/>
                <a:gd name="connsiteY4" fmla="*/ 28252 h 190500"/>
                <a:gd name="connsiteX5" fmla="*/ 24417 w 114300"/>
                <a:gd name="connsiteY5" fmla="*/ 47950 h 190500"/>
                <a:gd name="connsiteX6" fmla="*/ 31845 w 114300"/>
                <a:gd name="connsiteY6" fmla="*/ 66152 h 190500"/>
                <a:gd name="connsiteX7" fmla="*/ 64135 w 114300"/>
                <a:gd name="connsiteY7" fmla="*/ 85307 h 190500"/>
                <a:gd name="connsiteX8" fmla="*/ 102426 w 114300"/>
                <a:gd name="connsiteY8" fmla="*/ 111253 h 190500"/>
                <a:gd name="connsiteX9" fmla="*/ 113380 w 114300"/>
                <a:gd name="connsiteY9" fmla="*/ 140402 h 190500"/>
                <a:gd name="connsiteX10" fmla="*/ 95568 w 114300"/>
                <a:gd name="connsiteY10" fmla="*/ 177646 h 190500"/>
                <a:gd name="connsiteX11" fmla="*/ 46228 w 114300"/>
                <a:gd name="connsiteY11" fmla="*/ 190615 h 190500"/>
                <a:gd name="connsiteX12" fmla="*/ 20511 w 114300"/>
                <a:gd name="connsiteY12" fmla="*/ 187580 h 190500"/>
                <a:gd name="connsiteX13" fmla="*/ -920 w 114300"/>
                <a:gd name="connsiteY13" fmla="*/ 180025 h 190500"/>
                <a:gd name="connsiteX14" fmla="*/ -920 w 114300"/>
                <a:gd name="connsiteY14" fmla="*/ 152896 h 190500"/>
                <a:gd name="connsiteX15" fmla="*/ 21940 w 114300"/>
                <a:gd name="connsiteY15" fmla="*/ 165033 h 190500"/>
                <a:gd name="connsiteX16" fmla="*/ 48991 w 114300"/>
                <a:gd name="connsiteY16" fmla="*/ 169792 h 190500"/>
                <a:gd name="connsiteX17" fmla="*/ 88139 w 114300"/>
                <a:gd name="connsiteY17" fmla="*/ 142187 h 190500"/>
                <a:gd name="connsiteX18" fmla="*/ 83948 w 114300"/>
                <a:gd name="connsiteY18" fmla="*/ 128264 h 190500"/>
                <a:gd name="connsiteX19" fmla="*/ 72422 w 114300"/>
                <a:gd name="connsiteY19" fmla="*/ 117320 h 190500"/>
                <a:gd name="connsiteX20" fmla="*/ 44990 w 114300"/>
                <a:gd name="connsiteY20" fmla="*/ 102680 h 190500"/>
                <a:gd name="connsiteX21" fmla="*/ 8128 w 114300"/>
                <a:gd name="connsiteY21" fmla="*/ 77039 h 190500"/>
                <a:gd name="connsiteX22" fmla="*/ -825 w 114300"/>
                <a:gd name="connsiteY22" fmla="*/ 49969 h 190500"/>
                <a:gd name="connsiteX23" fmla="*/ 17844 w 114300"/>
                <a:gd name="connsiteY23" fmla="*/ 13564 h 190500"/>
                <a:gd name="connsiteX24" fmla="*/ 64803 w 114300"/>
                <a:gd name="connsiteY24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0" h="190500">
                  <a:moveTo>
                    <a:pt x="64803" y="115"/>
                  </a:moveTo>
                  <a:cubicBezTo>
                    <a:pt x="83281" y="115"/>
                    <a:pt x="96807" y="2334"/>
                    <a:pt x="105475" y="6782"/>
                  </a:cubicBezTo>
                  <a:lnTo>
                    <a:pt x="105475" y="32719"/>
                  </a:lnTo>
                  <a:cubicBezTo>
                    <a:pt x="94235" y="25023"/>
                    <a:pt x="80043" y="21175"/>
                    <a:pt x="62992" y="21175"/>
                  </a:cubicBezTo>
                  <a:cubicBezTo>
                    <a:pt x="51563" y="21175"/>
                    <a:pt x="42324" y="23537"/>
                    <a:pt x="35180" y="28252"/>
                  </a:cubicBezTo>
                  <a:cubicBezTo>
                    <a:pt x="28036" y="32976"/>
                    <a:pt x="24417" y="39539"/>
                    <a:pt x="24417" y="47950"/>
                  </a:cubicBezTo>
                  <a:cubicBezTo>
                    <a:pt x="24417" y="55408"/>
                    <a:pt x="26893" y="61475"/>
                    <a:pt x="31845" y="66152"/>
                  </a:cubicBezTo>
                  <a:cubicBezTo>
                    <a:pt x="36799" y="70838"/>
                    <a:pt x="47562" y="77220"/>
                    <a:pt x="64135" y="85307"/>
                  </a:cubicBezTo>
                  <a:cubicBezTo>
                    <a:pt x="82424" y="93955"/>
                    <a:pt x="95187" y="102604"/>
                    <a:pt x="102426" y="111253"/>
                  </a:cubicBezTo>
                  <a:cubicBezTo>
                    <a:pt x="109760" y="119892"/>
                    <a:pt x="113380" y="129617"/>
                    <a:pt x="113380" y="140402"/>
                  </a:cubicBezTo>
                  <a:cubicBezTo>
                    <a:pt x="113380" y="156584"/>
                    <a:pt x="107475" y="168999"/>
                    <a:pt x="95568" y="177646"/>
                  </a:cubicBezTo>
                  <a:cubicBezTo>
                    <a:pt x="83757" y="186292"/>
                    <a:pt x="67279" y="190615"/>
                    <a:pt x="46228" y="190615"/>
                  </a:cubicBezTo>
                  <a:cubicBezTo>
                    <a:pt x="38895" y="190615"/>
                    <a:pt x="30322" y="189603"/>
                    <a:pt x="20511" y="187580"/>
                  </a:cubicBezTo>
                  <a:cubicBezTo>
                    <a:pt x="10700" y="185558"/>
                    <a:pt x="3556" y="183040"/>
                    <a:pt x="-920" y="180025"/>
                  </a:cubicBezTo>
                  <a:lnTo>
                    <a:pt x="-920" y="152896"/>
                  </a:lnTo>
                  <a:cubicBezTo>
                    <a:pt x="4795" y="157814"/>
                    <a:pt x="12415" y="161859"/>
                    <a:pt x="21940" y="165033"/>
                  </a:cubicBezTo>
                  <a:cubicBezTo>
                    <a:pt x="31465" y="168206"/>
                    <a:pt x="40418" y="169792"/>
                    <a:pt x="48991" y="169792"/>
                  </a:cubicBezTo>
                  <a:cubicBezTo>
                    <a:pt x="75089" y="169792"/>
                    <a:pt x="88139" y="160590"/>
                    <a:pt x="88139" y="142187"/>
                  </a:cubicBezTo>
                  <a:cubicBezTo>
                    <a:pt x="88139" y="137030"/>
                    <a:pt x="86805" y="132389"/>
                    <a:pt x="83948" y="128264"/>
                  </a:cubicBezTo>
                  <a:cubicBezTo>
                    <a:pt x="81185" y="124140"/>
                    <a:pt x="77280" y="120492"/>
                    <a:pt x="72422" y="117320"/>
                  </a:cubicBezTo>
                  <a:cubicBezTo>
                    <a:pt x="67564" y="114148"/>
                    <a:pt x="58421" y="109262"/>
                    <a:pt x="44990" y="102680"/>
                  </a:cubicBezTo>
                  <a:cubicBezTo>
                    <a:pt x="26321" y="93479"/>
                    <a:pt x="14034" y="84935"/>
                    <a:pt x="8128" y="77039"/>
                  </a:cubicBezTo>
                  <a:cubicBezTo>
                    <a:pt x="2127" y="69152"/>
                    <a:pt x="-825" y="60123"/>
                    <a:pt x="-825" y="49969"/>
                  </a:cubicBezTo>
                  <a:cubicBezTo>
                    <a:pt x="-825" y="34662"/>
                    <a:pt x="5367" y="22527"/>
                    <a:pt x="17844" y="13564"/>
                  </a:cubicBezTo>
                  <a:cubicBezTo>
                    <a:pt x="30227" y="4601"/>
                    <a:pt x="45848" y="115"/>
                    <a:pt x="64803" y="115"/>
                  </a:cubicBezTo>
                  <a:close/>
                </a:path>
              </a:pathLst>
            </a:custGeom>
            <a:solidFill>
              <a:srgbClr val="FBB0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36DADF1A-498E-47E2-9DA1-DC7CD8B97CB3}"/>
                </a:ext>
              </a:extLst>
            </p:cNvPr>
            <p:cNvSpPr/>
            <p:nvPr/>
          </p:nvSpPr>
          <p:spPr>
            <a:xfrm>
              <a:off x="9407525" y="479425"/>
              <a:ext cx="114300" cy="180975"/>
            </a:xfrm>
            <a:custGeom>
              <a:avLst/>
              <a:gdLst>
                <a:gd name="connsiteX0" fmla="*/ -920 w 114300"/>
                <a:gd name="connsiteY0" fmla="*/ 115 h 180975"/>
                <a:gd name="connsiteX1" fmla="*/ 51039 w 114300"/>
                <a:gd name="connsiteY1" fmla="*/ 115 h 180975"/>
                <a:gd name="connsiteX2" fmla="*/ 97026 w 114300"/>
                <a:gd name="connsiteY2" fmla="*/ 14250 h 180975"/>
                <a:gd name="connsiteX3" fmla="*/ 113380 w 114300"/>
                <a:gd name="connsiteY3" fmla="*/ 54674 h 180975"/>
                <a:gd name="connsiteX4" fmla="*/ 94254 w 114300"/>
                <a:gd name="connsiteY4" fmla="*/ 97842 h 180975"/>
                <a:gd name="connsiteX5" fmla="*/ 46429 w 114300"/>
                <a:gd name="connsiteY5" fmla="*/ 113443 h 180975"/>
                <a:gd name="connsiteX6" fmla="*/ 22693 w 114300"/>
                <a:gd name="connsiteY6" fmla="*/ 113443 h 180975"/>
                <a:gd name="connsiteX7" fmla="*/ 22693 w 114300"/>
                <a:gd name="connsiteY7" fmla="*/ 181090 h 180975"/>
                <a:gd name="connsiteX8" fmla="*/ -920 w 114300"/>
                <a:gd name="connsiteY8" fmla="*/ 181090 h 180975"/>
                <a:gd name="connsiteX9" fmla="*/ -920 w 114300"/>
                <a:gd name="connsiteY9" fmla="*/ 115 h 180975"/>
                <a:gd name="connsiteX10" fmla="*/ 22693 w 114300"/>
                <a:gd name="connsiteY10" fmla="*/ 20679 h 180975"/>
                <a:gd name="connsiteX11" fmla="*/ 22693 w 114300"/>
                <a:gd name="connsiteY11" fmla="*/ 92879 h 180975"/>
                <a:gd name="connsiteX12" fmla="*/ 44543 w 114300"/>
                <a:gd name="connsiteY12" fmla="*/ 92879 h 180975"/>
                <a:gd name="connsiteX13" fmla="*/ 77366 w 114300"/>
                <a:gd name="connsiteY13" fmla="*/ 83240 h 180975"/>
                <a:gd name="connsiteX14" fmla="*/ 88586 w 114300"/>
                <a:gd name="connsiteY14" fmla="*/ 55608 h 180975"/>
                <a:gd name="connsiteX15" fmla="*/ 46781 w 114300"/>
                <a:gd name="connsiteY15" fmla="*/ 20679 h 180975"/>
                <a:gd name="connsiteX16" fmla="*/ 22693 w 114300"/>
                <a:gd name="connsiteY16" fmla="*/ 206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300" h="180975">
                  <a:moveTo>
                    <a:pt x="-920" y="115"/>
                  </a:moveTo>
                  <a:lnTo>
                    <a:pt x="51039" y="115"/>
                  </a:lnTo>
                  <a:cubicBezTo>
                    <a:pt x="70794" y="115"/>
                    <a:pt x="86119" y="4830"/>
                    <a:pt x="97026" y="14250"/>
                  </a:cubicBezTo>
                  <a:cubicBezTo>
                    <a:pt x="107931" y="23680"/>
                    <a:pt x="113380" y="37148"/>
                    <a:pt x="113380" y="54674"/>
                  </a:cubicBezTo>
                  <a:cubicBezTo>
                    <a:pt x="113380" y="72438"/>
                    <a:pt x="107008" y="86821"/>
                    <a:pt x="94254" y="97842"/>
                  </a:cubicBezTo>
                  <a:cubicBezTo>
                    <a:pt x="81500" y="108871"/>
                    <a:pt x="65555" y="114063"/>
                    <a:pt x="46429" y="113443"/>
                  </a:cubicBezTo>
                  <a:lnTo>
                    <a:pt x="22693" y="113443"/>
                  </a:lnTo>
                  <a:lnTo>
                    <a:pt x="22693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  <a:moveTo>
                    <a:pt x="22693" y="20679"/>
                  </a:moveTo>
                  <a:lnTo>
                    <a:pt x="22693" y="92879"/>
                  </a:lnTo>
                  <a:lnTo>
                    <a:pt x="44543" y="92879"/>
                  </a:lnTo>
                  <a:cubicBezTo>
                    <a:pt x="58944" y="92879"/>
                    <a:pt x="69889" y="89669"/>
                    <a:pt x="77366" y="83240"/>
                  </a:cubicBezTo>
                  <a:cubicBezTo>
                    <a:pt x="84843" y="76820"/>
                    <a:pt x="88586" y="67609"/>
                    <a:pt x="88586" y="55608"/>
                  </a:cubicBezTo>
                  <a:cubicBezTo>
                    <a:pt x="88586" y="32319"/>
                    <a:pt x="74652" y="20679"/>
                    <a:pt x="46781" y="20679"/>
                  </a:cubicBezTo>
                  <a:lnTo>
                    <a:pt x="22693" y="20679"/>
                  </a:lnTo>
                  <a:close/>
                </a:path>
              </a:pathLst>
            </a:custGeom>
            <a:solidFill>
              <a:srgbClr val="EF5B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0E95AC93-E7C2-41A7-94A4-CF3ED84DA33C}"/>
                </a:ext>
              </a:extLst>
            </p:cNvPr>
            <p:cNvSpPr/>
            <p:nvPr/>
          </p:nvSpPr>
          <p:spPr>
            <a:xfrm>
              <a:off x="9550400" y="479425"/>
              <a:ext cx="95250" cy="180975"/>
            </a:xfrm>
            <a:custGeom>
              <a:avLst/>
              <a:gdLst>
                <a:gd name="connsiteX0" fmla="*/ -920 w 95250"/>
                <a:gd name="connsiteY0" fmla="*/ 115 h 180975"/>
                <a:gd name="connsiteX1" fmla="*/ 22416 w 95250"/>
                <a:gd name="connsiteY1" fmla="*/ 115 h 180975"/>
                <a:gd name="connsiteX2" fmla="*/ 22416 w 95250"/>
                <a:gd name="connsiteY2" fmla="*/ 160410 h 180975"/>
                <a:gd name="connsiteX3" fmla="*/ 94330 w 95250"/>
                <a:gd name="connsiteY3" fmla="*/ 160410 h 180975"/>
                <a:gd name="connsiteX4" fmla="*/ 94330 w 95250"/>
                <a:gd name="connsiteY4" fmla="*/ 181090 h 180975"/>
                <a:gd name="connsiteX5" fmla="*/ -920 w 95250"/>
                <a:gd name="connsiteY5" fmla="*/ 181090 h 180975"/>
                <a:gd name="connsiteX6" fmla="*/ -920 w 95250"/>
                <a:gd name="connsiteY6" fmla="*/ 11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180975">
                  <a:moveTo>
                    <a:pt x="-920" y="115"/>
                  </a:moveTo>
                  <a:lnTo>
                    <a:pt x="22416" y="115"/>
                  </a:lnTo>
                  <a:lnTo>
                    <a:pt x="22416" y="160410"/>
                  </a:lnTo>
                  <a:lnTo>
                    <a:pt x="94330" y="160410"/>
                  </a:lnTo>
                  <a:lnTo>
                    <a:pt x="94330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</a:path>
              </a:pathLst>
            </a:custGeom>
            <a:solidFill>
              <a:srgbClr val="293B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529CB415-B934-4FB5-AC0F-4D71E830565E}"/>
                </a:ext>
              </a:extLst>
            </p:cNvPr>
            <p:cNvSpPr/>
            <p:nvPr/>
          </p:nvSpPr>
          <p:spPr>
            <a:xfrm>
              <a:off x="9664700" y="479425"/>
              <a:ext cx="142875" cy="190500"/>
            </a:xfrm>
            <a:custGeom>
              <a:avLst/>
              <a:gdLst>
                <a:gd name="connsiteX0" fmla="*/ -920 w 142875"/>
                <a:gd name="connsiteY0" fmla="*/ 115 h 190500"/>
                <a:gd name="connsiteX1" fmla="*/ 23559 w 142875"/>
                <a:gd name="connsiteY1" fmla="*/ 115 h 190500"/>
                <a:gd name="connsiteX2" fmla="*/ 23559 w 142875"/>
                <a:gd name="connsiteY2" fmla="*/ 112843 h 190500"/>
                <a:gd name="connsiteX3" fmla="*/ 71280 w 142875"/>
                <a:gd name="connsiteY3" fmla="*/ 169086 h 190500"/>
                <a:gd name="connsiteX4" fmla="*/ 117476 w 142875"/>
                <a:gd name="connsiteY4" fmla="*/ 114653 h 190500"/>
                <a:gd name="connsiteX5" fmla="*/ 117476 w 142875"/>
                <a:gd name="connsiteY5" fmla="*/ 115 h 190500"/>
                <a:gd name="connsiteX6" fmla="*/ 141955 w 142875"/>
                <a:gd name="connsiteY6" fmla="*/ 115 h 190500"/>
                <a:gd name="connsiteX7" fmla="*/ 141955 w 142875"/>
                <a:gd name="connsiteY7" fmla="*/ 111148 h 190500"/>
                <a:gd name="connsiteX8" fmla="*/ 68994 w 142875"/>
                <a:gd name="connsiteY8" fmla="*/ 190615 h 190500"/>
                <a:gd name="connsiteX9" fmla="*/ -920 w 142875"/>
                <a:gd name="connsiteY9" fmla="*/ 113929 h 190500"/>
                <a:gd name="connsiteX10" fmla="*/ -920 w 142875"/>
                <a:gd name="connsiteY10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90500">
                  <a:moveTo>
                    <a:pt x="-920" y="115"/>
                  </a:moveTo>
                  <a:lnTo>
                    <a:pt x="23559" y="115"/>
                  </a:lnTo>
                  <a:lnTo>
                    <a:pt x="23559" y="112843"/>
                  </a:lnTo>
                  <a:cubicBezTo>
                    <a:pt x="23559" y="150338"/>
                    <a:pt x="39466" y="169086"/>
                    <a:pt x="71280" y="169086"/>
                  </a:cubicBezTo>
                  <a:cubicBezTo>
                    <a:pt x="102046" y="169086"/>
                    <a:pt x="117476" y="150942"/>
                    <a:pt x="117476" y="114653"/>
                  </a:cubicBezTo>
                  <a:lnTo>
                    <a:pt x="117476" y="115"/>
                  </a:lnTo>
                  <a:lnTo>
                    <a:pt x="141955" y="115"/>
                  </a:lnTo>
                  <a:lnTo>
                    <a:pt x="141955" y="111148"/>
                  </a:lnTo>
                  <a:cubicBezTo>
                    <a:pt x="141955" y="164126"/>
                    <a:pt x="117666" y="190615"/>
                    <a:pt x="68994" y="190615"/>
                  </a:cubicBezTo>
                  <a:cubicBezTo>
                    <a:pt x="22416" y="190615"/>
                    <a:pt x="-920" y="165054"/>
                    <a:pt x="-920" y="113929"/>
                  </a:cubicBezTo>
                  <a:lnTo>
                    <a:pt x="-920" y="115"/>
                  </a:lnTo>
                  <a:close/>
                </a:path>
              </a:pathLst>
            </a:custGeom>
            <a:solidFill>
              <a:srgbClr val="1A92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528F2D97-9132-4246-85C7-EE62958011EC}"/>
                </a:ext>
              </a:extLst>
            </p:cNvPr>
            <p:cNvSpPr/>
            <p:nvPr/>
          </p:nvSpPr>
          <p:spPr>
            <a:xfrm>
              <a:off x="8759825" y="469900"/>
              <a:ext cx="1495425" cy="200025"/>
            </a:xfrm>
            <a:custGeom>
              <a:avLst/>
              <a:gdLst>
                <a:gd name="connsiteX0" fmla="*/ 1231520 w 1495425"/>
                <a:gd name="connsiteY0" fmla="*/ 178615 h 200025"/>
                <a:gd name="connsiteX1" fmla="*/ 1238950 w 1495425"/>
                <a:gd name="connsiteY1" fmla="*/ 181469 h 200025"/>
                <a:gd name="connsiteX2" fmla="*/ 1241902 w 1495425"/>
                <a:gd name="connsiteY2" fmla="*/ 188842 h 200025"/>
                <a:gd name="connsiteX3" fmla="*/ 1238950 w 1495425"/>
                <a:gd name="connsiteY3" fmla="*/ 196216 h 200025"/>
                <a:gd name="connsiteX4" fmla="*/ 1231520 w 1495425"/>
                <a:gd name="connsiteY4" fmla="*/ 199188 h 200025"/>
                <a:gd name="connsiteX5" fmla="*/ 1224376 w 1495425"/>
                <a:gd name="connsiteY5" fmla="*/ 196216 h 200025"/>
                <a:gd name="connsiteX6" fmla="*/ 1221518 w 1495425"/>
                <a:gd name="connsiteY6" fmla="*/ 188842 h 200025"/>
                <a:gd name="connsiteX7" fmla="*/ 1224376 w 1495425"/>
                <a:gd name="connsiteY7" fmla="*/ 181469 h 200025"/>
                <a:gd name="connsiteX8" fmla="*/ 1231520 w 1495425"/>
                <a:gd name="connsiteY8" fmla="*/ 178615 h 200025"/>
                <a:gd name="connsiteX9" fmla="*/ 560884 w 1495425"/>
                <a:gd name="connsiteY9" fmla="*/ 73010 h 200025"/>
                <a:gd name="connsiteX10" fmla="*/ 530756 w 1495425"/>
                <a:gd name="connsiteY10" fmla="*/ 85383 h 200025"/>
                <a:gd name="connsiteX11" fmla="*/ 516050 w 1495425"/>
                <a:gd name="connsiteY11" fmla="*/ 120940 h 200025"/>
                <a:gd name="connsiteX12" fmla="*/ 599060 w 1495425"/>
                <a:gd name="connsiteY12" fmla="*/ 120940 h 200025"/>
                <a:gd name="connsiteX13" fmla="*/ 588316 w 1495425"/>
                <a:gd name="connsiteY13" fmla="*/ 85564 h 200025"/>
                <a:gd name="connsiteX14" fmla="*/ 560884 w 1495425"/>
                <a:gd name="connsiteY14" fmla="*/ 73010 h 200025"/>
                <a:gd name="connsiteX15" fmla="*/ 345142 w 1495425"/>
                <a:gd name="connsiteY15" fmla="*/ 65399 h 200025"/>
                <a:gd name="connsiteX16" fmla="*/ 356696 w 1495425"/>
                <a:gd name="connsiteY16" fmla="*/ 65399 h 200025"/>
                <a:gd name="connsiteX17" fmla="*/ 356696 w 1495425"/>
                <a:gd name="connsiteY17" fmla="*/ 196929 h 200025"/>
                <a:gd name="connsiteX18" fmla="*/ 345142 w 1495425"/>
                <a:gd name="connsiteY18" fmla="*/ 196929 h 200025"/>
                <a:gd name="connsiteX19" fmla="*/ 1451452 w 1495425"/>
                <a:gd name="connsiteY19" fmla="*/ 62189 h 200025"/>
                <a:gd name="connsiteX20" fmla="*/ 1483456 w 1495425"/>
                <a:gd name="connsiteY20" fmla="*/ 76401 h 200025"/>
                <a:gd name="connsiteX21" fmla="*/ 1494505 w 1495425"/>
                <a:gd name="connsiteY21" fmla="*/ 116892 h 200025"/>
                <a:gd name="connsiteX22" fmla="*/ 1494505 w 1495425"/>
                <a:gd name="connsiteY22" fmla="*/ 196929 h 200025"/>
                <a:gd name="connsiteX23" fmla="*/ 1482980 w 1495425"/>
                <a:gd name="connsiteY23" fmla="*/ 196929 h 200025"/>
                <a:gd name="connsiteX24" fmla="*/ 1482980 w 1495425"/>
                <a:gd name="connsiteY24" fmla="*/ 120340 h 200025"/>
                <a:gd name="connsiteX25" fmla="*/ 1449452 w 1495425"/>
                <a:gd name="connsiteY25" fmla="*/ 73010 h 200025"/>
                <a:gd name="connsiteX26" fmla="*/ 1418686 w 1495425"/>
                <a:gd name="connsiteY26" fmla="*/ 86926 h 200025"/>
                <a:gd name="connsiteX27" fmla="*/ 1406685 w 1495425"/>
                <a:gd name="connsiteY27" fmla="*/ 121416 h 200025"/>
                <a:gd name="connsiteX28" fmla="*/ 1406685 w 1495425"/>
                <a:gd name="connsiteY28" fmla="*/ 196929 h 200025"/>
                <a:gd name="connsiteX29" fmla="*/ 1395159 w 1495425"/>
                <a:gd name="connsiteY29" fmla="*/ 196929 h 200025"/>
                <a:gd name="connsiteX30" fmla="*/ 1395159 w 1495425"/>
                <a:gd name="connsiteY30" fmla="*/ 65399 h 200025"/>
                <a:gd name="connsiteX31" fmla="*/ 1406685 w 1495425"/>
                <a:gd name="connsiteY31" fmla="*/ 65399 h 200025"/>
                <a:gd name="connsiteX32" fmla="*/ 1406685 w 1495425"/>
                <a:gd name="connsiteY32" fmla="*/ 89307 h 200025"/>
                <a:gd name="connsiteX33" fmla="*/ 1407256 w 1495425"/>
                <a:gd name="connsiteY33" fmla="*/ 89307 h 200025"/>
                <a:gd name="connsiteX34" fmla="*/ 1451452 w 1495425"/>
                <a:gd name="connsiteY34" fmla="*/ 62189 h 200025"/>
                <a:gd name="connsiteX35" fmla="*/ 1336295 w 1495425"/>
                <a:gd name="connsiteY35" fmla="*/ 62189 h 200025"/>
                <a:gd name="connsiteX36" fmla="*/ 1364870 w 1495425"/>
                <a:gd name="connsiteY36" fmla="*/ 68371 h 200025"/>
                <a:gd name="connsiteX37" fmla="*/ 1364870 w 1495425"/>
                <a:gd name="connsiteY37" fmla="*/ 81697 h 200025"/>
                <a:gd name="connsiteX38" fmla="*/ 1334485 w 1495425"/>
                <a:gd name="connsiteY38" fmla="*/ 73010 h 200025"/>
                <a:gd name="connsiteX39" fmla="*/ 1297718 w 1495425"/>
                <a:gd name="connsiteY39" fmla="*/ 89660 h 200025"/>
                <a:gd name="connsiteX40" fmla="*/ 1283621 w 1495425"/>
                <a:gd name="connsiteY40" fmla="*/ 132713 h 200025"/>
                <a:gd name="connsiteX41" fmla="*/ 1296480 w 1495425"/>
                <a:gd name="connsiteY41" fmla="*/ 173799 h 200025"/>
                <a:gd name="connsiteX42" fmla="*/ 1330676 w 1495425"/>
                <a:gd name="connsiteY42" fmla="*/ 189318 h 200025"/>
                <a:gd name="connsiteX43" fmla="*/ 1364393 w 1495425"/>
                <a:gd name="connsiteY43" fmla="*/ 178853 h 200025"/>
                <a:gd name="connsiteX44" fmla="*/ 1364393 w 1495425"/>
                <a:gd name="connsiteY44" fmla="*/ 191102 h 200025"/>
                <a:gd name="connsiteX45" fmla="*/ 1330103 w 1495425"/>
                <a:gd name="connsiteY45" fmla="*/ 200140 h 200025"/>
                <a:gd name="connsiteX46" fmla="*/ 1287622 w 1495425"/>
                <a:gd name="connsiteY46" fmla="*/ 181707 h 200025"/>
                <a:gd name="connsiteX47" fmla="*/ 1271429 w 1495425"/>
                <a:gd name="connsiteY47" fmla="*/ 133427 h 200025"/>
                <a:gd name="connsiteX48" fmla="*/ 1289622 w 1495425"/>
                <a:gd name="connsiteY48" fmla="*/ 82173 h 200025"/>
                <a:gd name="connsiteX49" fmla="*/ 1336295 w 1495425"/>
                <a:gd name="connsiteY49" fmla="*/ 62189 h 200025"/>
                <a:gd name="connsiteX50" fmla="*/ 561350 w 1495425"/>
                <a:gd name="connsiteY50" fmla="*/ 62189 h 200025"/>
                <a:gd name="connsiteX51" fmla="*/ 598298 w 1495425"/>
                <a:gd name="connsiteY51" fmla="*/ 79439 h 200025"/>
                <a:gd name="connsiteX52" fmla="*/ 611204 w 1495425"/>
                <a:gd name="connsiteY52" fmla="*/ 126407 h 200025"/>
                <a:gd name="connsiteX53" fmla="*/ 611204 w 1495425"/>
                <a:gd name="connsiteY53" fmla="*/ 131646 h 200025"/>
                <a:gd name="connsiteX54" fmla="*/ 515583 w 1495425"/>
                <a:gd name="connsiteY54" fmla="*/ 131646 h 200025"/>
                <a:gd name="connsiteX55" fmla="*/ 527841 w 1495425"/>
                <a:gd name="connsiteY55" fmla="*/ 174037 h 200025"/>
                <a:gd name="connsiteX56" fmla="*/ 561579 w 1495425"/>
                <a:gd name="connsiteY56" fmla="*/ 189318 h 200025"/>
                <a:gd name="connsiteX57" fmla="*/ 603965 w 1495425"/>
                <a:gd name="connsiteY57" fmla="*/ 173026 h 200025"/>
                <a:gd name="connsiteX58" fmla="*/ 603965 w 1495425"/>
                <a:gd name="connsiteY58" fmla="*/ 185632 h 200025"/>
                <a:gd name="connsiteX59" fmla="*/ 559245 w 1495425"/>
                <a:gd name="connsiteY59" fmla="*/ 200140 h 200025"/>
                <a:gd name="connsiteX60" fmla="*/ 518849 w 1495425"/>
                <a:gd name="connsiteY60" fmla="*/ 181885 h 200025"/>
                <a:gd name="connsiteX61" fmla="*/ 503438 w 1495425"/>
                <a:gd name="connsiteY61" fmla="*/ 130455 h 200025"/>
                <a:gd name="connsiteX62" fmla="*/ 519555 w 1495425"/>
                <a:gd name="connsiteY62" fmla="*/ 81935 h 200025"/>
                <a:gd name="connsiteX63" fmla="*/ 561350 w 1495425"/>
                <a:gd name="connsiteY63" fmla="*/ 62189 h 200025"/>
                <a:gd name="connsiteX64" fmla="*/ 453880 w 1495425"/>
                <a:gd name="connsiteY64" fmla="*/ 62189 h 200025"/>
                <a:gd name="connsiteX65" fmla="*/ 482483 w 1495425"/>
                <a:gd name="connsiteY65" fmla="*/ 68371 h 200025"/>
                <a:gd name="connsiteX66" fmla="*/ 482483 w 1495425"/>
                <a:gd name="connsiteY66" fmla="*/ 81697 h 200025"/>
                <a:gd name="connsiteX67" fmla="*/ 452127 w 1495425"/>
                <a:gd name="connsiteY67" fmla="*/ 73010 h 200025"/>
                <a:gd name="connsiteX68" fmla="*/ 415351 w 1495425"/>
                <a:gd name="connsiteY68" fmla="*/ 89660 h 200025"/>
                <a:gd name="connsiteX69" fmla="*/ 401225 w 1495425"/>
                <a:gd name="connsiteY69" fmla="*/ 132713 h 200025"/>
                <a:gd name="connsiteX70" fmla="*/ 414122 w 1495425"/>
                <a:gd name="connsiteY70" fmla="*/ 173799 h 200025"/>
                <a:gd name="connsiteX71" fmla="*/ 448279 w 1495425"/>
                <a:gd name="connsiteY71" fmla="*/ 189318 h 200025"/>
                <a:gd name="connsiteX72" fmla="*/ 482017 w 1495425"/>
                <a:gd name="connsiteY72" fmla="*/ 178853 h 200025"/>
                <a:gd name="connsiteX73" fmla="*/ 482017 w 1495425"/>
                <a:gd name="connsiteY73" fmla="*/ 191102 h 200025"/>
                <a:gd name="connsiteX74" fmla="*/ 447689 w 1495425"/>
                <a:gd name="connsiteY74" fmla="*/ 200140 h 200025"/>
                <a:gd name="connsiteX75" fmla="*/ 405255 w 1495425"/>
                <a:gd name="connsiteY75" fmla="*/ 181707 h 200025"/>
                <a:gd name="connsiteX76" fmla="*/ 389081 w 1495425"/>
                <a:gd name="connsiteY76" fmla="*/ 133427 h 200025"/>
                <a:gd name="connsiteX77" fmla="*/ 407236 w 1495425"/>
                <a:gd name="connsiteY77" fmla="*/ 82173 h 200025"/>
                <a:gd name="connsiteX78" fmla="*/ 453880 w 1495425"/>
                <a:gd name="connsiteY78" fmla="*/ 62189 h 200025"/>
                <a:gd name="connsiteX79" fmla="*/ 84195 w 1495425"/>
                <a:gd name="connsiteY79" fmla="*/ 21280 h 200025"/>
                <a:gd name="connsiteX80" fmla="*/ 32294 w 1495425"/>
                <a:gd name="connsiteY80" fmla="*/ 44530 h 200025"/>
                <a:gd name="connsiteX81" fmla="*/ 11920 w 1495425"/>
                <a:gd name="connsiteY81" fmla="*/ 105357 h 200025"/>
                <a:gd name="connsiteX82" fmla="*/ 31189 w 1495425"/>
                <a:gd name="connsiteY82" fmla="*/ 165950 h 200025"/>
                <a:gd name="connsiteX83" fmla="*/ 82671 w 1495425"/>
                <a:gd name="connsiteY83" fmla="*/ 188486 h 200025"/>
                <a:gd name="connsiteX84" fmla="*/ 135735 w 1495425"/>
                <a:gd name="connsiteY84" fmla="*/ 166188 h 200025"/>
                <a:gd name="connsiteX85" fmla="*/ 155300 w 1495425"/>
                <a:gd name="connsiteY85" fmla="*/ 104052 h 200025"/>
                <a:gd name="connsiteX86" fmla="*/ 136202 w 1495425"/>
                <a:gd name="connsiteY86" fmla="*/ 43168 h 200025"/>
                <a:gd name="connsiteX87" fmla="*/ 84195 w 1495425"/>
                <a:gd name="connsiteY87" fmla="*/ 21280 h 200025"/>
                <a:gd name="connsiteX88" fmla="*/ 350857 w 1495425"/>
                <a:gd name="connsiteY88" fmla="*/ 12717 h 200025"/>
                <a:gd name="connsiteX89" fmla="*/ 357696 w 1495425"/>
                <a:gd name="connsiteY89" fmla="*/ 15279 h 200025"/>
                <a:gd name="connsiteX90" fmla="*/ 360668 w 1495425"/>
                <a:gd name="connsiteY90" fmla="*/ 22232 h 200025"/>
                <a:gd name="connsiteX91" fmla="*/ 357753 w 1495425"/>
                <a:gd name="connsiteY91" fmla="*/ 29309 h 200025"/>
                <a:gd name="connsiteX92" fmla="*/ 350857 w 1495425"/>
                <a:gd name="connsiteY92" fmla="*/ 32224 h 200025"/>
                <a:gd name="connsiteX93" fmla="*/ 344152 w 1495425"/>
                <a:gd name="connsiteY93" fmla="*/ 29433 h 200025"/>
                <a:gd name="connsiteX94" fmla="*/ 341285 w 1495425"/>
                <a:gd name="connsiteY94" fmla="*/ 22232 h 200025"/>
                <a:gd name="connsiteX95" fmla="*/ 344209 w 1495425"/>
                <a:gd name="connsiteY95" fmla="*/ 15393 h 200025"/>
                <a:gd name="connsiteX96" fmla="*/ 350857 w 1495425"/>
                <a:gd name="connsiteY96" fmla="*/ 12717 h 200025"/>
                <a:gd name="connsiteX97" fmla="*/ 86291 w 1495425"/>
                <a:gd name="connsiteY97" fmla="*/ 9630 h 200025"/>
                <a:gd name="connsiteX98" fmla="*/ 145489 w 1495425"/>
                <a:gd name="connsiteY98" fmla="*/ 35138 h 200025"/>
                <a:gd name="connsiteX99" fmla="*/ 168139 w 1495425"/>
                <a:gd name="connsiteY99" fmla="*/ 102032 h 200025"/>
                <a:gd name="connsiteX100" fmla="*/ 144965 w 1495425"/>
                <a:gd name="connsiteY100" fmla="*/ 173918 h 200025"/>
                <a:gd name="connsiteX101" fmla="*/ 82910 w 1495425"/>
                <a:gd name="connsiteY101" fmla="*/ 200140 h 200025"/>
                <a:gd name="connsiteX102" fmla="*/ 21845 w 1495425"/>
                <a:gd name="connsiteY102" fmla="*/ 174215 h 200025"/>
                <a:gd name="connsiteX103" fmla="*/ -920 w 1495425"/>
                <a:gd name="connsiteY103" fmla="*/ 106785 h 200025"/>
                <a:gd name="connsiteX104" fmla="*/ 22436 w 1495425"/>
                <a:gd name="connsiteY104" fmla="*/ 36148 h 200025"/>
                <a:gd name="connsiteX105" fmla="*/ 86291 w 1495425"/>
                <a:gd name="connsiteY105" fmla="*/ 9630 h 200025"/>
                <a:gd name="connsiteX106" fmla="*/ 316520 w 1495425"/>
                <a:gd name="connsiteY106" fmla="*/ 115 h 200025"/>
                <a:gd name="connsiteX107" fmla="*/ 330178 w 1495425"/>
                <a:gd name="connsiteY107" fmla="*/ 2611 h 200025"/>
                <a:gd name="connsiteX108" fmla="*/ 330178 w 1495425"/>
                <a:gd name="connsiteY108" fmla="*/ 14622 h 200025"/>
                <a:gd name="connsiteX109" fmla="*/ 316053 w 1495425"/>
                <a:gd name="connsiteY109" fmla="*/ 10935 h 200025"/>
                <a:gd name="connsiteX110" fmla="*/ 292231 w 1495425"/>
                <a:gd name="connsiteY110" fmla="*/ 43520 h 200025"/>
                <a:gd name="connsiteX111" fmla="*/ 292231 w 1495425"/>
                <a:gd name="connsiteY111" fmla="*/ 65399 h 200025"/>
                <a:gd name="connsiteX112" fmla="*/ 326445 w 1495425"/>
                <a:gd name="connsiteY112" fmla="*/ 65399 h 200025"/>
                <a:gd name="connsiteX113" fmla="*/ 326445 w 1495425"/>
                <a:gd name="connsiteY113" fmla="*/ 76220 h 200025"/>
                <a:gd name="connsiteX114" fmla="*/ 292231 w 1495425"/>
                <a:gd name="connsiteY114" fmla="*/ 76220 h 200025"/>
                <a:gd name="connsiteX115" fmla="*/ 292231 w 1495425"/>
                <a:gd name="connsiteY115" fmla="*/ 196929 h 200025"/>
                <a:gd name="connsiteX116" fmla="*/ 280677 w 1495425"/>
                <a:gd name="connsiteY116" fmla="*/ 196929 h 200025"/>
                <a:gd name="connsiteX117" fmla="*/ 280677 w 1495425"/>
                <a:gd name="connsiteY117" fmla="*/ 76220 h 200025"/>
                <a:gd name="connsiteX118" fmla="*/ 257436 w 1495425"/>
                <a:gd name="connsiteY118" fmla="*/ 76220 h 200025"/>
                <a:gd name="connsiteX119" fmla="*/ 257436 w 1495425"/>
                <a:gd name="connsiteY119" fmla="*/ 65399 h 200025"/>
                <a:gd name="connsiteX120" fmla="*/ 280677 w 1495425"/>
                <a:gd name="connsiteY120" fmla="*/ 65399 h 200025"/>
                <a:gd name="connsiteX121" fmla="*/ 280677 w 1495425"/>
                <a:gd name="connsiteY121" fmla="*/ 42568 h 200025"/>
                <a:gd name="connsiteX122" fmla="*/ 290945 w 1495425"/>
                <a:gd name="connsiteY122" fmla="*/ 10935 h 200025"/>
                <a:gd name="connsiteX123" fmla="*/ 316520 w 1495425"/>
                <a:gd name="connsiteY123" fmla="*/ 115 h 200025"/>
                <a:gd name="connsiteX124" fmla="*/ 245044 w 1495425"/>
                <a:gd name="connsiteY124" fmla="*/ 115 h 200025"/>
                <a:gd name="connsiteX125" fmla="*/ 258703 w 1495425"/>
                <a:gd name="connsiteY125" fmla="*/ 2611 h 200025"/>
                <a:gd name="connsiteX126" fmla="*/ 258703 w 1495425"/>
                <a:gd name="connsiteY126" fmla="*/ 14622 h 200025"/>
                <a:gd name="connsiteX127" fmla="*/ 244577 w 1495425"/>
                <a:gd name="connsiteY127" fmla="*/ 10935 h 200025"/>
                <a:gd name="connsiteX128" fmla="*/ 220755 w 1495425"/>
                <a:gd name="connsiteY128" fmla="*/ 43520 h 200025"/>
                <a:gd name="connsiteX129" fmla="*/ 220755 w 1495425"/>
                <a:gd name="connsiteY129" fmla="*/ 65399 h 200025"/>
                <a:gd name="connsiteX130" fmla="*/ 254969 w 1495425"/>
                <a:gd name="connsiteY130" fmla="*/ 65399 h 200025"/>
                <a:gd name="connsiteX131" fmla="*/ 254969 w 1495425"/>
                <a:gd name="connsiteY131" fmla="*/ 76220 h 200025"/>
                <a:gd name="connsiteX132" fmla="*/ 220755 w 1495425"/>
                <a:gd name="connsiteY132" fmla="*/ 76220 h 200025"/>
                <a:gd name="connsiteX133" fmla="*/ 220755 w 1495425"/>
                <a:gd name="connsiteY133" fmla="*/ 196929 h 200025"/>
                <a:gd name="connsiteX134" fmla="*/ 209201 w 1495425"/>
                <a:gd name="connsiteY134" fmla="*/ 196929 h 200025"/>
                <a:gd name="connsiteX135" fmla="*/ 209201 w 1495425"/>
                <a:gd name="connsiteY135" fmla="*/ 76220 h 200025"/>
                <a:gd name="connsiteX136" fmla="*/ 185970 w 1495425"/>
                <a:gd name="connsiteY136" fmla="*/ 76220 h 200025"/>
                <a:gd name="connsiteX137" fmla="*/ 185970 w 1495425"/>
                <a:gd name="connsiteY137" fmla="*/ 65399 h 200025"/>
                <a:gd name="connsiteX138" fmla="*/ 209201 w 1495425"/>
                <a:gd name="connsiteY138" fmla="*/ 65399 h 200025"/>
                <a:gd name="connsiteX139" fmla="*/ 209201 w 1495425"/>
                <a:gd name="connsiteY139" fmla="*/ 42568 h 200025"/>
                <a:gd name="connsiteX140" fmla="*/ 219469 w 1495425"/>
                <a:gd name="connsiteY140" fmla="*/ 10935 h 200025"/>
                <a:gd name="connsiteX141" fmla="*/ 245044 w 1495425"/>
                <a:gd name="connsiteY141" fmla="*/ 11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495425" h="200025">
                  <a:moveTo>
                    <a:pt x="1231520" y="178615"/>
                  </a:moveTo>
                  <a:cubicBezTo>
                    <a:pt x="1234472" y="178615"/>
                    <a:pt x="1236853" y="179567"/>
                    <a:pt x="1238950" y="181469"/>
                  </a:cubicBezTo>
                  <a:cubicBezTo>
                    <a:pt x="1240950" y="183372"/>
                    <a:pt x="1241902" y="185830"/>
                    <a:pt x="1241902" y="188842"/>
                  </a:cubicBezTo>
                  <a:cubicBezTo>
                    <a:pt x="1241902" y="191776"/>
                    <a:pt x="1240950" y="194234"/>
                    <a:pt x="1238950" y="196216"/>
                  </a:cubicBezTo>
                  <a:cubicBezTo>
                    <a:pt x="1236853" y="198198"/>
                    <a:pt x="1234472" y="199188"/>
                    <a:pt x="1231520" y="199188"/>
                  </a:cubicBezTo>
                  <a:cubicBezTo>
                    <a:pt x="1228662" y="199188"/>
                    <a:pt x="1226281" y="198198"/>
                    <a:pt x="1224376" y="196216"/>
                  </a:cubicBezTo>
                  <a:cubicBezTo>
                    <a:pt x="1222471" y="194234"/>
                    <a:pt x="1221518" y="191776"/>
                    <a:pt x="1221518" y="188842"/>
                  </a:cubicBezTo>
                  <a:cubicBezTo>
                    <a:pt x="1221518" y="185830"/>
                    <a:pt x="1222471" y="183372"/>
                    <a:pt x="1224376" y="181469"/>
                  </a:cubicBezTo>
                  <a:cubicBezTo>
                    <a:pt x="1226281" y="179567"/>
                    <a:pt x="1228662" y="178615"/>
                    <a:pt x="1231520" y="178615"/>
                  </a:cubicBezTo>
                  <a:close/>
                  <a:moveTo>
                    <a:pt x="560884" y="73010"/>
                  </a:moveTo>
                  <a:cubicBezTo>
                    <a:pt x="548739" y="73010"/>
                    <a:pt x="538700" y="77134"/>
                    <a:pt x="530756" y="85383"/>
                  </a:cubicBezTo>
                  <a:cubicBezTo>
                    <a:pt x="522822" y="93622"/>
                    <a:pt x="517916" y="105481"/>
                    <a:pt x="516050" y="120940"/>
                  </a:cubicBezTo>
                  <a:lnTo>
                    <a:pt x="599060" y="120940"/>
                  </a:lnTo>
                  <a:cubicBezTo>
                    <a:pt x="598517" y="105719"/>
                    <a:pt x="594936" y="93927"/>
                    <a:pt x="588316" y="85564"/>
                  </a:cubicBezTo>
                  <a:cubicBezTo>
                    <a:pt x="581706" y="77191"/>
                    <a:pt x="572551" y="73010"/>
                    <a:pt x="560884" y="73010"/>
                  </a:cubicBezTo>
                  <a:close/>
                  <a:moveTo>
                    <a:pt x="345142" y="65399"/>
                  </a:moveTo>
                  <a:lnTo>
                    <a:pt x="356696" y="65399"/>
                  </a:lnTo>
                  <a:lnTo>
                    <a:pt x="356696" y="196929"/>
                  </a:lnTo>
                  <a:lnTo>
                    <a:pt x="345142" y="196929"/>
                  </a:lnTo>
                  <a:close/>
                  <a:moveTo>
                    <a:pt x="1451452" y="62189"/>
                  </a:moveTo>
                  <a:cubicBezTo>
                    <a:pt x="1465358" y="62189"/>
                    <a:pt x="1476027" y="66933"/>
                    <a:pt x="1483456" y="76401"/>
                  </a:cubicBezTo>
                  <a:cubicBezTo>
                    <a:pt x="1490790" y="85878"/>
                    <a:pt x="1494505" y="99375"/>
                    <a:pt x="1494505" y="116892"/>
                  </a:cubicBezTo>
                  <a:lnTo>
                    <a:pt x="1494505" y="196929"/>
                  </a:lnTo>
                  <a:lnTo>
                    <a:pt x="1482980" y="196929"/>
                  </a:lnTo>
                  <a:lnTo>
                    <a:pt x="1482980" y="120340"/>
                  </a:lnTo>
                  <a:cubicBezTo>
                    <a:pt x="1482980" y="88793"/>
                    <a:pt x="1471740" y="73010"/>
                    <a:pt x="1449452" y="73010"/>
                  </a:cubicBezTo>
                  <a:cubicBezTo>
                    <a:pt x="1436974" y="73010"/>
                    <a:pt x="1426782" y="77648"/>
                    <a:pt x="1418686" y="86926"/>
                  </a:cubicBezTo>
                  <a:cubicBezTo>
                    <a:pt x="1410685" y="96203"/>
                    <a:pt x="1406685" y="107700"/>
                    <a:pt x="1406685" y="121416"/>
                  </a:cubicBezTo>
                  <a:lnTo>
                    <a:pt x="1406685" y="196929"/>
                  </a:lnTo>
                  <a:lnTo>
                    <a:pt x="1395159" y="196929"/>
                  </a:lnTo>
                  <a:lnTo>
                    <a:pt x="1395159" y="65399"/>
                  </a:lnTo>
                  <a:lnTo>
                    <a:pt x="1406685" y="65399"/>
                  </a:lnTo>
                  <a:lnTo>
                    <a:pt x="1406685" y="89307"/>
                  </a:lnTo>
                  <a:lnTo>
                    <a:pt x="1407256" y="89307"/>
                  </a:lnTo>
                  <a:cubicBezTo>
                    <a:pt x="1416685" y="71229"/>
                    <a:pt x="1431450" y="62189"/>
                    <a:pt x="1451452" y="62189"/>
                  </a:cubicBezTo>
                  <a:close/>
                  <a:moveTo>
                    <a:pt x="1336295" y="62189"/>
                  </a:moveTo>
                  <a:cubicBezTo>
                    <a:pt x="1346106" y="62189"/>
                    <a:pt x="1355631" y="64256"/>
                    <a:pt x="1364870" y="68371"/>
                  </a:cubicBezTo>
                  <a:lnTo>
                    <a:pt x="1364870" y="81697"/>
                  </a:lnTo>
                  <a:cubicBezTo>
                    <a:pt x="1355631" y="75905"/>
                    <a:pt x="1345534" y="73010"/>
                    <a:pt x="1334485" y="73010"/>
                  </a:cubicBezTo>
                  <a:cubicBezTo>
                    <a:pt x="1319436" y="73010"/>
                    <a:pt x="1307148" y="78563"/>
                    <a:pt x="1297718" y="89660"/>
                  </a:cubicBezTo>
                  <a:cubicBezTo>
                    <a:pt x="1288289" y="100766"/>
                    <a:pt x="1283621" y="115110"/>
                    <a:pt x="1283621" y="132713"/>
                  </a:cubicBezTo>
                  <a:cubicBezTo>
                    <a:pt x="1283621" y="149757"/>
                    <a:pt x="1287908" y="163453"/>
                    <a:pt x="1296480" y="173799"/>
                  </a:cubicBezTo>
                  <a:cubicBezTo>
                    <a:pt x="1305053" y="184146"/>
                    <a:pt x="1316483" y="189318"/>
                    <a:pt x="1330676" y="189318"/>
                  </a:cubicBezTo>
                  <a:cubicBezTo>
                    <a:pt x="1343534" y="189318"/>
                    <a:pt x="1354773" y="185830"/>
                    <a:pt x="1364393" y="178853"/>
                  </a:cubicBezTo>
                  <a:lnTo>
                    <a:pt x="1364393" y="191102"/>
                  </a:lnTo>
                  <a:cubicBezTo>
                    <a:pt x="1354773" y="197127"/>
                    <a:pt x="1343343" y="200140"/>
                    <a:pt x="1330103" y="200140"/>
                  </a:cubicBezTo>
                  <a:cubicBezTo>
                    <a:pt x="1312578" y="200140"/>
                    <a:pt x="1298386" y="193995"/>
                    <a:pt x="1287622" y="181707"/>
                  </a:cubicBezTo>
                  <a:cubicBezTo>
                    <a:pt x="1276859" y="169419"/>
                    <a:pt x="1271429" y="153325"/>
                    <a:pt x="1271429" y="133427"/>
                  </a:cubicBezTo>
                  <a:cubicBezTo>
                    <a:pt x="1271429" y="112577"/>
                    <a:pt x="1277525" y="95489"/>
                    <a:pt x="1289622" y="82173"/>
                  </a:cubicBezTo>
                  <a:cubicBezTo>
                    <a:pt x="1301719" y="68847"/>
                    <a:pt x="1317245" y="62189"/>
                    <a:pt x="1336295" y="62189"/>
                  </a:cubicBezTo>
                  <a:close/>
                  <a:moveTo>
                    <a:pt x="561350" y="62189"/>
                  </a:moveTo>
                  <a:cubicBezTo>
                    <a:pt x="577381" y="62189"/>
                    <a:pt x="589697" y="67943"/>
                    <a:pt x="598298" y="79439"/>
                  </a:cubicBezTo>
                  <a:cubicBezTo>
                    <a:pt x="606899" y="90926"/>
                    <a:pt x="611204" y="106585"/>
                    <a:pt x="611204" y="126407"/>
                  </a:cubicBezTo>
                  <a:lnTo>
                    <a:pt x="611204" y="131646"/>
                  </a:lnTo>
                  <a:lnTo>
                    <a:pt x="515583" y="131646"/>
                  </a:lnTo>
                  <a:cubicBezTo>
                    <a:pt x="515583" y="149718"/>
                    <a:pt x="519669" y="163849"/>
                    <a:pt x="527841" y="174037"/>
                  </a:cubicBezTo>
                  <a:cubicBezTo>
                    <a:pt x="536014" y="184225"/>
                    <a:pt x="547263" y="189318"/>
                    <a:pt x="561579" y="189318"/>
                  </a:cubicBezTo>
                  <a:cubicBezTo>
                    <a:pt x="576057" y="189318"/>
                    <a:pt x="590182" y="183888"/>
                    <a:pt x="603965" y="173026"/>
                  </a:cubicBezTo>
                  <a:lnTo>
                    <a:pt x="603965" y="185632"/>
                  </a:lnTo>
                  <a:cubicBezTo>
                    <a:pt x="590573" y="195304"/>
                    <a:pt x="575666" y="200140"/>
                    <a:pt x="559245" y="200140"/>
                  </a:cubicBezTo>
                  <a:cubicBezTo>
                    <a:pt x="542586" y="200140"/>
                    <a:pt x="529127" y="194055"/>
                    <a:pt x="518849" y="181885"/>
                  </a:cubicBezTo>
                  <a:cubicBezTo>
                    <a:pt x="508572" y="169716"/>
                    <a:pt x="503438" y="152571"/>
                    <a:pt x="503438" y="130455"/>
                  </a:cubicBezTo>
                  <a:cubicBezTo>
                    <a:pt x="503438" y="111262"/>
                    <a:pt x="508811" y="95089"/>
                    <a:pt x="519555" y="81935"/>
                  </a:cubicBezTo>
                  <a:cubicBezTo>
                    <a:pt x="530289" y="68771"/>
                    <a:pt x="544224" y="62189"/>
                    <a:pt x="561350" y="62189"/>
                  </a:cubicBezTo>
                  <a:close/>
                  <a:moveTo>
                    <a:pt x="453880" y="62189"/>
                  </a:moveTo>
                  <a:cubicBezTo>
                    <a:pt x="463767" y="62189"/>
                    <a:pt x="473301" y="64256"/>
                    <a:pt x="482483" y="68371"/>
                  </a:cubicBezTo>
                  <a:lnTo>
                    <a:pt x="482483" y="81697"/>
                  </a:lnTo>
                  <a:cubicBezTo>
                    <a:pt x="473301" y="75905"/>
                    <a:pt x="463176" y="73010"/>
                    <a:pt x="452127" y="73010"/>
                  </a:cubicBezTo>
                  <a:cubicBezTo>
                    <a:pt x="437030" y="73010"/>
                    <a:pt x="424771" y="78563"/>
                    <a:pt x="415351" y="89660"/>
                  </a:cubicBezTo>
                  <a:cubicBezTo>
                    <a:pt x="405931" y="100766"/>
                    <a:pt x="401225" y="115110"/>
                    <a:pt x="401225" y="132713"/>
                  </a:cubicBezTo>
                  <a:cubicBezTo>
                    <a:pt x="401225" y="149757"/>
                    <a:pt x="405521" y="163453"/>
                    <a:pt x="414122" y="173799"/>
                  </a:cubicBezTo>
                  <a:cubicBezTo>
                    <a:pt x="422723" y="184146"/>
                    <a:pt x="434106" y="189318"/>
                    <a:pt x="448279" y="189318"/>
                  </a:cubicBezTo>
                  <a:cubicBezTo>
                    <a:pt x="461195" y="189318"/>
                    <a:pt x="472444" y="185830"/>
                    <a:pt x="482017" y="178853"/>
                  </a:cubicBezTo>
                  <a:lnTo>
                    <a:pt x="482017" y="191102"/>
                  </a:lnTo>
                  <a:cubicBezTo>
                    <a:pt x="472444" y="197127"/>
                    <a:pt x="461004" y="200140"/>
                    <a:pt x="447689" y="200140"/>
                  </a:cubicBezTo>
                  <a:cubicBezTo>
                    <a:pt x="430182" y="200140"/>
                    <a:pt x="416027" y="193995"/>
                    <a:pt x="405255" y="181707"/>
                  </a:cubicBezTo>
                  <a:cubicBezTo>
                    <a:pt x="394472" y="169419"/>
                    <a:pt x="389081" y="153325"/>
                    <a:pt x="389081" y="133427"/>
                  </a:cubicBezTo>
                  <a:cubicBezTo>
                    <a:pt x="389081" y="112577"/>
                    <a:pt x="395130" y="95489"/>
                    <a:pt x="407236" y="82173"/>
                  </a:cubicBezTo>
                  <a:cubicBezTo>
                    <a:pt x="419342" y="68847"/>
                    <a:pt x="434887" y="62189"/>
                    <a:pt x="453880" y="62189"/>
                  </a:cubicBezTo>
                  <a:close/>
                  <a:moveTo>
                    <a:pt x="84195" y="21280"/>
                  </a:moveTo>
                  <a:cubicBezTo>
                    <a:pt x="63174" y="21280"/>
                    <a:pt x="45877" y="29033"/>
                    <a:pt x="32294" y="44530"/>
                  </a:cubicBezTo>
                  <a:cubicBezTo>
                    <a:pt x="18711" y="60027"/>
                    <a:pt x="11920" y="80306"/>
                    <a:pt x="11920" y="105357"/>
                  </a:cubicBezTo>
                  <a:cubicBezTo>
                    <a:pt x="11920" y="130731"/>
                    <a:pt x="18349" y="150926"/>
                    <a:pt x="31189" y="165950"/>
                  </a:cubicBezTo>
                  <a:cubicBezTo>
                    <a:pt x="44028" y="180974"/>
                    <a:pt x="61192" y="188486"/>
                    <a:pt x="82671" y="188486"/>
                  </a:cubicBezTo>
                  <a:cubicBezTo>
                    <a:pt x="105017" y="188486"/>
                    <a:pt x="122705" y="181053"/>
                    <a:pt x="135735" y="166188"/>
                  </a:cubicBezTo>
                  <a:cubicBezTo>
                    <a:pt x="148775" y="151322"/>
                    <a:pt x="155300" y="130607"/>
                    <a:pt x="155300" y="104052"/>
                  </a:cubicBezTo>
                  <a:cubicBezTo>
                    <a:pt x="155300" y="78049"/>
                    <a:pt x="148937" y="57751"/>
                    <a:pt x="136202" y="43168"/>
                  </a:cubicBezTo>
                  <a:cubicBezTo>
                    <a:pt x="123476" y="28576"/>
                    <a:pt x="106141" y="21280"/>
                    <a:pt x="84195" y="21280"/>
                  </a:cubicBezTo>
                  <a:close/>
                  <a:moveTo>
                    <a:pt x="350857" y="12717"/>
                  </a:moveTo>
                  <a:cubicBezTo>
                    <a:pt x="353429" y="12717"/>
                    <a:pt x="355705" y="13574"/>
                    <a:pt x="357696" y="15279"/>
                  </a:cubicBezTo>
                  <a:cubicBezTo>
                    <a:pt x="359677" y="16984"/>
                    <a:pt x="360668" y="19298"/>
                    <a:pt x="360668" y="22232"/>
                  </a:cubicBezTo>
                  <a:cubicBezTo>
                    <a:pt x="360668" y="25013"/>
                    <a:pt x="359696" y="27366"/>
                    <a:pt x="357753" y="29309"/>
                  </a:cubicBezTo>
                  <a:cubicBezTo>
                    <a:pt x="355801" y="31252"/>
                    <a:pt x="353505" y="32224"/>
                    <a:pt x="350857" y="32224"/>
                  </a:cubicBezTo>
                  <a:cubicBezTo>
                    <a:pt x="348295" y="32224"/>
                    <a:pt x="346057" y="31290"/>
                    <a:pt x="344152" y="29433"/>
                  </a:cubicBezTo>
                  <a:cubicBezTo>
                    <a:pt x="342247" y="27566"/>
                    <a:pt x="341285" y="25166"/>
                    <a:pt x="341285" y="22232"/>
                  </a:cubicBezTo>
                  <a:cubicBezTo>
                    <a:pt x="341285" y="19460"/>
                    <a:pt x="342266" y="17184"/>
                    <a:pt x="344209" y="15393"/>
                  </a:cubicBezTo>
                  <a:cubicBezTo>
                    <a:pt x="346152" y="13612"/>
                    <a:pt x="348371" y="12717"/>
                    <a:pt x="350857" y="12717"/>
                  </a:cubicBezTo>
                  <a:close/>
                  <a:moveTo>
                    <a:pt x="86291" y="9630"/>
                  </a:moveTo>
                  <a:cubicBezTo>
                    <a:pt x="110656" y="9630"/>
                    <a:pt x="130392" y="18127"/>
                    <a:pt x="145489" y="35138"/>
                  </a:cubicBezTo>
                  <a:cubicBezTo>
                    <a:pt x="160586" y="52141"/>
                    <a:pt x="168139" y="74439"/>
                    <a:pt x="168139" y="102032"/>
                  </a:cubicBezTo>
                  <a:cubicBezTo>
                    <a:pt x="168139" y="132474"/>
                    <a:pt x="160414" y="156436"/>
                    <a:pt x="144965" y="173918"/>
                  </a:cubicBezTo>
                  <a:cubicBezTo>
                    <a:pt x="129515" y="191399"/>
                    <a:pt x="108827" y="200140"/>
                    <a:pt x="82910" y="200140"/>
                  </a:cubicBezTo>
                  <a:cubicBezTo>
                    <a:pt x="57382" y="200140"/>
                    <a:pt x="37028" y="191498"/>
                    <a:pt x="21845" y="174215"/>
                  </a:cubicBezTo>
                  <a:cubicBezTo>
                    <a:pt x="6671" y="156932"/>
                    <a:pt x="-920" y="134456"/>
                    <a:pt x="-920" y="106785"/>
                  </a:cubicBezTo>
                  <a:cubicBezTo>
                    <a:pt x="-920" y="77372"/>
                    <a:pt x="6862" y="53826"/>
                    <a:pt x="22436" y="36148"/>
                  </a:cubicBezTo>
                  <a:cubicBezTo>
                    <a:pt x="37999" y="18470"/>
                    <a:pt x="59287" y="9630"/>
                    <a:pt x="86291" y="9630"/>
                  </a:cubicBezTo>
                  <a:close/>
                  <a:moveTo>
                    <a:pt x="316520" y="115"/>
                  </a:moveTo>
                  <a:cubicBezTo>
                    <a:pt x="322044" y="115"/>
                    <a:pt x="326597" y="944"/>
                    <a:pt x="330178" y="2611"/>
                  </a:cubicBezTo>
                  <a:lnTo>
                    <a:pt x="330178" y="14622"/>
                  </a:lnTo>
                  <a:cubicBezTo>
                    <a:pt x="327064" y="12164"/>
                    <a:pt x="322359" y="10935"/>
                    <a:pt x="316053" y="10935"/>
                  </a:cubicBezTo>
                  <a:cubicBezTo>
                    <a:pt x="300175" y="10935"/>
                    <a:pt x="292231" y="21794"/>
                    <a:pt x="292231" y="43520"/>
                  </a:cubicBezTo>
                  <a:lnTo>
                    <a:pt x="292231" y="65399"/>
                  </a:lnTo>
                  <a:lnTo>
                    <a:pt x="326445" y="65399"/>
                  </a:lnTo>
                  <a:lnTo>
                    <a:pt x="326445" y="76220"/>
                  </a:lnTo>
                  <a:lnTo>
                    <a:pt x="292231" y="76220"/>
                  </a:lnTo>
                  <a:lnTo>
                    <a:pt x="292231" y="196929"/>
                  </a:lnTo>
                  <a:lnTo>
                    <a:pt x="280677" y="196929"/>
                  </a:lnTo>
                  <a:lnTo>
                    <a:pt x="280677" y="76220"/>
                  </a:lnTo>
                  <a:lnTo>
                    <a:pt x="257436" y="76220"/>
                  </a:lnTo>
                  <a:lnTo>
                    <a:pt x="257436" y="65399"/>
                  </a:lnTo>
                  <a:lnTo>
                    <a:pt x="280677" y="65399"/>
                  </a:lnTo>
                  <a:lnTo>
                    <a:pt x="280677" y="42568"/>
                  </a:lnTo>
                  <a:cubicBezTo>
                    <a:pt x="280677" y="28700"/>
                    <a:pt x="284096" y="18155"/>
                    <a:pt x="290945" y="10935"/>
                  </a:cubicBezTo>
                  <a:cubicBezTo>
                    <a:pt x="297794" y="3725"/>
                    <a:pt x="306318" y="115"/>
                    <a:pt x="316520" y="115"/>
                  </a:cubicBezTo>
                  <a:close/>
                  <a:moveTo>
                    <a:pt x="245044" y="115"/>
                  </a:moveTo>
                  <a:cubicBezTo>
                    <a:pt x="250569" y="115"/>
                    <a:pt x="255121" y="944"/>
                    <a:pt x="258703" y="2611"/>
                  </a:cubicBezTo>
                  <a:lnTo>
                    <a:pt x="258703" y="14622"/>
                  </a:lnTo>
                  <a:cubicBezTo>
                    <a:pt x="255588" y="12164"/>
                    <a:pt x="250883" y="10935"/>
                    <a:pt x="244577" y="10935"/>
                  </a:cubicBezTo>
                  <a:cubicBezTo>
                    <a:pt x="228699" y="10935"/>
                    <a:pt x="220755" y="21794"/>
                    <a:pt x="220755" y="43520"/>
                  </a:cubicBezTo>
                  <a:lnTo>
                    <a:pt x="220755" y="65399"/>
                  </a:lnTo>
                  <a:lnTo>
                    <a:pt x="254969" y="65399"/>
                  </a:lnTo>
                  <a:lnTo>
                    <a:pt x="254969" y="76220"/>
                  </a:lnTo>
                  <a:lnTo>
                    <a:pt x="220755" y="76220"/>
                  </a:lnTo>
                  <a:lnTo>
                    <a:pt x="220755" y="196929"/>
                  </a:lnTo>
                  <a:lnTo>
                    <a:pt x="209201" y="196929"/>
                  </a:lnTo>
                  <a:lnTo>
                    <a:pt x="209201" y="76220"/>
                  </a:lnTo>
                  <a:lnTo>
                    <a:pt x="185970" y="76220"/>
                  </a:lnTo>
                  <a:lnTo>
                    <a:pt x="185970" y="65399"/>
                  </a:lnTo>
                  <a:lnTo>
                    <a:pt x="209201" y="65399"/>
                  </a:lnTo>
                  <a:lnTo>
                    <a:pt x="209201" y="42568"/>
                  </a:lnTo>
                  <a:cubicBezTo>
                    <a:pt x="209201" y="28700"/>
                    <a:pt x="212621" y="18155"/>
                    <a:pt x="219469" y="10935"/>
                  </a:cubicBezTo>
                  <a:cubicBezTo>
                    <a:pt x="226327" y="3725"/>
                    <a:pt x="234843" y="115"/>
                    <a:pt x="245044" y="115"/>
                  </a:cubicBez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5592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>
            <a:extLst>
              <a:ext uri="{FF2B5EF4-FFF2-40B4-BE49-F238E27FC236}">
                <a16:creationId xmlns:a16="http://schemas.microsoft.com/office/drawing/2014/main" id="{AD868303-06D8-4000-97F7-25D87CA5B3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0000"/>
                  <a:lumOff val="30000"/>
                </a:schemeClr>
              </a:gs>
              <a:gs pos="100000">
                <a:schemeClr val="accent6">
                  <a:lumMod val="70000"/>
                  <a:lumOff val="3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82" name="矩形: 圆角 81">
            <a:extLst>
              <a:ext uri="{FF2B5EF4-FFF2-40B4-BE49-F238E27FC236}">
                <a16:creationId xmlns:a16="http://schemas.microsoft.com/office/drawing/2014/main" id="{F787EBB8-26FB-4CFB-BB47-58D7AC94F3F0}"/>
              </a:ext>
            </a:extLst>
          </p:cNvPr>
          <p:cNvSpPr/>
          <p:nvPr/>
        </p:nvSpPr>
        <p:spPr>
          <a:xfrm>
            <a:off x="7734300" y="1862667"/>
            <a:ext cx="3848100" cy="3770489"/>
          </a:xfrm>
          <a:prstGeom prst="roundRect">
            <a:avLst>
              <a:gd name="adj" fmla="val 7403"/>
            </a:avLst>
          </a:prstGeom>
          <a:gradFill>
            <a:gsLst>
              <a:gs pos="0">
                <a:schemeClr val="accent1">
                  <a:lumMod val="80000"/>
                  <a:lumOff val="20000"/>
                </a:schemeClr>
              </a:gs>
              <a:gs pos="100000">
                <a:schemeClr val="accent1"/>
              </a:gs>
            </a:gsLst>
            <a:path path="circle">
              <a:fillToRect r="100000" b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: 圆角 79">
            <a:extLst>
              <a:ext uri="{FF2B5EF4-FFF2-40B4-BE49-F238E27FC236}">
                <a16:creationId xmlns:a16="http://schemas.microsoft.com/office/drawing/2014/main" id="{3B90392E-B33C-4E33-9D42-D06BB8E4DD52}"/>
              </a:ext>
            </a:extLst>
          </p:cNvPr>
          <p:cNvSpPr/>
          <p:nvPr/>
        </p:nvSpPr>
        <p:spPr>
          <a:xfrm>
            <a:off x="609600" y="1862667"/>
            <a:ext cx="3212926" cy="3770489"/>
          </a:xfrm>
          <a:prstGeom prst="roundRect">
            <a:avLst>
              <a:gd name="adj" fmla="val 7403"/>
            </a:avLst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: 圆角 80">
            <a:extLst>
              <a:ext uri="{FF2B5EF4-FFF2-40B4-BE49-F238E27FC236}">
                <a16:creationId xmlns:a16="http://schemas.microsoft.com/office/drawing/2014/main" id="{2D1ABBB0-05A6-420E-BE00-AF3528DBCDD8}"/>
              </a:ext>
            </a:extLst>
          </p:cNvPr>
          <p:cNvSpPr/>
          <p:nvPr/>
        </p:nvSpPr>
        <p:spPr>
          <a:xfrm>
            <a:off x="4170132" y="1862667"/>
            <a:ext cx="3212926" cy="3770489"/>
          </a:xfrm>
          <a:prstGeom prst="roundRect">
            <a:avLst>
              <a:gd name="adj" fmla="val 7403"/>
            </a:avLst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F48856F-05F7-460B-A424-BB471C6BB186}"/>
              </a:ext>
            </a:extLst>
          </p:cNvPr>
          <p:cNvSpPr txBox="1"/>
          <p:nvPr/>
        </p:nvSpPr>
        <p:spPr>
          <a:xfrm>
            <a:off x="616992" y="340149"/>
            <a:ext cx="1436291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总结复盘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C8B9103-2E68-48FE-8CE8-52DFA904CA35}"/>
              </a:ext>
            </a:extLst>
          </p:cNvPr>
          <p:cNvSpPr txBox="1"/>
          <p:nvPr/>
        </p:nvSpPr>
        <p:spPr>
          <a:xfrm>
            <a:off x="2563440" y="481784"/>
            <a:ext cx="673261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展望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&amp;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规划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2EA70D7-4603-479D-80EA-A75F0CDF1490}"/>
              </a:ext>
            </a:extLst>
          </p:cNvPr>
          <p:cNvSpPr txBox="1"/>
          <p:nvPr/>
        </p:nvSpPr>
        <p:spPr>
          <a:xfrm>
            <a:off x="4658034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1100">
                <a:solidFill>
                  <a:schemeClr val="bg2">
                    <a:lumMod val="7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数据分析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F1323DE-C4E8-42EA-9067-3937344661CD}"/>
              </a:ext>
            </a:extLst>
          </p:cNvPr>
          <p:cNvSpPr txBox="1"/>
          <p:nvPr/>
        </p:nvSpPr>
        <p:spPr>
          <a:xfrm>
            <a:off x="5650828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亮点展示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BD46111-8D57-4E10-982E-299597386262}"/>
              </a:ext>
            </a:extLst>
          </p:cNvPr>
          <p:cNvSpPr txBox="1"/>
          <p:nvPr/>
        </p:nvSpPr>
        <p:spPr>
          <a:xfrm>
            <a:off x="3665239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1100">
                <a:solidFill>
                  <a:schemeClr val="bg2">
                    <a:lumMod val="75000"/>
                  </a:schemeClr>
                </a:solidFill>
                <a:latin typeface="+mn-ea"/>
              </a:defRPr>
            </a:lvl1pPr>
          </a:lstStyle>
          <a:p>
            <a:r>
              <a:rPr lang="zh-CN" altLang="en-US"/>
              <a:t>业绩报告</a:t>
            </a:r>
            <a:endParaRPr lang="zh-CN" altLang="en-US" dirty="0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E2D5AE5F-8AEB-4CC3-AB9C-0AA5E520F699}"/>
              </a:ext>
            </a:extLst>
          </p:cNvPr>
          <p:cNvSpPr/>
          <p:nvPr/>
        </p:nvSpPr>
        <p:spPr>
          <a:xfrm>
            <a:off x="3427473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D78606C1-E67E-4AE1-892F-B7477CFC26FA}"/>
              </a:ext>
            </a:extLst>
          </p:cNvPr>
          <p:cNvSpPr/>
          <p:nvPr/>
        </p:nvSpPr>
        <p:spPr>
          <a:xfrm>
            <a:off x="4420268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54ADC971-E3E4-4347-BAD6-71DD6A35991F}"/>
              </a:ext>
            </a:extLst>
          </p:cNvPr>
          <p:cNvSpPr/>
          <p:nvPr/>
        </p:nvSpPr>
        <p:spPr>
          <a:xfrm>
            <a:off x="5413063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DFDDCF2-5726-451D-BB4D-D2B3AD0E131B}"/>
              </a:ext>
            </a:extLst>
          </p:cNvPr>
          <p:cNvSpPr txBox="1"/>
          <p:nvPr/>
        </p:nvSpPr>
        <p:spPr>
          <a:xfrm>
            <a:off x="603250" y="1151480"/>
            <a:ext cx="2757165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年开展进度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CB5A413-ED80-4F5B-BBC2-0D8D79D6C15B}"/>
              </a:ext>
            </a:extLst>
          </p:cNvPr>
          <p:cNvSpPr txBox="1"/>
          <p:nvPr/>
        </p:nvSpPr>
        <p:spPr>
          <a:xfrm>
            <a:off x="603250" y="1472758"/>
            <a:ext cx="1930016" cy="1531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Progress of XX project in 20XX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9" name="文本框 418">
            <a:extLst>
              <a:ext uri="{FF2B5EF4-FFF2-40B4-BE49-F238E27FC236}">
                <a16:creationId xmlns:a16="http://schemas.microsoft.com/office/drawing/2014/main" id="{1D8FDAD6-1B42-4CDA-B8FF-DD24567122C0}"/>
              </a:ext>
            </a:extLst>
          </p:cNvPr>
          <p:cNvSpPr txBox="1"/>
          <p:nvPr/>
        </p:nvSpPr>
        <p:spPr>
          <a:xfrm>
            <a:off x="616993" y="6005379"/>
            <a:ext cx="1158972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English name </a:t>
            </a: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" name="文本框 419">
            <a:extLst>
              <a:ext uri="{FF2B5EF4-FFF2-40B4-BE49-F238E27FC236}">
                <a16:creationId xmlns:a16="http://schemas.microsoft.com/office/drawing/2014/main" id="{4EBA1586-0FA8-4A2A-8336-00A59AF1B3E3}"/>
              </a:ext>
            </a:extLst>
          </p:cNvPr>
          <p:cNvSpPr txBox="1"/>
          <p:nvPr/>
        </p:nvSpPr>
        <p:spPr>
          <a:xfrm>
            <a:off x="10731206" y="6005379"/>
            <a:ext cx="851194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Corporate slogan</a:t>
            </a:r>
          </a:p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圆: 空心 60">
            <a:extLst>
              <a:ext uri="{FF2B5EF4-FFF2-40B4-BE49-F238E27FC236}">
                <a16:creationId xmlns:a16="http://schemas.microsoft.com/office/drawing/2014/main" id="{5009DDA3-46AE-4994-A4B4-89BB9CDDCF4F}"/>
              </a:ext>
            </a:extLst>
          </p:cNvPr>
          <p:cNvSpPr/>
          <p:nvPr/>
        </p:nvSpPr>
        <p:spPr>
          <a:xfrm>
            <a:off x="2182394" y="469587"/>
            <a:ext cx="190274" cy="190274"/>
          </a:xfrm>
          <a:prstGeom prst="donut">
            <a:avLst>
              <a:gd name="adj" fmla="val 232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1E929CAD-996A-4B35-AAC6-9F08F106B5C6}"/>
              </a:ext>
            </a:extLst>
          </p:cNvPr>
          <p:cNvGrpSpPr/>
          <p:nvPr/>
        </p:nvGrpSpPr>
        <p:grpSpPr>
          <a:xfrm>
            <a:off x="869244" y="2091157"/>
            <a:ext cx="2338501" cy="1087747"/>
            <a:chOff x="723900" y="3039197"/>
            <a:chExt cx="2338501" cy="1087747"/>
          </a:xfrm>
        </p:grpSpPr>
        <p:sp>
          <p:nvSpPr>
            <p:cNvPr id="98" name="PA-文本框 149">
              <a:extLst>
                <a:ext uri="{FF2B5EF4-FFF2-40B4-BE49-F238E27FC236}">
                  <a16:creationId xmlns:a16="http://schemas.microsoft.com/office/drawing/2014/main" id="{FE9146D3-E9DD-4FA5-9C59-5ECA622E23A2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723900" y="3039197"/>
              <a:ext cx="1615827" cy="31662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店教任务完成数</a:t>
              </a:r>
            </a:p>
          </p:txBody>
        </p:sp>
        <p:sp>
          <p:nvSpPr>
            <p:cNvPr id="99" name="PA-文本框 149">
              <a:extLst>
                <a:ext uri="{FF2B5EF4-FFF2-40B4-BE49-F238E27FC236}">
                  <a16:creationId xmlns:a16="http://schemas.microsoft.com/office/drawing/2014/main" id="{8F6FC1BA-1F08-45AC-A05C-83EA5A9A5F61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723900" y="3423418"/>
              <a:ext cx="1902765" cy="70352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4000" dirty="0">
                  <a:solidFill>
                    <a:schemeClr val="accent1"/>
                  </a:solidFill>
                  <a:latin typeface="+mj-lt"/>
                  <a:ea typeface="+mj-ea"/>
                </a:rPr>
                <a:t>33,989</a:t>
              </a:r>
              <a:endParaRPr lang="zh-CN" altLang="en-US" sz="4000" dirty="0">
                <a:solidFill>
                  <a:schemeClr val="accent1"/>
                </a:solidFill>
                <a:latin typeface="+mj-lt"/>
                <a:ea typeface="+mj-ea"/>
              </a:endParaRPr>
            </a:p>
          </p:txBody>
        </p:sp>
        <p:sp>
          <p:nvSpPr>
            <p:cNvPr id="100" name="PA-文本框 149">
              <a:extLst>
                <a:ext uri="{FF2B5EF4-FFF2-40B4-BE49-F238E27FC236}">
                  <a16:creationId xmlns:a16="http://schemas.microsoft.com/office/drawing/2014/main" id="{892A46B3-A85C-4E45-88F2-9AEA04DA4305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2600736" y="3758409"/>
              <a:ext cx="461665" cy="31662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dirty="0">
                  <a:solidFill>
                    <a:schemeClr val="accent1"/>
                  </a:solidFill>
                  <a:latin typeface="+mj-ea"/>
                  <a:ea typeface="+mj-ea"/>
                </a:rPr>
                <a:t>人次</a:t>
              </a:r>
            </a:p>
          </p:txBody>
        </p:sp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A494A20E-B2DD-46CA-8890-D09581356EEE}"/>
              </a:ext>
            </a:extLst>
          </p:cNvPr>
          <p:cNvGrpSpPr/>
          <p:nvPr/>
        </p:nvGrpSpPr>
        <p:grpSpPr>
          <a:xfrm>
            <a:off x="4429776" y="2091157"/>
            <a:ext cx="2325801" cy="1087747"/>
            <a:chOff x="723900" y="3039197"/>
            <a:chExt cx="2325801" cy="1087747"/>
          </a:xfrm>
        </p:grpSpPr>
        <p:sp>
          <p:nvSpPr>
            <p:cNvPr id="102" name="PA-文本框 149">
              <a:extLst>
                <a:ext uri="{FF2B5EF4-FFF2-40B4-BE49-F238E27FC236}">
                  <a16:creationId xmlns:a16="http://schemas.microsoft.com/office/drawing/2014/main" id="{23B02C70-A77D-4A24-868A-55B6D3AA00A5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723900" y="3039197"/>
              <a:ext cx="1615827" cy="31662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患教任务完成数</a:t>
              </a:r>
            </a:p>
          </p:txBody>
        </p:sp>
        <p:sp>
          <p:nvSpPr>
            <p:cNvPr id="103" name="PA-文本框 149">
              <a:extLst>
                <a:ext uri="{FF2B5EF4-FFF2-40B4-BE49-F238E27FC236}">
                  <a16:creationId xmlns:a16="http://schemas.microsoft.com/office/drawing/2014/main" id="{867F2F1E-6A50-4104-B069-74C3054686E7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723900" y="3423418"/>
              <a:ext cx="1816203" cy="70352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4000" dirty="0">
                  <a:solidFill>
                    <a:schemeClr val="accent1"/>
                  </a:solidFill>
                  <a:latin typeface="+mj-lt"/>
                  <a:ea typeface="+mj-ea"/>
                </a:rPr>
                <a:t>24,510</a:t>
              </a:r>
              <a:endParaRPr lang="zh-CN" altLang="en-US" sz="4000" dirty="0">
                <a:solidFill>
                  <a:schemeClr val="accent1"/>
                </a:solidFill>
                <a:latin typeface="+mj-lt"/>
                <a:ea typeface="+mj-ea"/>
              </a:endParaRPr>
            </a:p>
          </p:txBody>
        </p:sp>
        <p:sp>
          <p:nvSpPr>
            <p:cNvPr id="104" name="PA-文本框 149">
              <a:extLst>
                <a:ext uri="{FF2B5EF4-FFF2-40B4-BE49-F238E27FC236}">
                  <a16:creationId xmlns:a16="http://schemas.microsoft.com/office/drawing/2014/main" id="{79DA5653-E1AA-4782-9246-B7D7B6CD7631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588036" y="3758409"/>
              <a:ext cx="461665" cy="31662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dirty="0">
                  <a:solidFill>
                    <a:schemeClr val="accent1"/>
                  </a:solidFill>
                  <a:latin typeface="+mj-ea"/>
                  <a:ea typeface="+mj-ea"/>
                </a:rPr>
                <a:t>人次</a:t>
              </a:r>
            </a:p>
          </p:txBody>
        </p: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8F1AC330-494A-4367-8C9C-285F05CC4A3A}"/>
              </a:ext>
            </a:extLst>
          </p:cNvPr>
          <p:cNvGrpSpPr/>
          <p:nvPr/>
        </p:nvGrpSpPr>
        <p:grpSpPr>
          <a:xfrm>
            <a:off x="7993944" y="2091157"/>
            <a:ext cx="1828268" cy="1087747"/>
            <a:chOff x="723900" y="3039197"/>
            <a:chExt cx="1828268" cy="1087747"/>
          </a:xfrm>
        </p:grpSpPr>
        <p:sp>
          <p:nvSpPr>
            <p:cNvPr id="106" name="PA-文本框 149">
              <a:extLst>
                <a:ext uri="{FF2B5EF4-FFF2-40B4-BE49-F238E27FC236}">
                  <a16:creationId xmlns:a16="http://schemas.microsoft.com/office/drawing/2014/main" id="{0EC372E6-C45D-463E-BBC9-06EB99B6D850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723900" y="3039197"/>
              <a:ext cx="1615827" cy="31662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+mn-ea"/>
                </a:rPr>
                <a:t>铁杆患者积累数</a:t>
              </a:r>
            </a:p>
          </p:txBody>
        </p:sp>
        <p:sp>
          <p:nvSpPr>
            <p:cNvPr id="107" name="PA-文本框 149">
              <a:extLst>
                <a:ext uri="{FF2B5EF4-FFF2-40B4-BE49-F238E27FC236}">
                  <a16:creationId xmlns:a16="http://schemas.microsoft.com/office/drawing/2014/main" id="{13BE0899-0158-48DD-88B5-CEDB43CB6874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723900" y="3423418"/>
              <a:ext cx="1553310" cy="70352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+mj-lt"/>
                  <a:ea typeface="+mj-ea"/>
                </a:rPr>
                <a:t>3,582</a:t>
              </a:r>
              <a:endParaRPr lang="zh-CN" altLang="en-US" sz="4000" dirty="0">
                <a:solidFill>
                  <a:schemeClr val="bg1"/>
                </a:solidFill>
                <a:latin typeface="+mj-lt"/>
                <a:ea typeface="+mj-ea"/>
              </a:endParaRPr>
            </a:p>
          </p:txBody>
        </p:sp>
        <p:sp>
          <p:nvSpPr>
            <p:cNvPr id="108" name="PA-文本框 149">
              <a:extLst>
                <a:ext uri="{FF2B5EF4-FFF2-40B4-BE49-F238E27FC236}">
                  <a16:creationId xmlns:a16="http://schemas.microsoft.com/office/drawing/2014/main" id="{D354B1EB-1490-422E-8C26-E2A1EC66F2AC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321336" y="3758409"/>
              <a:ext cx="230832" cy="31662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+mj-ea"/>
                  <a:ea typeface="+mj-ea"/>
                </a:rPr>
                <a:t>人</a:t>
              </a:r>
            </a:p>
          </p:txBody>
        </p:sp>
      </p:grpSp>
      <p:graphicFrame>
        <p:nvGraphicFramePr>
          <p:cNvPr id="109" name="图表 108">
            <a:extLst>
              <a:ext uri="{FF2B5EF4-FFF2-40B4-BE49-F238E27FC236}">
                <a16:creationId xmlns:a16="http://schemas.microsoft.com/office/drawing/2014/main" id="{5C2C6DFD-433C-4004-8FA2-2E3FB5B0D0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6738771"/>
              </p:ext>
            </p:extLst>
          </p:nvPr>
        </p:nvGraphicFramePr>
        <p:xfrm>
          <a:off x="284956" y="3320413"/>
          <a:ext cx="2720989" cy="1813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10" name="文本框 109">
            <a:extLst>
              <a:ext uri="{FF2B5EF4-FFF2-40B4-BE49-F238E27FC236}">
                <a16:creationId xmlns:a16="http://schemas.microsoft.com/office/drawing/2014/main" id="{55CB5C54-9475-4E70-A765-BA64E3515963}"/>
              </a:ext>
            </a:extLst>
          </p:cNvPr>
          <p:cNvSpPr txBox="1"/>
          <p:nvPr/>
        </p:nvSpPr>
        <p:spPr>
          <a:xfrm>
            <a:off x="1232677" y="4088910"/>
            <a:ext cx="82554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+mj-ea"/>
                <a:ea typeface="+mj-ea"/>
              </a:rPr>
              <a:t>84.09</a:t>
            </a:r>
            <a:r>
              <a:rPr lang="en-US" altLang="zh-CN" sz="1000" dirty="0">
                <a:solidFill>
                  <a:schemeClr val="accent1"/>
                </a:solidFill>
                <a:latin typeface="+mj-ea"/>
                <a:ea typeface="+mj-ea"/>
              </a:rPr>
              <a:t>%</a:t>
            </a:r>
            <a:endParaRPr lang="zh-CN" altLang="en-US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graphicFrame>
        <p:nvGraphicFramePr>
          <p:cNvPr id="111" name="图表 110">
            <a:extLst>
              <a:ext uri="{FF2B5EF4-FFF2-40B4-BE49-F238E27FC236}">
                <a16:creationId xmlns:a16="http://schemas.microsoft.com/office/drawing/2014/main" id="{57E72427-48E8-441F-A423-FF02A14166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042747"/>
              </p:ext>
            </p:extLst>
          </p:nvPr>
        </p:nvGraphicFramePr>
        <p:xfrm>
          <a:off x="3845009" y="3320413"/>
          <a:ext cx="2720989" cy="1813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112" name="文本框 111">
            <a:extLst>
              <a:ext uri="{FF2B5EF4-FFF2-40B4-BE49-F238E27FC236}">
                <a16:creationId xmlns:a16="http://schemas.microsoft.com/office/drawing/2014/main" id="{9AB3B558-A25F-427B-9855-86A5C05C0840}"/>
              </a:ext>
            </a:extLst>
          </p:cNvPr>
          <p:cNvSpPr txBox="1"/>
          <p:nvPr/>
        </p:nvSpPr>
        <p:spPr>
          <a:xfrm>
            <a:off x="4792730" y="4088910"/>
            <a:ext cx="825547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+mj-ea"/>
                <a:ea typeface="+mj-ea"/>
              </a:rPr>
              <a:t>90.29</a:t>
            </a:r>
            <a:r>
              <a:rPr lang="en-US" altLang="zh-CN" sz="1050" dirty="0">
                <a:solidFill>
                  <a:schemeClr val="accent1"/>
                </a:solidFill>
                <a:latin typeface="+mj-ea"/>
                <a:ea typeface="+mj-ea"/>
              </a:rPr>
              <a:t>%</a:t>
            </a:r>
            <a:endParaRPr lang="zh-CN" altLang="en-US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13" name="PA-文本框 149">
            <a:extLst>
              <a:ext uri="{FF2B5EF4-FFF2-40B4-BE49-F238E27FC236}">
                <a16:creationId xmlns:a16="http://schemas.microsoft.com/office/drawing/2014/main" id="{94174B1F-3DBB-4B0F-B7A2-D07C8EE52F2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927305" y="5058478"/>
            <a:ext cx="1436291" cy="28142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全年进度完成率</a:t>
            </a:r>
          </a:p>
        </p:txBody>
      </p:sp>
      <p:sp>
        <p:nvSpPr>
          <p:cNvPr id="114" name="PA-文本框 149">
            <a:extLst>
              <a:ext uri="{FF2B5EF4-FFF2-40B4-BE49-F238E27FC236}">
                <a16:creationId xmlns:a16="http://schemas.microsoft.com/office/drawing/2014/main" id="{75218517-2E98-4C84-A016-A2BBDAA7114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487358" y="5058478"/>
            <a:ext cx="1436291" cy="28142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全年进度完成率</a:t>
            </a:r>
          </a:p>
        </p:txBody>
      </p:sp>
      <p:sp>
        <p:nvSpPr>
          <p:cNvPr id="117" name="圆: 空心 116">
            <a:extLst>
              <a:ext uri="{FF2B5EF4-FFF2-40B4-BE49-F238E27FC236}">
                <a16:creationId xmlns:a16="http://schemas.microsoft.com/office/drawing/2014/main" id="{6C29A32C-5AD9-42F7-BB86-5F391FCD8E8D}"/>
              </a:ext>
            </a:extLst>
          </p:cNvPr>
          <p:cNvSpPr/>
          <p:nvPr/>
        </p:nvSpPr>
        <p:spPr>
          <a:xfrm>
            <a:off x="9607730" y="3621188"/>
            <a:ext cx="752748" cy="752748"/>
          </a:xfrm>
          <a:prstGeom prst="donut">
            <a:avLst>
              <a:gd name="adj" fmla="val 88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圆: 空心 117">
            <a:extLst>
              <a:ext uri="{FF2B5EF4-FFF2-40B4-BE49-F238E27FC236}">
                <a16:creationId xmlns:a16="http://schemas.microsoft.com/office/drawing/2014/main" id="{CB3AA7ED-A4EC-4165-9C0F-D33B0C8379C1}"/>
              </a:ext>
            </a:extLst>
          </p:cNvPr>
          <p:cNvSpPr/>
          <p:nvPr/>
        </p:nvSpPr>
        <p:spPr>
          <a:xfrm>
            <a:off x="10490380" y="3621188"/>
            <a:ext cx="752748" cy="752748"/>
          </a:xfrm>
          <a:prstGeom prst="donut">
            <a:avLst>
              <a:gd name="adj" fmla="val 88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87951710-D503-4662-9618-F2872D188DE8}"/>
              </a:ext>
            </a:extLst>
          </p:cNvPr>
          <p:cNvSpPr txBox="1"/>
          <p:nvPr/>
        </p:nvSpPr>
        <p:spPr>
          <a:xfrm>
            <a:off x="9773728" y="3905229"/>
            <a:ext cx="432811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+mj-ea"/>
                <a:ea typeface="+mj-ea"/>
              </a:rPr>
              <a:t>100%</a:t>
            </a:r>
            <a:endParaRPr lang="zh-CN" altLang="en-US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1" name="文本框 120">
            <a:extLst>
              <a:ext uri="{FF2B5EF4-FFF2-40B4-BE49-F238E27FC236}">
                <a16:creationId xmlns:a16="http://schemas.microsoft.com/office/drawing/2014/main" id="{34609232-C00D-4B10-9B75-E02730CF43CA}"/>
              </a:ext>
            </a:extLst>
          </p:cNvPr>
          <p:cNvSpPr txBox="1"/>
          <p:nvPr/>
        </p:nvSpPr>
        <p:spPr>
          <a:xfrm>
            <a:off x="10650349" y="3905229"/>
            <a:ext cx="432811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+mj-ea"/>
                <a:ea typeface="+mj-ea"/>
              </a:rPr>
              <a:t>100%</a:t>
            </a:r>
            <a:endParaRPr lang="zh-CN" altLang="en-US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2" name="文本框 121">
            <a:extLst>
              <a:ext uri="{FF2B5EF4-FFF2-40B4-BE49-F238E27FC236}">
                <a16:creationId xmlns:a16="http://schemas.microsoft.com/office/drawing/2014/main" id="{92F302BD-9BAE-4AFA-B3B6-BFE569E1E29F}"/>
              </a:ext>
            </a:extLst>
          </p:cNvPr>
          <p:cNvSpPr txBox="1"/>
          <p:nvPr/>
        </p:nvSpPr>
        <p:spPr>
          <a:xfrm>
            <a:off x="10266899" y="4650517"/>
            <a:ext cx="976229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265.33</a:t>
            </a:r>
            <a:r>
              <a:rPr lang="en-US" altLang="zh-CN" sz="1000" dirty="0">
                <a:solidFill>
                  <a:schemeClr val="bg1"/>
                </a:solidFill>
                <a:latin typeface="+mj-ea"/>
                <a:ea typeface="+mj-ea"/>
              </a:rPr>
              <a:t>%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326FCC8B-8BAB-42B0-BAD0-1E7D91A075AD}"/>
              </a:ext>
            </a:extLst>
          </p:cNvPr>
          <p:cNvSpPr txBox="1"/>
          <p:nvPr/>
        </p:nvSpPr>
        <p:spPr>
          <a:xfrm>
            <a:off x="9722777" y="4650517"/>
            <a:ext cx="461665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共计</a:t>
            </a:r>
          </a:p>
        </p:txBody>
      </p:sp>
      <p:graphicFrame>
        <p:nvGraphicFramePr>
          <p:cNvPr id="84" name="图表 83">
            <a:extLst>
              <a:ext uri="{FF2B5EF4-FFF2-40B4-BE49-F238E27FC236}">
                <a16:creationId xmlns:a16="http://schemas.microsoft.com/office/drawing/2014/main" id="{7EB91049-FB3C-46AE-A328-9A6F93CC58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2158146"/>
              </p:ext>
            </p:extLst>
          </p:nvPr>
        </p:nvGraphicFramePr>
        <p:xfrm>
          <a:off x="7413135" y="3320413"/>
          <a:ext cx="2720989" cy="1813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85" name="文本框 84">
            <a:extLst>
              <a:ext uri="{FF2B5EF4-FFF2-40B4-BE49-F238E27FC236}">
                <a16:creationId xmlns:a16="http://schemas.microsoft.com/office/drawing/2014/main" id="{29CE70DD-131C-48A0-9E49-466F5F4A6876}"/>
              </a:ext>
            </a:extLst>
          </p:cNvPr>
          <p:cNvSpPr txBox="1"/>
          <p:nvPr/>
        </p:nvSpPr>
        <p:spPr>
          <a:xfrm>
            <a:off x="8364063" y="4088910"/>
            <a:ext cx="81913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65.33</a:t>
            </a:r>
            <a:r>
              <a:rPr lang="en-US" altLang="zh-CN" sz="1050" dirty="0">
                <a:solidFill>
                  <a:schemeClr val="bg1"/>
                </a:solidFill>
                <a:latin typeface="+mj-ea"/>
                <a:ea typeface="+mj-ea"/>
              </a:rPr>
              <a:t>%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9" name="PA-文本框 149">
            <a:extLst>
              <a:ext uri="{FF2B5EF4-FFF2-40B4-BE49-F238E27FC236}">
                <a16:creationId xmlns:a16="http://schemas.microsoft.com/office/drawing/2014/main" id="{14B5A899-5A14-46E0-9EBA-B5CDEA3AE13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806837" y="5058478"/>
            <a:ext cx="1436291" cy="28142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全年进度完成率</a:t>
            </a:r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2FFE0AF7-C8D5-4FEC-9EFC-CBBD19664A5F}"/>
              </a:ext>
            </a:extLst>
          </p:cNvPr>
          <p:cNvGrpSpPr/>
          <p:nvPr/>
        </p:nvGrpSpPr>
        <p:grpSpPr>
          <a:xfrm>
            <a:off x="10086975" y="387350"/>
            <a:ext cx="1495425" cy="200025"/>
            <a:chOff x="8759825" y="469900"/>
            <a:chExt cx="1495425" cy="200025"/>
          </a:xfrm>
        </p:grpSpPr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648E3A93-35B8-46DF-9446-BFAFCFBF4074}"/>
                </a:ext>
              </a:extLst>
            </p:cNvPr>
            <p:cNvSpPr/>
            <p:nvPr/>
          </p:nvSpPr>
          <p:spPr>
            <a:xfrm>
              <a:off x="9836150" y="479425"/>
              <a:ext cx="114300" cy="190500"/>
            </a:xfrm>
            <a:custGeom>
              <a:avLst/>
              <a:gdLst>
                <a:gd name="connsiteX0" fmla="*/ 64803 w 114300"/>
                <a:gd name="connsiteY0" fmla="*/ 115 h 190500"/>
                <a:gd name="connsiteX1" fmla="*/ 105475 w 114300"/>
                <a:gd name="connsiteY1" fmla="*/ 6782 h 190500"/>
                <a:gd name="connsiteX2" fmla="*/ 105475 w 114300"/>
                <a:gd name="connsiteY2" fmla="*/ 32719 h 190500"/>
                <a:gd name="connsiteX3" fmla="*/ 62992 w 114300"/>
                <a:gd name="connsiteY3" fmla="*/ 21175 h 190500"/>
                <a:gd name="connsiteX4" fmla="*/ 35180 w 114300"/>
                <a:gd name="connsiteY4" fmla="*/ 28252 h 190500"/>
                <a:gd name="connsiteX5" fmla="*/ 24417 w 114300"/>
                <a:gd name="connsiteY5" fmla="*/ 47950 h 190500"/>
                <a:gd name="connsiteX6" fmla="*/ 31845 w 114300"/>
                <a:gd name="connsiteY6" fmla="*/ 66152 h 190500"/>
                <a:gd name="connsiteX7" fmla="*/ 64135 w 114300"/>
                <a:gd name="connsiteY7" fmla="*/ 85307 h 190500"/>
                <a:gd name="connsiteX8" fmla="*/ 102426 w 114300"/>
                <a:gd name="connsiteY8" fmla="*/ 111253 h 190500"/>
                <a:gd name="connsiteX9" fmla="*/ 113380 w 114300"/>
                <a:gd name="connsiteY9" fmla="*/ 140402 h 190500"/>
                <a:gd name="connsiteX10" fmla="*/ 95568 w 114300"/>
                <a:gd name="connsiteY10" fmla="*/ 177646 h 190500"/>
                <a:gd name="connsiteX11" fmla="*/ 46228 w 114300"/>
                <a:gd name="connsiteY11" fmla="*/ 190615 h 190500"/>
                <a:gd name="connsiteX12" fmla="*/ 20511 w 114300"/>
                <a:gd name="connsiteY12" fmla="*/ 187580 h 190500"/>
                <a:gd name="connsiteX13" fmla="*/ -920 w 114300"/>
                <a:gd name="connsiteY13" fmla="*/ 180025 h 190500"/>
                <a:gd name="connsiteX14" fmla="*/ -920 w 114300"/>
                <a:gd name="connsiteY14" fmla="*/ 152896 h 190500"/>
                <a:gd name="connsiteX15" fmla="*/ 21940 w 114300"/>
                <a:gd name="connsiteY15" fmla="*/ 165033 h 190500"/>
                <a:gd name="connsiteX16" fmla="*/ 48991 w 114300"/>
                <a:gd name="connsiteY16" fmla="*/ 169792 h 190500"/>
                <a:gd name="connsiteX17" fmla="*/ 88139 w 114300"/>
                <a:gd name="connsiteY17" fmla="*/ 142187 h 190500"/>
                <a:gd name="connsiteX18" fmla="*/ 83948 w 114300"/>
                <a:gd name="connsiteY18" fmla="*/ 128264 h 190500"/>
                <a:gd name="connsiteX19" fmla="*/ 72422 w 114300"/>
                <a:gd name="connsiteY19" fmla="*/ 117320 h 190500"/>
                <a:gd name="connsiteX20" fmla="*/ 44990 w 114300"/>
                <a:gd name="connsiteY20" fmla="*/ 102680 h 190500"/>
                <a:gd name="connsiteX21" fmla="*/ 8128 w 114300"/>
                <a:gd name="connsiteY21" fmla="*/ 77039 h 190500"/>
                <a:gd name="connsiteX22" fmla="*/ -825 w 114300"/>
                <a:gd name="connsiteY22" fmla="*/ 49969 h 190500"/>
                <a:gd name="connsiteX23" fmla="*/ 17844 w 114300"/>
                <a:gd name="connsiteY23" fmla="*/ 13564 h 190500"/>
                <a:gd name="connsiteX24" fmla="*/ 64803 w 114300"/>
                <a:gd name="connsiteY24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0" h="190500">
                  <a:moveTo>
                    <a:pt x="64803" y="115"/>
                  </a:moveTo>
                  <a:cubicBezTo>
                    <a:pt x="83281" y="115"/>
                    <a:pt x="96807" y="2334"/>
                    <a:pt x="105475" y="6782"/>
                  </a:cubicBezTo>
                  <a:lnTo>
                    <a:pt x="105475" y="32719"/>
                  </a:lnTo>
                  <a:cubicBezTo>
                    <a:pt x="94235" y="25023"/>
                    <a:pt x="80043" y="21175"/>
                    <a:pt x="62992" y="21175"/>
                  </a:cubicBezTo>
                  <a:cubicBezTo>
                    <a:pt x="51563" y="21175"/>
                    <a:pt x="42324" y="23537"/>
                    <a:pt x="35180" y="28252"/>
                  </a:cubicBezTo>
                  <a:cubicBezTo>
                    <a:pt x="28036" y="32976"/>
                    <a:pt x="24417" y="39539"/>
                    <a:pt x="24417" y="47950"/>
                  </a:cubicBezTo>
                  <a:cubicBezTo>
                    <a:pt x="24417" y="55408"/>
                    <a:pt x="26893" y="61475"/>
                    <a:pt x="31845" y="66152"/>
                  </a:cubicBezTo>
                  <a:cubicBezTo>
                    <a:pt x="36799" y="70838"/>
                    <a:pt x="47562" y="77220"/>
                    <a:pt x="64135" y="85307"/>
                  </a:cubicBezTo>
                  <a:cubicBezTo>
                    <a:pt x="82424" y="93955"/>
                    <a:pt x="95187" y="102604"/>
                    <a:pt x="102426" y="111253"/>
                  </a:cubicBezTo>
                  <a:cubicBezTo>
                    <a:pt x="109760" y="119892"/>
                    <a:pt x="113380" y="129617"/>
                    <a:pt x="113380" y="140402"/>
                  </a:cubicBezTo>
                  <a:cubicBezTo>
                    <a:pt x="113380" y="156584"/>
                    <a:pt x="107475" y="168999"/>
                    <a:pt x="95568" y="177646"/>
                  </a:cubicBezTo>
                  <a:cubicBezTo>
                    <a:pt x="83757" y="186292"/>
                    <a:pt x="67279" y="190615"/>
                    <a:pt x="46228" y="190615"/>
                  </a:cubicBezTo>
                  <a:cubicBezTo>
                    <a:pt x="38895" y="190615"/>
                    <a:pt x="30322" y="189603"/>
                    <a:pt x="20511" y="187580"/>
                  </a:cubicBezTo>
                  <a:cubicBezTo>
                    <a:pt x="10700" y="185558"/>
                    <a:pt x="3556" y="183040"/>
                    <a:pt x="-920" y="180025"/>
                  </a:cubicBezTo>
                  <a:lnTo>
                    <a:pt x="-920" y="152896"/>
                  </a:lnTo>
                  <a:cubicBezTo>
                    <a:pt x="4795" y="157814"/>
                    <a:pt x="12415" y="161859"/>
                    <a:pt x="21940" y="165033"/>
                  </a:cubicBezTo>
                  <a:cubicBezTo>
                    <a:pt x="31465" y="168206"/>
                    <a:pt x="40418" y="169792"/>
                    <a:pt x="48991" y="169792"/>
                  </a:cubicBezTo>
                  <a:cubicBezTo>
                    <a:pt x="75089" y="169792"/>
                    <a:pt x="88139" y="160590"/>
                    <a:pt x="88139" y="142187"/>
                  </a:cubicBezTo>
                  <a:cubicBezTo>
                    <a:pt x="88139" y="137030"/>
                    <a:pt x="86805" y="132389"/>
                    <a:pt x="83948" y="128264"/>
                  </a:cubicBezTo>
                  <a:cubicBezTo>
                    <a:pt x="81185" y="124140"/>
                    <a:pt x="77280" y="120492"/>
                    <a:pt x="72422" y="117320"/>
                  </a:cubicBezTo>
                  <a:cubicBezTo>
                    <a:pt x="67564" y="114148"/>
                    <a:pt x="58421" y="109262"/>
                    <a:pt x="44990" y="102680"/>
                  </a:cubicBezTo>
                  <a:cubicBezTo>
                    <a:pt x="26321" y="93479"/>
                    <a:pt x="14034" y="84935"/>
                    <a:pt x="8128" y="77039"/>
                  </a:cubicBezTo>
                  <a:cubicBezTo>
                    <a:pt x="2127" y="69152"/>
                    <a:pt x="-825" y="60123"/>
                    <a:pt x="-825" y="49969"/>
                  </a:cubicBezTo>
                  <a:cubicBezTo>
                    <a:pt x="-825" y="34662"/>
                    <a:pt x="5367" y="22527"/>
                    <a:pt x="17844" y="13564"/>
                  </a:cubicBezTo>
                  <a:cubicBezTo>
                    <a:pt x="30227" y="4601"/>
                    <a:pt x="45848" y="115"/>
                    <a:pt x="64803" y="115"/>
                  </a:cubicBezTo>
                  <a:close/>
                </a:path>
              </a:pathLst>
            </a:custGeom>
            <a:solidFill>
              <a:srgbClr val="FBB0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2AC22B6D-9DD4-4883-8E75-5B5EF82D29B4}"/>
                </a:ext>
              </a:extLst>
            </p:cNvPr>
            <p:cNvSpPr/>
            <p:nvPr/>
          </p:nvSpPr>
          <p:spPr>
            <a:xfrm>
              <a:off x="9407525" y="479425"/>
              <a:ext cx="114300" cy="180975"/>
            </a:xfrm>
            <a:custGeom>
              <a:avLst/>
              <a:gdLst>
                <a:gd name="connsiteX0" fmla="*/ -920 w 114300"/>
                <a:gd name="connsiteY0" fmla="*/ 115 h 180975"/>
                <a:gd name="connsiteX1" fmla="*/ 51039 w 114300"/>
                <a:gd name="connsiteY1" fmla="*/ 115 h 180975"/>
                <a:gd name="connsiteX2" fmla="*/ 97026 w 114300"/>
                <a:gd name="connsiteY2" fmla="*/ 14250 h 180975"/>
                <a:gd name="connsiteX3" fmla="*/ 113380 w 114300"/>
                <a:gd name="connsiteY3" fmla="*/ 54674 h 180975"/>
                <a:gd name="connsiteX4" fmla="*/ 94254 w 114300"/>
                <a:gd name="connsiteY4" fmla="*/ 97842 h 180975"/>
                <a:gd name="connsiteX5" fmla="*/ 46429 w 114300"/>
                <a:gd name="connsiteY5" fmla="*/ 113443 h 180975"/>
                <a:gd name="connsiteX6" fmla="*/ 22693 w 114300"/>
                <a:gd name="connsiteY6" fmla="*/ 113443 h 180975"/>
                <a:gd name="connsiteX7" fmla="*/ 22693 w 114300"/>
                <a:gd name="connsiteY7" fmla="*/ 181090 h 180975"/>
                <a:gd name="connsiteX8" fmla="*/ -920 w 114300"/>
                <a:gd name="connsiteY8" fmla="*/ 181090 h 180975"/>
                <a:gd name="connsiteX9" fmla="*/ -920 w 114300"/>
                <a:gd name="connsiteY9" fmla="*/ 115 h 180975"/>
                <a:gd name="connsiteX10" fmla="*/ 22693 w 114300"/>
                <a:gd name="connsiteY10" fmla="*/ 20679 h 180975"/>
                <a:gd name="connsiteX11" fmla="*/ 22693 w 114300"/>
                <a:gd name="connsiteY11" fmla="*/ 92879 h 180975"/>
                <a:gd name="connsiteX12" fmla="*/ 44543 w 114300"/>
                <a:gd name="connsiteY12" fmla="*/ 92879 h 180975"/>
                <a:gd name="connsiteX13" fmla="*/ 77366 w 114300"/>
                <a:gd name="connsiteY13" fmla="*/ 83240 h 180975"/>
                <a:gd name="connsiteX14" fmla="*/ 88586 w 114300"/>
                <a:gd name="connsiteY14" fmla="*/ 55608 h 180975"/>
                <a:gd name="connsiteX15" fmla="*/ 46781 w 114300"/>
                <a:gd name="connsiteY15" fmla="*/ 20679 h 180975"/>
                <a:gd name="connsiteX16" fmla="*/ 22693 w 114300"/>
                <a:gd name="connsiteY16" fmla="*/ 206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300" h="180975">
                  <a:moveTo>
                    <a:pt x="-920" y="115"/>
                  </a:moveTo>
                  <a:lnTo>
                    <a:pt x="51039" y="115"/>
                  </a:lnTo>
                  <a:cubicBezTo>
                    <a:pt x="70794" y="115"/>
                    <a:pt x="86119" y="4830"/>
                    <a:pt x="97026" y="14250"/>
                  </a:cubicBezTo>
                  <a:cubicBezTo>
                    <a:pt x="107931" y="23680"/>
                    <a:pt x="113380" y="37148"/>
                    <a:pt x="113380" y="54674"/>
                  </a:cubicBezTo>
                  <a:cubicBezTo>
                    <a:pt x="113380" y="72438"/>
                    <a:pt x="107008" y="86821"/>
                    <a:pt x="94254" y="97842"/>
                  </a:cubicBezTo>
                  <a:cubicBezTo>
                    <a:pt x="81500" y="108871"/>
                    <a:pt x="65555" y="114063"/>
                    <a:pt x="46429" y="113443"/>
                  </a:cubicBezTo>
                  <a:lnTo>
                    <a:pt x="22693" y="113443"/>
                  </a:lnTo>
                  <a:lnTo>
                    <a:pt x="22693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  <a:moveTo>
                    <a:pt x="22693" y="20679"/>
                  </a:moveTo>
                  <a:lnTo>
                    <a:pt x="22693" y="92879"/>
                  </a:lnTo>
                  <a:lnTo>
                    <a:pt x="44543" y="92879"/>
                  </a:lnTo>
                  <a:cubicBezTo>
                    <a:pt x="58944" y="92879"/>
                    <a:pt x="69889" y="89669"/>
                    <a:pt x="77366" y="83240"/>
                  </a:cubicBezTo>
                  <a:cubicBezTo>
                    <a:pt x="84843" y="76820"/>
                    <a:pt x="88586" y="67609"/>
                    <a:pt x="88586" y="55608"/>
                  </a:cubicBezTo>
                  <a:cubicBezTo>
                    <a:pt x="88586" y="32319"/>
                    <a:pt x="74652" y="20679"/>
                    <a:pt x="46781" y="20679"/>
                  </a:cubicBezTo>
                  <a:lnTo>
                    <a:pt x="22693" y="20679"/>
                  </a:lnTo>
                  <a:close/>
                </a:path>
              </a:pathLst>
            </a:custGeom>
            <a:solidFill>
              <a:srgbClr val="EF5B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0AD7CF52-09DD-4690-9CEB-3B5732EB1A22}"/>
                </a:ext>
              </a:extLst>
            </p:cNvPr>
            <p:cNvSpPr/>
            <p:nvPr/>
          </p:nvSpPr>
          <p:spPr>
            <a:xfrm>
              <a:off x="9550400" y="479425"/>
              <a:ext cx="95250" cy="180975"/>
            </a:xfrm>
            <a:custGeom>
              <a:avLst/>
              <a:gdLst>
                <a:gd name="connsiteX0" fmla="*/ -920 w 95250"/>
                <a:gd name="connsiteY0" fmla="*/ 115 h 180975"/>
                <a:gd name="connsiteX1" fmla="*/ 22416 w 95250"/>
                <a:gd name="connsiteY1" fmla="*/ 115 h 180975"/>
                <a:gd name="connsiteX2" fmla="*/ 22416 w 95250"/>
                <a:gd name="connsiteY2" fmla="*/ 160410 h 180975"/>
                <a:gd name="connsiteX3" fmla="*/ 94330 w 95250"/>
                <a:gd name="connsiteY3" fmla="*/ 160410 h 180975"/>
                <a:gd name="connsiteX4" fmla="*/ 94330 w 95250"/>
                <a:gd name="connsiteY4" fmla="*/ 181090 h 180975"/>
                <a:gd name="connsiteX5" fmla="*/ -920 w 95250"/>
                <a:gd name="connsiteY5" fmla="*/ 181090 h 180975"/>
                <a:gd name="connsiteX6" fmla="*/ -920 w 95250"/>
                <a:gd name="connsiteY6" fmla="*/ 11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180975">
                  <a:moveTo>
                    <a:pt x="-920" y="115"/>
                  </a:moveTo>
                  <a:lnTo>
                    <a:pt x="22416" y="115"/>
                  </a:lnTo>
                  <a:lnTo>
                    <a:pt x="22416" y="160410"/>
                  </a:lnTo>
                  <a:lnTo>
                    <a:pt x="94330" y="160410"/>
                  </a:lnTo>
                  <a:lnTo>
                    <a:pt x="94330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</a:path>
              </a:pathLst>
            </a:custGeom>
            <a:solidFill>
              <a:srgbClr val="293B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067BB45E-CA60-4940-BFD1-62F729A5071D}"/>
                </a:ext>
              </a:extLst>
            </p:cNvPr>
            <p:cNvSpPr/>
            <p:nvPr/>
          </p:nvSpPr>
          <p:spPr>
            <a:xfrm>
              <a:off x="9664700" y="479425"/>
              <a:ext cx="142875" cy="190500"/>
            </a:xfrm>
            <a:custGeom>
              <a:avLst/>
              <a:gdLst>
                <a:gd name="connsiteX0" fmla="*/ -920 w 142875"/>
                <a:gd name="connsiteY0" fmla="*/ 115 h 190500"/>
                <a:gd name="connsiteX1" fmla="*/ 23559 w 142875"/>
                <a:gd name="connsiteY1" fmla="*/ 115 h 190500"/>
                <a:gd name="connsiteX2" fmla="*/ 23559 w 142875"/>
                <a:gd name="connsiteY2" fmla="*/ 112843 h 190500"/>
                <a:gd name="connsiteX3" fmla="*/ 71280 w 142875"/>
                <a:gd name="connsiteY3" fmla="*/ 169086 h 190500"/>
                <a:gd name="connsiteX4" fmla="*/ 117476 w 142875"/>
                <a:gd name="connsiteY4" fmla="*/ 114653 h 190500"/>
                <a:gd name="connsiteX5" fmla="*/ 117476 w 142875"/>
                <a:gd name="connsiteY5" fmla="*/ 115 h 190500"/>
                <a:gd name="connsiteX6" fmla="*/ 141955 w 142875"/>
                <a:gd name="connsiteY6" fmla="*/ 115 h 190500"/>
                <a:gd name="connsiteX7" fmla="*/ 141955 w 142875"/>
                <a:gd name="connsiteY7" fmla="*/ 111148 h 190500"/>
                <a:gd name="connsiteX8" fmla="*/ 68994 w 142875"/>
                <a:gd name="connsiteY8" fmla="*/ 190615 h 190500"/>
                <a:gd name="connsiteX9" fmla="*/ -920 w 142875"/>
                <a:gd name="connsiteY9" fmla="*/ 113929 h 190500"/>
                <a:gd name="connsiteX10" fmla="*/ -920 w 142875"/>
                <a:gd name="connsiteY10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90500">
                  <a:moveTo>
                    <a:pt x="-920" y="115"/>
                  </a:moveTo>
                  <a:lnTo>
                    <a:pt x="23559" y="115"/>
                  </a:lnTo>
                  <a:lnTo>
                    <a:pt x="23559" y="112843"/>
                  </a:lnTo>
                  <a:cubicBezTo>
                    <a:pt x="23559" y="150338"/>
                    <a:pt x="39466" y="169086"/>
                    <a:pt x="71280" y="169086"/>
                  </a:cubicBezTo>
                  <a:cubicBezTo>
                    <a:pt x="102046" y="169086"/>
                    <a:pt x="117476" y="150942"/>
                    <a:pt x="117476" y="114653"/>
                  </a:cubicBezTo>
                  <a:lnTo>
                    <a:pt x="117476" y="115"/>
                  </a:lnTo>
                  <a:lnTo>
                    <a:pt x="141955" y="115"/>
                  </a:lnTo>
                  <a:lnTo>
                    <a:pt x="141955" y="111148"/>
                  </a:lnTo>
                  <a:cubicBezTo>
                    <a:pt x="141955" y="164126"/>
                    <a:pt x="117666" y="190615"/>
                    <a:pt x="68994" y="190615"/>
                  </a:cubicBezTo>
                  <a:cubicBezTo>
                    <a:pt x="22416" y="190615"/>
                    <a:pt x="-920" y="165054"/>
                    <a:pt x="-920" y="113929"/>
                  </a:cubicBezTo>
                  <a:lnTo>
                    <a:pt x="-920" y="115"/>
                  </a:lnTo>
                  <a:close/>
                </a:path>
              </a:pathLst>
            </a:custGeom>
            <a:solidFill>
              <a:srgbClr val="1A92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74309A9F-6B03-45DE-8AA3-6585ECE955D0}"/>
                </a:ext>
              </a:extLst>
            </p:cNvPr>
            <p:cNvSpPr/>
            <p:nvPr/>
          </p:nvSpPr>
          <p:spPr>
            <a:xfrm>
              <a:off x="8759825" y="469900"/>
              <a:ext cx="1495425" cy="200025"/>
            </a:xfrm>
            <a:custGeom>
              <a:avLst/>
              <a:gdLst>
                <a:gd name="connsiteX0" fmla="*/ 1231520 w 1495425"/>
                <a:gd name="connsiteY0" fmla="*/ 178615 h 200025"/>
                <a:gd name="connsiteX1" fmla="*/ 1238950 w 1495425"/>
                <a:gd name="connsiteY1" fmla="*/ 181469 h 200025"/>
                <a:gd name="connsiteX2" fmla="*/ 1241902 w 1495425"/>
                <a:gd name="connsiteY2" fmla="*/ 188842 h 200025"/>
                <a:gd name="connsiteX3" fmla="*/ 1238950 w 1495425"/>
                <a:gd name="connsiteY3" fmla="*/ 196216 h 200025"/>
                <a:gd name="connsiteX4" fmla="*/ 1231520 w 1495425"/>
                <a:gd name="connsiteY4" fmla="*/ 199188 h 200025"/>
                <a:gd name="connsiteX5" fmla="*/ 1224376 w 1495425"/>
                <a:gd name="connsiteY5" fmla="*/ 196216 h 200025"/>
                <a:gd name="connsiteX6" fmla="*/ 1221518 w 1495425"/>
                <a:gd name="connsiteY6" fmla="*/ 188842 h 200025"/>
                <a:gd name="connsiteX7" fmla="*/ 1224376 w 1495425"/>
                <a:gd name="connsiteY7" fmla="*/ 181469 h 200025"/>
                <a:gd name="connsiteX8" fmla="*/ 1231520 w 1495425"/>
                <a:gd name="connsiteY8" fmla="*/ 178615 h 200025"/>
                <a:gd name="connsiteX9" fmla="*/ 560884 w 1495425"/>
                <a:gd name="connsiteY9" fmla="*/ 73010 h 200025"/>
                <a:gd name="connsiteX10" fmla="*/ 530756 w 1495425"/>
                <a:gd name="connsiteY10" fmla="*/ 85383 h 200025"/>
                <a:gd name="connsiteX11" fmla="*/ 516050 w 1495425"/>
                <a:gd name="connsiteY11" fmla="*/ 120940 h 200025"/>
                <a:gd name="connsiteX12" fmla="*/ 599060 w 1495425"/>
                <a:gd name="connsiteY12" fmla="*/ 120940 h 200025"/>
                <a:gd name="connsiteX13" fmla="*/ 588316 w 1495425"/>
                <a:gd name="connsiteY13" fmla="*/ 85564 h 200025"/>
                <a:gd name="connsiteX14" fmla="*/ 560884 w 1495425"/>
                <a:gd name="connsiteY14" fmla="*/ 73010 h 200025"/>
                <a:gd name="connsiteX15" fmla="*/ 345142 w 1495425"/>
                <a:gd name="connsiteY15" fmla="*/ 65399 h 200025"/>
                <a:gd name="connsiteX16" fmla="*/ 356696 w 1495425"/>
                <a:gd name="connsiteY16" fmla="*/ 65399 h 200025"/>
                <a:gd name="connsiteX17" fmla="*/ 356696 w 1495425"/>
                <a:gd name="connsiteY17" fmla="*/ 196929 h 200025"/>
                <a:gd name="connsiteX18" fmla="*/ 345142 w 1495425"/>
                <a:gd name="connsiteY18" fmla="*/ 196929 h 200025"/>
                <a:gd name="connsiteX19" fmla="*/ 1451452 w 1495425"/>
                <a:gd name="connsiteY19" fmla="*/ 62189 h 200025"/>
                <a:gd name="connsiteX20" fmla="*/ 1483456 w 1495425"/>
                <a:gd name="connsiteY20" fmla="*/ 76401 h 200025"/>
                <a:gd name="connsiteX21" fmla="*/ 1494505 w 1495425"/>
                <a:gd name="connsiteY21" fmla="*/ 116892 h 200025"/>
                <a:gd name="connsiteX22" fmla="*/ 1494505 w 1495425"/>
                <a:gd name="connsiteY22" fmla="*/ 196929 h 200025"/>
                <a:gd name="connsiteX23" fmla="*/ 1482980 w 1495425"/>
                <a:gd name="connsiteY23" fmla="*/ 196929 h 200025"/>
                <a:gd name="connsiteX24" fmla="*/ 1482980 w 1495425"/>
                <a:gd name="connsiteY24" fmla="*/ 120340 h 200025"/>
                <a:gd name="connsiteX25" fmla="*/ 1449452 w 1495425"/>
                <a:gd name="connsiteY25" fmla="*/ 73010 h 200025"/>
                <a:gd name="connsiteX26" fmla="*/ 1418686 w 1495425"/>
                <a:gd name="connsiteY26" fmla="*/ 86926 h 200025"/>
                <a:gd name="connsiteX27" fmla="*/ 1406685 w 1495425"/>
                <a:gd name="connsiteY27" fmla="*/ 121416 h 200025"/>
                <a:gd name="connsiteX28" fmla="*/ 1406685 w 1495425"/>
                <a:gd name="connsiteY28" fmla="*/ 196929 h 200025"/>
                <a:gd name="connsiteX29" fmla="*/ 1395159 w 1495425"/>
                <a:gd name="connsiteY29" fmla="*/ 196929 h 200025"/>
                <a:gd name="connsiteX30" fmla="*/ 1395159 w 1495425"/>
                <a:gd name="connsiteY30" fmla="*/ 65399 h 200025"/>
                <a:gd name="connsiteX31" fmla="*/ 1406685 w 1495425"/>
                <a:gd name="connsiteY31" fmla="*/ 65399 h 200025"/>
                <a:gd name="connsiteX32" fmla="*/ 1406685 w 1495425"/>
                <a:gd name="connsiteY32" fmla="*/ 89307 h 200025"/>
                <a:gd name="connsiteX33" fmla="*/ 1407256 w 1495425"/>
                <a:gd name="connsiteY33" fmla="*/ 89307 h 200025"/>
                <a:gd name="connsiteX34" fmla="*/ 1451452 w 1495425"/>
                <a:gd name="connsiteY34" fmla="*/ 62189 h 200025"/>
                <a:gd name="connsiteX35" fmla="*/ 1336295 w 1495425"/>
                <a:gd name="connsiteY35" fmla="*/ 62189 h 200025"/>
                <a:gd name="connsiteX36" fmla="*/ 1364870 w 1495425"/>
                <a:gd name="connsiteY36" fmla="*/ 68371 h 200025"/>
                <a:gd name="connsiteX37" fmla="*/ 1364870 w 1495425"/>
                <a:gd name="connsiteY37" fmla="*/ 81697 h 200025"/>
                <a:gd name="connsiteX38" fmla="*/ 1334485 w 1495425"/>
                <a:gd name="connsiteY38" fmla="*/ 73010 h 200025"/>
                <a:gd name="connsiteX39" fmla="*/ 1297718 w 1495425"/>
                <a:gd name="connsiteY39" fmla="*/ 89660 h 200025"/>
                <a:gd name="connsiteX40" fmla="*/ 1283621 w 1495425"/>
                <a:gd name="connsiteY40" fmla="*/ 132713 h 200025"/>
                <a:gd name="connsiteX41" fmla="*/ 1296480 w 1495425"/>
                <a:gd name="connsiteY41" fmla="*/ 173799 h 200025"/>
                <a:gd name="connsiteX42" fmla="*/ 1330676 w 1495425"/>
                <a:gd name="connsiteY42" fmla="*/ 189318 h 200025"/>
                <a:gd name="connsiteX43" fmla="*/ 1364393 w 1495425"/>
                <a:gd name="connsiteY43" fmla="*/ 178853 h 200025"/>
                <a:gd name="connsiteX44" fmla="*/ 1364393 w 1495425"/>
                <a:gd name="connsiteY44" fmla="*/ 191102 h 200025"/>
                <a:gd name="connsiteX45" fmla="*/ 1330103 w 1495425"/>
                <a:gd name="connsiteY45" fmla="*/ 200140 h 200025"/>
                <a:gd name="connsiteX46" fmla="*/ 1287622 w 1495425"/>
                <a:gd name="connsiteY46" fmla="*/ 181707 h 200025"/>
                <a:gd name="connsiteX47" fmla="*/ 1271429 w 1495425"/>
                <a:gd name="connsiteY47" fmla="*/ 133427 h 200025"/>
                <a:gd name="connsiteX48" fmla="*/ 1289622 w 1495425"/>
                <a:gd name="connsiteY48" fmla="*/ 82173 h 200025"/>
                <a:gd name="connsiteX49" fmla="*/ 1336295 w 1495425"/>
                <a:gd name="connsiteY49" fmla="*/ 62189 h 200025"/>
                <a:gd name="connsiteX50" fmla="*/ 561350 w 1495425"/>
                <a:gd name="connsiteY50" fmla="*/ 62189 h 200025"/>
                <a:gd name="connsiteX51" fmla="*/ 598298 w 1495425"/>
                <a:gd name="connsiteY51" fmla="*/ 79439 h 200025"/>
                <a:gd name="connsiteX52" fmla="*/ 611204 w 1495425"/>
                <a:gd name="connsiteY52" fmla="*/ 126407 h 200025"/>
                <a:gd name="connsiteX53" fmla="*/ 611204 w 1495425"/>
                <a:gd name="connsiteY53" fmla="*/ 131646 h 200025"/>
                <a:gd name="connsiteX54" fmla="*/ 515583 w 1495425"/>
                <a:gd name="connsiteY54" fmla="*/ 131646 h 200025"/>
                <a:gd name="connsiteX55" fmla="*/ 527841 w 1495425"/>
                <a:gd name="connsiteY55" fmla="*/ 174037 h 200025"/>
                <a:gd name="connsiteX56" fmla="*/ 561579 w 1495425"/>
                <a:gd name="connsiteY56" fmla="*/ 189318 h 200025"/>
                <a:gd name="connsiteX57" fmla="*/ 603965 w 1495425"/>
                <a:gd name="connsiteY57" fmla="*/ 173026 h 200025"/>
                <a:gd name="connsiteX58" fmla="*/ 603965 w 1495425"/>
                <a:gd name="connsiteY58" fmla="*/ 185632 h 200025"/>
                <a:gd name="connsiteX59" fmla="*/ 559245 w 1495425"/>
                <a:gd name="connsiteY59" fmla="*/ 200140 h 200025"/>
                <a:gd name="connsiteX60" fmla="*/ 518849 w 1495425"/>
                <a:gd name="connsiteY60" fmla="*/ 181885 h 200025"/>
                <a:gd name="connsiteX61" fmla="*/ 503438 w 1495425"/>
                <a:gd name="connsiteY61" fmla="*/ 130455 h 200025"/>
                <a:gd name="connsiteX62" fmla="*/ 519555 w 1495425"/>
                <a:gd name="connsiteY62" fmla="*/ 81935 h 200025"/>
                <a:gd name="connsiteX63" fmla="*/ 561350 w 1495425"/>
                <a:gd name="connsiteY63" fmla="*/ 62189 h 200025"/>
                <a:gd name="connsiteX64" fmla="*/ 453880 w 1495425"/>
                <a:gd name="connsiteY64" fmla="*/ 62189 h 200025"/>
                <a:gd name="connsiteX65" fmla="*/ 482483 w 1495425"/>
                <a:gd name="connsiteY65" fmla="*/ 68371 h 200025"/>
                <a:gd name="connsiteX66" fmla="*/ 482483 w 1495425"/>
                <a:gd name="connsiteY66" fmla="*/ 81697 h 200025"/>
                <a:gd name="connsiteX67" fmla="*/ 452127 w 1495425"/>
                <a:gd name="connsiteY67" fmla="*/ 73010 h 200025"/>
                <a:gd name="connsiteX68" fmla="*/ 415351 w 1495425"/>
                <a:gd name="connsiteY68" fmla="*/ 89660 h 200025"/>
                <a:gd name="connsiteX69" fmla="*/ 401225 w 1495425"/>
                <a:gd name="connsiteY69" fmla="*/ 132713 h 200025"/>
                <a:gd name="connsiteX70" fmla="*/ 414122 w 1495425"/>
                <a:gd name="connsiteY70" fmla="*/ 173799 h 200025"/>
                <a:gd name="connsiteX71" fmla="*/ 448279 w 1495425"/>
                <a:gd name="connsiteY71" fmla="*/ 189318 h 200025"/>
                <a:gd name="connsiteX72" fmla="*/ 482017 w 1495425"/>
                <a:gd name="connsiteY72" fmla="*/ 178853 h 200025"/>
                <a:gd name="connsiteX73" fmla="*/ 482017 w 1495425"/>
                <a:gd name="connsiteY73" fmla="*/ 191102 h 200025"/>
                <a:gd name="connsiteX74" fmla="*/ 447689 w 1495425"/>
                <a:gd name="connsiteY74" fmla="*/ 200140 h 200025"/>
                <a:gd name="connsiteX75" fmla="*/ 405255 w 1495425"/>
                <a:gd name="connsiteY75" fmla="*/ 181707 h 200025"/>
                <a:gd name="connsiteX76" fmla="*/ 389081 w 1495425"/>
                <a:gd name="connsiteY76" fmla="*/ 133427 h 200025"/>
                <a:gd name="connsiteX77" fmla="*/ 407236 w 1495425"/>
                <a:gd name="connsiteY77" fmla="*/ 82173 h 200025"/>
                <a:gd name="connsiteX78" fmla="*/ 453880 w 1495425"/>
                <a:gd name="connsiteY78" fmla="*/ 62189 h 200025"/>
                <a:gd name="connsiteX79" fmla="*/ 84195 w 1495425"/>
                <a:gd name="connsiteY79" fmla="*/ 21280 h 200025"/>
                <a:gd name="connsiteX80" fmla="*/ 32294 w 1495425"/>
                <a:gd name="connsiteY80" fmla="*/ 44530 h 200025"/>
                <a:gd name="connsiteX81" fmla="*/ 11920 w 1495425"/>
                <a:gd name="connsiteY81" fmla="*/ 105357 h 200025"/>
                <a:gd name="connsiteX82" fmla="*/ 31189 w 1495425"/>
                <a:gd name="connsiteY82" fmla="*/ 165950 h 200025"/>
                <a:gd name="connsiteX83" fmla="*/ 82671 w 1495425"/>
                <a:gd name="connsiteY83" fmla="*/ 188486 h 200025"/>
                <a:gd name="connsiteX84" fmla="*/ 135735 w 1495425"/>
                <a:gd name="connsiteY84" fmla="*/ 166188 h 200025"/>
                <a:gd name="connsiteX85" fmla="*/ 155300 w 1495425"/>
                <a:gd name="connsiteY85" fmla="*/ 104052 h 200025"/>
                <a:gd name="connsiteX86" fmla="*/ 136202 w 1495425"/>
                <a:gd name="connsiteY86" fmla="*/ 43168 h 200025"/>
                <a:gd name="connsiteX87" fmla="*/ 84195 w 1495425"/>
                <a:gd name="connsiteY87" fmla="*/ 21280 h 200025"/>
                <a:gd name="connsiteX88" fmla="*/ 350857 w 1495425"/>
                <a:gd name="connsiteY88" fmla="*/ 12717 h 200025"/>
                <a:gd name="connsiteX89" fmla="*/ 357696 w 1495425"/>
                <a:gd name="connsiteY89" fmla="*/ 15279 h 200025"/>
                <a:gd name="connsiteX90" fmla="*/ 360668 w 1495425"/>
                <a:gd name="connsiteY90" fmla="*/ 22232 h 200025"/>
                <a:gd name="connsiteX91" fmla="*/ 357753 w 1495425"/>
                <a:gd name="connsiteY91" fmla="*/ 29309 h 200025"/>
                <a:gd name="connsiteX92" fmla="*/ 350857 w 1495425"/>
                <a:gd name="connsiteY92" fmla="*/ 32224 h 200025"/>
                <a:gd name="connsiteX93" fmla="*/ 344152 w 1495425"/>
                <a:gd name="connsiteY93" fmla="*/ 29433 h 200025"/>
                <a:gd name="connsiteX94" fmla="*/ 341285 w 1495425"/>
                <a:gd name="connsiteY94" fmla="*/ 22232 h 200025"/>
                <a:gd name="connsiteX95" fmla="*/ 344209 w 1495425"/>
                <a:gd name="connsiteY95" fmla="*/ 15393 h 200025"/>
                <a:gd name="connsiteX96" fmla="*/ 350857 w 1495425"/>
                <a:gd name="connsiteY96" fmla="*/ 12717 h 200025"/>
                <a:gd name="connsiteX97" fmla="*/ 86291 w 1495425"/>
                <a:gd name="connsiteY97" fmla="*/ 9630 h 200025"/>
                <a:gd name="connsiteX98" fmla="*/ 145489 w 1495425"/>
                <a:gd name="connsiteY98" fmla="*/ 35138 h 200025"/>
                <a:gd name="connsiteX99" fmla="*/ 168139 w 1495425"/>
                <a:gd name="connsiteY99" fmla="*/ 102032 h 200025"/>
                <a:gd name="connsiteX100" fmla="*/ 144965 w 1495425"/>
                <a:gd name="connsiteY100" fmla="*/ 173918 h 200025"/>
                <a:gd name="connsiteX101" fmla="*/ 82910 w 1495425"/>
                <a:gd name="connsiteY101" fmla="*/ 200140 h 200025"/>
                <a:gd name="connsiteX102" fmla="*/ 21845 w 1495425"/>
                <a:gd name="connsiteY102" fmla="*/ 174215 h 200025"/>
                <a:gd name="connsiteX103" fmla="*/ -920 w 1495425"/>
                <a:gd name="connsiteY103" fmla="*/ 106785 h 200025"/>
                <a:gd name="connsiteX104" fmla="*/ 22436 w 1495425"/>
                <a:gd name="connsiteY104" fmla="*/ 36148 h 200025"/>
                <a:gd name="connsiteX105" fmla="*/ 86291 w 1495425"/>
                <a:gd name="connsiteY105" fmla="*/ 9630 h 200025"/>
                <a:gd name="connsiteX106" fmla="*/ 316520 w 1495425"/>
                <a:gd name="connsiteY106" fmla="*/ 115 h 200025"/>
                <a:gd name="connsiteX107" fmla="*/ 330178 w 1495425"/>
                <a:gd name="connsiteY107" fmla="*/ 2611 h 200025"/>
                <a:gd name="connsiteX108" fmla="*/ 330178 w 1495425"/>
                <a:gd name="connsiteY108" fmla="*/ 14622 h 200025"/>
                <a:gd name="connsiteX109" fmla="*/ 316053 w 1495425"/>
                <a:gd name="connsiteY109" fmla="*/ 10935 h 200025"/>
                <a:gd name="connsiteX110" fmla="*/ 292231 w 1495425"/>
                <a:gd name="connsiteY110" fmla="*/ 43520 h 200025"/>
                <a:gd name="connsiteX111" fmla="*/ 292231 w 1495425"/>
                <a:gd name="connsiteY111" fmla="*/ 65399 h 200025"/>
                <a:gd name="connsiteX112" fmla="*/ 326445 w 1495425"/>
                <a:gd name="connsiteY112" fmla="*/ 65399 h 200025"/>
                <a:gd name="connsiteX113" fmla="*/ 326445 w 1495425"/>
                <a:gd name="connsiteY113" fmla="*/ 76220 h 200025"/>
                <a:gd name="connsiteX114" fmla="*/ 292231 w 1495425"/>
                <a:gd name="connsiteY114" fmla="*/ 76220 h 200025"/>
                <a:gd name="connsiteX115" fmla="*/ 292231 w 1495425"/>
                <a:gd name="connsiteY115" fmla="*/ 196929 h 200025"/>
                <a:gd name="connsiteX116" fmla="*/ 280677 w 1495425"/>
                <a:gd name="connsiteY116" fmla="*/ 196929 h 200025"/>
                <a:gd name="connsiteX117" fmla="*/ 280677 w 1495425"/>
                <a:gd name="connsiteY117" fmla="*/ 76220 h 200025"/>
                <a:gd name="connsiteX118" fmla="*/ 257436 w 1495425"/>
                <a:gd name="connsiteY118" fmla="*/ 76220 h 200025"/>
                <a:gd name="connsiteX119" fmla="*/ 257436 w 1495425"/>
                <a:gd name="connsiteY119" fmla="*/ 65399 h 200025"/>
                <a:gd name="connsiteX120" fmla="*/ 280677 w 1495425"/>
                <a:gd name="connsiteY120" fmla="*/ 65399 h 200025"/>
                <a:gd name="connsiteX121" fmla="*/ 280677 w 1495425"/>
                <a:gd name="connsiteY121" fmla="*/ 42568 h 200025"/>
                <a:gd name="connsiteX122" fmla="*/ 290945 w 1495425"/>
                <a:gd name="connsiteY122" fmla="*/ 10935 h 200025"/>
                <a:gd name="connsiteX123" fmla="*/ 316520 w 1495425"/>
                <a:gd name="connsiteY123" fmla="*/ 115 h 200025"/>
                <a:gd name="connsiteX124" fmla="*/ 245044 w 1495425"/>
                <a:gd name="connsiteY124" fmla="*/ 115 h 200025"/>
                <a:gd name="connsiteX125" fmla="*/ 258703 w 1495425"/>
                <a:gd name="connsiteY125" fmla="*/ 2611 h 200025"/>
                <a:gd name="connsiteX126" fmla="*/ 258703 w 1495425"/>
                <a:gd name="connsiteY126" fmla="*/ 14622 h 200025"/>
                <a:gd name="connsiteX127" fmla="*/ 244577 w 1495425"/>
                <a:gd name="connsiteY127" fmla="*/ 10935 h 200025"/>
                <a:gd name="connsiteX128" fmla="*/ 220755 w 1495425"/>
                <a:gd name="connsiteY128" fmla="*/ 43520 h 200025"/>
                <a:gd name="connsiteX129" fmla="*/ 220755 w 1495425"/>
                <a:gd name="connsiteY129" fmla="*/ 65399 h 200025"/>
                <a:gd name="connsiteX130" fmla="*/ 254969 w 1495425"/>
                <a:gd name="connsiteY130" fmla="*/ 65399 h 200025"/>
                <a:gd name="connsiteX131" fmla="*/ 254969 w 1495425"/>
                <a:gd name="connsiteY131" fmla="*/ 76220 h 200025"/>
                <a:gd name="connsiteX132" fmla="*/ 220755 w 1495425"/>
                <a:gd name="connsiteY132" fmla="*/ 76220 h 200025"/>
                <a:gd name="connsiteX133" fmla="*/ 220755 w 1495425"/>
                <a:gd name="connsiteY133" fmla="*/ 196929 h 200025"/>
                <a:gd name="connsiteX134" fmla="*/ 209201 w 1495425"/>
                <a:gd name="connsiteY134" fmla="*/ 196929 h 200025"/>
                <a:gd name="connsiteX135" fmla="*/ 209201 w 1495425"/>
                <a:gd name="connsiteY135" fmla="*/ 76220 h 200025"/>
                <a:gd name="connsiteX136" fmla="*/ 185970 w 1495425"/>
                <a:gd name="connsiteY136" fmla="*/ 76220 h 200025"/>
                <a:gd name="connsiteX137" fmla="*/ 185970 w 1495425"/>
                <a:gd name="connsiteY137" fmla="*/ 65399 h 200025"/>
                <a:gd name="connsiteX138" fmla="*/ 209201 w 1495425"/>
                <a:gd name="connsiteY138" fmla="*/ 65399 h 200025"/>
                <a:gd name="connsiteX139" fmla="*/ 209201 w 1495425"/>
                <a:gd name="connsiteY139" fmla="*/ 42568 h 200025"/>
                <a:gd name="connsiteX140" fmla="*/ 219469 w 1495425"/>
                <a:gd name="connsiteY140" fmla="*/ 10935 h 200025"/>
                <a:gd name="connsiteX141" fmla="*/ 245044 w 1495425"/>
                <a:gd name="connsiteY141" fmla="*/ 11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495425" h="200025">
                  <a:moveTo>
                    <a:pt x="1231520" y="178615"/>
                  </a:moveTo>
                  <a:cubicBezTo>
                    <a:pt x="1234472" y="178615"/>
                    <a:pt x="1236853" y="179567"/>
                    <a:pt x="1238950" y="181469"/>
                  </a:cubicBezTo>
                  <a:cubicBezTo>
                    <a:pt x="1240950" y="183372"/>
                    <a:pt x="1241902" y="185830"/>
                    <a:pt x="1241902" y="188842"/>
                  </a:cubicBezTo>
                  <a:cubicBezTo>
                    <a:pt x="1241902" y="191776"/>
                    <a:pt x="1240950" y="194234"/>
                    <a:pt x="1238950" y="196216"/>
                  </a:cubicBezTo>
                  <a:cubicBezTo>
                    <a:pt x="1236853" y="198198"/>
                    <a:pt x="1234472" y="199188"/>
                    <a:pt x="1231520" y="199188"/>
                  </a:cubicBezTo>
                  <a:cubicBezTo>
                    <a:pt x="1228662" y="199188"/>
                    <a:pt x="1226281" y="198198"/>
                    <a:pt x="1224376" y="196216"/>
                  </a:cubicBezTo>
                  <a:cubicBezTo>
                    <a:pt x="1222471" y="194234"/>
                    <a:pt x="1221518" y="191776"/>
                    <a:pt x="1221518" y="188842"/>
                  </a:cubicBezTo>
                  <a:cubicBezTo>
                    <a:pt x="1221518" y="185830"/>
                    <a:pt x="1222471" y="183372"/>
                    <a:pt x="1224376" y="181469"/>
                  </a:cubicBezTo>
                  <a:cubicBezTo>
                    <a:pt x="1226281" y="179567"/>
                    <a:pt x="1228662" y="178615"/>
                    <a:pt x="1231520" y="178615"/>
                  </a:cubicBezTo>
                  <a:close/>
                  <a:moveTo>
                    <a:pt x="560884" y="73010"/>
                  </a:moveTo>
                  <a:cubicBezTo>
                    <a:pt x="548739" y="73010"/>
                    <a:pt x="538700" y="77134"/>
                    <a:pt x="530756" y="85383"/>
                  </a:cubicBezTo>
                  <a:cubicBezTo>
                    <a:pt x="522822" y="93622"/>
                    <a:pt x="517916" y="105481"/>
                    <a:pt x="516050" y="120940"/>
                  </a:cubicBezTo>
                  <a:lnTo>
                    <a:pt x="599060" y="120940"/>
                  </a:lnTo>
                  <a:cubicBezTo>
                    <a:pt x="598517" y="105719"/>
                    <a:pt x="594936" y="93927"/>
                    <a:pt x="588316" y="85564"/>
                  </a:cubicBezTo>
                  <a:cubicBezTo>
                    <a:pt x="581706" y="77191"/>
                    <a:pt x="572551" y="73010"/>
                    <a:pt x="560884" y="73010"/>
                  </a:cubicBezTo>
                  <a:close/>
                  <a:moveTo>
                    <a:pt x="345142" y="65399"/>
                  </a:moveTo>
                  <a:lnTo>
                    <a:pt x="356696" y="65399"/>
                  </a:lnTo>
                  <a:lnTo>
                    <a:pt x="356696" y="196929"/>
                  </a:lnTo>
                  <a:lnTo>
                    <a:pt x="345142" y="196929"/>
                  </a:lnTo>
                  <a:close/>
                  <a:moveTo>
                    <a:pt x="1451452" y="62189"/>
                  </a:moveTo>
                  <a:cubicBezTo>
                    <a:pt x="1465358" y="62189"/>
                    <a:pt x="1476027" y="66933"/>
                    <a:pt x="1483456" y="76401"/>
                  </a:cubicBezTo>
                  <a:cubicBezTo>
                    <a:pt x="1490790" y="85878"/>
                    <a:pt x="1494505" y="99375"/>
                    <a:pt x="1494505" y="116892"/>
                  </a:cubicBezTo>
                  <a:lnTo>
                    <a:pt x="1494505" y="196929"/>
                  </a:lnTo>
                  <a:lnTo>
                    <a:pt x="1482980" y="196929"/>
                  </a:lnTo>
                  <a:lnTo>
                    <a:pt x="1482980" y="120340"/>
                  </a:lnTo>
                  <a:cubicBezTo>
                    <a:pt x="1482980" y="88793"/>
                    <a:pt x="1471740" y="73010"/>
                    <a:pt x="1449452" y="73010"/>
                  </a:cubicBezTo>
                  <a:cubicBezTo>
                    <a:pt x="1436974" y="73010"/>
                    <a:pt x="1426782" y="77648"/>
                    <a:pt x="1418686" y="86926"/>
                  </a:cubicBezTo>
                  <a:cubicBezTo>
                    <a:pt x="1410685" y="96203"/>
                    <a:pt x="1406685" y="107700"/>
                    <a:pt x="1406685" y="121416"/>
                  </a:cubicBezTo>
                  <a:lnTo>
                    <a:pt x="1406685" y="196929"/>
                  </a:lnTo>
                  <a:lnTo>
                    <a:pt x="1395159" y="196929"/>
                  </a:lnTo>
                  <a:lnTo>
                    <a:pt x="1395159" y="65399"/>
                  </a:lnTo>
                  <a:lnTo>
                    <a:pt x="1406685" y="65399"/>
                  </a:lnTo>
                  <a:lnTo>
                    <a:pt x="1406685" y="89307"/>
                  </a:lnTo>
                  <a:lnTo>
                    <a:pt x="1407256" y="89307"/>
                  </a:lnTo>
                  <a:cubicBezTo>
                    <a:pt x="1416685" y="71229"/>
                    <a:pt x="1431450" y="62189"/>
                    <a:pt x="1451452" y="62189"/>
                  </a:cubicBezTo>
                  <a:close/>
                  <a:moveTo>
                    <a:pt x="1336295" y="62189"/>
                  </a:moveTo>
                  <a:cubicBezTo>
                    <a:pt x="1346106" y="62189"/>
                    <a:pt x="1355631" y="64256"/>
                    <a:pt x="1364870" y="68371"/>
                  </a:cubicBezTo>
                  <a:lnTo>
                    <a:pt x="1364870" y="81697"/>
                  </a:lnTo>
                  <a:cubicBezTo>
                    <a:pt x="1355631" y="75905"/>
                    <a:pt x="1345534" y="73010"/>
                    <a:pt x="1334485" y="73010"/>
                  </a:cubicBezTo>
                  <a:cubicBezTo>
                    <a:pt x="1319436" y="73010"/>
                    <a:pt x="1307148" y="78563"/>
                    <a:pt x="1297718" y="89660"/>
                  </a:cubicBezTo>
                  <a:cubicBezTo>
                    <a:pt x="1288289" y="100766"/>
                    <a:pt x="1283621" y="115110"/>
                    <a:pt x="1283621" y="132713"/>
                  </a:cubicBezTo>
                  <a:cubicBezTo>
                    <a:pt x="1283621" y="149757"/>
                    <a:pt x="1287908" y="163453"/>
                    <a:pt x="1296480" y="173799"/>
                  </a:cubicBezTo>
                  <a:cubicBezTo>
                    <a:pt x="1305053" y="184146"/>
                    <a:pt x="1316483" y="189318"/>
                    <a:pt x="1330676" y="189318"/>
                  </a:cubicBezTo>
                  <a:cubicBezTo>
                    <a:pt x="1343534" y="189318"/>
                    <a:pt x="1354773" y="185830"/>
                    <a:pt x="1364393" y="178853"/>
                  </a:cubicBezTo>
                  <a:lnTo>
                    <a:pt x="1364393" y="191102"/>
                  </a:lnTo>
                  <a:cubicBezTo>
                    <a:pt x="1354773" y="197127"/>
                    <a:pt x="1343343" y="200140"/>
                    <a:pt x="1330103" y="200140"/>
                  </a:cubicBezTo>
                  <a:cubicBezTo>
                    <a:pt x="1312578" y="200140"/>
                    <a:pt x="1298386" y="193995"/>
                    <a:pt x="1287622" y="181707"/>
                  </a:cubicBezTo>
                  <a:cubicBezTo>
                    <a:pt x="1276859" y="169419"/>
                    <a:pt x="1271429" y="153325"/>
                    <a:pt x="1271429" y="133427"/>
                  </a:cubicBezTo>
                  <a:cubicBezTo>
                    <a:pt x="1271429" y="112577"/>
                    <a:pt x="1277525" y="95489"/>
                    <a:pt x="1289622" y="82173"/>
                  </a:cubicBezTo>
                  <a:cubicBezTo>
                    <a:pt x="1301719" y="68847"/>
                    <a:pt x="1317245" y="62189"/>
                    <a:pt x="1336295" y="62189"/>
                  </a:cubicBezTo>
                  <a:close/>
                  <a:moveTo>
                    <a:pt x="561350" y="62189"/>
                  </a:moveTo>
                  <a:cubicBezTo>
                    <a:pt x="577381" y="62189"/>
                    <a:pt x="589697" y="67943"/>
                    <a:pt x="598298" y="79439"/>
                  </a:cubicBezTo>
                  <a:cubicBezTo>
                    <a:pt x="606899" y="90926"/>
                    <a:pt x="611204" y="106585"/>
                    <a:pt x="611204" y="126407"/>
                  </a:cubicBezTo>
                  <a:lnTo>
                    <a:pt x="611204" y="131646"/>
                  </a:lnTo>
                  <a:lnTo>
                    <a:pt x="515583" y="131646"/>
                  </a:lnTo>
                  <a:cubicBezTo>
                    <a:pt x="515583" y="149718"/>
                    <a:pt x="519669" y="163849"/>
                    <a:pt x="527841" y="174037"/>
                  </a:cubicBezTo>
                  <a:cubicBezTo>
                    <a:pt x="536014" y="184225"/>
                    <a:pt x="547263" y="189318"/>
                    <a:pt x="561579" y="189318"/>
                  </a:cubicBezTo>
                  <a:cubicBezTo>
                    <a:pt x="576057" y="189318"/>
                    <a:pt x="590182" y="183888"/>
                    <a:pt x="603965" y="173026"/>
                  </a:cubicBezTo>
                  <a:lnTo>
                    <a:pt x="603965" y="185632"/>
                  </a:lnTo>
                  <a:cubicBezTo>
                    <a:pt x="590573" y="195304"/>
                    <a:pt x="575666" y="200140"/>
                    <a:pt x="559245" y="200140"/>
                  </a:cubicBezTo>
                  <a:cubicBezTo>
                    <a:pt x="542586" y="200140"/>
                    <a:pt x="529127" y="194055"/>
                    <a:pt x="518849" y="181885"/>
                  </a:cubicBezTo>
                  <a:cubicBezTo>
                    <a:pt x="508572" y="169716"/>
                    <a:pt x="503438" y="152571"/>
                    <a:pt x="503438" y="130455"/>
                  </a:cubicBezTo>
                  <a:cubicBezTo>
                    <a:pt x="503438" y="111262"/>
                    <a:pt x="508811" y="95089"/>
                    <a:pt x="519555" y="81935"/>
                  </a:cubicBezTo>
                  <a:cubicBezTo>
                    <a:pt x="530289" y="68771"/>
                    <a:pt x="544224" y="62189"/>
                    <a:pt x="561350" y="62189"/>
                  </a:cubicBezTo>
                  <a:close/>
                  <a:moveTo>
                    <a:pt x="453880" y="62189"/>
                  </a:moveTo>
                  <a:cubicBezTo>
                    <a:pt x="463767" y="62189"/>
                    <a:pt x="473301" y="64256"/>
                    <a:pt x="482483" y="68371"/>
                  </a:cubicBezTo>
                  <a:lnTo>
                    <a:pt x="482483" y="81697"/>
                  </a:lnTo>
                  <a:cubicBezTo>
                    <a:pt x="473301" y="75905"/>
                    <a:pt x="463176" y="73010"/>
                    <a:pt x="452127" y="73010"/>
                  </a:cubicBezTo>
                  <a:cubicBezTo>
                    <a:pt x="437030" y="73010"/>
                    <a:pt x="424771" y="78563"/>
                    <a:pt x="415351" y="89660"/>
                  </a:cubicBezTo>
                  <a:cubicBezTo>
                    <a:pt x="405931" y="100766"/>
                    <a:pt x="401225" y="115110"/>
                    <a:pt x="401225" y="132713"/>
                  </a:cubicBezTo>
                  <a:cubicBezTo>
                    <a:pt x="401225" y="149757"/>
                    <a:pt x="405521" y="163453"/>
                    <a:pt x="414122" y="173799"/>
                  </a:cubicBezTo>
                  <a:cubicBezTo>
                    <a:pt x="422723" y="184146"/>
                    <a:pt x="434106" y="189318"/>
                    <a:pt x="448279" y="189318"/>
                  </a:cubicBezTo>
                  <a:cubicBezTo>
                    <a:pt x="461195" y="189318"/>
                    <a:pt x="472444" y="185830"/>
                    <a:pt x="482017" y="178853"/>
                  </a:cubicBezTo>
                  <a:lnTo>
                    <a:pt x="482017" y="191102"/>
                  </a:lnTo>
                  <a:cubicBezTo>
                    <a:pt x="472444" y="197127"/>
                    <a:pt x="461004" y="200140"/>
                    <a:pt x="447689" y="200140"/>
                  </a:cubicBezTo>
                  <a:cubicBezTo>
                    <a:pt x="430182" y="200140"/>
                    <a:pt x="416027" y="193995"/>
                    <a:pt x="405255" y="181707"/>
                  </a:cubicBezTo>
                  <a:cubicBezTo>
                    <a:pt x="394472" y="169419"/>
                    <a:pt x="389081" y="153325"/>
                    <a:pt x="389081" y="133427"/>
                  </a:cubicBezTo>
                  <a:cubicBezTo>
                    <a:pt x="389081" y="112577"/>
                    <a:pt x="395130" y="95489"/>
                    <a:pt x="407236" y="82173"/>
                  </a:cubicBezTo>
                  <a:cubicBezTo>
                    <a:pt x="419342" y="68847"/>
                    <a:pt x="434887" y="62189"/>
                    <a:pt x="453880" y="62189"/>
                  </a:cubicBezTo>
                  <a:close/>
                  <a:moveTo>
                    <a:pt x="84195" y="21280"/>
                  </a:moveTo>
                  <a:cubicBezTo>
                    <a:pt x="63174" y="21280"/>
                    <a:pt x="45877" y="29033"/>
                    <a:pt x="32294" y="44530"/>
                  </a:cubicBezTo>
                  <a:cubicBezTo>
                    <a:pt x="18711" y="60027"/>
                    <a:pt x="11920" y="80306"/>
                    <a:pt x="11920" y="105357"/>
                  </a:cubicBezTo>
                  <a:cubicBezTo>
                    <a:pt x="11920" y="130731"/>
                    <a:pt x="18349" y="150926"/>
                    <a:pt x="31189" y="165950"/>
                  </a:cubicBezTo>
                  <a:cubicBezTo>
                    <a:pt x="44028" y="180974"/>
                    <a:pt x="61192" y="188486"/>
                    <a:pt x="82671" y="188486"/>
                  </a:cubicBezTo>
                  <a:cubicBezTo>
                    <a:pt x="105017" y="188486"/>
                    <a:pt x="122705" y="181053"/>
                    <a:pt x="135735" y="166188"/>
                  </a:cubicBezTo>
                  <a:cubicBezTo>
                    <a:pt x="148775" y="151322"/>
                    <a:pt x="155300" y="130607"/>
                    <a:pt x="155300" y="104052"/>
                  </a:cubicBezTo>
                  <a:cubicBezTo>
                    <a:pt x="155300" y="78049"/>
                    <a:pt x="148937" y="57751"/>
                    <a:pt x="136202" y="43168"/>
                  </a:cubicBezTo>
                  <a:cubicBezTo>
                    <a:pt x="123476" y="28576"/>
                    <a:pt x="106141" y="21280"/>
                    <a:pt x="84195" y="21280"/>
                  </a:cubicBezTo>
                  <a:close/>
                  <a:moveTo>
                    <a:pt x="350857" y="12717"/>
                  </a:moveTo>
                  <a:cubicBezTo>
                    <a:pt x="353429" y="12717"/>
                    <a:pt x="355705" y="13574"/>
                    <a:pt x="357696" y="15279"/>
                  </a:cubicBezTo>
                  <a:cubicBezTo>
                    <a:pt x="359677" y="16984"/>
                    <a:pt x="360668" y="19298"/>
                    <a:pt x="360668" y="22232"/>
                  </a:cubicBezTo>
                  <a:cubicBezTo>
                    <a:pt x="360668" y="25013"/>
                    <a:pt x="359696" y="27366"/>
                    <a:pt x="357753" y="29309"/>
                  </a:cubicBezTo>
                  <a:cubicBezTo>
                    <a:pt x="355801" y="31252"/>
                    <a:pt x="353505" y="32224"/>
                    <a:pt x="350857" y="32224"/>
                  </a:cubicBezTo>
                  <a:cubicBezTo>
                    <a:pt x="348295" y="32224"/>
                    <a:pt x="346057" y="31290"/>
                    <a:pt x="344152" y="29433"/>
                  </a:cubicBezTo>
                  <a:cubicBezTo>
                    <a:pt x="342247" y="27566"/>
                    <a:pt x="341285" y="25166"/>
                    <a:pt x="341285" y="22232"/>
                  </a:cubicBezTo>
                  <a:cubicBezTo>
                    <a:pt x="341285" y="19460"/>
                    <a:pt x="342266" y="17184"/>
                    <a:pt x="344209" y="15393"/>
                  </a:cubicBezTo>
                  <a:cubicBezTo>
                    <a:pt x="346152" y="13612"/>
                    <a:pt x="348371" y="12717"/>
                    <a:pt x="350857" y="12717"/>
                  </a:cubicBezTo>
                  <a:close/>
                  <a:moveTo>
                    <a:pt x="86291" y="9630"/>
                  </a:moveTo>
                  <a:cubicBezTo>
                    <a:pt x="110656" y="9630"/>
                    <a:pt x="130392" y="18127"/>
                    <a:pt x="145489" y="35138"/>
                  </a:cubicBezTo>
                  <a:cubicBezTo>
                    <a:pt x="160586" y="52141"/>
                    <a:pt x="168139" y="74439"/>
                    <a:pt x="168139" y="102032"/>
                  </a:cubicBezTo>
                  <a:cubicBezTo>
                    <a:pt x="168139" y="132474"/>
                    <a:pt x="160414" y="156436"/>
                    <a:pt x="144965" y="173918"/>
                  </a:cubicBezTo>
                  <a:cubicBezTo>
                    <a:pt x="129515" y="191399"/>
                    <a:pt x="108827" y="200140"/>
                    <a:pt x="82910" y="200140"/>
                  </a:cubicBezTo>
                  <a:cubicBezTo>
                    <a:pt x="57382" y="200140"/>
                    <a:pt x="37028" y="191498"/>
                    <a:pt x="21845" y="174215"/>
                  </a:cubicBezTo>
                  <a:cubicBezTo>
                    <a:pt x="6671" y="156932"/>
                    <a:pt x="-920" y="134456"/>
                    <a:pt x="-920" y="106785"/>
                  </a:cubicBezTo>
                  <a:cubicBezTo>
                    <a:pt x="-920" y="77372"/>
                    <a:pt x="6862" y="53826"/>
                    <a:pt x="22436" y="36148"/>
                  </a:cubicBezTo>
                  <a:cubicBezTo>
                    <a:pt x="37999" y="18470"/>
                    <a:pt x="59287" y="9630"/>
                    <a:pt x="86291" y="9630"/>
                  </a:cubicBezTo>
                  <a:close/>
                  <a:moveTo>
                    <a:pt x="316520" y="115"/>
                  </a:moveTo>
                  <a:cubicBezTo>
                    <a:pt x="322044" y="115"/>
                    <a:pt x="326597" y="944"/>
                    <a:pt x="330178" y="2611"/>
                  </a:cubicBezTo>
                  <a:lnTo>
                    <a:pt x="330178" y="14622"/>
                  </a:lnTo>
                  <a:cubicBezTo>
                    <a:pt x="327064" y="12164"/>
                    <a:pt x="322359" y="10935"/>
                    <a:pt x="316053" y="10935"/>
                  </a:cubicBezTo>
                  <a:cubicBezTo>
                    <a:pt x="300175" y="10935"/>
                    <a:pt x="292231" y="21794"/>
                    <a:pt x="292231" y="43520"/>
                  </a:cubicBezTo>
                  <a:lnTo>
                    <a:pt x="292231" y="65399"/>
                  </a:lnTo>
                  <a:lnTo>
                    <a:pt x="326445" y="65399"/>
                  </a:lnTo>
                  <a:lnTo>
                    <a:pt x="326445" y="76220"/>
                  </a:lnTo>
                  <a:lnTo>
                    <a:pt x="292231" y="76220"/>
                  </a:lnTo>
                  <a:lnTo>
                    <a:pt x="292231" y="196929"/>
                  </a:lnTo>
                  <a:lnTo>
                    <a:pt x="280677" y="196929"/>
                  </a:lnTo>
                  <a:lnTo>
                    <a:pt x="280677" y="76220"/>
                  </a:lnTo>
                  <a:lnTo>
                    <a:pt x="257436" y="76220"/>
                  </a:lnTo>
                  <a:lnTo>
                    <a:pt x="257436" y="65399"/>
                  </a:lnTo>
                  <a:lnTo>
                    <a:pt x="280677" y="65399"/>
                  </a:lnTo>
                  <a:lnTo>
                    <a:pt x="280677" y="42568"/>
                  </a:lnTo>
                  <a:cubicBezTo>
                    <a:pt x="280677" y="28700"/>
                    <a:pt x="284096" y="18155"/>
                    <a:pt x="290945" y="10935"/>
                  </a:cubicBezTo>
                  <a:cubicBezTo>
                    <a:pt x="297794" y="3725"/>
                    <a:pt x="306318" y="115"/>
                    <a:pt x="316520" y="115"/>
                  </a:cubicBezTo>
                  <a:close/>
                  <a:moveTo>
                    <a:pt x="245044" y="115"/>
                  </a:moveTo>
                  <a:cubicBezTo>
                    <a:pt x="250569" y="115"/>
                    <a:pt x="255121" y="944"/>
                    <a:pt x="258703" y="2611"/>
                  </a:cubicBezTo>
                  <a:lnTo>
                    <a:pt x="258703" y="14622"/>
                  </a:lnTo>
                  <a:cubicBezTo>
                    <a:pt x="255588" y="12164"/>
                    <a:pt x="250883" y="10935"/>
                    <a:pt x="244577" y="10935"/>
                  </a:cubicBezTo>
                  <a:cubicBezTo>
                    <a:pt x="228699" y="10935"/>
                    <a:pt x="220755" y="21794"/>
                    <a:pt x="220755" y="43520"/>
                  </a:cubicBezTo>
                  <a:lnTo>
                    <a:pt x="220755" y="65399"/>
                  </a:lnTo>
                  <a:lnTo>
                    <a:pt x="254969" y="65399"/>
                  </a:lnTo>
                  <a:lnTo>
                    <a:pt x="254969" y="76220"/>
                  </a:lnTo>
                  <a:lnTo>
                    <a:pt x="220755" y="76220"/>
                  </a:lnTo>
                  <a:lnTo>
                    <a:pt x="220755" y="196929"/>
                  </a:lnTo>
                  <a:lnTo>
                    <a:pt x="209201" y="196929"/>
                  </a:lnTo>
                  <a:lnTo>
                    <a:pt x="209201" y="76220"/>
                  </a:lnTo>
                  <a:lnTo>
                    <a:pt x="185970" y="76220"/>
                  </a:lnTo>
                  <a:lnTo>
                    <a:pt x="185970" y="65399"/>
                  </a:lnTo>
                  <a:lnTo>
                    <a:pt x="209201" y="65399"/>
                  </a:lnTo>
                  <a:lnTo>
                    <a:pt x="209201" y="42568"/>
                  </a:lnTo>
                  <a:cubicBezTo>
                    <a:pt x="209201" y="28700"/>
                    <a:pt x="212621" y="18155"/>
                    <a:pt x="219469" y="10935"/>
                  </a:cubicBezTo>
                  <a:cubicBezTo>
                    <a:pt x="226327" y="3725"/>
                    <a:pt x="234843" y="115"/>
                    <a:pt x="245044" y="115"/>
                  </a:cubicBez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04905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矩形 86">
            <a:extLst>
              <a:ext uri="{FF2B5EF4-FFF2-40B4-BE49-F238E27FC236}">
                <a16:creationId xmlns:a16="http://schemas.microsoft.com/office/drawing/2014/main" id="{38AB38BF-E426-4AEB-9594-5E8BC6B51B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0000"/>
                  <a:lumOff val="30000"/>
                </a:schemeClr>
              </a:gs>
              <a:gs pos="100000">
                <a:schemeClr val="accent6">
                  <a:lumMod val="70000"/>
                  <a:lumOff val="3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E23477DD-A775-420E-B42A-166607AAB19C}"/>
              </a:ext>
            </a:extLst>
          </p:cNvPr>
          <p:cNvSpPr/>
          <p:nvPr/>
        </p:nvSpPr>
        <p:spPr>
          <a:xfrm>
            <a:off x="4309988" y="2398707"/>
            <a:ext cx="6164356" cy="6164356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lumMod val="20000"/>
                  <a:lumOff val="80000"/>
                  <a:alpha val="25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>
            <a:extLst>
              <a:ext uri="{FF2B5EF4-FFF2-40B4-BE49-F238E27FC236}">
                <a16:creationId xmlns:a16="http://schemas.microsoft.com/office/drawing/2014/main" id="{7A4CB484-2EBD-434C-855F-6B0A1ED8A437}"/>
              </a:ext>
            </a:extLst>
          </p:cNvPr>
          <p:cNvSpPr/>
          <p:nvPr/>
        </p:nvSpPr>
        <p:spPr>
          <a:xfrm>
            <a:off x="7170057" y="-1972802"/>
            <a:ext cx="5215604" cy="5215604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lumMod val="20000"/>
                  <a:lumOff val="80000"/>
                  <a:alpha val="43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1257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C8C0C2CB-365A-45F3-8D75-44797978DE73}"/>
              </a:ext>
            </a:extLst>
          </p:cNvPr>
          <p:cNvSpPr/>
          <p:nvPr/>
        </p:nvSpPr>
        <p:spPr>
          <a:xfrm>
            <a:off x="7408842" y="375530"/>
            <a:ext cx="6349120" cy="634912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76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B41C0341-625A-4312-B7B9-22C504BB7571}"/>
              </a:ext>
            </a:extLst>
          </p:cNvPr>
          <p:cNvSpPr/>
          <p:nvPr/>
        </p:nvSpPr>
        <p:spPr>
          <a:xfrm>
            <a:off x="-2024001" y="-3080221"/>
            <a:ext cx="7262118" cy="7262118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20000"/>
                  <a:lumOff val="80000"/>
                  <a:alpha val="37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CE5BB42-C286-4EE6-AA92-E3CB1A174682}"/>
              </a:ext>
            </a:extLst>
          </p:cNvPr>
          <p:cNvGrpSpPr/>
          <p:nvPr/>
        </p:nvGrpSpPr>
        <p:grpSpPr>
          <a:xfrm>
            <a:off x="615949" y="1240192"/>
            <a:ext cx="3891643" cy="8008717"/>
            <a:chOff x="1221965" y="3799606"/>
            <a:chExt cx="2096607" cy="431466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0F2EB93C-DA34-43D0-ADB7-F1B7A9700704}"/>
                </a:ext>
              </a:extLst>
            </p:cNvPr>
            <p:cNvSpPr/>
            <p:nvPr/>
          </p:nvSpPr>
          <p:spPr>
            <a:xfrm>
              <a:off x="1221965" y="3799606"/>
              <a:ext cx="2096607" cy="4314664"/>
            </a:xfrm>
            <a:custGeom>
              <a:avLst/>
              <a:gdLst>
                <a:gd name="connsiteX0" fmla="*/ 1562100 w 1562100"/>
                <a:gd name="connsiteY0" fmla="*/ 224790 h 3214687"/>
                <a:gd name="connsiteX1" fmla="*/ 1562100 w 1562100"/>
                <a:gd name="connsiteY1" fmla="*/ 2989898 h 3214687"/>
                <a:gd name="connsiteX2" fmla="*/ 1496377 w 1562100"/>
                <a:gd name="connsiteY2" fmla="*/ 3148965 h 3214687"/>
                <a:gd name="connsiteX3" fmla="*/ 1337310 w 1562100"/>
                <a:gd name="connsiteY3" fmla="*/ 3214688 h 3214687"/>
                <a:gd name="connsiteX4" fmla="*/ 224790 w 1562100"/>
                <a:gd name="connsiteY4" fmla="*/ 3214688 h 3214687"/>
                <a:gd name="connsiteX5" fmla="*/ 65723 w 1562100"/>
                <a:gd name="connsiteY5" fmla="*/ 3148965 h 3214687"/>
                <a:gd name="connsiteX6" fmla="*/ 0 w 1562100"/>
                <a:gd name="connsiteY6" fmla="*/ 2989898 h 3214687"/>
                <a:gd name="connsiteX7" fmla="*/ 0 w 1562100"/>
                <a:gd name="connsiteY7" fmla="*/ 224790 h 3214687"/>
                <a:gd name="connsiteX8" fmla="*/ 65723 w 1562100"/>
                <a:gd name="connsiteY8" fmla="*/ 65723 h 3214687"/>
                <a:gd name="connsiteX9" fmla="*/ 224790 w 1562100"/>
                <a:gd name="connsiteY9" fmla="*/ 0 h 3214687"/>
                <a:gd name="connsiteX10" fmla="*/ 1337310 w 1562100"/>
                <a:gd name="connsiteY10" fmla="*/ 0 h 3214687"/>
                <a:gd name="connsiteX11" fmla="*/ 1496377 w 1562100"/>
                <a:gd name="connsiteY11" fmla="*/ 65723 h 3214687"/>
                <a:gd name="connsiteX12" fmla="*/ 1562100 w 1562100"/>
                <a:gd name="connsiteY12" fmla="*/ 224790 h 321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62100" h="3214687">
                  <a:moveTo>
                    <a:pt x="1562100" y="224790"/>
                  </a:moveTo>
                  <a:lnTo>
                    <a:pt x="1562100" y="2989898"/>
                  </a:lnTo>
                  <a:cubicBezTo>
                    <a:pt x="1562100" y="3051810"/>
                    <a:pt x="1536383" y="3108008"/>
                    <a:pt x="1496377" y="3148965"/>
                  </a:cubicBezTo>
                  <a:cubicBezTo>
                    <a:pt x="1455421" y="3189923"/>
                    <a:pt x="1399223" y="3214688"/>
                    <a:pt x="1337310" y="3214688"/>
                  </a:cubicBezTo>
                  <a:lnTo>
                    <a:pt x="224790" y="3214688"/>
                  </a:lnTo>
                  <a:cubicBezTo>
                    <a:pt x="162877" y="3214688"/>
                    <a:pt x="106680" y="3188970"/>
                    <a:pt x="65723" y="3148965"/>
                  </a:cubicBezTo>
                  <a:cubicBezTo>
                    <a:pt x="24765" y="3108008"/>
                    <a:pt x="0" y="3051810"/>
                    <a:pt x="0" y="2989898"/>
                  </a:cubicBezTo>
                  <a:lnTo>
                    <a:pt x="0" y="224790"/>
                  </a:lnTo>
                  <a:cubicBezTo>
                    <a:pt x="0" y="162878"/>
                    <a:pt x="25717" y="106680"/>
                    <a:pt x="65723" y="65723"/>
                  </a:cubicBezTo>
                  <a:cubicBezTo>
                    <a:pt x="106680" y="24765"/>
                    <a:pt x="162877" y="0"/>
                    <a:pt x="224790" y="0"/>
                  </a:cubicBezTo>
                  <a:lnTo>
                    <a:pt x="1337310" y="0"/>
                  </a:lnTo>
                  <a:cubicBezTo>
                    <a:pt x="1399223" y="0"/>
                    <a:pt x="1455421" y="24765"/>
                    <a:pt x="1496377" y="65723"/>
                  </a:cubicBezTo>
                  <a:cubicBezTo>
                    <a:pt x="1537335" y="106680"/>
                    <a:pt x="1562100" y="162878"/>
                    <a:pt x="1562100" y="22479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屏幕">
              <a:extLst>
                <a:ext uri="{FF2B5EF4-FFF2-40B4-BE49-F238E27FC236}">
                  <a16:creationId xmlns:a16="http://schemas.microsoft.com/office/drawing/2014/main" id="{90E902F1-6DA8-4401-81A8-0C7BBDCF8E55}"/>
                </a:ext>
              </a:extLst>
            </p:cNvPr>
            <p:cNvSpPr/>
            <p:nvPr/>
          </p:nvSpPr>
          <p:spPr>
            <a:xfrm>
              <a:off x="1320403" y="3899324"/>
              <a:ext cx="1901009" cy="4113951"/>
            </a:xfrm>
            <a:custGeom>
              <a:avLst/>
              <a:gdLst>
                <a:gd name="connsiteX0" fmla="*/ 139066 w 1416368"/>
                <a:gd name="connsiteY0" fmla="*/ 0 h 3065144"/>
                <a:gd name="connsiteX1" fmla="*/ 291466 w 1416368"/>
                <a:gd name="connsiteY1" fmla="*/ 0 h 3065144"/>
                <a:gd name="connsiteX2" fmla="*/ 307658 w 1416368"/>
                <a:gd name="connsiteY2" fmla="*/ 16192 h 3065144"/>
                <a:gd name="connsiteX3" fmla="*/ 307658 w 1416368"/>
                <a:gd name="connsiteY3" fmla="*/ 23813 h 3065144"/>
                <a:gd name="connsiteX4" fmla="*/ 398145 w 1416368"/>
                <a:gd name="connsiteY4" fmla="*/ 114300 h 3065144"/>
                <a:gd name="connsiteX5" fmla="*/ 1019175 w 1416368"/>
                <a:gd name="connsiteY5" fmla="*/ 114300 h 3065144"/>
                <a:gd name="connsiteX6" fmla="*/ 1109663 w 1416368"/>
                <a:gd name="connsiteY6" fmla="*/ 23813 h 3065144"/>
                <a:gd name="connsiteX7" fmla="*/ 1109663 w 1416368"/>
                <a:gd name="connsiteY7" fmla="*/ 16192 h 3065144"/>
                <a:gd name="connsiteX8" fmla="*/ 1125856 w 1416368"/>
                <a:gd name="connsiteY8" fmla="*/ 0 h 3065144"/>
                <a:gd name="connsiteX9" fmla="*/ 1277303 w 1416368"/>
                <a:gd name="connsiteY9" fmla="*/ 0 h 3065144"/>
                <a:gd name="connsiteX10" fmla="*/ 1416368 w 1416368"/>
                <a:gd name="connsiteY10" fmla="*/ 139065 h 3065144"/>
                <a:gd name="connsiteX11" fmla="*/ 1416368 w 1416368"/>
                <a:gd name="connsiteY11" fmla="*/ 2926080 h 3065144"/>
                <a:gd name="connsiteX12" fmla="*/ 1277303 w 1416368"/>
                <a:gd name="connsiteY12" fmla="*/ 3065145 h 3065144"/>
                <a:gd name="connsiteX13" fmla="*/ 139066 w 1416368"/>
                <a:gd name="connsiteY13" fmla="*/ 3065145 h 3065144"/>
                <a:gd name="connsiteX14" fmla="*/ 0 w 1416368"/>
                <a:gd name="connsiteY14" fmla="*/ 2926080 h 3065144"/>
                <a:gd name="connsiteX15" fmla="*/ 0 w 1416368"/>
                <a:gd name="connsiteY15" fmla="*/ 139065 h 3065144"/>
                <a:gd name="connsiteX16" fmla="*/ 139066 w 1416368"/>
                <a:gd name="connsiteY16" fmla="*/ 0 h 306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6368" h="3065144">
                  <a:moveTo>
                    <a:pt x="139066" y="0"/>
                  </a:moveTo>
                  <a:lnTo>
                    <a:pt x="291466" y="0"/>
                  </a:lnTo>
                  <a:cubicBezTo>
                    <a:pt x="300038" y="0"/>
                    <a:pt x="307658" y="6667"/>
                    <a:pt x="307658" y="16192"/>
                  </a:cubicBezTo>
                  <a:lnTo>
                    <a:pt x="307658" y="23813"/>
                  </a:lnTo>
                  <a:cubicBezTo>
                    <a:pt x="307658" y="73343"/>
                    <a:pt x="348616" y="114300"/>
                    <a:pt x="398145" y="114300"/>
                  </a:cubicBezTo>
                  <a:lnTo>
                    <a:pt x="1019175" y="114300"/>
                  </a:lnTo>
                  <a:cubicBezTo>
                    <a:pt x="1068706" y="114300"/>
                    <a:pt x="1109663" y="73343"/>
                    <a:pt x="1109663" y="23813"/>
                  </a:cubicBezTo>
                  <a:lnTo>
                    <a:pt x="1109663" y="16192"/>
                  </a:lnTo>
                  <a:cubicBezTo>
                    <a:pt x="1109663" y="7620"/>
                    <a:pt x="1116331" y="0"/>
                    <a:pt x="1125856" y="0"/>
                  </a:cubicBezTo>
                  <a:lnTo>
                    <a:pt x="1277303" y="0"/>
                  </a:lnTo>
                  <a:cubicBezTo>
                    <a:pt x="1353503" y="0"/>
                    <a:pt x="1416368" y="62865"/>
                    <a:pt x="1416368" y="139065"/>
                  </a:cubicBezTo>
                  <a:lnTo>
                    <a:pt x="1416368" y="2926080"/>
                  </a:lnTo>
                  <a:cubicBezTo>
                    <a:pt x="1416368" y="3002280"/>
                    <a:pt x="1353503" y="3065145"/>
                    <a:pt x="1277303" y="3065145"/>
                  </a:cubicBezTo>
                  <a:lnTo>
                    <a:pt x="139066" y="3065145"/>
                  </a:lnTo>
                  <a:cubicBezTo>
                    <a:pt x="61913" y="3065145"/>
                    <a:pt x="0" y="3002280"/>
                    <a:pt x="0" y="2926080"/>
                  </a:cubicBezTo>
                  <a:lnTo>
                    <a:pt x="0" y="139065"/>
                  </a:lnTo>
                  <a:cubicBezTo>
                    <a:pt x="0" y="62865"/>
                    <a:pt x="62866" y="0"/>
                    <a:pt x="13906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30000"/>
                    <a:lumOff val="70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" name="Rectangle 30">
            <a:extLst>
              <a:ext uri="{FF2B5EF4-FFF2-40B4-BE49-F238E27FC236}">
                <a16:creationId xmlns:a16="http://schemas.microsoft.com/office/drawing/2014/main" id="{1EA30AFE-BE66-47ED-AD16-845101B29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563" y="3233335"/>
            <a:ext cx="11541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9pPr>
          </a:lstStyle>
          <a:p>
            <a:pPr defTabSz="609600"/>
            <a:r>
              <a:rPr lang="en-US" altLang="en-US" sz="5400" dirty="0">
                <a:solidFill>
                  <a:schemeClr val="accent1"/>
                </a:solidFill>
                <a:latin typeface="+mj-lt"/>
                <a:ea typeface="微软雅黑" panose="020B0503020204020204" pitchFamily="34" charset="-122"/>
                <a:cs typeface="字魂59号-创粗黑" panose="00000500000000000000" pitchFamily="2" charset="-122"/>
                <a:sym typeface="字魂59号-创粗黑" panose="00000500000000000000" pitchFamily="2" charset="-122"/>
              </a:rPr>
              <a:t>05.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3EDA85F-62E6-48FC-8B91-8C22BC8FB888}"/>
              </a:ext>
            </a:extLst>
          </p:cNvPr>
          <p:cNvGrpSpPr/>
          <p:nvPr/>
        </p:nvGrpSpPr>
        <p:grpSpPr>
          <a:xfrm>
            <a:off x="1190180" y="3243761"/>
            <a:ext cx="762604" cy="721881"/>
            <a:chOff x="1400045" y="3905250"/>
            <a:chExt cx="673764" cy="721881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3E70358F-8D39-4C10-91B6-C1CBBF126405}"/>
                </a:ext>
              </a:extLst>
            </p:cNvPr>
            <p:cNvSpPr/>
            <p:nvPr/>
          </p:nvSpPr>
          <p:spPr>
            <a:xfrm>
              <a:off x="1400045" y="4025900"/>
              <a:ext cx="45719" cy="426606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88D300CE-4EB3-4B60-9210-BE8CB2821DFE}"/>
                </a:ext>
              </a:extLst>
            </p:cNvPr>
            <p:cNvSpPr/>
            <p:nvPr/>
          </p:nvSpPr>
          <p:spPr>
            <a:xfrm>
              <a:off x="1557056" y="4054475"/>
              <a:ext cx="45719" cy="572656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E957B5F4-0990-40C1-B1FF-C5F8CD2A2302}"/>
                </a:ext>
              </a:extLst>
            </p:cNvPr>
            <p:cNvSpPr/>
            <p:nvPr/>
          </p:nvSpPr>
          <p:spPr>
            <a:xfrm>
              <a:off x="1714067" y="3905250"/>
              <a:ext cx="45719" cy="667906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33B754B4-FBBD-4AF5-BDC6-359C88CAFBB7}"/>
                </a:ext>
              </a:extLst>
            </p:cNvPr>
            <p:cNvSpPr/>
            <p:nvPr/>
          </p:nvSpPr>
          <p:spPr>
            <a:xfrm>
              <a:off x="1871078" y="3990975"/>
              <a:ext cx="45719" cy="409575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0B78953E-8832-45F6-851B-D43B22A61F00}"/>
                </a:ext>
              </a:extLst>
            </p:cNvPr>
            <p:cNvSpPr/>
            <p:nvPr/>
          </p:nvSpPr>
          <p:spPr>
            <a:xfrm>
              <a:off x="2028090" y="4054475"/>
              <a:ext cx="45719" cy="34607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C956323C-C7DE-40AF-B4EE-DA17A9CAEE02}"/>
              </a:ext>
            </a:extLst>
          </p:cNvPr>
          <p:cNvSpPr txBox="1"/>
          <p:nvPr/>
        </p:nvSpPr>
        <p:spPr>
          <a:xfrm>
            <a:off x="1190180" y="1970844"/>
            <a:ext cx="1538883" cy="7364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dirty="0">
                <a:latin typeface="+mn-ea"/>
              </a:rPr>
              <a:t>20XX</a:t>
            </a:r>
            <a:r>
              <a:rPr lang="zh-CN" altLang="en-US" sz="2000" dirty="0">
                <a:latin typeface="+mn-ea"/>
              </a:rPr>
              <a:t>年度</a:t>
            </a:r>
            <a:endParaRPr lang="en-US" altLang="zh-CN" sz="2000" dirty="0">
              <a:latin typeface="+mn-ea"/>
            </a:endParaRPr>
          </a:p>
          <a:p>
            <a:pPr>
              <a:lnSpc>
                <a:spcPct val="125000"/>
              </a:lnSpc>
            </a:pPr>
            <a:r>
              <a:rPr lang="zh-CN" altLang="en-US" sz="2000" dirty="0">
                <a:latin typeface="+mn-ea"/>
              </a:rPr>
              <a:t>部门工作总结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322AF01-2D30-4134-A495-30F395FAD138}"/>
              </a:ext>
            </a:extLst>
          </p:cNvPr>
          <p:cNvSpPr txBox="1"/>
          <p:nvPr/>
        </p:nvSpPr>
        <p:spPr>
          <a:xfrm>
            <a:off x="1190180" y="5733009"/>
            <a:ext cx="1668727" cy="3231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Fill in the English name </a:t>
            </a:r>
          </a:p>
          <a:p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the company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D53782D1-1D86-4AC7-8CBD-95668F84C71D}"/>
              </a:ext>
            </a:extLst>
          </p:cNvPr>
          <p:cNvGrpSpPr/>
          <p:nvPr/>
        </p:nvGrpSpPr>
        <p:grpSpPr>
          <a:xfrm>
            <a:off x="5110159" y="3218859"/>
            <a:ext cx="3669274" cy="921550"/>
            <a:chOff x="5429473" y="3345859"/>
            <a:chExt cx="3669274" cy="921550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787F4FF0-3CAB-4006-BDC7-F29F36FEB7E5}"/>
                </a:ext>
              </a:extLst>
            </p:cNvPr>
            <p:cNvSpPr txBox="1"/>
            <p:nvPr/>
          </p:nvSpPr>
          <p:spPr>
            <a:xfrm>
              <a:off x="5429473" y="3345859"/>
              <a:ext cx="3669274" cy="6463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4200" dirty="0">
                  <a:solidFill>
                    <a:schemeClr val="accent1"/>
                  </a:solidFill>
                  <a:latin typeface="+mj-ea"/>
                  <a:ea typeface="+mj-ea"/>
                  <a:cs typeface="字魂59号-创粗黑" panose="00000500000000000000" pitchFamily="2" charset="-122"/>
                  <a:sym typeface="字魂59号-创粗黑" panose="00000500000000000000" pitchFamily="2" charset="-122"/>
                </a:rPr>
                <a:t>未来展望</a:t>
              </a:r>
              <a:r>
                <a:rPr lang="en-US" altLang="zh-CN" sz="4200" dirty="0">
                  <a:solidFill>
                    <a:schemeClr val="accent1"/>
                  </a:solidFill>
                  <a:latin typeface="+mj-ea"/>
                  <a:ea typeface="+mj-ea"/>
                  <a:cs typeface="字魂59号-创粗黑" panose="00000500000000000000" pitchFamily="2" charset="-122"/>
                  <a:sym typeface="字魂59号-创粗黑" panose="00000500000000000000" pitchFamily="2" charset="-122"/>
                </a:rPr>
                <a:t>&amp;</a:t>
              </a:r>
              <a:r>
                <a:rPr lang="zh-CN" altLang="en-US" sz="4200" dirty="0">
                  <a:solidFill>
                    <a:schemeClr val="accent1"/>
                  </a:solidFill>
                  <a:latin typeface="+mj-ea"/>
                  <a:ea typeface="+mj-ea"/>
                  <a:cs typeface="字魂59号-创粗黑" panose="00000500000000000000" pitchFamily="2" charset="-122"/>
                  <a:sym typeface="字魂59号-创粗黑" panose="00000500000000000000" pitchFamily="2" charset="-122"/>
                </a:rPr>
                <a:t>规划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011F95C2-65A0-414A-A2C7-86A7F9D8A27C}"/>
                </a:ext>
              </a:extLst>
            </p:cNvPr>
            <p:cNvSpPr txBox="1"/>
            <p:nvPr/>
          </p:nvSpPr>
          <p:spPr>
            <a:xfrm>
              <a:off x="5429473" y="3990410"/>
              <a:ext cx="333424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latin typeface="+mj-lt"/>
                  <a:cs typeface="字魂59号-创粗黑" panose="00000500000000000000" pitchFamily="2" charset="-122"/>
                  <a:sym typeface="字魂59号-创粗黑" panose="00000500000000000000" pitchFamily="2" charset="-122"/>
                </a:rPr>
                <a:t>Future Outlook &amp; Planning</a:t>
              </a:r>
              <a:endParaRPr lang="zh-CN" altLang="en-US" dirty="0">
                <a:solidFill>
                  <a:schemeClr val="accent1"/>
                </a:solidFill>
                <a:latin typeface="+mj-lt"/>
                <a:cs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93" name="文本框 92">
            <a:extLst>
              <a:ext uri="{FF2B5EF4-FFF2-40B4-BE49-F238E27FC236}">
                <a16:creationId xmlns:a16="http://schemas.microsoft.com/office/drawing/2014/main" id="{9E6FC369-D5A3-48AC-A8F1-BC3815747E4F}"/>
              </a:ext>
            </a:extLst>
          </p:cNvPr>
          <p:cNvSpPr txBox="1"/>
          <p:nvPr/>
        </p:nvSpPr>
        <p:spPr>
          <a:xfrm>
            <a:off x="10963641" y="4748701"/>
            <a:ext cx="637995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20XX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07DF0AD7-33C9-463C-BFC0-074A71AE8040}"/>
              </a:ext>
            </a:extLst>
          </p:cNvPr>
          <p:cNvSpPr txBox="1"/>
          <p:nvPr/>
        </p:nvSpPr>
        <p:spPr>
          <a:xfrm>
            <a:off x="10051532" y="5840778"/>
            <a:ext cx="1530868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November 22nd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8311BDE-F2CC-4875-B43D-C624880928FF}"/>
              </a:ext>
            </a:extLst>
          </p:cNvPr>
          <p:cNvGrpSpPr/>
          <p:nvPr/>
        </p:nvGrpSpPr>
        <p:grpSpPr>
          <a:xfrm>
            <a:off x="11432380" y="5112624"/>
            <a:ext cx="73820" cy="611901"/>
            <a:chOff x="11432380" y="5112624"/>
            <a:chExt cx="73820" cy="611901"/>
          </a:xfrm>
        </p:grpSpPr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6ADF137B-FB7F-488C-9489-790DFBBF847A}"/>
                </a:ext>
              </a:extLst>
            </p:cNvPr>
            <p:cNvCxnSpPr>
              <a:cxnSpLocks/>
            </p:cNvCxnSpPr>
            <p:nvPr/>
          </p:nvCxnSpPr>
          <p:spPr>
            <a:xfrm>
              <a:off x="11506200" y="5112624"/>
              <a:ext cx="0" cy="61190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86284B7F-0870-493D-80EC-34892F933080}"/>
                </a:ext>
              </a:extLst>
            </p:cNvPr>
            <p:cNvSpPr/>
            <p:nvPr/>
          </p:nvSpPr>
          <p:spPr>
            <a:xfrm rot="5400000">
              <a:off x="11432380" y="5650705"/>
              <a:ext cx="73819" cy="73819"/>
            </a:xfrm>
            <a:custGeom>
              <a:avLst/>
              <a:gdLst>
                <a:gd name="connsiteX0" fmla="*/ 180000 w 481467"/>
                <a:gd name="connsiteY0" fmla="*/ 0 h 346075"/>
                <a:gd name="connsiteX1" fmla="*/ 180000 w 481467"/>
                <a:gd name="connsiteY1" fmla="*/ 123825 h 346075"/>
                <a:gd name="connsiteX2" fmla="*/ 481467 w 481467"/>
                <a:gd name="connsiteY2" fmla="*/ 123825 h 346075"/>
                <a:gd name="connsiteX3" fmla="*/ 481467 w 481467"/>
                <a:gd name="connsiteY3" fmla="*/ 346075 h 346075"/>
                <a:gd name="connsiteX4" fmla="*/ 121467 w 481467"/>
                <a:gd name="connsiteY4" fmla="*/ 346075 h 346075"/>
                <a:gd name="connsiteX5" fmla="*/ 121467 w 481467"/>
                <a:gd name="connsiteY5" fmla="*/ 180000 h 346075"/>
                <a:gd name="connsiteX6" fmla="*/ 0 w 481467"/>
                <a:gd name="connsiteY6" fmla="*/ 180000 h 346075"/>
                <a:gd name="connsiteX7" fmla="*/ 180000 w 481467"/>
                <a:gd name="connsiteY7" fmla="*/ 0 h 346075"/>
                <a:gd name="connsiteX0" fmla="*/ 481467 w 572907"/>
                <a:gd name="connsiteY0" fmla="*/ 123825 h 346075"/>
                <a:gd name="connsiteX1" fmla="*/ 481467 w 572907"/>
                <a:gd name="connsiteY1" fmla="*/ 346075 h 346075"/>
                <a:gd name="connsiteX2" fmla="*/ 121467 w 572907"/>
                <a:gd name="connsiteY2" fmla="*/ 346075 h 346075"/>
                <a:gd name="connsiteX3" fmla="*/ 121467 w 572907"/>
                <a:gd name="connsiteY3" fmla="*/ 180000 h 346075"/>
                <a:gd name="connsiteX4" fmla="*/ 0 w 572907"/>
                <a:gd name="connsiteY4" fmla="*/ 180000 h 346075"/>
                <a:gd name="connsiteX5" fmla="*/ 180000 w 572907"/>
                <a:gd name="connsiteY5" fmla="*/ 0 h 346075"/>
                <a:gd name="connsiteX6" fmla="*/ 180000 w 572907"/>
                <a:gd name="connsiteY6" fmla="*/ 123825 h 346075"/>
                <a:gd name="connsiteX7" fmla="*/ 572907 w 572907"/>
                <a:gd name="connsiteY7" fmla="*/ 215265 h 346075"/>
                <a:gd name="connsiteX0" fmla="*/ 481467 w 572907"/>
                <a:gd name="connsiteY0" fmla="*/ 346075 h 346075"/>
                <a:gd name="connsiteX1" fmla="*/ 121467 w 572907"/>
                <a:gd name="connsiteY1" fmla="*/ 346075 h 346075"/>
                <a:gd name="connsiteX2" fmla="*/ 121467 w 572907"/>
                <a:gd name="connsiteY2" fmla="*/ 180000 h 346075"/>
                <a:gd name="connsiteX3" fmla="*/ 0 w 572907"/>
                <a:gd name="connsiteY3" fmla="*/ 180000 h 346075"/>
                <a:gd name="connsiteX4" fmla="*/ 180000 w 572907"/>
                <a:gd name="connsiteY4" fmla="*/ 0 h 346075"/>
                <a:gd name="connsiteX5" fmla="*/ 180000 w 572907"/>
                <a:gd name="connsiteY5" fmla="*/ 123825 h 346075"/>
                <a:gd name="connsiteX6" fmla="*/ 572907 w 572907"/>
                <a:gd name="connsiteY6" fmla="*/ 215265 h 346075"/>
                <a:gd name="connsiteX0" fmla="*/ 481467 w 481467"/>
                <a:gd name="connsiteY0" fmla="*/ 346075 h 346075"/>
                <a:gd name="connsiteX1" fmla="*/ 121467 w 481467"/>
                <a:gd name="connsiteY1" fmla="*/ 346075 h 346075"/>
                <a:gd name="connsiteX2" fmla="*/ 121467 w 481467"/>
                <a:gd name="connsiteY2" fmla="*/ 180000 h 346075"/>
                <a:gd name="connsiteX3" fmla="*/ 0 w 481467"/>
                <a:gd name="connsiteY3" fmla="*/ 180000 h 346075"/>
                <a:gd name="connsiteX4" fmla="*/ 180000 w 481467"/>
                <a:gd name="connsiteY4" fmla="*/ 0 h 346075"/>
                <a:gd name="connsiteX5" fmla="*/ 180000 w 481467"/>
                <a:gd name="connsiteY5" fmla="*/ 123825 h 346075"/>
                <a:gd name="connsiteX0" fmla="*/ 481467 w 481467"/>
                <a:gd name="connsiteY0" fmla="*/ 346075 h 346075"/>
                <a:gd name="connsiteX1" fmla="*/ 121467 w 481467"/>
                <a:gd name="connsiteY1" fmla="*/ 346075 h 346075"/>
                <a:gd name="connsiteX2" fmla="*/ 121467 w 481467"/>
                <a:gd name="connsiteY2" fmla="*/ 180000 h 346075"/>
                <a:gd name="connsiteX3" fmla="*/ 0 w 481467"/>
                <a:gd name="connsiteY3" fmla="*/ 180000 h 346075"/>
                <a:gd name="connsiteX4" fmla="*/ 180000 w 481467"/>
                <a:gd name="connsiteY4" fmla="*/ 0 h 346075"/>
                <a:gd name="connsiteX0" fmla="*/ 481467 w 481467"/>
                <a:gd name="connsiteY0" fmla="*/ 346075 h 346075"/>
                <a:gd name="connsiteX1" fmla="*/ 121467 w 481467"/>
                <a:gd name="connsiteY1" fmla="*/ 346075 h 346075"/>
                <a:gd name="connsiteX2" fmla="*/ 0 w 481467"/>
                <a:gd name="connsiteY2" fmla="*/ 180000 h 346075"/>
                <a:gd name="connsiteX3" fmla="*/ 180000 w 481467"/>
                <a:gd name="connsiteY3" fmla="*/ 0 h 346075"/>
                <a:gd name="connsiteX0" fmla="*/ 481467 w 481467"/>
                <a:gd name="connsiteY0" fmla="*/ 346075 h 346075"/>
                <a:gd name="connsiteX1" fmla="*/ 0 w 481467"/>
                <a:gd name="connsiteY1" fmla="*/ 180000 h 346075"/>
                <a:gd name="connsiteX2" fmla="*/ 180000 w 481467"/>
                <a:gd name="connsiteY2" fmla="*/ 0 h 346075"/>
                <a:gd name="connsiteX0" fmla="*/ 0 w 180000"/>
                <a:gd name="connsiteY0" fmla="*/ 180000 h 180000"/>
                <a:gd name="connsiteX1" fmla="*/ 180000 w 180000"/>
                <a:gd name="connsiteY1" fmla="*/ 0 h 1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000" h="180000">
                  <a:moveTo>
                    <a:pt x="0" y="180000"/>
                  </a:moveTo>
                  <a:cubicBezTo>
                    <a:pt x="0" y="80589"/>
                    <a:pt x="80589" y="0"/>
                    <a:pt x="180000" y="0"/>
                  </a:cubicBezTo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378012D4-F756-4AC5-83C9-5C04DD641648}"/>
              </a:ext>
            </a:extLst>
          </p:cNvPr>
          <p:cNvGrpSpPr/>
          <p:nvPr/>
        </p:nvGrpSpPr>
        <p:grpSpPr>
          <a:xfrm>
            <a:off x="876300" y="387350"/>
            <a:ext cx="1495425" cy="200025"/>
            <a:chOff x="8759825" y="469900"/>
            <a:chExt cx="1495425" cy="200025"/>
          </a:xfrm>
        </p:grpSpPr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A9F3AD93-7C38-4E84-B072-C0E894956D13}"/>
                </a:ext>
              </a:extLst>
            </p:cNvPr>
            <p:cNvSpPr/>
            <p:nvPr/>
          </p:nvSpPr>
          <p:spPr>
            <a:xfrm>
              <a:off x="9836150" y="479425"/>
              <a:ext cx="114300" cy="190500"/>
            </a:xfrm>
            <a:custGeom>
              <a:avLst/>
              <a:gdLst>
                <a:gd name="connsiteX0" fmla="*/ 64803 w 114300"/>
                <a:gd name="connsiteY0" fmla="*/ 115 h 190500"/>
                <a:gd name="connsiteX1" fmla="*/ 105475 w 114300"/>
                <a:gd name="connsiteY1" fmla="*/ 6782 h 190500"/>
                <a:gd name="connsiteX2" fmla="*/ 105475 w 114300"/>
                <a:gd name="connsiteY2" fmla="*/ 32719 h 190500"/>
                <a:gd name="connsiteX3" fmla="*/ 62992 w 114300"/>
                <a:gd name="connsiteY3" fmla="*/ 21175 h 190500"/>
                <a:gd name="connsiteX4" fmla="*/ 35180 w 114300"/>
                <a:gd name="connsiteY4" fmla="*/ 28252 h 190500"/>
                <a:gd name="connsiteX5" fmla="*/ 24417 w 114300"/>
                <a:gd name="connsiteY5" fmla="*/ 47950 h 190500"/>
                <a:gd name="connsiteX6" fmla="*/ 31845 w 114300"/>
                <a:gd name="connsiteY6" fmla="*/ 66152 h 190500"/>
                <a:gd name="connsiteX7" fmla="*/ 64135 w 114300"/>
                <a:gd name="connsiteY7" fmla="*/ 85307 h 190500"/>
                <a:gd name="connsiteX8" fmla="*/ 102426 w 114300"/>
                <a:gd name="connsiteY8" fmla="*/ 111253 h 190500"/>
                <a:gd name="connsiteX9" fmla="*/ 113380 w 114300"/>
                <a:gd name="connsiteY9" fmla="*/ 140402 h 190500"/>
                <a:gd name="connsiteX10" fmla="*/ 95568 w 114300"/>
                <a:gd name="connsiteY10" fmla="*/ 177646 h 190500"/>
                <a:gd name="connsiteX11" fmla="*/ 46228 w 114300"/>
                <a:gd name="connsiteY11" fmla="*/ 190615 h 190500"/>
                <a:gd name="connsiteX12" fmla="*/ 20511 w 114300"/>
                <a:gd name="connsiteY12" fmla="*/ 187580 h 190500"/>
                <a:gd name="connsiteX13" fmla="*/ -920 w 114300"/>
                <a:gd name="connsiteY13" fmla="*/ 180025 h 190500"/>
                <a:gd name="connsiteX14" fmla="*/ -920 w 114300"/>
                <a:gd name="connsiteY14" fmla="*/ 152896 h 190500"/>
                <a:gd name="connsiteX15" fmla="*/ 21940 w 114300"/>
                <a:gd name="connsiteY15" fmla="*/ 165033 h 190500"/>
                <a:gd name="connsiteX16" fmla="*/ 48991 w 114300"/>
                <a:gd name="connsiteY16" fmla="*/ 169792 h 190500"/>
                <a:gd name="connsiteX17" fmla="*/ 88139 w 114300"/>
                <a:gd name="connsiteY17" fmla="*/ 142187 h 190500"/>
                <a:gd name="connsiteX18" fmla="*/ 83948 w 114300"/>
                <a:gd name="connsiteY18" fmla="*/ 128264 h 190500"/>
                <a:gd name="connsiteX19" fmla="*/ 72422 w 114300"/>
                <a:gd name="connsiteY19" fmla="*/ 117320 h 190500"/>
                <a:gd name="connsiteX20" fmla="*/ 44990 w 114300"/>
                <a:gd name="connsiteY20" fmla="*/ 102680 h 190500"/>
                <a:gd name="connsiteX21" fmla="*/ 8128 w 114300"/>
                <a:gd name="connsiteY21" fmla="*/ 77039 h 190500"/>
                <a:gd name="connsiteX22" fmla="*/ -825 w 114300"/>
                <a:gd name="connsiteY22" fmla="*/ 49969 h 190500"/>
                <a:gd name="connsiteX23" fmla="*/ 17844 w 114300"/>
                <a:gd name="connsiteY23" fmla="*/ 13564 h 190500"/>
                <a:gd name="connsiteX24" fmla="*/ 64803 w 114300"/>
                <a:gd name="connsiteY24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0" h="190500">
                  <a:moveTo>
                    <a:pt x="64803" y="115"/>
                  </a:moveTo>
                  <a:cubicBezTo>
                    <a:pt x="83281" y="115"/>
                    <a:pt x="96807" y="2334"/>
                    <a:pt x="105475" y="6782"/>
                  </a:cubicBezTo>
                  <a:lnTo>
                    <a:pt x="105475" y="32719"/>
                  </a:lnTo>
                  <a:cubicBezTo>
                    <a:pt x="94235" y="25023"/>
                    <a:pt x="80043" y="21175"/>
                    <a:pt x="62992" y="21175"/>
                  </a:cubicBezTo>
                  <a:cubicBezTo>
                    <a:pt x="51563" y="21175"/>
                    <a:pt x="42324" y="23537"/>
                    <a:pt x="35180" y="28252"/>
                  </a:cubicBezTo>
                  <a:cubicBezTo>
                    <a:pt x="28036" y="32976"/>
                    <a:pt x="24417" y="39539"/>
                    <a:pt x="24417" y="47950"/>
                  </a:cubicBezTo>
                  <a:cubicBezTo>
                    <a:pt x="24417" y="55408"/>
                    <a:pt x="26893" y="61475"/>
                    <a:pt x="31845" y="66152"/>
                  </a:cubicBezTo>
                  <a:cubicBezTo>
                    <a:pt x="36799" y="70838"/>
                    <a:pt x="47562" y="77220"/>
                    <a:pt x="64135" y="85307"/>
                  </a:cubicBezTo>
                  <a:cubicBezTo>
                    <a:pt x="82424" y="93955"/>
                    <a:pt x="95187" y="102604"/>
                    <a:pt x="102426" y="111253"/>
                  </a:cubicBezTo>
                  <a:cubicBezTo>
                    <a:pt x="109760" y="119892"/>
                    <a:pt x="113380" y="129617"/>
                    <a:pt x="113380" y="140402"/>
                  </a:cubicBezTo>
                  <a:cubicBezTo>
                    <a:pt x="113380" y="156584"/>
                    <a:pt x="107475" y="168999"/>
                    <a:pt x="95568" y="177646"/>
                  </a:cubicBezTo>
                  <a:cubicBezTo>
                    <a:pt x="83757" y="186292"/>
                    <a:pt x="67279" y="190615"/>
                    <a:pt x="46228" y="190615"/>
                  </a:cubicBezTo>
                  <a:cubicBezTo>
                    <a:pt x="38895" y="190615"/>
                    <a:pt x="30322" y="189603"/>
                    <a:pt x="20511" y="187580"/>
                  </a:cubicBezTo>
                  <a:cubicBezTo>
                    <a:pt x="10700" y="185558"/>
                    <a:pt x="3556" y="183040"/>
                    <a:pt x="-920" y="180025"/>
                  </a:cubicBezTo>
                  <a:lnTo>
                    <a:pt x="-920" y="152896"/>
                  </a:lnTo>
                  <a:cubicBezTo>
                    <a:pt x="4795" y="157814"/>
                    <a:pt x="12415" y="161859"/>
                    <a:pt x="21940" y="165033"/>
                  </a:cubicBezTo>
                  <a:cubicBezTo>
                    <a:pt x="31465" y="168206"/>
                    <a:pt x="40418" y="169792"/>
                    <a:pt x="48991" y="169792"/>
                  </a:cubicBezTo>
                  <a:cubicBezTo>
                    <a:pt x="75089" y="169792"/>
                    <a:pt x="88139" y="160590"/>
                    <a:pt x="88139" y="142187"/>
                  </a:cubicBezTo>
                  <a:cubicBezTo>
                    <a:pt x="88139" y="137030"/>
                    <a:pt x="86805" y="132389"/>
                    <a:pt x="83948" y="128264"/>
                  </a:cubicBezTo>
                  <a:cubicBezTo>
                    <a:pt x="81185" y="124140"/>
                    <a:pt x="77280" y="120492"/>
                    <a:pt x="72422" y="117320"/>
                  </a:cubicBezTo>
                  <a:cubicBezTo>
                    <a:pt x="67564" y="114148"/>
                    <a:pt x="58421" y="109262"/>
                    <a:pt x="44990" y="102680"/>
                  </a:cubicBezTo>
                  <a:cubicBezTo>
                    <a:pt x="26321" y="93479"/>
                    <a:pt x="14034" y="84935"/>
                    <a:pt x="8128" y="77039"/>
                  </a:cubicBezTo>
                  <a:cubicBezTo>
                    <a:pt x="2127" y="69152"/>
                    <a:pt x="-825" y="60123"/>
                    <a:pt x="-825" y="49969"/>
                  </a:cubicBezTo>
                  <a:cubicBezTo>
                    <a:pt x="-825" y="34662"/>
                    <a:pt x="5367" y="22527"/>
                    <a:pt x="17844" y="13564"/>
                  </a:cubicBezTo>
                  <a:cubicBezTo>
                    <a:pt x="30227" y="4601"/>
                    <a:pt x="45848" y="115"/>
                    <a:pt x="64803" y="115"/>
                  </a:cubicBezTo>
                  <a:close/>
                </a:path>
              </a:pathLst>
            </a:custGeom>
            <a:solidFill>
              <a:srgbClr val="FBB0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C25D49EE-2B0B-408F-A4F1-24AB3E090780}"/>
                </a:ext>
              </a:extLst>
            </p:cNvPr>
            <p:cNvSpPr/>
            <p:nvPr/>
          </p:nvSpPr>
          <p:spPr>
            <a:xfrm>
              <a:off x="9407525" y="479425"/>
              <a:ext cx="114300" cy="180975"/>
            </a:xfrm>
            <a:custGeom>
              <a:avLst/>
              <a:gdLst>
                <a:gd name="connsiteX0" fmla="*/ -920 w 114300"/>
                <a:gd name="connsiteY0" fmla="*/ 115 h 180975"/>
                <a:gd name="connsiteX1" fmla="*/ 51039 w 114300"/>
                <a:gd name="connsiteY1" fmla="*/ 115 h 180975"/>
                <a:gd name="connsiteX2" fmla="*/ 97026 w 114300"/>
                <a:gd name="connsiteY2" fmla="*/ 14250 h 180975"/>
                <a:gd name="connsiteX3" fmla="*/ 113380 w 114300"/>
                <a:gd name="connsiteY3" fmla="*/ 54674 h 180975"/>
                <a:gd name="connsiteX4" fmla="*/ 94254 w 114300"/>
                <a:gd name="connsiteY4" fmla="*/ 97842 h 180975"/>
                <a:gd name="connsiteX5" fmla="*/ 46429 w 114300"/>
                <a:gd name="connsiteY5" fmla="*/ 113443 h 180975"/>
                <a:gd name="connsiteX6" fmla="*/ 22693 w 114300"/>
                <a:gd name="connsiteY6" fmla="*/ 113443 h 180975"/>
                <a:gd name="connsiteX7" fmla="*/ 22693 w 114300"/>
                <a:gd name="connsiteY7" fmla="*/ 181090 h 180975"/>
                <a:gd name="connsiteX8" fmla="*/ -920 w 114300"/>
                <a:gd name="connsiteY8" fmla="*/ 181090 h 180975"/>
                <a:gd name="connsiteX9" fmla="*/ -920 w 114300"/>
                <a:gd name="connsiteY9" fmla="*/ 115 h 180975"/>
                <a:gd name="connsiteX10" fmla="*/ 22693 w 114300"/>
                <a:gd name="connsiteY10" fmla="*/ 20679 h 180975"/>
                <a:gd name="connsiteX11" fmla="*/ 22693 w 114300"/>
                <a:gd name="connsiteY11" fmla="*/ 92879 h 180975"/>
                <a:gd name="connsiteX12" fmla="*/ 44543 w 114300"/>
                <a:gd name="connsiteY12" fmla="*/ 92879 h 180975"/>
                <a:gd name="connsiteX13" fmla="*/ 77366 w 114300"/>
                <a:gd name="connsiteY13" fmla="*/ 83240 h 180975"/>
                <a:gd name="connsiteX14" fmla="*/ 88586 w 114300"/>
                <a:gd name="connsiteY14" fmla="*/ 55608 h 180975"/>
                <a:gd name="connsiteX15" fmla="*/ 46781 w 114300"/>
                <a:gd name="connsiteY15" fmla="*/ 20679 h 180975"/>
                <a:gd name="connsiteX16" fmla="*/ 22693 w 114300"/>
                <a:gd name="connsiteY16" fmla="*/ 206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300" h="180975">
                  <a:moveTo>
                    <a:pt x="-920" y="115"/>
                  </a:moveTo>
                  <a:lnTo>
                    <a:pt x="51039" y="115"/>
                  </a:lnTo>
                  <a:cubicBezTo>
                    <a:pt x="70794" y="115"/>
                    <a:pt x="86119" y="4830"/>
                    <a:pt x="97026" y="14250"/>
                  </a:cubicBezTo>
                  <a:cubicBezTo>
                    <a:pt x="107931" y="23680"/>
                    <a:pt x="113380" y="37148"/>
                    <a:pt x="113380" y="54674"/>
                  </a:cubicBezTo>
                  <a:cubicBezTo>
                    <a:pt x="113380" y="72438"/>
                    <a:pt x="107008" y="86821"/>
                    <a:pt x="94254" y="97842"/>
                  </a:cubicBezTo>
                  <a:cubicBezTo>
                    <a:pt x="81500" y="108871"/>
                    <a:pt x="65555" y="114063"/>
                    <a:pt x="46429" y="113443"/>
                  </a:cubicBezTo>
                  <a:lnTo>
                    <a:pt x="22693" y="113443"/>
                  </a:lnTo>
                  <a:lnTo>
                    <a:pt x="22693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  <a:moveTo>
                    <a:pt x="22693" y="20679"/>
                  </a:moveTo>
                  <a:lnTo>
                    <a:pt x="22693" y="92879"/>
                  </a:lnTo>
                  <a:lnTo>
                    <a:pt x="44543" y="92879"/>
                  </a:lnTo>
                  <a:cubicBezTo>
                    <a:pt x="58944" y="92879"/>
                    <a:pt x="69889" y="89669"/>
                    <a:pt x="77366" y="83240"/>
                  </a:cubicBezTo>
                  <a:cubicBezTo>
                    <a:pt x="84843" y="76820"/>
                    <a:pt x="88586" y="67609"/>
                    <a:pt x="88586" y="55608"/>
                  </a:cubicBezTo>
                  <a:cubicBezTo>
                    <a:pt x="88586" y="32319"/>
                    <a:pt x="74652" y="20679"/>
                    <a:pt x="46781" y="20679"/>
                  </a:cubicBezTo>
                  <a:lnTo>
                    <a:pt x="22693" y="20679"/>
                  </a:lnTo>
                  <a:close/>
                </a:path>
              </a:pathLst>
            </a:custGeom>
            <a:solidFill>
              <a:srgbClr val="EF5B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8A8FFD9C-4ECA-4CD2-B182-866AD4C51739}"/>
                </a:ext>
              </a:extLst>
            </p:cNvPr>
            <p:cNvSpPr/>
            <p:nvPr/>
          </p:nvSpPr>
          <p:spPr>
            <a:xfrm>
              <a:off x="9550400" y="479425"/>
              <a:ext cx="95250" cy="180975"/>
            </a:xfrm>
            <a:custGeom>
              <a:avLst/>
              <a:gdLst>
                <a:gd name="connsiteX0" fmla="*/ -920 w 95250"/>
                <a:gd name="connsiteY0" fmla="*/ 115 h 180975"/>
                <a:gd name="connsiteX1" fmla="*/ 22416 w 95250"/>
                <a:gd name="connsiteY1" fmla="*/ 115 h 180975"/>
                <a:gd name="connsiteX2" fmla="*/ 22416 w 95250"/>
                <a:gd name="connsiteY2" fmla="*/ 160410 h 180975"/>
                <a:gd name="connsiteX3" fmla="*/ 94330 w 95250"/>
                <a:gd name="connsiteY3" fmla="*/ 160410 h 180975"/>
                <a:gd name="connsiteX4" fmla="*/ 94330 w 95250"/>
                <a:gd name="connsiteY4" fmla="*/ 181090 h 180975"/>
                <a:gd name="connsiteX5" fmla="*/ -920 w 95250"/>
                <a:gd name="connsiteY5" fmla="*/ 181090 h 180975"/>
                <a:gd name="connsiteX6" fmla="*/ -920 w 95250"/>
                <a:gd name="connsiteY6" fmla="*/ 11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180975">
                  <a:moveTo>
                    <a:pt x="-920" y="115"/>
                  </a:moveTo>
                  <a:lnTo>
                    <a:pt x="22416" y="115"/>
                  </a:lnTo>
                  <a:lnTo>
                    <a:pt x="22416" y="160410"/>
                  </a:lnTo>
                  <a:lnTo>
                    <a:pt x="94330" y="160410"/>
                  </a:lnTo>
                  <a:lnTo>
                    <a:pt x="94330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</a:path>
              </a:pathLst>
            </a:custGeom>
            <a:solidFill>
              <a:srgbClr val="293B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21B08784-9159-4F7B-8077-076511FA395D}"/>
                </a:ext>
              </a:extLst>
            </p:cNvPr>
            <p:cNvSpPr/>
            <p:nvPr/>
          </p:nvSpPr>
          <p:spPr>
            <a:xfrm>
              <a:off x="9664700" y="479425"/>
              <a:ext cx="142875" cy="190500"/>
            </a:xfrm>
            <a:custGeom>
              <a:avLst/>
              <a:gdLst>
                <a:gd name="connsiteX0" fmla="*/ -920 w 142875"/>
                <a:gd name="connsiteY0" fmla="*/ 115 h 190500"/>
                <a:gd name="connsiteX1" fmla="*/ 23559 w 142875"/>
                <a:gd name="connsiteY1" fmla="*/ 115 h 190500"/>
                <a:gd name="connsiteX2" fmla="*/ 23559 w 142875"/>
                <a:gd name="connsiteY2" fmla="*/ 112843 h 190500"/>
                <a:gd name="connsiteX3" fmla="*/ 71280 w 142875"/>
                <a:gd name="connsiteY3" fmla="*/ 169086 h 190500"/>
                <a:gd name="connsiteX4" fmla="*/ 117476 w 142875"/>
                <a:gd name="connsiteY4" fmla="*/ 114653 h 190500"/>
                <a:gd name="connsiteX5" fmla="*/ 117476 w 142875"/>
                <a:gd name="connsiteY5" fmla="*/ 115 h 190500"/>
                <a:gd name="connsiteX6" fmla="*/ 141955 w 142875"/>
                <a:gd name="connsiteY6" fmla="*/ 115 h 190500"/>
                <a:gd name="connsiteX7" fmla="*/ 141955 w 142875"/>
                <a:gd name="connsiteY7" fmla="*/ 111148 h 190500"/>
                <a:gd name="connsiteX8" fmla="*/ 68994 w 142875"/>
                <a:gd name="connsiteY8" fmla="*/ 190615 h 190500"/>
                <a:gd name="connsiteX9" fmla="*/ -920 w 142875"/>
                <a:gd name="connsiteY9" fmla="*/ 113929 h 190500"/>
                <a:gd name="connsiteX10" fmla="*/ -920 w 142875"/>
                <a:gd name="connsiteY10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90500">
                  <a:moveTo>
                    <a:pt x="-920" y="115"/>
                  </a:moveTo>
                  <a:lnTo>
                    <a:pt x="23559" y="115"/>
                  </a:lnTo>
                  <a:lnTo>
                    <a:pt x="23559" y="112843"/>
                  </a:lnTo>
                  <a:cubicBezTo>
                    <a:pt x="23559" y="150338"/>
                    <a:pt x="39466" y="169086"/>
                    <a:pt x="71280" y="169086"/>
                  </a:cubicBezTo>
                  <a:cubicBezTo>
                    <a:pt x="102046" y="169086"/>
                    <a:pt x="117476" y="150942"/>
                    <a:pt x="117476" y="114653"/>
                  </a:cubicBezTo>
                  <a:lnTo>
                    <a:pt x="117476" y="115"/>
                  </a:lnTo>
                  <a:lnTo>
                    <a:pt x="141955" y="115"/>
                  </a:lnTo>
                  <a:lnTo>
                    <a:pt x="141955" y="111148"/>
                  </a:lnTo>
                  <a:cubicBezTo>
                    <a:pt x="141955" y="164126"/>
                    <a:pt x="117666" y="190615"/>
                    <a:pt x="68994" y="190615"/>
                  </a:cubicBezTo>
                  <a:cubicBezTo>
                    <a:pt x="22416" y="190615"/>
                    <a:pt x="-920" y="165054"/>
                    <a:pt x="-920" y="113929"/>
                  </a:cubicBezTo>
                  <a:lnTo>
                    <a:pt x="-920" y="115"/>
                  </a:lnTo>
                  <a:close/>
                </a:path>
              </a:pathLst>
            </a:custGeom>
            <a:solidFill>
              <a:srgbClr val="1A92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36C956BC-E69F-446B-977E-79F61C67BC7F}"/>
                </a:ext>
              </a:extLst>
            </p:cNvPr>
            <p:cNvSpPr/>
            <p:nvPr/>
          </p:nvSpPr>
          <p:spPr>
            <a:xfrm>
              <a:off x="8759825" y="469900"/>
              <a:ext cx="1495425" cy="200025"/>
            </a:xfrm>
            <a:custGeom>
              <a:avLst/>
              <a:gdLst>
                <a:gd name="connsiteX0" fmla="*/ 1231520 w 1495425"/>
                <a:gd name="connsiteY0" fmla="*/ 178615 h 200025"/>
                <a:gd name="connsiteX1" fmla="*/ 1238950 w 1495425"/>
                <a:gd name="connsiteY1" fmla="*/ 181469 h 200025"/>
                <a:gd name="connsiteX2" fmla="*/ 1241902 w 1495425"/>
                <a:gd name="connsiteY2" fmla="*/ 188842 h 200025"/>
                <a:gd name="connsiteX3" fmla="*/ 1238950 w 1495425"/>
                <a:gd name="connsiteY3" fmla="*/ 196216 h 200025"/>
                <a:gd name="connsiteX4" fmla="*/ 1231520 w 1495425"/>
                <a:gd name="connsiteY4" fmla="*/ 199188 h 200025"/>
                <a:gd name="connsiteX5" fmla="*/ 1224376 w 1495425"/>
                <a:gd name="connsiteY5" fmla="*/ 196216 h 200025"/>
                <a:gd name="connsiteX6" fmla="*/ 1221518 w 1495425"/>
                <a:gd name="connsiteY6" fmla="*/ 188842 h 200025"/>
                <a:gd name="connsiteX7" fmla="*/ 1224376 w 1495425"/>
                <a:gd name="connsiteY7" fmla="*/ 181469 h 200025"/>
                <a:gd name="connsiteX8" fmla="*/ 1231520 w 1495425"/>
                <a:gd name="connsiteY8" fmla="*/ 178615 h 200025"/>
                <a:gd name="connsiteX9" fmla="*/ 560884 w 1495425"/>
                <a:gd name="connsiteY9" fmla="*/ 73010 h 200025"/>
                <a:gd name="connsiteX10" fmla="*/ 530756 w 1495425"/>
                <a:gd name="connsiteY10" fmla="*/ 85383 h 200025"/>
                <a:gd name="connsiteX11" fmla="*/ 516050 w 1495425"/>
                <a:gd name="connsiteY11" fmla="*/ 120940 h 200025"/>
                <a:gd name="connsiteX12" fmla="*/ 599060 w 1495425"/>
                <a:gd name="connsiteY12" fmla="*/ 120940 h 200025"/>
                <a:gd name="connsiteX13" fmla="*/ 588316 w 1495425"/>
                <a:gd name="connsiteY13" fmla="*/ 85564 h 200025"/>
                <a:gd name="connsiteX14" fmla="*/ 560884 w 1495425"/>
                <a:gd name="connsiteY14" fmla="*/ 73010 h 200025"/>
                <a:gd name="connsiteX15" fmla="*/ 345142 w 1495425"/>
                <a:gd name="connsiteY15" fmla="*/ 65399 h 200025"/>
                <a:gd name="connsiteX16" fmla="*/ 356696 w 1495425"/>
                <a:gd name="connsiteY16" fmla="*/ 65399 h 200025"/>
                <a:gd name="connsiteX17" fmla="*/ 356696 w 1495425"/>
                <a:gd name="connsiteY17" fmla="*/ 196929 h 200025"/>
                <a:gd name="connsiteX18" fmla="*/ 345142 w 1495425"/>
                <a:gd name="connsiteY18" fmla="*/ 196929 h 200025"/>
                <a:gd name="connsiteX19" fmla="*/ 1451452 w 1495425"/>
                <a:gd name="connsiteY19" fmla="*/ 62189 h 200025"/>
                <a:gd name="connsiteX20" fmla="*/ 1483456 w 1495425"/>
                <a:gd name="connsiteY20" fmla="*/ 76401 h 200025"/>
                <a:gd name="connsiteX21" fmla="*/ 1494505 w 1495425"/>
                <a:gd name="connsiteY21" fmla="*/ 116892 h 200025"/>
                <a:gd name="connsiteX22" fmla="*/ 1494505 w 1495425"/>
                <a:gd name="connsiteY22" fmla="*/ 196929 h 200025"/>
                <a:gd name="connsiteX23" fmla="*/ 1482980 w 1495425"/>
                <a:gd name="connsiteY23" fmla="*/ 196929 h 200025"/>
                <a:gd name="connsiteX24" fmla="*/ 1482980 w 1495425"/>
                <a:gd name="connsiteY24" fmla="*/ 120340 h 200025"/>
                <a:gd name="connsiteX25" fmla="*/ 1449452 w 1495425"/>
                <a:gd name="connsiteY25" fmla="*/ 73010 h 200025"/>
                <a:gd name="connsiteX26" fmla="*/ 1418686 w 1495425"/>
                <a:gd name="connsiteY26" fmla="*/ 86926 h 200025"/>
                <a:gd name="connsiteX27" fmla="*/ 1406685 w 1495425"/>
                <a:gd name="connsiteY27" fmla="*/ 121416 h 200025"/>
                <a:gd name="connsiteX28" fmla="*/ 1406685 w 1495425"/>
                <a:gd name="connsiteY28" fmla="*/ 196929 h 200025"/>
                <a:gd name="connsiteX29" fmla="*/ 1395159 w 1495425"/>
                <a:gd name="connsiteY29" fmla="*/ 196929 h 200025"/>
                <a:gd name="connsiteX30" fmla="*/ 1395159 w 1495425"/>
                <a:gd name="connsiteY30" fmla="*/ 65399 h 200025"/>
                <a:gd name="connsiteX31" fmla="*/ 1406685 w 1495425"/>
                <a:gd name="connsiteY31" fmla="*/ 65399 h 200025"/>
                <a:gd name="connsiteX32" fmla="*/ 1406685 w 1495425"/>
                <a:gd name="connsiteY32" fmla="*/ 89307 h 200025"/>
                <a:gd name="connsiteX33" fmla="*/ 1407256 w 1495425"/>
                <a:gd name="connsiteY33" fmla="*/ 89307 h 200025"/>
                <a:gd name="connsiteX34" fmla="*/ 1451452 w 1495425"/>
                <a:gd name="connsiteY34" fmla="*/ 62189 h 200025"/>
                <a:gd name="connsiteX35" fmla="*/ 1336295 w 1495425"/>
                <a:gd name="connsiteY35" fmla="*/ 62189 h 200025"/>
                <a:gd name="connsiteX36" fmla="*/ 1364870 w 1495425"/>
                <a:gd name="connsiteY36" fmla="*/ 68371 h 200025"/>
                <a:gd name="connsiteX37" fmla="*/ 1364870 w 1495425"/>
                <a:gd name="connsiteY37" fmla="*/ 81697 h 200025"/>
                <a:gd name="connsiteX38" fmla="*/ 1334485 w 1495425"/>
                <a:gd name="connsiteY38" fmla="*/ 73010 h 200025"/>
                <a:gd name="connsiteX39" fmla="*/ 1297718 w 1495425"/>
                <a:gd name="connsiteY39" fmla="*/ 89660 h 200025"/>
                <a:gd name="connsiteX40" fmla="*/ 1283621 w 1495425"/>
                <a:gd name="connsiteY40" fmla="*/ 132713 h 200025"/>
                <a:gd name="connsiteX41" fmla="*/ 1296480 w 1495425"/>
                <a:gd name="connsiteY41" fmla="*/ 173799 h 200025"/>
                <a:gd name="connsiteX42" fmla="*/ 1330676 w 1495425"/>
                <a:gd name="connsiteY42" fmla="*/ 189318 h 200025"/>
                <a:gd name="connsiteX43" fmla="*/ 1364393 w 1495425"/>
                <a:gd name="connsiteY43" fmla="*/ 178853 h 200025"/>
                <a:gd name="connsiteX44" fmla="*/ 1364393 w 1495425"/>
                <a:gd name="connsiteY44" fmla="*/ 191102 h 200025"/>
                <a:gd name="connsiteX45" fmla="*/ 1330103 w 1495425"/>
                <a:gd name="connsiteY45" fmla="*/ 200140 h 200025"/>
                <a:gd name="connsiteX46" fmla="*/ 1287622 w 1495425"/>
                <a:gd name="connsiteY46" fmla="*/ 181707 h 200025"/>
                <a:gd name="connsiteX47" fmla="*/ 1271429 w 1495425"/>
                <a:gd name="connsiteY47" fmla="*/ 133427 h 200025"/>
                <a:gd name="connsiteX48" fmla="*/ 1289622 w 1495425"/>
                <a:gd name="connsiteY48" fmla="*/ 82173 h 200025"/>
                <a:gd name="connsiteX49" fmla="*/ 1336295 w 1495425"/>
                <a:gd name="connsiteY49" fmla="*/ 62189 h 200025"/>
                <a:gd name="connsiteX50" fmla="*/ 561350 w 1495425"/>
                <a:gd name="connsiteY50" fmla="*/ 62189 h 200025"/>
                <a:gd name="connsiteX51" fmla="*/ 598298 w 1495425"/>
                <a:gd name="connsiteY51" fmla="*/ 79439 h 200025"/>
                <a:gd name="connsiteX52" fmla="*/ 611204 w 1495425"/>
                <a:gd name="connsiteY52" fmla="*/ 126407 h 200025"/>
                <a:gd name="connsiteX53" fmla="*/ 611204 w 1495425"/>
                <a:gd name="connsiteY53" fmla="*/ 131646 h 200025"/>
                <a:gd name="connsiteX54" fmla="*/ 515583 w 1495425"/>
                <a:gd name="connsiteY54" fmla="*/ 131646 h 200025"/>
                <a:gd name="connsiteX55" fmla="*/ 527841 w 1495425"/>
                <a:gd name="connsiteY55" fmla="*/ 174037 h 200025"/>
                <a:gd name="connsiteX56" fmla="*/ 561579 w 1495425"/>
                <a:gd name="connsiteY56" fmla="*/ 189318 h 200025"/>
                <a:gd name="connsiteX57" fmla="*/ 603965 w 1495425"/>
                <a:gd name="connsiteY57" fmla="*/ 173026 h 200025"/>
                <a:gd name="connsiteX58" fmla="*/ 603965 w 1495425"/>
                <a:gd name="connsiteY58" fmla="*/ 185632 h 200025"/>
                <a:gd name="connsiteX59" fmla="*/ 559245 w 1495425"/>
                <a:gd name="connsiteY59" fmla="*/ 200140 h 200025"/>
                <a:gd name="connsiteX60" fmla="*/ 518849 w 1495425"/>
                <a:gd name="connsiteY60" fmla="*/ 181885 h 200025"/>
                <a:gd name="connsiteX61" fmla="*/ 503438 w 1495425"/>
                <a:gd name="connsiteY61" fmla="*/ 130455 h 200025"/>
                <a:gd name="connsiteX62" fmla="*/ 519555 w 1495425"/>
                <a:gd name="connsiteY62" fmla="*/ 81935 h 200025"/>
                <a:gd name="connsiteX63" fmla="*/ 561350 w 1495425"/>
                <a:gd name="connsiteY63" fmla="*/ 62189 h 200025"/>
                <a:gd name="connsiteX64" fmla="*/ 453880 w 1495425"/>
                <a:gd name="connsiteY64" fmla="*/ 62189 h 200025"/>
                <a:gd name="connsiteX65" fmla="*/ 482483 w 1495425"/>
                <a:gd name="connsiteY65" fmla="*/ 68371 h 200025"/>
                <a:gd name="connsiteX66" fmla="*/ 482483 w 1495425"/>
                <a:gd name="connsiteY66" fmla="*/ 81697 h 200025"/>
                <a:gd name="connsiteX67" fmla="*/ 452127 w 1495425"/>
                <a:gd name="connsiteY67" fmla="*/ 73010 h 200025"/>
                <a:gd name="connsiteX68" fmla="*/ 415351 w 1495425"/>
                <a:gd name="connsiteY68" fmla="*/ 89660 h 200025"/>
                <a:gd name="connsiteX69" fmla="*/ 401225 w 1495425"/>
                <a:gd name="connsiteY69" fmla="*/ 132713 h 200025"/>
                <a:gd name="connsiteX70" fmla="*/ 414122 w 1495425"/>
                <a:gd name="connsiteY70" fmla="*/ 173799 h 200025"/>
                <a:gd name="connsiteX71" fmla="*/ 448279 w 1495425"/>
                <a:gd name="connsiteY71" fmla="*/ 189318 h 200025"/>
                <a:gd name="connsiteX72" fmla="*/ 482017 w 1495425"/>
                <a:gd name="connsiteY72" fmla="*/ 178853 h 200025"/>
                <a:gd name="connsiteX73" fmla="*/ 482017 w 1495425"/>
                <a:gd name="connsiteY73" fmla="*/ 191102 h 200025"/>
                <a:gd name="connsiteX74" fmla="*/ 447689 w 1495425"/>
                <a:gd name="connsiteY74" fmla="*/ 200140 h 200025"/>
                <a:gd name="connsiteX75" fmla="*/ 405255 w 1495425"/>
                <a:gd name="connsiteY75" fmla="*/ 181707 h 200025"/>
                <a:gd name="connsiteX76" fmla="*/ 389081 w 1495425"/>
                <a:gd name="connsiteY76" fmla="*/ 133427 h 200025"/>
                <a:gd name="connsiteX77" fmla="*/ 407236 w 1495425"/>
                <a:gd name="connsiteY77" fmla="*/ 82173 h 200025"/>
                <a:gd name="connsiteX78" fmla="*/ 453880 w 1495425"/>
                <a:gd name="connsiteY78" fmla="*/ 62189 h 200025"/>
                <a:gd name="connsiteX79" fmla="*/ 84195 w 1495425"/>
                <a:gd name="connsiteY79" fmla="*/ 21280 h 200025"/>
                <a:gd name="connsiteX80" fmla="*/ 32294 w 1495425"/>
                <a:gd name="connsiteY80" fmla="*/ 44530 h 200025"/>
                <a:gd name="connsiteX81" fmla="*/ 11920 w 1495425"/>
                <a:gd name="connsiteY81" fmla="*/ 105357 h 200025"/>
                <a:gd name="connsiteX82" fmla="*/ 31189 w 1495425"/>
                <a:gd name="connsiteY82" fmla="*/ 165950 h 200025"/>
                <a:gd name="connsiteX83" fmla="*/ 82671 w 1495425"/>
                <a:gd name="connsiteY83" fmla="*/ 188486 h 200025"/>
                <a:gd name="connsiteX84" fmla="*/ 135735 w 1495425"/>
                <a:gd name="connsiteY84" fmla="*/ 166188 h 200025"/>
                <a:gd name="connsiteX85" fmla="*/ 155300 w 1495425"/>
                <a:gd name="connsiteY85" fmla="*/ 104052 h 200025"/>
                <a:gd name="connsiteX86" fmla="*/ 136202 w 1495425"/>
                <a:gd name="connsiteY86" fmla="*/ 43168 h 200025"/>
                <a:gd name="connsiteX87" fmla="*/ 84195 w 1495425"/>
                <a:gd name="connsiteY87" fmla="*/ 21280 h 200025"/>
                <a:gd name="connsiteX88" fmla="*/ 350857 w 1495425"/>
                <a:gd name="connsiteY88" fmla="*/ 12717 h 200025"/>
                <a:gd name="connsiteX89" fmla="*/ 357696 w 1495425"/>
                <a:gd name="connsiteY89" fmla="*/ 15279 h 200025"/>
                <a:gd name="connsiteX90" fmla="*/ 360668 w 1495425"/>
                <a:gd name="connsiteY90" fmla="*/ 22232 h 200025"/>
                <a:gd name="connsiteX91" fmla="*/ 357753 w 1495425"/>
                <a:gd name="connsiteY91" fmla="*/ 29309 h 200025"/>
                <a:gd name="connsiteX92" fmla="*/ 350857 w 1495425"/>
                <a:gd name="connsiteY92" fmla="*/ 32224 h 200025"/>
                <a:gd name="connsiteX93" fmla="*/ 344152 w 1495425"/>
                <a:gd name="connsiteY93" fmla="*/ 29433 h 200025"/>
                <a:gd name="connsiteX94" fmla="*/ 341285 w 1495425"/>
                <a:gd name="connsiteY94" fmla="*/ 22232 h 200025"/>
                <a:gd name="connsiteX95" fmla="*/ 344209 w 1495425"/>
                <a:gd name="connsiteY95" fmla="*/ 15393 h 200025"/>
                <a:gd name="connsiteX96" fmla="*/ 350857 w 1495425"/>
                <a:gd name="connsiteY96" fmla="*/ 12717 h 200025"/>
                <a:gd name="connsiteX97" fmla="*/ 86291 w 1495425"/>
                <a:gd name="connsiteY97" fmla="*/ 9630 h 200025"/>
                <a:gd name="connsiteX98" fmla="*/ 145489 w 1495425"/>
                <a:gd name="connsiteY98" fmla="*/ 35138 h 200025"/>
                <a:gd name="connsiteX99" fmla="*/ 168139 w 1495425"/>
                <a:gd name="connsiteY99" fmla="*/ 102032 h 200025"/>
                <a:gd name="connsiteX100" fmla="*/ 144965 w 1495425"/>
                <a:gd name="connsiteY100" fmla="*/ 173918 h 200025"/>
                <a:gd name="connsiteX101" fmla="*/ 82910 w 1495425"/>
                <a:gd name="connsiteY101" fmla="*/ 200140 h 200025"/>
                <a:gd name="connsiteX102" fmla="*/ 21845 w 1495425"/>
                <a:gd name="connsiteY102" fmla="*/ 174215 h 200025"/>
                <a:gd name="connsiteX103" fmla="*/ -920 w 1495425"/>
                <a:gd name="connsiteY103" fmla="*/ 106785 h 200025"/>
                <a:gd name="connsiteX104" fmla="*/ 22436 w 1495425"/>
                <a:gd name="connsiteY104" fmla="*/ 36148 h 200025"/>
                <a:gd name="connsiteX105" fmla="*/ 86291 w 1495425"/>
                <a:gd name="connsiteY105" fmla="*/ 9630 h 200025"/>
                <a:gd name="connsiteX106" fmla="*/ 316520 w 1495425"/>
                <a:gd name="connsiteY106" fmla="*/ 115 h 200025"/>
                <a:gd name="connsiteX107" fmla="*/ 330178 w 1495425"/>
                <a:gd name="connsiteY107" fmla="*/ 2611 h 200025"/>
                <a:gd name="connsiteX108" fmla="*/ 330178 w 1495425"/>
                <a:gd name="connsiteY108" fmla="*/ 14622 h 200025"/>
                <a:gd name="connsiteX109" fmla="*/ 316053 w 1495425"/>
                <a:gd name="connsiteY109" fmla="*/ 10935 h 200025"/>
                <a:gd name="connsiteX110" fmla="*/ 292231 w 1495425"/>
                <a:gd name="connsiteY110" fmla="*/ 43520 h 200025"/>
                <a:gd name="connsiteX111" fmla="*/ 292231 w 1495425"/>
                <a:gd name="connsiteY111" fmla="*/ 65399 h 200025"/>
                <a:gd name="connsiteX112" fmla="*/ 326445 w 1495425"/>
                <a:gd name="connsiteY112" fmla="*/ 65399 h 200025"/>
                <a:gd name="connsiteX113" fmla="*/ 326445 w 1495425"/>
                <a:gd name="connsiteY113" fmla="*/ 76220 h 200025"/>
                <a:gd name="connsiteX114" fmla="*/ 292231 w 1495425"/>
                <a:gd name="connsiteY114" fmla="*/ 76220 h 200025"/>
                <a:gd name="connsiteX115" fmla="*/ 292231 w 1495425"/>
                <a:gd name="connsiteY115" fmla="*/ 196929 h 200025"/>
                <a:gd name="connsiteX116" fmla="*/ 280677 w 1495425"/>
                <a:gd name="connsiteY116" fmla="*/ 196929 h 200025"/>
                <a:gd name="connsiteX117" fmla="*/ 280677 w 1495425"/>
                <a:gd name="connsiteY117" fmla="*/ 76220 h 200025"/>
                <a:gd name="connsiteX118" fmla="*/ 257436 w 1495425"/>
                <a:gd name="connsiteY118" fmla="*/ 76220 h 200025"/>
                <a:gd name="connsiteX119" fmla="*/ 257436 w 1495425"/>
                <a:gd name="connsiteY119" fmla="*/ 65399 h 200025"/>
                <a:gd name="connsiteX120" fmla="*/ 280677 w 1495425"/>
                <a:gd name="connsiteY120" fmla="*/ 65399 h 200025"/>
                <a:gd name="connsiteX121" fmla="*/ 280677 w 1495425"/>
                <a:gd name="connsiteY121" fmla="*/ 42568 h 200025"/>
                <a:gd name="connsiteX122" fmla="*/ 290945 w 1495425"/>
                <a:gd name="connsiteY122" fmla="*/ 10935 h 200025"/>
                <a:gd name="connsiteX123" fmla="*/ 316520 w 1495425"/>
                <a:gd name="connsiteY123" fmla="*/ 115 h 200025"/>
                <a:gd name="connsiteX124" fmla="*/ 245044 w 1495425"/>
                <a:gd name="connsiteY124" fmla="*/ 115 h 200025"/>
                <a:gd name="connsiteX125" fmla="*/ 258703 w 1495425"/>
                <a:gd name="connsiteY125" fmla="*/ 2611 h 200025"/>
                <a:gd name="connsiteX126" fmla="*/ 258703 w 1495425"/>
                <a:gd name="connsiteY126" fmla="*/ 14622 h 200025"/>
                <a:gd name="connsiteX127" fmla="*/ 244577 w 1495425"/>
                <a:gd name="connsiteY127" fmla="*/ 10935 h 200025"/>
                <a:gd name="connsiteX128" fmla="*/ 220755 w 1495425"/>
                <a:gd name="connsiteY128" fmla="*/ 43520 h 200025"/>
                <a:gd name="connsiteX129" fmla="*/ 220755 w 1495425"/>
                <a:gd name="connsiteY129" fmla="*/ 65399 h 200025"/>
                <a:gd name="connsiteX130" fmla="*/ 254969 w 1495425"/>
                <a:gd name="connsiteY130" fmla="*/ 65399 h 200025"/>
                <a:gd name="connsiteX131" fmla="*/ 254969 w 1495425"/>
                <a:gd name="connsiteY131" fmla="*/ 76220 h 200025"/>
                <a:gd name="connsiteX132" fmla="*/ 220755 w 1495425"/>
                <a:gd name="connsiteY132" fmla="*/ 76220 h 200025"/>
                <a:gd name="connsiteX133" fmla="*/ 220755 w 1495425"/>
                <a:gd name="connsiteY133" fmla="*/ 196929 h 200025"/>
                <a:gd name="connsiteX134" fmla="*/ 209201 w 1495425"/>
                <a:gd name="connsiteY134" fmla="*/ 196929 h 200025"/>
                <a:gd name="connsiteX135" fmla="*/ 209201 w 1495425"/>
                <a:gd name="connsiteY135" fmla="*/ 76220 h 200025"/>
                <a:gd name="connsiteX136" fmla="*/ 185970 w 1495425"/>
                <a:gd name="connsiteY136" fmla="*/ 76220 h 200025"/>
                <a:gd name="connsiteX137" fmla="*/ 185970 w 1495425"/>
                <a:gd name="connsiteY137" fmla="*/ 65399 h 200025"/>
                <a:gd name="connsiteX138" fmla="*/ 209201 w 1495425"/>
                <a:gd name="connsiteY138" fmla="*/ 65399 h 200025"/>
                <a:gd name="connsiteX139" fmla="*/ 209201 w 1495425"/>
                <a:gd name="connsiteY139" fmla="*/ 42568 h 200025"/>
                <a:gd name="connsiteX140" fmla="*/ 219469 w 1495425"/>
                <a:gd name="connsiteY140" fmla="*/ 10935 h 200025"/>
                <a:gd name="connsiteX141" fmla="*/ 245044 w 1495425"/>
                <a:gd name="connsiteY141" fmla="*/ 11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495425" h="200025">
                  <a:moveTo>
                    <a:pt x="1231520" y="178615"/>
                  </a:moveTo>
                  <a:cubicBezTo>
                    <a:pt x="1234472" y="178615"/>
                    <a:pt x="1236853" y="179567"/>
                    <a:pt x="1238950" y="181469"/>
                  </a:cubicBezTo>
                  <a:cubicBezTo>
                    <a:pt x="1240950" y="183372"/>
                    <a:pt x="1241902" y="185830"/>
                    <a:pt x="1241902" y="188842"/>
                  </a:cubicBezTo>
                  <a:cubicBezTo>
                    <a:pt x="1241902" y="191776"/>
                    <a:pt x="1240950" y="194234"/>
                    <a:pt x="1238950" y="196216"/>
                  </a:cubicBezTo>
                  <a:cubicBezTo>
                    <a:pt x="1236853" y="198198"/>
                    <a:pt x="1234472" y="199188"/>
                    <a:pt x="1231520" y="199188"/>
                  </a:cubicBezTo>
                  <a:cubicBezTo>
                    <a:pt x="1228662" y="199188"/>
                    <a:pt x="1226281" y="198198"/>
                    <a:pt x="1224376" y="196216"/>
                  </a:cubicBezTo>
                  <a:cubicBezTo>
                    <a:pt x="1222471" y="194234"/>
                    <a:pt x="1221518" y="191776"/>
                    <a:pt x="1221518" y="188842"/>
                  </a:cubicBezTo>
                  <a:cubicBezTo>
                    <a:pt x="1221518" y="185830"/>
                    <a:pt x="1222471" y="183372"/>
                    <a:pt x="1224376" y="181469"/>
                  </a:cubicBezTo>
                  <a:cubicBezTo>
                    <a:pt x="1226281" y="179567"/>
                    <a:pt x="1228662" y="178615"/>
                    <a:pt x="1231520" y="178615"/>
                  </a:cubicBezTo>
                  <a:close/>
                  <a:moveTo>
                    <a:pt x="560884" y="73010"/>
                  </a:moveTo>
                  <a:cubicBezTo>
                    <a:pt x="548739" y="73010"/>
                    <a:pt x="538700" y="77134"/>
                    <a:pt x="530756" y="85383"/>
                  </a:cubicBezTo>
                  <a:cubicBezTo>
                    <a:pt x="522822" y="93622"/>
                    <a:pt x="517916" y="105481"/>
                    <a:pt x="516050" y="120940"/>
                  </a:cubicBezTo>
                  <a:lnTo>
                    <a:pt x="599060" y="120940"/>
                  </a:lnTo>
                  <a:cubicBezTo>
                    <a:pt x="598517" y="105719"/>
                    <a:pt x="594936" y="93927"/>
                    <a:pt x="588316" y="85564"/>
                  </a:cubicBezTo>
                  <a:cubicBezTo>
                    <a:pt x="581706" y="77191"/>
                    <a:pt x="572551" y="73010"/>
                    <a:pt x="560884" y="73010"/>
                  </a:cubicBezTo>
                  <a:close/>
                  <a:moveTo>
                    <a:pt x="345142" y="65399"/>
                  </a:moveTo>
                  <a:lnTo>
                    <a:pt x="356696" y="65399"/>
                  </a:lnTo>
                  <a:lnTo>
                    <a:pt x="356696" y="196929"/>
                  </a:lnTo>
                  <a:lnTo>
                    <a:pt x="345142" y="196929"/>
                  </a:lnTo>
                  <a:close/>
                  <a:moveTo>
                    <a:pt x="1451452" y="62189"/>
                  </a:moveTo>
                  <a:cubicBezTo>
                    <a:pt x="1465358" y="62189"/>
                    <a:pt x="1476027" y="66933"/>
                    <a:pt x="1483456" y="76401"/>
                  </a:cubicBezTo>
                  <a:cubicBezTo>
                    <a:pt x="1490790" y="85878"/>
                    <a:pt x="1494505" y="99375"/>
                    <a:pt x="1494505" y="116892"/>
                  </a:cubicBezTo>
                  <a:lnTo>
                    <a:pt x="1494505" y="196929"/>
                  </a:lnTo>
                  <a:lnTo>
                    <a:pt x="1482980" y="196929"/>
                  </a:lnTo>
                  <a:lnTo>
                    <a:pt x="1482980" y="120340"/>
                  </a:lnTo>
                  <a:cubicBezTo>
                    <a:pt x="1482980" y="88793"/>
                    <a:pt x="1471740" y="73010"/>
                    <a:pt x="1449452" y="73010"/>
                  </a:cubicBezTo>
                  <a:cubicBezTo>
                    <a:pt x="1436974" y="73010"/>
                    <a:pt x="1426782" y="77648"/>
                    <a:pt x="1418686" y="86926"/>
                  </a:cubicBezTo>
                  <a:cubicBezTo>
                    <a:pt x="1410685" y="96203"/>
                    <a:pt x="1406685" y="107700"/>
                    <a:pt x="1406685" y="121416"/>
                  </a:cubicBezTo>
                  <a:lnTo>
                    <a:pt x="1406685" y="196929"/>
                  </a:lnTo>
                  <a:lnTo>
                    <a:pt x="1395159" y="196929"/>
                  </a:lnTo>
                  <a:lnTo>
                    <a:pt x="1395159" y="65399"/>
                  </a:lnTo>
                  <a:lnTo>
                    <a:pt x="1406685" y="65399"/>
                  </a:lnTo>
                  <a:lnTo>
                    <a:pt x="1406685" y="89307"/>
                  </a:lnTo>
                  <a:lnTo>
                    <a:pt x="1407256" y="89307"/>
                  </a:lnTo>
                  <a:cubicBezTo>
                    <a:pt x="1416685" y="71229"/>
                    <a:pt x="1431450" y="62189"/>
                    <a:pt x="1451452" y="62189"/>
                  </a:cubicBezTo>
                  <a:close/>
                  <a:moveTo>
                    <a:pt x="1336295" y="62189"/>
                  </a:moveTo>
                  <a:cubicBezTo>
                    <a:pt x="1346106" y="62189"/>
                    <a:pt x="1355631" y="64256"/>
                    <a:pt x="1364870" y="68371"/>
                  </a:cubicBezTo>
                  <a:lnTo>
                    <a:pt x="1364870" y="81697"/>
                  </a:lnTo>
                  <a:cubicBezTo>
                    <a:pt x="1355631" y="75905"/>
                    <a:pt x="1345534" y="73010"/>
                    <a:pt x="1334485" y="73010"/>
                  </a:cubicBezTo>
                  <a:cubicBezTo>
                    <a:pt x="1319436" y="73010"/>
                    <a:pt x="1307148" y="78563"/>
                    <a:pt x="1297718" y="89660"/>
                  </a:cubicBezTo>
                  <a:cubicBezTo>
                    <a:pt x="1288289" y="100766"/>
                    <a:pt x="1283621" y="115110"/>
                    <a:pt x="1283621" y="132713"/>
                  </a:cubicBezTo>
                  <a:cubicBezTo>
                    <a:pt x="1283621" y="149757"/>
                    <a:pt x="1287908" y="163453"/>
                    <a:pt x="1296480" y="173799"/>
                  </a:cubicBezTo>
                  <a:cubicBezTo>
                    <a:pt x="1305053" y="184146"/>
                    <a:pt x="1316483" y="189318"/>
                    <a:pt x="1330676" y="189318"/>
                  </a:cubicBezTo>
                  <a:cubicBezTo>
                    <a:pt x="1343534" y="189318"/>
                    <a:pt x="1354773" y="185830"/>
                    <a:pt x="1364393" y="178853"/>
                  </a:cubicBezTo>
                  <a:lnTo>
                    <a:pt x="1364393" y="191102"/>
                  </a:lnTo>
                  <a:cubicBezTo>
                    <a:pt x="1354773" y="197127"/>
                    <a:pt x="1343343" y="200140"/>
                    <a:pt x="1330103" y="200140"/>
                  </a:cubicBezTo>
                  <a:cubicBezTo>
                    <a:pt x="1312578" y="200140"/>
                    <a:pt x="1298386" y="193995"/>
                    <a:pt x="1287622" y="181707"/>
                  </a:cubicBezTo>
                  <a:cubicBezTo>
                    <a:pt x="1276859" y="169419"/>
                    <a:pt x="1271429" y="153325"/>
                    <a:pt x="1271429" y="133427"/>
                  </a:cubicBezTo>
                  <a:cubicBezTo>
                    <a:pt x="1271429" y="112577"/>
                    <a:pt x="1277525" y="95489"/>
                    <a:pt x="1289622" y="82173"/>
                  </a:cubicBezTo>
                  <a:cubicBezTo>
                    <a:pt x="1301719" y="68847"/>
                    <a:pt x="1317245" y="62189"/>
                    <a:pt x="1336295" y="62189"/>
                  </a:cubicBezTo>
                  <a:close/>
                  <a:moveTo>
                    <a:pt x="561350" y="62189"/>
                  </a:moveTo>
                  <a:cubicBezTo>
                    <a:pt x="577381" y="62189"/>
                    <a:pt x="589697" y="67943"/>
                    <a:pt x="598298" y="79439"/>
                  </a:cubicBezTo>
                  <a:cubicBezTo>
                    <a:pt x="606899" y="90926"/>
                    <a:pt x="611204" y="106585"/>
                    <a:pt x="611204" y="126407"/>
                  </a:cubicBezTo>
                  <a:lnTo>
                    <a:pt x="611204" y="131646"/>
                  </a:lnTo>
                  <a:lnTo>
                    <a:pt x="515583" y="131646"/>
                  </a:lnTo>
                  <a:cubicBezTo>
                    <a:pt x="515583" y="149718"/>
                    <a:pt x="519669" y="163849"/>
                    <a:pt x="527841" y="174037"/>
                  </a:cubicBezTo>
                  <a:cubicBezTo>
                    <a:pt x="536014" y="184225"/>
                    <a:pt x="547263" y="189318"/>
                    <a:pt x="561579" y="189318"/>
                  </a:cubicBezTo>
                  <a:cubicBezTo>
                    <a:pt x="576057" y="189318"/>
                    <a:pt x="590182" y="183888"/>
                    <a:pt x="603965" y="173026"/>
                  </a:cubicBezTo>
                  <a:lnTo>
                    <a:pt x="603965" y="185632"/>
                  </a:lnTo>
                  <a:cubicBezTo>
                    <a:pt x="590573" y="195304"/>
                    <a:pt x="575666" y="200140"/>
                    <a:pt x="559245" y="200140"/>
                  </a:cubicBezTo>
                  <a:cubicBezTo>
                    <a:pt x="542586" y="200140"/>
                    <a:pt x="529127" y="194055"/>
                    <a:pt x="518849" y="181885"/>
                  </a:cubicBezTo>
                  <a:cubicBezTo>
                    <a:pt x="508572" y="169716"/>
                    <a:pt x="503438" y="152571"/>
                    <a:pt x="503438" y="130455"/>
                  </a:cubicBezTo>
                  <a:cubicBezTo>
                    <a:pt x="503438" y="111262"/>
                    <a:pt x="508811" y="95089"/>
                    <a:pt x="519555" y="81935"/>
                  </a:cubicBezTo>
                  <a:cubicBezTo>
                    <a:pt x="530289" y="68771"/>
                    <a:pt x="544224" y="62189"/>
                    <a:pt x="561350" y="62189"/>
                  </a:cubicBezTo>
                  <a:close/>
                  <a:moveTo>
                    <a:pt x="453880" y="62189"/>
                  </a:moveTo>
                  <a:cubicBezTo>
                    <a:pt x="463767" y="62189"/>
                    <a:pt x="473301" y="64256"/>
                    <a:pt x="482483" y="68371"/>
                  </a:cubicBezTo>
                  <a:lnTo>
                    <a:pt x="482483" y="81697"/>
                  </a:lnTo>
                  <a:cubicBezTo>
                    <a:pt x="473301" y="75905"/>
                    <a:pt x="463176" y="73010"/>
                    <a:pt x="452127" y="73010"/>
                  </a:cubicBezTo>
                  <a:cubicBezTo>
                    <a:pt x="437030" y="73010"/>
                    <a:pt x="424771" y="78563"/>
                    <a:pt x="415351" y="89660"/>
                  </a:cubicBezTo>
                  <a:cubicBezTo>
                    <a:pt x="405931" y="100766"/>
                    <a:pt x="401225" y="115110"/>
                    <a:pt x="401225" y="132713"/>
                  </a:cubicBezTo>
                  <a:cubicBezTo>
                    <a:pt x="401225" y="149757"/>
                    <a:pt x="405521" y="163453"/>
                    <a:pt x="414122" y="173799"/>
                  </a:cubicBezTo>
                  <a:cubicBezTo>
                    <a:pt x="422723" y="184146"/>
                    <a:pt x="434106" y="189318"/>
                    <a:pt x="448279" y="189318"/>
                  </a:cubicBezTo>
                  <a:cubicBezTo>
                    <a:pt x="461195" y="189318"/>
                    <a:pt x="472444" y="185830"/>
                    <a:pt x="482017" y="178853"/>
                  </a:cubicBezTo>
                  <a:lnTo>
                    <a:pt x="482017" y="191102"/>
                  </a:lnTo>
                  <a:cubicBezTo>
                    <a:pt x="472444" y="197127"/>
                    <a:pt x="461004" y="200140"/>
                    <a:pt x="447689" y="200140"/>
                  </a:cubicBezTo>
                  <a:cubicBezTo>
                    <a:pt x="430182" y="200140"/>
                    <a:pt x="416027" y="193995"/>
                    <a:pt x="405255" y="181707"/>
                  </a:cubicBezTo>
                  <a:cubicBezTo>
                    <a:pt x="394472" y="169419"/>
                    <a:pt x="389081" y="153325"/>
                    <a:pt x="389081" y="133427"/>
                  </a:cubicBezTo>
                  <a:cubicBezTo>
                    <a:pt x="389081" y="112577"/>
                    <a:pt x="395130" y="95489"/>
                    <a:pt x="407236" y="82173"/>
                  </a:cubicBezTo>
                  <a:cubicBezTo>
                    <a:pt x="419342" y="68847"/>
                    <a:pt x="434887" y="62189"/>
                    <a:pt x="453880" y="62189"/>
                  </a:cubicBezTo>
                  <a:close/>
                  <a:moveTo>
                    <a:pt x="84195" y="21280"/>
                  </a:moveTo>
                  <a:cubicBezTo>
                    <a:pt x="63174" y="21280"/>
                    <a:pt x="45877" y="29033"/>
                    <a:pt x="32294" y="44530"/>
                  </a:cubicBezTo>
                  <a:cubicBezTo>
                    <a:pt x="18711" y="60027"/>
                    <a:pt x="11920" y="80306"/>
                    <a:pt x="11920" y="105357"/>
                  </a:cubicBezTo>
                  <a:cubicBezTo>
                    <a:pt x="11920" y="130731"/>
                    <a:pt x="18349" y="150926"/>
                    <a:pt x="31189" y="165950"/>
                  </a:cubicBezTo>
                  <a:cubicBezTo>
                    <a:pt x="44028" y="180974"/>
                    <a:pt x="61192" y="188486"/>
                    <a:pt x="82671" y="188486"/>
                  </a:cubicBezTo>
                  <a:cubicBezTo>
                    <a:pt x="105017" y="188486"/>
                    <a:pt x="122705" y="181053"/>
                    <a:pt x="135735" y="166188"/>
                  </a:cubicBezTo>
                  <a:cubicBezTo>
                    <a:pt x="148775" y="151322"/>
                    <a:pt x="155300" y="130607"/>
                    <a:pt x="155300" y="104052"/>
                  </a:cubicBezTo>
                  <a:cubicBezTo>
                    <a:pt x="155300" y="78049"/>
                    <a:pt x="148937" y="57751"/>
                    <a:pt x="136202" y="43168"/>
                  </a:cubicBezTo>
                  <a:cubicBezTo>
                    <a:pt x="123476" y="28576"/>
                    <a:pt x="106141" y="21280"/>
                    <a:pt x="84195" y="21280"/>
                  </a:cubicBezTo>
                  <a:close/>
                  <a:moveTo>
                    <a:pt x="350857" y="12717"/>
                  </a:moveTo>
                  <a:cubicBezTo>
                    <a:pt x="353429" y="12717"/>
                    <a:pt x="355705" y="13574"/>
                    <a:pt x="357696" y="15279"/>
                  </a:cubicBezTo>
                  <a:cubicBezTo>
                    <a:pt x="359677" y="16984"/>
                    <a:pt x="360668" y="19298"/>
                    <a:pt x="360668" y="22232"/>
                  </a:cubicBezTo>
                  <a:cubicBezTo>
                    <a:pt x="360668" y="25013"/>
                    <a:pt x="359696" y="27366"/>
                    <a:pt x="357753" y="29309"/>
                  </a:cubicBezTo>
                  <a:cubicBezTo>
                    <a:pt x="355801" y="31252"/>
                    <a:pt x="353505" y="32224"/>
                    <a:pt x="350857" y="32224"/>
                  </a:cubicBezTo>
                  <a:cubicBezTo>
                    <a:pt x="348295" y="32224"/>
                    <a:pt x="346057" y="31290"/>
                    <a:pt x="344152" y="29433"/>
                  </a:cubicBezTo>
                  <a:cubicBezTo>
                    <a:pt x="342247" y="27566"/>
                    <a:pt x="341285" y="25166"/>
                    <a:pt x="341285" y="22232"/>
                  </a:cubicBezTo>
                  <a:cubicBezTo>
                    <a:pt x="341285" y="19460"/>
                    <a:pt x="342266" y="17184"/>
                    <a:pt x="344209" y="15393"/>
                  </a:cubicBezTo>
                  <a:cubicBezTo>
                    <a:pt x="346152" y="13612"/>
                    <a:pt x="348371" y="12717"/>
                    <a:pt x="350857" y="12717"/>
                  </a:cubicBezTo>
                  <a:close/>
                  <a:moveTo>
                    <a:pt x="86291" y="9630"/>
                  </a:moveTo>
                  <a:cubicBezTo>
                    <a:pt x="110656" y="9630"/>
                    <a:pt x="130392" y="18127"/>
                    <a:pt x="145489" y="35138"/>
                  </a:cubicBezTo>
                  <a:cubicBezTo>
                    <a:pt x="160586" y="52141"/>
                    <a:pt x="168139" y="74439"/>
                    <a:pt x="168139" y="102032"/>
                  </a:cubicBezTo>
                  <a:cubicBezTo>
                    <a:pt x="168139" y="132474"/>
                    <a:pt x="160414" y="156436"/>
                    <a:pt x="144965" y="173918"/>
                  </a:cubicBezTo>
                  <a:cubicBezTo>
                    <a:pt x="129515" y="191399"/>
                    <a:pt x="108827" y="200140"/>
                    <a:pt x="82910" y="200140"/>
                  </a:cubicBezTo>
                  <a:cubicBezTo>
                    <a:pt x="57382" y="200140"/>
                    <a:pt x="37028" y="191498"/>
                    <a:pt x="21845" y="174215"/>
                  </a:cubicBezTo>
                  <a:cubicBezTo>
                    <a:pt x="6671" y="156932"/>
                    <a:pt x="-920" y="134456"/>
                    <a:pt x="-920" y="106785"/>
                  </a:cubicBezTo>
                  <a:cubicBezTo>
                    <a:pt x="-920" y="77372"/>
                    <a:pt x="6862" y="53826"/>
                    <a:pt x="22436" y="36148"/>
                  </a:cubicBezTo>
                  <a:cubicBezTo>
                    <a:pt x="37999" y="18470"/>
                    <a:pt x="59287" y="9630"/>
                    <a:pt x="86291" y="9630"/>
                  </a:cubicBezTo>
                  <a:close/>
                  <a:moveTo>
                    <a:pt x="316520" y="115"/>
                  </a:moveTo>
                  <a:cubicBezTo>
                    <a:pt x="322044" y="115"/>
                    <a:pt x="326597" y="944"/>
                    <a:pt x="330178" y="2611"/>
                  </a:cubicBezTo>
                  <a:lnTo>
                    <a:pt x="330178" y="14622"/>
                  </a:lnTo>
                  <a:cubicBezTo>
                    <a:pt x="327064" y="12164"/>
                    <a:pt x="322359" y="10935"/>
                    <a:pt x="316053" y="10935"/>
                  </a:cubicBezTo>
                  <a:cubicBezTo>
                    <a:pt x="300175" y="10935"/>
                    <a:pt x="292231" y="21794"/>
                    <a:pt x="292231" y="43520"/>
                  </a:cubicBezTo>
                  <a:lnTo>
                    <a:pt x="292231" y="65399"/>
                  </a:lnTo>
                  <a:lnTo>
                    <a:pt x="326445" y="65399"/>
                  </a:lnTo>
                  <a:lnTo>
                    <a:pt x="326445" y="76220"/>
                  </a:lnTo>
                  <a:lnTo>
                    <a:pt x="292231" y="76220"/>
                  </a:lnTo>
                  <a:lnTo>
                    <a:pt x="292231" y="196929"/>
                  </a:lnTo>
                  <a:lnTo>
                    <a:pt x="280677" y="196929"/>
                  </a:lnTo>
                  <a:lnTo>
                    <a:pt x="280677" y="76220"/>
                  </a:lnTo>
                  <a:lnTo>
                    <a:pt x="257436" y="76220"/>
                  </a:lnTo>
                  <a:lnTo>
                    <a:pt x="257436" y="65399"/>
                  </a:lnTo>
                  <a:lnTo>
                    <a:pt x="280677" y="65399"/>
                  </a:lnTo>
                  <a:lnTo>
                    <a:pt x="280677" y="42568"/>
                  </a:lnTo>
                  <a:cubicBezTo>
                    <a:pt x="280677" y="28700"/>
                    <a:pt x="284096" y="18155"/>
                    <a:pt x="290945" y="10935"/>
                  </a:cubicBezTo>
                  <a:cubicBezTo>
                    <a:pt x="297794" y="3725"/>
                    <a:pt x="306318" y="115"/>
                    <a:pt x="316520" y="115"/>
                  </a:cubicBezTo>
                  <a:close/>
                  <a:moveTo>
                    <a:pt x="245044" y="115"/>
                  </a:moveTo>
                  <a:cubicBezTo>
                    <a:pt x="250569" y="115"/>
                    <a:pt x="255121" y="944"/>
                    <a:pt x="258703" y="2611"/>
                  </a:cubicBezTo>
                  <a:lnTo>
                    <a:pt x="258703" y="14622"/>
                  </a:lnTo>
                  <a:cubicBezTo>
                    <a:pt x="255588" y="12164"/>
                    <a:pt x="250883" y="10935"/>
                    <a:pt x="244577" y="10935"/>
                  </a:cubicBezTo>
                  <a:cubicBezTo>
                    <a:pt x="228699" y="10935"/>
                    <a:pt x="220755" y="21794"/>
                    <a:pt x="220755" y="43520"/>
                  </a:cubicBezTo>
                  <a:lnTo>
                    <a:pt x="220755" y="65399"/>
                  </a:lnTo>
                  <a:lnTo>
                    <a:pt x="254969" y="65399"/>
                  </a:lnTo>
                  <a:lnTo>
                    <a:pt x="254969" y="76220"/>
                  </a:lnTo>
                  <a:lnTo>
                    <a:pt x="220755" y="76220"/>
                  </a:lnTo>
                  <a:lnTo>
                    <a:pt x="220755" y="196929"/>
                  </a:lnTo>
                  <a:lnTo>
                    <a:pt x="209201" y="196929"/>
                  </a:lnTo>
                  <a:lnTo>
                    <a:pt x="209201" y="76220"/>
                  </a:lnTo>
                  <a:lnTo>
                    <a:pt x="185970" y="76220"/>
                  </a:lnTo>
                  <a:lnTo>
                    <a:pt x="185970" y="65399"/>
                  </a:lnTo>
                  <a:lnTo>
                    <a:pt x="209201" y="65399"/>
                  </a:lnTo>
                  <a:lnTo>
                    <a:pt x="209201" y="42568"/>
                  </a:lnTo>
                  <a:cubicBezTo>
                    <a:pt x="209201" y="28700"/>
                    <a:pt x="212621" y="18155"/>
                    <a:pt x="219469" y="10935"/>
                  </a:cubicBezTo>
                  <a:cubicBezTo>
                    <a:pt x="226327" y="3725"/>
                    <a:pt x="234843" y="115"/>
                    <a:pt x="245044" y="115"/>
                  </a:cubicBez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5109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>
            <a:extLst>
              <a:ext uri="{FF2B5EF4-FFF2-40B4-BE49-F238E27FC236}">
                <a16:creationId xmlns:a16="http://schemas.microsoft.com/office/drawing/2014/main" id="{AD868303-06D8-4000-97F7-25D87CA5B3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0000"/>
                  <a:lumOff val="30000"/>
                </a:schemeClr>
              </a:gs>
              <a:gs pos="100000">
                <a:schemeClr val="accent6">
                  <a:lumMod val="70000"/>
                  <a:lumOff val="3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F48856F-05F7-460B-A424-BB471C6BB186}"/>
              </a:ext>
            </a:extLst>
          </p:cNvPr>
          <p:cNvSpPr txBox="1"/>
          <p:nvPr/>
        </p:nvSpPr>
        <p:spPr>
          <a:xfrm>
            <a:off x="616992" y="340149"/>
            <a:ext cx="1748877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展望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C8B9103-2E68-48FE-8CE8-52DFA904CA35}"/>
              </a:ext>
            </a:extLst>
          </p:cNvPr>
          <p:cNvSpPr txBox="1"/>
          <p:nvPr/>
        </p:nvSpPr>
        <p:spPr>
          <a:xfrm>
            <a:off x="2921912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业绩报告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2EA70D7-4603-479D-80EA-A75F0CDF1490}"/>
              </a:ext>
            </a:extLst>
          </p:cNvPr>
          <p:cNvSpPr txBox="1"/>
          <p:nvPr/>
        </p:nvSpPr>
        <p:spPr>
          <a:xfrm>
            <a:off x="4969790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1100">
                <a:solidFill>
                  <a:schemeClr val="bg2">
                    <a:lumMod val="7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亮点展示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F1323DE-C4E8-42EA-9067-3937344661CD}"/>
              </a:ext>
            </a:extLst>
          </p:cNvPr>
          <p:cNvSpPr txBox="1"/>
          <p:nvPr/>
        </p:nvSpPr>
        <p:spPr>
          <a:xfrm>
            <a:off x="5993728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总结复盘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BD46111-8D57-4E10-982E-299597386262}"/>
              </a:ext>
            </a:extLst>
          </p:cNvPr>
          <p:cNvSpPr txBox="1"/>
          <p:nvPr/>
        </p:nvSpPr>
        <p:spPr>
          <a:xfrm>
            <a:off x="3945851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1100">
                <a:solidFill>
                  <a:schemeClr val="bg2">
                    <a:lumMod val="7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数据分析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E2D5AE5F-8AEB-4CC3-AB9C-0AA5E520F699}"/>
              </a:ext>
            </a:extLst>
          </p:cNvPr>
          <p:cNvSpPr/>
          <p:nvPr/>
        </p:nvSpPr>
        <p:spPr>
          <a:xfrm>
            <a:off x="3692513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D78606C1-E67E-4AE1-892F-B7477CFC26FA}"/>
              </a:ext>
            </a:extLst>
          </p:cNvPr>
          <p:cNvSpPr/>
          <p:nvPr/>
        </p:nvSpPr>
        <p:spPr>
          <a:xfrm>
            <a:off x="4716452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54ADC971-E3E4-4347-BAD6-71DD6A35991F}"/>
              </a:ext>
            </a:extLst>
          </p:cNvPr>
          <p:cNvSpPr/>
          <p:nvPr/>
        </p:nvSpPr>
        <p:spPr>
          <a:xfrm>
            <a:off x="5740391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9" name="文本框 418">
            <a:extLst>
              <a:ext uri="{FF2B5EF4-FFF2-40B4-BE49-F238E27FC236}">
                <a16:creationId xmlns:a16="http://schemas.microsoft.com/office/drawing/2014/main" id="{1D8FDAD6-1B42-4CDA-B8FF-DD24567122C0}"/>
              </a:ext>
            </a:extLst>
          </p:cNvPr>
          <p:cNvSpPr txBox="1"/>
          <p:nvPr/>
        </p:nvSpPr>
        <p:spPr>
          <a:xfrm>
            <a:off x="616993" y="6005379"/>
            <a:ext cx="1158972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English name </a:t>
            </a: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" name="文本框 419">
            <a:extLst>
              <a:ext uri="{FF2B5EF4-FFF2-40B4-BE49-F238E27FC236}">
                <a16:creationId xmlns:a16="http://schemas.microsoft.com/office/drawing/2014/main" id="{4EBA1586-0FA8-4A2A-8336-00A59AF1B3E3}"/>
              </a:ext>
            </a:extLst>
          </p:cNvPr>
          <p:cNvSpPr txBox="1"/>
          <p:nvPr/>
        </p:nvSpPr>
        <p:spPr>
          <a:xfrm>
            <a:off x="10731206" y="6005379"/>
            <a:ext cx="851194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Corporate slogan</a:t>
            </a:r>
          </a:p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圆: 空心 60">
            <a:extLst>
              <a:ext uri="{FF2B5EF4-FFF2-40B4-BE49-F238E27FC236}">
                <a16:creationId xmlns:a16="http://schemas.microsoft.com/office/drawing/2014/main" id="{5009DDA3-46AE-4994-A4B4-89BB9CDDCF4F}"/>
              </a:ext>
            </a:extLst>
          </p:cNvPr>
          <p:cNvSpPr/>
          <p:nvPr/>
        </p:nvSpPr>
        <p:spPr>
          <a:xfrm>
            <a:off x="2525294" y="469587"/>
            <a:ext cx="190274" cy="190274"/>
          </a:xfrm>
          <a:prstGeom prst="donut">
            <a:avLst>
              <a:gd name="adj" fmla="val 232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87B67AD-0F83-43E4-9081-83F1D3C33D69}"/>
              </a:ext>
            </a:extLst>
          </p:cNvPr>
          <p:cNvGrpSpPr/>
          <p:nvPr/>
        </p:nvGrpSpPr>
        <p:grpSpPr>
          <a:xfrm>
            <a:off x="728601" y="999019"/>
            <a:ext cx="10726800" cy="4810324"/>
            <a:chOff x="728601" y="999019"/>
            <a:chExt cx="10726800" cy="4810324"/>
          </a:xfrm>
        </p:grpSpPr>
        <p:grpSp>
          <p:nvGrpSpPr>
            <p:cNvPr id="80" name="组合 79">
              <a:extLst>
                <a:ext uri="{FF2B5EF4-FFF2-40B4-BE49-F238E27FC236}">
                  <a16:creationId xmlns:a16="http://schemas.microsoft.com/office/drawing/2014/main" id="{7003574A-F84B-4FDC-9DF9-56DF47B95E6D}"/>
                </a:ext>
              </a:extLst>
            </p:cNvPr>
            <p:cNvGrpSpPr/>
            <p:nvPr/>
          </p:nvGrpSpPr>
          <p:grpSpPr>
            <a:xfrm>
              <a:off x="1322170" y="1351277"/>
              <a:ext cx="1744992" cy="524270"/>
              <a:chOff x="728601" y="1538288"/>
              <a:chExt cx="1744992" cy="524270"/>
            </a:xfrm>
          </p:grpSpPr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38143B77-D657-4747-B5A2-1BAC190C3945}"/>
                  </a:ext>
                </a:extLst>
              </p:cNvPr>
              <p:cNvSpPr/>
              <p:nvPr/>
            </p:nvSpPr>
            <p:spPr>
              <a:xfrm>
                <a:off x="728601" y="1538288"/>
                <a:ext cx="1744992" cy="52427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F1DB3A0D-8D88-4EF9-8DC6-76F8559F8E92}"/>
                  </a:ext>
                </a:extLst>
              </p:cNvPr>
              <p:cNvSpPr txBox="1"/>
              <p:nvPr/>
            </p:nvSpPr>
            <p:spPr>
              <a:xfrm>
                <a:off x="1062489" y="1584980"/>
                <a:ext cx="1077218" cy="430887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+mn-ea"/>
                  </a:rPr>
                  <a:t>《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+mn-ea"/>
                  </a:rPr>
                  <a:t>学习手册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+mn-ea"/>
                  </a:rPr>
                  <a:t>》</a:t>
                </a:r>
              </a:p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+mn-ea"/>
                  </a:rPr>
                  <a:t>第三章</a:t>
                </a:r>
              </a:p>
            </p:txBody>
          </p:sp>
        </p:grpSp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639B7105-834A-44F8-AC3E-332E916A20CF}"/>
                </a:ext>
              </a:extLst>
            </p:cNvPr>
            <p:cNvGrpSpPr/>
            <p:nvPr/>
          </p:nvGrpSpPr>
          <p:grpSpPr>
            <a:xfrm>
              <a:off x="1322170" y="1967272"/>
              <a:ext cx="1744992" cy="393700"/>
              <a:chOff x="728601" y="2397464"/>
              <a:chExt cx="1744992" cy="393700"/>
            </a:xfrm>
          </p:grpSpPr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CE312AB0-B78E-47A6-BD6D-974F52406C46}"/>
                  </a:ext>
                </a:extLst>
              </p:cNvPr>
              <p:cNvSpPr/>
              <p:nvPr/>
            </p:nvSpPr>
            <p:spPr>
              <a:xfrm>
                <a:off x="728601" y="2397464"/>
                <a:ext cx="1744992" cy="393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174A8BA7-12E7-4934-A57C-7BD330F44F2F}"/>
                  </a:ext>
                </a:extLst>
              </p:cNvPr>
              <p:cNvSpPr txBox="1"/>
              <p:nvPr/>
            </p:nvSpPr>
            <p:spPr>
              <a:xfrm>
                <a:off x="882953" y="2486592"/>
                <a:ext cx="1436291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+mn-ea"/>
                  </a:rPr>
                  <a:t>烽火淬炼营丨三期</a:t>
                </a:r>
              </a:p>
            </p:txBody>
          </p:sp>
        </p:grpSp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413AFD9B-3953-431B-A19A-75C82DB2FFAF}"/>
                </a:ext>
              </a:extLst>
            </p:cNvPr>
            <p:cNvGrpSpPr/>
            <p:nvPr/>
          </p:nvGrpSpPr>
          <p:grpSpPr>
            <a:xfrm>
              <a:off x="1322170" y="2452697"/>
              <a:ext cx="1744992" cy="393700"/>
              <a:chOff x="728601" y="2960970"/>
              <a:chExt cx="1744992" cy="393700"/>
            </a:xfrm>
          </p:grpSpPr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86CFE580-B07E-4419-8529-3B02C9225E2B}"/>
                  </a:ext>
                </a:extLst>
              </p:cNvPr>
              <p:cNvSpPr/>
              <p:nvPr/>
            </p:nvSpPr>
            <p:spPr>
              <a:xfrm>
                <a:off x="728601" y="2960970"/>
                <a:ext cx="1744992" cy="393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F5832541-B53C-4792-91F1-BD285C19A167}"/>
                  </a:ext>
                </a:extLst>
              </p:cNvPr>
              <p:cNvSpPr txBox="1"/>
              <p:nvPr/>
            </p:nvSpPr>
            <p:spPr>
              <a:xfrm>
                <a:off x="1152256" y="3050098"/>
                <a:ext cx="897682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+mn-ea"/>
                    <a:cs typeface="阿里巴巴普惠体 R" panose="00020600040101010101" pitchFamily="18" charset="-122"/>
                    <a:sym typeface="思源黑体 CN Regular" panose="020B0500000000000000" pitchFamily="34" charset="-122"/>
                  </a:rPr>
                  <a:t>内训师培训</a:t>
                </a:r>
              </a:p>
            </p:txBody>
          </p:sp>
        </p:grpSp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AF53DEFB-F5C4-41F8-94BE-FC0B675CD496}"/>
                </a:ext>
              </a:extLst>
            </p:cNvPr>
            <p:cNvGrpSpPr/>
            <p:nvPr/>
          </p:nvGrpSpPr>
          <p:grpSpPr>
            <a:xfrm>
              <a:off x="1322170" y="3206034"/>
              <a:ext cx="1744992" cy="393700"/>
              <a:chOff x="728601" y="3524476"/>
              <a:chExt cx="1744992" cy="393700"/>
            </a:xfrm>
          </p:grpSpPr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F0EDEEEC-AA92-4DCB-BB81-8A298338FAC3}"/>
                  </a:ext>
                </a:extLst>
              </p:cNvPr>
              <p:cNvSpPr/>
              <p:nvPr/>
            </p:nvSpPr>
            <p:spPr>
              <a:xfrm>
                <a:off x="728601" y="3524476"/>
                <a:ext cx="1744992" cy="393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F2ED6EDD-70A5-4E1C-97AD-9034CCA7CDB7}"/>
                  </a:ext>
                </a:extLst>
              </p:cNvPr>
              <p:cNvSpPr txBox="1"/>
              <p:nvPr/>
            </p:nvSpPr>
            <p:spPr>
              <a:xfrm>
                <a:off x="972721" y="3613604"/>
                <a:ext cx="1256754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+mn-ea"/>
                  </a:rPr>
                  <a:t>慢病天使特训营</a:t>
                </a:r>
              </a:p>
            </p:txBody>
          </p:sp>
        </p:grp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D14DCE47-9189-431D-A592-57C1EC4A1E7F}"/>
                </a:ext>
              </a:extLst>
            </p:cNvPr>
            <p:cNvGrpSpPr/>
            <p:nvPr/>
          </p:nvGrpSpPr>
          <p:grpSpPr>
            <a:xfrm>
              <a:off x="1322170" y="3691459"/>
              <a:ext cx="1744992" cy="393700"/>
              <a:chOff x="728601" y="4087982"/>
              <a:chExt cx="1744992" cy="393700"/>
            </a:xfrm>
          </p:grpSpPr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EAC254C7-9C85-41B1-8364-3D1B8E65B5D8}"/>
                  </a:ext>
                </a:extLst>
              </p:cNvPr>
              <p:cNvSpPr/>
              <p:nvPr/>
            </p:nvSpPr>
            <p:spPr>
              <a:xfrm>
                <a:off x="728601" y="4087982"/>
                <a:ext cx="1744992" cy="393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0EED1315-6E5E-41E0-AB04-63A429644A05}"/>
                  </a:ext>
                </a:extLst>
              </p:cNvPr>
              <p:cNvSpPr txBox="1"/>
              <p:nvPr/>
            </p:nvSpPr>
            <p:spPr>
              <a:xfrm>
                <a:off x="1062489" y="4177110"/>
                <a:ext cx="1077218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+mn-ea"/>
                  </a:rPr>
                  <a:t>慢病体验拓展</a:t>
                </a:r>
              </a:p>
            </p:txBody>
          </p:sp>
        </p:grpSp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23B4D27C-4BAD-4286-9F4F-3FC11154507B}"/>
                </a:ext>
              </a:extLst>
            </p:cNvPr>
            <p:cNvGrpSpPr/>
            <p:nvPr/>
          </p:nvGrpSpPr>
          <p:grpSpPr>
            <a:xfrm>
              <a:off x="1322170" y="4176884"/>
              <a:ext cx="1744992" cy="393700"/>
              <a:chOff x="728601" y="4651488"/>
              <a:chExt cx="1744992" cy="393700"/>
            </a:xfrm>
          </p:grpSpPr>
          <p:sp>
            <p:nvSpPr>
              <p:cNvPr id="96" name="矩形 95">
                <a:extLst>
                  <a:ext uri="{FF2B5EF4-FFF2-40B4-BE49-F238E27FC236}">
                    <a16:creationId xmlns:a16="http://schemas.microsoft.com/office/drawing/2014/main" id="{1817D06F-FAEE-474B-A17F-D1EC24DB4741}"/>
                  </a:ext>
                </a:extLst>
              </p:cNvPr>
              <p:cNvSpPr/>
              <p:nvPr/>
            </p:nvSpPr>
            <p:spPr>
              <a:xfrm>
                <a:off x="728601" y="4651488"/>
                <a:ext cx="1744992" cy="393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文本框 132">
                <a:extLst>
                  <a:ext uri="{FF2B5EF4-FFF2-40B4-BE49-F238E27FC236}">
                    <a16:creationId xmlns:a16="http://schemas.microsoft.com/office/drawing/2014/main" id="{AFF3BF4D-A912-4A0B-A138-3378113EFA21}"/>
                  </a:ext>
                </a:extLst>
              </p:cNvPr>
              <p:cNvSpPr txBox="1"/>
              <p:nvPr/>
            </p:nvSpPr>
            <p:spPr>
              <a:xfrm>
                <a:off x="972721" y="4740616"/>
                <a:ext cx="1256755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+mn-ea"/>
                  </a:rPr>
                  <a:t>千百万工程店教</a:t>
                </a:r>
              </a:p>
            </p:txBody>
          </p:sp>
        </p:grpSp>
        <p:grpSp>
          <p:nvGrpSpPr>
            <p:cNvPr id="134" name="组合 133">
              <a:extLst>
                <a:ext uri="{FF2B5EF4-FFF2-40B4-BE49-F238E27FC236}">
                  <a16:creationId xmlns:a16="http://schemas.microsoft.com/office/drawing/2014/main" id="{EFB05CB6-A41D-4540-BA53-49C8775050A7}"/>
                </a:ext>
              </a:extLst>
            </p:cNvPr>
            <p:cNvGrpSpPr/>
            <p:nvPr/>
          </p:nvGrpSpPr>
          <p:grpSpPr>
            <a:xfrm>
              <a:off x="1322170" y="4930221"/>
              <a:ext cx="1744992" cy="393700"/>
              <a:chOff x="728601" y="5214994"/>
              <a:chExt cx="1744992" cy="393700"/>
            </a:xfrm>
          </p:grpSpPr>
          <p:sp>
            <p:nvSpPr>
              <p:cNvPr id="135" name="矩形 134">
                <a:extLst>
                  <a:ext uri="{FF2B5EF4-FFF2-40B4-BE49-F238E27FC236}">
                    <a16:creationId xmlns:a16="http://schemas.microsoft.com/office/drawing/2014/main" id="{7AE04EDB-7CA3-4608-A378-59FFE51B3436}"/>
                  </a:ext>
                </a:extLst>
              </p:cNvPr>
              <p:cNvSpPr/>
              <p:nvPr/>
            </p:nvSpPr>
            <p:spPr>
              <a:xfrm>
                <a:off x="728601" y="5214994"/>
                <a:ext cx="1744992" cy="393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文本框 135">
                <a:extLst>
                  <a:ext uri="{FF2B5EF4-FFF2-40B4-BE49-F238E27FC236}">
                    <a16:creationId xmlns:a16="http://schemas.microsoft.com/office/drawing/2014/main" id="{B9CDC010-89C7-4EF2-AC59-3EA296B1C4F9}"/>
                  </a:ext>
                </a:extLst>
              </p:cNvPr>
              <p:cNvSpPr txBox="1"/>
              <p:nvPr/>
            </p:nvSpPr>
            <p:spPr>
              <a:xfrm>
                <a:off x="972721" y="5304122"/>
                <a:ext cx="1256755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+mn-ea"/>
                  </a:rPr>
                  <a:t>心脑血管大讲堂</a:t>
                </a:r>
              </a:p>
            </p:txBody>
          </p:sp>
        </p:grpSp>
        <p:grpSp>
          <p:nvGrpSpPr>
            <p:cNvPr id="137" name="组合 136">
              <a:extLst>
                <a:ext uri="{FF2B5EF4-FFF2-40B4-BE49-F238E27FC236}">
                  <a16:creationId xmlns:a16="http://schemas.microsoft.com/office/drawing/2014/main" id="{DC88E44B-8372-400B-91DA-8B984D7A2A03}"/>
                </a:ext>
              </a:extLst>
            </p:cNvPr>
            <p:cNvGrpSpPr/>
            <p:nvPr/>
          </p:nvGrpSpPr>
          <p:grpSpPr>
            <a:xfrm>
              <a:off x="1322170" y="5415643"/>
              <a:ext cx="1744992" cy="393700"/>
              <a:chOff x="728601" y="5778500"/>
              <a:chExt cx="1744992" cy="393700"/>
            </a:xfrm>
          </p:grpSpPr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10C79980-7B44-4BF6-B9F0-86874FF1B88D}"/>
                  </a:ext>
                </a:extLst>
              </p:cNvPr>
              <p:cNvSpPr/>
              <p:nvPr/>
            </p:nvSpPr>
            <p:spPr>
              <a:xfrm>
                <a:off x="728601" y="5778500"/>
                <a:ext cx="1744992" cy="393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9" name="文本框 138">
                <a:extLst>
                  <a:ext uri="{FF2B5EF4-FFF2-40B4-BE49-F238E27FC236}">
                    <a16:creationId xmlns:a16="http://schemas.microsoft.com/office/drawing/2014/main" id="{07077F07-D491-4DB0-946B-9F0514F43ABC}"/>
                  </a:ext>
                </a:extLst>
              </p:cNvPr>
              <p:cNvSpPr txBox="1"/>
              <p:nvPr/>
            </p:nvSpPr>
            <p:spPr>
              <a:xfrm>
                <a:off x="793185" y="5867628"/>
                <a:ext cx="1615827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+mn-ea"/>
                  </a:rPr>
                  <a:t>患教及铁杆患者积累</a:t>
                </a:r>
              </a:p>
            </p:txBody>
          </p:sp>
        </p:grpSp>
        <p:sp>
          <p:nvSpPr>
            <p:cNvPr id="140" name="文本框 139">
              <a:extLst>
                <a:ext uri="{FF2B5EF4-FFF2-40B4-BE49-F238E27FC236}">
                  <a16:creationId xmlns:a16="http://schemas.microsoft.com/office/drawing/2014/main" id="{F06506D5-402C-43AA-AB7A-4AA442F8B4E3}"/>
                </a:ext>
              </a:extLst>
            </p:cNvPr>
            <p:cNvSpPr txBox="1"/>
            <p:nvPr/>
          </p:nvSpPr>
          <p:spPr>
            <a:xfrm>
              <a:off x="3593858" y="999019"/>
              <a:ext cx="34464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1600" dirty="0">
                  <a:latin typeface="+mj-ea"/>
                  <a:ea typeface="+mj-ea"/>
                </a:rPr>
                <a:t>7</a:t>
              </a:r>
              <a:r>
                <a:rPr lang="zh-CN" altLang="en-US" sz="1600" dirty="0">
                  <a:latin typeface="+mj-ea"/>
                  <a:ea typeface="+mj-ea"/>
                </a:rPr>
                <a:t>月</a:t>
              </a:r>
            </a:p>
          </p:txBody>
        </p:sp>
        <p:sp>
          <p:nvSpPr>
            <p:cNvPr id="141" name="文本框 140">
              <a:extLst>
                <a:ext uri="{FF2B5EF4-FFF2-40B4-BE49-F238E27FC236}">
                  <a16:creationId xmlns:a16="http://schemas.microsoft.com/office/drawing/2014/main" id="{BAFB1270-6A1C-4742-B9CA-448254E64F9D}"/>
                </a:ext>
              </a:extLst>
            </p:cNvPr>
            <p:cNvSpPr txBox="1"/>
            <p:nvPr/>
          </p:nvSpPr>
          <p:spPr>
            <a:xfrm>
              <a:off x="4991898" y="999019"/>
              <a:ext cx="34464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1600" dirty="0">
                  <a:latin typeface="+mj-ea"/>
                  <a:ea typeface="+mj-ea"/>
                </a:rPr>
                <a:t>8</a:t>
              </a:r>
              <a:r>
                <a:rPr lang="zh-CN" altLang="en-US" sz="1600" dirty="0">
                  <a:latin typeface="+mj-ea"/>
                  <a:ea typeface="+mj-ea"/>
                </a:rPr>
                <a:t>月</a:t>
              </a:r>
            </a:p>
          </p:txBody>
        </p:sp>
        <p:sp>
          <p:nvSpPr>
            <p:cNvPr id="142" name="文本框 141">
              <a:extLst>
                <a:ext uri="{FF2B5EF4-FFF2-40B4-BE49-F238E27FC236}">
                  <a16:creationId xmlns:a16="http://schemas.microsoft.com/office/drawing/2014/main" id="{AC1BD992-1135-448D-BDDC-7326FCD7E56F}"/>
                </a:ext>
              </a:extLst>
            </p:cNvPr>
            <p:cNvSpPr txBox="1"/>
            <p:nvPr/>
          </p:nvSpPr>
          <p:spPr>
            <a:xfrm>
              <a:off x="6389937" y="999019"/>
              <a:ext cx="34464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1600" dirty="0">
                  <a:latin typeface="+mj-ea"/>
                  <a:ea typeface="+mj-ea"/>
                </a:rPr>
                <a:t>9</a:t>
              </a:r>
              <a:r>
                <a:rPr lang="zh-CN" altLang="en-US" sz="1600" dirty="0">
                  <a:latin typeface="+mj-ea"/>
                  <a:ea typeface="+mj-ea"/>
                </a:rPr>
                <a:t>月</a:t>
              </a:r>
            </a:p>
          </p:txBody>
        </p:sp>
        <p:sp>
          <p:nvSpPr>
            <p:cNvPr id="143" name="文本框 142">
              <a:extLst>
                <a:ext uri="{FF2B5EF4-FFF2-40B4-BE49-F238E27FC236}">
                  <a16:creationId xmlns:a16="http://schemas.microsoft.com/office/drawing/2014/main" id="{D8CA7CBA-7AA2-491E-B0C6-8A56DD2B760A}"/>
                </a:ext>
              </a:extLst>
            </p:cNvPr>
            <p:cNvSpPr txBox="1"/>
            <p:nvPr/>
          </p:nvSpPr>
          <p:spPr>
            <a:xfrm>
              <a:off x="7735079" y="999019"/>
              <a:ext cx="45044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1600" dirty="0">
                  <a:latin typeface="+mj-ea"/>
                  <a:ea typeface="+mj-ea"/>
                </a:rPr>
                <a:t>10</a:t>
              </a:r>
              <a:r>
                <a:rPr lang="zh-CN" altLang="en-US" sz="1600" dirty="0">
                  <a:latin typeface="+mj-ea"/>
                  <a:ea typeface="+mj-ea"/>
                </a:rPr>
                <a:t>月</a:t>
              </a:r>
            </a:p>
          </p:txBody>
        </p:sp>
        <p:sp>
          <p:nvSpPr>
            <p:cNvPr id="144" name="文本框 143">
              <a:extLst>
                <a:ext uri="{FF2B5EF4-FFF2-40B4-BE49-F238E27FC236}">
                  <a16:creationId xmlns:a16="http://schemas.microsoft.com/office/drawing/2014/main" id="{CFBF7689-700B-445F-B7E8-4B429B27197C}"/>
                </a:ext>
              </a:extLst>
            </p:cNvPr>
            <p:cNvSpPr txBox="1"/>
            <p:nvPr/>
          </p:nvSpPr>
          <p:spPr>
            <a:xfrm>
              <a:off x="9149949" y="999019"/>
              <a:ext cx="416781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1600" dirty="0">
                  <a:latin typeface="+mj-ea"/>
                  <a:ea typeface="+mj-ea"/>
                </a:rPr>
                <a:t>11</a:t>
              </a:r>
              <a:r>
                <a:rPr lang="zh-CN" altLang="en-US" sz="1600" dirty="0">
                  <a:latin typeface="+mj-ea"/>
                  <a:ea typeface="+mj-ea"/>
                </a:rPr>
                <a:t>月</a:t>
              </a:r>
            </a:p>
          </p:txBody>
        </p:sp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A42C38E1-72F5-4697-889D-AF26B43A7545}"/>
                </a:ext>
              </a:extLst>
            </p:cNvPr>
            <p:cNvSpPr txBox="1"/>
            <p:nvPr/>
          </p:nvSpPr>
          <p:spPr>
            <a:xfrm>
              <a:off x="10531158" y="999019"/>
              <a:ext cx="45044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1600" dirty="0">
                  <a:latin typeface="+mj-ea"/>
                  <a:ea typeface="+mj-ea"/>
                </a:rPr>
                <a:t>12</a:t>
              </a:r>
              <a:r>
                <a:rPr lang="zh-CN" altLang="en-US" sz="1600" dirty="0">
                  <a:latin typeface="+mj-ea"/>
                  <a:ea typeface="+mj-ea"/>
                </a:rPr>
                <a:t>月</a:t>
              </a:r>
            </a:p>
          </p:txBody>
        </p:sp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id="{C3B85EBA-2C73-4BA7-A167-977DB8C0C2F3}"/>
                </a:ext>
              </a:extLst>
            </p:cNvPr>
            <p:cNvSpPr txBox="1"/>
            <p:nvPr/>
          </p:nvSpPr>
          <p:spPr>
            <a:xfrm>
              <a:off x="728601" y="1351277"/>
              <a:ext cx="41037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rPr>
                <a:t>内部</a:t>
              </a:r>
            </a:p>
          </p:txBody>
        </p:sp>
        <p:sp>
          <p:nvSpPr>
            <p:cNvPr id="147" name="文本框 146">
              <a:extLst>
                <a:ext uri="{FF2B5EF4-FFF2-40B4-BE49-F238E27FC236}">
                  <a16:creationId xmlns:a16="http://schemas.microsoft.com/office/drawing/2014/main" id="{34FA22A1-1F87-461A-8D12-7E46B78E23D6}"/>
                </a:ext>
              </a:extLst>
            </p:cNvPr>
            <p:cNvSpPr txBox="1"/>
            <p:nvPr/>
          </p:nvSpPr>
          <p:spPr>
            <a:xfrm>
              <a:off x="728601" y="3206034"/>
              <a:ext cx="355867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accent2">
                      <a:lumMod val="75000"/>
                    </a:schemeClr>
                  </a:solidFill>
                  <a:latin typeface="+mj-ea"/>
                  <a:ea typeface="+mj-ea"/>
                </a:rPr>
                <a:t>B</a:t>
              </a:r>
              <a:r>
                <a:rPr lang="zh-CN" altLang="en-US" sz="1600" dirty="0">
                  <a:solidFill>
                    <a:schemeClr val="accent2">
                      <a:lumMod val="75000"/>
                    </a:schemeClr>
                  </a:solidFill>
                  <a:latin typeface="+mj-ea"/>
                  <a:ea typeface="+mj-ea"/>
                </a:rPr>
                <a:t>端</a:t>
              </a:r>
            </a:p>
          </p:txBody>
        </p:sp>
        <p:sp>
          <p:nvSpPr>
            <p:cNvPr id="148" name="文本框 147">
              <a:extLst>
                <a:ext uri="{FF2B5EF4-FFF2-40B4-BE49-F238E27FC236}">
                  <a16:creationId xmlns:a16="http://schemas.microsoft.com/office/drawing/2014/main" id="{50BA0B3D-D90E-48DE-AE24-7573025C01BB}"/>
                </a:ext>
              </a:extLst>
            </p:cNvPr>
            <p:cNvSpPr txBox="1"/>
            <p:nvPr/>
          </p:nvSpPr>
          <p:spPr>
            <a:xfrm>
              <a:off x="728601" y="4930221"/>
              <a:ext cx="36388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accent3">
                      <a:lumMod val="75000"/>
                    </a:schemeClr>
                  </a:solidFill>
                  <a:latin typeface="+mj-ea"/>
                  <a:ea typeface="+mj-ea"/>
                </a:rPr>
                <a:t>C</a:t>
              </a:r>
              <a:r>
                <a:rPr lang="zh-CN" altLang="en-US" sz="1600" dirty="0">
                  <a:solidFill>
                    <a:schemeClr val="accent3">
                      <a:lumMod val="75000"/>
                    </a:schemeClr>
                  </a:solidFill>
                  <a:latin typeface="+mj-ea"/>
                  <a:ea typeface="+mj-ea"/>
                </a:rPr>
                <a:t>端</a:t>
              </a:r>
            </a:p>
          </p:txBody>
        </p:sp>
        <p:grpSp>
          <p:nvGrpSpPr>
            <p:cNvPr id="149" name="组合 148">
              <a:extLst>
                <a:ext uri="{FF2B5EF4-FFF2-40B4-BE49-F238E27FC236}">
                  <a16:creationId xmlns:a16="http://schemas.microsoft.com/office/drawing/2014/main" id="{EBF4E252-C279-4ED9-A69D-FA437C3E95AC}"/>
                </a:ext>
              </a:extLst>
            </p:cNvPr>
            <p:cNvGrpSpPr/>
            <p:nvPr/>
          </p:nvGrpSpPr>
          <p:grpSpPr>
            <a:xfrm>
              <a:off x="4369951" y="999019"/>
              <a:ext cx="190500" cy="246221"/>
              <a:chOff x="9594056" y="95250"/>
              <a:chExt cx="190500" cy="190500"/>
            </a:xfrm>
          </p:grpSpPr>
          <p:cxnSp>
            <p:nvCxnSpPr>
              <p:cNvPr id="150" name="直接连接符 149">
                <a:extLst>
                  <a:ext uri="{FF2B5EF4-FFF2-40B4-BE49-F238E27FC236}">
                    <a16:creationId xmlns:a16="http://schemas.microsoft.com/office/drawing/2014/main" id="{8477795B-CBCB-42CD-8CF0-9AF14F5D94D2}"/>
                  </a:ext>
                </a:extLst>
              </p:cNvPr>
              <p:cNvCxnSpPr>
                <a:cxnSpLocks/>
                <a:stCxn id="151" idx="0"/>
                <a:endCxn id="151" idx="2"/>
              </p:cNvCxnSpPr>
              <p:nvPr/>
            </p:nvCxnSpPr>
            <p:spPr>
              <a:xfrm>
                <a:off x="9689306" y="95250"/>
                <a:ext cx="0" cy="1905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矩形 150">
                <a:extLst>
                  <a:ext uri="{FF2B5EF4-FFF2-40B4-BE49-F238E27FC236}">
                    <a16:creationId xmlns:a16="http://schemas.microsoft.com/office/drawing/2014/main" id="{433D9D28-2C0E-4EF1-A367-C807A1AD9A5A}"/>
                  </a:ext>
                </a:extLst>
              </p:cNvPr>
              <p:cNvSpPr/>
              <p:nvPr/>
            </p:nvSpPr>
            <p:spPr>
              <a:xfrm>
                <a:off x="9594056" y="95250"/>
                <a:ext cx="190500" cy="1905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2" name="组合 151">
              <a:extLst>
                <a:ext uri="{FF2B5EF4-FFF2-40B4-BE49-F238E27FC236}">
                  <a16:creationId xmlns:a16="http://schemas.microsoft.com/office/drawing/2014/main" id="{AC5A1493-CB8A-4823-B1B5-237F977466EF}"/>
                </a:ext>
              </a:extLst>
            </p:cNvPr>
            <p:cNvGrpSpPr/>
            <p:nvPr/>
          </p:nvGrpSpPr>
          <p:grpSpPr>
            <a:xfrm>
              <a:off x="5767990" y="999019"/>
              <a:ext cx="190500" cy="246221"/>
              <a:chOff x="9594056" y="95250"/>
              <a:chExt cx="190500" cy="190500"/>
            </a:xfrm>
          </p:grpSpPr>
          <p:cxnSp>
            <p:nvCxnSpPr>
              <p:cNvPr id="153" name="直接连接符 152">
                <a:extLst>
                  <a:ext uri="{FF2B5EF4-FFF2-40B4-BE49-F238E27FC236}">
                    <a16:creationId xmlns:a16="http://schemas.microsoft.com/office/drawing/2014/main" id="{5D7D68AB-43C5-4E76-B169-92C543AAC86E}"/>
                  </a:ext>
                </a:extLst>
              </p:cNvPr>
              <p:cNvCxnSpPr>
                <a:cxnSpLocks/>
                <a:stCxn id="154" idx="0"/>
                <a:endCxn id="154" idx="2"/>
              </p:cNvCxnSpPr>
              <p:nvPr/>
            </p:nvCxnSpPr>
            <p:spPr>
              <a:xfrm>
                <a:off x="9689306" y="95250"/>
                <a:ext cx="0" cy="1905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矩形 153">
                <a:extLst>
                  <a:ext uri="{FF2B5EF4-FFF2-40B4-BE49-F238E27FC236}">
                    <a16:creationId xmlns:a16="http://schemas.microsoft.com/office/drawing/2014/main" id="{984CD434-BCDA-4BA2-90E9-624C0FB26EFD}"/>
                  </a:ext>
                </a:extLst>
              </p:cNvPr>
              <p:cNvSpPr/>
              <p:nvPr/>
            </p:nvSpPr>
            <p:spPr>
              <a:xfrm>
                <a:off x="9594056" y="95250"/>
                <a:ext cx="190500" cy="1905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5" name="组合 154">
              <a:extLst>
                <a:ext uri="{FF2B5EF4-FFF2-40B4-BE49-F238E27FC236}">
                  <a16:creationId xmlns:a16="http://schemas.microsoft.com/office/drawing/2014/main" id="{C785A9E7-DEA7-4B4D-B0B4-F32F11616AC3}"/>
                </a:ext>
              </a:extLst>
            </p:cNvPr>
            <p:cNvGrpSpPr/>
            <p:nvPr/>
          </p:nvGrpSpPr>
          <p:grpSpPr>
            <a:xfrm>
              <a:off x="7166029" y="999019"/>
              <a:ext cx="190500" cy="246221"/>
              <a:chOff x="9594056" y="95250"/>
              <a:chExt cx="190500" cy="190500"/>
            </a:xfrm>
          </p:grpSpPr>
          <p:cxnSp>
            <p:nvCxnSpPr>
              <p:cNvPr id="156" name="直接连接符 155">
                <a:extLst>
                  <a:ext uri="{FF2B5EF4-FFF2-40B4-BE49-F238E27FC236}">
                    <a16:creationId xmlns:a16="http://schemas.microsoft.com/office/drawing/2014/main" id="{C03EA019-B56A-43C6-AE6D-155942086309}"/>
                  </a:ext>
                </a:extLst>
              </p:cNvPr>
              <p:cNvCxnSpPr>
                <a:cxnSpLocks/>
                <a:stCxn id="157" idx="0"/>
                <a:endCxn id="157" idx="2"/>
              </p:cNvCxnSpPr>
              <p:nvPr/>
            </p:nvCxnSpPr>
            <p:spPr>
              <a:xfrm>
                <a:off x="9689306" y="95250"/>
                <a:ext cx="0" cy="1905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矩形 156">
                <a:extLst>
                  <a:ext uri="{FF2B5EF4-FFF2-40B4-BE49-F238E27FC236}">
                    <a16:creationId xmlns:a16="http://schemas.microsoft.com/office/drawing/2014/main" id="{90F1726A-F21C-45A9-930B-AAB58DB70EA3}"/>
                  </a:ext>
                </a:extLst>
              </p:cNvPr>
              <p:cNvSpPr/>
              <p:nvPr/>
            </p:nvSpPr>
            <p:spPr>
              <a:xfrm>
                <a:off x="9594056" y="95250"/>
                <a:ext cx="190500" cy="1905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8" name="组合 157">
              <a:extLst>
                <a:ext uri="{FF2B5EF4-FFF2-40B4-BE49-F238E27FC236}">
                  <a16:creationId xmlns:a16="http://schemas.microsoft.com/office/drawing/2014/main" id="{2D334862-F9D9-4FD3-A9BB-E23415A5E598}"/>
                </a:ext>
              </a:extLst>
            </p:cNvPr>
            <p:cNvGrpSpPr/>
            <p:nvPr/>
          </p:nvGrpSpPr>
          <p:grpSpPr>
            <a:xfrm>
              <a:off x="8564068" y="999019"/>
              <a:ext cx="190500" cy="246221"/>
              <a:chOff x="9594056" y="95250"/>
              <a:chExt cx="190500" cy="190500"/>
            </a:xfrm>
          </p:grpSpPr>
          <p:cxnSp>
            <p:nvCxnSpPr>
              <p:cNvPr id="159" name="直接连接符 158">
                <a:extLst>
                  <a:ext uri="{FF2B5EF4-FFF2-40B4-BE49-F238E27FC236}">
                    <a16:creationId xmlns:a16="http://schemas.microsoft.com/office/drawing/2014/main" id="{2F69A91F-0472-4623-A7CF-DC2B50145C79}"/>
                  </a:ext>
                </a:extLst>
              </p:cNvPr>
              <p:cNvCxnSpPr>
                <a:cxnSpLocks/>
                <a:stCxn id="160" idx="0"/>
                <a:endCxn id="160" idx="2"/>
              </p:cNvCxnSpPr>
              <p:nvPr/>
            </p:nvCxnSpPr>
            <p:spPr>
              <a:xfrm>
                <a:off x="9689306" y="95250"/>
                <a:ext cx="0" cy="1905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矩形 159">
                <a:extLst>
                  <a:ext uri="{FF2B5EF4-FFF2-40B4-BE49-F238E27FC236}">
                    <a16:creationId xmlns:a16="http://schemas.microsoft.com/office/drawing/2014/main" id="{3A97A23F-217B-4812-80EA-DF83CC88F721}"/>
                  </a:ext>
                </a:extLst>
              </p:cNvPr>
              <p:cNvSpPr/>
              <p:nvPr/>
            </p:nvSpPr>
            <p:spPr>
              <a:xfrm>
                <a:off x="9594056" y="95250"/>
                <a:ext cx="190500" cy="1905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1" name="组合 160">
              <a:extLst>
                <a:ext uri="{FF2B5EF4-FFF2-40B4-BE49-F238E27FC236}">
                  <a16:creationId xmlns:a16="http://schemas.microsoft.com/office/drawing/2014/main" id="{7A3C7B6D-35EA-4145-9F1A-7C25220CD29E}"/>
                </a:ext>
              </a:extLst>
            </p:cNvPr>
            <p:cNvGrpSpPr/>
            <p:nvPr/>
          </p:nvGrpSpPr>
          <p:grpSpPr>
            <a:xfrm>
              <a:off x="9962107" y="999019"/>
              <a:ext cx="190500" cy="246221"/>
              <a:chOff x="9594056" y="95250"/>
              <a:chExt cx="190500" cy="190500"/>
            </a:xfrm>
          </p:grpSpPr>
          <p:cxnSp>
            <p:nvCxnSpPr>
              <p:cNvPr id="162" name="直接连接符 161">
                <a:extLst>
                  <a:ext uri="{FF2B5EF4-FFF2-40B4-BE49-F238E27FC236}">
                    <a16:creationId xmlns:a16="http://schemas.microsoft.com/office/drawing/2014/main" id="{623BB1EE-01CE-4CA1-AA1F-023CA2CB478E}"/>
                  </a:ext>
                </a:extLst>
              </p:cNvPr>
              <p:cNvCxnSpPr>
                <a:cxnSpLocks/>
                <a:stCxn id="163" idx="0"/>
                <a:endCxn id="163" idx="2"/>
              </p:cNvCxnSpPr>
              <p:nvPr/>
            </p:nvCxnSpPr>
            <p:spPr>
              <a:xfrm>
                <a:off x="9689306" y="95250"/>
                <a:ext cx="0" cy="1905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矩形 162">
                <a:extLst>
                  <a:ext uri="{FF2B5EF4-FFF2-40B4-BE49-F238E27FC236}">
                    <a16:creationId xmlns:a16="http://schemas.microsoft.com/office/drawing/2014/main" id="{0B35DB2B-F037-48D9-8858-15191999CB3B}"/>
                  </a:ext>
                </a:extLst>
              </p:cNvPr>
              <p:cNvSpPr/>
              <p:nvPr/>
            </p:nvSpPr>
            <p:spPr>
              <a:xfrm>
                <a:off x="9594056" y="95250"/>
                <a:ext cx="190500" cy="1905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4" name="矩形 163">
              <a:extLst>
                <a:ext uri="{FF2B5EF4-FFF2-40B4-BE49-F238E27FC236}">
                  <a16:creationId xmlns:a16="http://schemas.microsoft.com/office/drawing/2014/main" id="{65CA1A4B-1D02-4A31-8BA2-3DEAB4735F80}"/>
                </a:ext>
              </a:extLst>
            </p:cNvPr>
            <p:cNvSpPr/>
            <p:nvPr/>
          </p:nvSpPr>
          <p:spPr>
            <a:xfrm>
              <a:off x="3067162" y="1351277"/>
              <a:ext cx="2796078" cy="52427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65" name="组合 164">
              <a:extLst>
                <a:ext uri="{FF2B5EF4-FFF2-40B4-BE49-F238E27FC236}">
                  <a16:creationId xmlns:a16="http://schemas.microsoft.com/office/drawing/2014/main" id="{B91D10AE-8F29-4011-A3CB-C2A8465C0352}"/>
                </a:ext>
              </a:extLst>
            </p:cNvPr>
            <p:cNvGrpSpPr/>
            <p:nvPr/>
          </p:nvGrpSpPr>
          <p:grpSpPr>
            <a:xfrm>
              <a:off x="2971911" y="999019"/>
              <a:ext cx="190500" cy="246221"/>
              <a:chOff x="9594056" y="95250"/>
              <a:chExt cx="190500" cy="190500"/>
            </a:xfrm>
          </p:grpSpPr>
          <p:cxnSp>
            <p:nvCxnSpPr>
              <p:cNvPr id="166" name="直接连接符 165">
                <a:extLst>
                  <a:ext uri="{FF2B5EF4-FFF2-40B4-BE49-F238E27FC236}">
                    <a16:creationId xmlns:a16="http://schemas.microsoft.com/office/drawing/2014/main" id="{5FB14ABA-4981-4F86-8D0E-51498CA8986B}"/>
                  </a:ext>
                </a:extLst>
              </p:cNvPr>
              <p:cNvCxnSpPr>
                <a:cxnSpLocks/>
                <a:stCxn id="167" idx="0"/>
                <a:endCxn id="167" idx="2"/>
              </p:cNvCxnSpPr>
              <p:nvPr/>
            </p:nvCxnSpPr>
            <p:spPr>
              <a:xfrm>
                <a:off x="9689306" y="95250"/>
                <a:ext cx="0" cy="1905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矩形 166">
                <a:extLst>
                  <a:ext uri="{FF2B5EF4-FFF2-40B4-BE49-F238E27FC236}">
                    <a16:creationId xmlns:a16="http://schemas.microsoft.com/office/drawing/2014/main" id="{98744F53-B5C5-4FA3-9625-5B293FF385A2}"/>
                  </a:ext>
                </a:extLst>
              </p:cNvPr>
              <p:cNvSpPr/>
              <p:nvPr/>
            </p:nvSpPr>
            <p:spPr>
              <a:xfrm>
                <a:off x="9594056" y="95250"/>
                <a:ext cx="190500" cy="1905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8" name="文本框 167">
              <a:extLst>
                <a:ext uri="{FF2B5EF4-FFF2-40B4-BE49-F238E27FC236}">
                  <a16:creationId xmlns:a16="http://schemas.microsoft.com/office/drawing/2014/main" id="{D975E5DA-2691-4A31-ABEB-3D6C80D123F3}"/>
                </a:ext>
              </a:extLst>
            </p:cNvPr>
            <p:cNvSpPr txBox="1"/>
            <p:nvPr/>
          </p:nvSpPr>
          <p:spPr>
            <a:xfrm>
              <a:off x="4106129" y="1505690"/>
              <a:ext cx="718145" cy="21544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dirty="0"/>
                <a:t>出版发行</a:t>
              </a:r>
            </a:p>
          </p:txBody>
        </p:sp>
        <p:sp>
          <p:nvSpPr>
            <p:cNvPr id="169" name="矩形 168">
              <a:extLst>
                <a:ext uri="{FF2B5EF4-FFF2-40B4-BE49-F238E27FC236}">
                  <a16:creationId xmlns:a16="http://schemas.microsoft.com/office/drawing/2014/main" id="{036306DE-40B7-4170-8143-D4FDF9CBA63E}"/>
                </a:ext>
              </a:extLst>
            </p:cNvPr>
            <p:cNvSpPr/>
            <p:nvPr/>
          </p:nvSpPr>
          <p:spPr>
            <a:xfrm>
              <a:off x="5863239" y="1351277"/>
              <a:ext cx="5592159" cy="52427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0" name="文本框 169">
              <a:extLst>
                <a:ext uri="{FF2B5EF4-FFF2-40B4-BE49-F238E27FC236}">
                  <a16:creationId xmlns:a16="http://schemas.microsoft.com/office/drawing/2014/main" id="{6B43346A-FE0A-45B5-8529-693F3E65B8D1}"/>
                </a:ext>
              </a:extLst>
            </p:cNvPr>
            <p:cNvSpPr txBox="1"/>
            <p:nvPr/>
          </p:nvSpPr>
          <p:spPr>
            <a:xfrm>
              <a:off x="6684419" y="1505690"/>
              <a:ext cx="3949799" cy="21544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dirty="0"/>
                <a:t>区域学习，人人过关，患者疑难解答的标准教科书</a:t>
              </a:r>
            </a:p>
          </p:txBody>
        </p:sp>
        <p:sp>
          <p:nvSpPr>
            <p:cNvPr id="171" name="矩形 170">
              <a:extLst>
                <a:ext uri="{FF2B5EF4-FFF2-40B4-BE49-F238E27FC236}">
                  <a16:creationId xmlns:a16="http://schemas.microsoft.com/office/drawing/2014/main" id="{5D8A2B25-B203-4439-A844-652C25A7EE1F}"/>
                </a:ext>
              </a:extLst>
            </p:cNvPr>
            <p:cNvSpPr/>
            <p:nvPr/>
          </p:nvSpPr>
          <p:spPr>
            <a:xfrm>
              <a:off x="5863240" y="1967272"/>
              <a:ext cx="3491775" cy="39370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2" name="文本框 171">
              <a:extLst>
                <a:ext uri="{FF2B5EF4-FFF2-40B4-BE49-F238E27FC236}">
                  <a16:creationId xmlns:a16="http://schemas.microsoft.com/office/drawing/2014/main" id="{D3F90015-DAAF-44DC-93A7-7E85A3EB216C}"/>
                </a:ext>
              </a:extLst>
            </p:cNvPr>
            <p:cNvSpPr txBox="1"/>
            <p:nvPr/>
          </p:nvSpPr>
          <p:spPr>
            <a:xfrm>
              <a:off x="6492635" y="2056400"/>
              <a:ext cx="2232984" cy="21544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dirty="0"/>
                <a:t>省区及</a:t>
              </a:r>
              <a:r>
                <a:rPr lang="en-US" altLang="zh-CN" sz="1400" dirty="0"/>
                <a:t>KA</a:t>
              </a:r>
              <a:r>
                <a:rPr lang="zh-CN" altLang="en-US" sz="1400" dirty="0"/>
                <a:t>营销管理规划主题</a:t>
              </a:r>
            </a:p>
          </p:txBody>
        </p:sp>
        <p:sp>
          <p:nvSpPr>
            <p:cNvPr id="173" name="矩形 172">
              <a:extLst>
                <a:ext uri="{FF2B5EF4-FFF2-40B4-BE49-F238E27FC236}">
                  <a16:creationId xmlns:a16="http://schemas.microsoft.com/office/drawing/2014/main" id="{87DAF5C9-8BDE-4F81-9560-D7C2F61F4E87}"/>
                </a:ext>
              </a:extLst>
            </p:cNvPr>
            <p:cNvSpPr/>
            <p:nvPr/>
          </p:nvSpPr>
          <p:spPr>
            <a:xfrm>
              <a:off x="9351169" y="1967272"/>
              <a:ext cx="2104232" cy="3937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4" name="文本框 173">
              <a:extLst>
                <a:ext uri="{FF2B5EF4-FFF2-40B4-BE49-F238E27FC236}">
                  <a16:creationId xmlns:a16="http://schemas.microsoft.com/office/drawing/2014/main" id="{86C5907E-4C14-4204-8DE2-491AE034C8EB}"/>
                </a:ext>
              </a:extLst>
            </p:cNvPr>
            <p:cNvSpPr txBox="1"/>
            <p:nvPr/>
          </p:nvSpPr>
          <p:spPr>
            <a:xfrm>
              <a:off x="9509436" y="2056400"/>
              <a:ext cx="1795363" cy="21544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dirty="0"/>
                <a:t>基层业务能力塑造主题</a:t>
              </a:r>
            </a:p>
          </p:txBody>
        </p:sp>
        <p:sp>
          <p:nvSpPr>
            <p:cNvPr id="175" name="矩形 174">
              <a:extLst>
                <a:ext uri="{FF2B5EF4-FFF2-40B4-BE49-F238E27FC236}">
                  <a16:creationId xmlns:a16="http://schemas.microsoft.com/office/drawing/2014/main" id="{21F10BE2-D843-4027-9C2B-9EEE6B588AC0}"/>
                </a:ext>
              </a:extLst>
            </p:cNvPr>
            <p:cNvSpPr/>
            <p:nvPr/>
          </p:nvSpPr>
          <p:spPr>
            <a:xfrm>
              <a:off x="3067161" y="2452697"/>
              <a:ext cx="6990196" cy="39370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6" name="文本框 175">
              <a:extLst>
                <a:ext uri="{FF2B5EF4-FFF2-40B4-BE49-F238E27FC236}">
                  <a16:creationId xmlns:a16="http://schemas.microsoft.com/office/drawing/2014/main" id="{08F0E2A0-E834-4BE8-AC7B-B0AD705FF6A0}"/>
                </a:ext>
              </a:extLst>
            </p:cNvPr>
            <p:cNvSpPr txBox="1"/>
            <p:nvPr/>
          </p:nvSpPr>
          <p:spPr>
            <a:xfrm>
              <a:off x="5305505" y="2541825"/>
              <a:ext cx="2513509" cy="21544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dirty="0"/>
                <a:t>半月制赋能计划及终端验收培训</a:t>
              </a:r>
            </a:p>
          </p:txBody>
        </p:sp>
        <p:sp>
          <p:nvSpPr>
            <p:cNvPr id="177" name="矩形 176">
              <a:extLst>
                <a:ext uri="{FF2B5EF4-FFF2-40B4-BE49-F238E27FC236}">
                  <a16:creationId xmlns:a16="http://schemas.microsoft.com/office/drawing/2014/main" id="{2C7AF535-86C1-4492-8BBF-237FEB46C0C1}"/>
                </a:ext>
              </a:extLst>
            </p:cNvPr>
            <p:cNvSpPr/>
            <p:nvPr/>
          </p:nvSpPr>
          <p:spPr>
            <a:xfrm>
              <a:off x="10057357" y="2452697"/>
              <a:ext cx="1398044" cy="3937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8" name="文本框 177">
              <a:extLst>
                <a:ext uri="{FF2B5EF4-FFF2-40B4-BE49-F238E27FC236}">
                  <a16:creationId xmlns:a16="http://schemas.microsoft.com/office/drawing/2014/main" id="{D6D2A2BA-0D2D-4006-AC7D-FED9856970AD}"/>
                </a:ext>
              </a:extLst>
            </p:cNvPr>
            <p:cNvSpPr txBox="1"/>
            <p:nvPr/>
          </p:nvSpPr>
          <p:spPr>
            <a:xfrm>
              <a:off x="10397307" y="2546730"/>
              <a:ext cx="718145" cy="21544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ctr">
                <a:defRPr sz="1400"/>
              </a:lvl1pPr>
            </a:lstStyle>
            <a:p>
              <a:r>
                <a:rPr lang="zh-CN" altLang="en-US">
                  <a:sym typeface="思源黑体 CN Regular" panose="020B0500000000000000" pitchFamily="34" charset="-122"/>
                </a:rPr>
                <a:t>终极比赛</a:t>
              </a:r>
              <a:endParaRPr lang="zh-CN" altLang="en-US" dirty="0">
                <a:sym typeface="思源黑体 CN Regular" panose="020B0500000000000000" pitchFamily="34" charset="-122"/>
              </a:endParaRPr>
            </a:p>
          </p:txBody>
        </p:sp>
        <p:sp>
          <p:nvSpPr>
            <p:cNvPr id="179" name="矩形 178">
              <a:extLst>
                <a:ext uri="{FF2B5EF4-FFF2-40B4-BE49-F238E27FC236}">
                  <a16:creationId xmlns:a16="http://schemas.microsoft.com/office/drawing/2014/main" id="{296D3D65-AE8F-4A5F-A31C-D9E0FC380CB0}"/>
                </a:ext>
              </a:extLst>
            </p:cNvPr>
            <p:cNvSpPr/>
            <p:nvPr/>
          </p:nvSpPr>
          <p:spPr>
            <a:xfrm>
              <a:off x="3067160" y="3206034"/>
              <a:ext cx="8388237" cy="393700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0" name="文本框 179">
              <a:extLst>
                <a:ext uri="{FF2B5EF4-FFF2-40B4-BE49-F238E27FC236}">
                  <a16:creationId xmlns:a16="http://schemas.microsoft.com/office/drawing/2014/main" id="{3403C56D-EE26-4001-874C-930199A6B43E}"/>
                </a:ext>
              </a:extLst>
            </p:cNvPr>
            <p:cNvSpPr txBox="1"/>
            <p:nvPr/>
          </p:nvSpPr>
          <p:spPr>
            <a:xfrm>
              <a:off x="4255648" y="3295162"/>
              <a:ext cx="6011261" cy="21544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dirty="0"/>
                <a:t>塑造医药零售终端慢病服务专家，下半年预计开展</a:t>
              </a:r>
              <a:r>
                <a:rPr lang="en-US" altLang="zh-CN" sz="1400" dirty="0">
                  <a:solidFill>
                    <a:schemeClr val="accent1"/>
                  </a:solidFill>
                  <a:latin typeface="+mj-ea"/>
                  <a:ea typeface="+mj-ea"/>
                </a:rPr>
                <a:t>60</a:t>
              </a:r>
              <a:r>
                <a:rPr lang="zh-CN" altLang="en-US" sz="1400" dirty="0"/>
                <a:t>场，覆盖</a:t>
              </a:r>
              <a:r>
                <a:rPr lang="en-US" altLang="zh-CN" sz="1400" dirty="0">
                  <a:solidFill>
                    <a:schemeClr val="accent1"/>
                  </a:solidFill>
                  <a:latin typeface="+mj-ea"/>
                  <a:ea typeface="+mj-ea"/>
                </a:rPr>
                <a:t>80</a:t>
              </a:r>
              <a:r>
                <a:rPr lang="en-US" altLang="zh-CN" sz="1400" dirty="0">
                  <a:solidFill>
                    <a:schemeClr val="accent1"/>
                  </a:solidFill>
                </a:rPr>
                <a:t>%</a:t>
              </a:r>
              <a:r>
                <a:rPr lang="zh-CN" altLang="en-US" sz="1400" dirty="0"/>
                <a:t>核心客户</a:t>
              </a:r>
            </a:p>
          </p:txBody>
        </p:sp>
        <p:sp>
          <p:nvSpPr>
            <p:cNvPr id="181" name="矩形 180">
              <a:extLst>
                <a:ext uri="{FF2B5EF4-FFF2-40B4-BE49-F238E27FC236}">
                  <a16:creationId xmlns:a16="http://schemas.microsoft.com/office/drawing/2014/main" id="{92662554-8E5E-48A0-A5C5-0F701E7CA076}"/>
                </a:ext>
              </a:extLst>
            </p:cNvPr>
            <p:cNvSpPr/>
            <p:nvPr/>
          </p:nvSpPr>
          <p:spPr>
            <a:xfrm>
              <a:off x="3067160" y="3691459"/>
              <a:ext cx="3495565" cy="393700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2" name="文本框 181">
              <a:extLst>
                <a:ext uri="{FF2B5EF4-FFF2-40B4-BE49-F238E27FC236}">
                  <a16:creationId xmlns:a16="http://schemas.microsoft.com/office/drawing/2014/main" id="{B9DFA635-B0CA-46AB-A7A8-A0C729D18D45}"/>
                </a:ext>
              </a:extLst>
            </p:cNvPr>
            <p:cNvSpPr txBox="1"/>
            <p:nvPr/>
          </p:nvSpPr>
          <p:spPr>
            <a:xfrm>
              <a:off x="4276333" y="3780587"/>
              <a:ext cx="1077218" cy="21544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dirty="0"/>
                <a:t>项目试点运营</a:t>
              </a:r>
            </a:p>
          </p:txBody>
        </p:sp>
        <p:sp>
          <p:nvSpPr>
            <p:cNvPr id="183" name="矩形 182">
              <a:extLst>
                <a:ext uri="{FF2B5EF4-FFF2-40B4-BE49-F238E27FC236}">
                  <a16:creationId xmlns:a16="http://schemas.microsoft.com/office/drawing/2014/main" id="{7CE37804-D175-4775-A6FD-A9C3AD57EF50}"/>
                </a:ext>
              </a:extLst>
            </p:cNvPr>
            <p:cNvSpPr/>
            <p:nvPr/>
          </p:nvSpPr>
          <p:spPr>
            <a:xfrm>
              <a:off x="6562723" y="3691459"/>
              <a:ext cx="2096596" cy="3937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4" name="文本框 183">
              <a:extLst>
                <a:ext uri="{FF2B5EF4-FFF2-40B4-BE49-F238E27FC236}">
                  <a16:creationId xmlns:a16="http://schemas.microsoft.com/office/drawing/2014/main" id="{BA0EBB65-8FF0-4354-AD67-7EAE1A95710A}"/>
                </a:ext>
              </a:extLst>
            </p:cNvPr>
            <p:cNvSpPr txBox="1"/>
            <p:nvPr/>
          </p:nvSpPr>
          <p:spPr>
            <a:xfrm>
              <a:off x="7072412" y="3780587"/>
              <a:ext cx="1077218" cy="21544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dirty="0"/>
                <a:t>重点客户投放</a:t>
              </a:r>
            </a:p>
          </p:txBody>
        </p:sp>
        <p:sp>
          <p:nvSpPr>
            <p:cNvPr id="185" name="矩形 184">
              <a:extLst>
                <a:ext uri="{FF2B5EF4-FFF2-40B4-BE49-F238E27FC236}">
                  <a16:creationId xmlns:a16="http://schemas.microsoft.com/office/drawing/2014/main" id="{7E913945-A6C9-4849-9022-A51AF5D2C5C2}"/>
                </a:ext>
              </a:extLst>
            </p:cNvPr>
            <p:cNvSpPr/>
            <p:nvPr/>
          </p:nvSpPr>
          <p:spPr>
            <a:xfrm>
              <a:off x="8659316" y="3691459"/>
              <a:ext cx="2796083" cy="393700"/>
            </a:xfrm>
            <a:prstGeom prst="rect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6" name="文本框 185">
              <a:extLst>
                <a:ext uri="{FF2B5EF4-FFF2-40B4-BE49-F238E27FC236}">
                  <a16:creationId xmlns:a16="http://schemas.microsoft.com/office/drawing/2014/main" id="{BCFFA773-D305-49BE-897B-7DE0C7948589}"/>
                </a:ext>
              </a:extLst>
            </p:cNvPr>
            <p:cNvSpPr txBox="1"/>
            <p:nvPr/>
          </p:nvSpPr>
          <p:spPr>
            <a:xfrm>
              <a:off x="9518748" y="3780587"/>
              <a:ext cx="1077218" cy="21544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dirty="0"/>
                <a:t>核心市场复制</a:t>
              </a:r>
            </a:p>
          </p:txBody>
        </p:sp>
        <p:sp>
          <p:nvSpPr>
            <p:cNvPr id="187" name="矩形 186">
              <a:extLst>
                <a:ext uri="{FF2B5EF4-FFF2-40B4-BE49-F238E27FC236}">
                  <a16:creationId xmlns:a16="http://schemas.microsoft.com/office/drawing/2014/main" id="{EEA4C878-21B4-4CB4-94A6-3393843E9800}"/>
                </a:ext>
              </a:extLst>
            </p:cNvPr>
            <p:cNvSpPr/>
            <p:nvPr/>
          </p:nvSpPr>
          <p:spPr>
            <a:xfrm>
              <a:off x="3067160" y="4176884"/>
              <a:ext cx="8388237" cy="393700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8" name="文本框 187">
              <a:extLst>
                <a:ext uri="{FF2B5EF4-FFF2-40B4-BE49-F238E27FC236}">
                  <a16:creationId xmlns:a16="http://schemas.microsoft.com/office/drawing/2014/main" id="{64423C0C-DF35-422F-ACFF-E8280227B694}"/>
                </a:ext>
              </a:extLst>
            </p:cNvPr>
            <p:cNvSpPr txBox="1"/>
            <p:nvPr/>
          </p:nvSpPr>
          <p:spPr>
            <a:xfrm>
              <a:off x="4526555" y="4266012"/>
              <a:ext cx="5469446" cy="21544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dirty="0"/>
                <a:t>千百万工程门店教育及铁杆店员累积预计超</a:t>
              </a:r>
              <a:r>
                <a:rPr lang="en-US" altLang="zh-CN" sz="1400" dirty="0"/>
                <a:t>50000</a:t>
              </a:r>
              <a:r>
                <a:rPr lang="zh-CN" altLang="en-US" sz="1400" dirty="0"/>
                <a:t>人，同比增长</a:t>
              </a:r>
              <a:r>
                <a:rPr lang="en-US" altLang="zh-CN" sz="1400" dirty="0"/>
                <a:t>33%</a:t>
              </a:r>
            </a:p>
          </p:txBody>
        </p:sp>
        <p:sp>
          <p:nvSpPr>
            <p:cNvPr id="189" name="矩形 188">
              <a:extLst>
                <a:ext uri="{FF2B5EF4-FFF2-40B4-BE49-F238E27FC236}">
                  <a16:creationId xmlns:a16="http://schemas.microsoft.com/office/drawing/2014/main" id="{824431D8-2390-4975-9A4D-84D86B6DFAF5}"/>
                </a:ext>
              </a:extLst>
            </p:cNvPr>
            <p:cNvSpPr/>
            <p:nvPr/>
          </p:nvSpPr>
          <p:spPr>
            <a:xfrm>
              <a:off x="3067160" y="4930221"/>
              <a:ext cx="2796079" cy="393700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0" name="文本框 189">
              <a:extLst>
                <a:ext uri="{FF2B5EF4-FFF2-40B4-BE49-F238E27FC236}">
                  <a16:creationId xmlns:a16="http://schemas.microsoft.com/office/drawing/2014/main" id="{3B468CA3-9716-406F-ADC5-08407C51261C}"/>
                </a:ext>
              </a:extLst>
            </p:cNvPr>
            <p:cNvSpPr txBox="1"/>
            <p:nvPr/>
          </p:nvSpPr>
          <p:spPr>
            <a:xfrm>
              <a:off x="3747053" y="5019349"/>
              <a:ext cx="1436292" cy="21544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dirty="0"/>
                <a:t>试点投放样板客户</a:t>
              </a:r>
            </a:p>
          </p:txBody>
        </p:sp>
        <p:sp>
          <p:nvSpPr>
            <p:cNvPr id="191" name="矩形 190">
              <a:extLst>
                <a:ext uri="{FF2B5EF4-FFF2-40B4-BE49-F238E27FC236}">
                  <a16:creationId xmlns:a16="http://schemas.microsoft.com/office/drawing/2014/main" id="{86A4A964-4F49-43DC-8DEC-2602FBC37ED6}"/>
                </a:ext>
              </a:extLst>
            </p:cNvPr>
            <p:cNvSpPr/>
            <p:nvPr/>
          </p:nvSpPr>
          <p:spPr>
            <a:xfrm>
              <a:off x="5863236" y="4930221"/>
              <a:ext cx="3487933" cy="393700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2" name="文本框 191">
              <a:extLst>
                <a:ext uri="{FF2B5EF4-FFF2-40B4-BE49-F238E27FC236}">
                  <a16:creationId xmlns:a16="http://schemas.microsoft.com/office/drawing/2014/main" id="{8B6805A3-AB68-4C68-AB45-5479104D7552}"/>
                </a:ext>
              </a:extLst>
            </p:cNvPr>
            <p:cNvSpPr txBox="1"/>
            <p:nvPr/>
          </p:nvSpPr>
          <p:spPr>
            <a:xfrm>
              <a:off x="6580479" y="5019349"/>
              <a:ext cx="2053447" cy="21544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dirty="0"/>
                <a:t>核心市场核心</a:t>
              </a:r>
              <a:r>
                <a:rPr lang="en-US" altLang="zh-CN" sz="1400" dirty="0"/>
                <a:t>KA</a:t>
              </a:r>
              <a:r>
                <a:rPr lang="zh-CN" altLang="en-US" sz="1400" dirty="0"/>
                <a:t>患者运营</a:t>
              </a:r>
            </a:p>
          </p:txBody>
        </p:sp>
        <p:sp>
          <p:nvSpPr>
            <p:cNvPr id="193" name="矩形 192">
              <a:extLst>
                <a:ext uri="{FF2B5EF4-FFF2-40B4-BE49-F238E27FC236}">
                  <a16:creationId xmlns:a16="http://schemas.microsoft.com/office/drawing/2014/main" id="{1A5A607A-4B97-46DF-9388-C5CB22BB17B1}"/>
                </a:ext>
              </a:extLst>
            </p:cNvPr>
            <p:cNvSpPr/>
            <p:nvPr/>
          </p:nvSpPr>
          <p:spPr>
            <a:xfrm>
              <a:off x="9351169" y="4930221"/>
              <a:ext cx="2104230" cy="393700"/>
            </a:xfrm>
            <a:prstGeom prst="rect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4" name="文本框 193">
              <a:extLst>
                <a:ext uri="{FF2B5EF4-FFF2-40B4-BE49-F238E27FC236}">
                  <a16:creationId xmlns:a16="http://schemas.microsoft.com/office/drawing/2014/main" id="{08894340-0587-47AC-A796-40AC55F8A7A8}"/>
                </a:ext>
              </a:extLst>
            </p:cNvPr>
            <p:cNvSpPr txBox="1"/>
            <p:nvPr/>
          </p:nvSpPr>
          <p:spPr>
            <a:xfrm>
              <a:off x="9864675" y="5019349"/>
              <a:ext cx="1077218" cy="21544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1400" dirty="0"/>
                <a:t>C </a:t>
              </a:r>
              <a:r>
                <a:rPr lang="zh-CN" altLang="en-US" sz="1400" dirty="0"/>
                <a:t>端市场发力</a:t>
              </a:r>
            </a:p>
          </p:txBody>
        </p:sp>
        <p:sp>
          <p:nvSpPr>
            <p:cNvPr id="195" name="矩形 194">
              <a:extLst>
                <a:ext uri="{FF2B5EF4-FFF2-40B4-BE49-F238E27FC236}">
                  <a16:creationId xmlns:a16="http://schemas.microsoft.com/office/drawing/2014/main" id="{26A7253E-1E44-4FCD-85E3-1E816BA32FFC}"/>
                </a:ext>
              </a:extLst>
            </p:cNvPr>
            <p:cNvSpPr/>
            <p:nvPr/>
          </p:nvSpPr>
          <p:spPr>
            <a:xfrm>
              <a:off x="3067160" y="5415643"/>
              <a:ext cx="8388237" cy="393700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6" name="文本框 195">
              <a:extLst>
                <a:ext uri="{FF2B5EF4-FFF2-40B4-BE49-F238E27FC236}">
                  <a16:creationId xmlns:a16="http://schemas.microsoft.com/office/drawing/2014/main" id="{D57CBD05-6A56-47F1-A4C1-2FFBA6289867}"/>
                </a:ext>
              </a:extLst>
            </p:cNvPr>
            <p:cNvSpPr txBox="1"/>
            <p:nvPr/>
          </p:nvSpPr>
          <p:spPr>
            <a:xfrm>
              <a:off x="4706091" y="5504771"/>
              <a:ext cx="5110373" cy="21544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dirty="0"/>
                <a:t>千百万工程患者教育及铁杆患者积累达</a:t>
              </a:r>
              <a:r>
                <a:rPr lang="en-US" altLang="zh-CN" sz="1400" dirty="0"/>
                <a:t>6000</a:t>
              </a:r>
              <a:r>
                <a:rPr lang="zh-CN" altLang="en-US" sz="1400" dirty="0"/>
                <a:t>名，同比增长</a:t>
              </a:r>
              <a:r>
                <a:rPr lang="en-US" altLang="zh-CN" sz="1400" dirty="0"/>
                <a:t>420%</a:t>
              </a:r>
            </a:p>
          </p:txBody>
        </p:sp>
      </p:grpSp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271DCBD8-0ADF-43F8-9603-C2E43CE92594}"/>
              </a:ext>
            </a:extLst>
          </p:cNvPr>
          <p:cNvGrpSpPr/>
          <p:nvPr/>
        </p:nvGrpSpPr>
        <p:grpSpPr>
          <a:xfrm>
            <a:off x="10086975" y="387350"/>
            <a:ext cx="1495425" cy="200025"/>
            <a:chOff x="8759825" y="469900"/>
            <a:chExt cx="1495425" cy="200025"/>
          </a:xfrm>
        </p:grpSpPr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A0811F2F-746E-4AE0-AD28-640707B56120}"/>
                </a:ext>
              </a:extLst>
            </p:cNvPr>
            <p:cNvSpPr/>
            <p:nvPr/>
          </p:nvSpPr>
          <p:spPr>
            <a:xfrm>
              <a:off x="9836150" y="479425"/>
              <a:ext cx="114300" cy="190500"/>
            </a:xfrm>
            <a:custGeom>
              <a:avLst/>
              <a:gdLst>
                <a:gd name="connsiteX0" fmla="*/ 64803 w 114300"/>
                <a:gd name="connsiteY0" fmla="*/ 115 h 190500"/>
                <a:gd name="connsiteX1" fmla="*/ 105475 w 114300"/>
                <a:gd name="connsiteY1" fmla="*/ 6782 h 190500"/>
                <a:gd name="connsiteX2" fmla="*/ 105475 w 114300"/>
                <a:gd name="connsiteY2" fmla="*/ 32719 h 190500"/>
                <a:gd name="connsiteX3" fmla="*/ 62992 w 114300"/>
                <a:gd name="connsiteY3" fmla="*/ 21175 h 190500"/>
                <a:gd name="connsiteX4" fmla="*/ 35180 w 114300"/>
                <a:gd name="connsiteY4" fmla="*/ 28252 h 190500"/>
                <a:gd name="connsiteX5" fmla="*/ 24417 w 114300"/>
                <a:gd name="connsiteY5" fmla="*/ 47950 h 190500"/>
                <a:gd name="connsiteX6" fmla="*/ 31845 w 114300"/>
                <a:gd name="connsiteY6" fmla="*/ 66152 h 190500"/>
                <a:gd name="connsiteX7" fmla="*/ 64135 w 114300"/>
                <a:gd name="connsiteY7" fmla="*/ 85307 h 190500"/>
                <a:gd name="connsiteX8" fmla="*/ 102426 w 114300"/>
                <a:gd name="connsiteY8" fmla="*/ 111253 h 190500"/>
                <a:gd name="connsiteX9" fmla="*/ 113380 w 114300"/>
                <a:gd name="connsiteY9" fmla="*/ 140402 h 190500"/>
                <a:gd name="connsiteX10" fmla="*/ 95568 w 114300"/>
                <a:gd name="connsiteY10" fmla="*/ 177646 h 190500"/>
                <a:gd name="connsiteX11" fmla="*/ 46228 w 114300"/>
                <a:gd name="connsiteY11" fmla="*/ 190615 h 190500"/>
                <a:gd name="connsiteX12" fmla="*/ 20511 w 114300"/>
                <a:gd name="connsiteY12" fmla="*/ 187580 h 190500"/>
                <a:gd name="connsiteX13" fmla="*/ -920 w 114300"/>
                <a:gd name="connsiteY13" fmla="*/ 180025 h 190500"/>
                <a:gd name="connsiteX14" fmla="*/ -920 w 114300"/>
                <a:gd name="connsiteY14" fmla="*/ 152896 h 190500"/>
                <a:gd name="connsiteX15" fmla="*/ 21940 w 114300"/>
                <a:gd name="connsiteY15" fmla="*/ 165033 h 190500"/>
                <a:gd name="connsiteX16" fmla="*/ 48991 w 114300"/>
                <a:gd name="connsiteY16" fmla="*/ 169792 h 190500"/>
                <a:gd name="connsiteX17" fmla="*/ 88139 w 114300"/>
                <a:gd name="connsiteY17" fmla="*/ 142187 h 190500"/>
                <a:gd name="connsiteX18" fmla="*/ 83948 w 114300"/>
                <a:gd name="connsiteY18" fmla="*/ 128264 h 190500"/>
                <a:gd name="connsiteX19" fmla="*/ 72422 w 114300"/>
                <a:gd name="connsiteY19" fmla="*/ 117320 h 190500"/>
                <a:gd name="connsiteX20" fmla="*/ 44990 w 114300"/>
                <a:gd name="connsiteY20" fmla="*/ 102680 h 190500"/>
                <a:gd name="connsiteX21" fmla="*/ 8128 w 114300"/>
                <a:gd name="connsiteY21" fmla="*/ 77039 h 190500"/>
                <a:gd name="connsiteX22" fmla="*/ -825 w 114300"/>
                <a:gd name="connsiteY22" fmla="*/ 49969 h 190500"/>
                <a:gd name="connsiteX23" fmla="*/ 17844 w 114300"/>
                <a:gd name="connsiteY23" fmla="*/ 13564 h 190500"/>
                <a:gd name="connsiteX24" fmla="*/ 64803 w 114300"/>
                <a:gd name="connsiteY24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0" h="190500">
                  <a:moveTo>
                    <a:pt x="64803" y="115"/>
                  </a:moveTo>
                  <a:cubicBezTo>
                    <a:pt x="83281" y="115"/>
                    <a:pt x="96807" y="2334"/>
                    <a:pt x="105475" y="6782"/>
                  </a:cubicBezTo>
                  <a:lnTo>
                    <a:pt x="105475" y="32719"/>
                  </a:lnTo>
                  <a:cubicBezTo>
                    <a:pt x="94235" y="25023"/>
                    <a:pt x="80043" y="21175"/>
                    <a:pt x="62992" y="21175"/>
                  </a:cubicBezTo>
                  <a:cubicBezTo>
                    <a:pt x="51563" y="21175"/>
                    <a:pt x="42324" y="23537"/>
                    <a:pt x="35180" y="28252"/>
                  </a:cubicBezTo>
                  <a:cubicBezTo>
                    <a:pt x="28036" y="32976"/>
                    <a:pt x="24417" y="39539"/>
                    <a:pt x="24417" y="47950"/>
                  </a:cubicBezTo>
                  <a:cubicBezTo>
                    <a:pt x="24417" y="55408"/>
                    <a:pt x="26893" y="61475"/>
                    <a:pt x="31845" y="66152"/>
                  </a:cubicBezTo>
                  <a:cubicBezTo>
                    <a:pt x="36799" y="70838"/>
                    <a:pt x="47562" y="77220"/>
                    <a:pt x="64135" y="85307"/>
                  </a:cubicBezTo>
                  <a:cubicBezTo>
                    <a:pt x="82424" y="93955"/>
                    <a:pt x="95187" y="102604"/>
                    <a:pt x="102426" y="111253"/>
                  </a:cubicBezTo>
                  <a:cubicBezTo>
                    <a:pt x="109760" y="119892"/>
                    <a:pt x="113380" y="129617"/>
                    <a:pt x="113380" y="140402"/>
                  </a:cubicBezTo>
                  <a:cubicBezTo>
                    <a:pt x="113380" y="156584"/>
                    <a:pt x="107475" y="168999"/>
                    <a:pt x="95568" y="177646"/>
                  </a:cubicBezTo>
                  <a:cubicBezTo>
                    <a:pt x="83757" y="186292"/>
                    <a:pt x="67279" y="190615"/>
                    <a:pt x="46228" y="190615"/>
                  </a:cubicBezTo>
                  <a:cubicBezTo>
                    <a:pt x="38895" y="190615"/>
                    <a:pt x="30322" y="189603"/>
                    <a:pt x="20511" y="187580"/>
                  </a:cubicBezTo>
                  <a:cubicBezTo>
                    <a:pt x="10700" y="185558"/>
                    <a:pt x="3556" y="183040"/>
                    <a:pt x="-920" y="180025"/>
                  </a:cubicBezTo>
                  <a:lnTo>
                    <a:pt x="-920" y="152896"/>
                  </a:lnTo>
                  <a:cubicBezTo>
                    <a:pt x="4795" y="157814"/>
                    <a:pt x="12415" y="161859"/>
                    <a:pt x="21940" y="165033"/>
                  </a:cubicBezTo>
                  <a:cubicBezTo>
                    <a:pt x="31465" y="168206"/>
                    <a:pt x="40418" y="169792"/>
                    <a:pt x="48991" y="169792"/>
                  </a:cubicBezTo>
                  <a:cubicBezTo>
                    <a:pt x="75089" y="169792"/>
                    <a:pt x="88139" y="160590"/>
                    <a:pt x="88139" y="142187"/>
                  </a:cubicBezTo>
                  <a:cubicBezTo>
                    <a:pt x="88139" y="137030"/>
                    <a:pt x="86805" y="132389"/>
                    <a:pt x="83948" y="128264"/>
                  </a:cubicBezTo>
                  <a:cubicBezTo>
                    <a:pt x="81185" y="124140"/>
                    <a:pt x="77280" y="120492"/>
                    <a:pt x="72422" y="117320"/>
                  </a:cubicBezTo>
                  <a:cubicBezTo>
                    <a:pt x="67564" y="114148"/>
                    <a:pt x="58421" y="109262"/>
                    <a:pt x="44990" y="102680"/>
                  </a:cubicBezTo>
                  <a:cubicBezTo>
                    <a:pt x="26321" y="93479"/>
                    <a:pt x="14034" y="84935"/>
                    <a:pt x="8128" y="77039"/>
                  </a:cubicBezTo>
                  <a:cubicBezTo>
                    <a:pt x="2127" y="69152"/>
                    <a:pt x="-825" y="60123"/>
                    <a:pt x="-825" y="49969"/>
                  </a:cubicBezTo>
                  <a:cubicBezTo>
                    <a:pt x="-825" y="34662"/>
                    <a:pt x="5367" y="22527"/>
                    <a:pt x="17844" y="13564"/>
                  </a:cubicBezTo>
                  <a:cubicBezTo>
                    <a:pt x="30227" y="4601"/>
                    <a:pt x="45848" y="115"/>
                    <a:pt x="64803" y="115"/>
                  </a:cubicBezTo>
                  <a:close/>
                </a:path>
              </a:pathLst>
            </a:custGeom>
            <a:solidFill>
              <a:srgbClr val="FBB0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:a16="http://schemas.microsoft.com/office/drawing/2014/main" id="{8A4681D8-E2A8-48C8-9BAF-C6C4B11B2491}"/>
                </a:ext>
              </a:extLst>
            </p:cNvPr>
            <p:cNvSpPr/>
            <p:nvPr/>
          </p:nvSpPr>
          <p:spPr>
            <a:xfrm>
              <a:off x="9407525" y="479425"/>
              <a:ext cx="114300" cy="180975"/>
            </a:xfrm>
            <a:custGeom>
              <a:avLst/>
              <a:gdLst>
                <a:gd name="connsiteX0" fmla="*/ -920 w 114300"/>
                <a:gd name="connsiteY0" fmla="*/ 115 h 180975"/>
                <a:gd name="connsiteX1" fmla="*/ 51039 w 114300"/>
                <a:gd name="connsiteY1" fmla="*/ 115 h 180975"/>
                <a:gd name="connsiteX2" fmla="*/ 97026 w 114300"/>
                <a:gd name="connsiteY2" fmla="*/ 14250 h 180975"/>
                <a:gd name="connsiteX3" fmla="*/ 113380 w 114300"/>
                <a:gd name="connsiteY3" fmla="*/ 54674 h 180975"/>
                <a:gd name="connsiteX4" fmla="*/ 94254 w 114300"/>
                <a:gd name="connsiteY4" fmla="*/ 97842 h 180975"/>
                <a:gd name="connsiteX5" fmla="*/ 46429 w 114300"/>
                <a:gd name="connsiteY5" fmla="*/ 113443 h 180975"/>
                <a:gd name="connsiteX6" fmla="*/ 22693 w 114300"/>
                <a:gd name="connsiteY6" fmla="*/ 113443 h 180975"/>
                <a:gd name="connsiteX7" fmla="*/ 22693 w 114300"/>
                <a:gd name="connsiteY7" fmla="*/ 181090 h 180975"/>
                <a:gd name="connsiteX8" fmla="*/ -920 w 114300"/>
                <a:gd name="connsiteY8" fmla="*/ 181090 h 180975"/>
                <a:gd name="connsiteX9" fmla="*/ -920 w 114300"/>
                <a:gd name="connsiteY9" fmla="*/ 115 h 180975"/>
                <a:gd name="connsiteX10" fmla="*/ 22693 w 114300"/>
                <a:gd name="connsiteY10" fmla="*/ 20679 h 180975"/>
                <a:gd name="connsiteX11" fmla="*/ 22693 w 114300"/>
                <a:gd name="connsiteY11" fmla="*/ 92879 h 180975"/>
                <a:gd name="connsiteX12" fmla="*/ 44543 w 114300"/>
                <a:gd name="connsiteY12" fmla="*/ 92879 h 180975"/>
                <a:gd name="connsiteX13" fmla="*/ 77366 w 114300"/>
                <a:gd name="connsiteY13" fmla="*/ 83240 h 180975"/>
                <a:gd name="connsiteX14" fmla="*/ 88586 w 114300"/>
                <a:gd name="connsiteY14" fmla="*/ 55608 h 180975"/>
                <a:gd name="connsiteX15" fmla="*/ 46781 w 114300"/>
                <a:gd name="connsiteY15" fmla="*/ 20679 h 180975"/>
                <a:gd name="connsiteX16" fmla="*/ 22693 w 114300"/>
                <a:gd name="connsiteY16" fmla="*/ 206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300" h="180975">
                  <a:moveTo>
                    <a:pt x="-920" y="115"/>
                  </a:moveTo>
                  <a:lnTo>
                    <a:pt x="51039" y="115"/>
                  </a:lnTo>
                  <a:cubicBezTo>
                    <a:pt x="70794" y="115"/>
                    <a:pt x="86119" y="4830"/>
                    <a:pt x="97026" y="14250"/>
                  </a:cubicBezTo>
                  <a:cubicBezTo>
                    <a:pt x="107931" y="23680"/>
                    <a:pt x="113380" y="37148"/>
                    <a:pt x="113380" y="54674"/>
                  </a:cubicBezTo>
                  <a:cubicBezTo>
                    <a:pt x="113380" y="72438"/>
                    <a:pt x="107008" y="86821"/>
                    <a:pt x="94254" y="97842"/>
                  </a:cubicBezTo>
                  <a:cubicBezTo>
                    <a:pt x="81500" y="108871"/>
                    <a:pt x="65555" y="114063"/>
                    <a:pt x="46429" y="113443"/>
                  </a:cubicBezTo>
                  <a:lnTo>
                    <a:pt x="22693" y="113443"/>
                  </a:lnTo>
                  <a:lnTo>
                    <a:pt x="22693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  <a:moveTo>
                    <a:pt x="22693" y="20679"/>
                  </a:moveTo>
                  <a:lnTo>
                    <a:pt x="22693" y="92879"/>
                  </a:lnTo>
                  <a:lnTo>
                    <a:pt x="44543" y="92879"/>
                  </a:lnTo>
                  <a:cubicBezTo>
                    <a:pt x="58944" y="92879"/>
                    <a:pt x="69889" y="89669"/>
                    <a:pt x="77366" y="83240"/>
                  </a:cubicBezTo>
                  <a:cubicBezTo>
                    <a:pt x="84843" y="76820"/>
                    <a:pt x="88586" y="67609"/>
                    <a:pt x="88586" y="55608"/>
                  </a:cubicBezTo>
                  <a:cubicBezTo>
                    <a:pt x="88586" y="32319"/>
                    <a:pt x="74652" y="20679"/>
                    <a:pt x="46781" y="20679"/>
                  </a:cubicBezTo>
                  <a:lnTo>
                    <a:pt x="22693" y="20679"/>
                  </a:lnTo>
                  <a:close/>
                </a:path>
              </a:pathLst>
            </a:custGeom>
            <a:solidFill>
              <a:srgbClr val="EF5B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7" name="任意多边形: 形状 126">
              <a:extLst>
                <a:ext uri="{FF2B5EF4-FFF2-40B4-BE49-F238E27FC236}">
                  <a16:creationId xmlns:a16="http://schemas.microsoft.com/office/drawing/2014/main" id="{245906F2-79B1-4CA4-95C9-EE5CD265F8CE}"/>
                </a:ext>
              </a:extLst>
            </p:cNvPr>
            <p:cNvSpPr/>
            <p:nvPr/>
          </p:nvSpPr>
          <p:spPr>
            <a:xfrm>
              <a:off x="9550400" y="479425"/>
              <a:ext cx="95250" cy="180975"/>
            </a:xfrm>
            <a:custGeom>
              <a:avLst/>
              <a:gdLst>
                <a:gd name="connsiteX0" fmla="*/ -920 w 95250"/>
                <a:gd name="connsiteY0" fmla="*/ 115 h 180975"/>
                <a:gd name="connsiteX1" fmla="*/ 22416 w 95250"/>
                <a:gd name="connsiteY1" fmla="*/ 115 h 180975"/>
                <a:gd name="connsiteX2" fmla="*/ 22416 w 95250"/>
                <a:gd name="connsiteY2" fmla="*/ 160410 h 180975"/>
                <a:gd name="connsiteX3" fmla="*/ 94330 w 95250"/>
                <a:gd name="connsiteY3" fmla="*/ 160410 h 180975"/>
                <a:gd name="connsiteX4" fmla="*/ 94330 w 95250"/>
                <a:gd name="connsiteY4" fmla="*/ 181090 h 180975"/>
                <a:gd name="connsiteX5" fmla="*/ -920 w 95250"/>
                <a:gd name="connsiteY5" fmla="*/ 181090 h 180975"/>
                <a:gd name="connsiteX6" fmla="*/ -920 w 95250"/>
                <a:gd name="connsiteY6" fmla="*/ 11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180975">
                  <a:moveTo>
                    <a:pt x="-920" y="115"/>
                  </a:moveTo>
                  <a:lnTo>
                    <a:pt x="22416" y="115"/>
                  </a:lnTo>
                  <a:lnTo>
                    <a:pt x="22416" y="160410"/>
                  </a:lnTo>
                  <a:lnTo>
                    <a:pt x="94330" y="160410"/>
                  </a:lnTo>
                  <a:lnTo>
                    <a:pt x="94330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</a:path>
              </a:pathLst>
            </a:custGeom>
            <a:solidFill>
              <a:srgbClr val="293B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CB589C3B-D359-4352-AC2B-4ACF47FCB2F3}"/>
                </a:ext>
              </a:extLst>
            </p:cNvPr>
            <p:cNvSpPr/>
            <p:nvPr/>
          </p:nvSpPr>
          <p:spPr>
            <a:xfrm>
              <a:off x="9664700" y="479425"/>
              <a:ext cx="142875" cy="190500"/>
            </a:xfrm>
            <a:custGeom>
              <a:avLst/>
              <a:gdLst>
                <a:gd name="connsiteX0" fmla="*/ -920 w 142875"/>
                <a:gd name="connsiteY0" fmla="*/ 115 h 190500"/>
                <a:gd name="connsiteX1" fmla="*/ 23559 w 142875"/>
                <a:gd name="connsiteY1" fmla="*/ 115 h 190500"/>
                <a:gd name="connsiteX2" fmla="*/ 23559 w 142875"/>
                <a:gd name="connsiteY2" fmla="*/ 112843 h 190500"/>
                <a:gd name="connsiteX3" fmla="*/ 71280 w 142875"/>
                <a:gd name="connsiteY3" fmla="*/ 169086 h 190500"/>
                <a:gd name="connsiteX4" fmla="*/ 117476 w 142875"/>
                <a:gd name="connsiteY4" fmla="*/ 114653 h 190500"/>
                <a:gd name="connsiteX5" fmla="*/ 117476 w 142875"/>
                <a:gd name="connsiteY5" fmla="*/ 115 h 190500"/>
                <a:gd name="connsiteX6" fmla="*/ 141955 w 142875"/>
                <a:gd name="connsiteY6" fmla="*/ 115 h 190500"/>
                <a:gd name="connsiteX7" fmla="*/ 141955 w 142875"/>
                <a:gd name="connsiteY7" fmla="*/ 111148 h 190500"/>
                <a:gd name="connsiteX8" fmla="*/ 68994 w 142875"/>
                <a:gd name="connsiteY8" fmla="*/ 190615 h 190500"/>
                <a:gd name="connsiteX9" fmla="*/ -920 w 142875"/>
                <a:gd name="connsiteY9" fmla="*/ 113929 h 190500"/>
                <a:gd name="connsiteX10" fmla="*/ -920 w 142875"/>
                <a:gd name="connsiteY10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90500">
                  <a:moveTo>
                    <a:pt x="-920" y="115"/>
                  </a:moveTo>
                  <a:lnTo>
                    <a:pt x="23559" y="115"/>
                  </a:lnTo>
                  <a:lnTo>
                    <a:pt x="23559" y="112843"/>
                  </a:lnTo>
                  <a:cubicBezTo>
                    <a:pt x="23559" y="150338"/>
                    <a:pt x="39466" y="169086"/>
                    <a:pt x="71280" y="169086"/>
                  </a:cubicBezTo>
                  <a:cubicBezTo>
                    <a:pt x="102046" y="169086"/>
                    <a:pt x="117476" y="150942"/>
                    <a:pt x="117476" y="114653"/>
                  </a:cubicBezTo>
                  <a:lnTo>
                    <a:pt x="117476" y="115"/>
                  </a:lnTo>
                  <a:lnTo>
                    <a:pt x="141955" y="115"/>
                  </a:lnTo>
                  <a:lnTo>
                    <a:pt x="141955" y="111148"/>
                  </a:lnTo>
                  <a:cubicBezTo>
                    <a:pt x="141955" y="164126"/>
                    <a:pt x="117666" y="190615"/>
                    <a:pt x="68994" y="190615"/>
                  </a:cubicBezTo>
                  <a:cubicBezTo>
                    <a:pt x="22416" y="190615"/>
                    <a:pt x="-920" y="165054"/>
                    <a:pt x="-920" y="113929"/>
                  </a:cubicBezTo>
                  <a:lnTo>
                    <a:pt x="-920" y="115"/>
                  </a:lnTo>
                  <a:close/>
                </a:path>
              </a:pathLst>
            </a:custGeom>
            <a:solidFill>
              <a:srgbClr val="1A92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55B6F472-D163-4886-9157-EC122C145AC8}"/>
                </a:ext>
              </a:extLst>
            </p:cNvPr>
            <p:cNvSpPr/>
            <p:nvPr/>
          </p:nvSpPr>
          <p:spPr>
            <a:xfrm>
              <a:off x="8759825" y="469900"/>
              <a:ext cx="1495425" cy="200025"/>
            </a:xfrm>
            <a:custGeom>
              <a:avLst/>
              <a:gdLst>
                <a:gd name="connsiteX0" fmla="*/ 1231520 w 1495425"/>
                <a:gd name="connsiteY0" fmla="*/ 178615 h 200025"/>
                <a:gd name="connsiteX1" fmla="*/ 1238950 w 1495425"/>
                <a:gd name="connsiteY1" fmla="*/ 181469 h 200025"/>
                <a:gd name="connsiteX2" fmla="*/ 1241902 w 1495425"/>
                <a:gd name="connsiteY2" fmla="*/ 188842 h 200025"/>
                <a:gd name="connsiteX3" fmla="*/ 1238950 w 1495425"/>
                <a:gd name="connsiteY3" fmla="*/ 196216 h 200025"/>
                <a:gd name="connsiteX4" fmla="*/ 1231520 w 1495425"/>
                <a:gd name="connsiteY4" fmla="*/ 199188 h 200025"/>
                <a:gd name="connsiteX5" fmla="*/ 1224376 w 1495425"/>
                <a:gd name="connsiteY5" fmla="*/ 196216 h 200025"/>
                <a:gd name="connsiteX6" fmla="*/ 1221518 w 1495425"/>
                <a:gd name="connsiteY6" fmla="*/ 188842 h 200025"/>
                <a:gd name="connsiteX7" fmla="*/ 1224376 w 1495425"/>
                <a:gd name="connsiteY7" fmla="*/ 181469 h 200025"/>
                <a:gd name="connsiteX8" fmla="*/ 1231520 w 1495425"/>
                <a:gd name="connsiteY8" fmla="*/ 178615 h 200025"/>
                <a:gd name="connsiteX9" fmla="*/ 560884 w 1495425"/>
                <a:gd name="connsiteY9" fmla="*/ 73010 h 200025"/>
                <a:gd name="connsiteX10" fmla="*/ 530756 w 1495425"/>
                <a:gd name="connsiteY10" fmla="*/ 85383 h 200025"/>
                <a:gd name="connsiteX11" fmla="*/ 516050 w 1495425"/>
                <a:gd name="connsiteY11" fmla="*/ 120940 h 200025"/>
                <a:gd name="connsiteX12" fmla="*/ 599060 w 1495425"/>
                <a:gd name="connsiteY12" fmla="*/ 120940 h 200025"/>
                <a:gd name="connsiteX13" fmla="*/ 588316 w 1495425"/>
                <a:gd name="connsiteY13" fmla="*/ 85564 h 200025"/>
                <a:gd name="connsiteX14" fmla="*/ 560884 w 1495425"/>
                <a:gd name="connsiteY14" fmla="*/ 73010 h 200025"/>
                <a:gd name="connsiteX15" fmla="*/ 345142 w 1495425"/>
                <a:gd name="connsiteY15" fmla="*/ 65399 h 200025"/>
                <a:gd name="connsiteX16" fmla="*/ 356696 w 1495425"/>
                <a:gd name="connsiteY16" fmla="*/ 65399 h 200025"/>
                <a:gd name="connsiteX17" fmla="*/ 356696 w 1495425"/>
                <a:gd name="connsiteY17" fmla="*/ 196929 h 200025"/>
                <a:gd name="connsiteX18" fmla="*/ 345142 w 1495425"/>
                <a:gd name="connsiteY18" fmla="*/ 196929 h 200025"/>
                <a:gd name="connsiteX19" fmla="*/ 1451452 w 1495425"/>
                <a:gd name="connsiteY19" fmla="*/ 62189 h 200025"/>
                <a:gd name="connsiteX20" fmla="*/ 1483456 w 1495425"/>
                <a:gd name="connsiteY20" fmla="*/ 76401 h 200025"/>
                <a:gd name="connsiteX21" fmla="*/ 1494505 w 1495425"/>
                <a:gd name="connsiteY21" fmla="*/ 116892 h 200025"/>
                <a:gd name="connsiteX22" fmla="*/ 1494505 w 1495425"/>
                <a:gd name="connsiteY22" fmla="*/ 196929 h 200025"/>
                <a:gd name="connsiteX23" fmla="*/ 1482980 w 1495425"/>
                <a:gd name="connsiteY23" fmla="*/ 196929 h 200025"/>
                <a:gd name="connsiteX24" fmla="*/ 1482980 w 1495425"/>
                <a:gd name="connsiteY24" fmla="*/ 120340 h 200025"/>
                <a:gd name="connsiteX25" fmla="*/ 1449452 w 1495425"/>
                <a:gd name="connsiteY25" fmla="*/ 73010 h 200025"/>
                <a:gd name="connsiteX26" fmla="*/ 1418686 w 1495425"/>
                <a:gd name="connsiteY26" fmla="*/ 86926 h 200025"/>
                <a:gd name="connsiteX27" fmla="*/ 1406685 w 1495425"/>
                <a:gd name="connsiteY27" fmla="*/ 121416 h 200025"/>
                <a:gd name="connsiteX28" fmla="*/ 1406685 w 1495425"/>
                <a:gd name="connsiteY28" fmla="*/ 196929 h 200025"/>
                <a:gd name="connsiteX29" fmla="*/ 1395159 w 1495425"/>
                <a:gd name="connsiteY29" fmla="*/ 196929 h 200025"/>
                <a:gd name="connsiteX30" fmla="*/ 1395159 w 1495425"/>
                <a:gd name="connsiteY30" fmla="*/ 65399 h 200025"/>
                <a:gd name="connsiteX31" fmla="*/ 1406685 w 1495425"/>
                <a:gd name="connsiteY31" fmla="*/ 65399 h 200025"/>
                <a:gd name="connsiteX32" fmla="*/ 1406685 w 1495425"/>
                <a:gd name="connsiteY32" fmla="*/ 89307 h 200025"/>
                <a:gd name="connsiteX33" fmla="*/ 1407256 w 1495425"/>
                <a:gd name="connsiteY33" fmla="*/ 89307 h 200025"/>
                <a:gd name="connsiteX34" fmla="*/ 1451452 w 1495425"/>
                <a:gd name="connsiteY34" fmla="*/ 62189 h 200025"/>
                <a:gd name="connsiteX35" fmla="*/ 1336295 w 1495425"/>
                <a:gd name="connsiteY35" fmla="*/ 62189 h 200025"/>
                <a:gd name="connsiteX36" fmla="*/ 1364870 w 1495425"/>
                <a:gd name="connsiteY36" fmla="*/ 68371 h 200025"/>
                <a:gd name="connsiteX37" fmla="*/ 1364870 w 1495425"/>
                <a:gd name="connsiteY37" fmla="*/ 81697 h 200025"/>
                <a:gd name="connsiteX38" fmla="*/ 1334485 w 1495425"/>
                <a:gd name="connsiteY38" fmla="*/ 73010 h 200025"/>
                <a:gd name="connsiteX39" fmla="*/ 1297718 w 1495425"/>
                <a:gd name="connsiteY39" fmla="*/ 89660 h 200025"/>
                <a:gd name="connsiteX40" fmla="*/ 1283621 w 1495425"/>
                <a:gd name="connsiteY40" fmla="*/ 132713 h 200025"/>
                <a:gd name="connsiteX41" fmla="*/ 1296480 w 1495425"/>
                <a:gd name="connsiteY41" fmla="*/ 173799 h 200025"/>
                <a:gd name="connsiteX42" fmla="*/ 1330676 w 1495425"/>
                <a:gd name="connsiteY42" fmla="*/ 189318 h 200025"/>
                <a:gd name="connsiteX43" fmla="*/ 1364393 w 1495425"/>
                <a:gd name="connsiteY43" fmla="*/ 178853 h 200025"/>
                <a:gd name="connsiteX44" fmla="*/ 1364393 w 1495425"/>
                <a:gd name="connsiteY44" fmla="*/ 191102 h 200025"/>
                <a:gd name="connsiteX45" fmla="*/ 1330103 w 1495425"/>
                <a:gd name="connsiteY45" fmla="*/ 200140 h 200025"/>
                <a:gd name="connsiteX46" fmla="*/ 1287622 w 1495425"/>
                <a:gd name="connsiteY46" fmla="*/ 181707 h 200025"/>
                <a:gd name="connsiteX47" fmla="*/ 1271429 w 1495425"/>
                <a:gd name="connsiteY47" fmla="*/ 133427 h 200025"/>
                <a:gd name="connsiteX48" fmla="*/ 1289622 w 1495425"/>
                <a:gd name="connsiteY48" fmla="*/ 82173 h 200025"/>
                <a:gd name="connsiteX49" fmla="*/ 1336295 w 1495425"/>
                <a:gd name="connsiteY49" fmla="*/ 62189 h 200025"/>
                <a:gd name="connsiteX50" fmla="*/ 561350 w 1495425"/>
                <a:gd name="connsiteY50" fmla="*/ 62189 h 200025"/>
                <a:gd name="connsiteX51" fmla="*/ 598298 w 1495425"/>
                <a:gd name="connsiteY51" fmla="*/ 79439 h 200025"/>
                <a:gd name="connsiteX52" fmla="*/ 611204 w 1495425"/>
                <a:gd name="connsiteY52" fmla="*/ 126407 h 200025"/>
                <a:gd name="connsiteX53" fmla="*/ 611204 w 1495425"/>
                <a:gd name="connsiteY53" fmla="*/ 131646 h 200025"/>
                <a:gd name="connsiteX54" fmla="*/ 515583 w 1495425"/>
                <a:gd name="connsiteY54" fmla="*/ 131646 h 200025"/>
                <a:gd name="connsiteX55" fmla="*/ 527841 w 1495425"/>
                <a:gd name="connsiteY55" fmla="*/ 174037 h 200025"/>
                <a:gd name="connsiteX56" fmla="*/ 561579 w 1495425"/>
                <a:gd name="connsiteY56" fmla="*/ 189318 h 200025"/>
                <a:gd name="connsiteX57" fmla="*/ 603965 w 1495425"/>
                <a:gd name="connsiteY57" fmla="*/ 173026 h 200025"/>
                <a:gd name="connsiteX58" fmla="*/ 603965 w 1495425"/>
                <a:gd name="connsiteY58" fmla="*/ 185632 h 200025"/>
                <a:gd name="connsiteX59" fmla="*/ 559245 w 1495425"/>
                <a:gd name="connsiteY59" fmla="*/ 200140 h 200025"/>
                <a:gd name="connsiteX60" fmla="*/ 518849 w 1495425"/>
                <a:gd name="connsiteY60" fmla="*/ 181885 h 200025"/>
                <a:gd name="connsiteX61" fmla="*/ 503438 w 1495425"/>
                <a:gd name="connsiteY61" fmla="*/ 130455 h 200025"/>
                <a:gd name="connsiteX62" fmla="*/ 519555 w 1495425"/>
                <a:gd name="connsiteY62" fmla="*/ 81935 h 200025"/>
                <a:gd name="connsiteX63" fmla="*/ 561350 w 1495425"/>
                <a:gd name="connsiteY63" fmla="*/ 62189 h 200025"/>
                <a:gd name="connsiteX64" fmla="*/ 453880 w 1495425"/>
                <a:gd name="connsiteY64" fmla="*/ 62189 h 200025"/>
                <a:gd name="connsiteX65" fmla="*/ 482483 w 1495425"/>
                <a:gd name="connsiteY65" fmla="*/ 68371 h 200025"/>
                <a:gd name="connsiteX66" fmla="*/ 482483 w 1495425"/>
                <a:gd name="connsiteY66" fmla="*/ 81697 h 200025"/>
                <a:gd name="connsiteX67" fmla="*/ 452127 w 1495425"/>
                <a:gd name="connsiteY67" fmla="*/ 73010 h 200025"/>
                <a:gd name="connsiteX68" fmla="*/ 415351 w 1495425"/>
                <a:gd name="connsiteY68" fmla="*/ 89660 h 200025"/>
                <a:gd name="connsiteX69" fmla="*/ 401225 w 1495425"/>
                <a:gd name="connsiteY69" fmla="*/ 132713 h 200025"/>
                <a:gd name="connsiteX70" fmla="*/ 414122 w 1495425"/>
                <a:gd name="connsiteY70" fmla="*/ 173799 h 200025"/>
                <a:gd name="connsiteX71" fmla="*/ 448279 w 1495425"/>
                <a:gd name="connsiteY71" fmla="*/ 189318 h 200025"/>
                <a:gd name="connsiteX72" fmla="*/ 482017 w 1495425"/>
                <a:gd name="connsiteY72" fmla="*/ 178853 h 200025"/>
                <a:gd name="connsiteX73" fmla="*/ 482017 w 1495425"/>
                <a:gd name="connsiteY73" fmla="*/ 191102 h 200025"/>
                <a:gd name="connsiteX74" fmla="*/ 447689 w 1495425"/>
                <a:gd name="connsiteY74" fmla="*/ 200140 h 200025"/>
                <a:gd name="connsiteX75" fmla="*/ 405255 w 1495425"/>
                <a:gd name="connsiteY75" fmla="*/ 181707 h 200025"/>
                <a:gd name="connsiteX76" fmla="*/ 389081 w 1495425"/>
                <a:gd name="connsiteY76" fmla="*/ 133427 h 200025"/>
                <a:gd name="connsiteX77" fmla="*/ 407236 w 1495425"/>
                <a:gd name="connsiteY77" fmla="*/ 82173 h 200025"/>
                <a:gd name="connsiteX78" fmla="*/ 453880 w 1495425"/>
                <a:gd name="connsiteY78" fmla="*/ 62189 h 200025"/>
                <a:gd name="connsiteX79" fmla="*/ 84195 w 1495425"/>
                <a:gd name="connsiteY79" fmla="*/ 21280 h 200025"/>
                <a:gd name="connsiteX80" fmla="*/ 32294 w 1495425"/>
                <a:gd name="connsiteY80" fmla="*/ 44530 h 200025"/>
                <a:gd name="connsiteX81" fmla="*/ 11920 w 1495425"/>
                <a:gd name="connsiteY81" fmla="*/ 105357 h 200025"/>
                <a:gd name="connsiteX82" fmla="*/ 31189 w 1495425"/>
                <a:gd name="connsiteY82" fmla="*/ 165950 h 200025"/>
                <a:gd name="connsiteX83" fmla="*/ 82671 w 1495425"/>
                <a:gd name="connsiteY83" fmla="*/ 188486 h 200025"/>
                <a:gd name="connsiteX84" fmla="*/ 135735 w 1495425"/>
                <a:gd name="connsiteY84" fmla="*/ 166188 h 200025"/>
                <a:gd name="connsiteX85" fmla="*/ 155300 w 1495425"/>
                <a:gd name="connsiteY85" fmla="*/ 104052 h 200025"/>
                <a:gd name="connsiteX86" fmla="*/ 136202 w 1495425"/>
                <a:gd name="connsiteY86" fmla="*/ 43168 h 200025"/>
                <a:gd name="connsiteX87" fmla="*/ 84195 w 1495425"/>
                <a:gd name="connsiteY87" fmla="*/ 21280 h 200025"/>
                <a:gd name="connsiteX88" fmla="*/ 350857 w 1495425"/>
                <a:gd name="connsiteY88" fmla="*/ 12717 h 200025"/>
                <a:gd name="connsiteX89" fmla="*/ 357696 w 1495425"/>
                <a:gd name="connsiteY89" fmla="*/ 15279 h 200025"/>
                <a:gd name="connsiteX90" fmla="*/ 360668 w 1495425"/>
                <a:gd name="connsiteY90" fmla="*/ 22232 h 200025"/>
                <a:gd name="connsiteX91" fmla="*/ 357753 w 1495425"/>
                <a:gd name="connsiteY91" fmla="*/ 29309 h 200025"/>
                <a:gd name="connsiteX92" fmla="*/ 350857 w 1495425"/>
                <a:gd name="connsiteY92" fmla="*/ 32224 h 200025"/>
                <a:gd name="connsiteX93" fmla="*/ 344152 w 1495425"/>
                <a:gd name="connsiteY93" fmla="*/ 29433 h 200025"/>
                <a:gd name="connsiteX94" fmla="*/ 341285 w 1495425"/>
                <a:gd name="connsiteY94" fmla="*/ 22232 h 200025"/>
                <a:gd name="connsiteX95" fmla="*/ 344209 w 1495425"/>
                <a:gd name="connsiteY95" fmla="*/ 15393 h 200025"/>
                <a:gd name="connsiteX96" fmla="*/ 350857 w 1495425"/>
                <a:gd name="connsiteY96" fmla="*/ 12717 h 200025"/>
                <a:gd name="connsiteX97" fmla="*/ 86291 w 1495425"/>
                <a:gd name="connsiteY97" fmla="*/ 9630 h 200025"/>
                <a:gd name="connsiteX98" fmla="*/ 145489 w 1495425"/>
                <a:gd name="connsiteY98" fmla="*/ 35138 h 200025"/>
                <a:gd name="connsiteX99" fmla="*/ 168139 w 1495425"/>
                <a:gd name="connsiteY99" fmla="*/ 102032 h 200025"/>
                <a:gd name="connsiteX100" fmla="*/ 144965 w 1495425"/>
                <a:gd name="connsiteY100" fmla="*/ 173918 h 200025"/>
                <a:gd name="connsiteX101" fmla="*/ 82910 w 1495425"/>
                <a:gd name="connsiteY101" fmla="*/ 200140 h 200025"/>
                <a:gd name="connsiteX102" fmla="*/ 21845 w 1495425"/>
                <a:gd name="connsiteY102" fmla="*/ 174215 h 200025"/>
                <a:gd name="connsiteX103" fmla="*/ -920 w 1495425"/>
                <a:gd name="connsiteY103" fmla="*/ 106785 h 200025"/>
                <a:gd name="connsiteX104" fmla="*/ 22436 w 1495425"/>
                <a:gd name="connsiteY104" fmla="*/ 36148 h 200025"/>
                <a:gd name="connsiteX105" fmla="*/ 86291 w 1495425"/>
                <a:gd name="connsiteY105" fmla="*/ 9630 h 200025"/>
                <a:gd name="connsiteX106" fmla="*/ 316520 w 1495425"/>
                <a:gd name="connsiteY106" fmla="*/ 115 h 200025"/>
                <a:gd name="connsiteX107" fmla="*/ 330178 w 1495425"/>
                <a:gd name="connsiteY107" fmla="*/ 2611 h 200025"/>
                <a:gd name="connsiteX108" fmla="*/ 330178 w 1495425"/>
                <a:gd name="connsiteY108" fmla="*/ 14622 h 200025"/>
                <a:gd name="connsiteX109" fmla="*/ 316053 w 1495425"/>
                <a:gd name="connsiteY109" fmla="*/ 10935 h 200025"/>
                <a:gd name="connsiteX110" fmla="*/ 292231 w 1495425"/>
                <a:gd name="connsiteY110" fmla="*/ 43520 h 200025"/>
                <a:gd name="connsiteX111" fmla="*/ 292231 w 1495425"/>
                <a:gd name="connsiteY111" fmla="*/ 65399 h 200025"/>
                <a:gd name="connsiteX112" fmla="*/ 326445 w 1495425"/>
                <a:gd name="connsiteY112" fmla="*/ 65399 h 200025"/>
                <a:gd name="connsiteX113" fmla="*/ 326445 w 1495425"/>
                <a:gd name="connsiteY113" fmla="*/ 76220 h 200025"/>
                <a:gd name="connsiteX114" fmla="*/ 292231 w 1495425"/>
                <a:gd name="connsiteY114" fmla="*/ 76220 h 200025"/>
                <a:gd name="connsiteX115" fmla="*/ 292231 w 1495425"/>
                <a:gd name="connsiteY115" fmla="*/ 196929 h 200025"/>
                <a:gd name="connsiteX116" fmla="*/ 280677 w 1495425"/>
                <a:gd name="connsiteY116" fmla="*/ 196929 h 200025"/>
                <a:gd name="connsiteX117" fmla="*/ 280677 w 1495425"/>
                <a:gd name="connsiteY117" fmla="*/ 76220 h 200025"/>
                <a:gd name="connsiteX118" fmla="*/ 257436 w 1495425"/>
                <a:gd name="connsiteY118" fmla="*/ 76220 h 200025"/>
                <a:gd name="connsiteX119" fmla="*/ 257436 w 1495425"/>
                <a:gd name="connsiteY119" fmla="*/ 65399 h 200025"/>
                <a:gd name="connsiteX120" fmla="*/ 280677 w 1495425"/>
                <a:gd name="connsiteY120" fmla="*/ 65399 h 200025"/>
                <a:gd name="connsiteX121" fmla="*/ 280677 w 1495425"/>
                <a:gd name="connsiteY121" fmla="*/ 42568 h 200025"/>
                <a:gd name="connsiteX122" fmla="*/ 290945 w 1495425"/>
                <a:gd name="connsiteY122" fmla="*/ 10935 h 200025"/>
                <a:gd name="connsiteX123" fmla="*/ 316520 w 1495425"/>
                <a:gd name="connsiteY123" fmla="*/ 115 h 200025"/>
                <a:gd name="connsiteX124" fmla="*/ 245044 w 1495425"/>
                <a:gd name="connsiteY124" fmla="*/ 115 h 200025"/>
                <a:gd name="connsiteX125" fmla="*/ 258703 w 1495425"/>
                <a:gd name="connsiteY125" fmla="*/ 2611 h 200025"/>
                <a:gd name="connsiteX126" fmla="*/ 258703 w 1495425"/>
                <a:gd name="connsiteY126" fmla="*/ 14622 h 200025"/>
                <a:gd name="connsiteX127" fmla="*/ 244577 w 1495425"/>
                <a:gd name="connsiteY127" fmla="*/ 10935 h 200025"/>
                <a:gd name="connsiteX128" fmla="*/ 220755 w 1495425"/>
                <a:gd name="connsiteY128" fmla="*/ 43520 h 200025"/>
                <a:gd name="connsiteX129" fmla="*/ 220755 w 1495425"/>
                <a:gd name="connsiteY129" fmla="*/ 65399 h 200025"/>
                <a:gd name="connsiteX130" fmla="*/ 254969 w 1495425"/>
                <a:gd name="connsiteY130" fmla="*/ 65399 h 200025"/>
                <a:gd name="connsiteX131" fmla="*/ 254969 w 1495425"/>
                <a:gd name="connsiteY131" fmla="*/ 76220 h 200025"/>
                <a:gd name="connsiteX132" fmla="*/ 220755 w 1495425"/>
                <a:gd name="connsiteY132" fmla="*/ 76220 h 200025"/>
                <a:gd name="connsiteX133" fmla="*/ 220755 w 1495425"/>
                <a:gd name="connsiteY133" fmla="*/ 196929 h 200025"/>
                <a:gd name="connsiteX134" fmla="*/ 209201 w 1495425"/>
                <a:gd name="connsiteY134" fmla="*/ 196929 h 200025"/>
                <a:gd name="connsiteX135" fmla="*/ 209201 w 1495425"/>
                <a:gd name="connsiteY135" fmla="*/ 76220 h 200025"/>
                <a:gd name="connsiteX136" fmla="*/ 185970 w 1495425"/>
                <a:gd name="connsiteY136" fmla="*/ 76220 h 200025"/>
                <a:gd name="connsiteX137" fmla="*/ 185970 w 1495425"/>
                <a:gd name="connsiteY137" fmla="*/ 65399 h 200025"/>
                <a:gd name="connsiteX138" fmla="*/ 209201 w 1495425"/>
                <a:gd name="connsiteY138" fmla="*/ 65399 h 200025"/>
                <a:gd name="connsiteX139" fmla="*/ 209201 w 1495425"/>
                <a:gd name="connsiteY139" fmla="*/ 42568 h 200025"/>
                <a:gd name="connsiteX140" fmla="*/ 219469 w 1495425"/>
                <a:gd name="connsiteY140" fmla="*/ 10935 h 200025"/>
                <a:gd name="connsiteX141" fmla="*/ 245044 w 1495425"/>
                <a:gd name="connsiteY141" fmla="*/ 11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495425" h="200025">
                  <a:moveTo>
                    <a:pt x="1231520" y="178615"/>
                  </a:moveTo>
                  <a:cubicBezTo>
                    <a:pt x="1234472" y="178615"/>
                    <a:pt x="1236853" y="179567"/>
                    <a:pt x="1238950" y="181469"/>
                  </a:cubicBezTo>
                  <a:cubicBezTo>
                    <a:pt x="1240950" y="183372"/>
                    <a:pt x="1241902" y="185830"/>
                    <a:pt x="1241902" y="188842"/>
                  </a:cubicBezTo>
                  <a:cubicBezTo>
                    <a:pt x="1241902" y="191776"/>
                    <a:pt x="1240950" y="194234"/>
                    <a:pt x="1238950" y="196216"/>
                  </a:cubicBezTo>
                  <a:cubicBezTo>
                    <a:pt x="1236853" y="198198"/>
                    <a:pt x="1234472" y="199188"/>
                    <a:pt x="1231520" y="199188"/>
                  </a:cubicBezTo>
                  <a:cubicBezTo>
                    <a:pt x="1228662" y="199188"/>
                    <a:pt x="1226281" y="198198"/>
                    <a:pt x="1224376" y="196216"/>
                  </a:cubicBezTo>
                  <a:cubicBezTo>
                    <a:pt x="1222471" y="194234"/>
                    <a:pt x="1221518" y="191776"/>
                    <a:pt x="1221518" y="188842"/>
                  </a:cubicBezTo>
                  <a:cubicBezTo>
                    <a:pt x="1221518" y="185830"/>
                    <a:pt x="1222471" y="183372"/>
                    <a:pt x="1224376" y="181469"/>
                  </a:cubicBezTo>
                  <a:cubicBezTo>
                    <a:pt x="1226281" y="179567"/>
                    <a:pt x="1228662" y="178615"/>
                    <a:pt x="1231520" y="178615"/>
                  </a:cubicBezTo>
                  <a:close/>
                  <a:moveTo>
                    <a:pt x="560884" y="73010"/>
                  </a:moveTo>
                  <a:cubicBezTo>
                    <a:pt x="548739" y="73010"/>
                    <a:pt x="538700" y="77134"/>
                    <a:pt x="530756" y="85383"/>
                  </a:cubicBezTo>
                  <a:cubicBezTo>
                    <a:pt x="522822" y="93622"/>
                    <a:pt x="517916" y="105481"/>
                    <a:pt x="516050" y="120940"/>
                  </a:cubicBezTo>
                  <a:lnTo>
                    <a:pt x="599060" y="120940"/>
                  </a:lnTo>
                  <a:cubicBezTo>
                    <a:pt x="598517" y="105719"/>
                    <a:pt x="594936" y="93927"/>
                    <a:pt x="588316" y="85564"/>
                  </a:cubicBezTo>
                  <a:cubicBezTo>
                    <a:pt x="581706" y="77191"/>
                    <a:pt x="572551" y="73010"/>
                    <a:pt x="560884" y="73010"/>
                  </a:cubicBezTo>
                  <a:close/>
                  <a:moveTo>
                    <a:pt x="345142" y="65399"/>
                  </a:moveTo>
                  <a:lnTo>
                    <a:pt x="356696" y="65399"/>
                  </a:lnTo>
                  <a:lnTo>
                    <a:pt x="356696" y="196929"/>
                  </a:lnTo>
                  <a:lnTo>
                    <a:pt x="345142" y="196929"/>
                  </a:lnTo>
                  <a:close/>
                  <a:moveTo>
                    <a:pt x="1451452" y="62189"/>
                  </a:moveTo>
                  <a:cubicBezTo>
                    <a:pt x="1465358" y="62189"/>
                    <a:pt x="1476027" y="66933"/>
                    <a:pt x="1483456" y="76401"/>
                  </a:cubicBezTo>
                  <a:cubicBezTo>
                    <a:pt x="1490790" y="85878"/>
                    <a:pt x="1494505" y="99375"/>
                    <a:pt x="1494505" y="116892"/>
                  </a:cubicBezTo>
                  <a:lnTo>
                    <a:pt x="1494505" y="196929"/>
                  </a:lnTo>
                  <a:lnTo>
                    <a:pt x="1482980" y="196929"/>
                  </a:lnTo>
                  <a:lnTo>
                    <a:pt x="1482980" y="120340"/>
                  </a:lnTo>
                  <a:cubicBezTo>
                    <a:pt x="1482980" y="88793"/>
                    <a:pt x="1471740" y="73010"/>
                    <a:pt x="1449452" y="73010"/>
                  </a:cubicBezTo>
                  <a:cubicBezTo>
                    <a:pt x="1436974" y="73010"/>
                    <a:pt x="1426782" y="77648"/>
                    <a:pt x="1418686" y="86926"/>
                  </a:cubicBezTo>
                  <a:cubicBezTo>
                    <a:pt x="1410685" y="96203"/>
                    <a:pt x="1406685" y="107700"/>
                    <a:pt x="1406685" y="121416"/>
                  </a:cubicBezTo>
                  <a:lnTo>
                    <a:pt x="1406685" y="196929"/>
                  </a:lnTo>
                  <a:lnTo>
                    <a:pt x="1395159" y="196929"/>
                  </a:lnTo>
                  <a:lnTo>
                    <a:pt x="1395159" y="65399"/>
                  </a:lnTo>
                  <a:lnTo>
                    <a:pt x="1406685" y="65399"/>
                  </a:lnTo>
                  <a:lnTo>
                    <a:pt x="1406685" y="89307"/>
                  </a:lnTo>
                  <a:lnTo>
                    <a:pt x="1407256" y="89307"/>
                  </a:lnTo>
                  <a:cubicBezTo>
                    <a:pt x="1416685" y="71229"/>
                    <a:pt x="1431450" y="62189"/>
                    <a:pt x="1451452" y="62189"/>
                  </a:cubicBezTo>
                  <a:close/>
                  <a:moveTo>
                    <a:pt x="1336295" y="62189"/>
                  </a:moveTo>
                  <a:cubicBezTo>
                    <a:pt x="1346106" y="62189"/>
                    <a:pt x="1355631" y="64256"/>
                    <a:pt x="1364870" y="68371"/>
                  </a:cubicBezTo>
                  <a:lnTo>
                    <a:pt x="1364870" y="81697"/>
                  </a:lnTo>
                  <a:cubicBezTo>
                    <a:pt x="1355631" y="75905"/>
                    <a:pt x="1345534" y="73010"/>
                    <a:pt x="1334485" y="73010"/>
                  </a:cubicBezTo>
                  <a:cubicBezTo>
                    <a:pt x="1319436" y="73010"/>
                    <a:pt x="1307148" y="78563"/>
                    <a:pt x="1297718" y="89660"/>
                  </a:cubicBezTo>
                  <a:cubicBezTo>
                    <a:pt x="1288289" y="100766"/>
                    <a:pt x="1283621" y="115110"/>
                    <a:pt x="1283621" y="132713"/>
                  </a:cubicBezTo>
                  <a:cubicBezTo>
                    <a:pt x="1283621" y="149757"/>
                    <a:pt x="1287908" y="163453"/>
                    <a:pt x="1296480" y="173799"/>
                  </a:cubicBezTo>
                  <a:cubicBezTo>
                    <a:pt x="1305053" y="184146"/>
                    <a:pt x="1316483" y="189318"/>
                    <a:pt x="1330676" y="189318"/>
                  </a:cubicBezTo>
                  <a:cubicBezTo>
                    <a:pt x="1343534" y="189318"/>
                    <a:pt x="1354773" y="185830"/>
                    <a:pt x="1364393" y="178853"/>
                  </a:cubicBezTo>
                  <a:lnTo>
                    <a:pt x="1364393" y="191102"/>
                  </a:lnTo>
                  <a:cubicBezTo>
                    <a:pt x="1354773" y="197127"/>
                    <a:pt x="1343343" y="200140"/>
                    <a:pt x="1330103" y="200140"/>
                  </a:cubicBezTo>
                  <a:cubicBezTo>
                    <a:pt x="1312578" y="200140"/>
                    <a:pt x="1298386" y="193995"/>
                    <a:pt x="1287622" y="181707"/>
                  </a:cubicBezTo>
                  <a:cubicBezTo>
                    <a:pt x="1276859" y="169419"/>
                    <a:pt x="1271429" y="153325"/>
                    <a:pt x="1271429" y="133427"/>
                  </a:cubicBezTo>
                  <a:cubicBezTo>
                    <a:pt x="1271429" y="112577"/>
                    <a:pt x="1277525" y="95489"/>
                    <a:pt x="1289622" y="82173"/>
                  </a:cubicBezTo>
                  <a:cubicBezTo>
                    <a:pt x="1301719" y="68847"/>
                    <a:pt x="1317245" y="62189"/>
                    <a:pt x="1336295" y="62189"/>
                  </a:cubicBezTo>
                  <a:close/>
                  <a:moveTo>
                    <a:pt x="561350" y="62189"/>
                  </a:moveTo>
                  <a:cubicBezTo>
                    <a:pt x="577381" y="62189"/>
                    <a:pt x="589697" y="67943"/>
                    <a:pt x="598298" y="79439"/>
                  </a:cubicBezTo>
                  <a:cubicBezTo>
                    <a:pt x="606899" y="90926"/>
                    <a:pt x="611204" y="106585"/>
                    <a:pt x="611204" y="126407"/>
                  </a:cubicBezTo>
                  <a:lnTo>
                    <a:pt x="611204" y="131646"/>
                  </a:lnTo>
                  <a:lnTo>
                    <a:pt x="515583" y="131646"/>
                  </a:lnTo>
                  <a:cubicBezTo>
                    <a:pt x="515583" y="149718"/>
                    <a:pt x="519669" y="163849"/>
                    <a:pt x="527841" y="174037"/>
                  </a:cubicBezTo>
                  <a:cubicBezTo>
                    <a:pt x="536014" y="184225"/>
                    <a:pt x="547263" y="189318"/>
                    <a:pt x="561579" y="189318"/>
                  </a:cubicBezTo>
                  <a:cubicBezTo>
                    <a:pt x="576057" y="189318"/>
                    <a:pt x="590182" y="183888"/>
                    <a:pt x="603965" y="173026"/>
                  </a:cubicBezTo>
                  <a:lnTo>
                    <a:pt x="603965" y="185632"/>
                  </a:lnTo>
                  <a:cubicBezTo>
                    <a:pt x="590573" y="195304"/>
                    <a:pt x="575666" y="200140"/>
                    <a:pt x="559245" y="200140"/>
                  </a:cubicBezTo>
                  <a:cubicBezTo>
                    <a:pt x="542586" y="200140"/>
                    <a:pt x="529127" y="194055"/>
                    <a:pt x="518849" y="181885"/>
                  </a:cubicBezTo>
                  <a:cubicBezTo>
                    <a:pt x="508572" y="169716"/>
                    <a:pt x="503438" y="152571"/>
                    <a:pt x="503438" y="130455"/>
                  </a:cubicBezTo>
                  <a:cubicBezTo>
                    <a:pt x="503438" y="111262"/>
                    <a:pt x="508811" y="95089"/>
                    <a:pt x="519555" y="81935"/>
                  </a:cubicBezTo>
                  <a:cubicBezTo>
                    <a:pt x="530289" y="68771"/>
                    <a:pt x="544224" y="62189"/>
                    <a:pt x="561350" y="62189"/>
                  </a:cubicBezTo>
                  <a:close/>
                  <a:moveTo>
                    <a:pt x="453880" y="62189"/>
                  </a:moveTo>
                  <a:cubicBezTo>
                    <a:pt x="463767" y="62189"/>
                    <a:pt x="473301" y="64256"/>
                    <a:pt x="482483" y="68371"/>
                  </a:cubicBezTo>
                  <a:lnTo>
                    <a:pt x="482483" y="81697"/>
                  </a:lnTo>
                  <a:cubicBezTo>
                    <a:pt x="473301" y="75905"/>
                    <a:pt x="463176" y="73010"/>
                    <a:pt x="452127" y="73010"/>
                  </a:cubicBezTo>
                  <a:cubicBezTo>
                    <a:pt x="437030" y="73010"/>
                    <a:pt x="424771" y="78563"/>
                    <a:pt x="415351" y="89660"/>
                  </a:cubicBezTo>
                  <a:cubicBezTo>
                    <a:pt x="405931" y="100766"/>
                    <a:pt x="401225" y="115110"/>
                    <a:pt x="401225" y="132713"/>
                  </a:cubicBezTo>
                  <a:cubicBezTo>
                    <a:pt x="401225" y="149757"/>
                    <a:pt x="405521" y="163453"/>
                    <a:pt x="414122" y="173799"/>
                  </a:cubicBezTo>
                  <a:cubicBezTo>
                    <a:pt x="422723" y="184146"/>
                    <a:pt x="434106" y="189318"/>
                    <a:pt x="448279" y="189318"/>
                  </a:cubicBezTo>
                  <a:cubicBezTo>
                    <a:pt x="461195" y="189318"/>
                    <a:pt x="472444" y="185830"/>
                    <a:pt x="482017" y="178853"/>
                  </a:cubicBezTo>
                  <a:lnTo>
                    <a:pt x="482017" y="191102"/>
                  </a:lnTo>
                  <a:cubicBezTo>
                    <a:pt x="472444" y="197127"/>
                    <a:pt x="461004" y="200140"/>
                    <a:pt x="447689" y="200140"/>
                  </a:cubicBezTo>
                  <a:cubicBezTo>
                    <a:pt x="430182" y="200140"/>
                    <a:pt x="416027" y="193995"/>
                    <a:pt x="405255" y="181707"/>
                  </a:cubicBezTo>
                  <a:cubicBezTo>
                    <a:pt x="394472" y="169419"/>
                    <a:pt x="389081" y="153325"/>
                    <a:pt x="389081" y="133427"/>
                  </a:cubicBezTo>
                  <a:cubicBezTo>
                    <a:pt x="389081" y="112577"/>
                    <a:pt x="395130" y="95489"/>
                    <a:pt x="407236" y="82173"/>
                  </a:cubicBezTo>
                  <a:cubicBezTo>
                    <a:pt x="419342" y="68847"/>
                    <a:pt x="434887" y="62189"/>
                    <a:pt x="453880" y="62189"/>
                  </a:cubicBezTo>
                  <a:close/>
                  <a:moveTo>
                    <a:pt x="84195" y="21280"/>
                  </a:moveTo>
                  <a:cubicBezTo>
                    <a:pt x="63174" y="21280"/>
                    <a:pt x="45877" y="29033"/>
                    <a:pt x="32294" y="44530"/>
                  </a:cubicBezTo>
                  <a:cubicBezTo>
                    <a:pt x="18711" y="60027"/>
                    <a:pt x="11920" y="80306"/>
                    <a:pt x="11920" y="105357"/>
                  </a:cubicBezTo>
                  <a:cubicBezTo>
                    <a:pt x="11920" y="130731"/>
                    <a:pt x="18349" y="150926"/>
                    <a:pt x="31189" y="165950"/>
                  </a:cubicBezTo>
                  <a:cubicBezTo>
                    <a:pt x="44028" y="180974"/>
                    <a:pt x="61192" y="188486"/>
                    <a:pt x="82671" y="188486"/>
                  </a:cubicBezTo>
                  <a:cubicBezTo>
                    <a:pt x="105017" y="188486"/>
                    <a:pt x="122705" y="181053"/>
                    <a:pt x="135735" y="166188"/>
                  </a:cubicBezTo>
                  <a:cubicBezTo>
                    <a:pt x="148775" y="151322"/>
                    <a:pt x="155300" y="130607"/>
                    <a:pt x="155300" y="104052"/>
                  </a:cubicBezTo>
                  <a:cubicBezTo>
                    <a:pt x="155300" y="78049"/>
                    <a:pt x="148937" y="57751"/>
                    <a:pt x="136202" y="43168"/>
                  </a:cubicBezTo>
                  <a:cubicBezTo>
                    <a:pt x="123476" y="28576"/>
                    <a:pt x="106141" y="21280"/>
                    <a:pt x="84195" y="21280"/>
                  </a:cubicBezTo>
                  <a:close/>
                  <a:moveTo>
                    <a:pt x="350857" y="12717"/>
                  </a:moveTo>
                  <a:cubicBezTo>
                    <a:pt x="353429" y="12717"/>
                    <a:pt x="355705" y="13574"/>
                    <a:pt x="357696" y="15279"/>
                  </a:cubicBezTo>
                  <a:cubicBezTo>
                    <a:pt x="359677" y="16984"/>
                    <a:pt x="360668" y="19298"/>
                    <a:pt x="360668" y="22232"/>
                  </a:cubicBezTo>
                  <a:cubicBezTo>
                    <a:pt x="360668" y="25013"/>
                    <a:pt x="359696" y="27366"/>
                    <a:pt x="357753" y="29309"/>
                  </a:cubicBezTo>
                  <a:cubicBezTo>
                    <a:pt x="355801" y="31252"/>
                    <a:pt x="353505" y="32224"/>
                    <a:pt x="350857" y="32224"/>
                  </a:cubicBezTo>
                  <a:cubicBezTo>
                    <a:pt x="348295" y="32224"/>
                    <a:pt x="346057" y="31290"/>
                    <a:pt x="344152" y="29433"/>
                  </a:cubicBezTo>
                  <a:cubicBezTo>
                    <a:pt x="342247" y="27566"/>
                    <a:pt x="341285" y="25166"/>
                    <a:pt x="341285" y="22232"/>
                  </a:cubicBezTo>
                  <a:cubicBezTo>
                    <a:pt x="341285" y="19460"/>
                    <a:pt x="342266" y="17184"/>
                    <a:pt x="344209" y="15393"/>
                  </a:cubicBezTo>
                  <a:cubicBezTo>
                    <a:pt x="346152" y="13612"/>
                    <a:pt x="348371" y="12717"/>
                    <a:pt x="350857" y="12717"/>
                  </a:cubicBezTo>
                  <a:close/>
                  <a:moveTo>
                    <a:pt x="86291" y="9630"/>
                  </a:moveTo>
                  <a:cubicBezTo>
                    <a:pt x="110656" y="9630"/>
                    <a:pt x="130392" y="18127"/>
                    <a:pt x="145489" y="35138"/>
                  </a:cubicBezTo>
                  <a:cubicBezTo>
                    <a:pt x="160586" y="52141"/>
                    <a:pt x="168139" y="74439"/>
                    <a:pt x="168139" y="102032"/>
                  </a:cubicBezTo>
                  <a:cubicBezTo>
                    <a:pt x="168139" y="132474"/>
                    <a:pt x="160414" y="156436"/>
                    <a:pt x="144965" y="173918"/>
                  </a:cubicBezTo>
                  <a:cubicBezTo>
                    <a:pt x="129515" y="191399"/>
                    <a:pt x="108827" y="200140"/>
                    <a:pt x="82910" y="200140"/>
                  </a:cubicBezTo>
                  <a:cubicBezTo>
                    <a:pt x="57382" y="200140"/>
                    <a:pt x="37028" y="191498"/>
                    <a:pt x="21845" y="174215"/>
                  </a:cubicBezTo>
                  <a:cubicBezTo>
                    <a:pt x="6671" y="156932"/>
                    <a:pt x="-920" y="134456"/>
                    <a:pt x="-920" y="106785"/>
                  </a:cubicBezTo>
                  <a:cubicBezTo>
                    <a:pt x="-920" y="77372"/>
                    <a:pt x="6862" y="53826"/>
                    <a:pt x="22436" y="36148"/>
                  </a:cubicBezTo>
                  <a:cubicBezTo>
                    <a:pt x="37999" y="18470"/>
                    <a:pt x="59287" y="9630"/>
                    <a:pt x="86291" y="9630"/>
                  </a:cubicBezTo>
                  <a:close/>
                  <a:moveTo>
                    <a:pt x="316520" y="115"/>
                  </a:moveTo>
                  <a:cubicBezTo>
                    <a:pt x="322044" y="115"/>
                    <a:pt x="326597" y="944"/>
                    <a:pt x="330178" y="2611"/>
                  </a:cubicBezTo>
                  <a:lnTo>
                    <a:pt x="330178" y="14622"/>
                  </a:lnTo>
                  <a:cubicBezTo>
                    <a:pt x="327064" y="12164"/>
                    <a:pt x="322359" y="10935"/>
                    <a:pt x="316053" y="10935"/>
                  </a:cubicBezTo>
                  <a:cubicBezTo>
                    <a:pt x="300175" y="10935"/>
                    <a:pt x="292231" y="21794"/>
                    <a:pt x="292231" y="43520"/>
                  </a:cubicBezTo>
                  <a:lnTo>
                    <a:pt x="292231" y="65399"/>
                  </a:lnTo>
                  <a:lnTo>
                    <a:pt x="326445" y="65399"/>
                  </a:lnTo>
                  <a:lnTo>
                    <a:pt x="326445" y="76220"/>
                  </a:lnTo>
                  <a:lnTo>
                    <a:pt x="292231" y="76220"/>
                  </a:lnTo>
                  <a:lnTo>
                    <a:pt x="292231" y="196929"/>
                  </a:lnTo>
                  <a:lnTo>
                    <a:pt x="280677" y="196929"/>
                  </a:lnTo>
                  <a:lnTo>
                    <a:pt x="280677" y="76220"/>
                  </a:lnTo>
                  <a:lnTo>
                    <a:pt x="257436" y="76220"/>
                  </a:lnTo>
                  <a:lnTo>
                    <a:pt x="257436" y="65399"/>
                  </a:lnTo>
                  <a:lnTo>
                    <a:pt x="280677" y="65399"/>
                  </a:lnTo>
                  <a:lnTo>
                    <a:pt x="280677" y="42568"/>
                  </a:lnTo>
                  <a:cubicBezTo>
                    <a:pt x="280677" y="28700"/>
                    <a:pt x="284096" y="18155"/>
                    <a:pt x="290945" y="10935"/>
                  </a:cubicBezTo>
                  <a:cubicBezTo>
                    <a:pt x="297794" y="3725"/>
                    <a:pt x="306318" y="115"/>
                    <a:pt x="316520" y="115"/>
                  </a:cubicBezTo>
                  <a:close/>
                  <a:moveTo>
                    <a:pt x="245044" y="115"/>
                  </a:moveTo>
                  <a:cubicBezTo>
                    <a:pt x="250569" y="115"/>
                    <a:pt x="255121" y="944"/>
                    <a:pt x="258703" y="2611"/>
                  </a:cubicBezTo>
                  <a:lnTo>
                    <a:pt x="258703" y="14622"/>
                  </a:lnTo>
                  <a:cubicBezTo>
                    <a:pt x="255588" y="12164"/>
                    <a:pt x="250883" y="10935"/>
                    <a:pt x="244577" y="10935"/>
                  </a:cubicBezTo>
                  <a:cubicBezTo>
                    <a:pt x="228699" y="10935"/>
                    <a:pt x="220755" y="21794"/>
                    <a:pt x="220755" y="43520"/>
                  </a:cubicBezTo>
                  <a:lnTo>
                    <a:pt x="220755" y="65399"/>
                  </a:lnTo>
                  <a:lnTo>
                    <a:pt x="254969" y="65399"/>
                  </a:lnTo>
                  <a:lnTo>
                    <a:pt x="254969" y="76220"/>
                  </a:lnTo>
                  <a:lnTo>
                    <a:pt x="220755" y="76220"/>
                  </a:lnTo>
                  <a:lnTo>
                    <a:pt x="220755" y="196929"/>
                  </a:lnTo>
                  <a:lnTo>
                    <a:pt x="209201" y="196929"/>
                  </a:lnTo>
                  <a:lnTo>
                    <a:pt x="209201" y="76220"/>
                  </a:lnTo>
                  <a:lnTo>
                    <a:pt x="185970" y="76220"/>
                  </a:lnTo>
                  <a:lnTo>
                    <a:pt x="185970" y="65399"/>
                  </a:lnTo>
                  <a:lnTo>
                    <a:pt x="209201" y="65399"/>
                  </a:lnTo>
                  <a:lnTo>
                    <a:pt x="209201" y="42568"/>
                  </a:lnTo>
                  <a:cubicBezTo>
                    <a:pt x="209201" y="28700"/>
                    <a:pt x="212621" y="18155"/>
                    <a:pt x="219469" y="10935"/>
                  </a:cubicBezTo>
                  <a:cubicBezTo>
                    <a:pt x="226327" y="3725"/>
                    <a:pt x="234843" y="115"/>
                    <a:pt x="245044" y="115"/>
                  </a:cubicBez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4321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F18BC8D0-8451-47D7-904C-4F1E1EF249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0000"/>
                  <a:lumOff val="30000"/>
                </a:schemeClr>
              </a:gs>
              <a:gs pos="100000">
                <a:schemeClr val="accent6">
                  <a:lumMod val="70000"/>
                  <a:lumOff val="3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649BDD39-55C8-47B4-80D4-66434903790D}"/>
              </a:ext>
            </a:extLst>
          </p:cNvPr>
          <p:cNvSpPr/>
          <p:nvPr/>
        </p:nvSpPr>
        <p:spPr>
          <a:xfrm>
            <a:off x="4309988" y="2398707"/>
            <a:ext cx="6164356" cy="6164356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lumMod val="20000"/>
                  <a:lumOff val="80000"/>
                  <a:alpha val="25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533FEADB-5228-4286-93BD-CB185194948C}"/>
              </a:ext>
            </a:extLst>
          </p:cNvPr>
          <p:cNvSpPr/>
          <p:nvPr/>
        </p:nvSpPr>
        <p:spPr>
          <a:xfrm>
            <a:off x="7170057" y="-1972802"/>
            <a:ext cx="5215604" cy="5215604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lumMod val="20000"/>
                  <a:lumOff val="80000"/>
                  <a:alpha val="43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1257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4D829E62-3F61-42E3-9B41-F5BA6BD55A85}"/>
              </a:ext>
            </a:extLst>
          </p:cNvPr>
          <p:cNvSpPr/>
          <p:nvPr/>
        </p:nvSpPr>
        <p:spPr>
          <a:xfrm>
            <a:off x="7408842" y="375530"/>
            <a:ext cx="6349120" cy="634912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76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6614727A-F5F0-4DC7-8065-0413C5D2BF5E}"/>
              </a:ext>
            </a:extLst>
          </p:cNvPr>
          <p:cNvSpPr/>
          <p:nvPr/>
        </p:nvSpPr>
        <p:spPr>
          <a:xfrm>
            <a:off x="-2024001" y="-3080221"/>
            <a:ext cx="7262118" cy="7262118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20000"/>
                  <a:lumOff val="80000"/>
                  <a:alpha val="37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24DBD199-8EC4-4FC4-AFF7-F63FC5BEB9FC}"/>
              </a:ext>
            </a:extLst>
          </p:cNvPr>
          <p:cNvGrpSpPr/>
          <p:nvPr/>
        </p:nvGrpSpPr>
        <p:grpSpPr>
          <a:xfrm>
            <a:off x="4150179" y="611542"/>
            <a:ext cx="3891643" cy="8008717"/>
            <a:chOff x="1221965" y="3799606"/>
            <a:chExt cx="2096607" cy="4314664"/>
          </a:xfrm>
        </p:grpSpPr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8868F615-B628-4B0E-A5FC-CB7B183C149E}"/>
                </a:ext>
              </a:extLst>
            </p:cNvPr>
            <p:cNvSpPr/>
            <p:nvPr/>
          </p:nvSpPr>
          <p:spPr>
            <a:xfrm>
              <a:off x="1221965" y="3799606"/>
              <a:ext cx="2096607" cy="4314664"/>
            </a:xfrm>
            <a:custGeom>
              <a:avLst/>
              <a:gdLst>
                <a:gd name="connsiteX0" fmla="*/ 1562100 w 1562100"/>
                <a:gd name="connsiteY0" fmla="*/ 224790 h 3214687"/>
                <a:gd name="connsiteX1" fmla="*/ 1562100 w 1562100"/>
                <a:gd name="connsiteY1" fmla="*/ 2989898 h 3214687"/>
                <a:gd name="connsiteX2" fmla="*/ 1496377 w 1562100"/>
                <a:gd name="connsiteY2" fmla="*/ 3148965 h 3214687"/>
                <a:gd name="connsiteX3" fmla="*/ 1337310 w 1562100"/>
                <a:gd name="connsiteY3" fmla="*/ 3214688 h 3214687"/>
                <a:gd name="connsiteX4" fmla="*/ 224790 w 1562100"/>
                <a:gd name="connsiteY4" fmla="*/ 3214688 h 3214687"/>
                <a:gd name="connsiteX5" fmla="*/ 65723 w 1562100"/>
                <a:gd name="connsiteY5" fmla="*/ 3148965 h 3214687"/>
                <a:gd name="connsiteX6" fmla="*/ 0 w 1562100"/>
                <a:gd name="connsiteY6" fmla="*/ 2989898 h 3214687"/>
                <a:gd name="connsiteX7" fmla="*/ 0 w 1562100"/>
                <a:gd name="connsiteY7" fmla="*/ 224790 h 3214687"/>
                <a:gd name="connsiteX8" fmla="*/ 65723 w 1562100"/>
                <a:gd name="connsiteY8" fmla="*/ 65723 h 3214687"/>
                <a:gd name="connsiteX9" fmla="*/ 224790 w 1562100"/>
                <a:gd name="connsiteY9" fmla="*/ 0 h 3214687"/>
                <a:gd name="connsiteX10" fmla="*/ 1337310 w 1562100"/>
                <a:gd name="connsiteY10" fmla="*/ 0 h 3214687"/>
                <a:gd name="connsiteX11" fmla="*/ 1496377 w 1562100"/>
                <a:gd name="connsiteY11" fmla="*/ 65723 h 3214687"/>
                <a:gd name="connsiteX12" fmla="*/ 1562100 w 1562100"/>
                <a:gd name="connsiteY12" fmla="*/ 224790 h 321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62100" h="3214687">
                  <a:moveTo>
                    <a:pt x="1562100" y="224790"/>
                  </a:moveTo>
                  <a:lnTo>
                    <a:pt x="1562100" y="2989898"/>
                  </a:lnTo>
                  <a:cubicBezTo>
                    <a:pt x="1562100" y="3051810"/>
                    <a:pt x="1536383" y="3108008"/>
                    <a:pt x="1496377" y="3148965"/>
                  </a:cubicBezTo>
                  <a:cubicBezTo>
                    <a:pt x="1455421" y="3189923"/>
                    <a:pt x="1399223" y="3214688"/>
                    <a:pt x="1337310" y="3214688"/>
                  </a:cubicBezTo>
                  <a:lnTo>
                    <a:pt x="224790" y="3214688"/>
                  </a:lnTo>
                  <a:cubicBezTo>
                    <a:pt x="162877" y="3214688"/>
                    <a:pt x="106680" y="3188970"/>
                    <a:pt x="65723" y="3148965"/>
                  </a:cubicBezTo>
                  <a:cubicBezTo>
                    <a:pt x="24765" y="3108008"/>
                    <a:pt x="0" y="3051810"/>
                    <a:pt x="0" y="2989898"/>
                  </a:cubicBezTo>
                  <a:lnTo>
                    <a:pt x="0" y="224790"/>
                  </a:lnTo>
                  <a:cubicBezTo>
                    <a:pt x="0" y="162878"/>
                    <a:pt x="25717" y="106680"/>
                    <a:pt x="65723" y="65723"/>
                  </a:cubicBezTo>
                  <a:cubicBezTo>
                    <a:pt x="106680" y="24765"/>
                    <a:pt x="162877" y="0"/>
                    <a:pt x="224790" y="0"/>
                  </a:cubicBezTo>
                  <a:lnTo>
                    <a:pt x="1337310" y="0"/>
                  </a:lnTo>
                  <a:cubicBezTo>
                    <a:pt x="1399223" y="0"/>
                    <a:pt x="1455421" y="24765"/>
                    <a:pt x="1496377" y="65723"/>
                  </a:cubicBezTo>
                  <a:cubicBezTo>
                    <a:pt x="1537335" y="106680"/>
                    <a:pt x="1562100" y="162878"/>
                    <a:pt x="1562100" y="22479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屏幕">
              <a:extLst>
                <a:ext uri="{FF2B5EF4-FFF2-40B4-BE49-F238E27FC236}">
                  <a16:creationId xmlns:a16="http://schemas.microsoft.com/office/drawing/2014/main" id="{7CB9635F-6552-464D-AEF8-45BBC369BFB3}"/>
                </a:ext>
              </a:extLst>
            </p:cNvPr>
            <p:cNvSpPr/>
            <p:nvPr/>
          </p:nvSpPr>
          <p:spPr>
            <a:xfrm>
              <a:off x="1320403" y="3899324"/>
              <a:ext cx="1901009" cy="4113951"/>
            </a:xfrm>
            <a:custGeom>
              <a:avLst/>
              <a:gdLst>
                <a:gd name="connsiteX0" fmla="*/ 139066 w 1416368"/>
                <a:gd name="connsiteY0" fmla="*/ 0 h 3065144"/>
                <a:gd name="connsiteX1" fmla="*/ 291466 w 1416368"/>
                <a:gd name="connsiteY1" fmla="*/ 0 h 3065144"/>
                <a:gd name="connsiteX2" fmla="*/ 307658 w 1416368"/>
                <a:gd name="connsiteY2" fmla="*/ 16192 h 3065144"/>
                <a:gd name="connsiteX3" fmla="*/ 307658 w 1416368"/>
                <a:gd name="connsiteY3" fmla="*/ 23813 h 3065144"/>
                <a:gd name="connsiteX4" fmla="*/ 398145 w 1416368"/>
                <a:gd name="connsiteY4" fmla="*/ 114300 h 3065144"/>
                <a:gd name="connsiteX5" fmla="*/ 1019175 w 1416368"/>
                <a:gd name="connsiteY5" fmla="*/ 114300 h 3065144"/>
                <a:gd name="connsiteX6" fmla="*/ 1109663 w 1416368"/>
                <a:gd name="connsiteY6" fmla="*/ 23813 h 3065144"/>
                <a:gd name="connsiteX7" fmla="*/ 1109663 w 1416368"/>
                <a:gd name="connsiteY7" fmla="*/ 16192 h 3065144"/>
                <a:gd name="connsiteX8" fmla="*/ 1125856 w 1416368"/>
                <a:gd name="connsiteY8" fmla="*/ 0 h 3065144"/>
                <a:gd name="connsiteX9" fmla="*/ 1277303 w 1416368"/>
                <a:gd name="connsiteY9" fmla="*/ 0 h 3065144"/>
                <a:gd name="connsiteX10" fmla="*/ 1416368 w 1416368"/>
                <a:gd name="connsiteY10" fmla="*/ 139065 h 3065144"/>
                <a:gd name="connsiteX11" fmla="*/ 1416368 w 1416368"/>
                <a:gd name="connsiteY11" fmla="*/ 2926080 h 3065144"/>
                <a:gd name="connsiteX12" fmla="*/ 1277303 w 1416368"/>
                <a:gd name="connsiteY12" fmla="*/ 3065145 h 3065144"/>
                <a:gd name="connsiteX13" fmla="*/ 139066 w 1416368"/>
                <a:gd name="connsiteY13" fmla="*/ 3065145 h 3065144"/>
                <a:gd name="connsiteX14" fmla="*/ 0 w 1416368"/>
                <a:gd name="connsiteY14" fmla="*/ 2926080 h 3065144"/>
                <a:gd name="connsiteX15" fmla="*/ 0 w 1416368"/>
                <a:gd name="connsiteY15" fmla="*/ 139065 h 3065144"/>
                <a:gd name="connsiteX16" fmla="*/ 139066 w 1416368"/>
                <a:gd name="connsiteY16" fmla="*/ 0 h 306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6368" h="3065144">
                  <a:moveTo>
                    <a:pt x="139066" y="0"/>
                  </a:moveTo>
                  <a:lnTo>
                    <a:pt x="291466" y="0"/>
                  </a:lnTo>
                  <a:cubicBezTo>
                    <a:pt x="300038" y="0"/>
                    <a:pt x="307658" y="6667"/>
                    <a:pt x="307658" y="16192"/>
                  </a:cubicBezTo>
                  <a:lnTo>
                    <a:pt x="307658" y="23813"/>
                  </a:lnTo>
                  <a:cubicBezTo>
                    <a:pt x="307658" y="73343"/>
                    <a:pt x="348616" y="114300"/>
                    <a:pt x="398145" y="114300"/>
                  </a:cubicBezTo>
                  <a:lnTo>
                    <a:pt x="1019175" y="114300"/>
                  </a:lnTo>
                  <a:cubicBezTo>
                    <a:pt x="1068706" y="114300"/>
                    <a:pt x="1109663" y="73343"/>
                    <a:pt x="1109663" y="23813"/>
                  </a:cubicBezTo>
                  <a:lnTo>
                    <a:pt x="1109663" y="16192"/>
                  </a:lnTo>
                  <a:cubicBezTo>
                    <a:pt x="1109663" y="7620"/>
                    <a:pt x="1116331" y="0"/>
                    <a:pt x="1125856" y="0"/>
                  </a:cubicBezTo>
                  <a:lnTo>
                    <a:pt x="1277303" y="0"/>
                  </a:lnTo>
                  <a:cubicBezTo>
                    <a:pt x="1353503" y="0"/>
                    <a:pt x="1416368" y="62865"/>
                    <a:pt x="1416368" y="139065"/>
                  </a:cubicBezTo>
                  <a:lnTo>
                    <a:pt x="1416368" y="2926080"/>
                  </a:lnTo>
                  <a:cubicBezTo>
                    <a:pt x="1416368" y="3002280"/>
                    <a:pt x="1353503" y="3065145"/>
                    <a:pt x="1277303" y="3065145"/>
                  </a:cubicBezTo>
                  <a:lnTo>
                    <a:pt x="139066" y="3065145"/>
                  </a:lnTo>
                  <a:cubicBezTo>
                    <a:pt x="61913" y="3065145"/>
                    <a:pt x="0" y="3002280"/>
                    <a:pt x="0" y="2926080"/>
                  </a:cubicBezTo>
                  <a:lnTo>
                    <a:pt x="0" y="139065"/>
                  </a:lnTo>
                  <a:cubicBezTo>
                    <a:pt x="0" y="62865"/>
                    <a:pt x="62866" y="0"/>
                    <a:pt x="13906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30000"/>
                    <a:lumOff val="70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A5155EF4-DE6C-4BC6-BAD3-A2CD86959BEF}"/>
              </a:ext>
            </a:extLst>
          </p:cNvPr>
          <p:cNvSpPr txBox="1"/>
          <p:nvPr/>
        </p:nvSpPr>
        <p:spPr>
          <a:xfrm>
            <a:off x="4548820" y="2320766"/>
            <a:ext cx="3065526" cy="598703"/>
          </a:xfrm>
          <a:custGeom>
            <a:avLst/>
            <a:gdLst/>
            <a:ahLst/>
            <a:cxnLst/>
            <a:rect l="l" t="t" r="r" b="b"/>
            <a:pathLst>
              <a:path w="3065526" h="598703">
                <a:moveTo>
                  <a:pt x="1263244" y="85725"/>
                </a:moveTo>
                <a:lnTo>
                  <a:pt x="1178891" y="351129"/>
                </a:lnTo>
                <a:lnTo>
                  <a:pt x="1346912" y="351129"/>
                </a:lnTo>
                <a:close/>
                <a:moveTo>
                  <a:pt x="2163090" y="8915"/>
                </a:moveTo>
                <a:lnTo>
                  <a:pt x="2252244" y="8915"/>
                </a:lnTo>
                <a:lnTo>
                  <a:pt x="2252244" y="272262"/>
                </a:lnTo>
                <a:lnTo>
                  <a:pt x="2472385" y="8915"/>
                </a:lnTo>
                <a:lnTo>
                  <a:pt x="2580056" y="8915"/>
                </a:lnTo>
                <a:lnTo>
                  <a:pt x="2341398" y="283235"/>
                </a:lnTo>
                <a:lnTo>
                  <a:pt x="2602687" y="589102"/>
                </a:lnTo>
                <a:lnTo>
                  <a:pt x="2492274" y="589102"/>
                </a:lnTo>
                <a:lnTo>
                  <a:pt x="2252244" y="296951"/>
                </a:lnTo>
                <a:lnTo>
                  <a:pt x="2252244" y="589102"/>
                </a:lnTo>
                <a:lnTo>
                  <a:pt x="2163090" y="589102"/>
                </a:lnTo>
                <a:close/>
                <a:moveTo>
                  <a:pt x="1591590" y="8915"/>
                </a:moveTo>
                <a:lnTo>
                  <a:pt x="1686230" y="8915"/>
                </a:lnTo>
                <a:lnTo>
                  <a:pt x="1962608" y="426567"/>
                </a:lnTo>
                <a:lnTo>
                  <a:pt x="1962608" y="8915"/>
                </a:lnTo>
                <a:lnTo>
                  <a:pt x="2042846" y="8915"/>
                </a:lnTo>
                <a:lnTo>
                  <a:pt x="2042846" y="589102"/>
                </a:lnTo>
                <a:lnTo>
                  <a:pt x="1964665" y="589102"/>
                </a:lnTo>
                <a:lnTo>
                  <a:pt x="1671828" y="146761"/>
                </a:lnTo>
                <a:lnTo>
                  <a:pt x="1671828" y="589102"/>
                </a:lnTo>
                <a:lnTo>
                  <a:pt x="1591590" y="589102"/>
                </a:lnTo>
                <a:close/>
                <a:moveTo>
                  <a:pt x="1211809" y="8915"/>
                </a:moveTo>
                <a:lnTo>
                  <a:pt x="1318794" y="8915"/>
                </a:lnTo>
                <a:lnTo>
                  <a:pt x="1519047" y="589102"/>
                </a:lnTo>
                <a:lnTo>
                  <a:pt x="1422350" y="589102"/>
                </a:lnTo>
                <a:lnTo>
                  <a:pt x="1370915" y="427253"/>
                </a:lnTo>
                <a:lnTo>
                  <a:pt x="1154888" y="427253"/>
                </a:lnTo>
                <a:lnTo>
                  <a:pt x="1103453" y="589102"/>
                </a:lnTo>
                <a:lnTo>
                  <a:pt x="1012241" y="589102"/>
                </a:lnTo>
                <a:close/>
                <a:moveTo>
                  <a:pt x="486690" y="8915"/>
                </a:moveTo>
                <a:lnTo>
                  <a:pt x="575844" y="8915"/>
                </a:lnTo>
                <a:lnTo>
                  <a:pt x="575844" y="246888"/>
                </a:lnTo>
                <a:lnTo>
                  <a:pt x="850850" y="246888"/>
                </a:lnTo>
                <a:lnTo>
                  <a:pt x="850850" y="8915"/>
                </a:lnTo>
                <a:lnTo>
                  <a:pt x="940004" y="8915"/>
                </a:lnTo>
                <a:lnTo>
                  <a:pt x="940004" y="589102"/>
                </a:lnTo>
                <a:lnTo>
                  <a:pt x="850850" y="589102"/>
                </a:lnTo>
                <a:lnTo>
                  <a:pt x="850850" y="323011"/>
                </a:lnTo>
                <a:lnTo>
                  <a:pt x="575844" y="323011"/>
                </a:lnTo>
                <a:lnTo>
                  <a:pt x="575844" y="589102"/>
                </a:lnTo>
                <a:lnTo>
                  <a:pt x="486690" y="589102"/>
                </a:lnTo>
                <a:close/>
                <a:moveTo>
                  <a:pt x="0" y="8915"/>
                </a:moveTo>
                <a:lnTo>
                  <a:pt x="395021" y="8915"/>
                </a:lnTo>
                <a:lnTo>
                  <a:pt x="395021" y="85039"/>
                </a:lnTo>
                <a:lnTo>
                  <a:pt x="242774" y="85039"/>
                </a:lnTo>
                <a:lnTo>
                  <a:pt x="242774" y="589102"/>
                </a:lnTo>
                <a:lnTo>
                  <a:pt x="152934" y="589102"/>
                </a:lnTo>
                <a:lnTo>
                  <a:pt x="152934" y="85039"/>
                </a:lnTo>
                <a:lnTo>
                  <a:pt x="0" y="85039"/>
                </a:lnTo>
                <a:close/>
                <a:moveTo>
                  <a:pt x="2868016" y="0"/>
                </a:moveTo>
                <a:cubicBezTo>
                  <a:pt x="2916479" y="0"/>
                  <a:pt x="2956598" y="9944"/>
                  <a:pt x="2988374" y="29832"/>
                </a:cubicBezTo>
                <a:cubicBezTo>
                  <a:pt x="3020149" y="49720"/>
                  <a:pt x="3042209" y="78181"/>
                  <a:pt x="3054553" y="115214"/>
                </a:cubicBezTo>
                <a:lnTo>
                  <a:pt x="2982544" y="148818"/>
                </a:lnTo>
                <a:cubicBezTo>
                  <a:pt x="2973858" y="125958"/>
                  <a:pt x="2960942" y="108242"/>
                  <a:pt x="2943797" y="95669"/>
                </a:cubicBezTo>
                <a:cubicBezTo>
                  <a:pt x="2926652" y="83096"/>
                  <a:pt x="2902077" y="76809"/>
                  <a:pt x="2870073" y="76809"/>
                </a:cubicBezTo>
                <a:cubicBezTo>
                  <a:pt x="2835326" y="76809"/>
                  <a:pt x="2809266" y="83781"/>
                  <a:pt x="2791892" y="97726"/>
                </a:cubicBezTo>
                <a:cubicBezTo>
                  <a:pt x="2774518" y="111671"/>
                  <a:pt x="2765832" y="131673"/>
                  <a:pt x="2765832" y="157734"/>
                </a:cubicBezTo>
                <a:cubicBezTo>
                  <a:pt x="2765832" y="170078"/>
                  <a:pt x="2767775" y="181051"/>
                  <a:pt x="2771661" y="190652"/>
                </a:cubicBezTo>
                <a:cubicBezTo>
                  <a:pt x="2775547" y="200253"/>
                  <a:pt x="2782177" y="208597"/>
                  <a:pt x="2791549" y="215684"/>
                </a:cubicBezTo>
                <a:cubicBezTo>
                  <a:pt x="2800922" y="222770"/>
                  <a:pt x="2813038" y="229057"/>
                  <a:pt x="2827897" y="234543"/>
                </a:cubicBezTo>
                <a:cubicBezTo>
                  <a:pt x="2842756" y="240030"/>
                  <a:pt x="2861158" y="245059"/>
                  <a:pt x="2883103" y="249631"/>
                </a:cubicBezTo>
                <a:cubicBezTo>
                  <a:pt x="2948483" y="261975"/>
                  <a:pt x="2995232" y="282663"/>
                  <a:pt x="3023349" y="311696"/>
                </a:cubicBezTo>
                <a:cubicBezTo>
                  <a:pt x="3051468" y="340728"/>
                  <a:pt x="3065526" y="379476"/>
                  <a:pt x="3065526" y="427939"/>
                </a:cubicBezTo>
                <a:cubicBezTo>
                  <a:pt x="3065526" y="453085"/>
                  <a:pt x="3060611" y="476059"/>
                  <a:pt x="3050782" y="496862"/>
                </a:cubicBezTo>
                <a:cubicBezTo>
                  <a:pt x="3040952" y="517664"/>
                  <a:pt x="3027236" y="535609"/>
                  <a:pt x="3009634" y="550697"/>
                </a:cubicBezTo>
                <a:cubicBezTo>
                  <a:pt x="2992032" y="565785"/>
                  <a:pt x="2970772" y="577557"/>
                  <a:pt x="2945854" y="586016"/>
                </a:cubicBezTo>
                <a:cubicBezTo>
                  <a:pt x="2920937" y="594474"/>
                  <a:pt x="2893391" y="598703"/>
                  <a:pt x="2863215" y="598703"/>
                </a:cubicBezTo>
                <a:cubicBezTo>
                  <a:pt x="2809723" y="598703"/>
                  <a:pt x="2765146" y="587502"/>
                  <a:pt x="2729484" y="565099"/>
                </a:cubicBezTo>
                <a:cubicBezTo>
                  <a:pt x="2693823" y="542696"/>
                  <a:pt x="2669362" y="510463"/>
                  <a:pt x="2656104" y="468401"/>
                </a:cubicBezTo>
                <a:lnTo>
                  <a:pt x="2728799" y="434797"/>
                </a:lnTo>
                <a:cubicBezTo>
                  <a:pt x="2747544" y="492861"/>
                  <a:pt x="2792121" y="521893"/>
                  <a:pt x="2862530" y="521893"/>
                </a:cubicBezTo>
                <a:cubicBezTo>
                  <a:pt x="2900020" y="521893"/>
                  <a:pt x="2928366" y="513892"/>
                  <a:pt x="2947569" y="497890"/>
                </a:cubicBezTo>
                <a:cubicBezTo>
                  <a:pt x="2966771" y="481888"/>
                  <a:pt x="2976372" y="459486"/>
                  <a:pt x="2976372" y="430682"/>
                </a:cubicBezTo>
                <a:cubicBezTo>
                  <a:pt x="2976372" y="416966"/>
                  <a:pt x="2974201" y="404736"/>
                  <a:pt x="2969857" y="393992"/>
                </a:cubicBezTo>
                <a:cubicBezTo>
                  <a:pt x="2965514" y="383247"/>
                  <a:pt x="2958427" y="373646"/>
                  <a:pt x="2948597" y="365188"/>
                </a:cubicBezTo>
                <a:cubicBezTo>
                  <a:pt x="2938767" y="356730"/>
                  <a:pt x="2925623" y="349300"/>
                  <a:pt x="2909164" y="342900"/>
                </a:cubicBezTo>
                <a:cubicBezTo>
                  <a:pt x="2892705" y="336499"/>
                  <a:pt x="2872359" y="330784"/>
                  <a:pt x="2848128" y="325755"/>
                </a:cubicBezTo>
                <a:cubicBezTo>
                  <a:pt x="2788234" y="313867"/>
                  <a:pt x="2744686" y="294436"/>
                  <a:pt x="2717483" y="267462"/>
                </a:cubicBezTo>
                <a:cubicBezTo>
                  <a:pt x="2690279" y="240487"/>
                  <a:pt x="2676678" y="205282"/>
                  <a:pt x="2676678" y="161848"/>
                </a:cubicBezTo>
                <a:cubicBezTo>
                  <a:pt x="2676678" y="138531"/>
                  <a:pt x="2680907" y="116928"/>
                  <a:pt x="2689365" y="97040"/>
                </a:cubicBezTo>
                <a:cubicBezTo>
                  <a:pt x="2697823" y="77152"/>
                  <a:pt x="2710167" y="60007"/>
                  <a:pt x="2726398" y="45605"/>
                </a:cubicBezTo>
                <a:cubicBezTo>
                  <a:pt x="2742629" y="31203"/>
                  <a:pt x="2762631" y="20002"/>
                  <a:pt x="2786406" y="12001"/>
                </a:cubicBezTo>
                <a:cubicBezTo>
                  <a:pt x="2810180" y="4000"/>
                  <a:pt x="2837384" y="0"/>
                  <a:pt x="28680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E9E69492-F23D-4AF0-A12F-082881967149}"/>
              </a:ext>
            </a:extLst>
          </p:cNvPr>
          <p:cNvSpPr txBox="1"/>
          <p:nvPr/>
        </p:nvSpPr>
        <p:spPr>
          <a:xfrm>
            <a:off x="4547296" y="3196395"/>
            <a:ext cx="2315414" cy="928345"/>
          </a:xfrm>
          <a:custGeom>
            <a:avLst/>
            <a:gdLst/>
            <a:ahLst/>
            <a:cxnLst/>
            <a:rect l="l" t="t" r="r" b="b"/>
            <a:pathLst>
              <a:path w="2315414" h="928345">
                <a:moveTo>
                  <a:pt x="1872158" y="686943"/>
                </a:moveTo>
                <a:cubicBezTo>
                  <a:pt x="1851432" y="686943"/>
                  <a:pt x="1834744" y="695630"/>
                  <a:pt x="1822095" y="713004"/>
                </a:cubicBezTo>
                <a:cubicBezTo>
                  <a:pt x="1809446" y="730377"/>
                  <a:pt x="1803121" y="753237"/>
                  <a:pt x="1803121" y="781584"/>
                </a:cubicBezTo>
                <a:cubicBezTo>
                  <a:pt x="1803121" y="809930"/>
                  <a:pt x="1809446" y="832714"/>
                  <a:pt x="1822095" y="849935"/>
                </a:cubicBezTo>
                <a:cubicBezTo>
                  <a:pt x="1834744" y="867156"/>
                  <a:pt x="1851432" y="875767"/>
                  <a:pt x="1872158" y="875767"/>
                </a:cubicBezTo>
                <a:cubicBezTo>
                  <a:pt x="1892885" y="875767"/>
                  <a:pt x="1909572" y="867156"/>
                  <a:pt x="1922222" y="849935"/>
                </a:cubicBezTo>
                <a:cubicBezTo>
                  <a:pt x="1934871" y="832714"/>
                  <a:pt x="1941196" y="809930"/>
                  <a:pt x="1941196" y="781584"/>
                </a:cubicBezTo>
                <a:cubicBezTo>
                  <a:pt x="1941196" y="753237"/>
                  <a:pt x="1934871" y="730377"/>
                  <a:pt x="1922222" y="713004"/>
                </a:cubicBezTo>
                <a:cubicBezTo>
                  <a:pt x="1909572" y="695630"/>
                  <a:pt x="1892885" y="686943"/>
                  <a:pt x="1872158" y="686943"/>
                </a:cubicBezTo>
                <a:close/>
                <a:moveTo>
                  <a:pt x="904647" y="686943"/>
                </a:moveTo>
                <a:cubicBezTo>
                  <a:pt x="888188" y="686943"/>
                  <a:pt x="874472" y="692582"/>
                  <a:pt x="863499" y="703860"/>
                </a:cubicBezTo>
                <a:cubicBezTo>
                  <a:pt x="852526" y="715137"/>
                  <a:pt x="845516" y="731139"/>
                  <a:pt x="842468" y="751866"/>
                </a:cubicBezTo>
                <a:lnTo>
                  <a:pt x="965912" y="751866"/>
                </a:lnTo>
                <a:cubicBezTo>
                  <a:pt x="963473" y="730530"/>
                  <a:pt x="957072" y="714375"/>
                  <a:pt x="946709" y="703403"/>
                </a:cubicBezTo>
                <a:cubicBezTo>
                  <a:pt x="936346" y="692430"/>
                  <a:pt x="922325" y="686943"/>
                  <a:pt x="904647" y="686943"/>
                </a:cubicBezTo>
                <a:close/>
                <a:moveTo>
                  <a:pt x="1607668" y="640766"/>
                </a:moveTo>
                <a:lnTo>
                  <a:pt x="1673962" y="640766"/>
                </a:lnTo>
                <a:lnTo>
                  <a:pt x="1673962" y="921944"/>
                </a:lnTo>
                <a:lnTo>
                  <a:pt x="1607668" y="921944"/>
                </a:lnTo>
                <a:close/>
                <a:moveTo>
                  <a:pt x="2219402" y="634365"/>
                </a:moveTo>
                <a:cubicBezTo>
                  <a:pt x="2249272" y="634365"/>
                  <a:pt x="2272741" y="643357"/>
                  <a:pt x="2289810" y="661340"/>
                </a:cubicBezTo>
                <a:cubicBezTo>
                  <a:pt x="2306879" y="679323"/>
                  <a:pt x="2315414" y="704622"/>
                  <a:pt x="2315414" y="737235"/>
                </a:cubicBezTo>
                <a:lnTo>
                  <a:pt x="2315414" y="921944"/>
                </a:lnTo>
                <a:lnTo>
                  <a:pt x="2249120" y="921944"/>
                </a:lnTo>
                <a:lnTo>
                  <a:pt x="2249120" y="747751"/>
                </a:lnTo>
                <a:cubicBezTo>
                  <a:pt x="2249120" y="709346"/>
                  <a:pt x="2230984" y="690144"/>
                  <a:pt x="2194713" y="690144"/>
                </a:cubicBezTo>
                <a:cubicBezTo>
                  <a:pt x="2173986" y="690144"/>
                  <a:pt x="2157756" y="696849"/>
                  <a:pt x="2146021" y="710261"/>
                </a:cubicBezTo>
                <a:cubicBezTo>
                  <a:pt x="2134286" y="723672"/>
                  <a:pt x="2128419" y="742112"/>
                  <a:pt x="2128419" y="765582"/>
                </a:cubicBezTo>
                <a:lnTo>
                  <a:pt x="2128419" y="921944"/>
                </a:lnTo>
                <a:lnTo>
                  <a:pt x="2062125" y="921944"/>
                </a:lnTo>
                <a:lnTo>
                  <a:pt x="2062125" y="705231"/>
                </a:lnTo>
                <a:cubicBezTo>
                  <a:pt x="2062125" y="679019"/>
                  <a:pt x="2061363" y="657530"/>
                  <a:pt x="2059839" y="640766"/>
                </a:cubicBezTo>
                <a:lnTo>
                  <a:pt x="2118818" y="640766"/>
                </a:lnTo>
                <a:cubicBezTo>
                  <a:pt x="2120646" y="652349"/>
                  <a:pt x="2121713" y="666369"/>
                  <a:pt x="2122018" y="682829"/>
                </a:cubicBezTo>
                <a:cubicBezTo>
                  <a:pt x="2142744" y="650520"/>
                  <a:pt x="2175205" y="634365"/>
                  <a:pt x="2219402" y="634365"/>
                </a:cubicBezTo>
                <a:close/>
                <a:moveTo>
                  <a:pt x="1872158" y="634365"/>
                </a:moveTo>
                <a:cubicBezTo>
                  <a:pt x="1898066" y="634365"/>
                  <a:pt x="1921307" y="640538"/>
                  <a:pt x="1941881" y="652882"/>
                </a:cubicBezTo>
                <a:cubicBezTo>
                  <a:pt x="1962455" y="665226"/>
                  <a:pt x="1978610" y="682524"/>
                  <a:pt x="1990344" y="704774"/>
                </a:cubicBezTo>
                <a:cubicBezTo>
                  <a:pt x="2002079" y="727025"/>
                  <a:pt x="2007947" y="752628"/>
                  <a:pt x="2007947" y="781584"/>
                </a:cubicBezTo>
                <a:cubicBezTo>
                  <a:pt x="2007947" y="810540"/>
                  <a:pt x="2002079" y="836143"/>
                  <a:pt x="1990344" y="858393"/>
                </a:cubicBezTo>
                <a:cubicBezTo>
                  <a:pt x="1978610" y="880644"/>
                  <a:pt x="1962455" y="897865"/>
                  <a:pt x="1941881" y="910057"/>
                </a:cubicBezTo>
                <a:cubicBezTo>
                  <a:pt x="1921307" y="922249"/>
                  <a:pt x="1898066" y="928345"/>
                  <a:pt x="1872158" y="928345"/>
                </a:cubicBezTo>
                <a:cubicBezTo>
                  <a:pt x="1846250" y="928345"/>
                  <a:pt x="1822933" y="922249"/>
                  <a:pt x="1802207" y="910057"/>
                </a:cubicBezTo>
                <a:cubicBezTo>
                  <a:pt x="1781480" y="897865"/>
                  <a:pt x="1765326" y="880644"/>
                  <a:pt x="1753743" y="858393"/>
                </a:cubicBezTo>
                <a:cubicBezTo>
                  <a:pt x="1742161" y="836143"/>
                  <a:pt x="1736370" y="810540"/>
                  <a:pt x="1736370" y="781584"/>
                </a:cubicBezTo>
                <a:cubicBezTo>
                  <a:pt x="1736370" y="752628"/>
                  <a:pt x="1742161" y="727025"/>
                  <a:pt x="1753743" y="704774"/>
                </a:cubicBezTo>
                <a:cubicBezTo>
                  <a:pt x="1765326" y="682524"/>
                  <a:pt x="1781480" y="665226"/>
                  <a:pt x="1802207" y="652882"/>
                </a:cubicBezTo>
                <a:cubicBezTo>
                  <a:pt x="1822933" y="640538"/>
                  <a:pt x="1846250" y="634365"/>
                  <a:pt x="1872158" y="634365"/>
                </a:cubicBezTo>
                <a:close/>
                <a:moveTo>
                  <a:pt x="1247852" y="634365"/>
                </a:moveTo>
                <a:cubicBezTo>
                  <a:pt x="1277722" y="634365"/>
                  <a:pt x="1301192" y="643357"/>
                  <a:pt x="1318260" y="661340"/>
                </a:cubicBezTo>
                <a:cubicBezTo>
                  <a:pt x="1335329" y="679323"/>
                  <a:pt x="1343864" y="704622"/>
                  <a:pt x="1343864" y="737235"/>
                </a:cubicBezTo>
                <a:lnTo>
                  <a:pt x="1343864" y="921944"/>
                </a:lnTo>
                <a:lnTo>
                  <a:pt x="1277570" y="921944"/>
                </a:lnTo>
                <a:lnTo>
                  <a:pt x="1277570" y="747751"/>
                </a:lnTo>
                <a:cubicBezTo>
                  <a:pt x="1277570" y="709346"/>
                  <a:pt x="1259434" y="690144"/>
                  <a:pt x="1223163" y="690144"/>
                </a:cubicBezTo>
                <a:cubicBezTo>
                  <a:pt x="1202436" y="690144"/>
                  <a:pt x="1186206" y="696849"/>
                  <a:pt x="1174471" y="710261"/>
                </a:cubicBezTo>
                <a:cubicBezTo>
                  <a:pt x="1162736" y="723672"/>
                  <a:pt x="1156869" y="742112"/>
                  <a:pt x="1156869" y="765582"/>
                </a:cubicBezTo>
                <a:lnTo>
                  <a:pt x="1156869" y="921944"/>
                </a:lnTo>
                <a:lnTo>
                  <a:pt x="1090575" y="921944"/>
                </a:lnTo>
                <a:lnTo>
                  <a:pt x="1090575" y="705231"/>
                </a:lnTo>
                <a:cubicBezTo>
                  <a:pt x="1090575" y="679019"/>
                  <a:pt x="1089813" y="657530"/>
                  <a:pt x="1088289" y="640766"/>
                </a:cubicBezTo>
                <a:lnTo>
                  <a:pt x="1147268" y="640766"/>
                </a:lnTo>
                <a:cubicBezTo>
                  <a:pt x="1149096" y="652349"/>
                  <a:pt x="1150163" y="666369"/>
                  <a:pt x="1150468" y="682829"/>
                </a:cubicBezTo>
                <a:cubicBezTo>
                  <a:pt x="1171194" y="650520"/>
                  <a:pt x="1203656" y="634365"/>
                  <a:pt x="1247852" y="634365"/>
                </a:cubicBezTo>
                <a:close/>
                <a:moveTo>
                  <a:pt x="905104" y="634365"/>
                </a:moveTo>
                <a:cubicBezTo>
                  <a:pt x="931317" y="634365"/>
                  <a:pt x="954101" y="640461"/>
                  <a:pt x="973455" y="652653"/>
                </a:cubicBezTo>
                <a:cubicBezTo>
                  <a:pt x="992810" y="664845"/>
                  <a:pt x="1007669" y="681990"/>
                  <a:pt x="1018032" y="704088"/>
                </a:cubicBezTo>
                <a:cubicBezTo>
                  <a:pt x="1028396" y="726186"/>
                  <a:pt x="1033577" y="752018"/>
                  <a:pt x="1033577" y="781584"/>
                </a:cubicBezTo>
                <a:cubicBezTo>
                  <a:pt x="1033577" y="787985"/>
                  <a:pt x="1033272" y="793928"/>
                  <a:pt x="1032663" y="799415"/>
                </a:cubicBezTo>
                <a:lnTo>
                  <a:pt x="841096" y="799415"/>
                </a:lnTo>
                <a:cubicBezTo>
                  <a:pt x="843230" y="824408"/>
                  <a:pt x="850621" y="843382"/>
                  <a:pt x="863270" y="856336"/>
                </a:cubicBezTo>
                <a:cubicBezTo>
                  <a:pt x="875919" y="869290"/>
                  <a:pt x="892455" y="875767"/>
                  <a:pt x="912876" y="875767"/>
                </a:cubicBezTo>
                <a:cubicBezTo>
                  <a:pt x="928726" y="875767"/>
                  <a:pt x="941299" y="872338"/>
                  <a:pt x="950596" y="865480"/>
                </a:cubicBezTo>
                <a:cubicBezTo>
                  <a:pt x="959892" y="858622"/>
                  <a:pt x="967131" y="848792"/>
                  <a:pt x="972313" y="835991"/>
                </a:cubicBezTo>
                <a:lnTo>
                  <a:pt x="1027176" y="862051"/>
                </a:lnTo>
                <a:cubicBezTo>
                  <a:pt x="1008584" y="906247"/>
                  <a:pt x="970788" y="928345"/>
                  <a:pt x="913791" y="928345"/>
                </a:cubicBezTo>
                <a:cubicBezTo>
                  <a:pt x="885444" y="928345"/>
                  <a:pt x="860756" y="922173"/>
                  <a:pt x="839724" y="909828"/>
                </a:cubicBezTo>
                <a:cubicBezTo>
                  <a:pt x="818693" y="897484"/>
                  <a:pt x="802539" y="880187"/>
                  <a:pt x="791261" y="857936"/>
                </a:cubicBezTo>
                <a:cubicBezTo>
                  <a:pt x="779984" y="835686"/>
                  <a:pt x="774345" y="810235"/>
                  <a:pt x="774345" y="781584"/>
                </a:cubicBezTo>
                <a:cubicBezTo>
                  <a:pt x="774345" y="752933"/>
                  <a:pt x="780060" y="727482"/>
                  <a:pt x="791490" y="705231"/>
                </a:cubicBezTo>
                <a:cubicBezTo>
                  <a:pt x="802920" y="682981"/>
                  <a:pt x="818541" y="665607"/>
                  <a:pt x="838353" y="653111"/>
                </a:cubicBezTo>
                <a:cubicBezTo>
                  <a:pt x="858165" y="640614"/>
                  <a:pt x="880415" y="634365"/>
                  <a:pt x="905104" y="634365"/>
                </a:cubicBezTo>
                <a:close/>
                <a:moveTo>
                  <a:pt x="169164" y="600533"/>
                </a:moveTo>
                <a:lnTo>
                  <a:pt x="120244" y="764667"/>
                </a:lnTo>
                <a:lnTo>
                  <a:pt x="217628" y="764667"/>
                </a:lnTo>
                <a:close/>
                <a:moveTo>
                  <a:pt x="1425474" y="574472"/>
                </a:moveTo>
                <a:lnTo>
                  <a:pt x="1491768" y="574472"/>
                </a:lnTo>
                <a:lnTo>
                  <a:pt x="1491768" y="640766"/>
                </a:lnTo>
                <a:lnTo>
                  <a:pt x="1554861" y="640766"/>
                </a:lnTo>
                <a:lnTo>
                  <a:pt x="1554861" y="693344"/>
                </a:lnTo>
                <a:lnTo>
                  <a:pt x="1491768" y="693344"/>
                </a:lnTo>
                <a:lnTo>
                  <a:pt x="1491768" y="835991"/>
                </a:lnTo>
                <a:cubicBezTo>
                  <a:pt x="1491768" y="860679"/>
                  <a:pt x="1503807" y="873024"/>
                  <a:pt x="1527887" y="873024"/>
                </a:cubicBezTo>
                <a:cubicBezTo>
                  <a:pt x="1537945" y="873024"/>
                  <a:pt x="1546937" y="871805"/>
                  <a:pt x="1554861" y="869366"/>
                </a:cubicBezTo>
                <a:lnTo>
                  <a:pt x="1554861" y="921030"/>
                </a:lnTo>
                <a:cubicBezTo>
                  <a:pt x="1541450" y="925907"/>
                  <a:pt x="1527429" y="928345"/>
                  <a:pt x="1512799" y="928345"/>
                </a:cubicBezTo>
                <a:cubicBezTo>
                  <a:pt x="1485672" y="928345"/>
                  <a:pt x="1464336" y="920420"/>
                  <a:pt x="1448791" y="904571"/>
                </a:cubicBezTo>
                <a:cubicBezTo>
                  <a:pt x="1433246" y="888721"/>
                  <a:pt x="1425474" y="866928"/>
                  <a:pt x="1425474" y="839191"/>
                </a:cubicBezTo>
                <a:lnTo>
                  <a:pt x="1425474" y="693344"/>
                </a:lnTo>
                <a:lnTo>
                  <a:pt x="1387069" y="693344"/>
                </a:lnTo>
                <a:lnTo>
                  <a:pt x="1387069" y="640766"/>
                </a:lnTo>
                <a:lnTo>
                  <a:pt x="1425474" y="640766"/>
                </a:lnTo>
                <a:close/>
                <a:moveTo>
                  <a:pt x="606324" y="574472"/>
                </a:moveTo>
                <a:lnTo>
                  <a:pt x="672618" y="574472"/>
                </a:lnTo>
                <a:lnTo>
                  <a:pt x="672618" y="640766"/>
                </a:lnTo>
                <a:lnTo>
                  <a:pt x="735711" y="640766"/>
                </a:lnTo>
                <a:lnTo>
                  <a:pt x="735711" y="693344"/>
                </a:lnTo>
                <a:lnTo>
                  <a:pt x="672618" y="693344"/>
                </a:lnTo>
                <a:lnTo>
                  <a:pt x="672618" y="835991"/>
                </a:lnTo>
                <a:cubicBezTo>
                  <a:pt x="672618" y="860679"/>
                  <a:pt x="684657" y="873024"/>
                  <a:pt x="708737" y="873024"/>
                </a:cubicBezTo>
                <a:cubicBezTo>
                  <a:pt x="718795" y="873024"/>
                  <a:pt x="727787" y="871805"/>
                  <a:pt x="735711" y="869366"/>
                </a:cubicBezTo>
                <a:lnTo>
                  <a:pt x="735711" y="921030"/>
                </a:lnTo>
                <a:cubicBezTo>
                  <a:pt x="722300" y="925907"/>
                  <a:pt x="708279" y="928345"/>
                  <a:pt x="693649" y="928345"/>
                </a:cubicBezTo>
                <a:cubicBezTo>
                  <a:pt x="666522" y="928345"/>
                  <a:pt x="645186" y="920420"/>
                  <a:pt x="629641" y="904571"/>
                </a:cubicBezTo>
                <a:cubicBezTo>
                  <a:pt x="614096" y="888721"/>
                  <a:pt x="606324" y="866928"/>
                  <a:pt x="606324" y="839191"/>
                </a:cubicBezTo>
                <a:lnTo>
                  <a:pt x="606324" y="693344"/>
                </a:lnTo>
                <a:lnTo>
                  <a:pt x="567919" y="693344"/>
                </a:lnTo>
                <a:lnTo>
                  <a:pt x="567919" y="640766"/>
                </a:lnTo>
                <a:lnTo>
                  <a:pt x="606324" y="640766"/>
                </a:lnTo>
                <a:close/>
                <a:moveTo>
                  <a:pt x="406299" y="574472"/>
                </a:moveTo>
                <a:lnTo>
                  <a:pt x="472593" y="574472"/>
                </a:lnTo>
                <a:lnTo>
                  <a:pt x="472593" y="640766"/>
                </a:lnTo>
                <a:lnTo>
                  <a:pt x="535686" y="640766"/>
                </a:lnTo>
                <a:lnTo>
                  <a:pt x="535686" y="693344"/>
                </a:lnTo>
                <a:lnTo>
                  <a:pt x="472593" y="693344"/>
                </a:lnTo>
                <a:lnTo>
                  <a:pt x="472593" y="835991"/>
                </a:lnTo>
                <a:cubicBezTo>
                  <a:pt x="472593" y="860679"/>
                  <a:pt x="484632" y="873024"/>
                  <a:pt x="508712" y="873024"/>
                </a:cubicBezTo>
                <a:cubicBezTo>
                  <a:pt x="518770" y="873024"/>
                  <a:pt x="527762" y="871805"/>
                  <a:pt x="535686" y="869366"/>
                </a:cubicBezTo>
                <a:lnTo>
                  <a:pt x="535686" y="921030"/>
                </a:lnTo>
                <a:cubicBezTo>
                  <a:pt x="522275" y="925907"/>
                  <a:pt x="508254" y="928345"/>
                  <a:pt x="493624" y="928345"/>
                </a:cubicBezTo>
                <a:cubicBezTo>
                  <a:pt x="466497" y="928345"/>
                  <a:pt x="445161" y="920420"/>
                  <a:pt x="429616" y="904571"/>
                </a:cubicBezTo>
                <a:cubicBezTo>
                  <a:pt x="414071" y="888721"/>
                  <a:pt x="406299" y="866928"/>
                  <a:pt x="406299" y="839191"/>
                </a:cubicBezTo>
                <a:lnTo>
                  <a:pt x="406299" y="693344"/>
                </a:lnTo>
                <a:lnTo>
                  <a:pt x="367894" y="693344"/>
                </a:lnTo>
                <a:lnTo>
                  <a:pt x="367894" y="640766"/>
                </a:lnTo>
                <a:lnTo>
                  <a:pt x="406299" y="640766"/>
                </a:lnTo>
                <a:close/>
                <a:moveTo>
                  <a:pt x="126645" y="542925"/>
                </a:moveTo>
                <a:lnTo>
                  <a:pt x="215342" y="542925"/>
                </a:lnTo>
                <a:lnTo>
                  <a:pt x="341986" y="921944"/>
                </a:lnTo>
                <a:lnTo>
                  <a:pt x="264719" y="921944"/>
                </a:lnTo>
                <a:lnTo>
                  <a:pt x="235916" y="825018"/>
                </a:lnTo>
                <a:lnTo>
                  <a:pt x="101956" y="825018"/>
                </a:lnTo>
                <a:lnTo>
                  <a:pt x="73152" y="921944"/>
                </a:lnTo>
                <a:lnTo>
                  <a:pt x="0" y="921944"/>
                </a:lnTo>
                <a:close/>
                <a:moveTo>
                  <a:pt x="1641043" y="532410"/>
                </a:moveTo>
                <a:cubicBezTo>
                  <a:pt x="1652931" y="532410"/>
                  <a:pt x="1662456" y="535991"/>
                  <a:pt x="1669618" y="543154"/>
                </a:cubicBezTo>
                <a:cubicBezTo>
                  <a:pt x="1676781" y="550317"/>
                  <a:pt x="1680363" y="559842"/>
                  <a:pt x="1680363" y="571729"/>
                </a:cubicBezTo>
                <a:cubicBezTo>
                  <a:pt x="1680363" y="583616"/>
                  <a:pt x="1676781" y="593141"/>
                  <a:pt x="1669618" y="600304"/>
                </a:cubicBezTo>
                <a:cubicBezTo>
                  <a:pt x="1662456" y="607467"/>
                  <a:pt x="1652931" y="611048"/>
                  <a:pt x="1641043" y="611048"/>
                </a:cubicBezTo>
                <a:cubicBezTo>
                  <a:pt x="1629156" y="611048"/>
                  <a:pt x="1619631" y="607467"/>
                  <a:pt x="1612468" y="600304"/>
                </a:cubicBezTo>
                <a:cubicBezTo>
                  <a:pt x="1605306" y="593141"/>
                  <a:pt x="1601724" y="583616"/>
                  <a:pt x="1601724" y="571729"/>
                </a:cubicBezTo>
                <a:cubicBezTo>
                  <a:pt x="1601724" y="559842"/>
                  <a:pt x="1605306" y="550317"/>
                  <a:pt x="1612468" y="543154"/>
                </a:cubicBezTo>
                <a:cubicBezTo>
                  <a:pt x="1619631" y="535991"/>
                  <a:pt x="1629156" y="532410"/>
                  <a:pt x="1641043" y="532410"/>
                </a:cubicBezTo>
                <a:close/>
                <a:moveTo>
                  <a:pt x="1434008" y="144018"/>
                </a:moveTo>
                <a:cubicBezTo>
                  <a:pt x="1413282" y="144018"/>
                  <a:pt x="1396594" y="152705"/>
                  <a:pt x="1383945" y="170079"/>
                </a:cubicBezTo>
                <a:cubicBezTo>
                  <a:pt x="1371296" y="187452"/>
                  <a:pt x="1364971" y="210312"/>
                  <a:pt x="1364971" y="238659"/>
                </a:cubicBezTo>
                <a:cubicBezTo>
                  <a:pt x="1364971" y="267005"/>
                  <a:pt x="1371296" y="289789"/>
                  <a:pt x="1383945" y="307010"/>
                </a:cubicBezTo>
                <a:cubicBezTo>
                  <a:pt x="1396594" y="324231"/>
                  <a:pt x="1413282" y="332842"/>
                  <a:pt x="1434008" y="332842"/>
                </a:cubicBezTo>
                <a:cubicBezTo>
                  <a:pt x="1454735" y="332842"/>
                  <a:pt x="1471422" y="324231"/>
                  <a:pt x="1484072" y="307010"/>
                </a:cubicBezTo>
                <a:cubicBezTo>
                  <a:pt x="1496721" y="289789"/>
                  <a:pt x="1503045" y="267005"/>
                  <a:pt x="1503045" y="238659"/>
                </a:cubicBezTo>
                <a:cubicBezTo>
                  <a:pt x="1503045" y="210312"/>
                  <a:pt x="1496721" y="187452"/>
                  <a:pt x="1484072" y="170079"/>
                </a:cubicBezTo>
                <a:cubicBezTo>
                  <a:pt x="1471422" y="152705"/>
                  <a:pt x="1454735" y="144018"/>
                  <a:pt x="1434008" y="144018"/>
                </a:cubicBezTo>
                <a:close/>
                <a:moveTo>
                  <a:pt x="433883" y="144018"/>
                </a:moveTo>
                <a:cubicBezTo>
                  <a:pt x="413157" y="144018"/>
                  <a:pt x="396469" y="152705"/>
                  <a:pt x="383820" y="170079"/>
                </a:cubicBezTo>
                <a:cubicBezTo>
                  <a:pt x="371171" y="187452"/>
                  <a:pt x="364846" y="210312"/>
                  <a:pt x="364846" y="238659"/>
                </a:cubicBezTo>
                <a:cubicBezTo>
                  <a:pt x="364846" y="267005"/>
                  <a:pt x="371171" y="289789"/>
                  <a:pt x="383820" y="307010"/>
                </a:cubicBezTo>
                <a:cubicBezTo>
                  <a:pt x="396469" y="324231"/>
                  <a:pt x="413157" y="332842"/>
                  <a:pt x="433883" y="332842"/>
                </a:cubicBezTo>
                <a:cubicBezTo>
                  <a:pt x="454610" y="332842"/>
                  <a:pt x="471297" y="324231"/>
                  <a:pt x="483947" y="307010"/>
                </a:cubicBezTo>
                <a:cubicBezTo>
                  <a:pt x="496596" y="289789"/>
                  <a:pt x="502920" y="267005"/>
                  <a:pt x="502920" y="238659"/>
                </a:cubicBezTo>
                <a:cubicBezTo>
                  <a:pt x="502920" y="210312"/>
                  <a:pt x="496596" y="187452"/>
                  <a:pt x="483947" y="170079"/>
                </a:cubicBezTo>
                <a:cubicBezTo>
                  <a:pt x="471297" y="152705"/>
                  <a:pt x="454610" y="144018"/>
                  <a:pt x="433883" y="144018"/>
                </a:cubicBezTo>
                <a:close/>
                <a:moveTo>
                  <a:pt x="1622146" y="97841"/>
                </a:moveTo>
                <a:lnTo>
                  <a:pt x="1688440" y="97841"/>
                </a:lnTo>
                <a:lnTo>
                  <a:pt x="1688440" y="272034"/>
                </a:lnTo>
                <a:cubicBezTo>
                  <a:pt x="1688440" y="310439"/>
                  <a:pt x="1706576" y="329642"/>
                  <a:pt x="1742847" y="329642"/>
                </a:cubicBezTo>
                <a:cubicBezTo>
                  <a:pt x="1763268" y="329642"/>
                  <a:pt x="1779423" y="322860"/>
                  <a:pt x="1791310" y="309296"/>
                </a:cubicBezTo>
                <a:cubicBezTo>
                  <a:pt x="1803197" y="295733"/>
                  <a:pt x="1809141" y="277216"/>
                  <a:pt x="1809141" y="253746"/>
                </a:cubicBezTo>
                <a:lnTo>
                  <a:pt x="1809141" y="97841"/>
                </a:lnTo>
                <a:lnTo>
                  <a:pt x="1875435" y="97841"/>
                </a:lnTo>
                <a:lnTo>
                  <a:pt x="1875435" y="314554"/>
                </a:lnTo>
                <a:cubicBezTo>
                  <a:pt x="1875435" y="340767"/>
                  <a:pt x="1876197" y="362255"/>
                  <a:pt x="1877721" y="379019"/>
                </a:cubicBezTo>
                <a:lnTo>
                  <a:pt x="1818742" y="379019"/>
                </a:lnTo>
                <a:cubicBezTo>
                  <a:pt x="1816913" y="368351"/>
                  <a:pt x="1815846" y="354483"/>
                  <a:pt x="1815542" y="337414"/>
                </a:cubicBezTo>
                <a:cubicBezTo>
                  <a:pt x="1794510" y="369418"/>
                  <a:pt x="1762049" y="385420"/>
                  <a:pt x="1718158" y="385420"/>
                </a:cubicBezTo>
                <a:cubicBezTo>
                  <a:pt x="1688288" y="385420"/>
                  <a:pt x="1664818" y="376428"/>
                  <a:pt x="1647749" y="358445"/>
                </a:cubicBezTo>
                <a:cubicBezTo>
                  <a:pt x="1630680" y="340462"/>
                  <a:pt x="1622146" y="315316"/>
                  <a:pt x="1622146" y="283007"/>
                </a:cubicBezTo>
                <a:close/>
                <a:moveTo>
                  <a:pt x="2075003" y="91440"/>
                </a:moveTo>
                <a:cubicBezTo>
                  <a:pt x="2083842" y="91440"/>
                  <a:pt x="2089938" y="92507"/>
                  <a:pt x="2093291" y="94641"/>
                </a:cubicBezTo>
                <a:lnTo>
                  <a:pt x="2093291" y="153620"/>
                </a:lnTo>
                <a:cubicBezTo>
                  <a:pt x="2085975" y="152400"/>
                  <a:pt x="2079117" y="151791"/>
                  <a:pt x="2072717" y="151791"/>
                </a:cubicBezTo>
                <a:cubicBezTo>
                  <a:pt x="2052295" y="151791"/>
                  <a:pt x="2035836" y="158192"/>
                  <a:pt x="2023339" y="170993"/>
                </a:cubicBezTo>
                <a:cubicBezTo>
                  <a:pt x="2010842" y="183795"/>
                  <a:pt x="2004594" y="202083"/>
                  <a:pt x="2004594" y="225857"/>
                </a:cubicBezTo>
                <a:lnTo>
                  <a:pt x="2004594" y="379019"/>
                </a:lnTo>
                <a:lnTo>
                  <a:pt x="1938300" y="379019"/>
                </a:lnTo>
                <a:lnTo>
                  <a:pt x="1938300" y="162306"/>
                </a:lnTo>
                <a:cubicBezTo>
                  <a:pt x="1938300" y="136094"/>
                  <a:pt x="1937538" y="114605"/>
                  <a:pt x="1936014" y="97841"/>
                </a:cubicBezTo>
                <a:lnTo>
                  <a:pt x="1993621" y="97841"/>
                </a:lnTo>
                <a:cubicBezTo>
                  <a:pt x="1995145" y="106985"/>
                  <a:pt x="1996059" y="121920"/>
                  <a:pt x="1996364" y="142647"/>
                </a:cubicBezTo>
                <a:cubicBezTo>
                  <a:pt x="2004898" y="125883"/>
                  <a:pt x="2015871" y="113157"/>
                  <a:pt x="2029283" y="104471"/>
                </a:cubicBezTo>
                <a:cubicBezTo>
                  <a:pt x="2042694" y="95784"/>
                  <a:pt x="2057934" y="91440"/>
                  <a:pt x="2075003" y="91440"/>
                </a:cubicBezTo>
                <a:close/>
                <a:moveTo>
                  <a:pt x="1434008" y="91440"/>
                </a:moveTo>
                <a:cubicBezTo>
                  <a:pt x="1459916" y="91440"/>
                  <a:pt x="1483157" y="97613"/>
                  <a:pt x="1503731" y="109957"/>
                </a:cubicBezTo>
                <a:cubicBezTo>
                  <a:pt x="1524305" y="122301"/>
                  <a:pt x="1540460" y="139599"/>
                  <a:pt x="1552194" y="161849"/>
                </a:cubicBezTo>
                <a:cubicBezTo>
                  <a:pt x="1563929" y="184100"/>
                  <a:pt x="1569797" y="209703"/>
                  <a:pt x="1569797" y="238659"/>
                </a:cubicBezTo>
                <a:cubicBezTo>
                  <a:pt x="1569797" y="267615"/>
                  <a:pt x="1563929" y="293218"/>
                  <a:pt x="1552194" y="315468"/>
                </a:cubicBezTo>
                <a:cubicBezTo>
                  <a:pt x="1540460" y="337719"/>
                  <a:pt x="1524305" y="354940"/>
                  <a:pt x="1503731" y="367132"/>
                </a:cubicBezTo>
                <a:cubicBezTo>
                  <a:pt x="1483157" y="379324"/>
                  <a:pt x="1459916" y="385420"/>
                  <a:pt x="1434008" y="385420"/>
                </a:cubicBezTo>
                <a:cubicBezTo>
                  <a:pt x="1408100" y="385420"/>
                  <a:pt x="1384783" y="379324"/>
                  <a:pt x="1364057" y="367132"/>
                </a:cubicBezTo>
                <a:cubicBezTo>
                  <a:pt x="1343330" y="354940"/>
                  <a:pt x="1327176" y="337719"/>
                  <a:pt x="1315593" y="315468"/>
                </a:cubicBezTo>
                <a:cubicBezTo>
                  <a:pt x="1304011" y="293218"/>
                  <a:pt x="1298220" y="267615"/>
                  <a:pt x="1298220" y="238659"/>
                </a:cubicBezTo>
                <a:cubicBezTo>
                  <a:pt x="1298220" y="209703"/>
                  <a:pt x="1304011" y="184100"/>
                  <a:pt x="1315593" y="161849"/>
                </a:cubicBezTo>
                <a:cubicBezTo>
                  <a:pt x="1327176" y="139599"/>
                  <a:pt x="1343330" y="122301"/>
                  <a:pt x="1364057" y="109957"/>
                </a:cubicBezTo>
                <a:cubicBezTo>
                  <a:pt x="1384783" y="97613"/>
                  <a:pt x="1408100" y="91440"/>
                  <a:pt x="1434008" y="91440"/>
                </a:cubicBezTo>
                <a:close/>
                <a:moveTo>
                  <a:pt x="760553" y="91440"/>
                </a:moveTo>
                <a:cubicBezTo>
                  <a:pt x="769392" y="91440"/>
                  <a:pt x="775488" y="92507"/>
                  <a:pt x="778841" y="94641"/>
                </a:cubicBezTo>
                <a:lnTo>
                  <a:pt x="778841" y="153620"/>
                </a:lnTo>
                <a:cubicBezTo>
                  <a:pt x="771525" y="152400"/>
                  <a:pt x="764668" y="151791"/>
                  <a:pt x="758267" y="151791"/>
                </a:cubicBezTo>
                <a:cubicBezTo>
                  <a:pt x="737845" y="151791"/>
                  <a:pt x="721386" y="158192"/>
                  <a:pt x="708889" y="170993"/>
                </a:cubicBezTo>
                <a:cubicBezTo>
                  <a:pt x="696392" y="183795"/>
                  <a:pt x="690144" y="202083"/>
                  <a:pt x="690144" y="225857"/>
                </a:cubicBezTo>
                <a:lnTo>
                  <a:pt x="690144" y="379019"/>
                </a:lnTo>
                <a:lnTo>
                  <a:pt x="623850" y="379019"/>
                </a:lnTo>
                <a:lnTo>
                  <a:pt x="623850" y="162306"/>
                </a:lnTo>
                <a:cubicBezTo>
                  <a:pt x="623850" y="136094"/>
                  <a:pt x="623088" y="114605"/>
                  <a:pt x="621564" y="97841"/>
                </a:cubicBezTo>
                <a:lnTo>
                  <a:pt x="679171" y="97841"/>
                </a:lnTo>
                <a:cubicBezTo>
                  <a:pt x="680695" y="106985"/>
                  <a:pt x="681609" y="121920"/>
                  <a:pt x="681914" y="142647"/>
                </a:cubicBezTo>
                <a:cubicBezTo>
                  <a:pt x="690449" y="125883"/>
                  <a:pt x="701421" y="113157"/>
                  <a:pt x="714833" y="104471"/>
                </a:cubicBezTo>
                <a:cubicBezTo>
                  <a:pt x="728244" y="95784"/>
                  <a:pt x="743484" y="91440"/>
                  <a:pt x="760553" y="91440"/>
                </a:cubicBezTo>
                <a:close/>
                <a:moveTo>
                  <a:pt x="433883" y="91440"/>
                </a:moveTo>
                <a:cubicBezTo>
                  <a:pt x="459791" y="91440"/>
                  <a:pt x="483032" y="97613"/>
                  <a:pt x="503606" y="109957"/>
                </a:cubicBezTo>
                <a:cubicBezTo>
                  <a:pt x="524180" y="122301"/>
                  <a:pt x="540335" y="139599"/>
                  <a:pt x="552069" y="161849"/>
                </a:cubicBezTo>
                <a:cubicBezTo>
                  <a:pt x="563804" y="184100"/>
                  <a:pt x="569672" y="209703"/>
                  <a:pt x="569672" y="238659"/>
                </a:cubicBezTo>
                <a:cubicBezTo>
                  <a:pt x="569672" y="267615"/>
                  <a:pt x="563804" y="293218"/>
                  <a:pt x="552069" y="315468"/>
                </a:cubicBezTo>
                <a:cubicBezTo>
                  <a:pt x="540335" y="337719"/>
                  <a:pt x="524180" y="354940"/>
                  <a:pt x="503606" y="367132"/>
                </a:cubicBezTo>
                <a:cubicBezTo>
                  <a:pt x="483032" y="379324"/>
                  <a:pt x="459791" y="385420"/>
                  <a:pt x="433883" y="385420"/>
                </a:cubicBezTo>
                <a:cubicBezTo>
                  <a:pt x="407975" y="385420"/>
                  <a:pt x="384658" y="379324"/>
                  <a:pt x="363932" y="367132"/>
                </a:cubicBezTo>
                <a:cubicBezTo>
                  <a:pt x="343205" y="354940"/>
                  <a:pt x="327051" y="337719"/>
                  <a:pt x="315468" y="315468"/>
                </a:cubicBezTo>
                <a:cubicBezTo>
                  <a:pt x="303886" y="293218"/>
                  <a:pt x="298095" y="267615"/>
                  <a:pt x="298095" y="238659"/>
                </a:cubicBezTo>
                <a:cubicBezTo>
                  <a:pt x="298095" y="209703"/>
                  <a:pt x="303886" y="184100"/>
                  <a:pt x="315468" y="161849"/>
                </a:cubicBezTo>
                <a:cubicBezTo>
                  <a:pt x="327051" y="139599"/>
                  <a:pt x="343205" y="122301"/>
                  <a:pt x="363932" y="109957"/>
                </a:cubicBezTo>
                <a:cubicBezTo>
                  <a:pt x="384658" y="97613"/>
                  <a:pt x="407975" y="91440"/>
                  <a:pt x="433883" y="91440"/>
                </a:cubicBezTo>
                <a:close/>
                <a:moveTo>
                  <a:pt x="939318" y="0"/>
                </a:moveTo>
                <a:lnTo>
                  <a:pt x="1020242" y="0"/>
                </a:lnTo>
                <a:lnTo>
                  <a:pt x="1105281" y="172365"/>
                </a:lnTo>
                <a:lnTo>
                  <a:pt x="1190321" y="0"/>
                </a:lnTo>
                <a:lnTo>
                  <a:pt x="1268045" y="0"/>
                </a:lnTo>
                <a:lnTo>
                  <a:pt x="1139571" y="229058"/>
                </a:lnTo>
                <a:lnTo>
                  <a:pt x="1139571" y="379019"/>
                </a:lnTo>
                <a:lnTo>
                  <a:pt x="1067791" y="379019"/>
                </a:lnTo>
                <a:lnTo>
                  <a:pt x="1067791" y="229515"/>
                </a:lnTo>
                <a:close/>
                <a:moveTo>
                  <a:pt x="25604" y="0"/>
                </a:moveTo>
                <a:lnTo>
                  <a:pt x="253746" y="0"/>
                </a:lnTo>
                <a:lnTo>
                  <a:pt x="253746" y="60351"/>
                </a:lnTo>
                <a:lnTo>
                  <a:pt x="97384" y="60351"/>
                </a:lnTo>
                <a:lnTo>
                  <a:pt x="97384" y="155448"/>
                </a:lnTo>
                <a:lnTo>
                  <a:pt x="243231" y="155448"/>
                </a:lnTo>
                <a:lnTo>
                  <a:pt x="243231" y="215799"/>
                </a:lnTo>
                <a:lnTo>
                  <a:pt x="97384" y="215799"/>
                </a:lnTo>
                <a:lnTo>
                  <a:pt x="97384" y="379019"/>
                </a:lnTo>
                <a:lnTo>
                  <a:pt x="25604" y="379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POSans H" panose="00020600040101010101" pitchFamily="18" charset="-122"/>
            </a:endParaRPr>
          </a:p>
        </p:txBody>
      </p:sp>
      <p:sp>
        <p:nvSpPr>
          <p:cNvPr id="35" name="PA-文本框 34">
            <a:extLst>
              <a:ext uri="{FF2B5EF4-FFF2-40B4-BE49-F238E27FC236}">
                <a16:creationId xmlns:a16="http://schemas.microsoft.com/office/drawing/2014/main" id="{1495F875-E301-4DCF-B870-5C12B3638F5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05969" y="366172"/>
            <a:ext cx="1502976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Annual Work Report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PA-文本框 35">
            <a:extLst>
              <a:ext uri="{FF2B5EF4-FFF2-40B4-BE49-F238E27FC236}">
                <a16:creationId xmlns:a16="http://schemas.microsoft.com/office/drawing/2014/main" id="{70A55172-4B53-47AC-ABD7-40E8FC6F1EE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05969" y="582390"/>
            <a:ext cx="924356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Presentation</a:t>
            </a:r>
            <a:endParaRPr lang="zh-CN" altLang="en-US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659608D0-9EE7-43DE-AF5D-B07978F79ADC}"/>
              </a:ext>
            </a:extLst>
          </p:cNvPr>
          <p:cNvGrpSpPr/>
          <p:nvPr/>
        </p:nvGrpSpPr>
        <p:grpSpPr>
          <a:xfrm>
            <a:off x="10086975" y="387350"/>
            <a:ext cx="1495425" cy="200025"/>
            <a:chOff x="8759825" y="469900"/>
            <a:chExt cx="1495425" cy="200025"/>
          </a:xfrm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B50A853A-7F90-47C9-8112-CA26EA0DEA89}"/>
                </a:ext>
              </a:extLst>
            </p:cNvPr>
            <p:cNvSpPr/>
            <p:nvPr/>
          </p:nvSpPr>
          <p:spPr>
            <a:xfrm>
              <a:off x="9836150" y="479425"/>
              <a:ext cx="114300" cy="190500"/>
            </a:xfrm>
            <a:custGeom>
              <a:avLst/>
              <a:gdLst>
                <a:gd name="connsiteX0" fmla="*/ 64803 w 114300"/>
                <a:gd name="connsiteY0" fmla="*/ 115 h 190500"/>
                <a:gd name="connsiteX1" fmla="*/ 105475 w 114300"/>
                <a:gd name="connsiteY1" fmla="*/ 6782 h 190500"/>
                <a:gd name="connsiteX2" fmla="*/ 105475 w 114300"/>
                <a:gd name="connsiteY2" fmla="*/ 32719 h 190500"/>
                <a:gd name="connsiteX3" fmla="*/ 62992 w 114300"/>
                <a:gd name="connsiteY3" fmla="*/ 21175 h 190500"/>
                <a:gd name="connsiteX4" fmla="*/ 35180 w 114300"/>
                <a:gd name="connsiteY4" fmla="*/ 28252 h 190500"/>
                <a:gd name="connsiteX5" fmla="*/ 24417 w 114300"/>
                <a:gd name="connsiteY5" fmla="*/ 47950 h 190500"/>
                <a:gd name="connsiteX6" fmla="*/ 31845 w 114300"/>
                <a:gd name="connsiteY6" fmla="*/ 66152 h 190500"/>
                <a:gd name="connsiteX7" fmla="*/ 64135 w 114300"/>
                <a:gd name="connsiteY7" fmla="*/ 85307 h 190500"/>
                <a:gd name="connsiteX8" fmla="*/ 102426 w 114300"/>
                <a:gd name="connsiteY8" fmla="*/ 111253 h 190500"/>
                <a:gd name="connsiteX9" fmla="*/ 113380 w 114300"/>
                <a:gd name="connsiteY9" fmla="*/ 140402 h 190500"/>
                <a:gd name="connsiteX10" fmla="*/ 95568 w 114300"/>
                <a:gd name="connsiteY10" fmla="*/ 177646 h 190500"/>
                <a:gd name="connsiteX11" fmla="*/ 46228 w 114300"/>
                <a:gd name="connsiteY11" fmla="*/ 190615 h 190500"/>
                <a:gd name="connsiteX12" fmla="*/ 20511 w 114300"/>
                <a:gd name="connsiteY12" fmla="*/ 187580 h 190500"/>
                <a:gd name="connsiteX13" fmla="*/ -920 w 114300"/>
                <a:gd name="connsiteY13" fmla="*/ 180025 h 190500"/>
                <a:gd name="connsiteX14" fmla="*/ -920 w 114300"/>
                <a:gd name="connsiteY14" fmla="*/ 152896 h 190500"/>
                <a:gd name="connsiteX15" fmla="*/ 21940 w 114300"/>
                <a:gd name="connsiteY15" fmla="*/ 165033 h 190500"/>
                <a:gd name="connsiteX16" fmla="*/ 48991 w 114300"/>
                <a:gd name="connsiteY16" fmla="*/ 169792 h 190500"/>
                <a:gd name="connsiteX17" fmla="*/ 88139 w 114300"/>
                <a:gd name="connsiteY17" fmla="*/ 142187 h 190500"/>
                <a:gd name="connsiteX18" fmla="*/ 83948 w 114300"/>
                <a:gd name="connsiteY18" fmla="*/ 128264 h 190500"/>
                <a:gd name="connsiteX19" fmla="*/ 72422 w 114300"/>
                <a:gd name="connsiteY19" fmla="*/ 117320 h 190500"/>
                <a:gd name="connsiteX20" fmla="*/ 44990 w 114300"/>
                <a:gd name="connsiteY20" fmla="*/ 102680 h 190500"/>
                <a:gd name="connsiteX21" fmla="*/ 8128 w 114300"/>
                <a:gd name="connsiteY21" fmla="*/ 77039 h 190500"/>
                <a:gd name="connsiteX22" fmla="*/ -825 w 114300"/>
                <a:gd name="connsiteY22" fmla="*/ 49969 h 190500"/>
                <a:gd name="connsiteX23" fmla="*/ 17844 w 114300"/>
                <a:gd name="connsiteY23" fmla="*/ 13564 h 190500"/>
                <a:gd name="connsiteX24" fmla="*/ 64803 w 114300"/>
                <a:gd name="connsiteY24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0" h="190500">
                  <a:moveTo>
                    <a:pt x="64803" y="115"/>
                  </a:moveTo>
                  <a:cubicBezTo>
                    <a:pt x="83281" y="115"/>
                    <a:pt x="96807" y="2334"/>
                    <a:pt x="105475" y="6782"/>
                  </a:cubicBezTo>
                  <a:lnTo>
                    <a:pt x="105475" y="32719"/>
                  </a:lnTo>
                  <a:cubicBezTo>
                    <a:pt x="94235" y="25023"/>
                    <a:pt x="80043" y="21175"/>
                    <a:pt x="62992" y="21175"/>
                  </a:cubicBezTo>
                  <a:cubicBezTo>
                    <a:pt x="51563" y="21175"/>
                    <a:pt x="42324" y="23537"/>
                    <a:pt x="35180" y="28252"/>
                  </a:cubicBezTo>
                  <a:cubicBezTo>
                    <a:pt x="28036" y="32976"/>
                    <a:pt x="24417" y="39539"/>
                    <a:pt x="24417" y="47950"/>
                  </a:cubicBezTo>
                  <a:cubicBezTo>
                    <a:pt x="24417" y="55408"/>
                    <a:pt x="26893" y="61475"/>
                    <a:pt x="31845" y="66152"/>
                  </a:cubicBezTo>
                  <a:cubicBezTo>
                    <a:pt x="36799" y="70838"/>
                    <a:pt x="47562" y="77220"/>
                    <a:pt x="64135" y="85307"/>
                  </a:cubicBezTo>
                  <a:cubicBezTo>
                    <a:pt x="82424" y="93955"/>
                    <a:pt x="95187" y="102604"/>
                    <a:pt x="102426" y="111253"/>
                  </a:cubicBezTo>
                  <a:cubicBezTo>
                    <a:pt x="109760" y="119892"/>
                    <a:pt x="113380" y="129617"/>
                    <a:pt x="113380" y="140402"/>
                  </a:cubicBezTo>
                  <a:cubicBezTo>
                    <a:pt x="113380" y="156584"/>
                    <a:pt x="107475" y="168999"/>
                    <a:pt x="95568" y="177646"/>
                  </a:cubicBezTo>
                  <a:cubicBezTo>
                    <a:pt x="83757" y="186292"/>
                    <a:pt x="67279" y="190615"/>
                    <a:pt x="46228" y="190615"/>
                  </a:cubicBezTo>
                  <a:cubicBezTo>
                    <a:pt x="38895" y="190615"/>
                    <a:pt x="30322" y="189603"/>
                    <a:pt x="20511" y="187580"/>
                  </a:cubicBezTo>
                  <a:cubicBezTo>
                    <a:pt x="10700" y="185558"/>
                    <a:pt x="3556" y="183040"/>
                    <a:pt x="-920" y="180025"/>
                  </a:cubicBezTo>
                  <a:lnTo>
                    <a:pt x="-920" y="152896"/>
                  </a:lnTo>
                  <a:cubicBezTo>
                    <a:pt x="4795" y="157814"/>
                    <a:pt x="12415" y="161859"/>
                    <a:pt x="21940" y="165033"/>
                  </a:cubicBezTo>
                  <a:cubicBezTo>
                    <a:pt x="31465" y="168206"/>
                    <a:pt x="40418" y="169792"/>
                    <a:pt x="48991" y="169792"/>
                  </a:cubicBezTo>
                  <a:cubicBezTo>
                    <a:pt x="75089" y="169792"/>
                    <a:pt x="88139" y="160590"/>
                    <a:pt x="88139" y="142187"/>
                  </a:cubicBezTo>
                  <a:cubicBezTo>
                    <a:pt x="88139" y="137030"/>
                    <a:pt x="86805" y="132389"/>
                    <a:pt x="83948" y="128264"/>
                  </a:cubicBezTo>
                  <a:cubicBezTo>
                    <a:pt x="81185" y="124140"/>
                    <a:pt x="77280" y="120492"/>
                    <a:pt x="72422" y="117320"/>
                  </a:cubicBezTo>
                  <a:cubicBezTo>
                    <a:pt x="67564" y="114148"/>
                    <a:pt x="58421" y="109262"/>
                    <a:pt x="44990" y="102680"/>
                  </a:cubicBezTo>
                  <a:cubicBezTo>
                    <a:pt x="26321" y="93479"/>
                    <a:pt x="14034" y="84935"/>
                    <a:pt x="8128" y="77039"/>
                  </a:cubicBezTo>
                  <a:cubicBezTo>
                    <a:pt x="2127" y="69152"/>
                    <a:pt x="-825" y="60123"/>
                    <a:pt x="-825" y="49969"/>
                  </a:cubicBezTo>
                  <a:cubicBezTo>
                    <a:pt x="-825" y="34662"/>
                    <a:pt x="5367" y="22527"/>
                    <a:pt x="17844" y="13564"/>
                  </a:cubicBezTo>
                  <a:cubicBezTo>
                    <a:pt x="30227" y="4601"/>
                    <a:pt x="45848" y="115"/>
                    <a:pt x="64803" y="115"/>
                  </a:cubicBezTo>
                  <a:close/>
                </a:path>
              </a:pathLst>
            </a:custGeom>
            <a:solidFill>
              <a:srgbClr val="FBB0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DC4D349E-72DA-40DB-8AF1-0BBBCA4C0400}"/>
                </a:ext>
              </a:extLst>
            </p:cNvPr>
            <p:cNvSpPr/>
            <p:nvPr/>
          </p:nvSpPr>
          <p:spPr>
            <a:xfrm>
              <a:off x="9407525" y="479425"/>
              <a:ext cx="114300" cy="180975"/>
            </a:xfrm>
            <a:custGeom>
              <a:avLst/>
              <a:gdLst>
                <a:gd name="connsiteX0" fmla="*/ -920 w 114300"/>
                <a:gd name="connsiteY0" fmla="*/ 115 h 180975"/>
                <a:gd name="connsiteX1" fmla="*/ 51039 w 114300"/>
                <a:gd name="connsiteY1" fmla="*/ 115 h 180975"/>
                <a:gd name="connsiteX2" fmla="*/ 97026 w 114300"/>
                <a:gd name="connsiteY2" fmla="*/ 14250 h 180975"/>
                <a:gd name="connsiteX3" fmla="*/ 113380 w 114300"/>
                <a:gd name="connsiteY3" fmla="*/ 54674 h 180975"/>
                <a:gd name="connsiteX4" fmla="*/ 94254 w 114300"/>
                <a:gd name="connsiteY4" fmla="*/ 97842 h 180975"/>
                <a:gd name="connsiteX5" fmla="*/ 46429 w 114300"/>
                <a:gd name="connsiteY5" fmla="*/ 113443 h 180975"/>
                <a:gd name="connsiteX6" fmla="*/ 22693 w 114300"/>
                <a:gd name="connsiteY6" fmla="*/ 113443 h 180975"/>
                <a:gd name="connsiteX7" fmla="*/ 22693 w 114300"/>
                <a:gd name="connsiteY7" fmla="*/ 181090 h 180975"/>
                <a:gd name="connsiteX8" fmla="*/ -920 w 114300"/>
                <a:gd name="connsiteY8" fmla="*/ 181090 h 180975"/>
                <a:gd name="connsiteX9" fmla="*/ -920 w 114300"/>
                <a:gd name="connsiteY9" fmla="*/ 115 h 180975"/>
                <a:gd name="connsiteX10" fmla="*/ 22693 w 114300"/>
                <a:gd name="connsiteY10" fmla="*/ 20679 h 180975"/>
                <a:gd name="connsiteX11" fmla="*/ 22693 w 114300"/>
                <a:gd name="connsiteY11" fmla="*/ 92879 h 180975"/>
                <a:gd name="connsiteX12" fmla="*/ 44543 w 114300"/>
                <a:gd name="connsiteY12" fmla="*/ 92879 h 180975"/>
                <a:gd name="connsiteX13" fmla="*/ 77366 w 114300"/>
                <a:gd name="connsiteY13" fmla="*/ 83240 h 180975"/>
                <a:gd name="connsiteX14" fmla="*/ 88586 w 114300"/>
                <a:gd name="connsiteY14" fmla="*/ 55608 h 180975"/>
                <a:gd name="connsiteX15" fmla="*/ 46781 w 114300"/>
                <a:gd name="connsiteY15" fmla="*/ 20679 h 180975"/>
                <a:gd name="connsiteX16" fmla="*/ 22693 w 114300"/>
                <a:gd name="connsiteY16" fmla="*/ 206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300" h="180975">
                  <a:moveTo>
                    <a:pt x="-920" y="115"/>
                  </a:moveTo>
                  <a:lnTo>
                    <a:pt x="51039" y="115"/>
                  </a:lnTo>
                  <a:cubicBezTo>
                    <a:pt x="70794" y="115"/>
                    <a:pt x="86119" y="4830"/>
                    <a:pt x="97026" y="14250"/>
                  </a:cubicBezTo>
                  <a:cubicBezTo>
                    <a:pt x="107931" y="23680"/>
                    <a:pt x="113380" y="37148"/>
                    <a:pt x="113380" y="54674"/>
                  </a:cubicBezTo>
                  <a:cubicBezTo>
                    <a:pt x="113380" y="72438"/>
                    <a:pt x="107008" y="86821"/>
                    <a:pt x="94254" y="97842"/>
                  </a:cubicBezTo>
                  <a:cubicBezTo>
                    <a:pt x="81500" y="108871"/>
                    <a:pt x="65555" y="114063"/>
                    <a:pt x="46429" y="113443"/>
                  </a:cubicBezTo>
                  <a:lnTo>
                    <a:pt x="22693" y="113443"/>
                  </a:lnTo>
                  <a:lnTo>
                    <a:pt x="22693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  <a:moveTo>
                    <a:pt x="22693" y="20679"/>
                  </a:moveTo>
                  <a:lnTo>
                    <a:pt x="22693" y="92879"/>
                  </a:lnTo>
                  <a:lnTo>
                    <a:pt x="44543" y="92879"/>
                  </a:lnTo>
                  <a:cubicBezTo>
                    <a:pt x="58944" y="92879"/>
                    <a:pt x="69889" y="89669"/>
                    <a:pt x="77366" y="83240"/>
                  </a:cubicBezTo>
                  <a:cubicBezTo>
                    <a:pt x="84843" y="76820"/>
                    <a:pt x="88586" y="67609"/>
                    <a:pt x="88586" y="55608"/>
                  </a:cubicBezTo>
                  <a:cubicBezTo>
                    <a:pt x="88586" y="32319"/>
                    <a:pt x="74652" y="20679"/>
                    <a:pt x="46781" y="20679"/>
                  </a:cubicBezTo>
                  <a:lnTo>
                    <a:pt x="22693" y="20679"/>
                  </a:lnTo>
                  <a:close/>
                </a:path>
              </a:pathLst>
            </a:custGeom>
            <a:solidFill>
              <a:srgbClr val="EF5B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7B2DBC9B-F2A4-4E10-9870-32A410E0D387}"/>
                </a:ext>
              </a:extLst>
            </p:cNvPr>
            <p:cNvSpPr/>
            <p:nvPr/>
          </p:nvSpPr>
          <p:spPr>
            <a:xfrm>
              <a:off x="9550400" y="479425"/>
              <a:ext cx="95250" cy="180975"/>
            </a:xfrm>
            <a:custGeom>
              <a:avLst/>
              <a:gdLst>
                <a:gd name="connsiteX0" fmla="*/ -920 w 95250"/>
                <a:gd name="connsiteY0" fmla="*/ 115 h 180975"/>
                <a:gd name="connsiteX1" fmla="*/ 22416 w 95250"/>
                <a:gd name="connsiteY1" fmla="*/ 115 h 180975"/>
                <a:gd name="connsiteX2" fmla="*/ 22416 w 95250"/>
                <a:gd name="connsiteY2" fmla="*/ 160410 h 180975"/>
                <a:gd name="connsiteX3" fmla="*/ 94330 w 95250"/>
                <a:gd name="connsiteY3" fmla="*/ 160410 h 180975"/>
                <a:gd name="connsiteX4" fmla="*/ 94330 w 95250"/>
                <a:gd name="connsiteY4" fmla="*/ 181090 h 180975"/>
                <a:gd name="connsiteX5" fmla="*/ -920 w 95250"/>
                <a:gd name="connsiteY5" fmla="*/ 181090 h 180975"/>
                <a:gd name="connsiteX6" fmla="*/ -920 w 95250"/>
                <a:gd name="connsiteY6" fmla="*/ 11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180975">
                  <a:moveTo>
                    <a:pt x="-920" y="115"/>
                  </a:moveTo>
                  <a:lnTo>
                    <a:pt x="22416" y="115"/>
                  </a:lnTo>
                  <a:lnTo>
                    <a:pt x="22416" y="160410"/>
                  </a:lnTo>
                  <a:lnTo>
                    <a:pt x="94330" y="160410"/>
                  </a:lnTo>
                  <a:lnTo>
                    <a:pt x="94330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</a:path>
              </a:pathLst>
            </a:custGeom>
            <a:solidFill>
              <a:srgbClr val="293B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3BCABE26-624E-4716-A272-8B49D7174280}"/>
                </a:ext>
              </a:extLst>
            </p:cNvPr>
            <p:cNvSpPr/>
            <p:nvPr/>
          </p:nvSpPr>
          <p:spPr>
            <a:xfrm>
              <a:off x="9664700" y="479425"/>
              <a:ext cx="142875" cy="190500"/>
            </a:xfrm>
            <a:custGeom>
              <a:avLst/>
              <a:gdLst>
                <a:gd name="connsiteX0" fmla="*/ -920 w 142875"/>
                <a:gd name="connsiteY0" fmla="*/ 115 h 190500"/>
                <a:gd name="connsiteX1" fmla="*/ 23559 w 142875"/>
                <a:gd name="connsiteY1" fmla="*/ 115 h 190500"/>
                <a:gd name="connsiteX2" fmla="*/ 23559 w 142875"/>
                <a:gd name="connsiteY2" fmla="*/ 112843 h 190500"/>
                <a:gd name="connsiteX3" fmla="*/ 71280 w 142875"/>
                <a:gd name="connsiteY3" fmla="*/ 169086 h 190500"/>
                <a:gd name="connsiteX4" fmla="*/ 117476 w 142875"/>
                <a:gd name="connsiteY4" fmla="*/ 114653 h 190500"/>
                <a:gd name="connsiteX5" fmla="*/ 117476 w 142875"/>
                <a:gd name="connsiteY5" fmla="*/ 115 h 190500"/>
                <a:gd name="connsiteX6" fmla="*/ 141955 w 142875"/>
                <a:gd name="connsiteY6" fmla="*/ 115 h 190500"/>
                <a:gd name="connsiteX7" fmla="*/ 141955 w 142875"/>
                <a:gd name="connsiteY7" fmla="*/ 111148 h 190500"/>
                <a:gd name="connsiteX8" fmla="*/ 68994 w 142875"/>
                <a:gd name="connsiteY8" fmla="*/ 190615 h 190500"/>
                <a:gd name="connsiteX9" fmla="*/ -920 w 142875"/>
                <a:gd name="connsiteY9" fmla="*/ 113929 h 190500"/>
                <a:gd name="connsiteX10" fmla="*/ -920 w 142875"/>
                <a:gd name="connsiteY10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90500">
                  <a:moveTo>
                    <a:pt x="-920" y="115"/>
                  </a:moveTo>
                  <a:lnTo>
                    <a:pt x="23559" y="115"/>
                  </a:lnTo>
                  <a:lnTo>
                    <a:pt x="23559" y="112843"/>
                  </a:lnTo>
                  <a:cubicBezTo>
                    <a:pt x="23559" y="150338"/>
                    <a:pt x="39466" y="169086"/>
                    <a:pt x="71280" y="169086"/>
                  </a:cubicBezTo>
                  <a:cubicBezTo>
                    <a:pt x="102046" y="169086"/>
                    <a:pt x="117476" y="150942"/>
                    <a:pt x="117476" y="114653"/>
                  </a:cubicBezTo>
                  <a:lnTo>
                    <a:pt x="117476" y="115"/>
                  </a:lnTo>
                  <a:lnTo>
                    <a:pt x="141955" y="115"/>
                  </a:lnTo>
                  <a:lnTo>
                    <a:pt x="141955" y="111148"/>
                  </a:lnTo>
                  <a:cubicBezTo>
                    <a:pt x="141955" y="164126"/>
                    <a:pt x="117666" y="190615"/>
                    <a:pt x="68994" y="190615"/>
                  </a:cubicBezTo>
                  <a:cubicBezTo>
                    <a:pt x="22416" y="190615"/>
                    <a:pt x="-920" y="165054"/>
                    <a:pt x="-920" y="113929"/>
                  </a:cubicBezTo>
                  <a:lnTo>
                    <a:pt x="-920" y="115"/>
                  </a:lnTo>
                  <a:close/>
                </a:path>
              </a:pathLst>
            </a:custGeom>
            <a:solidFill>
              <a:srgbClr val="1A92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9B25F9A4-D0CA-42EA-814F-3BE66C6DE49F}"/>
                </a:ext>
              </a:extLst>
            </p:cNvPr>
            <p:cNvSpPr/>
            <p:nvPr/>
          </p:nvSpPr>
          <p:spPr>
            <a:xfrm>
              <a:off x="8759825" y="469900"/>
              <a:ext cx="1495425" cy="200025"/>
            </a:xfrm>
            <a:custGeom>
              <a:avLst/>
              <a:gdLst>
                <a:gd name="connsiteX0" fmla="*/ 1231520 w 1495425"/>
                <a:gd name="connsiteY0" fmla="*/ 178615 h 200025"/>
                <a:gd name="connsiteX1" fmla="*/ 1238950 w 1495425"/>
                <a:gd name="connsiteY1" fmla="*/ 181469 h 200025"/>
                <a:gd name="connsiteX2" fmla="*/ 1241902 w 1495425"/>
                <a:gd name="connsiteY2" fmla="*/ 188842 h 200025"/>
                <a:gd name="connsiteX3" fmla="*/ 1238950 w 1495425"/>
                <a:gd name="connsiteY3" fmla="*/ 196216 h 200025"/>
                <a:gd name="connsiteX4" fmla="*/ 1231520 w 1495425"/>
                <a:gd name="connsiteY4" fmla="*/ 199188 h 200025"/>
                <a:gd name="connsiteX5" fmla="*/ 1224376 w 1495425"/>
                <a:gd name="connsiteY5" fmla="*/ 196216 h 200025"/>
                <a:gd name="connsiteX6" fmla="*/ 1221518 w 1495425"/>
                <a:gd name="connsiteY6" fmla="*/ 188842 h 200025"/>
                <a:gd name="connsiteX7" fmla="*/ 1224376 w 1495425"/>
                <a:gd name="connsiteY7" fmla="*/ 181469 h 200025"/>
                <a:gd name="connsiteX8" fmla="*/ 1231520 w 1495425"/>
                <a:gd name="connsiteY8" fmla="*/ 178615 h 200025"/>
                <a:gd name="connsiteX9" fmla="*/ 560884 w 1495425"/>
                <a:gd name="connsiteY9" fmla="*/ 73010 h 200025"/>
                <a:gd name="connsiteX10" fmla="*/ 530756 w 1495425"/>
                <a:gd name="connsiteY10" fmla="*/ 85383 h 200025"/>
                <a:gd name="connsiteX11" fmla="*/ 516050 w 1495425"/>
                <a:gd name="connsiteY11" fmla="*/ 120940 h 200025"/>
                <a:gd name="connsiteX12" fmla="*/ 599060 w 1495425"/>
                <a:gd name="connsiteY12" fmla="*/ 120940 h 200025"/>
                <a:gd name="connsiteX13" fmla="*/ 588316 w 1495425"/>
                <a:gd name="connsiteY13" fmla="*/ 85564 h 200025"/>
                <a:gd name="connsiteX14" fmla="*/ 560884 w 1495425"/>
                <a:gd name="connsiteY14" fmla="*/ 73010 h 200025"/>
                <a:gd name="connsiteX15" fmla="*/ 345142 w 1495425"/>
                <a:gd name="connsiteY15" fmla="*/ 65399 h 200025"/>
                <a:gd name="connsiteX16" fmla="*/ 356696 w 1495425"/>
                <a:gd name="connsiteY16" fmla="*/ 65399 h 200025"/>
                <a:gd name="connsiteX17" fmla="*/ 356696 w 1495425"/>
                <a:gd name="connsiteY17" fmla="*/ 196929 h 200025"/>
                <a:gd name="connsiteX18" fmla="*/ 345142 w 1495425"/>
                <a:gd name="connsiteY18" fmla="*/ 196929 h 200025"/>
                <a:gd name="connsiteX19" fmla="*/ 1451452 w 1495425"/>
                <a:gd name="connsiteY19" fmla="*/ 62189 h 200025"/>
                <a:gd name="connsiteX20" fmla="*/ 1483456 w 1495425"/>
                <a:gd name="connsiteY20" fmla="*/ 76401 h 200025"/>
                <a:gd name="connsiteX21" fmla="*/ 1494505 w 1495425"/>
                <a:gd name="connsiteY21" fmla="*/ 116892 h 200025"/>
                <a:gd name="connsiteX22" fmla="*/ 1494505 w 1495425"/>
                <a:gd name="connsiteY22" fmla="*/ 196929 h 200025"/>
                <a:gd name="connsiteX23" fmla="*/ 1482980 w 1495425"/>
                <a:gd name="connsiteY23" fmla="*/ 196929 h 200025"/>
                <a:gd name="connsiteX24" fmla="*/ 1482980 w 1495425"/>
                <a:gd name="connsiteY24" fmla="*/ 120340 h 200025"/>
                <a:gd name="connsiteX25" fmla="*/ 1449452 w 1495425"/>
                <a:gd name="connsiteY25" fmla="*/ 73010 h 200025"/>
                <a:gd name="connsiteX26" fmla="*/ 1418686 w 1495425"/>
                <a:gd name="connsiteY26" fmla="*/ 86926 h 200025"/>
                <a:gd name="connsiteX27" fmla="*/ 1406685 w 1495425"/>
                <a:gd name="connsiteY27" fmla="*/ 121416 h 200025"/>
                <a:gd name="connsiteX28" fmla="*/ 1406685 w 1495425"/>
                <a:gd name="connsiteY28" fmla="*/ 196929 h 200025"/>
                <a:gd name="connsiteX29" fmla="*/ 1395159 w 1495425"/>
                <a:gd name="connsiteY29" fmla="*/ 196929 h 200025"/>
                <a:gd name="connsiteX30" fmla="*/ 1395159 w 1495425"/>
                <a:gd name="connsiteY30" fmla="*/ 65399 h 200025"/>
                <a:gd name="connsiteX31" fmla="*/ 1406685 w 1495425"/>
                <a:gd name="connsiteY31" fmla="*/ 65399 h 200025"/>
                <a:gd name="connsiteX32" fmla="*/ 1406685 w 1495425"/>
                <a:gd name="connsiteY32" fmla="*/ 89307 h 200025"/>
                <a:gd name="connsiteX33" fmla="*/ 1407256 w 1495425"/>
                <a:gd name="connsiteY33" fmla="*/ 89307 h 200025"/>
                <a:gd name="connsiteX34" fmla="*/ 1451452 w 1495425"/>
                <a:gd name="connsiteY34" fmla="*/ 62189 h 200025"/>
                <a:gd name="connsiteX35" fmla="*/ 1336295 w 1495425"/>
                <a:gd name="connsiteY35" fmla="*/ 62189 h 200025"/>
                <a:gd name="connsiteX36" fmla="*/ 1364870 w 1495425"/>
                <a:gd name="connsiteY36" fmla="*/ 68371 h 200025"/>
                <a:gd name="connsiteX37" fmla="*/ 1364870 w 1495425"/>
                <a:gd name="connsiteY37" fmla="*/ 81697 h 200025"/>
                <a:gd name="connsiteX38" fmla="*/ 1334485 w 1495425"/>
                <a:gd name="connsiteY38" fmla="*/ 73010 h 200025"/>
                <a:gd name="connsiteX39" fmla="*/ 1297718 w 1495425"/>
                <a:gd name="connsiteY39" fmla="*/ 89660 h 200025"/>
                <a:gd name="connsiteX40" fmla="*/ 1283621 w 1495425"/>
                <a:gd name="connsiteY40" fmla="*/ 132713 h 200025"/>
                <a:gd name="connsiteX41" fmla="*/ 1296480 w 1495425"/>
                <a:gd name="connsiteY41" fmla="*/ 173799 h 200025"/>
                <a:gd name="connsiteX42" fmla="*/ 1330676 w 1495425"/>
                <a:gd name="connsiteY42" fmla="*/ 189318 h 200025"/>
                <a:gd name="connsiteX43" fmla="*/ 1364393 w 1495425"/>
                <a:gd name="connsiteY43" fmla="*/ 178853 h 200025"/>
                <a:gd name="connsiteX44" fmla="*/ 1364393 w 1495425"/>
                <a:gd name="connsiteY44" fmla="*/ 191102 h 200025"/>
                <a:gd name="connsiteX45" fmla="*/ 1330103 w 1495425"/>
                <a:gd name="connsiteY45" fmla="*/ 200140 h 200025"/>
                <a:gd name="connsiteX46" fmla="*/ 1287622 w 1495425"/>
                <a:gd name="connsiteY46" fmla="*/ 181707 h 200025"/>
                <a:gd name="connsiteX47" fmla="*/ 1271429 w 1495425"/>
                <a:gd name="connsiteY47" fmla="*/ 133427 h 200025"/>
                <a:gd name="connsiteX48" fmla="*/ 1289622 w 1495425"/>
                <a:gd name="connsiteY48" fmla="*/ 82173 h 200025"/>
                <a:gd name="connsiteX49" fmla="*/ 1336295 w 1495425"/>
                <a:gd name="connsiteY49" fmla="*/ 62189 h 200025"/>
                <a:gd name="connsiteX50" fmla="*/ 561350 w 1495425"/>
                <a:gd name="connsiteY50" fmla="*/ 62189 h 200025"/>
                <a:gd name="connsiteX51" fmla="*/ 598298 w 1495425"/>
                <a:gd name="connsiteY51" fmla="*/ 79439 h 200025"/>
                <a:gd name="connsiteX52" fmla="*/ 611204 w 1495425"/>
                <a:gd name="connsiteY52" fmla="*/ 126407 h 200025"/>
                <a:gd name="connsiteX53" fmla="*/ 611204 w 1495425"/>
                <a:gd name="connsiteY53" fmla="*/ 131646 h 200025"/>
                <a:gd name="connsiteX54" fmla="*/ 515583 w 1495425"/>
                <a:gd name="connsiteY54" fmla="*/ 131646 h 200025"/>
                <a:gd name="connsiteX55" fmla="*/ 527841 w 1495425"/>
                <a:gd name="connsiteY55" fmla="*/ 174037 h 200025"/>
                <a:gd name="connsiteX56" fmla="*/ 561579 w 1495425"/>
                <a:gd name="connsiteY56" fmla="*/ 189318 h 200025"/>
                <a:gd name="connsiteX57" fmla="*/ 603965 w 1495425"/>
                <a:gd name="connsiteY57" fmla="*/ 173026 h 200025"/>
                <a:gd name="connsiteX58" fmla="*/ 603965 w 1495425"/>
                <a:gd name="connsiteY58" fmla="*/ 185632 h 200025"/>
                <a:gd name="connsiteX59" fmla="*/ 559245 w 1495425"/>
                <a:gd name="connsiteY59" fmla="*/ 200140 h 200025"/>
                <a:gd name="connsiteX60" fmla="*/ 518849 w 1495425"/>
                <a:gd name="connsiteY60" fmla="*/ 181885 h 200025"/>
                <a:gd name="connsiteX61" fmla="*/ 503438 w 1495425"/>
                <a:gd name="connsiteY61" fmla="*/ 130455 h 200025"/>
                <a:gd name="connsiteX62" fmla="*/ 519555 w 1495425"/>
                <a:gd name="connsiteY62" fmla="*/ 81935 h 200025"/>
                <a:gd name="connsiteX63" fmla="*/ 561350 w 1495425"/>
                <a:gd name="connsiteY63" fmla="*/ 62189 h 200025"/>
                <a:gd name="connsiteX64" fmla="*/ 453880 w 1495425"/>
                <a:gd name="connsiteY64" fmla="*/ 62189 h 200025"/>
                <a:gd name="connsiteX65" fmla="*/ 482483 w 1495425"/>
                <a:gd name="connsiteY65" fmla="*/ 68371 h 200025"/>
                <a:gd name="connsiteX66" fmla="*/ 482483 w 1495425"/>
                <a:gd name="connsiteY66" fmla="*/ 81697 h 200025"/>
                <a:gd name="connsiteX67" fmla="*/ 452127 w 1495425"/>
                <a:gd name="connsiteY67" fmla="*/ 73010 h 200025"/>
                <a:gd name="connsiteX68" fmla="*/ 415351 w 1495425"/>
                <a:gd name="connsiteY68" fmla="*/ 89660 h 200025"/>
                <a:gd name="connsiteX69" fmla="*/ 401225 w 1495425"/>
                <a:gd name="connsiteY69" fmla="*/ 132713 h 200025"/>
                <a:gd name="connsiteX70" fmla="*/ 414122 w 1495425"/>
                <a:gd name="connsiteY70" fmla="*/ 173799 h 200025"/>
                <a:gd name="connsiteX71" fmla="*/ 448279 w 1495425"/>
                <a:gd name="connsiteY71" fmla="*/ 189318 h 200025"/>
                <a:gd name="connsiteX72" fmla="*/ 482017 w 1495425"/>
                <a:gd name="connsiteY72" fmla="*/ 178853 h 200025"/>
                <a:gd name="connsiteX73" fmla="*/ 482017 w 1495425"/>
                <a:gd name="connsiteY73" fmla="*/ 191102 h 200025"/>
                <a:gd name="connsiteX74" fmla="*/ 447689 w 1495425"/>
                <a:gd name="connsiteY74" fmla="*/ 200140 h 200025"/>
                <a:gd name="connsiteX75" fmla="*/ 405255 w 1495425"/>
                <a:gd name="connsiteY75" fmla="*/ 181707 h 200025"/>
                <a:gd name="connsiteX76" fmla="*/ 389081 w 1495425"/>
                <a:gd name="connsiteY76" fmla="*/ 133427 h 200025"/>
                <a:gd name="connsiteX77" fmla="*/ 407236 w 1495425"/>
                <a:gd name="connsiteY77" fmla="*/ 82173 h 200025"/>
                <a:gd name="connsiteX78" fmla="*/ 453880 w 1495425"/>
                <a:gd name="connsiteY78" fmla="*/ 62189 h 200025"/>
                <a:gd name="connsiteX79" fmla="*/ 84195 w 1495425"/>
                <a:gd name="connsiteY79" fmla="*/ 21280 h 200025"/>
                <a:gd name="connsiteX80" fmla="*/ 32294 w 1495425"/>
                <a:gd name="connsiteY80" fmla="*/ 44530 h 200025"/>
                <a:gd name="connsiteX81" fmla="*/ 11920 w 1495425"/>
                <a:gd name="connsiteY81" fmla="*/ 105357 h 200025"/>
                <a:gd name="connsiteX82" fmla="*/ 31189 w 1495425"/>
                <a:gd name="connsiteY82" fmla="*/ 165950 h 200025"/>
                <a:gd name="connsiteX83" fmla="*/ 82671 w 1495425"/>
                <a:gd name="connsiteY83" fmla="*/ 188486 h 200025"/>
                <a:gd name="connsiteX84" fmla="*/ 135735 w 1495425"/>
                <a:gd name="connsiteY84" fmla="*/ 166188 h 200025"/>
                <a:gd name="connsiteX85" fmla="*/ 155300 w 1495425"/>
                <a:gd name="connsiteY85" fmla="*/ 104052 h 200025"/>
                <a:gd name="connsiteX86" fmla="*/ 136202 w 1495425"/>
                <a:gd name="connsiteY86" fmla="*/ 43168 h 200025"/>
                <a:gd name="connsiteX87" fmla="*/ 84195 w 1495425"/>
                <a:gd name="connsiteY87" fmla="*/ 21280 h 200025"/>
                <a:gd name="connsiteX88" fmla="*/ 350857 w 1495425"/>
                <a:gd name="connsiteY88" fmla="*/ 12717 h 200025"/>
                <a:gd name="connsiteX89" fmla="*/ 357696 w 1495425"/>
                <a:gd name="connsiteY89" fmla="*/ 15279 h 200025"/>
                <a:gd name="connsiteX90" fmla="*/ 360668 w 1495425"/>
                <a:gd name="connsiteY90" fmla="*/ 22232 h 200025"/>
                <a:gd name="connsiteX91" fmla="*/ 357753 w 1495425"/>
                <a:gd name="connsiteY91" fmla="*/ 29309 h 200025"/>
                <a:gd name="connsiteX92" fmla="*/ 350857 w 1495425"/>
                <a:gd name="connsiteY92" fmla="*/ 32224 h 200025"/>
                <a:gd name="connsiteX93" fmla="*/ 344152 w 1495425"/>
                <a:gd name="connsiteY93" fmla="*/ 29433 h 200025"/>
                <a:gd name="connsiteX94" fmla="*/ 341285 w 1495425"/>
                <a:gd name="connsiteY94" fmla="*/ 22232 h 200025"/>
                <a:gd name="connsiteX95" fmla="*/ 344209 w 1495425"/>
                <a:gd name="connsiteY95" fmla="*/ 15393 h 200025"/>
                <a:gd name="connsiteX96" fmla="*/ 350857 w 1495425"/>
                <a:gd name="connsiteY96" fmla="*/ 12717 h 200025"/>
                <a:gd name="connsiteX97" fmla="*/ 86291 w 1495425"/>
                <a:gd name="connsiteY97" fmla="*/ 9630 h 200025"/>
                <a:gd name="connsiteX98" fmla="*/ 145489 w 1495425"/>
                <a:gd name="connsiteY98" fmla="*/ 35138 h 200025"/>
                <a:gd name="connsiteX99" fmla="*/ 168139 w 1495425"/>
                <a:gd name="connsiteY99" fmla="*/ 102032 h 200025"/>
                <a:gd name="connsiteX100" fmla="*/ 144965 w 1495425"/>
                <a:gd name="connsiteY100" fmla="*/ 173918 h 200025"/>
                <a:gd name="connsiteX101" fmla="*/ 82910 w 1495425"/>
                <a:gd name="connsiteY101" fmla="*/ 200140 h 200025"/>
                <a:gd name="connsiteX102" fmla="*/ 21845 w 1495425"/>
                <a:gd name="connsiteY102" fmla="*/ 174215 h 200025"/>
                <a:gd name="connsiteX103" fmla="*/ -920 w 1495425"/>
                <a:gd name="connsiteY103" fmla="*/ 106785 h 200025"/>
                <a:gd name="connsiteX104" fmla="*/ 22436 w 1495425"/>
                <a:gd name="connsiteY104" fmla="*/ 36148 h 200025"/>
                <a:gd name="connsiteX105" fmla="*/ 86291 w 1495425"/>
                <a:gd name="connsiteY105" fmla="*/ 9630 h 200025"/>
                <a:gd name="connsiteX106" fmla="*/ 316520 w 1495425"/>
                <a:gd name="connsiteY106" fmla="*/ 115 h 200025"/>
                <a:gd name="connsiteX107" fmla="*/ 330178 w 1495425"/>
                <a:gd name="connsiteY107" fmla="*/ 2611 h 200025"/>
                <a:gd name="connsiteX108" fmla="*/ 330178 w 1495425"/>
                <a:gd name="connsiteY108" fmla="*/ 14622 h 200025"/>
                <a:gd name="connsiteX109" fmla="*/ 316053 w 1495425"/>
                <a:gd name="connsiteY109" fmla="*/ 10935 h 200025"/>
                <a:gd name="connsiteX110" fmla="*/ 292231 w 1495425"/>
                <a:gd name="connsiteY110" fmla="*/ 43520 h 200025"/>
                <a:gd name="connsiteX111" fmla="*/ 292231 w 1495425"/>
                <a:gd name="connsiteY111" fmla="*/ 65399 h 200025"/>
                <a:gd name="connsiteX112" fmla="*/ 326445 w 1495425"/>
                <a:gd name="connsiteY112" fmla="*/ 65399 h 200025"/>
                <a:gd name="connsiteX113" fmla="*/ 326445 w 1495425"/>
                <a:gd name="connsiteY113" fmla="*/ 76220 h 200025"/>
                <a:gd name="connsiteX114" fmla="*/ 292231 w 1495425"/>
                <a:gd name="connsiteY114" fmla="*/ 76220 h 200025"/>
                <a:gd name="connsiteX115" fmla="*/ 292231 w 1495425"/>
                <a:gd name="connsiteY115" fmla="*/ 196929 h 200025"/>
                <a:gd name="connsiteX116" fmla="*/ 280677 w 1495425"/>
                <a:gd name="connsiteY116" fmla="*/ 196929 h 200025"/>
                <a:gd name="connsiteX117" fmla="*/ 280677 w 1495425"/>
                <a:gd name="connsiteY117" fmla="*/ 76220 h 200025"/>
                <a:gd name="connsiteX118" fmla="*/ 257436 w 1495425"/>
                <a:gd name="connsiteY118" fmla="*/ 76220 h 200025"/>
                <a:gd name="connsiteX119" fmla="*/ 257436 w 1495425"/>
                <a:gd name="connsiteY119" fmla="*/ 65399 h 200025"/>
                <a:gd name="connsiteX120" fmla="*/ 280677 w 1495425"/>
                <a:gd name="connsiteY120" fmla="*/ 65399 h 200025"/>
                <a:gd name="connsiteX121" fmla="*/ 280677 w 1495425"/>
                <a:gd name="connsiteY121" fmla="*/ 42568 h 200025"/>
                <a:gd name="connsiteX122" fmla="*/ 290945 w 1495425"/>
                <a:gd name="connsiteY122" fmla="*/ 10935 h 200025"/>
                <a:gd name="connsiteX123" fmla="*/ 316520 w 1495425"/>
                <a:gd name="connsiteY123" fmla="*/ 115 h 200025"/>
                <a:gd name="connsiteX124" fmla="*/ 245044 w 1495425"/>
                <a:gd name="connsiteY124" fmla="*/ 115 h 200025"/>
                <a:gd name="connsiteX125" fmla="*/ 258703 w 1495425"/>
                <a:gd name="connsiteY125" fmla="*/ 2611 h 200025"/>
                <a:gd name="connsiteX126" fmla="*/ 258703 w 1495425"/>
                <a:gd name="connsiteY126" fmla="*/ 14622 h 200025"/>
                <a:gd name="connsiteX127" fmla="*/ 244577 w 1495425"/>
                <a:gd name="connsiteY127" fmla="*/ 10935 h 200025"/>
                <a:gd name="connsiteX128" fmla="*/ 220755 w 1495425"/>
                <a:gd name="connsiteY128" fmla="*/ 43520 h 200025"/>
                <a:gd name="connsiteX129" fmla="*/ 220755 w 1495425"/>
                <a:gd name="connsiteY129" fmla="*/ 65399 h 200025"/>
                <a:gd name="connsiteX130" fmla="*/ 254969 w 1495425"/>
                <a:gd name="connsiteY130" fmla="*/ 65399 h 200025"/>
                <a:gd name="connsiteX131" fmla="*/ 254969 w 1495425"/>
                <a:gd name="connsiteY131" fmla="*/ 76220 h 200025"/>
                <a:gd name="connsiteX132" fmla="*/ 220755 w 1495425"/>
                <a:gd name="connsiteY132" fmla="*/ 76220 h 200025"/>
                <a:gd name="connsiteX133" fmla="*/ 220755 w 1495425"/>
                <a:gd name="connsiteY133" fmla="*/ 196929 h 200025"/>
                <a:gd name="connsiteX134" fmla="*/ 209201 w 1495425"/>
                <a:gd name="connsiteY134" fmla="*/ 196929 h 200025"/>
                <a:gd name="connsiteX135" fmla="*/ 209201 w 1495425"/>
                <a:gd name="connsiteY135" fmla="*/ 76220 h 200025"/>
                <a:gd name="connsiteX136" fmla="*/ 185970 w 1495425"/>
                <a:gd name="connsiteY136" fmla="*/ 76220 h 200025"/>
                <a:gd name="connsiteX137" fmla="*/ 185970 w 1495425"/>
                <a:gd name="connsiteY137" fmla="*/ 65399 h 200025"/>
                <a:gd name="connsiteX138" fmla="*/ 209201 w 1495425"/>
                <a:gd name="connsiteY138" fmla="*/ 65399 h 200025"/>
                <a:gd name="connsiteX139" fmla="*/ 209201 w 1495425"/>
                <a:gd name="connsiteY139" fmla="*/ 42568 h 200025"/>
                <a:gd name="connsiteX140" fmla="*/ 219469 w 1495425"/>
                <a:gd name="connsiteY140" fmla="*/ 10935 h 200025"/>
                <a:gd name="connsiteX141" fmla="*/ 245044 w 1495425"/>
                <a:gd name="connsiteY141" fmla="*/ 11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495425" h="200025">
                  <a:moveTo>
                    <a:pt x="1231520" y="178615"/>
                  </a:moveTo>
                  <a:cubicBezTo>
                    <a:pt x="1234472" y="178615"/>
                    <a:pt x="1236853" y="179567"/>
                    <a:pt x="1238950" y="181469"/>
                  </a:cubicBezTo>
                  <a:cubicBezTo>
                    <a:pt x="1240950" y="183372"/>
                    <a:pt x="1241902" y="185830"/>
                    <a:pt x="1241902" y="188842"/>
                  </a:cubicBezTo>
                  <a:cubicBezTo>
                    <a:pt x="1241902" y="191776"/>
                    <a:pt x="1240950" y="194234"/>
                    <a:pt x="1238950" y="196216"/>
                  </a:cubicBezTo>
                  <a:cubicBezTo>
                    <a:pt x="1236853" y="198198"/>
                    <a:pt x="1234472" y="199188"/>
                    <a:pt x="1231520" y="199188"/>
                  </a:cubicBezTo>
                  <a:cubicBezTo>
                    <a:pt x="1228662" y="199188"/>
                    <a:pt x="1226281" y="198198"/>
                    <a:pt x="1224376" y="196216"/>
                  </a:cubicBezTo>
                  <a:cubicBezTo>
                    <a:pt x="1222471" y="194234"/>
                    <a:pt x="1221518" y="191776"/>
                    <a:pt x="1221518" y="188842"/>
                  </a:cubicBezTo>
                  <a:cubicBezTo>
                    <a:pt x="1221518" y="185830"/>
                    <a:pt x="1222471" y="183372"/>
                    <a:pt x="1224376" y="181469"/>
                  </a:cubicBezTo>
                  <a:cubicBezTo>
                    <a:pt x="1226281" y="179567"/>
                    <a:pt x="1228662" y="178615"/>
                    <a:pt x="1231520" y="178615"/>
                  </a:cubicBezTo>
                  <a:close/>
                  <a:moveTo>
                    <a:pt x="560884" y="73010"/>
                  </a:moveTo>
                  <a:cubicBezTo>
                    <a:pt x="548739" y="73010"/>
                    <a:pt x="538700" y="77134"/>
                    <a:pt x="530756" y="85383"/>
                  </a:cubicBezTo>
                  <a:cubicBezTo>
                    <a:pt x="522822" y="93622"/>
                    <a:pt x="517916" y="105481"/>
                    <a:pt x="516050" y="120940"/>
                  </a:cubicBezTo>
                  <a:lnTo>
                    <a:pt x="599060" y="120940"/>
                  </a:lnTo>
                  <a:cubicBezTo>
                    <a:pt x="598517" y="105719"/>
                    <a:pt x="594936" y="93927"/>
                    <a:pt x="588316" y="85564"/>
                  </a:cubicBezTo>
                  <a:cubicBezTo>
                    <a:pt x="581706" y="77191"/>
                    <a:pt x="572551" y="73010"/>
                    <a:pt x="560884" y="73010"/>
                  </a:cubicBezTo>
                  <a:close/>
                  <a:moveTo>
                    <a:pt x="345142" y="65399"/>
                  </a:moveTo>
                  <a:lnTo>
                    <a:pt x="356696" y="65399"/>
                  </a:lnTo>
                  <a:lnTo>
                    <a:pt x="356696" y="196929"/>
                  </a:lnTo>
                  <a:lnTo>
                    <a:pt x="345142" y="196929"/>
                  </a:lnTo>
                  <a:close/>
                  <a:moveTo>
                    <a:pt x="1451452" y="62189"/>
                  </a:moveTo>
                  <a:cubicBezTo>
                    <a:pt x="1465358" y="62189"/>
                    <a:pt x="1476027" y="66933"/>
                    <a:pt x="1483456" y="76401"/>
                  </a:cubicBezTo>
                  <a:cubicBezTo>
                    <a:pt x="1490790" y="85878"/>
                    <a:pt x="1494505" y="99375"/>
                    <a:pt x="1494505" y="116892"/>
                  </a:cubicBezTo>
                  <a:lnTo>
                    <a:pt x="1494505" y="196929"/>
                  </a:lnTo>
                  <a:lnTo>
                    <a:pt x="1482980" y="196929"/>
                  </a:lnTo>
                  <a:lnTo>
                    <a:pt x="1482980" y="120340"/>
                  </a:lnTo>
                  <a:cubicBezTo>
                    <a:pt x="1482980" y="88793"/>
                    <a:pt x="1471740" y="73010"/>
                    <a:pt x="1449452" y="73010"/>
                  </a:cubicBezTo>
                  <a:cubicBezTo>
                    <a:pt x="1436974" y="73010"/>
                    <a:pt x="1426782" y="77648"/>
                    <a:pt x="1418686" y="86926"/>
                  </a:cubicBezTo>
                  <a:cubicBezTo>
                    <a:pt x="1410685" y="96203"/>
                    <a:pt x="1406685" y="107700"/>
                    <a:pt x="1406685" y="121416"/>
                  </a:cubicBezTo>
                  <a:lnTo>
                    <a:pt x="1406685" y="196929"/>
                  </a:lnTo>
                  <a:lnTo>
                    <a:pt x="1395159" y="196929"/>
                  </a:lnTo>
                  <a:lnTo>
                    <a:pt x="1395159" y="65399"/>
                  </a:lnTo>
                  <a:lnTo>
                    <a:pt x="1406685" y="65399"/>
                  </a:lnTo>
                  <a:lnTo>
                    <a:pt x="1406685" y="89307"/>
                  </a:lnTo>
                  <a:lnTo>
                    <a:pt x="1407256" y="89307"/>
                  </a:lnTo>
                  <a:cubicBezTo>
                    <a:pt x="1416685" y="71229"/>
                    <a:pt x="1431450" y="62189"/>
                    <a:pt x="1451452" y="62189"/>
                  </a:cubicBezTo>
                  <a:close/>
                  <a:moveTo>
                    <a:pt x="1336295" y="62189"/>
                  </a:moveTo>
                  <a:cubicBezTo>
                    <a:pt x="1346106" y="62189"/>
                    <a:pt x="1355631" y="64256"/>
                    <a:pt x="1364870" y="68371"/>
                  </a:cubicBezTo>
                  <a:lnTo>
                    <a:pt x="1364870" y="81697"/>
                  </a:lnTo>
                  <a:cubicBezTo>
                    <a:pt x="1355631" y="75905"/>
                    <a:pt x="1345534" y="73010"/>
                    <a:pt x="1334485" y="73010"/>
                  </a:cubicBezTo>
                  <a:cubicBezTo>
                    <a:pt x="1319436" y="73010"/>
                    <a:pt x="1307148" y="78563"/>
                    <a:pt x="1297718" y="89660"/>
                  </a:cubicBezTo>
                  <a:cubicBezTo>
                    <a:pt x="1288289" y="100766"/>
                    <a:pt x="1283621" y="115110"/>
                    <a:pt x="1283621" y="132713"/>
                  </a:cubicBezTo>
                  <a:cubicBezTo>
                    <a:pt x="1283621" y="149757"/>
                    <a:pt x="1287908" y="163453"/>
                    <a:pt x="1296480" y="173799"/>
                  </a:cubicBezTo>
                  <a:cubicBezTo>
                    <a:pt x="1305053" y="184146"/>
                    <a:pt x="1316483" y="189318"/>
                    <a:pt x="1330676" y="189318"/>
                  </a:cubicBezTo>
                  <a:cubicBezTo>
                    <a:pt x="1343534" y="189318"/>
                    <a:pt x="1354773" y="185830"/>
                    <a:pt x="1364393" y="178853"/>
                  </a:cubicBezTo>
                  <a:lnTo>
                    <a:pt x="1364393" y="191102"/>
                  </a:lnTo>
                  <a:cubicBezTo>
                    <a:pt x="1354773" y="197127"/>
                    <a:pt x="1343343" y="200140"/>
                    <a:pt x="1330103" y="200140"/>
                  </a:cubicBezTo>
                  <a:cubicBezTo>
                    <a:pt x="1312578" y="200140"/>
                    <a:pt x="1298386" y="193995"/>
                    <a:pt x="1287622" y="181707"/>
                  </a:cubicBezTo>
                  <a:cubicBezTo>
                    <a:pt x="1276859" y="169419"/>
                    <a:pt x="1271429" y="153325"/>
                    <a:pt x="1271429" y="133427"/>
                  </a:cubicBezTo>
                  <a:cubicBezTo>
                    <a:pt x="1271429" y="112577"/>
                    <a:pt x="1277525" y="95489"/>
                    <a:pt x="1289622" y="82173"/>
                  </a:cubicBezTo>
                  <a:cubicBezTo>
                    <a:pt x="1301719" y="68847"/>
                    <a:pt x="1317245" y="62189"/>
                    <a:pt x="1336295" y="62189"/>
                  </a:cubicBezTo>
                  <a:close/>
                  <a:moveTo>
                    <a:pt x="561350" y="62189"/>
                  </a:moveTo>
                  <a:cubicBezTo>
                    <a:pt x="577381" y="62189"/>
                    <a:pt x="589697" y="67943"/>
                    <a:pt x="598298" y="79439"/>
                  </a:cubicBezTo>
                  <a:cubicBezTo>
                    <a:pt x="606899" y="90926"/>
                    <a:pt x="611204" y="106585"/>
                    <a:pt x="611204" y="126407"/>
                  </a:cubicBezTo>
                  <a:lnTo>
                    <a:pt x="611204" y="131646"/>
                  </a:lnTo>
                  <a:lnTo>
                    <a:pt x="515583" y="131646"/>
                  </a:lnTo>
                  <a:cubicBezTo>
                    <a:pt x="515583" y="149718"/>
                    <a:pt x="519669" y="163849"/>
                    <a:pt x="527841" y="174037"/>
                  </a:cubicBezTo>
                  <a:cubicBezTo>
                    <a:pt x="536014" y="184225"/>
                    <a:pt x="547263" y="189318"/>
                    <a:pt x="561579" y="189318"/>
                  </a:cubicBezTo>
                  <a:cubicBezTo>
                    <a:pt x="576057" y="189318"/>
                    <a:pt x="590182" y="183888"/>
                    <a:pt x="603965" y="173026"/>
                  </a:cubicBezTo>
                  <a:lnTo>
                    <a:pt x="603965" y="185632"/>
                  </a:lnTo>
                  <a:cubicBezTo>
                    <a:pt x="590573" y="195304"/>
                    <a:pt x="575666" y="200140"/>
                    <a:pt x="559245" y="200140"/>
                  </a:cubicBezTo>
                  <a:cubicBezTo>
                    <a:pt x="542586" y="200140"/>
                    <a:pt x="529127" y="194055"/>
                    <a:pt x="518849" y="181885"/>
                  </a:cubicBezTo>
                  <a:cubicBezTo>
                    <a:pt x="508572" y="169716"/>
                    <a:pt x="503438" y="152571"/>
                    <a:pt x="503438" y="130455"/>
                  </a:cubicBezTo>
                  <a:cubicBezTo>
                    <a:pt x="503438" y="111262"/>
                    <a:pt x="508811" y="95089"/>
                    <a:pt x="519555" y="81935"/>
                  </a:cubicBezTo>
                  <a:cubicBezTo>
                    <a:pt x="530289" y="68771"/>
                    <a:pt x="544224" y="62189"/>
                    <a:pt x="561350" y="62189"/>
                  </a:cubicBezTo>
                  <a:close/>
                  <a:moveTo>
                    <a:pt x="453880" y="62189"/>
                  </a:moveTo>
                  <a:cubicBezTo>
                    <a:pt x="463767" y="62189"/>
                    <a:pt x="473301" y="64256"/>
                    <a:pt x="482483" y="68371"/>
                  </a:cubicBezTo>
                  <a:lnTo>
                    <a:pt x="482483" y="81697"/>
                  </a:lnTo>
                  <a:cubicBezTo>
                    <a:pt x="473301" y="75905"/>
                    <a:pt x="463176" y="73010"/>
                    <a:pt x="452127" y="73010"/>
                  </a:cubicBezTo>
                  <a:cubicBezTo>
                    <a:pt x="437030" y="73010"/>
                    <a:pt x="424771" y="78563"/>
                    <a:pt x="415351" y="89660"/>
                  </a:cubicBezTo>
                  <a:cubicBezTo>
                    <a:pt x="405931" y="100766"/>
                    <a:pt x="401225" y="115110"/>
                    <a:pt x="401225" y="132713"/>
                  </a:cubicBezTo>
                  <a:cubicBezTo>
                    <a:pt x="401225" y="149757"/>
                    <a:pt x="405521" y="163453"/>
                    <a:pt x="414122" y="173799"/>
                  </a:cubicBezTo>
                  <a:cubicBezTo>
                    <a:pt x="422723" y="184146"/>
                    <a:pt x="434106" y="189318"/>
                    <a:pt x="448279" y="189318"/>
                  </a:cubicBezTo>
                  <a:cubicBezTo>
                    <a:pt x="461195" y="189318"/>
                    <a:pt x="472444" y="185830"/>
                    <a:pt x="482017" y="178853"/>
                  </a:cubicBezTo>
                  <a:lnTo>
                    <a:pt x="482017" y="191102"/>
                  </a:lnTo>
                  <a:cubicBezTo>
                    <a:pt x="472444" y="197127"/>
                    <a:pt x="461004" y="200140"/>
                    <a:pt x="447689" y="200140"/>
                  </a:cubicBezTo>
                  <a:cubicBezTo>
                    <a:pt x="430182" y="200140"/>
                    <a:pt x="416027" y="193995"/>
                    <a:pt x="405255" y="181707"/>
                  </a:cubicBezTo>
                  <a:cubicBezTo>
                    <a:pt x="394472" y="169419"/>
                    <a:pt x="389081" y="153325"/>
                    <a:pt x="389081" y="133427"/>
                  </a:cubicBezTo>
                  <a:cubicBezTo>
                    <a:pt x="389081" y="112577"/>
                    <a:pt x="395130" y="95489"/>
                    <a:pt x="407236" y="82173"/>
                  </a:cubicBezTo>
                  <a:cubicBezTo>
                    <a:pt x="419342" y="68847"/>
                    <a:pt x="434887" y="62189"/>
                    <a:pt x="453880" y="62189"/>
                  </a:cubicBezTo>
                  <a:close/>
                  <a:moveTo>
                    <a:pt x="84195" y="21280"/>
                  </a:moveTo>
                  <a:cubicBezTo>
                    <a:pt x="63174" y="21280"/>
                    <a:pt x="45877" y="29033"/>
                    <a:pt x="32294" y="44530"/>
                  </a:cubicBezTo>
                  <a:cubicBezTo>
                    <a:pt x="18711" y="60027"/>
                    <a:pt x="11920" y="80306"/>
                    <a:pt x="11920" y="105357"/>
                  </a:cubicBezTo>
                  <a:cubicBezTo>
                    <a:pt x="11920" y="130731"/>
                    <a:pt x="18349" y="150926"/>
                    <a:pt x="31189" y="165950"/>
                  </a:cubicBezTo>
                  <a:cubicBezTo>
                    <a:pt x="44028" y="180974"/>
                    <a:pt x="61192" y="188486"/>
                    <a:pt x="82671" y="188486"/>
                  </a:cubicBezTo>
                  <a:cubicBezTo>
                    <a:pt x="105017" y="188486"/>
                    <a:pt x="122705" y="181053"/>
                    <a:pt x="135735" y="166188"/>
                  </a:cubicBezTo>
                  <a:cubicBezTo>
                    <a:pt x="148775" y="151322"/>
                    <a:pt x="155300" y="130607"/>
                    <a:pt x="155300" y="104052"/>
                  </a:cubicBezTo>
                  <a:cubicBezTo>
                    <a:pt x="155300" y="78049"/>
                    <a:pt x="148937" y="57751"/>
                    <a:pt x="136202" y="43168"/>
                  </a:cubicBezTo>
                  <a:cubicBezTo>
                    <a:pt x="123476" y="28576"/>
                    <a:pt x="106141" y="21280"/>
                    <a:pt x="84195" y="21280"/>
                  </a:cubicBezTo>
                  <a:close/>
                  <a:moveTo>
                    <a:pt x="350857" y="12717"/>
                  </a:moveTo>
                  <a:cubicBezTo>
                    <a:pt x="353429" y="12717"/>
                    <a:pt x="355705" y="13574"/>
                    <a:pt x="357696" y="15279"/>
                  </a:cubicBezTo>
                  <a:cubicBezTo>
                    <a:pt x="359677" y="16984"/>
                    <a:pt x="360668" y="19298"/>
                    <a:pt x="360668" y="22232"/>
                  </a:cubicBezTo>
                  <a:cubicBezTo>
                    <a:pt x="360668" y="25013"/>
                    <a:pt x="359696" y="27366"/>
                    <a:pt x="357753" y="29309"/>
                  </a:cubicBezTo>
                  <a:cubicBezTo>
                    <a:pt x="355801" y="31252"/>
                    <a:pt x="353505" y="32224"/>
                    <a:pt x="350857" y="32224"/>
                  </a:cubicBezTo>
                  <a:cubicBezTo>
                    <a:pt x="348295" y="32224"/>
                    <a:pt x="346057" y="31290"/>
                    <a:pt x="344152" y="29433"/>
                  </a:cubicBezTo>
                  <a:cubicBezTo>
                    <a:pt x="342247" y="27566"/>
                    <a:pt x="341285" y="25166"/>
                    <a:pt x="341285" y="22232"/>
                  </a:cubicBezTo>
                  <a:cubicBezTo>
                    <a:pt x="341285" y="19460"/>
                    <a:pt x="342266" y="17184"/>
                    <a:pt x="344209" y="15393"/>
                  </a:cubicBezTo>
                  <a:cubicBezTo>
                    <a:pt x="346152" y="13612"/>
                    <a:pt x="348371" y="12717"/>
                    <a:pt x="350857" y="12717"/>
                  </a:cubicBezTo>
                  <a:close/>
                  <a:moveTo>
                    <a:pt x="86291" y="9630"/>
                  </a:moveTo>
                  <a:cubicBezTo>
                    <a:pt x="110656" y="9630"/>
                    <a:pt x="130392" y="18127"/>
                    <a:pt x="145489" y="35138"/>
                  </a:cubicBezTo>
                  <a:cubicBezTo>
                    <a:pt x="160586" y="52141"/>
                    <a:pt x="168139" y="74439"/>
                    <a:pt x="168139" y="102032"/>
                  </a:cubicBezTo>
                  <a:cubicBezTo>
                    <a:pt x="168139" y="132474"/>
                    <a:pt x="160414" y="156436"/>
                    <a:pt x="144965" y="173918"/>
                  </a:cubicBezTo>
                  <a:cubicBezTo>
                    <a:pt x="129515" y="191399"/>
                    <a:pt x="108827" y="200140"/>
                    <a:pt x="82910" y="200140"/>
                  </a:cubicBezTo>
                  <a:cubicBezTo>
                    <a:pt x="57382" y="200140"/>
                    <a:pt x="37028" y="191498"/>
                    <a:pt x="21845" y="174215"/>
                  </a:cubicBezTo>
                  <a:cubicBezTo>
                    <a:pt x="6671" y="156932"/>
                    <a:pt x="-920" y="134456"/>
                    <a:pt x="-920" y="106785"/>
                  </a:cubicBezTo>
                  <a:cubicBezTo>
                    <a:pt x="-920" y="77372"/>
                    <a:pt x="6862" y="53826"/>
                    <a:pt x="22436" y="36148"/>
                  </a:cubicBezTo>
                  <a:cubicBezTo>
                    <a:pt x="37999" y="18470"/>
                    <a:pt x="59287" y="9630"/>
                    <a:pt x="86291" y="9630"/>
                  </a:cubicBezTo>
                  <a:close/>
                  <a:moveTo>
                    <a:pt x="316520" y="115"/>
                  </a:moveTo>
                  <a:cubicBezTo>
                    <a:pt x="322044" y="115"/>
                    <a:pt x="326597" y="944"/>
                    <a:pt x="330178" y="2611"/>
                  </a:cubicBezTo>
                  <a:lnTo>
                    <a:pt x="330178" y="14622"/>
                  </a:lnTo>
                  <a:cubicBezTo>
                    <a:pt x="327064" y="12164"/>
                    <a:pt x="322359" y="10935"/>
                    <a:pt x="316053" y="10935"/>
                  </a:cubicBezTo>
                  <a:cubicBezTo>
                    <a:pt x="300175" y="10935"/>
                    <a:pt x="292231" y="21794"/>
                    <a:pt x="292231" y="43520"/>
                  </a:cubicBezTo>
                  <a:lnTo>
                    <a:pt x="292231" y="65399"/>
                  </a:lnTo>
                  <a:lnTo>
                    <a:pt x="326445" y="65399"/>
                  </a:lnTo>
                  <a:lnTo>
                    <a:pt x="326445" y="76220"/>
                  </a:lnTo>
                  <a:lnTo>
                    <a:pt x="292231" y="76220"/>
                  </a:lnTo>
                  <a:lnTo>
                    <a:pt x="292231" y="196929"/>
                  </a:lnTo>
                  <a:lnTo>
                    <a:pt x="280677" y="196929"/>
                  </a:lnTo>
                  <a:lnTo>
                    <a:pt x="280677" y="76220"/>
                  </a:lnTo>
                  <a:lnTo>
                    <a:pt x="257436" y="76220"/>
                  </a:lnTo>
                  <a:lnTo>
                    <a:pt x="257436" y="65399"/>
                  </a:lnTo>
                  <a:lnTo>
                    <a:pt x="280677" y="65399"/>
                  </a:lnTo>
                  <a:lnTo>
                    <a:pt x="280677" y="42568"/>
                  </a:lnTo>
                  <a:cubicBezTo>
                    <a:pt x="280677" y="28700"/>
                    <a:pt x="284096" y="18155"/>
                    <a:pt x="290945" y="10935"/>
                  </a:cubicBezTo>
                  <a:cubicBezTo>
                    <a:pt x="297794" y="3725"/>
                    <a:pt x="306318" y="115"/>
                    <a:pt x="316520" y="115"/>
                  </a:cubicBezTo>
                  <a:close/>
                  <a:moveTo>
                    <a:pt x="245044" y="115"/>
                  </a:moveTo>
                  <a:cubicBezTo>
                    <a:pt x="250569" y="115"/>
                    <a:pt x="255121" y="944"/>
                    <a:pt x="258703" y="2611"/>
                  </a:cubicBezTo>
                  <a:lnTo>
                    <a:pt x="258703" y="14622"/>
                  </a:lnTo>
                  <a:cubicBezTo>
                    <a:pt x="255588" y="12164"/>
                    <a:pt x="250883" y="10935"/>
                    <a:pt x="244577" y="10935"/>
                  </a:cubicBezTo>
                  <a:cubicBezTo>
                    <a:pt x="228699" y="10935"/>
                    <a:pt x="220755" y="21794"/>
                    <a:pt x="220755" y="43520"/>
                  </a:cubicBezTo>
                  <a:lnTo>
                    <a:pt x="220755" y="65399"/>
                  </a:lnTo>
                  <a:lnTo>
                    <a:pt x="254969" y="65399"/>
                  </a:lnTo>
                  <a:lnTo>
                    <a:pt x="254969" y="76220"/>
                  </a:lnTo>
                  <a:lnTo>
                    <a:pt x="220755" y="76220"/>
                  </a:lnTo>
                  <a:lnTo>
                    <a:pt x="220755" y="196929"/>
                  </a:lnTo>
                  <a:lnTo>
                    <a:pt x="209201" y="196929"/>
                  </a:lnTo>
                  <a:lnTo>
                    <a:pt x="209201" y="76220"/>
                  </a:lnTo>
                  <a:lnTo>
                    <a:pt x="185970" y="76220"/>
                  </a:lnTo>
                  <a:lnTo>
                    <a:pt x="185970" y="65399"/>
                  </a:lnTo>
                  <a:lnTo>
                    <a:pt x="209201" y="65399"/>
                  </a:lnTo>
                  <a:lnTo>
                    <a:pt x="209201" y="42568"/>
                  </a:lnTo>
                  <a:cubicBezTo>
                    <a:pt x="209201" y="28700"/>
                    <a:pt x="212621" y="18155"/>
                    <a:pt x="219469" y="10935"/>
                  </a:cubicBezTo>
                  <a:cubicBezTo>
                    <a:pt x="226327" y="3725"/>
                    <a:pt x="234843" y="115"/>
                    <a:pt x="245044" y="115"/>
                  </a:cubicBez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287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thruBlk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9374278-10F6-524A-9921-1517A1450C07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E6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+mn-ea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60BD5DE-E436-6648-A09B-EBDB841FD3B5}"/>
              </a:ext>
            </a:extLst>
          </p:cNvPr>
          <p:cNvSpPr/>
          <p:nvPr/>
        </p:nvSpPr>
        <p:spPr>
          <a:xfrm>
            <a:off x="626964" y="568470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chemeClr val="bg1"/>
                </a:solidFill>
                <a:latin typeface="+mn-ea"/>
                <a:cs typeface="Segoe UI Light"/>
              </a:rPr>
              <a:t>标注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A9DE9CD-FFC3-7B49-B223-E3D3C96625C3}"/>
              </a:ext>
            </a:extLst>
          </p:cNvPr>
          <p:cNvSpPr/>
          <p:nvPr/>
        </p:nvSpPr>
        <p:spPr>
          <a:xfrm>
            <a:off x="2747638" y="568470"/>
            <a:ext cx="1402001" cy="5106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cs typeface="Segoe UI Light"/>
              </a:rPr>
              <a:t>字体使用 </a:t>
            </a:r>
            <a:endParaRPr lang="en-US" altLang="zh-CN" sz="1400" dirty="0">
              <a:solidFill>
                <a:schemeClr val="bg1"/>
              </a:solidFill>
              <a:latin typeface="+mn-ea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latin typeface="+mn-ea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latin typeface="+mn-ea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latin typeface="+mn-ea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latin typeface="+mn-ea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cs typeface="Segoe UI Light"/>
              </a:rPr>
              <a:t>行距</a:t>
            </a:r>
            <a:endParaRPr lang="en-US" altLang="zh-CN" sz="1400" dirty="0">
              <a:solidFill>
                <a:schemeClr val="bg1"/>
              </a:solidFill>
              <a:latin typeface="+mn-ea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latin typeface="+mn-ea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latin typeface="+mn-ea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cs typeface="Segoe UI Light"/>
              </a:rPr>
              <a:t>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+mn-ea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+mn-ea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cs typeface="Segoe UI Light"/>
              </a:rPr>
              <a:t>声明</a:t>
            </a:r>
            <a:endParaRPr lang="en-US" altLang="zh-CN" sz="1400" dirty="0">
              <a:solidFill>
                <a:schemeClr val="bg1"/>
              </a:solidFill>
              <a:latin typeface="+mn-ea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latin typeface="+mn-ea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latin typeface="+mn-ea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latin typeface="+mn-ea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latin typeface="+mn-ea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latin typeface="+mn-ea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cs typeface="Segoe UI Light"/>
              </a:rPr>
              <a:t>作者</a:t>
            </a:r>
            <a:endParaRPr lang="en-US" altLang="zh-CN" sz="1400" dirty="0">
              <a:solidFill>
                <a:schemeClr val="bg1"/>
              </a:solidFill>
              <a:latin typeface="+mn-ea"/>
              <a:cs typeface="Segoe UI Ligh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97ADEB5-C7B4-3947-AFB4-9E9C01B69291}"/>
              </a:ext>
            </a:extLst>
          </p:cNvPr>
          <p:cNvSpPr/>
          <p:nvPr/>
        </p:nvSpPr>
        <p:spPr>
          <a:xfrm>
            <a:off x="4456347" y="568470"/>
            <a:ext cx="7074345" cy="5106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cs typeface="Segoe UI Light"/>
              </a:rPr>
              <a:t>英文 </a:t>
            </a:r>
            <a:r>
              <a:rPr lang="en-US" altLang="zh-CN" sz="1400" dirty="0" err="1">
                <a:solidFill>
                  <a:schemeClr val="bg1"/>
                </a:solidFill>
                <a:latin typeface="+mn-ea"/>
                <a:cs typeface="Segoe UI Light"/>
              </a:rPr>
              <a:t>Arail</a:t>
            </a:r>
            <a:endParaRPr lang="zh-CN" altLang="en-US" sz="1400" dirty="0">
              <a:solidFill>
                <a:schemeClr val="bg1"/>
              </a:solidFill>
              <a:latin typeface="+mn-ea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+mn-ea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cs typeface="Segoe UI Light"/>
              </a:rPr>
              <a:t>中文 微软雅黑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latin typeface="+mn-ea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latin typeface="+mn-ea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cs typeface="Segoe UI Light"/>
              </a:rPr>
              <a:t>正文 </a:t>
            </a:r>
            <a:r>
              <a:rPr lang="en-US" altLang="zh-CN" sz="1400" dirty="0">
                <a:solidFill>
                  <a:schemeClr val="bg1"/>
                </a:solidFill>
                <a:latin typeface="+mn-ea"/>
                <a:cs typeface="Segoe UI Light"/>
              </a:rPr>
              <a:t>1.25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latin typeface="+mn-ea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latin typeface="+mn-ea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cs typeface="Segoe UI Light"/>
              </a:rPr>
              <a:t>素材均来自稿定设计，已获得授权</a:t>
            </a:r>
            <a:endParaRPr lang="en-US" altLang="zh-CN" sz="1400" dirty="0">
              <a:solidFill>
                <a:schemeClr val="bg1"/>
              </a:solidFill>
              <a:latin typeface="+mn-ea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+mn-ea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+mn-ea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本网站所提供的任何信息内容（包括但不限于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Segoe UI Light" charset="0"/>
              </a:rPr>
              <a:t>PPT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Segoe UI Light" charset="0"/>
              </a:rPr>
              <a:t>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模板、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Segoe UI Light" charset="0"/>
              </a:rPr>
              <a:t>Word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Segoe UI Light" charset="0"/>
              </a:rPr>
              <a:t>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文档、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Segoe UI Light" charset="0"/>
              </a:rPr>
              <a:t>Excel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Segoe UI Light" charset="0"/>
              </a:rPr>
              <a:t>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图表、图片素材等）均受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《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中华人民共和国著作权法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》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《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信息网络传播权保护条例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》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及其他适用的法律法规的保护，未经权利人书面明确授权，信息内容的任何部分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(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包括图片或图表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)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不得被全部或部分的复制、传播、销售，否则将承担法律责任。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400" dirty="0">
              <a:solidFill>
                <a:schemeClr val="bg1"/>
              </a:solidFill>
              <a:latin typeface="+mn-ea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400" dirty="0">
              <a:solidFill>
                <a:schemeClr val="bg1"/>
              </a:solidFill>
              <a:latin typeface="+mn-ea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OfficePLUS.cn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C0CD6D1-5081-4E4C-B09E-BFB8EF2CF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62" y="83245"/>
            <a:ext cx="1402001" cy="62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20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22E2FB4-0B74-4B49-B870-54EE0CA56F43}"/>
              </a:ext>
            </a:extLst>
          </p:cNvPr>
          <p:cNvSpPr/>
          <p:nvPr/>
        </p:nvSpPr>
        <p:spPr>
          <a:xfrm>
            <a:off x="440603" y="759873"/>
            <a:ext cx="1790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Segoe UI Light"/>
              </a:rPr>
              <a:t> 1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Segoe UI Ligh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CA0296C-822E-1440-B2D9-5FA250B49272}"/>
              </a:ext>
            </a:extLst>
          </p:cNvPr>
          <p:cNvSpPr/>
          <p:nvPr/>
        </p:nvSpPr>
        <p:spPr>
          <a:xfrm>
            <a:off x="440603" y="182445"/>
            <a:ext cx="9284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399816B-8BA0-B94C-90F1-EC4F5DAA5EE3}"/>
              </a:ext>
            </a:extLst>
          </p:cNvPr>
          <p:cNvSpPr txBox="1"/>
          <p:nvPr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CE73290-B3C0-7047-A7D0-D4B058295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C0CA98B-E3A4-0448-B481-475F0E82E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F742B70C-BC30-F14D-BE1F-C3B71A9F4639}"/>
              </a:ext>
            </a:extLst>
          </p:cNvPr>
          <p:cNvSpPr txBox="1"/>
          <p:nvPr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 dirty="0">
                <a:latin typeface="+mn-ea"/>
              </a:rPr>
              <a:t>1.</a:t>
            </a:r>
            <a:r>
              <a:rPr lang="zh-CN" altLang="en-US" sz="1200" spc="150" dirty="0">
                <a:latin typeface="+mn-ea"/>
              </a:rPr>
              <a:t> 选择“设计”</a:t>
            </a:r>
            <a:r>
              <a:rPr lang="en-US" altLang="zh-CN" sz="1200" spc="150" dirty="0">
                <a:latin typeface="+mn-ea"/>
              </a:rPr>
              <a:t>-</a:t>
            </a:r>
            <a:r>
              <a:rPr lang="zh-CN" altLang="en-US" sz="1200" spc="150" dirty="0">
                <a:latin typeface="+mn-ea"/>
              </a:rPr>
              <a:t>“变体”</a:t>
            </a:r>
            <a:r>
              <a:rPr lang="en-US" altLang="zh-CN" sz="1200" spc="150" dirty="0">
                <a:latin typeface="+mn-ea"/>
              </a:rPr>
              <a:t>-</a:t>
            </a:r>
            <a:r>
              <a:rPr lang="zh-CN" altLang="en-US" sz="1200" spc="150" dirty="0">
                <a:latin typeface="+mn-ea"/>
              </a:rPr>
              <a:t>“颜色”；</a:t>
            </a:r>
            <a:endParaRPr lang="en-US" sz="1200" spc="150" dirty="0">
              <a:latin typeface="+mn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481473D-39EC-EB42-9906-2FB4133A54F8}"/>
              </a:ext>
            </a:extLst>
          </p:cNvPr>
          <p:cNvSpPr txBox="1"/>
          <p:nvPr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+mn-ea"/>
              </a:rPr>
              <a:t>2.</a:t>
            </a:r>
            <a:r>
              <a:rPr lang="zh-CN" altLang="en-US" sz="1200" spc="150">
                <a:latin typeface="+mn-ea"/>
              </a:rPr>
              <a:t> 选择你喜欢的颜色搭配，模板一秒调整为你选颜色。</a:t>
            </a:r>
            <a:endParaRPr lang="en-US" sz="1200" spc="150">
              <a:latin typeface="+mn-ea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8643938-3CED-BB4F-851B-BD0D9C7F3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58815C-763D-1C4D-B439-5A9069866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0611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矩形 86">
            <a:extLst>
              <a:ext uri="{FF2B5EF4-FFF2-40B4-BE49-F238E27FC236}">
                <a16:creationId xmlns:a16="http://schemas.microsoft.com/office/drawing/2014/main" id="{38AB38BF-E426-4AEB-9594-5E8BC6B51B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0000"/>
                  <a:lumOff val="30000"/>
                </a:schemeClr>
              </a:gs>
              <a:gs pos="100000">
                <a:schemeClr val="accent6">
                  <a:lumMod val="70000"/>
                  <a:lumOff val="3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E23477DD-A775-420E-B42A-166607AAB19C}"/>
              </a:ext>
            </a:extLst>
          </p:cNvPr>
          <p:cNvSpPr/>
          <p:nvPr/>
        </p:nvSpPr>
        <p:spPr>
          <a:xfrm>
            <a:off x="4309988" y="2398707"/>
            <a:ext cx="6164356" cy="6164356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lumMod val="20000"/>
                  <a:lumOff val="80000"/>
                  <a:alpha val="25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>
            <a:extLst>
              <a:ext uri="{FF2B5EF4-FFF2-40B4-BE49-F238E27FC236}">
                <a16:creationId xmlns:a16="http://schemas.microsoft.com/office/drawing/2014/main" id="{7A4CB484-2EBD-434C-855F-6B0A1ED8A437}"/>
              </a:ext>
            </a:extLst>
          </p:cNvPr>
          <p:cNvSpPr/>
          <p:nvPr/>
        </p:nvSpPr>
        <p:spPr>
          <a:xfrm>
            <a:off x="7170057" y="-1972802"/>
            <a:ext cx="5215604" cy="5215604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lumMod val="20000"/>
                  <a:lumOff val="80000"/>
                  <a:alpha val="43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1257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C8C0C2CB-365A-45F3-8D75-44797978DE73}"/>
              </a:ext>
            </a:extLst>
          </p:cNvPr>
          <p:cNvSpPr/>
          <p:nvPr/>
        </p:nvSpPr>
        <p:spPr>
          <a:xfrm>
            <a:off x="7408842" y="375530"/>
            <a:ext cx="6349120" cy="634912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76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B41C0341-625A-4312-B7B9-22C504BB7571}"/>
              </a:ext>
            </a:extLst>
          </p:cNvPr>
          <p:cNvSpPr/>
          <p:nvPr/>
        </p:nvSpPr>
        <p:spPr>
          <a:xfrm>
            <a:off x="-2024001" y="-3080221"/>
            <a:ext cx="7262118" cy="7262118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20000"/>
                  <a:lumOff val="80000"/>
                  <a:alpha val="37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CE5BB42-C286-4EE6-AA92-E3CB1A174682}"/>
              </a:ext>
            </a:extLst>
          </p:cNvPr>
          <p:cNvGrpSpPr/>
          <p:nvPr/>
        </p:nvGrpSpPr>
        <p:grpSpPr>
          <a:xfrm>
            <a:off x="615949" y="1240192"/>
            <a:ext cx="3891643" cy="8008717"/>
            <a:chOff x="1221965" y="3799606"/>
            <a:chExt cx="2096607" cy="431466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0F2EB93C-DA34-43D0-ADB7-F1B7A9700704}"/>
                </a:ext>
              </a:extLst>
            </p:cNvPr>
            <p:cNvSpPr/>
            <p:nvPr/>
          </p:nvSpPr>
          <p:spPr>
            <a:xfrm>
              <a:off x="1221965" y="3799606"/>
              <a:ext cx="2096607" cy="4314664"/>
            </a:xfrm>
            <a:custGeom>
              <a:avLst/>
              <a:gdLst>
                <a:gd name="connsiteX0" fmla="*/ 1562100 w 1562100"/>
                <a:gd name="connsiteY0" fmla="*/ 224790 h 3214687"/>
                <a:gd name="connsiteX1" fmla="*/ 1562100 w 1562100"/>
                <a:gd name="connsiteY1" fmla="*/ 2989898 h 3214687"/>
                <a:gd name="connsiteX2" fmla="*/ 1496377 w 1562100"/>
                <a:gd name="connsiteY2" fmla="*/ 3148965 h 3214687"/>
                <a:gd name="connsiteX3" fmla="*/ 1337310 w 1562100"/>
                <a:gd name="connsiteY3" fmla="*/ 3214688 h 3214687"/>
                <a:gd name="connsiteX4" fmla="*/ 224790 w 1562100"/>
                <a:gd name="connsiteY4" fmla="*/ 3214688 h 3214687"/>
                <a:gd name="connsiteX5" fmla="*/ 65723 w 1562100"/>
                <a:gd name="connsiteY5" fmla="*/ 3148965 h 3214687"/>
                <a:gd name="connsiteX6" fmla="*/ 0 w 1562100"/>
                <a:gd name="connsiteY6" fmla="*/ 2989898 h 3214687"/>
                <a:gd name="connsiteX7" fmla="*/ 0 w 1562100"/>
                <a:gd name="connsiteY7" fmla="*/ 224790 h 3214687"/>
                <a:gd name="connsiteX8" fmla="*/ 65723 w 1562100"/>
                <a:gd name="connsiteY8" fmla="*/ 65723 h 3214687"/>
                <a:gd name="connsiteX9" fmla="*/ 224790 w 1562100"/>
                <a:gd name="connsiteY9" fmla="*/ 0 h 3214687"/>
                <a:gd name="connsiteX10" fmla="*/ 1337310 w 1562100"/>
                <a:gd name="connsiteY10" fmla="*/ 0 h 3214687"/>
                <a:gd name="connsiteX11" fmla="*/ 1496377 w 1562100"/>
                <a:gd name="connsiteY11" fmla="*/ 65723 h 3214687"/>
                <a:gd name="connsiteX12" fmla="*/ 1562100 w 1562100"/>
                <a:gd name="connsiteY12" fmla="*/ 224790 h 321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62100" h="3214687">
                  <a:moveTo>
                    <a:pt x="1562100" y="224790"/>
                  </a:moveTo>
                  <a:lnTo>
                    <a:pt x="1562100" y="2989898"/>
                  </a:lnTo>
                  <a:cubicBezTo>
                    <a:pt x="1562100" y="3051810"/>
                    <a:pt x="1536383" y="3108008"/>
                    <a:pt x="1496377" y="3148965"/>
                  </a:cubicBezTo>
                  <a:cubicBezTo>
                    <a:pt x="1455421" y="3189923"/>
                    <a:pt x="1399223" y="3214688"/>
                    <a:pt x="1337310" y="3214688"/>
                  </a:cubicBezTo>
                  <a:lnTo>
                    <a:pt x="224790" y="3214688"/>
                  </a:lnTo>
                  <a:cubicBezTo>
                    <a:pt x="162877" y="3214688"/>
                    <a:pt x="106680" y="3188970"/>
                    <a:pt x="65723" y="3148965"/>
                  </a:cubicBezTo>
                  <a:cubicBezTo>
                    <a:pt x="24765" y="3108008"/>
                    <a:pt x="0" y="3051810"/>
                    <a:pt x="0" y="2989898"/>
                  </a:cubicBezTo>
                  <a:lnTo>
                    <a:pt x="0" y="224790"/>
                  </a:lnTo>
                  <a:cubicBezTo>
                    <a:pt x="0" y="162878"/>
                    <a:pt x="25717" y="106680"/>
                    <a:pt x="65723" y="65723"/>
                  </a:cubicBezTo>
                  <a:cubicBezTo>
                    <a:pt x="106680" y="24765"/>
                    <a:pt x="162877" y="0"/>
                    <a:pt x="224790" y="0"/>
                  </a:cubicBezTo>
                  <a:lnTo>
                    <a:pt x="1337310" y="0"/>
                  </a:lnTo>
                  <a:cubicBezTo>
                    <a:pt x="1399223" y="0"/>
                    <a:pt x="1455421" y="24765"/>
                    <a:pt x="1496377" y="65723"/>
                  </a:cubicBezTo>
                  <a:cubicBezTo>
                    <a:pt x="1537335" y="106680"/>
                    <a:pt x="1562100" y="162878"/>
                    <a:pt x="1562100" y="22479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屏幕">
              <a:extLst>
                <a:ext uri="{FF2B5EF4-FFF2-40B4-BE49-F238E27FC236}">
                  <a16:creationId xmlns:a16="http://schemas.microsoft.com/office/drawing/2014/main" id="{90E902F1-6DA8-4401-81A8-0C7BBDCF8E55}"/>
                </a:ext>
              </a:extLst>
            </p:cNvPr>
            <p:cNvSpPr/>
            <p:nvPr/>
          </p:nvSpPr>
          <p:spPr>
            <a:xfrm>
              <a:off x="1320403" y="3899324"/>
              <a:ext cx="1901009" cy="4113951"/>
            </a:xfrm>
            <a:custGeom>
              <a:avLst/>
              <a:gdLst>
                <a:gd name="connsiteX0" fmla="*/ 139066 w 1416368"/>
                <a:gd name="connsiteY0" fmla="*/ 0 h 3065144"/>
                <a:gd name="connsiteX1" fmla="*/ 291466 w 1416368"/>
                <a:gd name="connsiteY1" fmla="*/ 0 h 3065144"/>
                <a:gd name="connsiteX2" fmla="*/ 307658 w 1416368"/>
                <a:gd name="connsiteY2" fmla="*/ 16192 h 3065144"/>
                <a:gd name="connsiteX3" fmla="*/ 307658 w 1416368"/>
                <a:gd name="connsiteY3" fmla="*/ 23813 h 3065144"/>
                <a:gd name="connsiteX4" fmla="*/ 398145 w 1416368"/>
                <a:gd name="connsiteY4" fmla="*/ 114300 h 3065144"/>
                <a:gd name="connsiteX5" fmla="*/ 1019175 w 1416368"/>
                <a:gd name="connsiteY5" fmla="*/ 114300 h 3065144"/>
                <a:gd name="connsiteX6" fmla="*/ 1109663 w 1416368"/>
                <a:gd name="connsiteY6" fmla="*/ 23813 h 3065144"/>
                <a:gd name="connsiteX7" fmla="*/ 1109663 w 1416368"/>
                <a:gd name="connsiteY7" fmla="*/ 16192 h 3065144"/>
                <a:gd name="connsiteX8" fmla="*/ 1125856 w 1416368"/>
                <a:gd name="connsiteY8" fmla="*/ 0 h 3065144"/>
                <a:gd name="connsiteX9" fmla="*/ 1277303 w 1416368"/>
                <a:gd name="connsiteY9" fmla="*/ 0 h 3065144"/>
                <a:gd name="connsiteX10" fmla="*/ 1416368 w 1416368"/>
                <a:gd name="connsiteY10" fmla="*/ 139065 h 3065144"/>
                <a:gd name="connsiteX11" fmla="*/ 1416368 w 1416368"/>
                <a:gd name="connsiteY11" fmla="*/ 2926080 h 3065144"/>
                <a:gd name="connsiteX12" fmla="*/ 1277303 w 1416368"/>
                <a:gd name="connsiteY12" fmla="*/ 3065145 h 3065144"/>
                <a:gd name="connsiteX13" fmla="*/ 139066 w 1416368"/>
                <a:gd name="connsiteY13" fmla="*/ 3065145 h 3065144"/>
                <a:gd name="connsiteX14" fmla="*/ 0 w 1416368"/>
                <a:gd name="connsiteY14" fmla="*/ 2926080 h 3065144"/>
                <a:gd name="connsiteX15" fmla="*/ 0 w 1416368"/>
                <a:gd name="connsiteY15" fmla="*/ 139065 h 3065144"/>
                <a:gd name="connsiteX16" fmla="*/ 139066 w 1416368"/>
                <a:gd name="connsiteY16" fmla="*/ 0 h 306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6368" h="3065144">
                  <a:moveTo>
                    <a:pt x="139066" y="0"/>
                  </a:moveTo>
                  <a:lnTo>
                    <a:pt x="291466" y="0"/>
                  </a:lnTo>
                  <a:cubicBezTo>
                    <a:pt x="300038" y="0"/>
                    <a:pt x="307658" y="6667"/>
                    <a:pt x="307658" y="16192"/>
                  </a:cubicBezTo>
                  <a:lnTo>
                    <a:pt x="307658" y="23813"/>
                  </a:lnTo>
                  <a:cubicBezTo>
                    <a:pt x="307658" y="73343"/>
                    <a:pt x="348616" y="114300"/>
                    <a:pt x="398145" y="114300"/>
                  </a:cubicBezTo>
                  <a:lnTo>
                    <a:pt x="1019175" y="114300"/>
                  </a:lnTo>
                  <a:cubicBezTo>
                    <a:pt x="1068706" y="114300"/>
                    <a:pt x="1109663" y="73343"/>
                    <a:pt x="1109663" y="23813"/>
                  </a:cubicBezTo>
                  <a:lnTo>
                    <a:pt x="1109663" y="16192"/>
                  </a:lnTo>
                  <a:cubicBezTo>
                    <a:pt x="1109663" y="7620"/>
                    <a:pt x="1116331" y="0"/>
                    <a:pt x="1125856" y="0"/>
                  </a:cubicBezTo>
                  <a:lnTo>
                    <a:pt x="1277303" y="0"/>
                  </a:lnTo>
                  <a:cubicBezTo>
                    <a:pt x="1353503" y="0"/>
                    <a:pt x="1416368" y="62865"/>
                    <a:pt x="1416368" y="139065"/>
                  </a:cubicBezTo>
                  <a:lnTo>
                    <a:pt x="1416368" y="2926080"/>
                  </a:lnTo>
                  <a:cubicBezTo>
                    <a:pt x="1416368" y="3002280"/>
                    <a:pt x="1353503" y="3065145"/>
                    <a:pt x="1277303" y="3065145"/>
                  </a:cubicBezTo>
                  <a:lnTo>
                    <a:pt x="139066" y="3065145"/>
                  </a:lnTo>
                  <a:cubicBezTo>
                    <a:pt x="61913" y="3065145"/>
                    <a:pt x="0" y="3002280"/>
                    <a:pt x="0" y="2926080"/>
                  </a:cubicBezTo>
                  <a:lnTo>
                    <a:pt x="0" y="139065"/>
                  </a:lnTo>
                  <a:cubicBezTo>
                    <a:pt x="0" y="62865"/>
                    <a:pt x="62866" y="0"/>
                    <a:pt x="13906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30000"/>
                    <a:lumOff val="70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" name="Rectangle 30">
            <a:extLst>
              <a:ext uri="{FF2B5EF4-FFF2-40B4-BE49-F238E27FC236}">
                <a16:creationId xmlns:a16="http://schemas.microsoft.com/office/drawing/2014/main" id="{1EA30AFE-BE66-47ED-AD16-845101B29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563" y="3233335"/>
            <a:ext cx="10355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9pPr>
          </a:lstStyle>
          <a:p>
            <a:pPr defTabSz="609600"/>
            <a:r>
              <a:rPr lang="en-US" altLang="en-US" sz="5400" dirty="0">
                <a:solidFill>
                  <a:schemeClr val="accent1"/>
                </a:solidFill>
                <a:latin typeface="+mj-lt"/>
                <a:ea typeface="微软雅黑" panose="020B0503020204020204" pitchFamily="34" charset="-122"/>
                <a:cs typeface="字魂59号-创粗黑" panose="00000500000000000000" pitchFamily="2" charset="-122"/>
                <a:sym typeface="字魂59号-创粗黑" panose="00000500000000000000" pitchFamily="2" charset="-122"/>
              </a:rPr>
              <a:t>01.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3EDA85F-62E6-48FC-8B91-8C22BC8FB888}"/>
              </a:ext>
            </a:extLst>
          </p:cNvPr>
          <p:cNvGrpSpPr/>
          <p:nvPr/>
        </p:nvGrpSpPr>
        <p:grpSpPr>
          <a:xfrm>
            <a:off x="1190180" y="3243761"/>
            <a:ext cx="762604" cy="721881"/>
            <a:chOff x="1400045" y="3905250"/>
            <a:chExt cx="673764" cy="721881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3E70358F-8D39-4C10-91B6-C1CBBF126405}"/>
                </a:ext>
              </a:extLst>
            </p:cNvPr>
            <p:cNvSpPr/>
            <p:nvPr/>
          </p:nvSpPr>
          <p:spPr>
            <a:xfrm>
              <a:off x="1400045" y="4025900"/>
              <a:ext cx="45719" cy="42660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88D300CE-4EB3-4B60-9210-BE8CB2821DFE}"/>
                </a:ext>
              </a:extLst>
            </p:cNvPr>
            <p:cNvSpPr/>
            <p:nvPr/>
          </p:nvSpPr>
          <p:spPr>
            <a:xfrm>
              <a:off x="1557056" y="4054475"/>
              <a:ext cx="45719" cy="572656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E957B5F4-0990-40C1-B1FF-C5F8CD2A2302}"/>
                </a:ext>
              </a:extLst>
            </p:cNvPr>
            <p:cNvSpPr/>
            <p:nvPr/>
          </p:nvSpPr>
          <p:spPr>
            <a:xfrm>
              <a:off x="1714067" y="3905250"/>
              <a:ext cx="45719" cy="667906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33B754B4-FBBD-4AF5-BDC6-359C88CAFBB7}"/>
                </a:ext>
              </a:extLst>
            </p:cNvPr>
            <p:cNvSpPr/>
            <p:nvPr/>
          </p:nvSpPr>
          <p:spPr>
            <a:xfrm>
              <a:off x="1871078" y="3990975"/>
              <a:ext cx="45719" cy="409575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0B78953E-8832-45F6-851B-D43B22A61F00}"/>
                </a:ext>
              </a:extLst>
            </p:cNvPr>
            <p:cNvSpPr/>
            <p:nvPr/>
          </p:nvSpPr>
          <p:spPr>
            <a:xfrm>
              <a:off x="2028090" y="4054475"/>
              <a:ext cx="45719" cy="346075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C956323C-C7DE-40AF-B4EE-DA17A9CAEE02}"/>
              </a:ext>
            </a:extLst>
          </p:cNvPr>
          <p:cNvSpPr txBox="1"/>
          <p:nvPr/>
        </p:nvSpPr>
        <p:spPr>
          <a:xfrm>
            <a:off x="1190180" y="1970844"/>
            <a:ext cx="1538883" cy="7364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dirty="0">
                <a:latin typeface="+mn-ea"/>
              </a:rPr>
              <a:t>20XX</a:t>
            </a:r>
            <a:r>
              <a:rPr lang="zh-CN" altLang="en-US" sz="2000" dirty="0">
                <a:latin typeface="+mn-ea"/>
              </a:rPr>
              <a:t>年度</a:t>
            </a:r>
            <a:endParaRPr lang="en-US" altLang="zh-CN" sz="2000" dirty="0">
              <a:latin typeface="+mn-ea"/>
            </a:endParaRPr>
          </a:p>
          <a:p>
            <a:pPr>
              <a:lnSpc>
                <a:spcPct val="125000"/>
              </a:lnSpc>
            </a:pPr>
            <a:r>
              <a:rPr lang="zh-CN" altLang="en-US" sz="2000" dirty="0">
                <a:latin typeface="+mn-ea"/>
              </a:rPr>
              <a:t>部门工作总结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322AF01-2D30-4134-A495-30F395FAD138}"/>
              </a:ext>
            </a:extLst>
          </p:cNvPr>
          <p:cNvSpPr txBox="1"/>
          <p:nvPr/>
        </p:nvSpPr>
        <p:spPr>
          <a:xfrm>
            <a:off x="1190180" y="5733009"/>
            <a:ext cx="1668727" cy="3231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Fill in the English name </a:t>
            </a:r>
          </a:p>
          <a:p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the company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D53782D1-1D86-4AC7-8CBD-95668F84C71D}"/>
              </a:ext>
            </a:extLst>
          </p:cNvPr>
          <p:cNvGrpSpPr/>
          <p:nvPr/>
        </p:nvGrpSpPr>
        <p:grpSpPr>
          <a:xfrm>
            <a:off x="5110159" y="3218859"/>
            <a:ext cx="3770263" cy="921550"/>
            <a:chOff x="5429473" y="3345859"/>
            <a:chExt cx="3770263" cy="921550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787F4FF0-3CAB-4006-BDC7-F29F36FEB7E5}"/>
                </a:ext>
              </a:extLst>
            </p:cNvPr>
            <p:cNvSpPr txBox="1"/>
            <p:nvPr/>
          </p:nvSpPr>
          <p:spPr>
            <a:xfrm>
              <a:off x="5429473" y="3345859"/>
              <a:ext cx="3770263" cy="6463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4200" dirty="0">
                  <a:solidFill>
                    <a:schemeClr val="accent1"/>
                  </a:solidFill>
                  <a:latin typeface="+mj-ea"/>
                  <a:ea typeface="+mj-ea"/>
                  <a:cs typeface="字魂59号-创粗黑" panose="00000500000000000000" pitchFamily="2" charset="-122"/>
                  <a:sym typeface="字魂59号-创粗黑" panose="00000500000000000000" pitchFamily="2" charset="-122"/>
                </a:rPr>
                <a:t>本年度业绩报告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011F95C2-65A0-414A-A2C7-86A7F9D8A27C}"/>
                </a:ext>
              </a:extLst>
            </p:cNvPr>
            <p:cNvSpPr txBox="1"/>
            <p:nvPr/>
          </p:nvSpPr>
          <p:spPr>
            <a:xfrm>
              <a:off x="5429473" y="3990410"/>
              <a:ext cx="346248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latin typeface="+mj-lt"/>
                  <a:cs typeface="字魂59号-创粗黑" panose="00000500000000000000" pitchFamily="2" charset="-122"/>
                  <a:sym typeface="字魂59号-创粗黑" panose="00000500000000000000" pitchFamily="2" charset="-122"/>
                </a:rPr>
                <a:t>Annual performance report</a:t>
              </a:r>
              <a:endParaRPr lang="zh-CN" altLang="en-US" dirty="0">
                <a:solidFill>
                  <a:schemeClr val="accent1"/>
                </a:solidFill>
                <a:latin typeface="+mj-lt"/>
                <a:cs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93" name="文本框 92">
            <a:extLst>
              <a:ext uri="{FF2B5EF4-FFF2-40B4-BE49-F238E27FC236}">
                <a16:creationId xmlns:a16="http://schemas.microsoft.com/office/drawing/2014/main" id="{9E6FC369-D5A3-48AC-A8F1-BC3815747E4F}"/>
              </a:ext>
            </a:extLst>
          </p:cNvPr>
          <p:cNvSpPr txBox="1"/>
          <p:nvPr/>
        </p:nvSpPr>
        <p:spPr>
          <a:xfrm>
            <a:off x="10963641" y="4748701"/>
            <a:ext cx="637995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20XX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07DF0AD7-33C9-463C-BFC0-074A71AE8040}"/>
              </a:ext>
            </a:extLst>
          </p:cNvPr>
          <p:cNvSpPr txBox="1"/>
          <p:nvPr/>
        </p:nvSpPr>
        <p:spPr>
          <a:xfrm>
            <a:off x="10051532" y="5840778"/>
            <a:ext cx="1530868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November 22nd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8311BDE-F2CC-4875-B43D-C624880928FF}"/>
              </a:ext>
            </a:extLst>
          </p:cNvPr>
          <p:cNvGrpSpPr/>
          <p:nvPr/>
        </p:nvGrpSpPr>
        <p:grpSpPr>
          <a:xfrm>
            <a:off x="11432380" y="5112624"/>
            <a:ext cx="73820" cy="611901"/>
            <a:chOff x="11432380" y="5112624"/>
            <a:chExt cx="73820" cy="611901"/>
          </a:xfrm>
        </p:grpSpPr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6ADF137B-FB7F-488C-9489-790DFBBF847A}"/>
                </a:ext>
              </a:extLst>
            </p:cNvPr>
            <p:cNvCxnSpPr>
              <a:cxnSpLocks/>
            </p:cNvCxnSpPr>
            <p:nvPr/>
          </p:nvCxnSpPr>
          <p:spPr>
            <a:xfrm>
              <a:off x="11506200" y="5112624"/>
              <a:ext cx="0" cy="61190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86284B7F-0870-493D-80EC-34892F933080}"/>
                </a:ext>
              </a:extLst>
            </p:cNvPr>
            <p:cNvSpPr/>
            <p:nvPr/>
          </p:nvSpPr>
          <p:spPr>
            <a:xfrm rot="5400000">
              <a:off x="11432380" y="5650705"/>
              <a:ext cx="73819" cy="73819"/>
            </a:xfrm>
            <a:custGeom>
              <a:avLst/>
              <a:gdLst>
                <a:gd name="connsiteX0" fmla="*/ 180000 w 481467"/>
                <a:gd name="connsiteY0" fmla="*/ 0 h 346075"/>
                <a:gd name="connsiteX1" fmla="*/ 180000 w 481467"/>
                <a:gd name="connsiteY1" fmla="*/ 123825 h 346075"/>
                <a:gd name="connsiteX2" fmla="*/ 481467 w 481467"/>
                <a:gd name="connsiteY2" fmla="*/ 123825 h 346075"/>
                <a:gd name="connsiteX3" fmla="*/ 481467 w 481467"/>
                <a:gd name="connsiteY3" fmla="*/ 346075 h 346075"/>
                <a:gd name="connsiteX4" fmla="*/ 121467 w 481467"/>
                <a:gd name="connsiteY4" fmla="*/ 346075 h 346075"/>
                <a:gd name="connsiteX5" fmla="*/ 121467 w 481467"/>
                <a:gd name="connsiteY5" fmla="*/ 180000 h 346075"/>
                <a:gd name="connsiteX6" fmla="*/ 0 w 481467"/>
                <a:gd name="connsiteY6" fmla="*/ 180000 h 346075"/>
                <a:gd name="connsiteX7" fmla="*/ 180000 w 481467"/>
                <a:gd name="connsiteY7" fmla="*/ 0 h 346075"/>
                <a:gd name="connsiteX0" fmla="*/ 481467 w 572907"/>
                <a:gd name="connsiteY0" fmla="*/ 123825 h 346075"/>
                <a:gd name="connsiteX1" fmla="*/ 481467 w 572907"/>
                <a:gd name="connsiteY1" fmla="*/ 346075 h 346075"/>
                <a:gd name="connsiteX2" fmla="*/ 121467 w 572907"/>
                <a:gd name="connsiteY2" fmla="*/ 346075 h 346075"/>
                <a:gd name="connsiteX3" fmla="*/ 121467 w 572907"/>
                <a:gd name="connsiteY3" fmla="*/ 180000 h 346075"/>
                <a:gd name="connsiteX4" fmla="*/ 0 w 572907"/>
                <a:gd name="connsiteY4" fmla="*/ 180000 h 346075"/>
                <a:gd name="connsiteX5" fmla="*/ 180000 w 572907"/>
                <a:gd name="connsiteY5" fmla="*/ 0 h 346075"/>
                <a:gd name="connsiteX6" fmla="*/ 180000 w 572907"/>
                <a:gd name="connsiteY6" fmla="*/ 123825 h 346075"/>
                <a:gd name="connsiteX7" fmla="*/ 572907 w 572907"/>
                <a:gd name="connsiteY7" fmla="*/ 215265 h 346075"/>
                <a:gd name="connsiteX0" fmla="*/ 481467 w 572907"/>
                <a:gd name="connsiteY0" fmla="*/ 346075 h 346075"/>
                <a:gd name="connsiteX1" fmla="*/ 121467 w 572907"/>
                <a:gd name="connsiteY1" fmla="*/ 346075 h 346075"/>
                <a:gd name="connsiteX2" fmla="*/ 121467 w 572907"/>
                <a:gd name="connsiteY2" fmla="*/ 180000 h 346075"/>
                <a:gd name="connsiteX3" fmla="*/ 0 w 572907"/>
                <a:gd name="connsiteY3" fmla="*/ 180000 h 346075"/>
                <a:gd name="connsiteX4" fmla="*/ 180000 w 572907"/>
                <a:gd name="connsiteY4" fmla="*/ 0 h 346075"/>
                <a:gd name="connsiteX5" fmla="*/ 180000 w 572907"/>
                <a:gd name="connsiteY5" fmla="*/ 123825 h 346075"/>
                <a:gd name="connsiteX6" fmla="*/ 572907 w 572907"/>
                <a:gd name="connsiteY6" fmla="*/ 215265 h 346075"/>
                <a:gd name="connsiteX0" fmla="*/ 481467 w 481467"/>
                <a:gd name="connsiteY0" fmla="*/ 346075 h 346075"/>
                <a:gd name="connsiteX1" fmla="*/ 121467 w 481467"/>
                <a:gd name="connsiteY1" fmla="*/ 346075 h 346075"/>
                <a:gd name="connsiteX2" fmla="*/ 121467 w 481467"/>
                <a:gd name="connsiteY2" fmla="*/ 180000 h 346075"/>
                <a:gd name="connsiteX3" fmla="*/ 0 w 481467"/>
                <a:gd name="connsiteY3" fmla="*/ 180000 h 346075"/>
                <a:gd name="connsiteX4" fmla="*/ 180000 w 481467"/>
                <a:gd name="connsiteY4" fmla="*/ 0 h 346075"/>
                <a:gd name="connsiteX5" fmla="*/ 180000 w 481467"/>
                <a:gd name="connsiteY5" fmla="*/ 123825 h 346075"/>
                <a:gd name="connsiteX0" fmla="*/ 481467 w 481467"/>
                <a:gd name="connsiteY0" fmla="*/ 346075 h 346075"/>
                <a:gd name="connsiteX1" fmla="*/ 121467 w 481467"/>
                <a:gd name="connsiteY1" fmla="*/ 346075 h 346075"/>
                <a:gd name="connsiteX2" fmla="*/ 121467 w 481467"/>
                <a:gd name="connsiteY2" fmla="*/ 180000 h 346075"/>
                <a:gd name="connsiteX3" fmla="*/ 0 w 481467"/>
                <a:gd name="connsiteY3" fmla="*/ 180000 h 346075"/>
                <a:gd name="connsiteX4" fmla="*/ 180000 w 481467"/>
                <a:gd name="connsiteY4" fmla="*/ 0 h 346075"/>
                <a:gd name="connsiteX0" fmla="*/ 481467 w 481467"/>
                <a:gd name="connsiteY0" fmla="*/ 346075 h 346075"/>
                <a:gd name="connsiteX1" fmla="*/ 121467 w 481467"/>
                <a:gd name="connsiteY1" fmla="*/ 346075 h 346075"/>
                <a:gd name="connsiteX2" fmla="*/ 0 w 481467"/>
                <a:gd name="connsiteY2" fmla="*/ 180000 h 346075"/>
                <a:gd name="connsiteX3" fmla="*/ 180000 w 481467"/>
                <a:gd name="connsiteY3" fmla="*/ 0 h 346075"/>
                <a:gd name="connsiteX0" fmla="*/ 481467 w 481467"/>
                <a:gd name="connsiteY0" fmla="*/ 346075 h 346075"/>
                <a:gd name="connsiteX1" fmla="*/ 0 w 481467"/>
                <a:gd name="connsiteY1" fmla="*/ 180000 h 346075"/>
                <a:gd name="connsiteX2" fmla="*/ 180000 w 481467"/>
                <a:gd name="connsiteY2" fmla="*/ 0 h 346075"/>
                <a:gd name="connsiteX0" fmla="*/ 0 w 180000"/>
                <a:gd name="connsiteY0" fmla="*/ 180000 h 180000"/>
                <a:gd name="connsiteX1" fmla="*/ 180000 w 180000"/>
                <a:gd name="connsiteY1" fmla="*/ 0 h 1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000" h="180000">
                  <a:moveTo>
                    <a:pt x="0" y="180000"/>
                  </a:moveTo>
                  <a:cubicBezTo>
                    <a:pt x="0" y="80589"/>
                    <a:pt x="80589" y="0"/>
                    <a:pt x="180000" y="0"/>
                  </a:cubicBezTo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5571130C-4B67-438F-909F-27355F6069B1}"/>
              </a:ext>
            </a:extLst>
          </p:cNvPr>
          <p:cNvGrpSpPr/>
          <p:nvPr/>
        </p:nvGrpSpPr>
        <p:grpSpPr>
          <a:xfrm>
            <a:off x="876300" y="387350"/>
            <a:ext cx="1495425" cy="200025"/>
            <a:chOff x="8759825" y="469900"/>
            <a:chExt cx="1495425" cy="200025"/>
          </a:xfrm>
        </p:grpSpPr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9FEABFA7-6E0E-46B3-9115-AC9DADF0C91C}"/>
                </a:ext>
              </a:extLst>
            </p:cNvPr>
            <p:cNvSpPr/>
            <p:nvPr/>
          </p:nvSpPr>
          <p:spPr>
            <a:xfrm>
              <a:off x="9836150" y="479425"/>
              <a:ext cx="114300" cy="190500"/>
            </a:xfrm>
            <a:custGeom>
              <a:avLst/>
              <a:gdLst>
                <a:gd name="connsiteX0" fmla="*/ 64803 w 114300"/>
                <a:gd name="connsiteY0" fmla="*/ 115 h 190500"/>
                <a:gd name="connsiteX1" fmla="*/ 105475 w 114300"/>
                <a:gd name="connsiteY1" fmla="*/ 6782 h 190500"/>
                <a:gd name="connsiteX2" fmla="*/ 105475 w 114300"/>
                <a:gd name="connsiteY2" fmla="*/ 32719 h 190500"/>
                <a:gd name="connsiteX3" fmla="*/ 62992 w 114300"/>
                <a:gd name="connsiteY3" fmla="*/ 21175 h 190500"/>
                <a:gd name="connsiteX4" fmla="*/ 35180 w 114300"/>
                <a:gd name="connsiteY4" fmla="*/ 28252 h 190500"/>
                <a:gd name="connsiteX5" fmla="*/ 24417 w 114300"/>
                <a:gd name="connsiteY5" fmla="*/ 47950 h 190500"/>
                <a:gd name="connsiteX6" fmla="*/ 31845 w 114300"/>
                <a:gd name="connsiteY6" fmla="*/ 66152 h 190500"/>
                <a:gd name="connsiteX7" fmla="*/ 64135 w 114300"/>
                <a:gd name="connsiteY7" fmla="*/ 85307 h 190500"/>
                <a:gd name="connsiteX8" fmla="*/ 102426 w 114300"/>
                <a:gd name="connsiteY8" fmla="*/ 111253 h 190500"/>
                <a:gd name="connsiteX9" fmla="*/ 113380 w 114300"/>
                <a:gd name="connsiteY9" fmla="*/ 140402 h 190500"/>
                <a:gd name="connsiteX10" fmla="*/ 95568 w 114300"/>
                <a:gd name="connsiteY10" fmla="*/ 177646 h 190500"/>
                <a:gd name="connsiteX11" fmla="*/ 46228 w 114300"/>
                <a:gd name="connsiteY11" fmla="*/ 190615 h 190500"/>
                <a:gd name="connsiteX12" fmla="*/ 20511 w 114300"/>
                <a:gd name="connsiteY12" fmla="*/ 187580 h 190500"/>
                <a:gd name="connsiteX13" fmla="*/ -920 w 114300"/>
                <a:gd name="connsiteY13" fmla="*/ 180025 h 190500"/>
                <a:gd name="connsiteX14" fmla="*/ -920 w 114300"/>
                <a:gd name="connsiteY14" fmla="*/ 152896 h 190500"/>
                <a:gd name="connsiteX15" fmla="*/ 21940 w 114300"/>
                <a:gd name="connsiteY15" fmla="*/ 165033 h 190500"/>
                <a:gd name="connsiteX16" fmla="*/ 48991 w 114300"/>
                <a:gd name="connsiteY16" fmla="*/ 169792 h 190500"/>
                <a:gd name="connsiteX17" fmla="*/ 88139 w 114300"/>
                <a:gd name="connsiteY17" fmla="*/ 142187 h 190500"/>
                <a:gd name="connsiteX18" fmla="*/ 83948 w 114300"/>
                <a:gd name="connsiteY18" fmla="*/ 128264 h 190500"/>
                <a:gd name="connsiteX19" fmla="*/ 72422 w 114300"/>
                <a:gd name="connsiteY19" fmla="*/ 117320 h 190500"/>
                <a:gd name="connsiteX20" fmla="*/ 44990 w 114300"/>
                <a:gd name="connsiteY20" fmla="*/ 102680 h 190500"/>
                <a:gd name="connsiteX21" fmla="*/ 8128 w 114300"/>
                <a:gd name="connsiteY21" fmla="*/ 77039 h 190500"/>
                <a:gd name="connsiteX22" fmla="*/ -825 w 114300"/>
                <a:gd name="connsiteY22" fmla="*/ 49969 h 190500"/>
                <a:gd name="connsiteX23" fmla="*/ 17844 w 114300"/>
                <a:gd name="connsiteY23" fmla="*/ 13564 h 190500"/>
                <a:gd name="connsiteX24" fmla="*/ 64803 w 114300"/>
                <a:gd name="connsiteY24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0" h="190500">
                  <a:moveTo>
                    <a:pt x="64803" y="115"/>
                  </a:moveTo>
                  <a:cubicBezTo>
                    <a:pt x="83281" y="115"/>
                    <a:pt x="96807" y="2334"/>
                    <a:pt x="105475" y="6782"/>
                  </a:cubicBezTo>
                  <a:lnTo>
                    <a:pt x="105475" y="32719"/>
                  </a:lnTo>
                  <a:cubicBezTo>
                    <a:pt x="94235" y="25023"/>
                    <a:pt x="80043" y="21175"/>
                    <a:pt x="62992" y="21175"/>
                  </a:cubicBezTo>
                  <a:cubicBezTo>
                    <a:pt x="51563" y="21175"/>
                    <a:pt x="42324" y="23537"/>
                    <a:pt x="35180" y="28252"/>
                  </a:cubicBezTo>
                  <a:cubicBezTo>
                    <a:pt x="28036" y="32976"/>
                    <a:pt x="24417" y="39539"/>
                    <a:pt x="24417" y="47950"/>
                  </a:cubicBezTo>
                  <a:cubicBezTo>
                    <a:pt x="24417" y="55408"/>
                    <a:pt x="26893" y="61475"/>
                    <a:pt x="31845" y="66152"/>
                  </a:cubicBezTo>
                  <a:cubicBezTo>
                    <a:pt x="36799" y="70838"/>
                    <a:pt x="47562" y="77220"/>
                    <a:pt x="64135" y="85307"/>
                  </a:cubicBezTo>
                  <a:cubicBezTo>
                    <a:pt x="82424" y="93955"/>
                    <a:pt x="95187" y="102604"/>
                    <a:pt x="102426" y="111253"/>
                  </a:cubicBezTo>
                  <a:cubicBezTo>
                    <a:pt x="109760" y="119892"/>
                    <a:pt x="113380" y="129617"/>
                    <a:pt x="113380" y="140402"/>
                  </a:cubicBezTo>
                  <a:cubicBezTo>
                    <a:pt x="113380" y="156584"/>
                    <a:pt x="107475" y="168999"/>
                    <a:pt x="95568" y="177646"/>
                  </a:cubicBezTo>
                  <a:cubicBezTo>
                    <a:pt x="83757" y="186292"/>
                    <a:pt x="67279" y="190615"/>
                    <a:pt x="46228" y="190615"/>
                  </a:cubicBezTo>
                  <a:cubicBezTo>
                    <a:pt x="38895" y="190615"/>
                    <a:pt x="30322" y="189603"/>
                    <a:pt x="20511" y="187580"/>
                  </a:cubicBezTo>
                  <a:cubicBezTo>
                    <a:pt x="10700" y="185558"/>
                    <a:pt x="3556" y="183040"/>
                    <a:pt x="-920" y="180025"/>
                  </a:cubicBezTo>
                  <a:lnTo>
                    <a:pt x="-920" y="152896"/>
                  </a:lnTo>
                  <a:cubicBezTo>
                    <a:pt x="4795" y="157814"/>
                    <a:pt x="12415" y="161859"/>
                    <a:pt x="21940" y="165033"/>
                  </a:cubicBezTo>
                  <a:cubicBezTo>
                    <a:pt x="31465" y="168206"/>
                    <a:pt x="40418" y="169792"/>
                    <a:pt x="48991" y="169792"/>
                  </a:cubicBezTo>
                  <a:cubicBezTo>
                    <a:pt x="75089" y="169792"/>
                    <a:pt x="88139" y="160590"/>
                    <a:pt x="88139" y="142187"/>
                  </a:cubicBezTo>
                  <a:cubicBezTo>
                    <a:pt x="88139" y="137030"/>
                    <a:pt x="86805" y="132389"/>
                    <a:pt x="83948" y="128264"/>
                  </a:cubicBezTo>
                  <a:cubicBezTo>
                    <a:pt x="81185" y="124140"/>
                    <a:pt x="77280" y="120492"/>
                    <a:pt x="72422" y="117320"/>
                  </a:cubicBezTo>
                  <a:cubicBezTo>
                    <a:pt x="67564" y="114148"/>
                    <a:pt x="58421" y="109262"/>
                    <a:pt x="44990" y="102680"/>
                  </a:cubicBezTo>
                  <a:cubicBezTo>
                    <a:pt x="26321" y="93479"/>
                    <a:pt x="14034" y="84935"/>
                    <a:pt x="8128" y="77039"/>
                  </a:cubicBezTo>
                  <a:cubicBezTo>
                    <a:pt x="2127" y="69152"/>
                    <a:pt x="-825" y="60123"/>
                    <a:pt x="-825" y="49969"/>
                  </a:cubicBezTo>
                  <a:cubicBezTo>
                    <a:pt x="-825" y="34662"/>
                    <a:pt x="5367" y="22527"/>
                    <a:pt x="17844" y="13564"/>
                  </a:cubicBezTo>
                  <a:cubicBezTo>
                    <a:pt x="30227" y="4601"/>
                    <a:pt x="45848" y="115"/>
                    <a:pt x="64803" y="115"/>
                  </a:cubicBezTo>
                  <a:close/>
                </a:path>
              </a:pathLst>
            </a:custGeom>
            <a:solidFill>
              <a:srgbClr val="FBB0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3F83202E-2731-4993-9143-597B0C66374A}"/>
                </a:ext>
              </a:extLst>
            </p:cNvPr>
            <p:cNvSpPr/>
            <p:nvPr/>
          </p:nvSpPr>
          <p:spPr>
            <a:xfrm>
              <a:off x="9407525" y="479425"/>
              <a:ext cx="114300" cy="180975"/>
            </a:xfrm>
            <a:custGeom>
              <a:avLst/>
              <a:gdLst>
                <a:gd name="connsiteX0" fmla="*/ -920 w 114300"/>
                <a:gd name="connsiteY0" fmla="*/ 115 h 180975"/>
                <a:gd name="connsiteX1" fmla="*/ 51039 w 114300"/>
                <a:gd name="connsiteY1" fmla="*/ 115 h 180975"/>
                <a:gd name="connsiteX2" fmla="*/ 97026 w 114300"/>
                <a:gd name="connsiteY2" fmla="*/ 14250 h 180975"/>
                <a:gd name="connsiteX3" fmla="*/ 113380 w 114300"/>
                <a:gd name="connsiteY3" fmla="*/ 54674 h 180975"/>
                <a:gd name="connsiteX4" fmla="*/ 94254 w 114300"/>
                <a:gd name="connsiteY4" fmla="*/ 97842 h 180975"/>
                <a:gd name="connsiteX5" fmla="*/ 46429 w 114300"/>
                <a:gd name="connsiteY5" fmla="*/ 113443 h 180975"/>
                <a:gd name="connsiteX6" fmla="*/ 22693 w 114300"/>
                <a:gd name="connsiteY6" fmla="*/ 113443 h 180975"/>
                <a:gd name="connsiteX7" fmla="*/ 22693 w 114300"/>
                <a:gd name="connsiteY7" fmla="*/ 181090 h 180975"/>
                <a:gd name="connsiteX8" fmla="*/ -920 w 114300"/>
                <a:gd name="connsiteY8" fmla="*/ 181090 h 180975"/>
                <a:gd name="connsiteX9" fmla="*/ -920 w 114300"/>
                <a:gd name="connsiteY9" fmla="*/ 115 h 180975"/>
                <a:gd name="connsiteX10" fmla="*/ 22693 w 114300"/>
                <a:gd name="connsiteY10" fmla="*/ 20679 h 180975"/>
                <a:gd name="connsiteX11" fmla="*/ 22693 w 114300"/>
                <a:gd name="connsiteY11" fmla="*/ 92879 h 180975"/>
                <a:gd name="connsiteX12" fmla="*/ 44543 w 114300"/>
                <a:gd name="connsiteY12" fmla="*/ 92879 h 180975"/>
                <a:gd name="connsiteX13" fmla="*/ 77366 w 114300"/>
                <a:gd name="connsiteY13" fmla="*/ 83240 h 180975"/>
                <a:gd name="connsiteX14" fmla="*/ 88586 w 114300"/>
                <a:gd name="connsiteY14" fmla="*/ 55608 h 180975"/>
                <a:gd name="connsiteX15" fmla="*/ 46781 w 114300"/>
                <a:gd name="connsiteY15" fmla="*/ 20679 h 180975"/>
                <a:gd name="connsiteX16" fmla="*/ 22693 w 114300"/>
                <a:gd name="connsiteY16" fmla="*/ 206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300" h="180975">
                  <a:moveTo>
                    <a:pt x="-920" y="115"/>
                  </a:moveTo>
                  <a:lnTo>
                    <a:pt x="51039" y="115"/>
                  </a:lnTo>
                  <a:cubicBezTo>
                    <a:pt x="70794" y="115"/>
                    <a:pt x="86119" y="4830"/>
                    <a:pt x="97026" y="14250"/>
                  </a:cubicBezTo>
                  <a:cubicBezTo>
                    <a:pt x="107931" y="23680"/>
                    <a:pt x="113380" y="37148"/>
                    <a:pt x="113380" y="54674"/>
                  </a:cubicBezTo>
                  <a:cubicBezTo>
                    <a:pt x="113380" y="72438"/>
                    <a:pt x="107008" y="86821"/>
                    <a:pt x="94254" y="97842"/>
                  </a:cubicBezTo>
                  <a:cubicBezTo>
                    <a:pt x="81500" y="108871"/>
                    <a:pt x="65555" y="114063"/>
                    <a:pt x="46429" y="113443"/>
                  </a:cubicBezTo>
                  <a:lnTo>
                    <a:pt x="22693" y="113443"/>
                  </a:lnTo>
                  <a:lnTo>
                    <a:pt x="22693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  <a:moveTo>
                    <a:pt x="22693" y="20679"/>
                  </a:moveTo>
                  <a:lnTo>
                    <a:pt x="22693" y="92879"/>
                  </a:lnTo>
                  <a:lnTo>
                    <a:pt x="44543" y="92879"/>
                  </a:lnTo>
                  <a:cubicBezTo>
                    <a:pt x="58944" y="92879"/>
                    <a:pt x="69889" y="89669"/>
                    <a:pt x="77366" y="83240"/>
                  </a:cubicBezTo>
                  <a:cubicBezTo>
                    <a:pt x="84843" y="76820"/>
                    <a:pt x="88586" y="67609"/>
                    <a:pt x="88586" y="55608"/>
                  </a:cubicBezTo>
                  <a:cubicBezTo>
                    <a:pt x="88586" y="32319"/>
                    <a:pt x="74652" y="20679"/>
                    <a:pt x="46781" y="20679"/>
                  </a:cubicBezTo>
                  <a:lnTo>
                    <a:pt x="22693" y="20679"/>
                  </a:lnTo>
                  <a:close/>
                </a:path>
              </a:pathLst>
            </a:custGeom>
            <a:solidFill>
              <a:srgbClr val="EF5B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CDEF86E5-76D4-46D2-8F8B-7579B323955C}"/>
                </a:ext>
              </a:extLst>
            </p:cNvPr>
            <p:cNvSpPr/>
            <p:nvPr/>
          </p:nvSpPr>
          <p:spPr>
            <a:xfrm>
              <a:off x="9550400" y="479425"/>
              <a:ext cx="95250" cy="180975"/>
            </a:xfrm>
            <a:custGeom>
              <a:avLst/>
              <a:gdLst>
                <a:gd name="connsiteX0" fmla="*/ -920 w 95250"/>
                <a:gd name="connsiteY0" fmla="*/ 115 h 180975"/>
                <a:gd name="connsiteX1" fmla="*/ 22416 w 95250"/>
                <a:gd name="connsiteY1" fmla="*/ 115 h 180975"/>
                <a:gd name="connsiteX2" fmla="*/ 22416 w 95250"/>
                <a:gd name="connsiteY2" fmla="*/ 160410 h 180975"/>
                <a:gd name="connsiteX3" fmla="*/ 94330 w 95250"/>
                <a:gd name="connsiteY3" fmla="*/ 160410 h 180975"/>
                <a:gd name="connsiteX4" fmla="*/ 94330 w 95250"/>
                <a:gd name="connsiteY4" fmla="*/ 181090 h 180975"/>
                <a:gd name="connsiteX5" fmla="*/ -920 w 95250"/>
                <a:gd name="connsiteY5" fmla="*/ 181090 h 180975"/>
                <a:gd name="connsiteX6" fmla="*/ -920 w 95250"/>
                <a:gd name="connsiteY6" fmla="*/ 11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180975">
                  <a:moveTo>
                    <a:pt x="-920" y="115"/>
                  </a:moveTo>
                  <a:lnTo>
                    <a:pt x="22416" y="115"/>
                  </a:lnTo>
                  <a:lnTo>
                    <a:pt x="22416" y="160410"/>
                  </a:lnTo>
                  <a:lnTo>
                    <a:pt x="94330" y="160410"/>
                  </a:lnTo>
                  <a:lnTo>
                    <a:pt x="94330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</a:path>
              </a:pathLst>
            </a:custGeom>
            <a:solidFill>
              <a:srgbClr val="293B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A3968BDC-2CAD-49E8-BE2F-E86BD00AAE3C}"/>
                </a:ext>
              </a:extLst>
            </p:cNvPr>
            <p:cNvSpPr/>
            <p:nvPr/>
          </p:nvSpPr>
          <p:spPr>
            <a:xfrm>
              <a:off x="9664700" y="479425"/>
              <a:ext cx="142875" cy="190500"/>
            </a:xfrm>
            <a:custGeom>
              <a:avLst/>
              <a:gdLst>
                <a:gd name="connsiteX0" fmla="*/ -920 w 142875"/>
                <a:gd name="connsiteY0" fmla="*/ 115 h 190500"/>
                <a:gd name="connsiteX1" fmla="*/ 23559 w 142875"/>
                <a:gd name="connsiteY1" fmla="*/ 115 h 190500"/>
                <a:gd name="connsiteX2" fmla="*/ 23559 w 142875"/>
                <a:gd name="connsiteY2" fmla="*/ 112843 h 190500"/>
                <a:gd name="connsiteX3" fmla="*/ 71280 w 142875"/>
                <a:gd name="connsiteY3" fmla="*/ 169086 h 190500"/>
                <a:gd name="connsiteX4" fmla="*/ 117476 w 142875"/>
                <a:gd name="connsiteY4" fmla="*/ 114653 h 190500"/>
                <a:gd name="connsiteX5" fmla="*/ 117476 w 142875"/>
                <a:gd name="connsiteY5" fmla="*/ 115 h 190500"/>
                <a:gd name="connsiteX6" fmla="*/ 141955 w 142875"/>
                <a:gd name="connsiteY6" fmla="*/ 115 h 190500"/>
                <a:gd name="connsiteX7" fmla="*/ 141955 w 142875"/>
                <a:gd name="connsiteY7" fmla="*/ 111148 h 190500"/>
                <a:gd name="connsiteX8" fmla="*/ 68994 w 142875"/>
                <a:gd name="connsiteY8" fmla="*/ 190615 h 190500"/>
                <a:gd name="connsiteX9" fmla="*/ -920 w 142875"/>
                <a:gd name="connsiteY9" fmla="*/ 113929 h 190500"/>
                <a:gd name="connsiteX10" fmla="*/ -920 w 142875"/>
                <a:gd name="connsiteY10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90500">
                  <a:moveTo>
                    <a:pt x="-920" y="115"/>
                  </a:moveTo>
                  <a:lnTo>
                    <a:pt x="23559" y="115"/>
                  </a:lnTo>
                  <a:lnTo>
                    <a:pt x="23559" y="112843"/>
                  </a:lnTo>
                  <a:cubicBezTo>
                    <a:pt x="23559" y="150338"/>
                    <a:pt x="39466" y="169086"/>
                    <a:pt x="71280" y="169086"/>
                  </a:cubicBezTo>
                  <a:cubicBezTo>
                    <a:pt x="102046" y="169086"/>
                    <a:pt x="117476" y="150942"/>
                    <a:pt x="117476" y="114653"/>
                  </a:cubicBezTo>
                  <a:lnTo>
                    <a:pt x="117476" y="115"/>
                  </a:lnTo>
                  <a:lnTo>
                    <a:pt x="141955" y="115"/>
                  </a:lnTo>
                  <a:lnTo>
                    <a:pt x="141955" y="111148"/>
                  </a:lnTo>
                  <a:cubicBezTo>
                    <a:pt x="141955" y="164126"/>
                    <a:pt x="117666" y="190615"/>
                    <a:pt x="68994" y="190615"/>
                  </a:cubicBezTo>
                  <a:cubicBezTo>
                    <a:pt x="22416" y="190615"/>
                    <a:pt x="-920" y="165054"/>
                    <a:pt x="-920" y="113929"/>
                  </a:cubicBezTo>
                  <a:lnTo>
                    <a:pt x="-920" y="115"/>
                  </a:lnTo>
                  <a:close/>
                </a:path>
              </a:pathLst>
            </a:custGeom>
            <a:solidFill>
              <a:srgbClr val="1A92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9E991C8F-0361-4A63-86D4-2C4E07440642}"/>
                </a:ext>
              </a:extLst>
            </p:cNvPr>
            <p:cNvSpPr/>
            <p:nvPr/>
          </p:nvSpPr>
          <p:spPr>
            <a:xfrm>
              <a:off x="8759825" y="469900"/>
              <a:ext cx="1495425" cy="200025"/>
            </a:xfrm>
            <a:custGeom>
              <a:avLst/>
              <a:gdLst>
                <a:gd name="connsiteX0" fmla="*/ 1231520 w 1495425"/>
                <a:gd name="connsiteY0" fmla="*/ 178615 h 200025"/>
                <a:gd name="connsiteX1" fmla="*/ 1238950 w 1495425"/>
                <a:gd name="connsiteY1" fmla="*/ 181469 h 200025"/>
                <a:gd name="connsiteX2" fmla="*/ 1241902 w 1495425"/>
                <a:gd name="connsiteY2" fmla="*/ 188842 h 200025"/>
                <a:gd name="connsiteX3" fmla="*/ 1238950 w 1495425"/>
                <a:gd name="connsiteY3" fmla="*/ 196216 h 200025"/>
                <a:gd name="connsiteX4" fmla="*/ 1231520 w 1495425"/>
                <a:gd name="connsiteY4" fmla="*/ 199188 h 200025"/>
                <a:gd name="connsiteX5" fmla="*/ 1224376 w 1495425"/>
                <a:gd name="connsiteY5" fmla="*/ 196216 h 200025"/>
                <a:gd name="connsiteX6" fmla="*/ 1221518 w 1495425"/>
                <a:gd name="connsiteY6" fmla="*/ 188842 h 200025"/>
                <a:gd name="connsiteX7" fmla="*/ 1224376 w 1495425"/>
                <a:gd name="connsiteY7" fmla="*/ 181469 h 200025"/>
                <a:gd name="connsiteX8" fmla="*/ 1231520 w 1495425"/>
                <a:gd name="connsiteY8" fmla="*/ 178615 h 200025"/>
                <a:gd name="connsiteX9" fmla="*/ 560884 w 1495425"/>
                <a:gd name="connsiteY9" fmla="*/ 73010 h 200025"/>
                <a:gd name="connsiteX10" fmla="*/ 530756 w 1495425"/>
                <a:gd name="connsiteY10" fmla="*/ 85383 h 200025"/>
                <a:gd name="connsiteX11" fmla="*/ 516050 w 1495425"/>
                <a:gd name="connsiteY11" fmla="*/ 120940 h 200025"/>
                <a:gd name="connsiteX12" fmla="*/ 599060 w 1495425"/>
                <a:gd name="connsiteY12" fmla="*/ 120940 h 200025"/>
                <a:gd name="connsiteX13" fmla="*/ 588316 w 1495425"/>
                <a:gd name="connsiteY13" fmla="*/ 85564 h 200025"/>
                <a:gd name="connsiteX14" fmla="*/ 560884 w 1495425"/>
                <a:gd name="connsiteY14" fmla="*/ 73010 h 200025"/>
                <a:gd name="connsiteX15" fmla="*/ 345142 w 1495425"/>
                <a:gd name="connsiteY15" fmla="*/ 65399 h 200025"/>
                <a:gd name="connsiteX16" fmla="*/ 356696 w 1495425"/>
                <a:gd name="connsiteY16" fmla="*/ 65399 h 200025"/>
                <a:gd name="connsiteX17" fmla="*/ 356696 w 1495425"/>
                <a:gd name="connsiteY17" fmla="*/ 196929 h 200025"/>
                <a:gd name="connsiteX18" fmla="*/ 345142 w 1495425"/>
                <a:gd name="connsiteY18" fmla="*/ 196929 h 200025"/>
                <a:gd name="connsiteX19" fmla="*/ 1451452 w 1495425"/>
                <a:gd name="connsiteY19" fmla="*/ 62189 h 200025"/>
                <a:gd name="connsiteX20" fmla="*/ 1483456 w 1495425"/>
                <a:gd name="connsiteY20" fmla="*/ 76401 h 200025"/>
                <a:gd name="connsiteX21" fmla="*/ 1494505 w 1495425"/>
                <a:gd name="connsiteY21" fmla="*/ 116892 h 200025"/>
                <a:gd name="connsiteX22" fmla="*/ 1494505 w 1495425"/>
                <a:gd name="connsiteY22" fmla="*/ 196929 h 200025"/>
                <a:gd name="connsiteX23" fmla="*/ 1482980 w 1495425"/>
                <a:gd name="connsiteY23" fmla="*/ 196929 h 200025"/>
                <a:gd name="connsiteX24" fmla="*/ 1482980 w 1495425"/>
                <a:gd name="connsiteY24" fmla="*/ 120340 h 200025"/>
                <a:gd name="connsiteX25" fmla="*/ 1449452 w 1495425"/>
                <a:gd name="connsiteY25" fmla="*/ 73010 h 200025"/>
                <a:gd name="connsiteX26" fmla="*/ 1418686 w 1495425"/>
                <a:gd name="connsiteY26" fmla="*/ 86926 h 200025"/>
                <a:gd name="connsiteX27" fmla="*/ 1406685 w 1495425"/>
                <a:gd name="connsiteY27" fmla="*/ 121416 h 200025"/>
                <a:gd name="connsiteX28" fmla="*/ 1406685 w 1495425"/>
                <a:gd name="connsiteY28" fmla="*/ 196929 h 200025"/>
                <a:gd name="connsiteX29" fmla="*/ 1395159 w 1495425"/>
                <a:gd name="connsiteY29" fmla="*/ 196929 h 200025"/>
                <a:gd name="connsiteX30" fmla="*/ 1395159 w 1495425"/>
                <a:gd name="connsiteY30" fmla="*/ 65399 h 200025"/>
                <a:gd name="connsiteX31" fmla="*/ 1406685 w 1495425"/>
                <a:gd name="connsiteY31" fmla="*/ 65399 h 200025"/>
                <a:gd name="connsiteX32" fmla="*/ 1406685 w 1495425"/>
                <a:gd name="connsiteY32" fmla="*/ 89307 h 200025"/>
                <a:gd name="connsiteX33" fmla="*/ 1407256 w 1495425"/>
                <a:gd name="connsiteY33" fmla="*/ 89307 h 200025"/>
                <a:gd name="connsiteX34" fmla="*/ 1451452 w 1495425"/>
                <a:gd name="connsiteY34" fmla="*/ 62189 h 200025"/>
                <a:gd name="connsiteX35" fmla="*/ 1336295 w 1495425"/>
                <a:gd name="connsiteY35" fmla="*/ 62189 h 200025"/>
                <a:gd name="connsiteX36" fmla="*/ 1364870 w 1495425"/>
                <a:gd name="connsiteY36" fmla="*/ 68371 h 200025"/>
                <a:gd name="connsiteX37" fmla="*/ 1364870 w 1495425"/>
                <a:gd name="connsiteY37" fmla="*/ 81697 h 200025"/>
                <a:gd name="connsiteX38" fmla="*/ 1334485 w 1495425"/>
                <a:gd name="connsiteY38" fmla="*/ 73010 h 200025"/>
                <a:gd name="connsiteX39" fmla="*/ 1297718 w 1495425"/>
                <a:gd name="connsiteY39" fmla="*/ 89660 h 200025"/>
                <a:gd name="connsiteX40" fmla="*/ 1283621 w 1495425"/>
                <a:gd name="connsiteY40" fmla="*/ 132713 h 200025"/>
                <a:gd name="connsiteX41" fmla="*/ 1296480 w 1495425"/>
                <a:gd name="connsiteY41" fmla="*/ 173799 h 200025"/>
                <a:gd name="connsiteX42" fmla="*/ 1330676 w 1495425"/>
                <a:gd name="connsiteY42" fmla="*/ 189318 h 200025"/>
                <a:gd name="connsiteX43" fmla="*/ 1364393 w 1495425"/>
                <a:gd name="connsiteY43" fmla="*/ 178853 h 200025"/>
                <a:gd name="connsiteX44" fmla="*/ 1364393 w 1495425"/>
                <a:gd name="connsiteY44" fmla="*/ 191102 h 200025"/>
                <a:gd name="connsiteX45" fmla="*/ 1330103 w 1495425"/>
                <a:gd name="connsiteY45" fmla="*/ 200140 h 200025"/>
                <a:gd name="connsiteX46" fmla="*/ 1287622 w 1495425"/>
                <a:gd name="connsiteY46" fmla="*/ 181707 h 200025"/>
                <a:gd name="connsiteX47" fmla="*/ 1271429 w 1495425"/>
                <a:gd name="connsiteY47" fmla="*/ 133427 h 200025"/>
                <a:gd name="connsiteX48" fmla="*/ 1289622 w 1495425"/>
                <a:gd name="connsiteY48" fmla="*/ 82173 h 200025"/>
                <a:gd name="connsiteX49" fmla="*/ 1336295 w 1495425"/>
                <a:gd name="connsiteY49" fmla="*/ 62189 h 200025"/>
                <a:gd name="connsiteX50" fmla="*/ 561350 w 1495425"/>
                <a:gd name="connsiteY50" fmla="*/ 62189 h 200025"/>
                <a:gd name="connsiteX51" fmla="*/ 598298 w 1495425"/>
                <a:gd name="connsiteY51" fmla="*/ 79439 h 200025"/>
                <a:gd name="connsiteX52" fmla="*/ 611204 w 1495425"/>
                <a:gd name="connsiteY52" fmla="*/ 126407 h 200025"/>
                <a:gd name="connsiteX53" fmla="*/ 611204 w 1495425"/>
                <a:gd name="connsiteY53" fmla="*/ 131646 h 200025"/>
                <a:gd name="connsiteX54" fmla="*/ 515583 w 1495425"/>
                <a:gd name="connsiteY54" fmla="*/ 131646 h 200025"/>
                <a:gd name="connsiteX55" fmla="*/ 527841 w 1495425"/>
                <a:gd name="connsiteY55" fmla="*/ 174037 h 200025"/>
                <a:gd name="connsiteX56" fmla="*/ 561579 w 1495425"/>
                <a:gd name="connsiteY56" fmla="*/ 189318 h 200025"/>
                <a:gd name="connsiteX57" fmla="*/ 603965 w 1495425"/>
                <a:gd name="connsiteY57" fmla="*/ 173026 h 200025"/>
                <a:gd name="connsiteX58" fmla="*/ 603965 w 1495425"/>
                <a:gd name="connsiteY58" fmla="*/ 185632 h 200025"/>
                <a:gd name="connsiteX59" fmla="*/ 559245 w 1495425"/>
                <a:gd name="connsiteY59" fmla="*/ 200140 h 200025"/>
                <a:gd name="connsiteX60" fmla="*/ 518849 w 1495425"/>
                <a:gd name="connsiteY60" fmla="*/ 181885 h 200025"/>
                <a:gd name="connsiteX61" fmla="*/ 503438 w 1495425"/>
                <a:gd name="connsiteY61" fmla="*/ 130455 h 200025"/>
                <a:gd name="connsiteX62" fmla="*/ 519555 w 1495425"/>
                <a:gd name="connsiteY62" fmla="*/ 81935 h 200025"/>
                <a:gd name="connsiteX63" fmla="*/ 561350 w 1495425"/>
                <a:gd name="connsiteY63" fmla="*/ 62189 h 200025"/>
                <a:gd name="connsiteX64" fmla="*/ 453880 w 1495425"/>
                <a:gd name="connsiteY64" fmla="*/ 62189 h 200025"/>
                <a:gd name="connsiteX65" fmla="*/ 482483 w 1495425"/>
                <a:gd name="connsiteY65" fmla="*/ 68371 h 200025"/>
                <a:gd name="connsiteX66" fmla="*/ 482483 w 1495425"/>
                <a:gd name="connsiteY66" fmla="*/ 81697 h 200025"/>
                <a:gd name="connsiteX67" fmla="*/ 452127 w 1495425"/>
                <a:gd name="connsiteY67" fmla="*/ 73010 h 200025"/>
                <a:gd name="connsiteX68" fmla="*/ 415351 w 1495425"/>
                <a:gd name="connsiteY68" fmla="*/ 89660 h 200025"/>
                <a:gd name="connsiteX69" fmla="*/ 401225 w 1495425"/>
                <a:gd name="connsiteY69" fmla="*/ 132713 h 200025"/>
                <a:gd name="connsiteX70" fmla="*/ 414122 w 1495425"/>
                <a:gd name="connsiteY70" fmla="*/ 173799 h 200025"/>
                <a:gd name="connsiteX71" fmla="*/ 448279 w 1495425"/>
                <a:gd name="connsiteY71" fmla="*/ 189318 h 200025"/>
                <a:gd name="connsiteX72" fmla="*/ 482017 w 1495425"/>
                <a:gd name="connsiteY72" fmla="*/ 178853 h 200025"/>
                <a:gd name="connsiteX73" fmla="*/ 482017 w 1495425"/>
                <a:gd name="connsiteY73" fmla="*/ 191102 h 200025"/>
                <a:gd name="connsiteX74" fmla="*/ 447689 w 1495425"/>
                <a:gd name="connsiteY74" fmla="*/ 200140 h 200025"/>
                <a:gd name="connsiteX75" fmla="*/ 405255 w 1495425"/>
                <a:gd name="connsiteY75" fmla="*/ 181707 h 200025"/>
                <a:gd name="connsiteX76" fmla="*/ 389081 w 1495425"/>
                <a:gd name="connsiteY76" fmla="*/ 133427 h 200025"/>
                <a:gd name="connsiteX77" fmla="*/ 407236 w 1495425"/>
                <a:gd name="connsiteY77" fmla="*/ 82173 h 200025"/>
                <a:gd name="connsiteX78" fmla="*/ 453880 w 1495425"/>
                <a:gd name="connsiteY78" fmla="*/ 62189 h 200025"/>
                <a:gd name="connsiteX79" fmla="*/ 84195 w 1495425"/>
                <a:gd name="connsiteY79" fmla="*/ 21280 h 200025"/>
                <a:gd name="connsiteX80" fmla="*/ 32294 w 1495425"/>
                <a:gd name="connsiteY80" fmla="*/ 44530 h 200025"/>
                <a:gd name="connsiteX81" fmla="*/ 11920 w 1495425"/>
                <a:gd name="connsiteY81" fmla="*/ 105357 h 200025"/>
                <a:gd name="connsiteX82" fmla="*/ 31189 w 1495425"/>
                <a:gd name="connsiteY82" fmla="*/ 165950 h 200025"/>
                <a:gd name="connsiteX83" fmla="*/ 82671 w 1495425"/>
                <a:gd name="connsiteY83" fmla="*/ 188486 h 200025"/>
                <a:gd name="connsiteX84" fmla="*/ 135735 w 1495425"/>
                <a:gd name="connsiteY84" fmla="*/ 166188 h 200025"/>
                <a:gd name="connsiteX85" fmla="*/ 155300 w 1495425"/>
                <a:gd name="connsiteY85" fmla="*/ 104052 h 200025"/>
                <a:gd name="connsiteX86" fmla="*/ 136202 w 1495425"/>
                <a:gd name="connsiteY86" fmla="*/ 43168 h 200025"/>
                <a:gd name="connsiteX87" fmla="*/ 84195 w 1495425"/>
                <a:gd name="connsiteY87" fmla="*/ 21280 h 200025"/>
                <a:gd name="connsiteX88" fmla="*/ 350857 w 1495425"/>
                <a:gd name="connsiteY88" fmla="*/ 12717 h 200025"/>
                <a:gd name="connsiteX89" fmla="*/ 357696 w 1495425"/>
                <a:gd name="connsiteY89" fmla="*/ 15279 h 200025"/>
                <a:gd name="connsiteX90" fmla="*/ 360668 w 1495425"/>
                <a:gd name="connsiteY90" fmla="*/ 22232 h 200025"/>
                <a:gd name="connsiteX91" fmla="*/ 357753 w 1495425"/>
                <a:gd name="connsiteY91" fmla="*/ 29309 h 200025"/>
                <a:gd name="connsiteX92" fmla="*/ 350857 w 1495425"/>
                <a:gd name="connsiteY92" fmla="*/ 32224 h 200025"/>
                <a:gd name="connsiteX93" fmla="*/ 344152 w 1495425"/>
                <a:gd name="connsiteY93" fmla="*/ 29433 h 200025"/>
                <a:gd name="connsiteX94" fmla="*/ 341285 w 1495425"/>
                <a:gd name="connsiteY94" fmla="*/ 22232 h 200025"/>
                <a:gd name="connsiteX95" fmla="*/ 344209 w 1495425"/>
                <a:gd name="connsiteY95" fmla="*/ 15393 h 200025"/>
                <a:gd name="connsiteX96" fmla="*/ 350857 w 1495425"/>
                <a:gd name="connsiteY96" fmla="*/ 12717 h 200025"/>
                <a:gd name="connsiteX97" fmla="*/ 86291 w 1495425"/>
                <a:gd name="connsiteY97" fmla="*/ 9630 h 200025"/>
                <a:gd name="connsiteX98" fmla="*/ 145489 w 1495425"/>
                <a:gd name="connsiteY98" fmla="*/ 35138 h 200025"/>
                <a:gd name="connsiteX99" fmla="*/ 168139 w 1495425"/>
                <a:gd name="connsiteY99" fmla="*/ 102032 h 200025"/>
                <a:gd name="connsiteX100" fmla="*/ 144965 w 1495425"/>
                <a:gd name="connsiteY100" fmla="*/ 173918 h 200025"/>
                <a:gd name="connsiteX101" fmla="*/ 82910 w 1495425"/>
                <a:gd name="connsiteY101" fmla="*/ 200140 h 200025"/>
                <a:gd name="connsiteX102" fmla="*/ 21845 w 1495425"/>
                <a:gd name="connsiteY102" fmla="*/ 174215 h 200025"/>
                <a:gd name="connsiteX103" fmla="*/ -920 w 1495425"/>
                <a:gd name="connsiteY103" fmla="*/ 106785 h 200025"/>
                <a:gd name="connsiteX104" fmla="*/ 22436 w 1495425"/>
                <a:gd name="connsiteY104" fmla="*/ 36148 h 200025"/>
                <a:gd name="connsiteX105" fmla="*/ 86291 w 1495425"/>
                <a:gd name="connsiteY105" fmla="*/ 9630 h 200025"/>
                <a:gd name="connsiteX106" fmla="*/ 316520 w 1495425"/>
                <a:gd name="connsiteY106" fmla="*/ 115 h 200025"/>
                <a:gd name="connsiteX107" fmla="*/ 330178 w 1495425"/>
                <a:gd name="connsiteY107" fmla="*/ 2611 h 200025"/>
                <a:gd name="connsiteX108" fmla="*/ 330178 w 1495425"/>
                <a:gd name="connsiteY108" fmla="*/ 14622 h 200025"/>
                <a:gd name="connsiteX109" fmla="*/ 316053 w 1495425"/>
                <a:gd name="connsiteY109" fmla="*/ 10935 h 200025"/>
                <a:gd name="connsiteX110" fmla="*/ 292231 w 1495425"/>
                <a:gd name="connsiteY110" fmla="*/ 43520 h 200025"/>
                <a:gd name="connsiteX111" fmla="*/ 292231 w 1495425"/>
                <a:gd name="connsiteY111" fmla="*/ 65399 h 200025"/>
                <a:gd name="connsiteX112" fmla="*/ 326445 w 1495425"/>
                <a:gd name="connsiteY112" fmla="*/ 65399 h 200025"/>
                <a:gd name="connsiteX113" fmla="*/ 326445 w 1495425"/>
                <a:gd name="connsiteY113" fmla="*/ 76220 h 200025"/>
                <a:gd name="connsiteX114" fmla="*/ 292231 w 1495425"/>
                <a:gd name="connsiteY114" fmla="*/ 76220 h 200025"/>
                <a:gd name="connsiteX115" fmla="*/ 292231 w 1495425"/>
                <a:gd name="connsiteY115" fmla="*/ 196929 h 200025"/>
                <a:gd name="connsiteX116" fmla="*/ 280677 w 1495425"/>
                <a:gd name="connsiteY116" fmla="*/ 196929 h 200025"/>
                <a:gd name="connsiteX117" fmla="*/ 280677 w 1495425"/>
                <a:gd name="connsiteY117" fmla="*/ 76220 h 200025"/>
                <a:gd name="connsiteX118" fmla="*/ 257436 w 1495425"/>
                <a:gd name="connsiteY118" fmla="*/ 76220 h 200025"/>
                <a:gd name="connsiteX119" fmla="*/ 257436 w 1495425"/>
                <a:gd name="connsiteY119" fmla="*/ 65399 h 200025"/>
                <a:gd name="connsiteX120" fmla="*/ 280677 w 1495425"/>
                <a:gd name="connsiteY120" fmla="*/ 65399 h 200025"/>
                <a:gd name="connsiteX121" fmla="*/ 280677 w 1495425"/>
                <a:gd name="connsiteY121" fmla="*/ 42568 h 200025"/>
                <a:gd name="connsiteX122" fmla="*/ 290945 w 1495425"/>
                <a:gd name="connsiteY122" fmla="*/ 10935 h 200025"/>
                <a:gd name="connsiteX123" fmla="*/ 316520 w 1495425"/>
                <a:gd name="connsiteY123" fmla="*/ 115 h 200025"/>
                <a:gd name="connsiteX124" fmla="*/ 245044 w 1495425"/>
                <a:gd name="connsiteY124" fmla="*/ 115 h 200025"/>
                <a:gd name="connsiteX125" fmla="*/ 258703 w 1495425"/>
                <a:gd name="connsiteY125" fmla="*/ 2611 h 200025"/>
                <a:gd name="connsiteX126" fmla="*/ 258703 w 1495425"/>
                <a:gd name="connsiteY126" fmla="*/ 14622 h 200025"/>
                <a:gd name="connsiteX127" fmla="*/ 244577 w 1495425"/>
                <a:gd name="connsiteY127" fmla="*/ 10935 h 200025"/>
                <a:gd name="connsiteX128" fmla="*/ 220755 w 1495425"/>
                <a:gd name="connsiteY128" fmla="*/ 43520 h 200025"/>
                <a:gd name="connsiteX129" fmla="*/ 220755 w 1495425"/>
                <a:gd name="connsiteY129" fmla="*/ 65399 h 200025"/>
                <a:gd name="connsiteX130" fmla="*/ 254969 w 1495425"/>
                <a:gd name="connsiteY130" fmla="*/ 65399 h 200025"/>
                <a:gd name="connsiteX131" fmla="*/ 254969 w 1495425"/>
                <a:gd name="connsiteY131" fmla="*/ 76220 h 200025"/>
                <a:gd name="connsiteX132" fmla="*/ 220755 w 1495425"/>
                <a:gd name="connsiteY132" fmla="*/ 76220 h 200025"/>
                <a:gd name="connsiteX133" fmla="*/ 220755 w 1495425"/>
                <a:gd name="connsiteY133" fmla="*/ 196929 h 200025"/>
                <a:gd name="connsiteX134" fmla="*/ 209201 w 1495425"/>
                <a:gd name="connsiteY134" fmla="*/ 196929 h 200025"/>
                <a:gd name="connsiteX135" fmla="*/ 209201 w 1495425"/>
                <a:gd name="connsiteY135" fmla="*/ 76220 h 200025"/>
                <a:gd name="connsiteX136" fmla="*/ 185970 w 1495425"/>
                <a:gd name="connsiteY136" fmla="*/ 76220 h 200025"/>
                <a:gd name="connsiteX137" fmla="*/ 185970 w 1495425"/>
                <a:gd name="connsiteY137" fmla="*/ 65399 h 200025"/>
                <a:gd name="connsiteX138" fmla="*/ 209201 w 1495425"/>
                <a:gd name="connsiteY138" fmla="*/ 65399 h 200025"/>
                <a:gd name="connsiteX139" fmla="*/ 209201 w 1495425"/>
                <a:gd name="connsiteY139" fmla="*/ 42568 h 200025"/>
                <a:gd name="connsiteX140" fmla="*/ 219469 w 1495425"/>
                <a:gd name="connsiteY140" fmla="*/ 10935 h 200025"/>
                <a:gd name="connsiteX141" fmla="*/ 245044 w 1495425"/>
                <a:gd name="connsiteY141" fmla="*/ 11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495425" h="200025">
                  <a:moveTo>
                    <a:pt x="1231520" y="178615"/>
                  </a:moveTo>
                  <a:cubicBezTo>
                    <a:pt x="1234472" y="178615"/>
                    <a:pt x="1236853" y="179567"/>
                    <a:pt x="1238950" y="181469"/>
                  </a:cubicBezTo>
                  <a:cubicBezTo>
                    <a:pt x="1240950" y="183372"/>
                    <a:pt x="1241902" y="185830"/>
                    <a:pt x="1241902" y="188842"/>
                  </a:cubicBezTo>
                  <a:cubicBezTo>
                    <a:pt x="1241902" y="191776"/>
                    <a:pt x="1240950" y="194234"/>
                    <a:pt x="1238950" y="196216"/>
                  </a:cubicBezTo>
                  <a:cubicBezTo>
                    <a:pt x="1236853" y="198198"/>
                    <a:pt x="1234472" y="199188"/>
                    <a:pt x="1231520" y="199188"/>
                  </a:cubicBezTo>
                  <a:cubicBezTo>
                    <a:pt x="1228662" y="199188"/>
                    <a:pt x="1226281" y="198198"/>
                    <a:pt x="1224376" y="196216"/>
                  </a:cubicBezTo>
                  <a:cubicBezTo>
                    <a:pt x="1222471" y="194234"/>
                    <a:pt x="1221518" y="191776"/>
                    <a:pt x="1221518" y="188842"/>
                  </a:cubicBezTo>
                  <a:cubicBezTo>
                    <a:pt x="1221518" y="185830"/>
                    <a:pt x="1222471" y="183372"/>
                    <a:pt x="1224376" y="181469"/>
                  </a:cubicBezTo>
                  <a:cubicBezTo>
                    <a:pt x="1226281" y="179567"/>
                    <a:pt x="1228662" y="178615"/>
                    <a:pt x="1231520" y="178615"/>
                  </a:cubicBezTo>
                  <a:close/>
                  <a:moveTo>
                    <a:pt x="560884" y="73010"/>
                  </a:moveTo>
                  <a:cubicBezTo>
                    <a:pt x="548739" y="73010"/>
                    <a:pt x="538700" y="77134"/>
                    <a:pt x="530756" y="85383"/>
                  </a:cubicBezTo>
                  <a:cubicBezTo>
                    <a:pt x="522822" y="93622"/>
                    <a:pt x="517916" y="105481"/>
                    <a:pt x="516050" y="120940"/>
                  </a:cubicBezTo>
                  <a:lnTo>
                    <a:pt x="599060" y="120940"/>
                  </a:lnTo>
                  <a:cubicBezTo>
                    <a:pt x="598517" y="105719"/>
                    <a:pt x="594936" y="93927"/>
                    <a:pt x="588316" y="85564"/>
                  </a:cubicBezTo>
                  <a:cubicBezTo>
                    <a:pt x="581706" y="77191"/>
                    <a:pt x="572551" y="73010"/>
                    <a:pt x="560884" y="73010"/>
                  </a:cubicBezTo>
                  <a:close/>
                  <a:moveTo>
                    <a:pt x="345142" y="65399"/>
                  </a:moveTo>
                  <a:lnTo>
                    <a:pt x="356696" y="65399"/>
                  </a:lnTo>
                  <a:lnTo>
                    <a:pt x="356696" y="196929"/>
                  </a:lnTo>
                  <a:lnTo>
                    <a:pt x="345142" y="196929"/>
                  </a:lnTo>
                  <a:close/>
                  <a:moveTo>
                    <a:pt x="1451452" y="62189"/>
                  </a:moveTo>
                  <a:cubicBezTo>
                    <a:pt x="1465358" y="62189"/>
                    <a:pt x="1476027" y="66933"/>
                    <a:pt x="1483456" y="76401"/>
                  </a:cubicBezTo>
                  <a:cubicBezTo>
                    <a:pt x="1490790" y="85878"/>
                    <a:pt x="1494505" y="99375"/>
                    <a:pt x="1494505" y="116892"/>
                  </a:cubicBezTo>
                  <a:lnTo>
                    <a:pt x="1494505" y="196929"/>
                  </a:lnTo>
                  <a:lnTo>
                    <a:pt x="1482980" y="196929"/>
                  </a:lnTo>
                  <a:lnTo>
                    <a:pt x="1482980" y="120340"/>
                  </a:lnTo>
                  <a:cubicBezTo>
                    <a:pt x="1482980" y="88793"/>
                    <a:pt x="1471740" y="73010"/>
                    <a:pt x="1449452" y="73010"/>
                  </a:cubicBezTo>
                  <a:cubicBezTo>
                    <a:pt x="1436974" y="73010"/>
                    <a:pt x="1426782" y="77648"/>
                    <a:pt x="1418686" y="86926"/>
                  </a:cubicBezTo>
                  <a:cubicBezTo>
                    <a:pt x="1410685" y="96203"/>
                    <a:pt x="1406685" y="107700"/>
                    <a:pt x="1406685" y="121416"/>
                  </a:cubicBezTo>
                  <a:lnTo>
                    <a:pt x="1406685" y="196929"/>
                  </a:lnTo>
                  <a:lnTo>
                    <a:pt x="1395159" y="196929"/>
                  </a:lnTo>
                  <a:lnTo>
                    <a:pt x="1395159" y="65399"/>
                  </a:lnTo>
                  <a:lnTo>
                    <a:pt x="1406685" y="65399"/>
                  </a:lnTo>
                  <a:lnTo>
                    <a:pt x="1406685" y="89307"/>
                  </a:lnTo>
                  <a:lnTo>
                    <a:pt x="1407256" y="89307"/>
                  </a:lnTo>
                  <a:cubicBezTo>
                    <a:pt x="1416685" y="71229"/>
                    <a:pt x="1431450" y="62189"/>
                    <a:pt x="1451452" y="62189"/>
                  </a:cubicBezTo>
                  <a:close/>
                  <a:moveTo>
                    <a:pt x="1336295" y="62189"/>
                  </a:moveTo>
                  <a:cubicBezTo>
                    <a:pt x="1346106" y="62189"/>
                    <a:pt x="1355631" y="64256"/>
                    <a:pt x="1364870" y="68371"/>
                  </a:cubicBezTo>
                  <a:lnTo>
                    <a:pt x="1364870" y="81697"/>
                  </a:lnTo>
                  <a:cubicBezTo>
                    <a:pt x="1355631" y="75905"/>
                    <a:pt x="1345534" y="73010"/>
                    <a:pt x="1334485" y="73010"/>
                  </a:cubicBezTo>
                  <a:cubicBezTo>
                    <a:pt x="1319436" y="73010"/>
                    <a:pt x="1307148" y="78563"/>
                    <a:pt x="1297718" y="89660"/>
                  </a:cubicBezTo>
                  <a:cubicBezTo>
                    <a:pt x="1288289" y="100766"/>
                    <a:pt x="1283621" y="115110"/>
                    <a:pt x="1283621" y="132713"/>
                  </a:cubicBezTo>
                  <a:cubicBezTo>
                    <a:pt x="1283621" y="149757"/>
                    <a:pt x="1287908" y="163453"/>
                    <a:pt x="1296480" y="173799"/>
                  </a:cubicBezTo>
                  <a:cubicBezTo>
                    <a:pt x="1305053" y="184146"/>
                    <a:pt x="1316483" y="189318"/>
                    <a:pt x="1330676" y="189318"/>
                  </a:cubicBezTo>
                  <a:cubicBezTo>
                    <a:pt x="1343534" y="189318"/>
                    <a:pt x="1354773" y="185830"/>
                    <a:pt x="1364393" y="178853"/>
                  </a:cubicBezTo>
                  <a:lnTo>
                    <a:pt x="1364393" y="191102"/>
                  </a:lnTo>
                  <a:cubicBezTo>
                    <a:pt x="1354773" y="197127"/>
                    <a:pt x="1343343" y="200140"/>
                    <a:pt x="1330103" y="200140"/>
                  </a:cubicBezTo>
                  <a:cubicBezTo>
                    <a:pt x="1312578" y="200140"/>
                    <a:pt x="1298386" y="193995"/>
                    <a:pt x="1287622" y="181707"/>
                  </a:cubicBezTo>
                  <a:cubicBezTo>
                    <a:pt x="1276859" y="169419"/>
                    <a:pt x="1271429" y="153325"/>
                    <a:pt x="1271429" y="133427"/>
                  </a:cubicBezTo>
                  <a:cubicBezTo>
                    <a:pt x="1271429" y="112577"/>
                    <a:pt x="1277525" y="95489"/>
                    <a:pt x="1289622" y="82173"/>
                  </a:cubicBezTo>
                  <a:cubicBezTo>
                    <a:pt x="1301719" y="68847"/>
                    <a:pt x="1317245" y="62189"/>
                    <a:pt x="1336295" y="62189"/>
                  </a:cubicBezTo>
                  <a:close/>
                  <a:moveTo>
                    <a:pt x="561350" y="62189"/>
                  </a:moveTo>
                  <a:cubicBezTo>
                    <a:pt x="577381" y="62189"/>
                    <a:pt x="589697" y="67943"/>
                    <a:pt x="598298" y="79439"/>
                  </a:cubicBezTo>
                  <a:cubicBezTo>
                    <a:pt x="606899" y="90926"/>
                    <a:pt x="611204" y="106585"/>
                    <a:pt x="611204" y="126407"/>
                  </a:cubicBezTo>
                  <a:lnTo>
                    <a:pt x="611204" y="131646"/>
                  </a:lnTo>
                  <a:lnTo>
                    <a:pt x="515583" y="131646"/>
                  </a:lnTo>
                  <a:cubicBezTo>
                    <a:pt x="515583" y="149718"/>
                    <a:pt x="519669" y="163849"/>
                    <a:pt x="527841" y="174037"/>
                  </a:cubicBezTo>
                  <a:cubicBezTo>
                    <a:pt x="536014" y="184225"/>
                    <a:pt x="547263" y="189318"/>
                    <a:pt x="561579" y="189318"/>
                  </a:cubicBezTo>
                  <a:cubicBezTo>
                    <a:pt x="576057" y="189318"/>
                    <a:pt x="590182" y="183888"/>
                    <a:pt x="603965" y="173026"/>
                  </a:cubicBezTo>
                  <a:lnTo>
                    <a:pt x="603965" y="185632"/>
                  </a:lnTo>
                  <a:cubicBezTo>
                    <a:pt x="590573" y="195304"/>
                    <a:pt x="575666" y="200140"/>
                    <a:pt x="559245" y="200140"/>
                  </a:cubicBezTo>
                  <a:cubicBezTo>
                    <a:pt x="542586" y="200140"/>
                    <a:pt x="529127" y="194055"/>
                    <a:pt x="518849" y="181885"/>
                  </a:cubicBezTo>
                  <a:cubicBezTo>
                    <a:pt x="508572" y="169716"/>
                    <a:pt x="503438" y="152571"/>
                    <a:pt x="503438" y="130455"/>
                  </a:cubicBezTo>
                  <a:cubicBezTo>
                    <a:pt x="503438" y="111262"/>
                    <a:pt x="508811" y="95089"/>
                    <a:pt x="519555" y="81935"/>
                  </a:cubicBezTo>
                  <a:cubicBezTo>
                    <a:pt x="530289" y="68771"/>
                    <a:pt x="544224" y="62189"/>
                    <a:pt x="561350" y="62189"/>
                  </a:cubicBezTo>
                  <a:close/>
                  <a:moveTo>
                    <a:pt x="453880" y="62189"/>
                  </a:moveTo>
                  <a:cubicBezTo>
                    <a:pt x="463767" y="62189"/>
                    <a:pt x="473301" y="64256"/>
                    <a:pt x="482483" y="68371"/>
                  </a:cubicBezTo>
                  <a:lnTo>
                    <a:pt x="482483" y="81697"/>
                  </a:lnTo>
                  <a:cubicBezTo>
                    <a:pt x="473301" y="75905"/>
                    <a:pt x="463176" y="73010"/>
                    <a:pt x="452127" y="73010"/>
                  </a:cubicBezTo>
                  <a:cubicBezTo>
                    <a:pt x="437030" y="73010"/>
                    <a:pt x="424771" y="78563"/>
                    <a:pt x="415351" y="89660"/>
                  </a:cubicBezTo>
                  <a:cubicBezTo>
                    <a:pt x="405931" y="100766"/>
                    <a:pt x="401225" y="115110"/>
                    <a:pt x="401225" y="132713"/>
                  </a:cubicBezTo>
                  <a:cubicBezTo>
                    <a:pt x="401225" y="149757"/>
                    <a:pt x="405521" y="163453"/>
                    <a:pt x="414122" y="173799"/>
                  </a:cubicBezTo>
                  <a:cubicBezTo>
                    <a:pt x="422723" y="184146"/>
                    <a:pt x="434106" y="189318"/>
                    <a:pt x="448279" y="189318"/>
                  </a:cubicBezTo>
                  <a:cubicBezTo>
                    <a:pt x="461195" y="189318"/>
                    <a:pt x="472444" y="185830"/>
                    <a:pt x="482017" y="178853"/>
                  </a:cubicBezTo>
                  <a:lnTo>
                    <a:pt x="482017" y="191102"/>
                  </a:lnTo>
                  <a:cubicBezTo>
                    <a:pt x="472444" y="197127"/>
                    <a:pt x="461004" y="200140"/>
                    <a:pt x="447689" y="200140"/>
                  </a:cubicBezTo>
                  <a:cubicBezTo>
                    <a:pt x="430182" y="200140"/>
                    <a:pt x="416027" y="193995"/>
                    <a:pt x="405255" y="181707"/>
                  </a:cubicBezTo>
                  <a:cubicBezTo>
                    <a:pt x="394472" y="169419"/>
                    <a:pt x="389081" y="153325"/>
                    <a:pt x="389081" y="133427"/>
                  </a:cubicBezTo>
                  <a:cubicBezTo>
                    <a:pt x="389081" y="112577"/>
                    <a:pt x="395130" y="95489"/>
                    <a:pt x="407236" y="82173"/>
                  </a:cubicBezTo>
                  <a:cubicBezTo>
                    <a:pt x="419342" y="68847"/>
                    <a:pt x="434887" y="62189"/>
                    <a:pt x="453880" y="62189"/>
                  </a:cubicBezTo>
                  <a:close/>
                  <a:moveTo>
                    <a:pt x="84195" y="21280"/>
                  </a:moveTo>
                  <a:cubicBezTo>
                    <a:pt x="63174" y="21280"/>
                    <a:pt x="45877" y="29033"/>
                    <a:pt x="32294" y="44530"/>
                  </a:cubicBezTo>
                  <a:cubicBezTo>
                    <a:pt x="18711" y="60027"/>
                    <a:pt x="11920" y="80306"/>
                    <a:pt x="11920" y="105357"/>
                  </a:cubicBezTo>
                  <a:cubicBezTo>
                    <a:pt x="11920" y="130731"/>
                    <a:pt x="18349" y="150926"/>
                    <a:pt x="31189" y="165950"/>
                  </a:cubicBezTo>
                  <a:cubicBezTo>
                    <a:pt x="44028" y="180974"/>
                    <a:pt x="61192" y="188486"/>
                    <a:pt x="82671" y="188486"/>
                  </a:cubicBezTo>
                  <a:cubicBezTo>
                    <a:pt x="105017" y="188486"/>
                    <a:pt x="122705" y="181053"/>
                    <a:pt x="135735" y="166188"/>
                  </a:cubicBezTo>
                  <a:cubicBezTo>
                    <a:pt x="148775" y="151322"/>
                    <a:pt x="155300" y="130607"/>
                    <a:pt x="155300" y="104052"/>
                  </a:cubicBezTo>
                  <a:cubicBezTo>
                    <a:pt x="155300" y="78049"/>
                    <a:pt x="148937" y="57751"/>
                    <a:pt x="136202" y="43168"/>
                  </a:cubicBezTo>
                  <a:cubicBezTo>
                    <a:pt x="123476" y="28576"/>
                    <a:pt x="106141" y="21280"/>
                    <a:pt x="84195" y="21280"/>
                  </a:cubicBezTo>
                  <a:close/>
                  <a:moveTo>
                    <a:pt x="350857" y="12717"/>
                  </a:moveTo>
                  <a:cubicBezTo>
                    <a:pt x="353429" y="12717"/>
                    <a:pt x="355705" y="13574"/>
                    <a:pt x="357696" y="15279"/>
                  </a:cubicBezTo>
                  <a:cubicBezTo>
                    <a:pt x="359677" y="16984"/>
                    <a:pt x="360668" y="19298"/>
                    <a:pt x="360668" y="22232"/>
                  </a:cubicBezTo>
                  <a:cubicBezTo>
                    <a:pt x="360668" y="25013"/>
                    <a:pt x="359696" y="27366"/>
                    <a:pt x="357753" y="29309"/>
                  </a:cubicBezTo>
                  <a:cubicBezTo>
                    <a:pt x="355801" y="31252"/>
                    <a:pt x="353505" y="32224"/>
                    <a:pt x="350857" y="32224"/>
                  </a:cubicBezTo>
                  <a:cubicBezTo>
                    <a:pt x="348295" y="32224"/>
                    <a:pt x="346057" y="31290"/>
                    <a:pt x="344152" y="29433"/>
                  </a:cubicBezTo>
                  <a:cubicBezTo>
                    <a:pt x="342247" y="27566"/>
                    <a:pt x="341285" y="25166"/>
                    <a:pt x="341285" y="22232"/>
                  </a:cubicBezTo>
                  <a:cubicBezTo>
                    <a:pt x="341285" y="19460"/>
                    <a:pt x="342266" y="17184"/>
                    <a:pt x="344209" y="15393"/>
                  </a:cubicBezTo>
                  <a:cubicBezTo>
                    <a:pt x="346152" y="13612"/>
                    <a:pt x="348371" y="12717"/>
                    <a:pt x="350857" y="12717"/>
                  </a:cubicBezTo>
                  <a:close/>
                  <a:moveTo>
                    <a:pt x="86291" y="9630"/>
                  </a:moveTo>
                  <a:cubicBezTo>
                    <a:pt x="110656" y="9630"/>
                    <a:pt x="130392" y="18127"/>
                    <a:pt x="145489" y="35138"/>
                  </a:cubicBezTo>
                  <a:cubicBezTo>
                    <a:pt x="160586" y="52141"/>
                    <a:pt x="168139" y="74439"/>
                    <a:pt x="168139" y="102032"/>
                  </a:cubicBezTo>
                  <a:cubicBezTo>
                    <a:pt x="168139" y="132474"/>
                    <a:pt x="160414" y="156436"/>
                    <a:pt x="144965" y="173918"/>
                  </a:cubicBezTo>
                  <a:cubicBezTo>
                    <a:pt x="129515" y="191399"/>
                    <a:pt x="108827" y="200140"/>
                    <a:pt x="82910" y="200140"/>
                  </a:cubicBezTo>
                  <a:cubicBezTo>
                    <a:pt x="57382" y="200140"/>
                    <a:pt x="37028" y="191498"/>
                    <a:pt x="21845" y="174215"/>
                  </a:cubicBezTo>
                  <a:cubicBezTo>
                    <a:pt x="6671" y="156932"/>
                    <a:pt x="-920" y="134456"/>
                    <a:pt x="-920" y="106785"/>
                  </a:cubicBezTo>
                  <a:cubicBezTo>
                    <a:pt x="-920" y="77372"/>
                    <a:pt x="6862" y="53826"/>
                    <a:pt x="22436" y="36148"/>
                  </a:cubicBezTo>
                  <a:cubicBezTo>
                    <a:pt x="37999" y="18470"/>
                    <a:pt x="59287" y="9630"/>
                    <a:pt x="86291" y="9630"/>
                  </a:cubicBezTo>
                  <a:close/>
                  <a:moveTo>
                    <a:pt x="316520" y="115"/>
                  </a:moveTo>
                  <a:cubicBezTo>
                    <a:pt x="322044" y="115"/>
                    <a:pt x="326597" y="944"/>
                    <a:pt x="330178" y="2611"/>
                  </a:cubicBezTo>
                  <a:lnTo>
                    <a:pt x="330178" y="14622"/>
                  </a:lnTo>
                  <a:cubicBezTo>
                    <a:pt x="327064" y="12164"/>
                    <a:pt x="322359" y="10935"/>
                    <a:pt x="316053" y="10935"/>
                  </a:cubicBezTo>
                  <a:cubicBezTo>
                    <a:pt x="300175" y="10935"/>
                    <a:pt x="292231" y="21794"/>
                    <a:pt x="292231" y="43520"/>
                  </a:cubicBezTo>
                  <a:lnTo>
                    <a:pt x="292231" y="65399"/>
                  </a:lnTo>
                  <a:lnTo>
                    <a:pt x="326445" y="65399"/>
                  </a:lnTo>
                  <a:lnTo>
                    <a:pt x="326445" y="76220"/>
                  </a:lnTo>
                  <a:lnTo>
                    <a:pt x="292231" y="76220"/>
                  </a:lnTo>
                  <a:lnTo>
                    <a:pt x="292231" y="196929"/>
                  </a:lnTo>
                  <a:lnTo>
                    <a:pt x="280677" y="196929"/>
                  </a:lnTo>
                  <a:lnTo>
                    <a:pt x="280677" y="76220"/>
                  </a:lnTo>
                  <a:lnTo>
                    <a:pt x="257436" y="76220"/>
                  </a:lnTo>
                  <a:lnTo>
                    <a:pt x="257436" y="65399"/>
                  </a:lnTo>
                  <a:lnTo>
                    <a:pt x="280677" y="65399"/>
                  </a:lnTo>
                  <a:lnTo>
                    <a:pt x="280677" y="42568"/>
                  </a:lnTo>
                  <a:cubicBezTo>
                    <a:pt x="280677" y="28700"/>
                    <a:pt x="284096" y="18155"/>
                    <a:pt x="290945" y="10935"/>
                  </a:cubicBezTo>
                  <a:cubicBezTo>
                    <a:pt x="297794" y="3725"/>
                    <a:pt x="306318" y="115"/>
                    <a:pt x="316520" y="115"/>
                  </a:cubicBezTo>
                  <a:close/>
                  <a:moveTo>
                    <a:pt x="245044" y="115"/>
                  </a:moveTo>
                  <a:cubicBezTo>
                    <a:pt x="250569" y="115"/>
                    <a:pt x="255121" y="944"/>
                    <a:pt x="258703" y="2611"/>
                  </a:cubicBezTo>
                  <a:lnTo>
                    <a:pt x="258703" y="14622"/>
                  </a:lnTo>
                  <a:cubicBezTo>
                    <a:pt x="255588" y="12164"/>
                    <a:pt x="250883" y="10935"/>
                    <a:pt x="244577" y="10935"/>
                  </a:cubicBezTo>
                  <a:cubicBezTo>
                    <a:pt x="228699" y="10935"/>
                    <a:pt x="220755" y="21794"/>
                    <a:pt x="220755" y="43520"/>
                  </a:cubicBezTo>
                  <a:lnTo>
                    <a:pt x="220755" y="65399"/>
                  </a:lnTo>
                  <a:lnTo>
                    <a:pt x="254969" y="65399"/>
                  </a:lnTo>
                  <a:lnTo>
                    <a:pt x="254969" y="76220"/>
                  </a:lnTo>
                  <a:lnTo>
                    <a:pt x="220755" y="76220"/>
                  </a:lnTo>
                  <a:lnTo>
                    <a:pt x="220755" y="196929"/>
                  </a:lnTo>
                  <a:lnTo>
                    <a:pt x="209201" y="196929"/>
                  </a:lnTo>
                  <a:lnTo>
                    <a:pt x="209201" y="76220"/>
                  </a:lnTo>
                  <a:lnTo>
                    <a:pt x="185970" y="76220"/>
                  </a:lnTo>
                  <a:lnTo>
                    <a:pt x="185970" y="65399"/>
                  </a:lnTo>
                  <a:lnTo>
                    <a:pt x="209201" y="65399"/>
                  </a:lnTo>
                  <a:lnTo>
                    <a:pt x="209201" y="42568"/>
                  </a:lnTo>
                  <a:cubicBezTo>
                    <a:pt x="209201" y="28700"/>
                    <a:pt x="212621" y="18155"/>
                    <a:pt x="219469" y="10935"/>
                  </a:cubicBezTo>
                  <a:cubicBezTo>
                    <a:pt x="226327" y="3725"/>
                    <a:pt x="234843" y="115"/>
                    <a:pt x="245044" y="115"/>
                  </a:cubicBez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8903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89E2549-A20B-4942-842D-0D9EB53DC805}"/>
              </a:ext>
            </a:extLst>
          </p:cNvPr>
          <p:cNvSpPr/>
          <p:nvPr/>
        </p:nvSpPr>
        <p:spPr>
          <a:xfrm>
            <a:off x="440603" y="759873"/>
            <a:ext cx="1790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Segoe UI Light"/>
              </a:rPr>
              <a:t> 2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Segoe UI Ligh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2BB9002-BE8D-4E4D-80C6-336B78F997D6}"/>
              </a:ext>
            </a:extLst>
          </p:cNvPr>
          <p:cNvSpPr/>
          <p:nvPr/>
        </p:nvSpPr>
        <p:spPr>
          <a:xfrm>
            <a:off x="440603" y="182445"/>
            <a:ext cx="9284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Segoe UI Ligh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DD1FDF9-0D1D-5743-A71A-CDCB87784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458BD91-B7D2-AE40-BACC-3A16D29DC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935CB4C-0185-B54B-984B-0A07E9CEDBDD}"/>
              </a:ext>
            </a:extLst>
          </p:cNvPr>
          <p:cNvSpPr txBox="1"/>
          <p:nvPr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8A12A4E-CB0D-1445-8FD0-4DF48F0D6E39}"/>
              </a:ext>
            </a:extLst>
          </p:cNvPr>
          <p:cNvSpPr txBox="1"/>
          <p:nvPr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+mn-ea"/>
              </a:rPr>
              <a:t>1.</a:t>
            </a:r>
            <a:r>
              <a:rPr lang="zh-CN" altLang="en-US" sz="1200" spc="150">
                <a:latin typeface="+mn-ea"/>
              </a:rPr>
              <a:t> 选择“开始”</a:t>
            </a:r>
            <a:r>
              <a:rPr lang="en-US" altLang="zh-CN" sz="1200" spc="150">
                <a:latin typeface="+mn-ea"/>
              </a:rPr>
              <a:t>-</a:t>
            </a:r>
            <a:r>
              <a:rPr lang="zh-CN" altLang="en-US" sz="1200" spc="150">
                <a:latin typeface="+mn-ea"/>
              </a:rPr>
              <a:t>“新建幻灯片”；</a:t>
            </a:r>
            <a:endParaRPr lang="en-US" sz="1200" spc="150">
              <a:latin typeface="+mn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41DD8E9-C96F-954A-90D2-1C023C96A94F}"/>
              </a:ext>
            </a:extLst>
          </p:cNvPr>
          <p:cNvSpPr txBox="1"/>
          <p:nvPr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+mn-ea"/>
              </a:rPr>
              <a:t>2.</a:t>
            </a:r>
            <a:r>
              <a:rPr lang="zh-CN" altLang="en-US" sz="1200" spc="150">
                <a:latin typeface="+mn-ea"/>
              </a:rPr>
              <a:t> 选择你需要的页面，如封面页，目录页，副标题页，内容页等</a:t>
            </a:r>
            <a:r>
              <a:rPr lang="en-US" altLang="zh-CN" sz="1200" spc="150">
                <a:latin typeface="+mn-ea"/>
              </a:rPr>
              <a:t>…</a:t>
            </a:r>
            <a:endParaRPr lang="en-US" sz="1200" spc="150">
              <a:latin typeface="+mn-ea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F845FA9-5B2D-4248-AA79-AED4873EB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7731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0D7A81-FA9A-414E-BD3D-02BA619DFC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0"/>
            <a:ext cx="12192005" cy="685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9563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电脑游戏的屏幕&#10;&#10;描述已自动生成">
            <a:extLst>
              <a:ext uri="{FF2B5EF4-FFF2-40B4-BE49-F238E27FC236}">
                <a16:creationId xmlns:a16="http://schemas.microsoft.com/office/drawing/2014/main" id="{55F82FF8-C87E-459D-9AA5-135D73193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23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>
            <a:extLst>
              <a:ext uri="{FF2B5EF4-FFF2-40B4-BE49-F238E27FC236}">
                <a16:creationId xmlns:a16="http://schemas.microsoft.com/office/drawing/2014/main" id="{AD868303-06D8-4000-97F7-25D87CA5B3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0000"/>
                  <a:lumOff val="30000"/>
                </a:schemeClr>
              </a:gs>
              <a:gs pos="100000">
                <a:schemeClr val="accent6">
                  <a:lumMod val="70000"/>
                  <a:lumOff val="3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F48856F-05F7-460B-A424-BB471C6BB186}"/>
              </a:ext>
            </a:extLst>
          </p:cNvPr>
          <p:cNvSpPr txBox="1"/>
          <p:nvPr/>
        </p:nvSpPr>
        <p:spPr>
          <a:xfrm>
            <a:off x="603250" y="340149"/>
            <a:ext cx="2513509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本年度业绩报告</a:t>
            </a:r>
          </a:p>
        </p:txBody>
      </p:sp>
      <p:sp>
        <p:nvSpPr>
          <p:cNvPr id="33" name="圆: 空心 32">
            <a:extLst>
              <a:ext uri="{FF2B5EF4-FFF2-40B4-BE49-F238E27FC236}">
                <a16:creationId xmlns:a16="http://schemas.microsoft.com/office/drawing/2014/main" id="{F1468410-E6D4-40AA-816C-9A03DB1019F7}"/>
              </a:ext>
            </a:extLst>
          </p:cNvPr>
          <p:cNvSpPr/>
          <p:nvPr/>
        </p:nvSpPr>
        <p:spPr>
          <a:xfrm>
            <a:off x="3245870" y="469587"/>
            <a:ext cx="190274" cy="190274"/>
          </a:xfrm>
          <a:prstGeom prst="donut">
            <a:avLst>
              <a:gd name="adj" fmla="val 232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C8B9103-2E68-48FE-8CE8-52DFA904CA35}"/>
              </a:ext>
            </a:extLst>
          </p:cNvPr>
          <p:cNvSpPr txBox="1"/>
          <p:nvPr/>
        </p:nvSpPr>
        <p:spPr>
          <a:xfrm>
            <a:off x="3631262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数据分析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2EA70D7-4603-479D-80EA-A75F0CDF1490}"/>
              </a:ext>
            </a:extLst>
          </p:cNvPr>
          <p:cNvSpPr txBox="1"/>
          <p:nvPr/>
        </p:nvSpPr>
        <p:spPr>
          <a:xfrm>
            <a:off x="5634236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总结复盘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F1323DE-C4E8-42EA-9067-3937344661CD}"/>
              </a:ext>
            </a:extLst>
          </p:cNvPr>
          <p:cNvSpPr txBox="1"/>
          <p:nvPr/>
        </p:nvSpPr>
        <p:spPr>
          <a:xfrm>
            <a:off x="6635723" y="481784"/>
            <a:ext cx="673261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展望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&amp;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规划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BD46111-8D57-4E10-982E-299597386262}"/>
              </a:ext>
            </a:extLst>
          </p:cNvPr>
          <p:cNvSpPr txBox="1"/>
          <p:nvPr/>
        </p:nvSpPr>
        <p:spPr>
          <a:xfrm>
            <a:off x="4632749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亮点展示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E2D5AE5F-8AEB-4CC3-AB9C-0AA5E520F699}"/>
              </a:ext>
            </a:extLst>
          </p:cNvPr>
          <p:cNvSpPr/>
          <p:nvPr/>
        </p:nvSpPr>
        <p:spPr>
          <a:xfrm>
            <a:off x="4390637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D78606C1-E67E-4AE1-892F-B7477CFC26FA}"/>
              </a:ext>
            </a:extLst>
          </p:cNvPr>
          <p:cNvSpPr/>
          <p:nvPr/>
        </p:nvSpPr>
        <p:spPr>
          <a:xfrm>
            <a:off x="5392124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54ADC971-E3E4-4347-BAD6-71DD6A35991F}"/>
              </a:ext>
            </a:extLst>
          </p:cNvPr>
          <p:cNvSpPr/>
          <p:nvPr/>
        </p:nvSpPr>
        <p:spPr>
          <a:xfrm>
            <a:off x="6393611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DFDDCF2-5726-451D-BB4D-D2B3AD0E131B}"/>
              </a:ext>
            </a:extLst>
          </p:cNvPr>
          <p:cNvSpPr txBox="1"/>
          <p:nvPr/>
        </p:nvSpPr>
        <p:spPr>
          <a:xfrm>
            <a:off x="603250" y="1151480"/>
            <a:ext cx="2051844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工作完成情况概述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CB5A413-ED80-4F5B-BBC2-0D8D79D6C15B}"/>
              </a:ext>
            </a:extLst>
          </p:cNvPr>
          <p:cNvSpPr txBox="1"/>
          <p:nvPr/>
        </p:nvSpPr>
        <p:spPr>
          <a:xfrm>
            <a:off x="603250" y="1472758"/>
            <a:ext cx="1870705" cy="1531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Summary of work completion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9" name="文本框 418">
            <a:extLst>
              <a:ext uri="{FF2B5EF4-FFF2-40B4-BE49-F238E27FC236}">
                <a16:creationId xmlns:a16="http://schemas.microsoft.com/office/drawing/2014/main" id="{1D8FDAD6-1B42-4CDA-B8FF-DD24567122C0}"/>
              </a:ext>
            </a:extLst>
          </p:cNvPr>
          <p:cNvSpPr txBox="1"/>
          <p:nvPr/>
        </p:nvSpPr>
        <p:spPr>
          <a:xfrm>
            <a:off x="616993" y="6005379"/>
            <a:ext cx="1158972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English name </a:t>
            </a: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" name="文本框 419">
            <a:extLst>
              <a:ext uri="{FF2B5EF4-FFF2-40B4-BE49-F238E27FC236}">
                <a16:creationId xmlns:a16="http://schemas.microsoft.com/office/drawing/2014/main" id="{4EBA1586-0FA8-4A2A-8336-00A59AF1B3E3}"/>
              </a:ext>
            </a:extLst>
          </p:cNvPr>
          <p:cNvSpPr txBox="1"/>
          <p:nvPr/>
        </p:nvSpPr>
        <p:spPr>
          <a:xfrm>
            <a:off x="10731206" y="6005379"/>
            <a:ext cx="851194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Corporate slogan</a:t>
            </a:r>
          </a:p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4219520E-FD7A-40F3-ABBF-B51E46196840}"/>
              </a:ext>
            </a:extLst>
          </p:cNvPr>
          <p:cNvGrpSpPr/>
          <p:nvPr/>
        </p:nvGrpSpPr>
        <p:grpSpPr>
          <a:xfrm>
            <a:off x="3469158" y="2126692"/>
            <a:ext cx="2416305" cy="3044631"/>
            <a:chOff x="620689" y="2126692"/>
            <a:chExt cx="2416305" cy="3044631"/>
          </a:xfrm>
        </p:grpSpPr>
        <p:sp>
          <p:nvSpPr>
            <p:cNvPr id="81" name="矩形: 圆角 80">
              <a:extLst>
                <a:ext uri="{FF2B5EF4-FFF2-40B4-BE49-F238E27FC236}">
                  <a16:creationId xmlns:a16="http://schemas.microsoft.com/office/drawing/2014/main" id="{AA0859BD-810E-43FD-91AA-62F3F59EC994}"/>
                </a:ext>
              </a:extLst>
            </p:cNvPr>
            <p:cNvSpPr/>
            <p:nvPr/>
          </p:nvSpPr>
          <p:spPr>
            <a:xfrm>
              <a:off x="620689" y="2126692"/>
              <a:ext cx="2416305" cy="3044631"/>
            </a:xfrm>
            <a:prstGeom prst="roundRect">
              <a:avLst>
                <a:gd name="adj" fmla="val 9041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189171BF-2DF6-4833-9081-9F7CA88E97A8}"/>
                </a:ext>
              </a:extLst>
            </p:cNvPr>
            <p:cNvSpPr txBox="1"/>
            <p:nvPr/>
          </p:nvSpPr>
          <p:spPr>
            <a:xfrm>
              <a:off x="774783" y="2291200"/>
              <a:ext cx="1538883" cy="74770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参与开放项目</a:t>
              </a:r>
              <a:endPara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2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策划工作</a:t>
              </a:r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91DF12A3-D050-4E81-98FF-39A1DEF7819E}"/>
                </a:ext>
              </a:extLst>
            </p:cNvPr>
            <p:cNvSpPr txBox="1"/>
            <p:nvPr/>
          </p:nvSpPr>
          <p:spPr>
            <a:xfrm>
              <a:off x="774783" y="3283364"/>
              <a:ext cx="2108118" cy="132350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zh-CN" altLang="en-US" sz="1400" dirty="0"/>
                <a:t>点击此处输入简要文字解说，以说明该项目下的具体内容，解说文字应当尽量概括精炼，言简意赅，删除不必要的文字修饰</a:t>
              </a:r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99CBDD4A-0FB3-4CB9-9B56-2165DE4045DF}"/>
                </a:ext>
              </a:extLst>
            </p:cNvPr>
            <p:cNvSpPr/>
            <p:nvPr/>
          </p:nvSpPr>
          <p:spPr>
            <a:xfrm>
              <a:off x="2756802" y="4891131"/>
              <a:ext cx="126098" cy="1260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2FB97020-0F94-4753-BC3F-4331287FB972}"/>
              </a:ext>
            </a:extLst>
          </p:cNvPr>
          <p:cNvGrpSpPr/>
          <p:nvPr/>
        </p:nvGrpSpPr>
        <p:grpSpPr>
          <a:xfrm>
            <a:off x="6317627" y="2126692"/>
            <a:ext cx="2416305" cy="3044631"/>
            <a:chOff x="620689" y="2126692"/>
            <a:chExt cx="2416305" cy="3044631"/>
          </a:xfrm>
        </p:grpSpPr>
        <p:sp>
          <p:nvSpPr>
            <p:cNvPr id="86" name="矩形: 圆角 85">
              <a:extLst>
                <a:ext uri="{FF2B5EF4-FFF2-40B4-BE49-F238E27FC236}">
                  <a16:creationId xmlns:a16="http://schemas.microsoft.com/office/drawing/2014/main" id="{52912A44-2287-41D0-86AE-40BC536F51F0}"/>
                </a:ext>
              </a:extLst>
            </p:cNvPr>
            <p:cNvSpPr/>
            <p:nvPr/>
          </p:nvSpPr>
          <p:spPr>
            <a:xfrm>
              <a:off x="620689" y="2126692"/>
              <a:ext cx="2416305" cy="3044631"/>
            </a:xfrm>
            <a:prstGeom prst="roundRect">
              <a:avLst>
                <a:gd name="adj" fmla="val 9041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74DAA938-8864-40FA-A638-24DE385142EB}"/>
                </a:ext>
              </a:extLst>
            </p:cNvPr>
            <p:cNvSpPr txBox="1"/>
            <p:nvPr/>
          </p:nvSpPr>
          <p:spPr>
            <a:xfrm>
              <a:off x="774783" y="2291200"/>
              <a:ext cx="1538883" cy="74770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组织开展</a:t>
              </a:r>
              <a:endPara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2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业务精英培训</a:t>
              </a:r>
            </a:p>
          </p:txBody>
        </p: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8C24F551-878A-4C79-B33F-67177CEE07E6}"/>
                </a:ext>
              </a:extLst>
            </p:cNvPr>
            <p:cNvSpPr txBox="1"/>
            <p:nvPr/>
          </p:nvSpPr>
          <p:spPr>
            <a:xfrm>
              <a:off x="774783" y="3283364"/>
              <a:ext cx="2108118" cy="132350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zh-CN" altLang="en-US" sz="1400" dirty="0"/>
                <a:t>点击此处输入简要文字解说，以说明该项目下的具体内容，解说文字应当尽量概括精炼，言简意赅，删除不必要的文字修饰</a:t>
              </a:r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699AB831-19C2-4C34-AA1E-32C75ADD5303}"/>
                </a:ext>
              </a:extLst>
            </p:cNvPr>
            <p:cNvSpPr/>
            <p:nvPr/>
          </p:nvSpPr>
          <p:spPr>
            <a:xfrm>
              <a:off x="2756802" y="4891131"/>
              <a:ext cx="126098" cy="1260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1E04CC29-95F6-48B6-A8D7-9259695E059E}"/>
              </a:ext>
            </a:extLst>
          </p:cNvPr>
          <p:cNvGrpSpPr/>
          <p:nvPr/>
        </p:nvGrpSpPr>
        <p:grpSpPr>
          <a:xfrm>
            <a:off x="9166095" y="2126692"/>
            <a:ext cx="2416305" cy="3044631"/>
            <a:chOff x="620689" y="2126692"/>
            <a:chExt cx="2416305" cy="3044631"/>
          </a:xfrm>
        </p:grpSpPr>
        <p:sp>
          <p:nvSpPr>
            <p:cNvPr id="96" name="矩形: 圆角 95">
              <a:extLst>
                <a:ext uri="{FF2B5EF4-FFF2-40B4-BE49-F238E27FC236}">
                  <a16:creationId xmlns:a16="http://schemas.microsoft.com/office/drawing/2014/main" id="{C98D9857-E08C-4353-A4B6-0E5374A559F7}"/>
                </a:ext>
              </a:extLst>
            </p:cNvPr>
            <p:cNvSpPr/>
            <p:nvPr/>
          </p:nvSpPr>
          <p:spPr>
            <a:xfrm>
              <a:off x="620689" y="2126692"/>
              <a:ext cx="2416305" cy="3044631"/>
            </a:xfrm>
            <a:prstGeom prst="roundRect">
              <a:avLst>
                <a:gd name="adj" fmla="val 9041"/>
              </a:avLst>
            </a:prstGeom>
            <a:noFill/>
            <a:ln w="9525" cap="rnd">
              <a:solidFill>
                <a:schemeClr val="accent1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662EC9A0-8234-44A1-A745-3DCD432D4936}"/>
                </a:ext>
              </a:extLst>
            </p:cNvPr>
            <p:cNvSpPr txBox="1"/>
            <p:nvPr/>
          </p:nvSpPr>
          <p:spPr>
            <a:xfrm>
              <a:off x="774783" y="2291200"/>
              <a:ext cx="1282402" cy="74770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团队凝聚力</a:t>
              </a:r>
              <a:endPara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有待提升</a:t>
              </a:r>
            </a:p>
          </p:txBody>
        </p:sp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id="{36C59475-1BBE-40B8-BA72-72E246DC0B51}"/>
                </a:ext>
              </a:extLst>
            </p:cNvPr>
            <p:cNvSpPr txBox="1"/>
            <p:nvPr/>
          </p:nvSpPr>
          <p:spPr>
            <a:xfrm>
              <a:off x="774783" y="3283364"/>
              <a:ext cx="2108118" cy="132350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zh-CN" altLang="en-US" sz="1400" dirty="0">
                  <a:solidFill>
                    <a:schemeClr val="bg2">
                      <a:lumMod val="25000"/>
                    </a:schemeClr>
                  </a:solidFill>
                </a:rPr>
                <a:t>点击此处输入简要文字解说，以说明该项目下的具体内容，解说文字应当尽量概括精炼，言简意赅，删除不必要的文字修饰</a:t>
              </a:r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DF77F4A2-F115-4822-8F0C-E684964A92B6}"/>
                </a:ext>
              </a:extLst>
            </p:cNvPr>
            <p:cNvSpPr/>
            <p:nvPr/>
          </p:nvSpPr>
          <p:spPr>
            <a:xfrm>
              <a:off x="2756802" y="4891131"/>
              <a:ext cx="126098" cy="126098"/>
            </a:xfrm>
            <a:prstGeom prst="ellipse">
              <a:avLst/>
            </a:prstGeom>
            <a:noFill/>
            <a:ln w="6350" cap="rnd">
              <a:solidFill>
                <a:schemeClr val="accent1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C4DD0141-2B6E-4F8B-834A-8AD0222000BB}"/>
              </a:ext>
            </a:extLst>
          </p:cNvPr>
          <p:cNvGrpSpPr/>
          <p:nvPr/>
        </p:nvGrpSpPr>
        <p:grpSpPr>
          <a:xfrm>
            <a:off x="620689" y="2126692"/>
            <a:ext cx="2416305" cy="3044631"/>
            <a:chOff x="620689" y="2126692"/>
            <a:chExt cx="2416305" cy="3044631"/>
          </a:xfrm>
        </p:grpSpPr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1B11E552-EF93-4D50-849B-340A4E5F0C3B}"/>
                </a:ext>
              </a:extLst>
            </p:cNvPr>
            <p:cNvSpPr/>
            <p:nvPr/>
          </p:nvSpPr>
          <p:spPr>
            <a:xfrm>
              <a:off x="620689" y="2126692"/>
              <a:ext cx="2416305" cy="3044631"/>
            </a:xfrm>
            <a:prstGeom prst="roundRect">
              <a:avLst>
                <a:gd name="adj" fmla="val 9041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B2E42CD1-A9E8-4520-8481-82FA0D747E19}"/>
                </a:ext>
              </a:extLst>
            </p:cNvPr>
            <p:cNvSpPr txBox="1"/>
            <p:nvPr/>
          </p:nvSpPr>
          <p:spPr>
            <a:xfrm>
              <a:off x="774783" y="2291200"/>
              <a:ext cx="1538883" cy="69249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顺利组建</a:t>
              </a:r>
              <a:endPara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招商业务团队</a:t>
              </a: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2A10C410-0C29-4A7D-8F6D-4F9B2CB51486}"/>
                </a:ext>
              </a:extLst>
            </p:cNvPr>
            <p:cNvSpPr txBox="1"/>
            <p:nvPr/>
          </p:nvSpPr>
          <p:spPr>
            <a:xfrm>
              <a:off x="774783" y="3283364"/>
              <a:ext cx="2108118" cy="132350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zh-CN" altLang="en-US" sz="1400" dirty="0"/>
                <a:t>点击此处输入简要文字解说，以说明该项目下的具体内容，解说文字应当尽量概括精炼，言简意赅，删除不必要的文字修饰</a:t>
              </a: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7B7F06C2-F7C7-4033-9255-124F187887E6}"/>
                </a:ext>
              </a:extLst>
            </p:cNvPr>
            <p:cNvSpPr/>
            <p:nvPr/>
          </p:nvSpPr>
          <p:spPr>
            <a:xfrm>
              <a:off x="2756802" y="4891131"/>
              <a:ext cx="126098" cy="1260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0F1A6F2C-8A6B-43CE-917B-7A04893E305B}"/>
              </a:ext>
            </a:extLst>
          </p:cNvPr>
          <p:cNvGrpSpPr/>
          <p:nvPr/>
        </p:nvGrpSpPr>
        <p:grpSpPr>
          <a:xfrm>
            <a:off x="10086975" y="387350"/>
            <a:ext cx="1495425" cy="200025"/>
            <a:chOff x="8759825" y="469900"/>
            <a:chExt cx="1495425" cy="200025"/>
          </a:xfrm>
        </p:grpSpPr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F2B448CB-319C-46B8-AC6C-E1C785401DCB}"/>
                </a:ext>
              </a:extLst>
            </p:cNvPr>
            <p:cNvSpPr/>
            <p:nvPr/>
          </p:nvSpPr>
          <p:spPr>
            <a:xfrm>
              <a:off x="9836150" y="479425"/>
              <a:ext cx="114300" cy="190500"/>
            </a:xfrm>
            <a:custGeom>
              <a:avLst/>
              <a:gdLst>
                <a:gd name="connsiteX0" fmla="*/ 64803 w 114300"/>
                <a:gd name="connsiteY0" fmla="*/ 115 h 190500"/>
                <a:gd name="connsiteX1" fmla="*/ 105475 w 114300"/>
                <a:gd name="connsiteY1" fmla="*/ 6782 h 190500"/>
                <a:gd name="connsiteX2" fmla="*/ 105475 w 114300"/>
                <a:gd name="connsiteY2" fmla="*/ 32719 h 190500"/>
                <a:gd name="connsiteX3" fmla="*/ 62992 w 114300"/>
                <a:gd name="connsiteY3" fmla="*/ 21175 h 190500"/>
                <a:gd name="connsiteX4" fmla="*/ 35180 w 114300"/>
                <a:gd name="connsiteY4" fmla="*/ 28252 h 190500"/>
                <a:gd name="connsiteX5" fmla="*/ 24417 w 114300"/>
                <a:gd name="connsiteY5" fmla="*/ 47950 h 190500"/>
                <a:gd name="connsiteX6" fmla="*/ 31845 w 114300"/>
                <a:gd name="connsiteY6" fmla="*/ 66152 h 190500"/>
                <a:gd name="connsiteX7" fmla="*/ 64135 w 114300"/>
                <a:gd name="connsiteY7" fmla="*/ 85307 h 190500"/>
                <a:gd name="connsiteX8" fmla="*/ 102426 w 114300"/>
                <a:gd name="connsiteY8" fmla="*/ 111253 h 190500"/>
                <a:gd name="connsiteX9" fmla="*/ 113380 w 114300"/>
                <a:gd name="connsiteY9" fmla="*/ 140402 h 190500"/>
                <a:gd name="connsiteX10" fmla="*/ 95568 w 114300"/>
                <a:gd name="connsiteY10" fmla="*/ 177646 h 190500"/>
                <a:gd name="connsiteX11" fmla="*/ 46228 w 114300"/>
                <a:gd name="connsiteY11" fmla="*/ 190615 h 190500"/>
                <a:gd name="connsiteX12" fmla="*/ 20511 w 114300"/>
                <a:gd name="connsiteY12" fmla="*/ 187580 h 190500"/>
                <a:gd name="connsiteX13" fmla="*/ -920 w 114300"/>
                <a:gd name="connsiteY13" fmla="*/ 180025 h 190500"/>
                <a:gd name="connsiteX14" fmla="*/ -920 w 114300"/>
                <a:gd name="connsiteY14" fmla="*/ 152896 h 190500"/>
                <a:gd name="connsiteX15" fmla="*/ 21940 w 114300"/>
                <a:gd name="connsiteY15" fmla="*/ 165033 h 190500"/>
                <a:gd name="connsiteX16" fmla="*/ 48991 w 114300"/>
                <a:gd name="connsiteY16" fmla="*/ 169792 h 190500"/>
                <a:gd name="connsiteX17" fmla="*/ 88139 w 114300"/>
                <a:gd name="connsiteY17" fmla="*/ 142187 h 190500"/>
                <a:gd name="connsiteX18" fmla="*/ 83948 w 114300"/>
                <a:gd name="connsiteY18" fmla="*/ 128264 h 190500"/>
                <a:gd name="connsiteX19" fmla="*/ 72422 w 114300"/>
                <a:gd name="connsiteY19" fmla="*/ 117320 h 190500"/>
                <a:gd name="connsiteX20" fmla="*/ 44990 w 114300"/>
                <a:gd name="connsiteY20" fmla="*/ 102680 h 190500"/>
                <a:gd name="connsiteX21" fmla="*/ 8128 w 114300"/>
                <a:gd name="connsiteY21" fmla="*/ 77039 h 190500"/>
                <a:gd name="connsiteX22" fmla="*/ -825 w 114300"/>
                <a:gd name="connsiteY22" fmla="*/ 49969 h 190500"/>
                <a:gd name="connsiteX23" fmla="*/ 17844 w 114300"/>
                <a:gd name="connsiteY23" fmla="*/ 13564 h 190500"/>
                <a:gd name="connsiteX24" fmla="*/ 64803 w 114300"/>
                <a:gd name="connsiteY24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0" h="190500">
                  <a:moveTo>
                    <a:pt x="64803" y="115"/>
                  </a:moveTo>
                  <a:cubicBezTo>
                    <a:pt x="83281" y="115"/>
                    <a:pt x="96807" y="2334"/>
                    <a:pt x="105475" y="6782"/>
                  </a:cubicBezTo>
                  <a:lnTo>
                    <a:pt x="105475" y="32719"/>
                  </a:lnTo>
                  <a:cubicBezTo>
                    <a:pt x="94235" y="25023"/>
                    <a:pt x="80043" y="21175"/>
                    <a:pt x="62992" y="21175"/>
                  </a:cubicBezTo>
                  <a:cubicBezTo>
                    <a:pt x="51563" y="21175"/>
                    <a:pt x="42324" y="23537"/>
                    <a:pt x="35180" y="28252"/>
                  </a:cubicBezTo>
                  <a:cubicBezTo>
                    <a:pt x="28036" y="32976"/>
                    <a:pt x="24417" y="39539"/>
                    <a:pt x="24417" y="47950"/>
                  </a:cubicBezTo>
                  <a:cubicBezTo>
                    <a:pt x="24417" y="55408"/>
                    <a:pt x="26893" y="61475"/>
                    <a:pt x="31845" y="66152"/>
                  </a:cubicBezTo>
                  <a:cubicBezTo>
                    <a:pt x="36799" y="70838"/>
                    <a:pt x="47562" y="77220"/>
                    <a:pt x="64135" y="85307"/>
                  </a:cubicBezTo>
                  <a:cubicBezTo>
                    <a:pt x="82424" y="93955"/>
                    <a:pt x="95187" y="102604"/>
                    <a:pt x="102426" y="111253"/>
                  </a:cubicBezTo>
                  <a:cubicBezTo>
                    <a:pt x="109760" y="119892"/>
                    <a:pt x="113380" y="129617"/>
                    <a:pt x="113380" y="140402"/>
                  </a:cubicBezTo>
                  <a:cubicBezTo>
                    <a:pt x="113380" y="156584"/>
                    <a:pt x="107475" y="168999"/>
                    <a:pt x="95568" y="177646"/>
                  </a:cubicBezTo>
                  <a:cubicBezTo>
                    <a:pt x="83757" y="186292"/>
                    <a:pt x="67279" y="190615"/>
                    <a:pt x="46228" y="190615"/>
                  </a:cubicBezTo>
                  <a:cubicBezTo>
                    <a:pt x="38895" y="190615"/>
                    <a:pt x="30322" y="189603"/>
                    <a:pt x="20511" y="187580"/>
                  </a:cubicBezTo>
                  <a:cubicBezTo>
                    <a:pt x="10700" y="185558"/>
                    <a:pt x="3556" y="183040"/>
                    <a:pt x="-920" y="180025"/>
                  </a:cubicBezTo>
                  <a:lnTo>
                    <a:pt x="-920" y="152896"/>
                  </a:lnTo>
                  <a:cubicBezTo>
                    <a:pt x="4795" y="157814"/>
                    <a:pt x="12415" y="161859"/>
                    <a:pt x="21940" y="165033"/>
                  </a:cubicBezTo>
                  <a:cubicBezTo>
                    <a:pt x="31465" y="168206"/>
                    <a:pt x="40418" y="169792"/>
                    <a:pt x="48991" y="169792"/>
                  </a:cubicBezTo>
                  <a:cubicBezTo>
                    <a:pt x="75089" y="169792"/>
                    <a:pt x="88139" y="160590"/>
                    <a:pt x="88139" y="142187"/>
                  </a:cubicBezTo>
                  <a:cubicBezTo>
                    <a:pt x="88139" y="137030"/>
                    <a:pt x="86805" y="132389"/>
                    <a:pt x="83948" y="128264"/>
                  </a:cubicBezTo>
                  <a:cubicBezTo>
                    <a:pt x="81185" y="124140"/>
                    <a:pt x="77280" y="120492"/>
                    <a:pt x="72422" y="117320"/>
                  </a:cubicBezTo>
                  <a:cubicBezTo>
                    <a:pt x="67564" y="114148"/>
                    <a:pt x="58421" y="109262"/>
                    <a:pt x="44990" y="102680"/>
                  </a:cubicBezTo>
                  <a:cubicBezTo>
                    <a:pt x="26321" y="93479"/>
                    <a:pt x="14034" y="84935"/>
                    <a:pt x="8128" y="77039"/>
                  </a:cubicBezTo>
                  <a:cubicBezTo>
                    <a:pt x="2127" y="69152"/>
                    <a:pt x="-825" y="60123"/>
                    <a:pt x="-825" y="49969"/>
                  </a:cubicBezTo>
                  <a:cubicBezTo>
                    <a:pt x="-825" y="34662"/>
                    <a:pt x="5367" y="22527"/>
                    <a:pt x="17844" y="13564"/>
                  </a:cubicBezTo>
                  <a:cubicBezTo>
                    <a:pt x="30227" y="4601"/>
                    <a:pt x="45848" y="115"/>
                    <a:pt x="64803" y="115"/>
                  </a:cubicBezTo>
                  <a:close/>
                </a:path>
              </a:pathLst>
            </a:custGeom>
            <a:solidFill>
              <a:srgbClr val="FBB0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3143C892-1995-45CE-A656-F305172AF7EC}"/>
                </a:ext>
              </a:extLst>
            </p:cNvPr>
            <p:cNvSpPr/>
            <p:nvPr/>
          </p:nvSpPr>
          <p:spPr>
            <a:xfrm>
              <a:off x="9407525" y="479425"/>
              <a:ext cx="114300" cy="180975"/>
            </a:xfrm>
            <a:custGeom>
              <a:avLst/>
              <a:gdLst>
                <a:gd name="connsiteX0" fmla="*/ -920 w 114300"/>
                <a:gd name="connsiteY0" fmla="*/ 115 h 180975"/>
                <a:gd name="connsiteX1" fmla="*/ 51039 w 114300"/>
                <a:gd name="connsiteY1" fmla="*/ 115 h 180975"/>
                <a:gd name="connsiteX2" fmla="*/ 97026 w 114300"/>
                <a:gd name="connsiteY2" fmla="*/ 14250 h 180975"/>
                <a:gd name="connsiteX3" fmla="*/ 113380 w 114300"/>
                <a:gd name="connsiteY3" fmla="*/ 54674 h 180975"/>
                <a:gd name="connsiteX4" fmla="*/ 94254 w 114300"/>
                <a:gd name="connsiteY4" fmla="*/ 97842 h 180975"/>
                <a:gd name="connsiteX5" fmla="*/ 46429 w 114300"/>
                <a:gd name="connsiteY5" fmla="*/ 113443 h 180975"/>
                <a:gd name="connsiteX6" fmla="*/ 22693 w 114300"/>
                <a:gd name="connsiteY6" fmla="*/ 113443 h 180975"/>
                <a:gd name="connsiteX7" fmla="*/ 22693 w 114300"/>
                <a:gd name="connsiteY7" fmla="*/ 181090 h 180975"/>
                <a:gd name="connsiteX8" fmla="*/ -920 w 114300"/>
                <a:gd name="connsiteY8" fmla="*/ 181090 h 180975"/>
                <a:gd name="connsiteX9" fmla="*/ -920 w 114300"/>
                <a:gd name="connsiteY9" fmla="*/ 115 h 180975"/>
                <a:gd name="connsiteX10" fmla="*/ 22693 w 114300"/>
                <a:gd name="connsiteY10" fmla="*/ 20679 h 180975"/>
                <a:gd name="connsiteX11" fmla="*/ 22693 w 114300"/>
                <a:gd name="connsiteY11" fmla="*/ 92879 h 180975"/>
                <a:gd name="connsiteX12" fmla="*/ 44543 w 114300"/>
                <a:gd name="connsiteY12" fmla="*/ 92879 h 180975"/>
                <a:gd name="connsiteX13" fmla="*/ 77366 w 114300"/>
                <a:gd name="connsiteY13" fmla="*/ 83240 h 180975"/>
                <a:gd name="connsiteX14" fmla="*/ 88586 w 114300"/>
                <a:gd name="connsiteY14" fmla="*/ 55608 h 180975"/>
                <a:gd name="connsiteX15" fmla="*/ 46781 w 114300"/>
                <a:gd name="connsiteY15" fmla="*/ 20679 h 180975"/>
                <a:gd name="connsiteX16" fmla="*/ 22693 w 114300"/>
                <a:gd name="connsiteY16" fmla="*/ 206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300" h="180975">
                  <a:moveTo>
                    <a:pt x="-920" y="115"/>
                  </a:moveTo>
                  <a:lnTo>
                    <a:pt x="51039" y="115"/>
                  </a:lnTo>
                  <a:cubicBezTo>
                    <a:pt x="70794" y="115"/>
                    <a:pt x="86119" y="4830"/>
                    <a:pt x="97026" y="14250"/>
                  </a:cubicBezTo>
                  <a:cubicBezTo>
                    <a:pt x="107931" y="23680"/>
                    <a:pt x="113380" y="37148"/>
                    <a:pt x="113380" y="54674"/>
                  </a:cubicBezTo>
                  <a:cubicBezTo>
                    <a:pt x="113380" y="72438"/>
                    <a:pt x="107008" y="86821"/>
                    <a:pt x="94254" y="97842"/>
                  </a:cubicBezTo>
                  <a:cubicBezTo>
                    <a:pt x="81500" y="108871"/>
                    <a:pt x="65555" y="114063"/>
                    <a:pt x="46429" y="113443"/>
                  </a:cubicBezTo>
                  <a:lnTo>
                    <a:pt x="22693" y="113443"/>
                  </a:lnTo>
                  <a:lnTo>
                    <a:pt x="22693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  <a:moveTo>
                    <a:pt x="22693" y="20679"/>
                  </a:moveTo>
                  <a:lnTo>
                    <a:pt x="22693" y="92879"/>
                  </a:lnTo>
                  <a:lnTo>
                    <a:pt x="44543" y="92879"/>
                  </a:lnTo>
                  <a:cubicBezTo>
                    <a:pt x="58944" y="92879"/>
                    <a:pt x="69889" y="89669"/>
                    <a:pt x="77366" y="83240"/>
                  </a:cubicBezTo>
                  <a:cubicBezTo>
                    <a:pt x="84843" y="76820"/>
                    <a:pt x="88586" y="67609"/>
                    <a:pt x="88586" y="55608"/>
                  </a:cubicBezTo>
                  <a:cubicBezTo>
                    <a:pt x="88586" y="32319"/>
                    <a:pt x="74652" y="20679"/>
                    <a:pt x="46781" y="20679"/>
                  </a:cubicBezTo>
                  <a:lnTo>
                    <a:pt x="22693" y="20679"/>
                  </a:lnTo>
                  <a:close/>
                </a:path>
              </a:pathLst>
            </a:custGeom>
            <a:solidFill>
              <a:srgbClr val="EF5B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8F739FCA-4115-4D38-962E-BD49528B3497}"/>
                </a:ext>
              </a:extLst>
            </p:cNvPr>
            <p:cNvSpPr/>
            <p:nvPr/>
          </p:nvSpPr>
          <p:spPr>
            <a:xfrm>
              <a:off x="9550400" y="479425"/>
              <a:ext cx="95250" cy="180975"/>
            </a:xfrm>
            <a:custGeom>
              <a:avLst/>
              <a:gdLst>
                <a:gd name="connsiteX0" fmla="*/ -920 w 95250"/>
                <a:gd name="connsiteY0" fmla="*/ 115 h 180975"/>
                <a:gd name="connsiteX1" fmla="*/ 22416 w 95250"/>
                <a:gd name="connsiteY1" fmla="*/ 115 h 180975"/>
                <a:gd name="connsiteX2" fmla="*/ 22416 w 95250"/>
                <a:gd name="connsiteY2" fmla="*/ 160410 h 180975"/>
                <a:gd name="connsiteX3" fmla="*/ 94330 w 95250"/>
                <a:gd name="connsiteY3" fmla="*/ 160410 h 180975"/>
                <a:gd name="connsiteX4" fmla="*/ 94330 w 95250"/>
                <a:gd name="connsiteY4" fmla="*/ 181090 h 180975"/>
                <a:gd name="connsiteX5" fmla="*/ -920 w 95250"/>
                <a:gd name="connsiteY5" fmla="*/ 181090 h 180975"/>
                <a:gd name="connsiteX6" fmla="*/ -920 w 95250"/>
                <a:gd name="connsiteY6" fmla="*/ 11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180975">
                  <a:moveTo>
                    <a:pt x="-920" y="115"/>
                  </a:moveTo>
                  <a:lnTo>
                    <a:pt x="22416" y="115"/>
                  </a:lnTo>
                  <a:lnTo>
                    <a:pt x="22416" y="160410"/>
                  </a:lnTo>
                  <a:lnTo>
                    <a:pt x="94330" y="160410"/>
                  </a:lnTo>
                  <a:lnTo>
                    <a:pt x="94330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</a:path>
              </a:pathLst>
            </a:custGeom>
            <a:solidFill>
              <a:srgbClr val="293B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DD1A1EF0-92CE-46C0-AAB6-9ABED65FC35A}"/>
                </a:ext>
              </a:extLst>
            </p:cNvPr>
            <p:cNvSpPr/>
            <p:nvPr/>
          </p:nvSpPr>
          <p:spPr>
            <a:xfrm>
              <a:off x="9664700" y="479425"/>
              <a:ext cx="142875" cy="190500"/>
            </a:xfrm>
            <a:custGeom>
              <a:avLst/>
              <a:gdLst>
                <a:gd name="connsiteX0" fmla="*/ -920 w 142875"/>
                <a:gd name="connsiteY0" fmla="*/ 115 h 190500"/>
                <a:gd name="connsiteX1" fmla="*/ 23559 w 142875"/>
                <a:gd name="connsiteY1" fmla="*/ 115 h 190500"/>
                <a:gd name="connsiteX2" fmla="*/ 23559 w 142875"/>
                <a:gd name="connsiteY2" fmla="*/ 112843 h 190500"/>
                <a:gd name="connsiteX3" fmla="*/ 71280 w 142875"/>
                <a:gd name="connsiteY3" fmla="*/ 169086 h 190500"/>
                <a:gd name="connsiteX4" fmla="*/ 117476 w 142875"/>
                <a:gd name="connsiteY4" fmla="*/ 114653 h 190500"/>
                <a:gd name="connsiteX5" fmla="*/ 117476 w 142875"/>
                <a:gd name="connsiteY5" fmla="*/ 115 h 190500"/>
                <a:gd name="connsiteX6" fmla="*/ 141955 w 142875"/>
                <a:gd name="connsiteY6" fmla="*/ 115 h 190500"/>
                <a:gd name="connsiteX7" fmla="*/ 141955 w 142875"/>
                <a:gd name="connsiteY7" fmla="*/ 111148 h 190500"/>
                <a:gd name="connsiteX8" fmla="*/ 68994 w 142875"/>
                <a:gd name="connsiteY8" fmla="*/ 190615 h 190500"/>
                <a:gd name="connsiteX9" fmla="*/ -920 w 142875"/>
                <a:gd name="connsiteY9" fmla="*/ 113929 h 190500"/>
                <a:gd name="connsiteX10" fmla="*/ -920 w 142875"/>
                <a:gd name="connsiteY10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90500">
                  <a:moveTo>
                    <a:pt x="-920" y="115"/>
                  </a:moveTo>
                  <a:lnTo>
                    <a:pt x="23559" y="115"/>
                  </a:lnTo>
                  <a:lnTo>
                    <a:pt x="23559" y="112843"/>
                  </a:lnTo>
                  <a:cubicBezTo>
                    <a:pt x="23559" y="150338"/>
                    <a:pt x="39466" y="169086"/>
                    <a:pt x="71280" y="169086"/>
                  </a:cubicBezTo>
                  <a:cubicBezTo>
                    <a:pt x="102046" y="169086"/>
                    <a:pt x="117476" y="150942"/>
                    <a:pt x="117476" y="114653"/>
                  </a:cubicBezTo>
                  <a:lnTo>
                    <a:pt x="117476" y="115"/>
                  </a:lnTo>
                  <a:lnTo>
                    <a:pt x="141955" y="115"/>
                  </a:lnTo>
                  <a:lnTo>
                    <a:pt x="141955" y="111148"/>
                  </a:lnTo>
                  <a:cubicBezTo>
                    <a:pt x="141955" y="164126"/>
                    <a:pt x="117666" y="190615"/>
                    <a:pt x="68994" y="190615"/>
                  </a:cubicBezTo>
                  <a:cubicBezTo>
                    <a:pt x="22416" y="190615"/>
                    <a:pt x="-920" y="165054"/>
                    <a:pt x="-920" y="113929"/>
                  </a:cubicBezTo>
                  <a:lnTo>
                    <a:pt x="-920" y="115"/>
                  </a:lnTo>
                  <a:close/>
                </a:path>
              </a:pathLst>
            </a:custGeom>
            <a:solidFill>
              <a:srgbClr val="1A92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89A67DEE-0931-443F-8C96-EA01A13005F4}"/>
                </a:ext>
              </a:extLst>
            </p:cNvPr>
            <p:cNvSpPr/>
            <p:nvPr/>
          </p:nvSpPr>
          <p:spPr>
            <a:xfrm>
              <a:off x="8759825" y="469900"/>
              <a:ext cx="1495425" cy="200025"/>
            </a:xfrm>
            <a:custGeom>
              <a:avLst/>
              <a:gdLst>
                <a:gd name="connsiteX0" fmla="*/ 1231520 w 1495425"/>
                <a:gd name="connsiteY0" fmla="*/ 178615 h 200025"/>
                <a:gd name="connsiteX1" fmla="*/ 1238950 w 1495425"/>
                <a:gd name="connsiteY1" fmla="*/ 181469 h 200025"/>
                <a:gd name="connsiteX2" fmla="*/ 1241902 w 1495425"/>
                <a:gd name="connsiteY2" fmla="*/ 188842 h 200025"/>
                <a:gd name="connsiteX3" fmla="*/ 1238950 w 1495425"/>
                <a:gd name="connsiteY3" fmla="*/ 196216 h 200025"/>
                <a:gd name="connsiteX4" fmla="*/ 1231520 w 1495425"/>
                <a:gd name="connsiteY4" fmla="*/ 199188 h 200025"/>
                <a:gd name="connsiteX5" fmla="*/ 1224376 w 1495425"/>
                <a:gd name="connsiteY5" fmla="*/ 196216 h 200025"/>
                <a:gd name="connsiteX6" fmla="*/ 1221518 w 1495425"/>
                <a:gd name="connsiteY6" fmla="*/ 188842 h 200025"/>
                <a:gd name="connsiteX7" fmla="*/ 1224376 w 1495425"/>
                <a:gd name="connsiteY7" fmla="*/ 181469 h 200025"/>
                <a:gd name="connsiteX8" fmla="*/ 1231520 w 1495425"/>
                <a:gd name="connsiteY8" fmla="*/ 178615 h 200025"/>
                <a:gd name="connsiteX9" fmla="*/ 560884 w 1495425"/>
                <a:gd name="connsiteY9" fmla="*/ 73010 h 200025"/>
                <a:gd name="connsiteX10" fmla="*/ 530756 w 1495425"/>
                <a:gd name="connsiteY10" fmla="*/ 85383 h 200025"/>
                <a:gd name="connsiteX11" fmla="*/ 516050 w 1495425"/>
                <a:gd name="connsiteY11" fmla="*/ 120940 h 200025"/>
                <a:gd name="connsiteX12" fmla="*/ 599060 w 1495425"/>
                <a:gd name="connsiteY12" fmla="*/ 120940 h 200025"/>
                <a:gd name="connsiteX13" fmla="*/ 588316 w 1495425"/>
                <a:gd name="connsiteY13" fmla="*/ 85564 h 200025"/>
                <a:gd name="connsiteX14" fmla="*/ 560884 w 1495425"/>
                <a:gd name="connsiteY14" fmla="*/ 73010 h 200025"/>
                <a:gd name="connsiteX15" fmla="*/ 345142 w 1495425"/>
                <a:gd name="connsiteY15" fmla="*/ 65399 h 200025"/>
                <a:gd name="connsiteX16" fmla="*/ 356696 w 1495425"/>
                <a:gd name="connsiteY16" fmla="*/ 65399 h 200025"/>
                <a:gd name="connsiteX17" fmla="*/ 356696 w 1495425"/>
                <a:gd name="connsiteY17" fmla="*/ 196929 h 200025"/>
                <a:gd name="connsiteX18" fmla="*/ 345142 w 1495425"/>
                <a:gd name="connsiteY18" fmla="*/ 196929 h 200025"/>
                <a:gd name="connsiteX19" fmla="*/ 1451452 w 1495425"/>
                <a:gd name="connsiteY19" fmla="*/ 62189 h 200025"/>
                <a:gd name="connsiteX20" fmla="*/ 1483456 w 1495425"/>
                <a:gd name="connsiteY20" fmla="*/ 76401 h 200025"/>
                <a:gd name="connsiteX21" fmla="*/ 1494505 w 1495425"/>
                <a:gd name="connsiteY21" fmla="*/ 116892 h 200025"/>
                <a:gd name="connsiteX22" fmla="*/ 1494505 w 1495425"/>
                <a:gd name="connsiteY22" fmla="*/ 196929 h 200025"/>
                <a:gd name="connsiteX23" fmla="*/ 1482980 w 1495425"/>
                <a:gd name="connsiteY23" fmla="*/ 196929 h 200025"/>
                <a:gd name="connsiteX24" fmla="*/ 1482980 w 1495425"/>
                <a:gd name="connsiteY24" fmla="*/ 120340 h 200025"/>
                <a:gd name="connsiteX25" fmla="*/ 1449452 w 1495425"/>
                <a:gd name="connsiteY25" fmla="*/ 73010 h 200025"/>
                <a:gd name="connsiteX26" fmla="*/ 1418686 w 1495425"/>
                <a:gd name="connsiteY26" fmla="*/ 86926 h 200025"/>
                <a:gd name="connsiteX27" fmla="*/ 1406685 w 1495425"/>
                <a:gd name="connsiteY27" fmla="*/ 121416 h 200025"/>
                <a:gd name="connsiteX28" fmla="*/ 1406685 w 1495425"/>
                <a:gd name="connsiteY28" fmla="*/ 196929 h 200025"/>
                <a:gd name="connsiteX29" fmla="*/ 1395159 w 1495425"/>
                <a:gd name="connsiteY29" fmla="*/ 196929 h 200025"/>
                <a:gd name="connsiteX30" fmla="*/ 1395159 w 1495425"/>
                <a:gd name="connsiteY30" fmla="*/ 65399 h 200025"/>
                <a:gd name="connsiteX31" fmla="*/ 1406685 w 1495425"/>
                <a:gd name="connsiteY31" fmla="*/ 65399 h 200025"/>
                <a:gd name="connsiteX32" fmla="*/ 1406685 w 1495425"/>
                <a:gd name="connsiteY32" fmla="*/ 89307 h 200025"/>
                <a:gd name="connsiteX33" fmla="*/ 1407256 w 1495425"/>
                <a:gd name="connsiteY33" fmla="*/ 89307 h 200025"/>
                <a:gd name="connsiteX34" fmla="*/ 1451452 w 1495425"/>
                <a:gd name="connsiteY34" fmla="*/ 62189 h 200025"/>
                <a:gd name="connsiteX35" fmla="*/ 1336295 w 1495425"/>
                <a:gd name="connsiteY35" fmla="*/ 62189 h 200025"/>
                <a:gd name="connsiteX36" fmla="*/ 1364870 w 1495425"/>
                <a:gd name="connsiteY36" fmla="*/ 68371 h 200025"/>
                <a:gd name="connsiteX37" fmla="*/ 1364870 w 1495425"/>
                <a:gd name="connsiteY37" fmla="*/ 81697 h 200025"/>
                <a:gd name="connsiteX38" fmla="*/ 1334485 w 1495425"/>
                <a:gd name="connsiteY38" fmla="*/ 73010 h 200025"/>
                <a:gd name="connsiteX39" fmla="*/ 1297718 w 1495425"/>
                <a:gd name="connsiteY39" fmla="*/ 89660 h 200025"/>
                <a:gd name="connsiteX40" fmla="*/ 1283621 w 1495425"/>
                <a:gd name="connsiteY40" fmla="*/ 132713 h 200025"/>
                <a:gd name="connsiteX41" fmla="*/ 1296480 w 1495425"/>
                <a:gd name="connsiteY41" fmla="*/ 173799 h 200025"/>
                <a:gd name="connsiteX42" fmla="*/ 1330676 w 1495425"/>
                <a:gd name="connsiteY42" fmla="*/ 189318 h 200025"/>
                <a:gd name="connsiteX43" fmla="*/ 1364393 w 1495425"/>
                <a:gd name="connsiteY43" fmla="*/ 178853 h 200025"/>
                <a:gd name="connsiteX44" fmla="*/ 1364393 w 1495425"/>
                <a:gd name="connsiteY44" fmla="*/ 191102 h 200025"/>
                <a:gd name="connsiteX45" fmla="*/ 1330103 w 1495425"/>
                <a:gd name="connsiteY45" fmla="*/ 200140 h 200025"/>
                <a:gd name="connsiteX46" fmla="*/ 1287622 w 1495425"/>
                <a:gd name="connsiteY46" fmla="*/ 181707 h 200025"/>
                <a:gd name="connsiteX47" fmla="*/ 1271429 w 1495425"/>
                <a:gd name="connsiteY47" fmla="*/ 133427 h 200025"/>
                <a:gd name="connsiteX48" fmla="*/ 1289622 w 1495425"/>
                <a:gd name="connsiteY48" fmla="*/ 82173 h 200025"/>
                <a:gd name="connsiteX49" fmla="*/ 1336295 w 1495425"/>
                <a:gd name="connsiteY49" fmla="*/ 62189 h 200025"/>
                <a:gd name="connsiteX50" fmla="*/ 561350 w 1495425"/>
                <a:gd name="connsiteY50" fmla="*/ 62189 h 200025"/>
                <a:gd name="connsiteX51" fmla="*/ 598298 w 1495425"/>
                <a:gd name="connsiteY51" fmla="*/ 79439 h 200025"/>
                <a:gd name="connsiteX52" fmla="*/ 611204 w 1495425"/>
                <a:gd name="connsiteY52" fmla="*/ 126407 h 200025"/>
                <a:gd name="connsiteX53" fmla="*/ 611204 w 1495425"/>
                <a:gd name="connsiteY53" fmla="*/ 131646 h 200025"/>
                <a:gd name="connsiteX54" fmla="*/ 515583 w 1495425"/>
                <a:gd name="connsiteY54" fmla="*/ 131646 h 200025"/>
                <a:gd name="connsiteX55" fmla="*/ 527841 w 1495425"/>
                <a:gd name="connsiteY55" fmla="*/ 174037 h 200025"/>
                <a:gd name="connsiteX56" fmla="*/ 561579 w 1495425"/>
                <a:gd name="connsiteY56" fmla="*/ 189318 h 200025"/>
                <a:gd name="connsiteX57" fmla="*/ 603965 w 1495425"/>
                <a:gd name="connsiteY57" fmla="*/ 173026 h 200025"/>
                <a:gd name="connsiteX58" fmla="*/ 603965 w 1495425"/>
                <a:gd name="connsiteY58" fmla="*/ 185632 h 200025"/>
                <a:gd name="connsiteX59" fmla="*/ 559245 w 1495425"/>
                <a:gd name="connsiteY59" fmla="*/ 200140 h 200025"/>
                <a:gd name="connsiteX60" fmla="*/ 518849 w 1495425"/>
                <a:gd name="connsiteY60" fmla="*/ 181885 h 200025"/>
                <a:gd name="connsiteX61" fmla="*/ 503438 w 1495425"/>
                <a:gd name="connsiteY61" fmla="*/ 130455 h 200025"/>
                <a:gd name="connsiteX62" fmla="*/ 519555 w 1495425"/>
                <a:gd name="connsiteY62" fmla="*/ 81935 h 200025"/>
                <a:gd name="connsiteX63" fmla="*/ 561350 w 1495425"/>
                <a:gd name="connsiteY63" fmla="*/ 62189 h 200025"/>
                <a:gd name="connsiteX64" fmla="*/ 453880 w 1495425"/>
                <a:gd name="connsiteY64" fmla="*/ 62189 h 200025"/>
                <a:gd name="connsiteX65" fmla="*/ 482483 w 1495425"/>
                <a:gd name="connsiteY65" fmla="*/ 68371 h 200025"/>
                <a:gd name="connsiteX66" fmla="*/ 482483 w 1495425"/>
                <a:gd name="connsiteY66" fmla="*/ 81697 h 200025"/>
                <a:gd name="connsiteX67" fmla="*/ 452127 w 1495425"/>
                <a:gd name="connsiteY67" fmla="*/ 73010 h 200025"/>
                <a:gd name="connsiteX68" fmla="*/ 415351 w 1495425"/>
                <a:gd name="connsiteY68" fmla="*/ 89660 h 200025"/>
                <a:gd name="connsiteX69" fmla="*/ 401225 w 1495425"/>
                <a:gd name="connsiteY69" fmla="*/ 132713 h 200025"/>
                <a:gd name="connsiteX70" fmla="*/ 414122 w 1495425"/>
                <a:gd name="connsiteY70" fmla="*/ 173799 h 200025"/>
                <a:gd name="connsiteX71" fmla="*/ 448279 w 1495425"/>
                <a:gd name="connsiteY71" fmla="*/ 189318 h 200025"/>
                <a:gd name="connsiteX72" fmla="*/ 482017 w 1495425"/>
                <a:gd name="connsiteY72" fmla="*/ 178853 h 200025"/>
                <a:gd name="connsiteX73" fmla="*/ 482017 w 1495425"/>
                <a:gd name="connsiteY73" fmla="*/ 191102 h 200025"/>
                <a:gd name="connsiteX74" fmla="*/ 447689 w 1495425"/>
                <a:gd name="connsiteY74" fmla="*/ 200140 h 200025"/>
                <a:gd name="connsiteX75" fmla="*/ 405255 w 1495425"/>
                <a:gd name="connsiteY75" fmla="*/ 181707 h 200025"/>
                <a:gd name="connsiteX76" fmla="*/ 389081 w 1495425"/>
                <a:gd name="connsiteY76" fmla="*/ 133427 h 200025"/>
                <a:gd name="connsiteX77" fmla="*/ 407236 w 1495425"/>
                <a:gd name="connsiteY77" fmla="*/ 82173 h 200025"/>
                <a:gd name="connsiteX78" fmla="*/ 453880 w 1495425"/>
                <a:gd name="connsiteY78" fmla="*/ 62189 h 200025"/>
                <a:gd name="connsiteX79" fmla="*/ 84195 w 1495425"/>
                <a:gd name="connsiteY79" fmla="*/ 21280 h 200025"/>
                <a:gd name="connsiteX80" fmla="*/ 32294 w 1495425"/>
                <a:gd name="connsiteY80" fmla="*/ 44530 h 200025"/>
                <a:gd name="connsiteX81" fmla="*/ 11920 w 1495425"/>
                <a:gd name="connsiteY81" fmla="*/ 105357 h 200025"/>
                <a:gd name="connsiteX82" fmla="*/ 31189 w 1495425"/>
                <a:gd name="connsiteY82" fmla="*/ 165950 h 200025"/>
                <a:gd name="connsiteX83" fmla="*/ 82671 w 1495425"/>
                <a:gd name="connsiteY83" fmla="*/ 188486 h 200025"/>
                <a:gd name="connsiteX84" fmla="*/ 135735 w 1495425"/>
                <a:gd name="connsiteY84" fmla="*/ 166188 h 200025"/>
                <a:gd name="connsiteX85" fmla="*/ 155300 w 1495425"/>
                <a:gd name="connsiteY85" fmla="*/ 104052 h 200025"/>
                <a:gd name="connsiteX86" fmla="*/ 136202 w 1495425"/>
                <a:gd name="connsiteY86" fmla="*/ 43168 h 200025"/>
                <a:gd name="connsiteX87" fmla="*/ 84195 w 1495425"/>
                <a:gd name="connsiteY87" fmla="*/ 21280 h 200025"/>
                <a:gd name="connsiteX88" fmla="*/ 350857 w 1495425"/>
                <a:gd name="connsiteY88" fmla="*/ 12717 h 200025"/>
                <a:gd name="connsiteX89" fmla="*/ 357696 w 1495425"/>
                <a:gd name="connsiteY89" fmla="*/ 15279 h 200025"/>
                <a:gd name="connsiteX90" fmla="*/ 360668 w 1495425"/>
                <a:gd name="connsiteY90" fmla="*/ 22232 h 200025"/>
                <a:gd name="connsiteX91" fmla="*/ 357753 w 1495425"/>
                <a:gd name="connsiteY91" fmla="*/ 29309 h 200025"/>
                <a:gd name="connsiteX92" fmla="*/ 350857 w 1495425"/>
                <a:gd name="connsiteY92" fmla="*/ 32224 h 200025"/>
                <a:gd name="connsiteX93" fmla="*/ 344152 w 1495425"/>
                <a:gd name="connsiteY93" fmla="*/ 29433 h 200025"/>
                <a:gd name="connsiteX94" fmla="*/ 341285 w 1495425"/>
                <a:gd name="connsiteY94" fmla="*/ 22232 h 200025"/>
                <a:gd name="connsiteX95" fmla="*/ 344209 w 1495425"/>
                <a:gd name="connsiteY95" fmla="*/ 15393 h 200025"/>
                <a:gd name="connsiteX96" fmla="*/ 350857 w 1495425"/>
                <a:gd name="connsiteY96" fmla="*/ 12717 h 200025"/>
                <a:gd name="connsiteX97" fmla="*/ 86291 w 1495425"/>
                <a:gd name="connsiteY97" fmla="*/ 9630 h 200025"/>
                <a:gd name="connsiteX98" fmla="*/ 145489 w 1495425"/>
                <a:gd name="connsiteY98" fmla="*/ 35138 h 200025"/>
                <a:gd name="connsiteX99" fmla="*/ 168139 w 1495425"/>
                <a:gd name="connsiteY99" fmla="*/ 102032 h 200025"/>
                <a:gd name="connsiteX100" fmla="*/ 144965 w 1495425"/>
                <a:gd name="connsiteY100" fmla="*/ 173918 h 200025"/>
                <a:gd name="connsiteX101" fmla="*/ 82910 w 1495425"/>
                <a:gd name="connsiteY101" fmla="*/ 200140 h 200025"/>
                <a:gd name="connsiteX102" fmla="*/ 21845 w 1495425"/>
                <a:gd name="connsiteY102" fmla="*/ 174215 h 200025"/>
                <a:gd name="connsiteX103" fmla="*/ -920 w 1495425"/>
                <a:gd name="connsiteY103" fmla="*/ 106785 h 200025"/>
                <a:gd name="connsiteX104" fmla="*/ 22436 w 1495425"/>
                <a:gd name="connsiteY104" fmla="*/ 36148 h 200025"/>
                <a:gd name="connsiteX105" fmla="*/ 86291 w 1495425"/>
                <a:gd name="connsiteY105" fmla="*/ 9630 h 200025"/>
                <a:gd name="connsiteX106" fmla="*/ 316520 w 1495425"/>
                <a:gd name="connsiteY106" fmla="*/ 115 h 200025"/>
                <a:gd name="connsiteX107" fmla="*/ 330178 w 1495425"/>
                <a:gd name="connsiteY107" fmla="*/ 2611 h 200025"/>
                <a:gd name="connsiteX108" fmla="*/ 330178 w 1495425"/>
                <a:gd name="connsiteY108" fmla="*/ 14622 h 200025"/>
                <a:gd name="connsiteX109" fmla="*/ 316053 w 1495425"/>
                <a:gd name="connsiteY109" fmla="*/ 10935 h 200025"/>
                <a:gd name="connsiteX110" fmla="*/ 292231 w 1495425"/>
                <a:gd name="connsiteY110" fmla="*/ 43520 h 200025"/>
                <a:gd name="connsiteX111" fmla="*/ 292231 w 1495425"/>
                <a:gd name="connsiteY111" fmla="*/ 65399 h 200025"/>
                <a:gd name="connsiteX112" fmla="*/ 326445 w 1495425"/>
                <a:gd name="connsiteY112" fmla="*/ 65399 h 200025"/>
                <a:gd name="connsiteX113" fmla="*/ 326445 w 1495425"/>
                <a:gd name="connsiteY113" fmla="*/ 76220 h 200025"/>
                <a:gd name="connsiteX114" fmla="*/ 292231 w 1495425"/>
                <a:gd name="connsiteY114" fmla="*/ 76220 h 200025"/>
                <a:gd name="connsiteX115" fmla="*/ 292231 w 1495425"/>
                <a:gd name="connsiteY115" fmla="*/ 196929 h 200025"/>
                <a:gd name="connsiteX116" fmla="*/ 280677 w 1495425"/>
                <a:gd name="connsiteY116" fmla="*/ 196929 h 200025"/>
                <a:gd name="connsiteX117" fmla="*/ 280677 w 1495425"/>
                <a:gd name="connsiteY117" fmla="*/ 76220 h 200025"/>
                <a:gd name="connsiteX118" fmla="*/ 257436 w 1495425"/>
                <a:gd name="connsiteY118" fmla="*/ 76220 h 200025"/>
                <a:gd name="connsiteX119" fmla="*/ 257436 w 1495425"/>
                <a:gd name="connsiteY119" fmla="*/ 65399 h 200025"/>
                <a:gd name="connsiteX120" fmla="*/ 280677 w 1495425"/>
                <a:gd name="connsiteY120" fmla="*/ 65399 h 200025"/>
                <a:gd name="connsiteX121" fmla="*/ 280677 w 1495425"/>
                <a:gd name="connsiteY121" fmla="*/ 42568 h 200025"/>
                <a:gd name="connsiteX122" fmla="*/ 290945 w 1495425"/>
                <a:gd name="connsiteY122" fmla="*/ 10935 h 200025"/>
                <a:gd name="connsiteX123" fmla="*/ 316520 w 1495425"/>
                <a:gd name="connsiteY123" fmla="*/ 115 h 200025"/>
                <a:gd name="connsiteX124" fmla="*/ 245044 w 1495425"/>
                <a:gd name="connsiteY124" fmla="*/ 115 h 200025"/>
                <a:gd name="connsiteX125" fmla="*/ 258703 w 1495425"/>
                <a:gd name="connsiteY125" fmla="*/ 2611 h 200025"/>
                <a:gd name="connsiteX126" fmla="*/ 258703 w 1495425"/>
                <a:gd name="connsiteY126" fmla="*/ 14622 h 200025"/>
                <a:gd name="connsiteX127" fmla="*/ 244577 w 1495425"/>
                <a:gd name="connsiteY127" fmla="*/ 10935 h 200025"/>
                <a:gd name="connsiteX128" fmla="*/ 220755 w 1495425"/>
                <a:gd name="connsiteY128" fmla="*/ 43520 h 200025"/>
                <a:gd name="connsiteX129" fmla="*/ 220755 w 1495425"/>
                <a:gd name="connsiteY129" fmla="*/ 65399 h 200025"/>
                <a:gd name="connsiteX130" fmla="*/ 254969 w 1495425"/>
                <a:gd name="connsiteY130" fmla="*/ 65399 h 200025"/>
                <a:gd name="connsiteX131" fmla="*/ 254969 w 1495425"/>
                <a:gd name="connsiteY131" fmla="*/ 76220 h 200025"/>
                <a:gd name="connsiteX132" fmla="*/ 220755 w 1495425"/>
                <a:gd name="connsiteY132" fmla="*/ 76220 h 200025"/>
                <a:gd name="connsiteX133" fmla="*/ 220755 w 1495425"/>
                <a:gd name="connsiteY133" fmla="*/ 196929 h 200025"/>
                <a:gd name="connsiteX134" fmla="*/ 209201 w 1495425"/>
                <a:gd name="connsiteY134" fmla="*/ 196929 h 200025"/>
                <a:gd name="connsiteX135" fmla="*/ 209201 w 1495425"/>
                <a:gd name="connsiteY135" fmla="*/ 76220 h 200025"/>
                <a:gd name="connsiteX136" fmla="*/ 185970 w 1495425"/>
                <a:gd name="connsiteY136" fmla="*/ 76220 h 200025"/>
                <a:gd name="connsiteX137" fmla="*/ 185970 w 1495425"/>
                <a:gd name="connsiteY137" fmla="*/ 65399 h 200025"/>
                <a:gd name="connsiteX138" fmla="*/ 209201 w 1495425"/>
                <a:gd name="connsiteY138" fmla="*/ 65399 h 200025"/>
                <a:gd name="connsiteX139" fmla="*/ 209201 w 1495425"/>
                <a:gd name="connsiteY139" fmla="*/ 42568 h 200025"/>
                <a:gd name="connsiteX140" fmla="*/ 219469 w 1495425"/>
                <a:gd name="connsiteY140" fmla="*/ 10935 h 200025"/>
                <a:gd name="connsiteX141" fmla="*/ 245044 w 1495425"/>
                <a:gd name="connsiteY141" fmla="*/ 11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495425" h="200025">
                  <a:moveTo>
                    <a:pt x="1231520" y="178615"/>
                  </a:moveTo>
                  <a:cubicBezTo>
                    <a:pt x="1234472" y="178615"/>
                    <a:pt x="1236853" y="179567"/>
                    <a:pt x="1238950" y="181469"/>
                  </a:cubicBezTo>
                  <a:cubicBezTo>
                    <a:pt x="1240950" y="183372"/>
                    <a:pt x="1241902" y="185830"/>
                    <a:pt x="1241902" y="188842"/>
                  </a:cubicBezTo>
                  <a:cubicBezTo>
                    <a:pt x="1241902" y="191776"/>
                    <a:pt x="1240950" y="194234"/>
                    <a:pt x="1238950" y="196216"/>
                  </a:cubicBezTo>
                  <a:cubicBezTo>
                    <a:pt x="1236853" y="198198"/>
                    <a:pt x="1234472" y="199188"/>
                    <a:pt x="1231520" y="199188"/>
                  </a:cubicBezTo>
                  <a:cubicBezTo>
                    <a:pt x="1228662" y="199188"/>
                    <a:pt x="1226281" y="198198"/>
                    <a:pt x="1224376" y="196216"/>
                  </a:cubicBezTo>
                  <a:cubicBezTo>
                    <a:pt x="1222471" y="194234"/>
                    <a:pt x="1221518" y="191776"/>
                    <a:pt x="1221518" y="188842"/>
                  </a:cubicBezTo>
                  <a:cubicBezTo>
                    <a:pt x="1221518" y="185830"/>
                    <a:pt x="1222471" y="183372"/>
                    <a:pt x="1224376" y="181469"/>
                  </a:cubicBezTo>
                  <a:cubicBezTo>
                    <a:pt x="1226281" y="179567"/>
                    <a:pt x="1228662" y="178615"/>
                    <a:pt x="1231520" y="178615"/>
                  </a:cubicBezTo>
                  <a:close/>
                  <a:moveTo>
                    <a:pt x="560884" y="73010"/>
                  </a:moveTo>
                  <a:cubicBezTo>
                    <a:pt x="548739" y="73010"/>
                    <a:pt x="538700" y="77134"/>
                    <a:pt x="530756" y="85383"/>
                  </a:cubicBezTo>
                  <a:cubicBezTo>
                    <a:pt x="522822" y="93622"/>
                    <a:pt x="517916" y="105481"/>
                    <a:pt x="516050" y="120940"/>
                  </a:cubicBezTo>
                  <a:lnTo>
                    <a:pt x="599060" y="120940"/>
                  </a:lnTo>
                  <a:cubicBezTo>
                    <a:pt x="598517" y="105719"/>
                    <a:pt x="594936" y="93927"/>
                    <a:pt x="588316" y="85564"/>
                  </a:cubicBezTo>
                  <a:cubicBezTo>
                    <a:pt x="581706" y="77191"/>
                    <a:pt x="572551" y="73010"/>
                    <a:pt x="560884" y="73010"/>
                  </a:cubicBezTo>
                  <a:close/>
                  <a:moveTo>
                    <a:pt x="345142" y="65399"/>
                  </a:moveTo>
                  <a:lnTo>
                    <a:pt x="356696" y="65399"/>
                  </a:lnTo>
                  <a:lnTo>
                    <a:pt x="356696" y="196929"/>
                  </a:lnTo>
                  <a:lnTo>
                    <a:pt x="345142" y="196929"/>
                  </a:lnTo>
                  <a:close/>
                  <a:moveTo>
                    <a:pt x="1451452" y="62189"/>
                  </a:moveTo>
                  <a:cubicBezTo>
                    <a:pt x="1465358" y="62189"/>
                    <a:pt x="1476027" y="66933"/>
                    <a:pt x="1483456" y="76401"/>
                  </a:cubicBezTo>
                  <a:cubicBezTo>
                    <a:pt x="1490790" y="85878"/>
                    <a:pt x="1494505" y="99375"/>
                    <a:pt x="1494505" y="116892"/>
                  </a:cubicBezTo>
                  <a:lnTo>
                    <a:pt x="1494505" y="196929"/>
                  </a:lnTo>
                  <a:lnTo>
                    <a:pt x="1482980" y="196929"/>
                  </a:lnTo>
                  <a:lnTo>
                    <a:pt x="1482980" y="120340"/>
                  </a:lnTo>
                  <a:cubicBezTo>
                    <a:pt x="1482980" y="88793"/>
                    <a:pt x="1471740" y="73010"/>
                    <a:pt x="1449452" y="73010"/>
                  </a:cubicBezTo>
                  <a:cubicBezTo>
                    <a:pt x="1436974" y="73010"/>
                    <a:pt x="1426782" y="77648"/>
                    <a:pt x="1418686" y="86926"/>
                  </a:cubicBezTo>
                  <a:cubicBezTo>
                    <a:pt x="1410685" y="96203"/>
                    <a:pt x="1406685" y="107700"/>
                    <a:pt x="1406685" y="121416"/>
                  </a:cubicBezTo>
                  <a:lnTo>
                    <a:pt x="1406685" y="196929"/>
                  </a:lnTo>
                  <a:lnTo>
                    <a:pt x="1395159" y="196929"/>
                  </a:lnTo>
                  <a:lnTo>
                    <a:pt x="1395159" y="65399"/>
                  </a:lnTo>
                  <a:lnTo>
                    <a:pt x="1406685" y="65399"/>
                  </a:lnTo>
                  <a:lnTo>
                    <a:pt x="1406685" y="89307"/>
                  </a:lnTo>
                  <a:lnTo>
                    <a:pt x="1407256" y="89307"/>
                  </a:lnTo>
                  <a:cubicBezTo>
                    <a:pt x="1416685" y="71229"/>
                    <a:pt x="1431450" y="62189"/>
                    <a:pt x="1451452" y="62189"/>
                  </a:cubicBezTo>
                  <a:close/>
                  <a:moveTo>
                    <a:pt x="1336295" y="62189"/>
                  </a:moveTo>
                  <a:cubicBezTo>
                    <a:pt x="1346106" y="62189"/>
                    <a:pt x="1355631" y="64256"/>
                    <a:pt x="1364870" y="68371"/>
                  </a:cubicBezTo>
                  <a:lnTo>
                    <a:pt x="1364870" y="81697"/>
                  </a:lnTo>
                  <a:cubicBezTo>
                    <a:pt x="1355631" y="75905"/>
                    <a:pt x="1345534" y="73010"/>
                    <a:pt x="1334485" y="73010"/>
                  </a:cubicBezTo>
                  <a:cubicBezTo>
                    <a:pt x="1319436" y="73010"/>
                    <a:pt x="1307148" y="78563"/>
                    <a:pt x="1297718" y="89660"/>
                  </a:cubicBezTo>
                  <a:cubicBezTo>
                    <a:pt x="1288289" y="100766"/>
                    <a:pt x="1283621" y="115110"/>
                    <a:pt x="1283621" y="132713"/>
                  </a:cubicBezTo>
                  <a:cubicBezTo>
                    <a:pt x="1283621" y="149757"/>
                    <a:pt x="1287908" y="163453"/>
                    <a:pt x="1296480" y="173799"/>
                  </a:cubicBezTo>
                  <a:cubicBezTo>
                    <a:pt x="1305053" y="184146"/>
                    <a:pt x="1316483" y="189318"/>
                    <a:pt x="1330676" y="189318"/>
                  </a:cubicBezTo>
                  <a:cubicBezTo>
                    <a:pt x="1343534" y="189318"/>
                    <a:pt x="1354773" y="185830"/>
                    <a:pt x="1364393" y="178853"/>
                  </a:cubicBezTo>
                  <a:lnTo>
                    <a:pt x="1364393" y="191102"/>
                  </a:lnTo>
                  <a:cubicBezTo>
                    <a:pt x="1354773" y="197127"/>
                    <a:pt x="1343343" y="200140"/>
                    <a:pt x="1330103" y="200140"/>
                  </a:cubicBezTo>
                  <a:cubicBezTo>
                    <a:pt x="1312578" y="200140"/>
                    <a:pt x="1298386" y="193995"/>
                    <a:pt x="1287622" y="181707"/>
                  </a:cubicBezTo>
                  <a:cubicBezTo>
                    <a:pt x="1276859" y="169419"/>
                    <a:pt x="1271429" y="153325"/>
                    <a:pt x="1271429" y="133427"/>
                  </a:cubicBezTo>
                  <a:cubicBezTo>
                    <a:pt x="1271429" y="112577"/>
                    <a:pt x="1277525" y="95489"/>
                    <a:pt x="1289622" y="82173"/>
                  </a:cubicBezTo>
                  <a:cubicBezTo>
                    <a:pt x="1301719" y="68847"/>
                    <a:pt x="1317245" y="62189"/>
                    <a:pt x="1336295" y="62189"/>
                  </a:cubicBezTo>
                  <a:close/>
                  <a:moveTo>
                    <a:pt x="561350" y="62189"/>
                  </a:moveTo>
                  <a:cubicBezTo>
                    <a:pt x="577381" y="62189"/>
                    <a:pt x="589697" y="67943"/>
                    <a:pt x="598298" y="79439"/>
                  </a:cubicBezTo>
                  <a:cubicBezTo>
                    <a:pt x="606899" y="90926"/>
                    <a:pt x="611204" y="106585"/>
                    <a:pt x="611204" y="126407"/>
                  </a:cubicBezTo>
                  <a:lnTo>
                    <a:pt x="611204" y="131646"/>
                  </a:lnTo>
                  <a:lnTo>
                    <a:pt x="515583" y="131646"/>
                  </a:lnTo>
                  <a:cubicBezTo>
                    <a:pt x="515583" y="149718"/>
                    <a:pt x="519669" y="163849"/>
                    <a:pt x="527841" y="174037"/>
                  </a:cubicBezTo>
                  <a:cubicBezTo>
                    <a:pt x="536014" y="184225"/>
                    <a:pt x="547263" y="189318"/>
                    <a:pt x="561579" y="189318"/>
                  </a:cubicBezTo>
                  <a:cubicBezTo>
                    <a:pt x="576057" y="189318"/>
                    <a:pt x="590182" y="183888"/>
                    <a:pt x="603965" y="173026"/>
                  </a:cubicBezTo>
                  <a:lnTo>
                    <a:pt x="603965" y="185632"/>
                  </a:lnTo>
                  <a:cubicBezTo>
                    <a:pt x="590573" y="195304"/>
                    <a:pt x="575666" y="200140"/>
                    <a:pt x="559245" y="200140"/>
                  </a:cubicBezTo>
                  <a:cubicBezTo>
                    <a:pt x="542586" y="200140"/>
                    <a:pt x="529127" y="194055"/>
                    <a:pt x="518849" y="181885"/>
                  </a:cubicBezTo>
                  <a:cubicBezTo>
                    <a:pt x="508572" y="169716"/>
                    <a:pt x="503438" y="152571"/>
                    <a:pt x="503438" y="130455"/>
                  </a:cubicBezTo>
                  <a:cubicBezTo>
                    <a:pt x="503438" y="111262"/>
                    <a:pt x="508811" y="95089"/>
                    <a:pt x="519555" y="81935"/>
                  </a:cubicBezTo>
                  <a:cubicBezTo>
                    <a:pt x="530289" y="68771"/>
                    <a:pt x="544224" y="62189"/>
                    <a:pt x="561350" y="62189"/>
                  </a:cubicBezTo>
                  <a:close/>
                  <a:moveTo>
                    <a:pt x="453880" y="62189"/>
                  </a:moveTo>
                  <a:cubicBezTo>
                    <a:pt x="463767" y="62189"/>
                    <a:pt x="473301" y="64256"/>
                    <a:pt x="482483" y="68371"/>
                  </a:cubicBezTo>
                  <a:lnTo>
                    <a:pt x="482483" y="81697"/>
                  </a:lnTo>
                  <a:cubicBezTo>
                    <a:pt x="473301" y="75905"/>
                    <a:pt x="463176" y="73010"/>
                    <a:pt x="452127" y="73010"/>
                  </a:cubicBezTo>
                  <a:cubicBezTo>
                    <a:pt x="437030" y="73010"/>
                    <a:pt x="424771" y="78563"/>
                    <a:pt x="415351" y="89660"/>
                  </a:cubicBezTo>
                  <a:cubicBezTo>
                    <a:pt x="405931" y="100766"/>
                    <a:pt x="401225" y="115110"/>
                    <a:pt x="401225" y="132713"/>
                  </a:cubicBezTo>
                  <a:cubicBezTo>
                    <a:pt x="401225" y="149757"/>
                    <a:pt x="405521" y="163453"/>
                    <a:pt x="414122" y="173799"/>
                  </a:cubicBezTo>
                  <a:cubicBezTo>
                    <a:pt x="422723" y="184146"/>
                    <a:pt x="434106" y="189318"/>
                    <a:pt x="448279" y="189318"/>
                  </a:cubicBezTo>
                  <a:cubicBezTo>
                    <a:pt x="461195" y="189318"/>
                    <a:pt x="472444" y="185830"/>
                    <a:pt x="482017" y="178853"/>
                  </a:cubicBezTo>
                  <a:lnTo>
                    <a:pt x="482017" y="191102"/>
                  </a:lnTo>
                  <a:cubicBezTo>
                    <a:pt x="472444" y="197127"/>
                    <a:pt x="461004" y="200140"/>
                    <a:pt x="447689" y="200140"/>
                  </a:cubicBezTo>
                  <a:cubicBezTo>
                    <a:pt x="430182" y="200140"/>
                    <a:pt x="416027" y="193995"/>
                    <a:pt x="405255" y="181707"/>
                  </a:cubicBezTo>
                  <a:cubicBezTo>
                    <a:pt x="394472" y="169419"/>
                    <a:pt x="389081" y="153325"/>
                    <a:pt x="389081" y="133427"/>
                  </a:cubicBezTo>
                  <a:cubicBezTo>
                    <a:pt x="389081" y="112577"/>
                    <a:pt x="395130" y="95489"/>
                    <a:pt x="407236" y="82173"/>
                  </a:cubicBezTo>
                  <a:cubicBezTo>
                    <a:pt x="419342" y="68847"/>
                    <a:pt x="434887" y="62189"/>
                    <a:pt x="453880" y="62189"/>
                  </a:cubicBezTo>
                  <a:close/>
                  <a:moveTo>
                    <a:pt x="84195" y="21280"/>
                  </a:moveTo>
                  <a:cubicBezTo>
                    <a:pt x="63174" y="21280"/>
                    <a:pt x="45877" y="29033"/>
                    <a:pt x="32294" y="44530"/>
                  </a:cubicBezTo>
                  <a:cubicBezTo>
                    <a:pt x="18711" y="60027"/>
                    <a:pt x="11920" y="80306"/>
                    <a:pt x="11920" y="105357"/>
                  </a:cubicBezTo>
                  <a:cubicBezTo>
                    <a:pt x="11920" y="130731"/>
                    <a:pt x="18349" y="150926"/>
                    <a:pt x="31189" y="165950"/>
                  </a:cubicBezTo>
                  <a:cubicBezTo>
                    <a:pt x="44028" y="180974"/>
                    <a:pt x="61192" y="188486"/>
                    <a:pt x="82671" y="188486"/>
                  </a:cubicBezTo>
                  <a:cubicBezTo>
                    <a:pt x="105017" y="188486"/>
                    <a:pt x="122705" y="181053"/>
                    <a:pt x="135735" y="166188"/>
                  </a:cubicBezTo>
                  <a:cubicBezTo>
                    <a:pt x="148775" y="151322"/>
                    <a:pt x="155300" y="130607"/>
                    <a:pt x="155300" y="104052"/>
                  </a:cubicBezTo>
                  <a:cubicBezTo>
                    <a:pt x="155300" y="78049"/>
                    <a:pt x="148937" y="57751"/>
                    <a:pt x="136202" y="43168"/>
                  </a:cubicBezTo>
                  <a:cubicBezTo>
                    <a:pt x="123476" y="28576"/>
                    <a:pt x="106141" y="21280"/>
                    <a:pt x="84195" y="21280"/>
                  </a:cubicBezTo>
                  <a:close/>
                  <a:moveTo>
                    <a:pt x="350857" y="12717"/>
                  </a:moveTo>
                  <a:cubicBezTo>
                    <a:pt x="353429" y="12717"/>
                    <a:pt x="355705" y="13574"/>
                    <a:pt x="357696" y="15279"/>
                  </a:cubicBezTo>
                  <a:cubicBezTo>
                    <a:pt x="359677" y="16984"/>
                    <a:pt x="360668" y="19298"/>
                    <a:pt x="360668" y="22232"/>
                  </a:cubicBezTo>
                  <a:cubicBezTo>
                    <a:pt x="360668" y="25013"/>
                    <a:pt x="359696" y="27366"/>
                    <a:pt x="357753" y="29309"/>
                  </a:cubicBezTo>
                  <a:cubicBezTo>
                    <a:pt x="355801" y="31252"/>
                    <a:pt x="353505" y="32224"/>
                    <a:pt x="350857" y="32224"/>
                  </a:cubicBezTo>
                  <a:cubicBezTo>
                    <a:pt x="348295" y="32224"/>
                    <a:pt x="346057" y="31290"/>
                    <a:pt x="344152" y="29433"/>
                  </a:cubicBezTo>
                  <a:cubicBezTo>
                    <a:pt x="342247" y="27566"/>
                    <a:pt x="341285" y="25166"/>
                    <a:pt x="341285" y="22232"/>
                  </a:cubicBezTo>
                  <a:cubicBezTo>
                    <a:pt x="341285" y="19460"/>
                    <a:pt x="342266" y="17184"/>
                    <a:pt x="344209" y="15393"/>
                  </a:cubicBezTo>
                  <a:cubicBezTo>
                    <a:pt x="346152" y="13612"/>
                    <a:pt x="348371" y="12717"/>
                    <a:pt x="350857" y="12717"/>
                  </a:cubicBezTo>
                  <a:close/>
                  <a:moveTo>
                    <a:pt x="86291" y="9630"/>
                  </a:moveTo>
                  <a:cubicBezTo>
                    <a:pt x="110656" y="9630"/>
                    <a:pt x="130392" y="18127"/>
                    <a:pt x="145489" y="35138"/>
                  </a:cubicBezTo>
                  <a:cubicBezTo>
                    <a:pt x="160586" y="52141"/>
                    <a:pt x="168139" y="74439"/>
                    <a:pt x="168139" y="102032"/>
                  </a:cubicBezTo>
                  <a:cubicBezTo>
                    <a:pt x="168139" y="132474"/>
                    <a:pt x="160414" y="156436"/>
                    <a:pt x="144965" y="173918"/>
                  </a:cubicBezTo>
                  <a:cubicBezTo>
                    <a:pt x="129515" y="191399"/>
                    <a:pt x="108827" y="200140"/>
                    <a:pt x="82910" y="200140"/>
                  </a:cubicBezTo>
                  <a:cubicBezTo>
                    <a:pt x="57382" y="200140"/>
                    <a:pt x="37028" y="191498"/>
                    <a:pt x="21845" y="174215"/>
                  </a:cubicBezTo>
                  <a:cubicBezTo>
                    <a:pt x="6671" y="156932"/>
                    <a:pt x="-920" y="134456"/>
                    <a:pt x="-920" y="106785"/>
                  </a:cubicBezTo>
                  <a:cubicBezTo>
                    <a:pt x="-920" y="77372"/>
                    <a:pt x="6862" y="53826"/>
                    <a:pt x="22436" y="36148"/>
                  </a:cubicBezTo>
                  <a:cubicBezTo>
                    <a:pt x="37999" y="18470"/>
                    <a:pt x="59287" y="9630"/>
                    <a:pt x="86291" y="9630"/>
                  </a:cubicBezTo>
                  <a:close/>
                  <a:moveTo>
                    <a:pt x="316520" y="115"/>
                  </a:moveTo>
                  <a:cubicBezTo>
                    <a:pt x="322044" y="115"/>
                    <a:pt x="326597" y="944"/>
                    <a:pt x="330178" y="2611"/>
                  </a:cubicBezTo>
                  <a:lnTo>
                    <a:pt x="330178" y="14622"/>
                  </a:lnTo>
                  <a:cubicBezTo>
                    <a:pt x="327064" y="12164"/>
                    <a:pt x="322359" y="10935"/>
                    <a:pt x="316053" y="10935"/>
                  </a:cubicBezTo>
                  <a:cubicBezTo>
                    <a:pt x="300175" y="10935"/>
                    <a:pt x="292231" y="21794"/>
                    <a:pt x="292231" y="43520"/>
                  </a:cubicBezTo>
                  <a:lnTo>
                    <a:pt x="292231" y="65399"/>
                  </a:lnTo>
                  <a:lnTo>
                    <a:pt x="326445" y="65399"/>
                  </a:lnTo>
                  <a:lnTo>
                    <a:pt x="326445" y="76220"/>
                  </a:lnTo>
                  <a:lnTo>
                    <a:pt x="292231" y="76220"/>
                  </a:lnTo>
                  <a:lnTo>
                    <a:pt x="292231" y="196929"/>
                  </a:lnTo>
                  <a:lnTo>
                    <a:pt x="280677" y="196929"/>
                  </a:lnTo>
                  <a:lnTo>
                    <a:pt x="280677" y="76220"/>
                  </a:lnTo>
                  <a:lnTo>
                    <a:pt x="257436" y="76220"/>
                  </a:lnTo>
                  <a:lnTo>
                    <a:pt x="257436" y="65399"/>
                  </a:lnTo>
                  <a:lnTo>
                    <a:pt x="280677" y="65399"/>
                  </a:lnTo>
                  <a:lnTo>
                    <a:pt x="280677" y="42568"/>
                  </a:lnTo>
                  <a:cubicBezTo>
                    <a:pt x="280677" y="28700"/>
                    <a:pt x="284096" y="18155"/>
                    <a:pt x="290945" y="10935"/>
                  </a:cubicBezTo>
                  <a:cubicBezTo>
                    <a:pt x="297794" y="3725"/>
                    <a:pt x="306318" y="115"/>
                    <a:pt x="316520" y="115"/>
                  </a:cubicBezTo>
                  <a:close/>
                  <a:moveTo>
                    <a:pt x="245044" y="115"/>
                  </a:moveTo>
                  <a:cubicBezTo>
                    <a:pt x="250569" y="115"/>
                    <a:pt x="255121" y="944"/>
                    <a:pt x="258703" y="2611"/>
                  </a:cubicBezTo>
                  <a:lnTo>
                    <a:pt x="258703" y="14622"/>
                  </a:lnTo>
                  <a:cubicBezTo>
                    <a:pt x="255588" y="12164"/>
                    <a:pt x="250883" y="10935"/>
                    <a:pt x="244577" y="10935"/>
                  </a:cubicBezTo>
                  <a:cubicBezTo>
                    <a:pt x="228699" y="10935"/>
                    <a:pt x="220755" y="21794"/>
                    <a:pt x="220755" y="43520"/>
                  </a:cubicBezTo>
                  <a:lnTo>
                    <a:pt x="220755" y="65399"/>
                  </a:lnTo>
                  <a:lnTo>
                    <a:pt x="254969" y="65399"/>
                  </a:lnTo>
                  <a:lnTo>
                    <a:pt x="254969" y="76220"/>
                  </a:lnTo>
                  <a:lnTo>
                    <a:pt x="220755" y="76220"/>
                  </a:lnTo>
                  <a:lnTo>
                    <a:pt x="220755" y="196929"/>
                  </a:lnTo>
                  <a:lnTo>
                    <a:pt x="209201" y="196929"/>
                  </a:lnTo>
                  <a:lnTo>
                    <a:pt x="209201" y="76220"/>
                  </a:lnTo>
                  <a:lnTo>
                    <a:pt x="185970" y="76220"/>
                  </a:lnTo>
                  <a:lnTo>
                    <a:pt x="185970" y="65399"/>
                  </a:lnTo>
                  <a:lnTo>
                    <a:pt x="209201" y="65399"/>
                  </a:lnTo>
                  <a:lnTo>
                    <a:pt x="209201" y="42568"/>
                  </a:lnTo>
                  <a:cubicBezTo>
                    <a:pt x="209201" y="28700"/>
                    <a:pt x="212621" y="18155"/>
                    <a:pt x="219469" y="10935"/>
                  </a:cubicBezTo>
                  <a:cubicBezTo>
                    <a:pt x="226327" y="3725"/>
                    <a:pt x="234843" y="115"/>
                    <a:pt x="245044" y="115"/>
                  </a:cubicBez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8165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>
            <a:extLst>
              <a:ext uri="{FF2B5EF4-FFF2-40B4-BE49-F238E27FC236}">
                <a16:creationId xmlns:a16="http://schemas.microsoft.com/office/drawing/2014/main" id="{AD868303-06D8-4000-97F7-25D87CA5B3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0000"/>
                  <a:lumOff val="30000"/>
                </a:schemeClr>
              </a:gs>
              <a:gs pos="100000">
                <a:schemeClr val="accent6">
                  <a:lumMod val="70000"/>
                  <a:lumOff val="3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F48856F-05F7-460B-A424-BB471C6BB186}"/>
              </a:ext>
            </a:extLst>
          </p:cNvPr>
          <p:cNvSpPr txBox="1"/>
          <p:nvPr/>
        </p:nvSpPr>
        <p:spPr>
          <a:xfrm>
            <a:off x="603250" y="340149"/>
            <a:ext cx="2513509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本年度业绩报告</a:t>
            </a:r>
          </a:p>
        </p:txBody>
      </p:sp>
      <p:sp>
        <p:nvSpPr>
          <p:cNvPr id="33" name="圆: 空心 32">
            <a:extLst>
              <a:ext uri="{FF2B5EF4-FFF2-40B4-BE49-F238E27FC236}">
                <a16:creationId xmlns:a16="http://schemas.microsoft.com/office/drawing/2014/main" id="{F1468410-E6D4-40AA-816C-9A03DB1019F7}"/>
              </a:ext>
            </a:extLst>
          </p:cNvPr>
          <p:cNvSpPr/>
          <p:nvPr/>
        </p:nvSpPr>
        <p:spPr>
          <a:xfrm>
            <a:off x="3245870" y="469587"/>
            <a:ext cx="190274" cy="190274"/>
          </a:xfrm>
          <a:prstGeom prst="donut">
            <a:avLst>
              <a:gd name="adj" fmla="val 232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C8B9103-2E68-48FE-8CE8-52DFA904CA35}"/>
              </a:ext>
            </a:extLst>
          </p:cNvPr>
          <p:cNvSpPr txBox="1"/>
          <p:nvPr/>
        </p:nvSpPr>
        <p:spPr>
          <a:xfrm>
            <a:off x="3631262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数据分析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2EA70D7-4603-479D-80EA-A75F0CDF1490}"/>
              </a:ext>
            </a:extLst>
          </p:cNvPr>
          <p:cNvSpPr txBox="1"/>
          <p:nvPr/>
        </p:nvSpPr>
        <p:spPr>
          <a:xfrm>
            <a:off x="5634236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总结复盘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F1323DE-C4E8-42EA-9067-3937344661CD}"/>
              </a:ext>
            </a:extLst>
          </p:cNvPr>
          <p:cNvSpPr txBox="1"/>
          <p:nvPr/>
        </p:nvSpPr>
        <p:spPr>
          <a:xfrm>
            <a:off x="6635723" y="481784"/>
            <a:ext cx="673261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展望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&amp;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规划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BD46111-8D57-4E10-982E-299597386262}"/>
              </a:ext>
            </a:extLst>
          </p:cNvPr>
          <p:cNvSpPr txBox="1"/>
          <p:nvPr/>
        </p:nvSpPr>
        <p:spPr>
          <a:xfrm>
            <a:off x="4632749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亮点展示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E2D5AE5F-8AEB-4CC3-AB9C-0AA5E520F699}"/>
              </a:ext>
            </a:extLst>
          </p:cNvPr>
          <p:cNvSpPr/>
          <p:nvPr/>
        </p:nvSpPr>
        <p:spPr>
          <a:xfrm>
            <a:off x="4390637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D78606C1-E67E-4AE1-892F-B7477CFC26FA}"/>
              </a:ext>
            </a:extLst>
          </p:cNvPr>
          <p:cNvSpPr/>
          <p:nvPr/>
        </p:nvSpPr>
        <p:spPr>
          <a:xfrm>
            <a:off x="5392124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54ADC971-E3E4-4347-BAD6-71DD6A35991F}"/>
              </a:ext>
            </a:extLst>
          </p:cNvPr>
          <p:cNvSpPr/>
          <p:nvPr/>
        </p:nvSpPr>
        <p:spPr>
          <a:xfrm>
            <a:off x="6393611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DFDDCF2-5726-451D-BB4D-D2B3AD0E131B}"/>
              </a:ext>
            </a:extLst>
          </p:cNvPr>
          <p:cNvSpPr txBox="1"/>
          <p:nvPr/>
        </p:nvSpPr>
        <p:spPr>
          <a:xfrm>
            <a:off x="603250" y="1151480"/>
            <a:ext cx="1538883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项目进展回顾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7D402A05-264D-41C2-BDC3-D2B3741C3AF4}"/>
              </a:ext>
            </a:extLst>
          </p:cNvPr>
          <p:cNvSpPr txBox="1"/>
          <p:nvPr/>
        </p:nvSpPr>
        <p:spPr>
          <a:xfrm>
            <a:off x="603250" y="1524860"/>
            <a:ext cx="984244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1-12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CB5A413-ED80-4F5B-BBC2-0D8D79D6C15B}"/>
              </a:ext>
            </a:extLst>
          </p:cNvPr>
          <p:cNvSpPr txBox="1"/>
          <p:nvPr/>
        </p:nvSpPr>
        <p:spPr>
          <a:xfrm>
            <a:off x="1650716" y="1548958"/>
            <a:ext cx="2066271" cy="31931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Review of project progress from </a:t>
            </a:r>
          </a:p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January to December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54" name="文本框 253">
            <a:extLst>
              <a:ext uri="{FF2B5EF4-FFF2-40B4-BE49-F238E27FC236}">
                <a16:creationId xmlns:a16="http://schemas.microsoft.com/office/drawing/2014/main" id="{20E6E7DA-018D-4640-8078-CE076D7FF74B}"/>
              </a:ext>
            </a:extLst>
          </p:cNvPr>
          <p:cNvSpPr txBox="1"/>
          <p:nvPr/>
        </p:nvSpPr>
        <p:spPr>
          <a:xfrm>
            <a:off x="616993" y="6005379"/>
            <a:ext cx="1158972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English name </a:t>
            </a: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5" name="文本框 254">
            <a:extLst>
              <a:ext uri="{FF2B5EF4-FFF2-40B4-BE49-F238E27FC236}">
                <a16:creationId xmlns:a16="http://schemas.microsoft.com/office/drawing/2014/main" id="{3F2698B4-17DA-4B6F-BAB9-450F7A386DCE}"/>
              </a:ext>
            </a:extLst>
          </p:cNvPr>
          <p:cNvSpPr txBox="1"/>
          <p:nvPr/>
        </p:nvSpPr>
        <p:spPr>
          <a:xfrm>
            <a:off x="10731206" y="6005379"/>
            <a:ext cx="851194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Corporate slogan</a:t>
            </a:r>
          </a:p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2" name="组合 171">
            <a:extLst>
              <a:ext uri="{FF2B5EF4-FFF2-40B4-BE49-F238E27FC236}">
                <a16:creationId xmlns:a16="http://schemas.microsoft.com/office/drawing/2014/main" id="{FC10EDFE-C308-421C-AC17-F9CED6EB5476}"/>
              </a:ext>
            </a:extLst>
          </p:cNvPr>
          <p:cNvGrpSpPr/>
          <p:nvPr/>
        </p:nvGrpSpPr>
        <p:grpSpPr>
          <a:xfrm>
            <a:off x="609600" y="2796015"/>
            <a:ext cx="22444154" cy="1472510"/>
            <a:chOff x="609600" y="2796015"/>
            <a:chExt cx="22444154" cy="1472510"/>
          </a:xfrm>
        </p:grpSpPr>
        <p:cxnSp>
          <p:nvCxnSpPr>
            <p:cNvPr id="173" name="直接连接符 172">
              <a:extLst>
                <a:ext uri="{FF2B5EF4-FFF2-40B4-BE49-F238E27FC236}">
                  <a16:creationId xmlns:a16="http://schemas.microsoft.com/office/drawing/2014/main" id="{9A4D41BE-3DFF-4E7A-8E74-227A22D364C9}"/>
                </a:ext>
              </a:extLst>
            </p:cNvPr>
            <p:cNvCxnSpPr>
              <a:cxnSpLocks/>
              <a:stCxn id="263" idx="6"/>
              <a:endCxn id="272" idx="2"/>
            </p:cNvCxnSpPr>
            <p:nvPr/>
          </p:nvCxnSpPr>
          <p:spPr>
            <a:xfrm>
              <a:off x="1972986" y="2948812"/>
              <a:ext cx="1383619" cy="0"/>
            </a:xfrm>
            <a:prstGeom prst="line">
              <a:avLst/>
            </a:prstGeom>
            <a:ln cap="rnd"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id="{23195B20-BF9F-4F73-BB8B-2ABBBB45DA6C}"/>
                </a:ext>
              </a:extLst>
            </p:cNvPr>
            <p:cNvGrpSpPr/>
            <p:nvPr/>
          </p:nvGrpSpPr>
          <p:grpSpPr>
            <a:xfrm>
              <a:off x="3356605" y="2796015"/>
              <a:ext cx="1798694" cy="996603"/>
              <a:chOff x="609600" y="2750862"/>
              <a:chExt cx="1798694" cy="996603"/>
            </a:xfrm>
          </p:grpSpPr>
          <p:sp>
            <p:nvSpPr>
              <p:cNvPr id="267" name="文本框 266">
                <a:extLst>
                  <a:ext uri="{FF2B5EF4-FFF2-40B4-BE49-F238E27FC236}">
                    <a16:creationId xmlns:a16="http://schemas.microsoft.com/office/drawing/2014/main" id="{EA7757AF-0167-4237-848A-0517F6398120}"/>
                  </a:ext>
                </a:extLst>
              </p:cNvPr>
              <p:cNvSpPr txBox="1"/>
              <p:nvPr/>
            </p:nvSpPr>
            <p:spPr>
              <a:xfrm>
                <a:off x="1026505" y="3158265"/>
                <a:ext cx="1381789" cy="589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altLang="zh-CN" sz="1600" dirty="0"/>
                  <a:t>A</a:t>
                </a:r>
                <a:r>
                  <a:rPr lang="zh-CN" altLang="en-US" sz="1600" dirty="0"/>
                  <a:t>产品首月收益</a:t>
                </a:r>
                <a:endParaRPr lang="en-US" altLang="zh-CN" sz="1600" dirty="0"/>
              </a:p>
              <a:p>
                <a:pPr>
                  <a:lnSpc>
                    <a:spcPct val="125000"/>
                  </a:lnSpc>
                </a:pPr>
                <a:r>
                  <a:rPr lang="zh-CN" altLang="en-US" sz="1600" dirty="0"/>
                  <a:t>达到</a:t>
                </a:r>
                <a:r>
                  <a:rPr lang="en-US" altLang="zh-CN" sz="1600" dirty="0"/>
                  <a:t>52</a:t>
                </a:r>
                <a:r>
                  <a:rPr lang="zh-CN" altLang="en-US" sz="1600" dirty="0"/>
                  <a:t>万</a:t>
                </a:r>
              </a:p>
            </p:txBody>
          </p:sp>
          <p:grpSp>
            <p:nvGrpSpPr>
              <p:cNvPr id="268" name="组合 267">
                <a:extLst>
                  <a:ext uri="{FF2B5EF4-FFF2-40B4-BE49-F238E27FC236}">
                    <a16:creationId xmlns:a16="http://schemas.microsoft.com/office/drawing/2014/main" id="{E442B7B0-BA84-4E73-B5EF-4B7B86344FE3}"/>
                  </a:ext>
                </a:extLst>
              </p:cNvPr>
              <p:cNvGrpSpPr/>
              <p:nvPr/>
            </p:nvGrpSpPr>
            <p:grpSpPr>
              <a:xfrm>
                <a:off x="609600" y="2750862"/>
                <a:ext cx="1363386" cy="305594"/>
                <a:chOff x="609600" y="2750862"/>
                <a:chExt cx="1363386" cy="305594"/>
              </a:xfrm>
            </p:grpSpPr>
            <p:grpSp>
              <p:nvGrpSpPr>
                <p:cNvPr id="269" name="组合 268">
                  <a:extLst>
                    <a:ext uri="{FF2B5EF4-FFF2-40B4-BE49-F238E27FC236}">
                      <a16:creationId xmlns:a16="http://schemas.microsoft.com/office/drawing/2014/main" id="{B3B4AD1B-D3AD-48CF-B105-095E633F244D}"/>
                    </a:ext>
                  </a:extLst>
                </p:cNvPr>
                <p:cNvGrpSpPr/>
                <p:nvPr/>
              </p:nvGrpSpPr>
              <p:grpSpPr>
                <a:xfrm>
                  <a:off x="609600" y="2750862"/>
                  <a:ext cx="305594" cy="305594"/>
                  <a:chOff x="5791200" y="5167086"/>
                  <a:chExt cx="420914" cy="420914"/>
                </a:xfrm>
              </p:grpSpPr>
              <p:sp>
                <p:nvSpPr>
                  <p:cNvPr id="272" name="椭圆 271">
                    <a:extLst>
                      <a:ext uri="{FF2B5EF4-FFF2-40B4-BE49-F238E27FC236}">
                        <a16:creationId xmlns:a16="http://schemas.microsoft.com/office/drawing/2014/main" id="{27B34774-00B8-4F9C-B7E7-9898BF268B31}"/>
                      </a:ext>
                    </a:extLst>
                  </p:cNvPr>
                  <p:cNvSpPr/>
                  <p:nvPr/>
                </p:nvSpPr>
                <p:spPr>
                  <a:xfrm>
                    <a:off x="5791200" y="5167086"/>
                    <a:ext cx="420914" cy="42091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>
                          <a:alpha val="30000"/>
                        </a:schemeClr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73" name="椭圆 272">
                    <a:extLst>
                      <a:ext uri="{FF2B5EF4-FFF2-40B4-BE49-F238E27FC236}">
                        <a16:creationId xmlns:a16="http://schemas.microsoft.com/office/drawing/2014/main" id="{CFBF7CF1-E3D7-46F1-830B-CEFCC17599CF}"/>
                      </a:ext>
                    </a:extLst>
                  </p:cNvPr>
                  <p:cNvSpPr/>
                  <p:nvPr/>
                </p:nvSpPr>
                <p:spPr>
                  <a:xfrm>
                    <a:off x="5848350" y="5224236"/>
                    <a:ext cx="306614" cy="30661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>
                          <a:alpha val="30000"/>
                        </a:schemeClr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74" name="椭圆 273">
                    <a:extLst>
                      <a:ext uri="{FF2B5EF4-FFF2-40B4-BE49-F238E27FC236}">
                        <a16:creationId xmlns:a16="http://schemas.microsoft.com/office/drawing/2014/main" id="{74434697-98F1-45D6-845E-BBC77C59413D}"/>
                      </a:ext>
                    </a:extLst>
                  </p:cNvPr>
                  <p:cNvSpPr/>
                  <p:nvPr/>
                </p:nvSpPr>
                <p:spPr>
                  <a:xfrm>
                    <a:off x="5915252" y="5291138"/>
                    <a:ext cx="172810" cy="17281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270" name="文本框 269">
                  <a:extLst>
                    <a:ext uri="{FF2B5EF4-FFF2-40B4-BE49-F238E27FC236}">
                      <a16:creationId xmlns:a16="http://schemas.microsoft.com/office/drawing/2014/main" id="{33BBCFEA-F875-468D-9490-BC26E6A79BD6}"/>
                    </a:ext>
                  </a:extLst>
                </p:cNvPr>
                <p:cNvSpPr txBox="1"/>
                <p:nvPr/>
              </p:nvSpPr>
              <p:spPr>
                <a:xfrm>
                  <a:off x="1026505" y="2772940"/>
                  <a:ext cx="79508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zh-CN" sz="1600" dirty="0">
                      <a:latin typeface="+mj-ea"/>
                      <a:ea typeface="+mj-ea"/>
                    </a:rPr>
                    <a:t>2</a:t>
                  </a:r>
                  <a:r>
                    <a:rPr lang="zh-CN" altLang="en-US" sz="1600" dirty="0">
                      <a:latin typeface="+mj-ea"/>
                      <a:ea typeface="+mj-ea"/>
                    </a:rPr>
                    <a:t>月</a:t>
                  </a:r>
                  <a:r>
                    <a:rPr lang="en-US" altLang="zh-CN" sz="1600" dirty="0">
                      <a:latin typeface="+mj-ea"/>
                      <a:ea typeface="+mj-ea"/>
                    </a:rPr>
                    <a:t>12</a:t>
                  </a:r>
                  <a:r>
                    <a:rPr lang="zh-CN" altLang="en-US" sz="1600" dirty="0">
                      <a:latin typeface="+mj-ea"/>
                      <a:ea typeface="+mj-ea"/>
                    </a:rPr>
                    <a:t>日</a:t>
                  </a:r>
                </a:p>
              </p:txBody>
            </p:sp>
            <p:sp>
              <p:nvSpPr>
                <p:cNvPr id="271" name="椭圆 270">
                  <a:extLst>
                    <a:ext uri="{FF2B5EF4-FFF2-40B4-BE49-F238E27FC236}">
                      <a16:creationId xmlns:a16="http://schemas.microsoft.com/office/drawing/2014/main" id="{0983FCC1-7200-467F-8BBE-33E788D8ECD2}"/>
                    </a:ext>
                  </a:extLst>
                </p:cNvPr>
                <p:cNvSpPr/>
                <p:nvPr/>
              </p:nvSpPr>
              <p:spPr>
                <a:xfrm>
                  <a:off x="1909244" y="2871788"/>
                  <a:ext cx="63742" cy="63742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75" name="文本框 174">
              <a:extLst>
                <a:ext uri="{FF2B5EF4-FFF2-40B4-BE49-F238E27FC236}">
                  <a16:creationId xmlns:a16="http://schemas.microsoft.com/office/drawing/2014/main" id="{20124941-8818-4EE0-A167-B95547D3E16E}"/>
                </a:ext>
              </a:extLst>
            </p:cNvPr>
            <p:cNvSpPr txBox="1"/>
            <p:nvPr/>
          </p:nvSpPr>
          <p:spPr>
            <a:xfrm>
              <a:off x="1026505" y="3203418"/>
              <a:ext cx="2051844" cy="5892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600" dirty="0"/>
                <a:t>A</a:t>
              </a:r>
              <a:r>
                <a:rPr lang="zh-CN" altLang="en-US" sz="1600" dirty="0"/>
                <a:t>产品完成设计，</a:t>
              </a:r>
              <a:br>
                <a:rPr lang="zh-CN" altLang="en-US" sz="1600" dirty="0"/>
              </a:br>
              <a:r>
                <a:rPr lang="zh-CN" altLang="en-US" sz="1600" dirty="0"/>
                <a:t>开始投产并上市销售。</a:t>
              </a:r>
              <a:endParaRPr lang="en-US" altLang="zh-CN" sz="1600" dirty="0"/>
            </a:p>
          </p:txBody>
        </p:sp>
        <p:grpSp>
          <p:nvGrpSpPr>
            <p:cNvPr id="176" name="组合 175">
              <a:extLst>
                <a:ext uri="{FF2B5EF4-FFF2-40B4-BE49-F238E27FC236}">
                  <a16:creationId xmlns:a16="http://schemas.microsoft.com/office/drawing/2014/main" id="{0FE56D43-4DB5-4D91-8187-F668E36EBDA0}"/>
                </a:ext>
              </a:extLst>
            </p:cNvPr>
            <p:cNvGrpSpPr/>
            <p:nvPr/>
          </p:nvGrpSpPr>
          <p:grpSpPr>
            <a:xfrm>
              <a:off x="609600" y="2796015"/>
              <a:ext cx="1363386" cy="305594"/>
              <a:chOff x="609600" y="2750862"/>
              <a:chExt cx="1363386" cy="305594"/>
            </a:xfrm>
          </p:grpSpPr>
          <p:grpSp>
            <p:nvGrpSpPr>
              <p:cNvPr id="261" name="组合 260">
                <a:extLst>
                  <a:ext uri="{FF2B5EF4-FFF2-40B4-BE49-F238E27FC236}">
                    <a16:creationId xmlns:a16="http://schemas.microsoft.com/office/drawing/2014/main" id="{EB234785-AC8A-49EC-B5CE-2FFD9B7E96FA}"/>
                  </a:ext>
                </a:extLst>
              </p:cNvPr>
              <p:cNvGrpSpPr/>
              <p:nvPr/>
            </p:nvGrpSpPr>
            <p:grpSpPr>
              <a:xfrm>
                <a:off x="609600" y="2750862"/>
                <a:ext cx="305594" cy="305594"/>
                <a:chOff x="5791200" y="5167086"/>
                <a:chExt cx="420914" cy="420914"/>
              </a:xfrm>
            </p:grpSpPr>
            <p:sp>
              <p:nvSpPr>
                <p:cNvPr id="264" name="椭圆 263">
                  <a:extLst>
                    <a:ext uri="{FF2B5EF4-FFF2-40B4-BE49-F238E27FC236}">
                      <a16:creationId xmlns:a16="http://schemas.microsoft.com/office/drawing/2014/main" id="{93930873-13E4-4F10-B9BA-FFA2EF29F835}"/>
                    </a:ext>
                  </a:extLst>
                </p:cNvPr>
                <p:cNvSpPr/>
                <p:nvPr/>
              </p:nvSpPr>
              <p:spPr>
                <a:xfrm>
                  <a:off x="5791200" y="5167086"/>
                  <a:ext cx="420914" cy="420914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alpha val="3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5" name="椭圆 264">
                  <a:extLst>
                    <a:ext uri="{FF2B5EF4-FFF2-40B4-BE49-F238E27FC236}">
                      <a16:creationId xmlns:a16="http://schemas.microsoft.com/office/drawing/2014/main" id="{0222E792-25C1-4FE1-8056-7F728A09BFB7}"/>
                    </a:ext>
                  </a:extLst>
                </p:cNvPr>
                <p:cNvSpPr/>
                <p:nvPr/>
              </p:nvSpPr>
              <p:spPr>
                <a:xfrm>
                  <a:off x="5848350" y="5224236"/>
                  <a:ext cx="306614" cy="306614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alpha val="3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" name="椭圆 265">
                  <a:extLst>
                    <a:ext uri="{FF2B5EF4-FFF2-40B4-BE49-F238E27FC236}">
                      <a16:creationId xmlns:a16="http://schemas.microsoft.com/office/drawing/2014/main" id="{DD11C0AC-9587-4274-8B03-07111C9EE1E1}"/>
                    </a:ext>
                  </a:extLst>
                </p:cNvPr>
                <p:cNvSpPr/>
                <p:nvPr/>
              </p:nvSpPr>
              <p:spPr>
                <a:xfrm>
                  <a:off x="5915252" y="5291138"/>
                  <a:ext cx="172810" cy="172810"/>
                </a:xfrm>
                <a:prstGeom prst="ellipse">
                  <a:avLst/>
                </a:prstGeom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2" name="文本框 261">
                <a:extLst>
                  <a:ext uri="{FF2B5EF4-FFF2-40B4-BE49-F238E27FC236}">
                    <a16:creationId xmlns:a16="http://schemas.microsoft.com/office/drawing/2014/main" id="{24592484-7396-4722-86DC-F3C66B9D4A80}"/>
                  </a:ext>
                </a:extLst>
              </p:cNvPr>
              <p:cNvSpPr txBox="1"/>
              <p:nvPr/>
            </p:nvSpPr>
            <p:spPr>
              <a:xfrm>
                <a:off x="1026505" y="2772940"/>
                <a:ext cx="7614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600" dirty="0">
                    <a:latin typeface="+mj-ea"/>
                    <a:ea typeface="+mj-ea"/>
                  </a:rPr>
                  <a:t>1</a:t>
                </a:r>
                <a:r>
                  <a:rPr lang="zh-CN" altLang="en-US" sz="1600" dirty="0">
                    <a:latin typeface="+mj-ea"/>
                    <a:ea typeface="+mj-ea"/>
                  </a:rPr>
                  <a:t>月</a:t>
                </a:r>
                <a:r>
                  <a:rPr lang="en-US" altLang="zh-CN" sz="1600" dirty="0">
                    <a:latin typeface="+mj-ea"/>
                    <a:ea typeface="+mj-ea"/>
                  </a:rPr>
                  <a:t>12</a:t>
                </a:r>
                <a:r>
                  <a:rPr lang="zh-CN" altLang="en-US" sz="1600" dirty="0">
                    <a:latin typeface="+mj-ea"/>
                    <a:ea typeface="+mj-ea"/>
                  </a:rPr>
                  <a:t>日</a:t>
                </a: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id="{3BA4304C-9061-49E9-B6D2-A242F6D8E586}"/>
                  </a:ext>
                </a:extLst>
              </p:cNvPr>
              <p:cNvSpPr/>
              <p:nvPr/>
            </p:nvSpPr>
            <p:spPr>
              <a:xfrm>
                <a:off x="1909244" y="2871788"/>
                <a:ext cx="63742" cy="6374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id="{D9E5C010-644B-4786-AAE9-D6262BE89D4A}"/>
                </a:ext>
              </a:extLst>
            </p:cNvPr>
            <p:cNvGrpSpPr/>
            <p:nvPr/>
          </p:nvGrpSpPr>
          <p:grpSpPr>
            <a:xfrm>
              <a:off x="1026505" y="3883728"/>
              <a:ext cx="653160" cy="203199"/>
              <a:chOff x="1048641" y="3838575"/>
              <a:chExt cx="653160" cy="203199"/>
            </a:xfrm>
          </p:grpSpPr>
          <p:sp>
            <p:nvSpPr>
              <p:cNvPr id="259" name="文本框 258">
                <a:extLst>
                  <a:ext uri="{FF2B5EF4-FFF2-40B4-BE49-F238E27FC236}">
                    <a16:creationId xmlns:a16="http://schemas.microsoft.com/office/drawing/2014/main" id="{6A2DA726-2DEE-4683-9B62-07CCB67388F3}"/>
                  </a:ext>
                </a:extLst>
              </p:cNvPr>
              <p:cNvSpPr txBox="1"/>
              <p:nvPr/>
            </p:nvSpPr>
            <p:spPr>
              <a:xfrm>
                <a:off x="1105916" y="3859383"/>
                <a:ext cx="538609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zh-CN" altLang="en-US" sz="1050" dirty="0">
                    <a:solidFill>
                      <a:schemeClr val="accent1"/>
                    </a:solidFill>
                  </a:rPr>
                  <a:t>线下渠道</a:t>
                </a:r>
                <a:endParaRPr lang="en-US" altLang="zh-CN" sz="105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0" name="矩形: 圆角 259">
                <a:extLst>
                  <a:ext uri="{FF2B5EF4-FFF2-40B4-BE49-F238E27FC236}">
                    <a16:creationId xmlns:a16="http://schemas.microsoft.com/office/drawing/2014/main" id="{CD6DD161-F21F-4C23-BB80-5961CCA8AEE0}"/>
                  </a:ext>
                </a:extLst>
              </p:cNvPr>
              <p:cNvSpPr/>
              <p:nvPr/>
            </p:nvSpPr>
            <p:spPr>
              <a:xfrm>
                <a:off x="1048641" y="3838575"/>
                <a:ext cx="653160" cy="203199"/>
              </a:xfrm>
              <a:prstGeom prst="roundRect">
                <a:avLst>
                  <a:gd name="adj" fmla="val 26042"/>
                </a:avLst>
              </a:pr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78" name="直接连接符 177">
              <a:extLst>
                <a:ext uri="{FF2B5EF4-FFF2-40B4-BE49-F238E27FC236}">
                  <a16:creationId xmlns:a16="http://schemas.microsoft.com/office/drawing/2014/main" id="{3A451F12-40C0-4C1E-9AF1-942031ED609E}"/>
                </a:ext>
              </a:extLst>
            </p:cNvPr>
            <p:cNvCxnSpPr>
              <a:cxnSpLocks/>
              <a:stCxn id="271" idx="6"/>
              <a:endCxn id="256" idx="2"/>
            </p:cNvCxnSpPr>
            <p:nvPr/>
          </p:nvCxnSpPr>
          <p:spPr>
            <a:xfrm>
              <a:off x="4719991" y="2948812"/>
              <a:ext cx="1387249" cy="0"/>
            </a:xfrm>
            <a:prstGeom prst="line">
              <a:avLst/>
            </a:prstGeom>
            <a:ln cap="rnd"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9" name="组合 178">
              <a:extLst>
                <a:ext uri="{FF2B5EF4-FFF2-40B4-BE49-F238E27FC236}">
                  <a16:creationId xmlns:a16="http://schemas.microsoft.com/office/drawing/2014/main" id="{6CD0A50D-A5A3-4FBF-9874-BC5645715045}"/>
                </a:ext>
              </a:extLst>
            </p:cNvPr>
            <p:cNvGrpSpPr/>
            <p:nvPr/>
          </p:nvGrpSpPr>
          <p:grpSpPr>
            <a:xfrm>
              <a:off x="6107240" y="2796015"/>
              <a:ext cx="2003878" cy="996603"/>
              <a:chOff x="609600" y="2750862"/>
              <a:chExt cx="2003878" cy="996603"/>
            </a:xfrm>
          </p:grpSpPr>
          <p:sp>
            <p:nvSpPr>
              <p:cNvPr id="249" name="文本框 248">
                <a:extLst>
                  <a:ext uri="{FF2B5EF4-FFF2-40B4-BE49-F238E27FC236}">
                    <a16:creationId xmlns:a16="http://schemas.microsoft.com/office/drawing/2014/main" id="{CFB66993-399A-43BF-872A-8F80CEDB3BFE}"/>
                  </a:ext>
                </a:extLst>
              </p:cNvPr>
              <p:cNvSpPr txBox="1"/>
              <p:nvPr/>
            </p:nvSpPr>
            <p:spPr>
              <a:xfrm>
                <a:off x="1026505" y="3158265"/>
                <a:ext cx="1586973" cy="589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altLang="zh-CN" sz="1600" dirty="0"/>
                  <a:t>A</a:t>
                </a:r>
                <a:r>
                  <a:rPr lang="zh-CN" altLang="en-US" sz="1600" dirty="0"/>
                  <a:t>产品首季度收益</a:t>
                </a:r>
                <a:endParaRPr lang="en-US" altLang="zh-CN" sz="1600" dirty="0"/>
              </a:p>
              <a:p>
                <a:pPr>
                  <a:lnSpc>
                    <a:spcPct val="125000"/>
                  </a:lnSpc>
                </a:pPr>
                <a:r>
                  <a:rPr lang="zh-CN" altLang="en-US" sz="1600" dirty="0"/>
                  <a:t>突破</a:t>
                </a:r>
                <a:r>
                  <a:rPr lang="en-US" altLang="zh-CN" sz="1600" dirty="0"/>
                  <a:t>507</a:t>
                </a:r>
                <a:r>
                  <a:rPr lang="zh-CN" altLang="en-US" sz="1600" dirty="0"/>
                  <a:t>万</a:t>
                </a:r>
              </a:p>
            </p:txBody>
          </p:sp>
          <p:grpSp>
            <p:nvGrpSpPr>
              <p:cNvPr id="250" name="组合 249">
                <a:extLst>
                  <a:ext uri="{FF2B5EF4-FFF2-40B4-BE49-F238E27FC236}">
                    <a16:creationId xmlns:a16="http://schemas.microsoft.com/office/drawing/2014/main" id="{8793822B-0D80-461A-8BC0-FAC592AD463D}"/>
                  </a:ext>
                </a:extLst>
              </p:cNvPr>
              <p:cNvGrpSpPr/>
              <p:nvPr/>
            </p:nvGrpSpPr>
            <p:grpSpPr>
              <a:xfrm>
                <a:off x="609600" y="2750862"/>
                <a:ext cx="1363386" cy="305594"/>
                <a:chOff x="609600" y="2750862"/>
                <a:chExt cx="1363386" cy="305594"/>
              </a:xfrm>
            </p:grpSpPr>
            <p:grpSp>
              <p:nvGrpSpPr>
                <p:cNvPr id="251" name="组合 250">
                  <a:extLst>
                    <a:ext uri="{FF2B5EF4-FFF2-40B4-BE49-F238E27FC236}">
                      <a16:creationId xmlns:a16="http://schemas.microsoft.com/office/drawing/2014/main" id="{7D8803B3-B2FF-45A4-A497-68EA4AAA9A49}"/>
                    </a:ext>
                  </a:extLst>
                </p:cNvPr>
                <p:cNvGrpSpPr/>
                <p:nvPr/>
              </p:nvGrpSpPr>
              <p:grpSpPr>
                <a:xfrm>
                  <a:off x="609600" y="2750862"/>
                  <a:ext cx="305594" cy="305594"/>
                  <a:chOff x="5791200" y="5167086"/>
                  <a:chExt cx="420914" cy="420914"/>
                </a:xfrm>
              </p:grpSpPr>
              <p:sp>
                <p:nvSpPr>
                  <p:cNvPr id="256" name="椭圆 255">
                    <a:extLst>
                      <a:ext uri="{FF2B5EF4-FFF2-40B4-BE49-F238E27FC236}">
                        <a16:creationId xmlns:a16="http://schemas.microsoft.com/office/drawing/2014/main" id="{DDDD3E09-F83E-4D11-9CDF-D454E9946058}"/>
                      </a:ext>
                    </a:extLst>
                  </p:cNvPr>
                  <p:cNvSpPr/>
                  <p:nvPr/>
                </p:nvSpPr>
                <p:spPr>
                  <a:xfrm>
                    <a:off x="5791200" y="5167086"/>
                    <a:ext cx="420914" cy="42091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>
                          <a:alpha val="30000"/>
                        </a:schemeClr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57" name="椭圆 256">
                    <a:extLst>
                      <a:ext uri="{FF2B5EF4-FFF2-40B4-BE49-F238E27FC236}">
                        <a16:creationId xmlns:a16="http://schemas.microsoft.com/office/drawing/2014/main" id="{80E29DF7-094D-427D-B852-19F14F04966F}"/>
                      </a:ext>
                    </a:extLst>
                  </p:cNvPr>
                  <p:cNvSpPr/>
                  <p:nvPr/>
                </p:nvSpPr>
                <p:spPr>
                  <a:xfrm>
                    <a:off x="5848350" y="5224236"/>
                    <a:ext cx="306614" cy="30661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>
                          <a:alpha val="30000"/>
                        </a:schemeClr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58" name="椭圆 257">
                    <a:extLst>
                      <a:ext uri="{FF2B5EF4-FFF2-40B4-BE49-F238E27FC236}">
                        <a16:creationId xmlns:a16="http://schemas.microsoft.com/office/drawing/2014/main" id="{73F7441D-DD6F-43B3-BF1C-FF78F907011D}"/>
                      </a:ext>
                    </a:extLst>
                  </p:cNvPr>
                  <p:cNvSpPr/>
                  <p:nvPr/>
                </p:nvSpPr>
                <p:spPr>
                  <a:xfrm>
                    <a:off x="5915252" y="5291138"/>
                    <a:ext cx="172810" cy="17281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252" name="文本框 251">
                  <a:extLst>
                    <a:ext uri="{FF2B5EF4-FFF2-40B4-BE49-F238E27FC236}">
                      <a16:creationId xmlns:a16="http://schemas.microsoft.com/office/drawing/2014/main" id="{82832D6E-724D-4267-9348-09DE63E5E03A}"/>
                    </a:ext>
                  </a:extLst>
                </p:cNvPr>
                <p:cNvSpPr txBox="1"/>
                <p:nvPr/>
              </p:nvSpPr>
              <p:spPr>
                <a:xfrm>
                  <a:off x="1026505" y="2772940"/>
                  <a:ext cx="79508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zh-CN" sz="1600" dirty="0">
                      <a:latin typeface="+mj-ea"/>
                      <a:ea typeface="+mj-ea"/>
                    </a:rPr>
                    <a:t>4</a:t>
                  </a:r>
                  <a:r>
                    <a:rPr lang="zh-CN" altLang="en-US" sz="1600" dirty="0">
                      <a:latin typeface="+mj-ea"/>
                      <a:ea typeface="+mj-ea"/>
                    </a:rPr>
                    <a:t>月</a:t>
                  </a:r>
                  <a:r>
                    <a:rPr lang="en-US" altLang="zh-CN" sz="1600" dirty="0">
                      <a:latin typeface="+mj-ea"/>
                      <a:ea typeface="+mj-ea"/>
                    </a:rPr>
                    <a:t>12</a:t>
                  </a:r>
                  <a:r>
                    <a:rPr lang="zh-CN" altLang="en-US" sz="1600" dirty="0">
                      <a:latin typeface="+mj-ea"/>
                      <a:ea typeface="+mj-ea"/>
                    </a:rPr>
                    <a:t>日</a:t>
                  </a:r>
                </a:p>
              </p:txBody>
            </p:sp>
            <p:sp>
              <p:nvSpPr>
                <p:cNvPr id="253" name="椭圆 252">
                  <a:extLst>
                    <a:ext uri="{FF2B5EF4-FFF2-40B4-BE49-F238E27FC236}">
                      <a16:creationId xmlns:a16="http://schemas.microsoft.com/office/drawing/2014/main" id="{8D7E5669-B9D4-40E6-832E-9E8B114A53D1}"/>
                    </a:ext>
                  </a:extLst>
                </p:cNvPr>
                <p:cNvSpPr/>
                <p:nvPr/>
              </p:nvSpPr>
              <p:spPr>
                <a:xfrm>
                  <a:off x="1909244" y="2871788"/>
                  <a:ext cx="63742" cy="63742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80" name="组合 179">
              <a:extLst>
                <a:ext uri="{FF2B5EF4-FFF2-40B4-BE49-F238E27FC236}">
                  <a16:creationId xmlns:a16="http://schemas.microsoft.com/office/drawing/2014/main" id="{664AF473-8DFA-4921-8068-15DBBB1F12F7}"/>
                </a:ext>
              </a:extLst>
            </p:cNvPr>
            <p:cNvGrpSpPr/>
            <p:nvPr/>
          </p:nvGrpSpPr>
          <p:grpSpPr>
            <a:xfrm>
              <a:off x="8857876" y="2796015"/>
              <a:ext cx="2003878" cy="996603"/>
              <a:chOff x="8857876" y="2316439"/>
              <a:chExt cx="2003878" cy="996603"/>
            </a:xfrm>
          </p:grpSpPr>
          <p:sp>
            <p:nvSpPr>
              <p:cNvPr id="241" name="文本框 240">
                <a:extLst>
                  <a:ext uri="{FF2B5EF4-FFF2-40B4-BE49-F238E27FC236}">
                    <a16:creationId xmlns:a16="http://schemas.microsoft.com/office/drawing/2014/main" id="{4C4338F3-00A9-4BA4-ACD3-9C4146A08A90}"/>
                  </a:ext>
                </a:extLst>
              </p:cNvPr>
              <p:cNvSpPr txBox="1"/>
              <p:nvPr/>
            </p:nvSpPr>
            <p:spPr>
              <a:xfrm>
                <a:off x="9274781" y="2723842"/>
                <a:ext cx="1586973" cy="589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altLang="zh-CN" sz="1600" dirty="0"/>
                  <a:t>A</a:t>
                </a:r>
                <a:r>
                  <a:rPr lang="zh-CN" altLang="en-US" sz="1600" dirty="0"/>
                  <a:t>产品半年度收益</a:t>
                </a:r>
                <a:endParaRPr lang="en-US" altLang="zh-CN" sz="1600" dirty="0"/>
              </a:p>
              <a:p>
                <a:pPr>
                  <a:lnSpc>
                    <a:spcPct val="125000"/>
                  </a:lnSpc>
                </a:pPr>
                <a:r>
                  <a:rPr lang="zh-CN" altLang="en-US" sz="1600" dirty="0"/>
                  <a:t>突破</a:t>
                </a:r>
                <a:r>
                  <a:rPr lang="en-US" altLang="zh-CN" sz="1600" dirty="0"/>
                  <a:t>2,035</a:t>
                </a:r>
                <a:r>
                  <a:rPr lang="zh-CN" altLang="en-US" sz="1600" dirty="0"/>
                  <a:t>万</a:t>
                </a:r>
              </a:p>
            </p:txBody>
          </p:sp>
          <p:grpSp>
            <p:nvGrpSpPr>
              <p:cNvPr id="242" name="组合 241">
                <a:extLst>
                  <a:ext uri="{FF2B5EF4-FFF2-40B4-BE49-F238E27FC236}">
                    <a16:creationId xmlns:a16="http://schemas.microsoft.com/office/drawing/2014/main" id="{F64B5A05-42D3-49A8-9D79-4B7D5C7070BC}"/>
                  </a:ext>
                </a:extLst>
              </p:cNvPr>
              <p:cNvGrpSpPr/>
              <p:nvPr/>
            </p:nvGrpSpPr>
            <p:grpSpPr>
              <a:xfrm>
                <a:off x="8857876" y="2316439"/>
                <a:ext cx="1363386" cy="305594"/>
                <a:chOff x="8857876" y="2316439"/>
                <a:chExt cx="1363386" cy="305594"/>
              </a:xfrm>
            </p:grpSpPr>
            <p:grpSp>
              <p:nvGrpSpPr>
                <p:cNvPr id="243" name="组合 242">
                  <a:extLst>
                    <a:ext uri="{FF2B5EF4-FFF2-40B4-BE49-F238E27FC236}">
                      <a16:creationId xmlns:a16="http://schemas.microsoft.com/office/drawing/2014/main" id="{984C9D91-D0E7-4E10-9EDA-AFCF48E17035}"/>
                    </a:ext>
                  </a:extLst>
                </p:cNvPr>
                <p:cNvGrpSpPr/>
                <p:nvPr/>
              </p:nvGrpSpPr>
              <p:grpSpPr>
                <a:xfrm>
                  <a:off x="8857876" y="2316439"/>
                  <a:ext cx="305594" cy="305594"/>
                  <a:chOff x="5791200" y="5167086"/>
                  <a:chExt cx="420914" cy="420914"/>
                </a:xfrm>
              </p:grpSpPr>
              <p:sp>
                <p:nvSpPr>
                  <p:cNvPr id="246" name="椭圆 245">
                    <a:extLst>
                      <a:ext uri="{FF2B5EF4-FFF2-40B4-BE49-F238E27FC236}">
                        <a16:creationId xmlns:a16="http://schemas.microsoft.com/office/drawing/2014/main" id="{D7A1886F-7F04-4989-8D85-BBFFC6585241}"/>
                      </a:ext>
                    </a:extLst>
                  </p:cNvPr>
                  <p:cNvSpPr/>
                  <p:nvPr/>
                </p:nvSpPr>
                <p:spPr>
                  <a:xfrm>
                    <a:off x="5791200" y="5167086"/>
                    <a:ext cx="420914" cy="42091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>
                          <a:alpha val="30000"/>
                        </a:schemeClr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7" name="椭圆 246">
                    <a:extLst>
                      <a:ext uri="{FF2B5EF4-FFF2-40B4-BE49-F238E27FC236}">
                        <a16:creationId xmlns:a16="http://schemas.microsoft.com/office/drawing/2014/main" id="{3B1F0821-ED23-40EB-B985-967EBB4DA420}"/>
                      </a:ext>
                    </a:extLst>
                  </p:cNvPr>
                  <p:cNvSpPr/>
                  <p:nvPr/>
                </p:nvSpPr>
                <p:spPr>
                  <a:xfrm>
                    <a:off x="5848350" y="5224236"/>
                    <a:ext cx="306614" cy="30661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>
                          <a:alpha val="30000"/>
                        </a:schemeClr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8" name="椭圆 247">
                    <a:extLst>
                      <a:ext uri="{FF2B5EF4-FFF2-40B4-BE49-F238E27FC236}">
                        <a16:creationId xmlns:a16="http://schemas.microsoft.com/office/drawing/2014/main" id="{468122B2-1426-4FF4-A0CC-B7515FAE0130}"/>
                      </a:ext>
                    </a:extLst>
                  </p:cNvPr>
                  <p:cNvSpPr/>
                  <p:nvPr/>
                </p:nvSpPr>
                <p:spPr>
                  <a:xfrm>
                    <a:off x="5915252" y="5291138"/>
                    <a:ext cx="172810" cy="17281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244" name="文本框 243">
                  <a:extLst>
                    <a:ext uri="{FF2B5EF4-FFF2-40B4-BE49-F238E27FC236}">
                      <a16:creationId xmlns:a16="http://schemas.microsoft.com/office/drawing/2014/main" id="{2DA6C0B8-EEF7-40CF-BF97-3099492C888D}"/>
                    </a:ext>
                  </a:extLst>
                </p:cNvPr>
                <p:cNvSpPr txBox="1"/>
                <p:nvPr/>
              </p:nvSpPr>
              <p:spPr>
                <a:xfrm>
                  <a:off x="9274781" y="2338517"/>
                  <a:ext cx="79508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zh-CN" sz="1600" dirty="0">
                      <a:latin typeface="+mj-ea"/>
                      <a:ea typeface="+mj-ea"/>
                    </a:rPr>
                    <a:t>7</a:t>
                  </a:r>
                  <a:r>
                    <a:rPr lang="zh-CN" altLang="en-US" sz="1600" dirty="0">
                      <a:latin typeface="+mj-ea"/>
                      <a:ea typeface="+mj-ea"/>
                    </a:rPr>
                    <a:t>月</a:t>
                  </a:r>
                  <a:r>
                    <a:rPr lang="en-US" altLang="zh-CN" sz="1600" dirty="0">
                      <a:latin typeface="+mj-ea"/>
                      <a:ea typeface="+mj-ea"/>
                    </a:rPr>
                    <a:t>12</a:t>
                  </a:r>
                  <a:r>
                    <a:rPr lang="zh-CN" altLang="en-US" sz="1600" dirty="0">
                      <a:latin typeface="+mj-ea"/>
                      <a:ea typeface="+mj-ea"/>
                    </a:rPr>
                    <a:t>日</a:t>
                  </a:r>
                </a:p>
              </p:txBody>
            </p:sp>
            <p:sp>
              <p:nvSpPr>
                <p:cNvPr id="245" name="椭圆 244">
                  <a:extLst>
                    <a:ext uri="{FF2B5EF4-FFF2-40B4-BE49-F238E27FC236}">
                      <a16:creationId xmlns:a16="http://schemas.microsoft.com/office/drawing/2014/main" id="{34F3173F-CA67-491A-8EBA-0CDAFAFDDF27}"/>
                    </a:ext>
                  </a:extLst>
                </p:cNvPr>
                <p:cNvSpPr/>
                <p:nvPr/>
              </p:nvSpPr>
              <p:spPr>
                <a:xfrm>
                  <a:off x="10157520" y="2437365"/>
                  <a:ext cx="63742" cy="63742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cxnSp>
          <p:nvCxnSpPr>
            <p:cNvPr id="181" name="直接连接符 180">
              <a:extLst>
                <a:ext uri="{FF2B5EF4-FFF2-40B4-BE49-F238E27FC236}">
                  <a16:creationId xmlns:a16="http://schemas.microsoft.com/office/drawing/2014/main" id="{F9205B4F-8540-4A6F-897B-BB994639E051}"/>
                </a:ext>
              </a:extLst>
            </p:cNvPr>
            <p:cNvCxnSpPr>
              <a:cxnSpLocks/>
              <a:stCxn id="253" idx="6"/>
              <a:endCxn id="246" idx="2"/>
            </p:cNvCxnSpPr>
            <p:nvPr/>
          </p:nvCxnSpPr>
          <p:spPr>
            <a:xfrm>
              <a:off x="7470626" y="2948812"/>
              <a:ext cx="1387250" cy="0"/>
            </a:xfrm>
            <a:prstGeom prst="line">
              <a:avLst/>
            </a:prstGeom>
            <a:ln cap="rnd"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文本框 181">
              <a:extLst>
                <a:ext uri="{FF2B5EF4-FFF2-40B4-BE49-F238E27FC236}">
                  <a16:creationId xmlns:a16="http://schemas.microsoft.com/office/drawing/2014/main" id="{6CF8525B-9D59-4DAF-A4C7-DF9894C713C1}"/>
                </a:ext>
              </a:extLst>
            </p:cNvPr>
            <p:cNvSpPr txBox="1"/>
            <p:nvPr/>
          </p:nvSpPr>
          <p:spPr>
            <a:xfrm>
              <a:off x="3773510" y="3904536"/>
              <a:ext cx="984244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1"/>
                  </a:solidFill>
                </a:rPr>
                <a:t>预期收益：</a:t>
              </a:r>
              <a:r>
                <a:rPr lang="en-US" altLang="zh-CN" sz="1050" dirty="0">
                  <a:solidFill>
                    <a:schemeClr val="accent1"/>
                  </a:solidFill>
                </a:rPr>
                <a:t>45</a:t>
              </a:r>
              <a:r>
                <a:rPr lang="zh-CN" altLang="en-US" sz="1050" dirty="0">
                  <a:solidFill>
                    <a:schemeClr val="accent1"/>
                  </a:solidFill>
                </a:rPr>
                <a:t>万</a:t>
              </a:r>
              <a:endParaRPr lang="en-US" altLang="zh-CN" sz="1050" dirty="0">
                <a:solidFill>
                  <a:schemeClr val="accent1"/>
                </a:solidFill>
              </a:endParaRPr>
            </a:p>
          </p:txBody>
        </p:sp>
        <p:sp>
          <p:nvSpPr>
            <p:cNvPr id="183" name="文本框 182">
              <a:extLst>
                <a:ext uri="{FF2B5EF4-FFF2-40B4-BE49-F238E27FC236}">
                  <a16:creationId xmlns:a16="http://schemas.microsoft.com/office/drawing/2014/main" id="{CE1DCF64-74B0-42DE-B19E-F17FDB394A36}"/>
                </a:ext>
              </a:extLst>
            </p:cNvPr>
            <p:cNvSpPr txBox="1"/>
            <p:nvPr/>
          </p:nvSpPr>
          <p:spPr>
            <a:xfrm>
              <a:off x="3773510" y="4106942"/>
              <a:ext cx="91691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1"/>
                  </a:solidFill>
                </a:rPr>
                <a:t>完成率：</a:t>
              </a:r>
              <a:r>
                <a:rPr lang="en-US" altLang="zh-CN" sz="1050" dirty="0">
                  <a:solidFill>
                    <a:schemeClr val="accent1"/>
                  </a:solidFill>
                </a:rPr>
                <a:t>115%</a:t>
              </a:r>
            </a:p>
          </p:txBody>
        </p:sp>
        <p:sp>
          <p:nvSpPr>
            <p:cNvPr id="184" name="文本框 183">
              <a:extLst>
                <a:ext uri="{FF2B5EF4-FFF2-40B4-BE49-F238E27FC236}">
                  <a16:creationId xmlns:a16="http://schemas.microsoft.com/office/drawing/2014/main" id="{65919568-6E10-43AA-AA9B-9983807C6666}"/>
                </a:ext>
              </a:extLst>
            </p:cNvPr>
            <p:cNvSpPr txBox="1"/>
            <p:nvPr/>
          </p:nvSpPr>
          <p:spPr>
            <a:xfrm>
              <a:off x="6521475" y="3904536"/>
              <a:ext cx="1072409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1"/>
                  </a:solidFill>
                </a:rPr>
                <a:t>预期收益：</a:t>
              </a:r>
              <a:r>
                <a:rPr lang="en-US" altLang="zh-CN" sz="1050" dirty="0">
                  <a:solidFill>
                    <a:schemeClr val="accent1"/>
                  </a:solidFill>
                </a:rPr>
                <a:t>350</a:t>
              </a:r>
              <a:r>
                <a:rPr lang="zh-CN" altLang="en-US" sz="1050" dirty="0">
                  <a:solidFill>
                    <a:schemeClr val="accent1"/>
                  </a:solidFill>
                </a:rPr>
                <a:t>万</a:t>
              </a:r>
              <a:endParaRPr lang="en-US" altLang="zh-CN" sz="1050" dirty="0">
                <a:solidFill>
                  <a:schemeClr val="accent1"/>
                </a:solidFill>
              </a:endParaRPr>
            </a:p>
          </p:txBody>
        </p:sp>
        <p:sp>
          <p:nvSpPr>
            <p:cNvPr id="185" name="文本框 184">
              <a:extLst>
                <a:ext uri="{FF2B5EF4-FFF2-40B4-BE49-F238E27FC236}">
                  <a16:creationId xmlns:a16="http://schemas.microsoft.com/office/drawing/2014/main" id="{5BCB5B5B-1C74-4038-B292-31D90C39EEB4}"/>
                </a:ext>
              </a:extLst>
            </p:cNvPr>
            <p:cNvSpPr txBox="1"/>
            <p:nvPr/>
          </p:nvSpPr>
          <p:spPr>
            <a:xfrm>
              <a:off x="6521475" y="4106942"/>
              <a:ext cx="91691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1"/>
                  </a:solidFill>
                </a:rPr>
                <a:t>完成率：</a:t>
              </a:r>
              <a:r>
                <a:rPr lang="en-US" altLang="zh-CN" sz="1050" dirty="0">
                  <a:solidFill>
                    <a:schemeClr val="accent1"/>
                  </a:solidFill>
                </a:rPr>
                <a:t>145%</a:t>
              </a:r>
            </a:p>
          </p:txBody>
        </p:sp>
        <p:sp>
          <p:nvSpPr>
            <p:cNvPr id="187" name="文本框 186">
              <a:extLst>
                <a:ext uri="{FF2B5EF4-FFF2-40B4-BE49-F238E27FC236}">
                  <a16:creationId xmlns:a16="http://schemas.microsoft.com/office/drawing/2014/main" id="{57CB8C67-656A-40B4-B979-D904A3F5EB72}"/>
                </a:ext>
              </a:extLst>
            </p:cNvPr>
            <p:cNvSpPr txBox="1"/>
            <p:nvPr/>
          </p:nvSpPr>
          <p:spPr>
            <a:xfrm>
              <a:off x="9278992" y="3904536"/>
              <a:ext cx="1160574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1"/>
                  </a:solidFill>
                </a:rPr>
                <a:t>预期收益：</a:t>
              </a:r>
              <a:r>
                <a:rPr lang="en-US" altLang="zh-CN" sz="1050" dirty="0">
                  <a:solidFill>
                    <a:schemeClr val="accent1"/>
                  </a:solidFill>
                </a:rPr>
                <a:t>1500</a:t>
              </a:r>
              <a:r>
                <a:rPr lang="zh-CN" altLang="en-US" sz="1050" dirty="0">
                  <a:solidFill>
                    <a:schemeClr val="accent1"/>
                  </a:solidFill>
                </a:rPr>
                <a:t>万</a:t>
              </a:r>
              <a:endParaRPr lang="en-US" altLang="zh-CN" sz="1050" dirty="0">
                <a:solidFill>
                  <a:schemeClr val="accent1"/>
                </a:solidFill>
              </a:endParaRPr>
            </a:p>
          </p:txBody>
        </p:sp>
        <p:sp>
          <p:nvSpPr>
            <p:cNvPr id="188" name="文本框 187">
              <a:extLst>
                <a:ext uri="{FF2B5EF4-FFF2-40B4-BE49-F238E27FC236}">
                  <a16:creationId xmlns:a16="http://schemas.microsoft.com/office/drawing/2014/main" id="{110765F3-4AB5-45E9-8681-64E484F5957A}"/>
                </a:ext>
              </a:extLst>
            </p:cNvPr>
            <p:cNvSpPr txBox="1"/>
            <p:nvPr/>
          </p:nvSpPr>
          <p:spPr>
            <a:xfrm>
              <a:off x="9278992" y="4106942"/>
              <a:ext cx="91691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1"/>
                  </a:solidFill>
                </a:rPr>
                <a:t>完成率：</a:t>
              </a:r>
              <a:r>
                <a:rPr lang="en-US" altLang="zh-CN" sz="1050" dirty="0">
                  <a:solidFill>
                    <a:schemeClr val="accent1"/>
                  </a:solidFill>
                </a:rPr>
                <a:t>136%</a:t>
              </a:r>
            </a:p>
          </p:txBody>
        </p:sp>
        <p:cxnSp>
          <p:nvCxnSpPr>
            <p:cNvPr id="189" name="直接连接符 188">
              <a:extLst>
                <a:ext uri="{FF2B5EF4-FFF2-40B4-BE49-F238E27FC236}">
                  <a16:creationId xmlns:a16="http://schemas.microsoft.com/office/drawing/2014/main" id="{DBAC11E2-C6F8-4A7E-BECD-CC0B315287BD}"/>
                </a:ext>
              </a:extLst>
            </p:cNvPr>
            <p:cNvCxnSpPr>
              <a:cxnSpLocks/>
              <a:stCxn id="245" idx="6"/>
              <a:endCxn id="230" idx="2"/>
            </p:cNvCxnSpPr>
            <p:nvPr/>
          </p:nvCxnSpPr>
          <p:spPr>
            <a:xfrm>
              <a:off x="10221262" y="2948812"/>
              <a:ext cx="2580338" cy="0"/>
            </a:xfrm>
            <a:prstGeom prst="line">
              <a:avLst/>
            </a:prstGeom>
            <a:ln cap="rnd"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连接符 189">
              <a:extLst>
                <a:ext uri="{FF2B5EF4-FFF2-40B4-BE49-F238E27FC236}">
                  <a16:creationId xmlns:a16="http://schemas.microsoft.com/office/drawing/2014/main" id="{7925031D-195E-4C46-B16C-7387FF1E800D}"/>
                </a:ext>
              </a:extLst>
            </p:cNvPr>
            <p:cNvCxnSpPr>
              <a:cxnSpLocks/>
              <a:stCxn id="229" idx="6"/>
              <a:endCxn id="238" idx="2"/>
            </p:cNvCxnSpPr>
            <p:nvPr/>
          </p:nvCxnSpPr>
          <p:spPr>
            <a:xfrm>
              <a:off x="14164986" y="2948812"/>
              <a:ext cx="1383619" cy="0"/>
            </a:xfrm>
            <a:prstGeom prst="line">
              <a:avLst/>
            </a:prstGeom>
            <a:ln cap="rnd"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1" name="组合 190">
              <a:extLst>
                <a:ext uri="{FF2B5EF4-FFF2-40B4-BE49-F238E27FC236}">
                  <a16:creationId xmlns:a16="http://schemas.microsoft.com/office/drawing/2014/main" id="{574B2894-770D-437D-BEE8-D1F1BDEABA78}"/>
                </a:ext>
              </a:extLst>
            </p:cNvPr>
            <p:cNvGrpSpPr/>
            <p:nvPr/>
          </p:nvGrpSpPr>
          <p:grpSpPr>
            <a:xfrm>
              <a:off x="15548605" y="2796015"/>
              <a:ext cx="1798694" cy="996603"/>
              <a:chOff x="609600" y="2750862"/>
              <a:chExt cx="1798694" cy="996603"/>
            </a:xfrm>
          </p:grpSpPr>
          <p:sp>
            <p:nvSpPr>
              <p:cNvPr id="233" name="文本框 232">
                <a:extLst>
                  <a:ext uri="{FF2B5EF4-FFF2-40B4-BE49-F238E27FC236}">
                    <a16:creationId xmlns:a16="http://schemas.microsoft.com/office/drawing/2014/main" id="{4E61DD70-BC82-4FAD-8AD5-C4A62D0FE9D2}"/>
                  </a:ext>
                </a:extLst>
              </p:cNvPr>
              <p:cNvSpPr txBox="1"/>
              <p:nvPr/>
            </p:nvSpPr>
            <p:spPr>
              <a:xfrm>
                <a:off x="1026505" y="3158265"/>
                <a:ext cx="1381789" cy="589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altLang="zh-CN" sz="1600" dirty="0"/>
                  <a:t>A</a:t>
                </a:r>
                <a:r>
                  <a:rPr lang="zh-CN" altLang="en-US" sz="1600" dirty="0"/>
                  <a:t>产品首月收益</a:t>
                </a:r>
                <a:endParaRPr lang="en-US" altLang="zh-CN" sz="1600" dirty="0"/>
              </a:p>
              <a:p>
                <a:pPr>
                  <a:lnSpc>
                    <a:spcPct val="125000"/>
                  </a:lnSpc>
                </a:pPr>
                <a:r>
                  <a:rPr lang="zh-CN" altLang="en-US" sz="1600" dirty="0"/>
                  <a:t>达到</a:t>
                </a:r>
                <a:r>
                  <a:rPr lang="en-US" altLang="zh-CN" sz="1600" dirty="0"/>
                  <a:t>52</a:t>
                </a:r>
                <a:r>
                  <a:rPr lang="zh-CN" altLang="en-US" sz="1600" dirty="0"/>
                  <a:t>万</a:t>
                </a:r>
              </a:p>
            </p:txBody>
          </p:sp>
          <p:grpSp>
            <p:nvGrpSpPr>
              <p:cNvPr id="234" name="组合 233">
                <a:extLst>
                  <a:ext uri="{FF2B5EF4-FFF2-40B4-BE49-F238E27FC236}">
                    <a16:creationId xmlns:a16="http://schemas.microsoft.com/office/drawing/2014/main" id="{69E7324C-5D34-4716-89BD-D1F86B3D0469}"/>
                  </a:ext>
                </a:extLst>
              </p:cNvPr>
              <p:cNvGrpSpPr/>
              <p:nvPr/>
            </p:nvGrpSpPr>
            <p:grpSpPr>
              <a:xfrm>
                <a:off x="609600" y="2750862"/>
                <a:ext cx="1363386" cy="305594"/>
                <a:chOff x="609600" y="2750862"/>
                <a:chExt cx="1363386" cy="305594"/>
              </a:xfrm>
            </p:grpSpPr>
            <p:grpSp>
              <p:nvGrpSpPr>
                <p:cNvPr id="235" name="组合 234">
                  <a:extLst>
                    <a:ext uri="{FF2B5EF4-FFF2-40B4-BE49-F238E27FC236}">
                      <a16:creationId xmlns:a16="http://schemas.microsoft.com/office/drawing/2014/main" id="{54825426-AE89-4765-8001-909A16FD24BA}"/>
                    </a:ext>
                  </a:extLst>
                </p:cNvPr>
                <p:cNvGrpSpPr/>
                <p:nvPr/>
              </p:nvGrpSpPr>
              <p:grpSpPr>
                <a:xfrm>
                  <a:off x="609600" y="2750862"/>
                  <a:ext cx="305594" cy="305594"/>
                  <a:chOff x="5791200" y="5167086"/>
                  <a:chExt cx="420914" cy="420914"/>
                </a:xfrm>
              </p:grpSpPr>
              <p:sp>
                <p:nvSpPr>
                  <p:cNvPr id="238" name="椭圆 237">
                    <a:extLst>
                      <a:ext uri="{FF2B5EF4-FFF2-40B4-BE49-F238E27FC236}">
                        <a16:creationId xmlns:a16="http://schemas.microsoft.com/office/drawing/2014/main" id="{785B8E3E-4891-417A-B951-E5ADB89D036C}"/>
                      </a:ext>
                    </a:extLst>
                  </p:cNvPr>
                  <p:cNvSpPr/>
                  <p:nvPr/>
                </p:nvSpPr>
                <p:spPr>
                  <a:xfrm>
                    <a:off x="5791200" y="5167086"/>
                    <a:ext cx="420914" cy="42091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>
                          <a:alpha val="30000"/>
                        </a:schemeClr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39" name="椭圆 238">
                    <a:extLst>
                      <a:ext uri="{FF2B5EF4-FFF2-40B4-BE49-F238E27FC236}">
                        <a16:creationId xmlns:a16="http://schemas.microsoft.com/office/drawing/2014/main" id="{5F496838-F1B6-481C-9831-8460D0966274}"/>
                      </a:ext>
                    </a:extLst>
                  </p:cNvPr>
                  <p:cNvSpPr/>
                  <p:nvPr/>
                </p:nvSpPr>
                <p:spPr>
                  <a:xfrm>
                    <a:off x="5848350" y="5224236"/>
                    <a:ext cx="306614" cy="30661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>
                          <a:alpha val="30000"/>
                        </a:schemeClr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0" name="椭圆 239">
                    <a:extLst>
                      <a:ext uri="{FF2B5EF4-FFF2-40B4-BE49-F238E27FC236}">
                        <a16:creationId xmlns:a16="http://schemas.microsoft.com/office/drawing/2014/main" id="{0B016563-E91B-41C2-B62C-724F6F7B50D1}"/>
                      </a:ext>
                    </a:extLst>
                  </p:cNvPr>
                  <p:cNvSpPr/>
                  <p:nvPr/>
                </p:nvSpPr>
                <p:spPr>
                  <a:xfrm>
                    <a:off x="5915252" y="5291138"/>
                    <a:ext cx="172810" cy="17281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236" name="文本框 235">
                  <a:extLst>
                    <a:ext uri="{FF2B5EF4-FFF2-40B4-BE49-F238E27FC236}">
                      <a16:creationId xmlns:a16="http://schemas.microsoft.com/office/drawing/2014/main" id="{A8ACA509-6877-471E-8EC0-4BADCEAA5B14}"/>
                    </a:ext>
                  </a:extLst>
                </p:cNvPr>
                <p:cNvSpPr txBox="1"/>
                <p:nvPr/>
              </p:nvSpPr>
              <p:spPr>
                <a:xfrm>
                  <a:off x="1026505" y="2772940"/>
                  <a:ext cx="79508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zh-CN" sz="1600" dirty="0">
                      <a:latin typeface="+mj-ea"/>
                      <a:ea typeface="+mj-ea"/>
                    </a:rPr>
                    <a:t>9</a:t>
                  </a:r>
                  <a:r>
                    <a:rPr lang="zh-CN" altLang="en-US" sz="1600" dirty="0">
                      <a:latin typeface="+mj-ea"/>
                      <a:ea typeface="+mj-ea"/>
                    </a:rPr>
                    <a:t>月</a:t>
                  </a:r>
                  <a:r>
                    <a:rPr lang="en-US" altLang="zh-CN" sz="1600" dirty="0">
                      <a:latin typeface="+mj-ea"/>
                      <a:ea typeface="+mj-ea"/>
                    </a:rPr>
                    <a:t>12</a:t>
                  </a:r>
                  <a:r>
                    <a:rPr lang="zh-CN" altLang="en-US" sz="1600" dirty="0">
                      <a:latin typeface="+mj-ea"/>
                      <a:ea typeface="+mj-ea"/>
                    </a:rPr>
                    <a:t>日</a:t>
                  </a:r>
                </a:p>
              </p:txBody>
            </p:sp>
            <p:sp>
              <p:nvSpPr>
                <p:cNvPr id="237" name="椭圆 236">
                  <a:extLst>
                    <a:ext uri="{FF2B5EF4-FFF2-40B4-BE49-F238E27FC236}">
                      <a16:creationId xmlns:a16="http://schemas.microsoft.com/office/drawing/2014/main" id="{BA528F1C-36C3-4566-9C3E-DA023FBE2D5F}"/>
                    </a:ext>
                  </a:extLst>
                </p:cNvPr>
                <p:cNvSpPr/>
                <p:nvPr/>
              </p:nvSpPr>
              <p:spPr>
                <a:xfrm>
                  <a:off x="1909244" y="2871788"/>
                  <a:ext cx="63742" cy="63742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93" name="文本框 192">
              <a:extLst>
                <a:ext uri="{FF2B5EF4-FFF2-40B4-BE49-F238E27FC236}">
                  <a16:creationId xmlns:a16="http://schemas.microsoft.com/office/drawing/2014/main" id="{3543A85F-B90E-40F7-8302-27F2FD0D220A}"/>
                </a:ext>
              </a:extLst>
            </p:cNvPr>
            <p:cNvSpPr txBox="1"/>
            <p:nvPr/>
          </p:nvSpPr>
          <p:spPr>
            <a:xfrm>
              <a:off x="13218505" y="3203418"/>
              <a:ext cx="2051844" cy="5892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600" dirty="0"/>
                <a:t>A</a:t>
              </a:r>
              <a:r>
                <a:rPr lang="zh-CN" altLang="en-US" sz="1600" dirty="0"/>
                <a:t>产品完成设计，</a:t>
              </a:r>
              <a:br>
                <a:rPr lang="zh-CN" altLang="en-US" sz="1600" dirty="0"/>
              </a:br>
              <a:r>
                <a:rPr lang="zh-CN" altLang="en-US" sz="1600" dirty="0"/>
                <a:t>开始投产并上市销售。</a:t>
              </a:r>
              <a:endParaRPr lang="en-US" altLang="zh-CN" sz="1600" dirty="0"/>
            </a:p>
          </p:txBody>
        </p:sp>
        <p:grpSp>
          <p:nvGrpSpPr>
            <p:cNvPr id="194" name="组合 193">
              <a:extLst>
                <a:ext uri="{FF2B5EF4-FFF2-40B4-BE49-F238E27FC236}">
                  <a16:creationId xmlns:a16="http://schemas.microsoft.com/office/drawing/2014/main" id="{F2E9654D-91B8-442E-95D3-8839803BF511}"/>
                </a:ext>
              </a:extLst>
            </p:cNvPr>
            <p:cNvGrpSpPr/>
            <p:nvPr/>
          </p:nvGrpSpPr>
          <p:grpSpPr>
            <a:xfrm>
              <a:off x="12801600" y="2796015"/>
              <a:ext cx="1363386" cy="305594"/>
              <a:chOff x="609600" y="2750862"/>
              <a:chExt cx="1363386" cy="305594"/>
            </a:xfrm>
          </p:grpSpPr>
          <p:grpSp>
            <p:nvGrpSpPr>
              <p:cNvPr id="227" name="组合 226">
                <a:extLst>
                  <a:ext uri="{FF2B5EF4-FFF2-40B4-BE49-F238E27FC236}">
                    <a16:creationId xmlns:a16="http://schemas.microsoft.com/office/drawing/2014/main" id="{FD5FD5B5-0AFA-4112-B28C-09F7A23993EF}"/>
                  </a:ext>
                </a:extLst>
              </p:cNvPr>
              <p:cNvGrpSpPr/>
              <p:nvPr/>
            </p:nvGrpSpPr>
            <p:grpSpPr>
              <a:xfrm>
                <a:off x="609600" y="2750862"/>
                <a:ext cx="305594" cy="305594"/>
                <a:chOff x="5791200" y="5167086"/>
                <a:chExt cx="420914" cy="420914"/>
              </a:xfrm>
            </p:grpSpPr>
            <p:sp>
              <p:nvSpPr>
                <p:cNvPr id="230" name="椭圆 229">
                  <a:extLst>
                    <a:ext uri="{FF2B5EF4-FFF2-40B4-BE49-F238E27FC236}">
                      <a16:creationId xmlns:a16="http://schemas.microsoft.com/office/drawing/2014/main" id="{D79EDBB1-9A71-4B91-83DA-63B1D1D7FD11}"/>
                    </a:ext>
                  </a:extLst>
                </p:cNvPr>
                <p:cNvSpPr/>
                <p:nvPr/>
              </p:nvSpPr>
              <p:spPr>
                <a:xfrm>
                  <a:off x="5791200" y="5167086"/>
                  <a:ext cx="420914" cy="420914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alpha val="3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1" name="椭圆 230">
                  <a:extLst>
                    <a:ext uri="{FF2B5EF4-FFF2-40B4-BE49-F238E27FC236}">
                      <a16:creationId xmlns:a16="http://schemas.microsoft.com/office/drawing/2014/main" id="{F25F04D6-76D9-4FF2-9969-D76072AAC7FC}"/>
                    </a:ext>
                  </a:extLst>
                </p:cNvPr>
                <p:cNvSpPr/>
                <p:nvPr/>
              </p:nvSpPr>
              <p:spPr>
                <a:xfrm>
                  <a:off x="5848350" y="5224236"/>
                  <a:ext cx="306614" cy="306614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alpha val="3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2" name="椭圆 231">
                  <a:extLst>
                    <a:ext uri="{FF2B5EF4-FFF2-40B4-BE49-F238E27FC236}">
                      <a16:creationId xmlns:a16="http://schemas.microsoft.com/office/drawing/2014/main" id="{0515060E-66F8-4AF0-8A9C-258E10D260A0}"/>
                    </a:ext>
                  </a:extLst>
                </p:cNvPr>
                <p:cNvSpPr/>
                <p:nvPr/>
              </p:nvSpPr>
              <p:spPr>
                <a:xfrm>
                  <a:off x="5915252" y="5291138"/>
                  <a:ext cx="172810" cy="172810"/>
                </a:xfrm>
                <a:prstGeom prst="ellipse">
                  <a:avLst/>
                </a:prstGeom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28" name="文本框 227">
                <a:extLst>
                  <a:ext uri="{FF2B5EF4-FFF2-40B4-BE49-F238E27FC236}">
                    <a16:creationId xmlns:a16="http://schemas.microsoft.com/office/drawing/2014/main" id="{1080CF0B-64AE-4BA3-BE2C-AE440B1BE427}"/>
                  </a:ext>
                </a:extLst>
              </p:cNvPr>
              <p:cNvSpPr txBox="1"/>
              <p:nvPr/>
            </p:nvSpPr>
            <p:spPr>
              <a:xfrm>
                <a:off x="1026505" y="2772940"/>
                <a:ext cx="7950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600" dirty="0">
                    <a:latin typeface="+mj-ea"/>
                    <a:ea typeface="+mj-ea"/>
                  </a:rPr>
                  <a:t>8</a:t>
                </a:r>
                <a:r>
                  <a:rPr lang="zh-CN" altLang="en-US" sz="1600" dirty="0">
                    <a:latin typeface="+mj-ea"/>
                    <a:ea typeface="+mj-ea"/>
                  </a:rPr>
                  <a:t>月</a:t>
                </a:r>
                <a:r>
                  <a:rPr lang="en-US" altLang="zh-CN" sz="1600" dirty="0">
                    <a:latin typeface="+mj-ea"/>
                    <a:ea typeface="+mj-ea"/>
                  </a:rPr>
                  <a:t>12</a:t>
                </a:r>
                <a:r>
                  <a:rPr lang="zh-CN" altLang="en-US" sz="1600" dirty="0">
                    <a:latin typeface="+mj-ea"/>
                    <a:ea typeface="+mj-ea"/>
                  </a:rPr>
                  <a:t>日</a:t>
                </a: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id="{34CB4E63-6130-4786-8295-ADE1D0A44BC6}"/>
                  </a:ext>
                </a:extLst>
              </p:cNvPr>
              <p:cNvSpPr/>
              <p:nvPr/>
            </p:nvSpPr>
            <p:spPr>
              <a:xfrm>
                <a:off x="1909244" y="2871788"/>
                <a:ext cx="63742" cy="6374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6" name="组合 195">
              <a:extLst>
                <a:ext uri="{FF2B5EF4-FFF2-40B4-BE49-F238E27FC236}">
                  <a16:creationId xmlns:a16="http://schemas.microsoft.com/office/drawing/2014/main" id="{7C585757-1E75-41C2-AEBA-8159A31BD3E6}"/>
                </a:ext>
              </a:extLst>
            </p:cNvPr>
            <p:cNvGrpSpPr/>
            <p:nvPr/>
          </p:nvGrpSpPr>
          <p:grpSpPr>
            <a:xfrm>
              <a:off x="13218505" y="3883728"/>
              <a:ext cx="653160" cy="203199"/>
              <a:chOff x="1048641" y="3838575"/>
              <a:chExt cx="653160" cy="203199"/>
            </a:xfrm>
          </p:grpSpPr>
          <p:sp>
            <p:nvSpPr>
              <p:cNvPr id="225" name="文本框 224">
                <a:extLst>
                  <a:ext uri="{FF2B5EF4-FFF2-40B4-BE49-F238E27FC236}">
                    <a16:creationId xmlns:a16="http://schemas.microsoft.com/office/drawing/2014/main" id="{1D8339DB-04FF-4CF6-A13F-B93BBA84D8A3}"/>
                  </a:ext>
                </a:extLst>
              </p:cNvPr>
              <p:cNvSpPr txBox="1"/>
              <p:nvPr/>
            </p:nvSpPr>
            <p:spPr>
              <a:xfrm>
                <a:off x="1105916" y="3859383"/>
                <a:ext cx="538609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zh-CN" altLang="en-US" sz="1050" dirty="0">
                    <a:solidFill>
                      <a:schemeClr val="accent1"/>
                    </a:solidFill>
                  </a:rPr>
                  <a:t>线下渠道</a:t>
                </a:r>
                <a:endParaRPr lang="en-US" altLang="zh-CN" sz="105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6" name="矩形: 圆角 225">
                <a:extLst>
                  <a:ext uri="{FF2B5EF4-FFF2-40B4-BE49-F238E27FC236}">
                    <a16:creationId xmlns:a16="http://schemas.microsoft.com/office/drawing/2014/main" id="{C641A1DE-2EED-49A0-BE64-3CB09B78BA89}"/>
                  </a:ext>
                </a:extLst>
              </p:cNvPr>
              <p:cNvSpPr/>
              <p:nvPr/>
            </p:nvSpPr>
            <p:spPr>
              <a:xfrm>
                <a:off x="1048641" y="3838575"/>
                <a:ext cx="653160" cy="203199"/>
              </a:xfrm>
              <a:prstGeom prst="roundRect">
                <a:avLst>
                  <a:gd name="adj" fmla="val 26042"/>
                </a:avLst>
              </a:pr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99" name="直接连接符 198">
              <a:extLst>
                <a:ext uri="{FF2B5EF4-FFF2-40B4-BE49-F238E27FC236}">
                  <a16:creationId xmlns:a16="http://schemas.microsoft.com/office/drawing/2014/main" id="{E58A1E50-E16B-4007-A97E-119F9A0E34C5}"/>
                </a:ext>
              </a:extLst>
            </p:cNvPr>
            <p:cNvCxnSpPr>
              <a:cxnSpLocks/>
              <a:stCxn id="237" idx="6"/>
              <a:endCxn id="222" idx="2"/>
            </p:cNvCxnSpPr>
            <p:nvPr/>
          </p:nvCxnSpPr>
          <p:spPr>
            <a:xfrm>
              <a:off x="16911991" y="2948812"/>
              <a:ext cx="1387249" cy="0"/>
            </a:xfrm>
            <a:prstGeom prst="line">
              <a:avLst/>
            </a:prstGeom>
            <a:ln cap="rnd"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0" name="组合 199">
              <a:extLst>
                <a:ext uri="{FF2B5EF4-FFF2-40B4-BE49-F238E27FC236}">
                  <a16:creationId xmlns:a16="http://schemas.microsoft.com/office/drawing/2014/main" id="{B48F57C9-CCB5-4B98-8A44-B5EA63CF8DE0}"/>
                </a:ext>
              </a:extLst>
            </p:cNvPr>
            <p:cNvGrpSpPr/>
            <p:nvPr/>
          </p:nvGrpSpPr>
          <p:grpSpPr>
            <a:xfrm>
              <a:off x="18299240" y="2796015"/>
              <a:ext cx="2003878" cy="996603"/>
              <a:chOff x="609600" y="2750862"/>
              <a:chExt cx="2003878" cy="996603"/>
            </a:xfrm>
          </p:grpSpPr>
          <p:sp>
            <p:nvSpPr>
              <p:cNvPr id="217" name="文本框 216">
                <a:extLst>
                  <a:ext uri="{FF2B5EF4-FFF2-40B4-BE49-F238E27FC236}">
                    <a16:creationId xmlns:a16="http://schemas.microsoft.com/office/drawing/2014/main" id="{77695865-E9C7-4627-944D-ACBBFB342588}"/>
                  </a:ext>
                </a:extLst>
              </p:cNvPr>
              <p:cNvSpPr txBox="1"/>
              <p:nvPr/>
            </p:nvSpPr>
            <p:spPr>
              <a:xfrm>
                <a:off x="1026505" y="3158265"/>
                <a:ext cx="1586973" cy="589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altLang="zh-CN" sz="1600" dirty="0"/>
                  <a:t>A</a:t>
                </a:r>
                <a:r>
                  <a:rPr lang="zh-CN" altLang="en-US" sz="1600" dirty="0"/>
                  <a:t>产品首季度收益</a:t>
                </a:r>
                <a:endParaRPr lang="en-US" altLang="zh-CN" sz="1600" dirty="0"/>
              </a:p>
              <a:p>
                <a:pPr>
                  <a:lnSpc>
                    <a:spcPct val="125000"/>
                  </a:lnSpc>
                </a:pPr>
                <a:r>
                  <a:rPr lang="zh-CN" altLang="en-US" sz="1600" dirty="0"/>
                  <a:t>突破</a:t>
                </a:r>
                <a:r>
                  <a:rPr lang="en-US" altLang="zh-CN" sz="1600" dirty="0"/>
                  <a:t>507</a:t>
                </a:r>
                <a:r>
                  <a:rPr lang="zh-CN" altLang="en-US" sz="1600" dirty="0"/>
                  <a:t>万</a:t>
                </a:r>
              </a:p>
            </p:txBody>
          </p:sp>
          <p:grpSp>
            <p:nvGrpSpPr>
              <p:cNvPr id="218" name="组合 217">
                <a:extLst>
                  <a:ext uri="{FF2B5EF4-FFF2-40B4-BE49-F238E27FC236}">
                    <a16:creationId xmlns:a16="http://schemas.microsoft.com/office/drawing/2014/main" id="{6A503E0F-F660-46E9-B476-9EE1DA4284DF}"/>
                  </a:ext>
                </a:extLst>
              </p:cNvPr>
              <p:cNvGrpSpPr/>
              <p:nvPr/>
            </p:nvGrpSpPr>
            <p:grpSpPr>
              <a:xfrm>
                <a:off x="609600" y="2750862"/>
                <a:ext cx="1425298" cy="305594"/>
                <a:chOff x="609600" y="2750862"/>
                <a:chExt cx="1425298" cy="305594"/>
              </a:xfrm>
            </p:grpSpPr>
            <p:grpSp>
              <p:nvGrpSpPr>
                <p:cNvPr id="219" name="组合 218">
                  <a:extLst>
                    <a:ext uri="{FF2B5EF4-FFF2-40B4-BE49-F238E27FC236}">
                      <a16:creationId xmlns:a16="http://schemas.microsoft.com/office/drawing/2014/main" id="{47FC24EB-2BB7-457D-9393-9229FF3BE45B}"/>
                    </a:ext>
                  </a:extLst>
                </p:cNvPr>
                <p:cNvGrpSpPr/>
                <p:nvPr/>
              </p:nvGrpSpPr>
              <p:grpSpPr>
                <a:xfrm>
                  <a:off x="609600" y="2750862"/>
                  <a:ext cx="305594" cy="305594"/>
                  <a:chOff x="5791200" y="5167086"/>
                  <a:chExt cx="420914" cy="420914"/>
                </a:xfrm>
              </p:grpSpPr>
              <p:sp>
                <p:nvSpPr>
                  <p:cNvPr id="222" name="椭圆 221">
                    <a:extLst>
                      <a:ext uri="{FF2B5EF4-FFF2-40B4-BE49-F238E27FC236}">
                        <a16:creationId xmlns:a16="http://schemas.microsoft.com/office/drawing/2014/main" id="{5268384A-AD1B-42AE-8866-CADF417B99EA}"/>
                      </a:ext>
                    </a:extLst>
                  </p:cNvPr>
                  <p:cNvSpPr/>
                  <p:nvPr/>
                </p:nvSpPr>
                <p:spPr>
                  <a:xfrm>
                    <a:off x="5791200" y="5167086"/>
                    <a:ext cx="420914" cy="42091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>
                          <a:alpha val="30000"/>
                        </a:schemeClr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3" name="椭圆 222">
                    <a:extLst>
                      <a:ext uri="{FF2B5EF4-FFF2-40B4-BE49-F238E27FC236}">
                        <a16:creationId xmlns:a16="http://schemas.microsoft.com/office/drawing/2014/main" id="{66B76B65-05D2-4D2A-85C7-4F3C02EFFBAF}"/>
                      </a:ext>
                    </a:extLst>
                  </p:cNvPr>
                  <p:cNvSpPr/>
                  <p:nvPr/>
                </p:nvSpPr>
                <p:spPr>
                  <a:xfrm>
                    <a:off x="5848350" y="5224236"/>
                    <a:ext cx="306614" cy="30661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>
                          <a:alpha val="30000"/>
                        </a:schemeClr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4" name="椭圆 223">
                    <a:extLst>
                      <a:ext uri="{FF2B5EF4-FFF2-40B4-BE49-F238E27FC236}">
                        <a16:creationId xmlns:a16="http://schemas.microsoft.com/office/drawing/2014/main" id="{130FFA71-94AB-46D1-B3F1-867EC1A3582C}"/>
                      </a:ext>
                    </a:extLst>
                  </p:cNvPr>
                  <p:cNvSpPr/>
                  <p:nvPr/>
                </p:nvSpPr>
                <p:spPr>
                  <a:xfrm>
                    <a:off x="5915252" y="5291138"/>
                    <a:ext cx="172810" cy="17281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220" name="文本框 219">
                  <a:extLst>
                    <a:ext uri="{FF2B5EF4-FFF2-40B4-BE49-F238E27FC236}">
                      <a16:creationId xmlns:a16="http://schemas.microsoft.com/office/drawing/2014/main" id="{B3A9E777-23E6-49F7-9ACA-E1CEEC9C6CD7}"/>
                    </a:ext>
                  </a:extLst>
                </p:cNvPr>
                <p:cNvSpPr txBox="1"/>
                <p:nvPr/>
              </p:nvSpPr>
              <p:spPr>
                <a:xfrm>
                  <a:off x="1026505" y="2772940"/>
                  <a:ext cx="90088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zh-CN" sz="1600" dirty="0">
                      <a:latin typeface="+mj-ea"/>
                      <a:ea typeface="+mj-ea"/>
                    </a:rPr>
                    <a:t>10</a:t>
                  </a:r>
                  <a:r>
                    <a:rPr lang="zh-CN" altLang="en-US" sz="1600" dirty="0">
                      <a:latin typeface="+mj-ea"/>
                      <a:ea typeface="+mj-ea"/>
                    </a:rPr>
                    <a:t>月</a:t>
                  </a:r>
                  <a:r>
                    <a:rPr lang="en-US" altLang="zh-CN" sz="1600" dirty="0">
                      <a:latin typeface="+mj-ea"/>
                      <a:ea typeface="+mj-ea"/>
                    </a:rPr>
                    <a:t>12</a:t>
                  </a:r>
                  <a:r>
                    <a:rPr lang="zh-CN" altLang="en-US" sz="1600" dirty="0">
                      <a:latin typeface="+mj-ea"/>
                      <a:ea typeface="+mj-ea"/>
                    </a:rPr>
                    <a:t>日</a:t>
                  </a:r>
                </a:p>
              </p:txBody>
            </p:sp>
            <p:sp>
              <p:nvSpPr>
                <p:cNvPr id="221" name="椭圆 220">
                  <a:extLst>
                    <a:ext uri="{FF2B5EF4-FFF2-40B4-BE49-F238E27FC236}">
                      <a16:creationId xmlns:a16="http://schemas.microsoft.com/office/drawing/2014/main" id="{ECAB7079-02B3-4487-B53D-4B22C78A2CAF}"/>
                    </a:ext>
                  </a:extLst>
                </p:cNvPr>
                <p:cNvSpPr/>
                <p:nvPr/>
              </p:nvSpPr>
              <p:spPr>
                <a:xfrm>
                  <a:off x="1971156" y="2871788"/>
                  <a:ext cx="63742" cy="63742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01" name="组合 200">
              <a:extLst>
                <a:ext uri="{FF2B5EF4-FFF2-40B4-BE49-F238E27FC236}">
                  <a16:creationId xmlns:a16="http://schemas.microsoft.com/office/drawing/2014/main" id="{DBFE1AB9-3102-4E5E-93B9-A99FBE3C0433}"/>
                </a:ext>
              </a:extLst>
            </p:cNvPr>
            <p:cNvGrpSpPr/>
            <p:nvPr/>
          </p:nvGrpSpPr>
          <p:grpSpPr>
            <a:xfrm>
              <a:off x="21049876" y="2796015"/>
              <a:ext cx="2003878" cy="996603"/>
              <a:chOff x="8857876" y="2316439"/>
              <a:chExt cx="2003878" cy="996603"/>
            </a:xfrm>
          </p:grpSpPr>
          <p:sp>
            <p:nvSpPr>
              <p:cNvPr id="209" name="文本框 208">
                <a:extLst>
                  <a:ext uri="{FF2B5EF4-FFF2-40B4-BE49-F238E27FC236}">
                    <a16:creationId xmlns:a16="http://schemas.microsoft.com/office/drawing/2014/main" id="{5B7536E9-E314-45E7-9D28-C52387CF2E03}"/>
                  </a:ext>
                </a:extLst>
              </p:cNvPr>
              <p:cNvSpPr txBox="1"/>
              <p:nvPr/>
            </p:nvSpPr>
            <p:spPr>
              <a:xfrm>
                <a:off x="9274781" y="2723842"/>
                <a:ext cx="1586973" cy="589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altLang="zh-CN" sz="1600" dirty="0"/>
                  <a:t>A</a:t>
                </a:r>
                <a:r>
                  <a:rPr lang="zh-CN" altLang="en-US" sz="1600" dirty="0"/>
                  <a:t>产品半年度收益</a:t>
                </a:r>
                <a:endParaRPr lang="en-US" altLang="zh-CN" sz="1600" dirty="0"/>
              </a:p>
              <a:p>
                <a:pPr>
                  <a:lnSpc>
                    <a:spcPct val="125000"/>
                  </a:lnSpc>
                </a:pPr>
                <a:r>
                  <a:rPr lang="zh-CN" altLang="en-US" sz="1600" dirty="0"/>
                  <a:t>突破</a:t>
                </a:r>
                <a:r>
                  <a:rPr lang="en-US" altLang="zh-CN" sz="1600" dirty="0"/>
                  <a:t>2,035</a:t>
                </a:r>
                <a:r>
                  <a:rPr lang="zh-CN" altLang="en-US" sz="1600" dirty="0"/>
                  <a:t>万</a:t>
                </a:r>
              </a:p>
            </p:txBody>
          </p:sp>
          <p:grpSp>
            <p:nvGrpSpPr>
              <p:cNvPr id="210" name="组合 209">
                <a:extLst>
                  <a:ext uri="{FF2B5EF4-FFF2-40B4-BE49-F238E27FC236}">
                    <a16:creationId xmlns:a16="http://schemas.microsoft.com/office/drawing/2014/main" id="{1967C3C2-0F88-444B-867A-001A621E80CF}"/>
                  </a:ext>
                </a:extLst>
              </p:cNvPr>
              <p:cNvGrpSpPr/>
              <p:nvPr/>
            </p:nvGrpSpPr>
            <p:grpSpPr>
              <a:xfrm>
                <a:off x="8857876" y="2316439"/>
                <a:ext cx="1444348" cy="305594"/>
                <a:chOff x="8857876" y="2316439"/>
                <a:chExt cx="1444348" cy="305594"/>
              </a:xfrm>
            </p:grpSpPr>
            <p:grpSp>
              <p:nvGrpSpPr>
                <p:cNvPr id="211" name="组合 210">
                  <a:extLst>
                    <a:ext uri="{FF2B5EF4-FFF2-40B4-BE49-F238E27FC236}">
                      <a16:creationId xmlns:a16="http://schemas.microsoft.com/office/drawing/2014/main" id="{0F8E3AE8-6324-436A-89F0-2AAB9265B74C}"/>
                    </a:ext>
                  </a:extLst>
                </p:cNvPr>
                <p:cNvGrpSpPr/>
                <p:nvPr/>
              </p:nvGrpSpPr>
              <p:grpSpPr>
                <a:xfrm>
                  <a:off x="8857876" y="2316439"/>
                  <a:ext cx="305594" cy="305594"/>
                  <a:chOff x="5791200" y="5167086"/>
                  <a:chExt cx="420914" cy="420914"/>
                </a:xfrm>
              </p:grpSpPr>
              <p:sp>
                <p:nvSpPr>
                  <p:cNvPr id="214" name="椭圆 213">
                    <a:extLst>
                      <a:ext uri="{FF2B5EF4-FFF2-40B4-BE49-F238E27FC236}">
                        <a16:creationId xmlns:a16="http://schemas.microsoft.com/office/drawing/2014/main" id="{5D0E1B9E-4191-42B3-8AC9-90BC30880909}"/>
                      </a:ext>
                    </a:extLst>
                  </p:cNvPr>
                  <p:cNvSpPr/>
                  <p:nvPr/>
                </p:nvSpPr>
                <p:spPr>
                  <a:xfrm>
                    <a:off x="5791200" y="5167086"/>
                    <a:ext cx="420914" cy="42091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>
                          <a:alpha val="30000"/>
                        </a:schemeClr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15" name="椭圆 214">
                    <a:extLst>
                      <a:ext uri="{FF2B5EF4-FFF2-40B4-BE49-F238E27FC236}">
                        <a16:creationId xmlns:a16="http://schemas.microsoft.com/office/drawing/2014/main" id="{F1D9A5A0-DE1D-4222-8FAE-C89C27F7144F}"/>
                      </a:ext>
                    </a:extLst>
                  </p:cNvPr>
                  <p:cNvSpPr/>
                  <p:nvPr/>
                </p:nvSpPr>
                <p:spPr>
                  <a:xfrm>
                    <a:off x="5848350" y="5224236"/>
                    <a:ext cx="306614" cy="30661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>
                          <a:alpha val="30000"/>
                        </a:schemeClr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16" name="椭圆 215">
                    <a:extLst>
                      <a:ext uri="{FF2B5EF4-FFF2-40B4-BE49-F238E27FC236}">
                        <a16:creationId xmlns:a16="http://schemas.microsoft.com/office/drawing/2014/main" id="{D30C640B-FB98-44B5-B672-7BD7E2176C71}"/>
                      </a:ext>
                    </a:extLst>
                  </p:cNvPr>
                  <p:cNvSpPr/>
                  <p:nvPr/>
                </p:nvSpPr>
                <p:spPr>
                  <a:xfrm>
                    <a:off x="5915252" y="5291138"/>
                    <a:ext cx="172810" cy="17281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212" name="文本框 211">
                  <a:extLst>
                    <a:ext uri="{FF2B5EF4-FFF2-40B4-BE49-F238E27FC236}">
                      <a16:creationId xmlns:a16="http://schemas.microsoft.com/office/drawing/2014/main" id="{4A3FD204-3383-4BB1-93D2-7F0A17579E3A}"/>
                    </a:ext>
                  </a:extLst>
                </p:cNvPr>
                <p:cNvSpPr txBox="1"/>
                <p:nvPr/>
              </p:nvSpPr>
              <p:spPr>
                <a:xfrm>
                  <a:off x="9274781" y="2338517"/>
                  <a:ext cx="90088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zh-CN" sz="1600" dirty="0">
                      <a:latin typeface="+mj-ea"/>
                      <a:ea typeface="+mj-ea"/>
                    </a:rPr>
                    <a:t>12</a:t>
                  </a:r>
                  <a:r>
                    <a:rPr lang="zh-CN" altLang="en-US" sz="1600" dirty="0">
                      <a:latin typeface="+mj-ea"/>
                      <a:ea typeface="+mj-ea"/>
                    </a:rPr>
                    <a:t>月</a:t>
                  </a:r>
                  <a:r>
                    <a:rPr lang="en-US" altLang="zh-CN" sz="1600" dirty="0">
                      <a:latin typeface="+mj-ea"/>
                      <a:ea typeface="+mj-ea"/>
                    </a:rPr>
                    <a:t>12</a:t>
                  </a:r>
                  <a:r>
                    <a:rPr lang="zh-CN" altLang="en-US" sz="1600" dirty="0">
                      <a:latin typeface="+mj-ea"/>
                      <a:ea typeface="+mj-ea"/>
                    </a:rPr>
                    <a:t>日</a:t>
                  </a:r>
                </a:p>
              </p:txBody>
            </p:sp>
            <p:sp>
              <p:nvSpPr>
                <p:cNvPr id="213" name="椭圆 212">
                  <a:extLst>
                    <a:ext uri="{FF2B5EF4-FFF2-40B4-BE49-F238E27FC236}">
                      <a16:creationId xmlns:a16="http://schemas.microsoft.com/office/drawing/2014/main" id="{10B28219-DEB0-415C-9386-7C02C0ECB921}"/>
                    </a:ext>
                  </a:extLst>
                </p:cNvPr>
                <p:cNvSpPr/>
                <p:nvPr/>
              </p:nvSpPr>
              <p:spPr>
                <a:xfrm>
                  <a:off x="10238482" y="2437365"/>
                  <a:ext cx="63742" cy="63742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cxnSp>
          <p:nvCxnSpPr>
            <p:cNvPr id="202" name="直接连接符 201">
              <a:extLst>
                <a:ext uri="{FF2B5EF4-FFF2-40B4-BE49-F238E27FC236}">
                  <a16:creationId xmlns:a16="http://schemas.microsoft.com/office/drawing/2014/main" id="{53C905A6-DFFE-42F4-957B-61744A8F9E4F}"/>
                </a:ext>
              </a:extLst>
            </p:cNvPr>
            <p:cNvCxnSpPr>
              <a:cxnSpLocks/>
              <a:stCxn id="221" idx="6"/>
              <a:endCxn id="214" idx="2"/>
            </p:cNvCxnSpPr>
            <p:nvPr/>
          </p:nvCxnSpPr>
          <p:spPr>
            <a:xfrm>
              <a:off x="19724538" y="2948812"/>
              <a:ext cx="1325338" cy="0"/>
            </a:xfrm>
            <a:prstGeom prst="line">
              <a:avLst/>
            </a:prstGeom>
            <a:ln cap="rnd"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文本框 202">
              <a:extLst>
                <a:ext uri="{FF2B5EF4-FFF2-40B4-BE49-F238E27FC236}">
                  <a16:creationId xmlns:a16="http://schemas.microsoft.com/office/drawing/2014/main" id="{CDB59ED1-B2B1-43B1-BFC5-71F369A705A0}"/>
                </a:ext>
              </a:extLst>
            </p:cNvPr>
            <p:cNvSpPr txBox="1"/>
            <p:nvPr/>
          </p:nvSpPr>
          <p:spPr>
            <a:xfrm>
              <a:off x="15965510" y="3904536"/>
              <a:ext cx="984244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1"/>
                  </a:solidFill>
                </a:rPr>
                <a:t>预期收益：</a:t>
              </a:r>
              <a:r>
                <a:rPr lang="en-US" altLang="zh-CN" sz="1050" dirty="0">
                  <a:solidFill>
                    <a:schemeClr val="accent1"/>
                  </a:solidFill>
                </a:rPr>
                <a:t>45</a:t>
              </a:r>
              <a:r>
                <a:rPr lang="zh-CN" altLang="en-US" sz="1050" dirty="0">
                  <a:solidFill>
                    <a:schemeClr val="accent1"/>
                  </a:solidFill>
                </a:rPr>
                <a:t>万</a:t>
              </a:r>
              <a:endParaRPr lang="en-US" altLang="zh-CN" sz="1050" dirty="0">
                <a:solidFill>
                  <a:schemeClr val="accent1"/>
                </a:solidFill>
              </a:endParaRPr>
            </a:p>
          </p:txBody>
        </p:sp>
        <p:sp>
          <p:nvSpPr>
            <p:cNvPr id="204" name="文本框 203">
              <a:extLst>
                <a:ext uri="{FF2B5EF4-FFF2-40B4-BE49-F238E27FC236}">
                  <a16:creationId xmlns:a16="http://schemas.microsoft.com/office/drawing/2014/main" id="{217823B3-FE71-4330-8487-B1B4BB2B0B00}"/>
                </a:ext>
              </a:extLst>
            </p:cNvPr>
            <p:cNvSpPr txBox="1"/>
            <p:nvPr/>
          </p:nvSpPr>
          <p:spPr>
            <a:xfrm>
              <a:off x="15965510" y="4106942"/>
              <a:ext cx="91691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1"/>
                  </a:solidFill>
                </a:rPr>
                <a:t>完成率：</a:t>
              </a:r>
              <a:r>
                <a:rPr lang="en-US" altLang="zh-CN" sz="1050" dirty="0">
                  <a:solidFill>
                    <a:schemeClr val="accent1"/>
                  </a:solidFill>
                </a:rPr>
                <a:t>115%</a:t>
              </a:r>
            </a:p>
          </p:txBody>
        </p:sp>
        <p:sp>
          <p:nvSpPr>
            <p:cNvPr id="205" name="文本框 204">
              <a:extLst>
                <a:ext uri="{FF2B5EF4-FFF2-40B4-BE49-F238E27FC236}">
                  <a16:creationId xmlns:a16="http://schemas.microsoft.com/office/drawing/2014/main" id="{147A3AE3-895B-451C-9612-1F18F5AE1E5A}"/>
                </a:ext>
              </a:extLst>
            </p:cNvPr>
            <p:cNvSpPr txBox="1"/>
            <p:nvPr/>
          </p:nvSpPr>
          <p:spPr>
            <a:xfrm>
              <a:off x="18713475" y="3904536"/>
              <a:ext cx="1072409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1"/>
                  </a:solidFill>
                </a:rPr>
                <a:t>预期收益：</a:t>
              </a:r>
              <a:r>
                <a:rPr lang="en-US" altLang="zh-CN" sz="1050" dirty="0">
                  <a:solidFill>
                    <a:schemeClr val="accent1"/>
                  </a:solidFill>
                </a:rPr>
                <a:t>350</a:t>
              </a:r>
              <a:r>
                <a:rPr lang="zh-CN" altLang="en-US" sz="1050" dirty="0">
                  <a:solidFill>
                    <a:schemeClr val="accent1"/>
                  </a:solidFill>
                </a:rPr>
                <a:t>万</a:t>
              </a:r>
              <a:endParaRPr lang="en-US" altLang="zh-CN" sz="1050" dirty="0">
                <a:solidFill>
                  <a:schemeClr val="accent1"/>
                </a:solidFill>
              </a:endParaRPr>
            </a:p>
          </p:txBody>
        </p:sp>
        <p:sp>
          <p:nvSpPr>
            <p:cNvPr id="206" name="文本框 205">
              <a:extLst>
                <a:ext uri="{FF2B5EF4-FFF2-40B4-BE49-F238E27FC236}">
                  <a16:creationId xmlns:a16="http://schemas.microsoft.com/office/drawing/2014/main" id="{32FF11D2-2F9F-4724-BDEF-7D226F140081}"/>
                </a:ext>
              </a:extLst>
            </p:cNvPr>
            <p:cNvSpPr txBox="1"/>
            <p:nvPr/>
          </p:nvSpPr>
          <p:spPr>
            <a:xfrm>
              <a:off x="18713475" y="4106942"/>
              <a:ext cx="91691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1"/>
                  </a:solidFill>
                </a:rPr>
                <a:t>完成率：</a:t>
              </a:r>
              <a:r>
                <a:rPr lang="en-US" altLang="zh-CN" sz="1050" dirty="0">
                  <a:solidFill>
                    <a:schemeClr val="accent1"/>
                  </a:solidFill>
                </a:rPr>
                <a:t>145%</a:t>
              </a:r>
            </a:p>
          </p:txBody>
        </p:sp>
        <p:sp>
          <p:nvSpPr>
            <p:cNvPr id="207" name="文本框 206">
              <a:extLst>
                <a:ext uri="{FF2B5EF4-FFF2-40B4-BE49-F238E27FC236}">
                  <a16:creationId xmlns:a16="http://schemas.microsoft.com/office/drawing/2014/main" id="{B8EA5BB2-0DC4-4111-B2E7-C114046892FE}"/>
                </a:ext>
              </a:extLst>
            </p:cNvPr>
            <p:cNvSpPr txBox="1"/>
            <p:nvPr/>
          </p:nvSpPr>
          <p:spPr>
            <a:xfrm>
              <a:off x="21470992" y="3904536"/>
              <a:ext cx="1160574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1"/>
                  </a:solidFill>
                </a:rPr>
                <a:t>预期收益：</a:t>
              </a:r>
              <a:r>
                <a:rPr lang="en-US" altLang="zh-CN" sz="1050" dirty="0">
                  <a:solidFill>
                    <a:schemeClr val="accent1"/>
                  </a:solidFill>
                </a:rPr>
                <a:t>1500</a:t>
              </a:r>
              <a:r>
                <a:rPr lang="zh-CN" altLang="en-US" sz="1050" dirty="0">
                  <a:solidFill>
                    <a:schemeClr val="accent1"/>
                  </a:solidFill>
                </a:rPr>
                <a:t>万</a:t>
              </a:r>
              <a:endParaRPr lang="en-US" altLang="zh-CN" sz="1050" dirty="0">
                <a:solidFill>
                  <a:schemeClr val="accent1"/>
                </a:solidFill>
              </a:endParaRPr>
            </a:p>
          </p:txBody>
        </p:sp>
        <p:sp>
          <p:nvSpPr>
            <p:cNvPr id="208" name="文本框 207">
              <a:extLst>
                <a:ext uri="{FF2B5EF4-FFF2-40B4-BE49-F238E27FC236}">
                  <a16:creationId xmlns:a16="http://schemas.microsoft.com/office/drawing/2014/main" id="{03902741-D116-415F-BCA0-3F2EF3016A1E}"/>
                </a:ext>
              </a:extLst>
            </p:cNvPr>
            <p:cNvSpPr txBox="1"/>
            <p:nvPr/>
          </p:nvSpPr>
          <p:spPr>
            <a:xfrm>
              <a:off x="21470992" y="4106942"/>
              <a:ext cx="91691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1"/>
                  </a:solidFill>
                </a:rPr>
                <a:t>完成率：</a:t>
              </a:r>
              <a:r>
                <a:rPr lang="en-US" altLang="zh-CN" sz="1050" dirty="0">
                  <a:solidFill>
                    <a:schemeClr val="accent1"/>
                  </a:solidFill>
                </a:rPr>
                <a:t>136%</a:t>
              </a:r>
            </a:p>
          </p:txBody>
        </p:sp>
      </p:grpSp>
      <p:grpSp>
        <p:nvGrpSpPr>
          <p:cNvPr id="141" name="组合 140">
            <a:extLst>
              <a:ext uri="{FF2B5EF4-FFF2-40B4-BE49-F238E27FC236}">
                <a16:creationId xmlns:a16="http://schemas.microsoft.com/office/drawing/2014/main" id="{33715714-55EB-467A-8087-60112A7E752A}"/>
              </a:ext>
            </a:extLst>
          </p:cNvPr>
          <p:cNvGrpSpPr/>
          <p:nvPr/>
        </p:nvGrpSpPr>
        <p:grpSpPr>
          <a:xfrm>
            <a:off x="10086975" y="387350"/>
            <a:ext cx="1495425" cy="200025"/>
            <a:chOff x="8759825" y="469900"/>
            <a:chExt cx="1495425" cy="200025"/>
          </a:xfrm>
        </p:grpSpPr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344A4D3A-BCB5-4BAE-A1BC-C6A1809BDBAC}"/>
                </a:ext>
              </a:extLst>
            </p:cNvPr>
            <p:cNvSpPr/>
            <p:nvPr/>
          </p:nvSpPr>
          <p:spPr>
            <a:xfrm>
              <a:off x="9836150" y="479425"/>
              <a:ext cx="114300" cy="190500"/>
            </a:xfrm>
            <a:custGeom>
              <a:avLst/>
              <a:gdLst>
                <a:gd name="connsiteX0" fmla="*/ 64803 w 114300"/>
                <a:gd name="connsiteY0" fmla="*/ 115 h 190500"/>
                <a:gd name="connsiteX1" fmla="*/ 105475 w 114300"/>
                <a:gd name="connsiteY1" fmla="*/ 6782 h 190500"/>
                <a:gd name="connsiteX2" fmla="*/ 105475 w 114300"/>
                <a:gd name="connsiteY2" fmla="*/ 32719 h 190500"/>
                <a:gd name="connsiteX3" fmla="*/ 62992 w 114300"/>
                <a:gd name="connsiteY3" fmla="*/ 21175 h 190500"/>
                <a:gd name="connsiteX4" fmla="*/ 35180 w 114300"/>
                <a:gd name="connsiteY4" fmla="*/ 28252 h 190500"/>
                <a:gd name="connsiteX5" fmla="*/ 24417 w 114300"/>
                <a:gd name="connsiteY5" fmla="*/ 47950 h 190500"/>
                <a:gd name="connsiteX6" fmla="*/ 31845 w 114300"/>
                <a:gd name="connsiteY6" fmla="*/ 66152 h 190500"/>
                <a:gd name="connsiteX7" fmla="*/ 64135 w 114300"/>
                <a:gd name="connsiteY7" fmla="*/ 85307 h 190500"/>
                <a:gd name="connsiteX8" fmla="*/ 102426 w 114300"/>
                <a:gd name="connsiteY8" fmla="*/ 111253 h 190500"/>
                <a:gd name="connsiteX9" fmla="*/ 113380 w 114300"/>
                <a:gd name="connsiteY9" fmla="*/ 140402 h 190500"/>
                <a:gd name="connsiteX10" fmla="*/ 95568 w 114300"/>
                <a:gd name="connsiteY10" fmla="*/ 177646 h 190500"/>
                <a:gd name="connsiteX11" fmla="*/ 46228 w 114300"/>
                <a:gd name="connsiteY11" fmla="*/ 190615 h 190500"/>
                <a:gd name="connsiteX12" fmla="*/ 20511 w 114300"/>
                <a:gd name="connsiteY12" fmla="*/ 187580 h 190500"/>
                <a:gd name="connsiteX13" fmla="*/ -920 w 114300"/>
                <a:gd name="connsiteY13" fmla="*/ 180025 h 190500"/>
                <a:gd name="connsiteX14" fmla="*/ -920 w 114300"/>
                <a:gd name="connsiteY14" fmla="*/ 152896 h 190500"/>
                <a:gd name="connsiteX15" fmla="*/ 21940 w 114300"/>
                <a:gd name="connsiteY15" fmla="*/ 165033 h 190500"/>
                <a:gd name="connsiteX16" fmla="*/ 48991 w 114300"/>
                <a:gd name="connsiteY16" fmla="*/ 169792 h 190500"/>
                <a:gd name="connsiteX17" fmla="*/ 88139 w 114300"/>
                <a:gd name="connsiteY17" fmla="*/ 142187 h 190500"/>
                <a:gd name="connsiteX18" fmla="*/ 83948 w 114300"/>
                <a:gd name="connsiteY18" fmla="*/ 128264 h 190500"/>
                <a:gd name="connsiteX19" fmla="*/ 72422 w 114300"/>
                <a:gd name="connsiteY19" fmla="*/ 117320 h 190500"/>
                <a:gd name="connsiteX20" fmla="*/ 44990 w 114300"/>
                <a:gd name="connsiteY20" fmla="*/ 102680 h 190500"/>
                <a:gd name="connsiteX21" fmla="*/ 8128 w 114300"/>
                <a:gd name="connsiteY21" fmla="*/ 77039 h 190500"/>
                <a:gd name="connsiteX22" fmla="*/ -825 w 114300"/>
                <a:gd name="connsiteY22" fmla="*/ 49969 h 190500"/>
                <a:gd name="connsiteX23" fmla="*/ 17844 w 114300"/>
                <a:gd name="connsiteY23" fmla="*/ 13564 h 190500"/>
                <a:gd name="connsiteX24" fmla="*/ 64803 w 114300"/>
                <a:gd name="connsiteY24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0" h="190500">
                  <a:moveTo>
                    <a:pt x="64803" y="115"/>
                  </a:moveTo>
                  <a:cubicBezTo>
                    <a:pt x="83281" y="115"/>
                    <a:pt x="96807" y="2334"/>
                    <a:pt x="105475" y="6782"/>
                  </a:cubicBezTo>
                  <a:lnTo>
                    <a:pt x="105475" y="32719"/>
                  </a:lnTo>
                  <a:cubicBezTo>
                    <a:pt x="94235" y="25023"/>
                    <a:pt x="80043" y="21175"/>
                    <a:pt x="62992" y="21175"/>
                  </a:cubicBezTo>
                  <a:cubicBezTo>
                    <a:pt x="51563" y="21175"/>
                    <a:pt x="42324" y="23537"/>
                    <a:pt x="35180" y="28252"/>
                  </a:cubicBezTo>
                  <a:cubicBezTo>
                    <a:pt x="28036" y="32976"/>
                    <a:pt x="24417" y="39539"/>
                    <a:pt x="24417" y="47950"/>
                  </a:cubicBezTo>
                  <a:cubicBezTo>
                    <a:pt x="24417" y="55408"/>
                    <a:pt x="26893" y="61475"/>
                    <a:pt x="31845" y="66152"/>
                  </a:cubicBezTo>
                  <a:cubicBezTo>
                    <a:pt x="36799" y="70838"/>
                    <a:pt x="47562" y="77220"/>
                    <a:pt x="64135" y="85307"/>
                  </a:cubicBezTo>
                  <a:cubicBezTo>
                    <a:pt x="82424" y="93955"/>
                    <a:pt x="95187" y="102604"/>
                    <a:pt x="102426" y="111253"/>
                  </a:cubicBezTo>
                  <a:cubicBezTo>
                    <a:pt x="109760" y="119892"/>
                    <a:pt x="113380" y="129617"/>
                    <a:pt x="113380" y="140402"/>
                  </a:cubicBezTo>
                  <a:cubicBezTo>
                    <a:pt x="113380" y="156584"/>
                    <a:pt x="107475" y="168999"/>
                    <a:pt x="95568" y="177646"/>
                  </a:cubicBezTo>
                  <a:cubicBezTo>
                    <a:pt x="83757" y="186292"/>
                    <a:pt x="67279" y="190615"/>
                    <a:pt x="46228" y="190615"/>
                  </a:cubicBezTo>
                  <a:cubicBezTo>
                    <a:pt x="38895" y="190615"/>
                    <a:pt x="30322" y="189603"/>
                    <a:pt x="20511" y="187580"/>
                  </a:cubicBezTo>
                  <a:cubicBezTo>
                    <a:pt x="10700" y="185558"/>
                    <a:pt x="3556" y="183040"/>
                    <a:pt x="-920" y="180025"/>
                  </a:cubicBezTo>
                  <a:lnTo>
                    <a:pt x="-920" y="152896"/>
                  </a:lnTo>
                  <a:cubicBezTo>
                    <a:pt x="4795" y="157814"/>
                    <a:pt x="12415" y="161859"/>
                    <a:pt x="21940" y="165033"/>
                  </a:cubicBezTo>
                  <a:cubicBezTo>
                    <a:pt x="31465" y="168206"/>
                    <a:pt x="40418" y="169792"/>
                    <a:pt x="48991" y="169792"/>
                  </a:cubicBezTo>
                  <a:cubicBezTo>
                    <a:pt x="75089" y="169792"/>
                    <a:pt x="88139" y="160590"/>
                    <a:pt x="88139" y="142187"/>
                  </a:cubicBezTo>
                  <a:cubicBezTo>
                    <a:pt x="88139" y="137030"/>
                    <a:pt x="86805" y="132389"/>
                    <a:pt x="83948" y="128264"/>
                  </a:cubicBezTo>
                  <a:cubicBezTo>
                    <a:pt x="81185" y="124140"/>
                    <a:pt x="77280" y="120492"/>
                    <a:pt x="72422" y="117320"/>
                  </a:cubicBezTo>
                  <a:cubicBezTo>
                    <a:pt x="67564" y="114148"/>
                    <a:pt x="58421" y="109262"/>
                    <a:pt x="44990" y="102680"/>
                  </a:cubicBezTo>
                  <a:cubicBezTo>
                    <a:pt x="26321" y="93479"/>
                    <a:pt x="14034" y="84935"/>
                    <a:pt x="8128" y="77039"/>
                  </a:cubicBezTo>
                  <a:cubicBezTo>
                    <a:pt x="2127" y="69152"/>
                    <a:pt x="-825" y="60123"/>
                    <a:pt x="-825" y="49969"/>
                  </a:cubicBezTo>
                  <a:cubicBezTo>
                    <a:pt x="-825" y="34662"/>
                    <a:pt x="5367" y="22527"/>
                    <a:pt x="17844" y="13564"/>
                  </a:cubicBezTo>
                  <a:cubicBezTo>
                    <a:pt x="30227" y="4601"/>
                    <a:pt x="45848" y="115"/>
                    <a:pt x="64803" y="115"/>
                  </a:cubicBezTo>
                  <a:close/>
                </a:path>
              </a:pathLst>
            </a:custGeom>
            <a:solidFill>
              <a:srgbClr val="FBB0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8F2F5F5F-0D76-437C-9F85-105544DB692E}"/>
                </a:ext>
              </a:extLst>
            </p:cNvPr>
            <p:cNvSpPr/>
            <p:nvPr/>
          </p:nvSpPr>
          <p:spPr>
            <a:xfrm>
              <a:off x="9407525" y="479425"/>
              <a:ext cx="114300" cy="180975"/>
            </a:xfrm>
            <a:custGeom>
              <a:avLst/>
              <a:gdLst>
                <a:gd name="connsiteX0" fmla="*/ -920 w 114300"/>
                <a:gd name="connsiteY0" fmla="*/ 115 h 180975"/>
                <a:gd name="connsiteX1" fmla="*/ 51039 w 114300"/>
                <a:gd name="connsiteY1" fmla="*/ 115 h 180975"/>
                <a:gd name="connsiteX2" fmla="*/ 97026 w 114300"/>
                <a:gd name="connsiteY2" fmla="*/ 14250 h 180975"/>
                <a:gd name="connsiteX3" fmla="*/ 113380 w 114300"/>
                <a:gd name="connsiteY3" fmla="*/ 54674 h 180975"/>
                <a:gd name="connsiteX4" fmla="*/ 94254 w 114300"/>
                <a:gd name="connsiteY4" fmla="*/ 97842 h 180975"/>
                <a:gd name="connsiteX5" fmla="*/ 46429 w 114300"/>
                <a:gd name="connsiteY5" fmla="*/ 113443 h 180975"/>
                <a:gd name="connsiteX6" fmla="*/ 22693 w 114300"/>
                <a:gd name="connsiteY6" fmla="*/ 113443 h 180975"/>
                <a:gd name="connsiteX7" fmla="*/ 22693 w 114300"/>
                <a:gd name="connsiteY7" fmla="*/ 181090 h 180975"/>
                <a:gd name="connsiteX8" fmla="*/ -920 w 114300"/>
                <a:gd name="connsiteY8" fmla="*/ 181090 h 180975"/>
                <a:gd name="connsiteX9" fmla="*/ -920 w 114300"/>
                <a:gd name="connsiteY9" fmla="*/ 115 h 180975"/>
                <a:gd name="connsiteX10" fmla="*/ 22693 w 114300"/>
                <a:gd name="connsiteY10" fmla="*/ 20679 h 180975"/>
                <a:gd name="connsiteX11" fmla="*/ 22693 w 114300"/>
                <a:gd name="connsiteY11" fmla="*/ 92879 h 180975"/>
                <a:gd name="connsiteX12" fmla="*/ 44543 w 114300"/>
                <a:gd name="connsiteY12" fmla="*/ 92879 h 180975"/>
                <a:gd name="connsiteX13" fmla="*/ 77366 w 114300"/>
                <a:gd name="connsiteY13" fmla="*/ 83240 h 180975"/>
                <a:gd name="connsiteX14" fmla="*/ 88586 w 114300"/>
                <a:gd name="connsiteY14" fmla="*/ 55608 h 180975"/>
                <a:gd name="connsiteX15" fmla="*/ 46781 w 114300"/>
                <a:gd name="connsiteY15" fmla="*/ 20679 h 180975"/>
                <a:gd name="connsiteX16" fmla="*/ 22693 w 114300"/>
                <a:gd name="connsiteY16" fmla="*/ 206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300" h="180975">
                  <a:moveTo>
                    <a:pt x="-920" y="115"/>
                  </a:moveTo>
                  <a:lnTo>
                    <a:pt x="51039" y="115"/>
                  </a:lnTo>
                  <a:cubicBezTo>
                    <a:pt x="70794" y="115"/>
                    <a:pt x="86119" y="4830"/>
                    <a:pt x="97026" y="14250"/>
                  </a:cubicBezTo>
                  <a:cubicBezTo>
                    <a:pt x="107931" y="23680"/>
                    <a:pt x="113380" y="37148"/>
                    <a:pt x="113380" y="54674"/>
                  </a:cubicBezTo>
                  <a:cubicBezTo>
                    <a:pt x="113380" y="72438"/>
                    <a:pt x="107008" y="86821"/>
                    <a:pt x="94254" y="97842"/>
                  </a:cubicBezTo>
                  <a:cubicBezTo>
                    <a:pt x="81500" y="108871"/>
                    <a:pt x="65555" y="114063"/>
                    <a:pt x="46429" y="113443"/>
                  </a:cubicBezTo>
                  <a:lnTo>
                    <a:pt x="22693" y="113443"/>
                  </a:lnTo>
                  <a:lnTo>
                    <a:pt x="22693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  <a:moveTo>
                    <a:pt x="22693" y="20679"/>
                  </a:moveTo>
                  <a:lnTo>
                    <a:pt x="22693" y="92879"/>
                  </a:lnTo>
                  <a:lnTo>
                    <a:pt x="44543" y="92879"/>
                  </a:lnTo>
                  <a:cubicBezTo>
                    <a:pt x="58944" y="92879"/>
                    <a:pt x="69889" y="89669"/>
                    <a:pt x="77366" y="83240"/>
                  </a:cubicBezTo>
                  <a:cubicBezTo>
                    <a:pt x="84843" y="76820"/>
                    <a:pt x="88586" y="67609"/>
                    <a:pt x="88586" y="55608"/>
                  </a:cubicBezTo>
                  <a:cubicBezTo>
                    <a:pt x="88586" y="32319"/>
                    <a:pt x="74652" y="20679"/>
                    <a:pt x="46781" y="20679"/>
                  </a:cubicBezTo>
                  <a:lnTo>
                    <a:pt x="22693" y="20679"/>
                  </a:lnTo>
                  <a:close/>
                </a:path>
              </a:pathLst>
            </a:custGeom>
            <a:solidFill>
              <a:srgbClr val="EF5B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4" name="任意多边形: 形状 143">
              <a:extLst>
                <a:ext uri="{FF2B5EF4-FFF2-40B4-BE49-F238E27FC236}">
                  <a16:creationId xmlns:a16="http://schemas.microsoft.com/office/drawing/2014/main" id="{5B61C309-5C62-4724-9F3E-9B9E6CAF5266}"/>
                </a:ext>
              </a:extLst>
            </p:cNvPr>
            <p:cNvSpPr/>
            <p:nvPr/>
          </p:nvSpPr>
          <p:spPr>
            <a:xfrm>
              <a:off x="9550400" y="479425"/>
              <a:ext cx="95250" cy="180975"/>
            </a:xfrm>
            <a:custGeom>
              <a:avLst/>
              <a:gdLst>
                <a:gd name="connsiteX0" fmla="*/ -920 w 95250"/>
                <a:gd name="connsiteY0" fmla="*/ 115 h 180975"/>
                <a:gd name="connsiteX1" fmla="*/ 22416 w 95250"/>
                <a:gd name="connsiteY1" fmla="*/ 115 h 180975"/>
                <a:gd name="connsiteX2" fmla="*/ 22416 w 95250"/>
                <a:gd name="connsiteY2" fmla="*/ 160410 h 180975"/>
                <a:gd name="connsiteX3" fmla="*/ 94330 w 95250"/>
                <a:gd name="connsiteY3" fmla="*/ 160410 h 180975"/>
                <a:gd name="connsiteX4" fmla="*/ 94330 w 95250"/>
                <a:gd name="connsiteY4" fmla="*/ 181090 h 180975"/>
                <a:gd name="connsiteX5" fmla="*/ -920 w 95250"/>
                <a:gd name="connsiteY5" fmla="*/ 181090 h 180975"/>
                <a:gd name="connsiteX6" fmla="*/ -920 w 95250"/>
                <a:gd name="connsiteY6" fmla="*/ 11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180975">
                  <a:moveTo>
                    <a:pt x="-920" y="115"/>
                  </a:moveTo>
                  <a:lnTo>
                    <a:pt x="22416" y="115"/>
                  </a:lnTo>
                  <a:lnTo>
                    <a:pt x="22416" y="160410"/>
                  </a:lnTo>
                  <a:lnTo>
                    <a:pt x="94330" y="160410"/>
                  </a:lnTo>
                  <a:lnTo>
                    <a:pt x="94330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</a:path>
              </a:pathLst>
            </a:custGeom>
            <a:solidFill>
              <a:srgbClr val="293B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5" name="任意多边形: 形状 144">
              <a:extLst>
                <a:ext uri="{FF2B5EF4-FFF2-40B4-BE49-F238E27FC236}">
                  <a16:creationId xmlns:a16="http://schemas.microsoft.com/office/drawing/2014/main" id="{467DA594-D867-49CE-BC9F-EDD1668F5DBF}"/>
                </a:ext>
              </a:extLst>
            </p:cNvPr>
            <p:cNvSpPr/>
            <p:nvPr/>
          </p:nvSpPr>
          <p:spPr>
            <a:xfrm>
              <a:off x="9664700" y="479425"/>
              <a:ext cx="142875" cy="190500"/>
            </a:xfrm>
            <a:custGeom>
              <a:avLst/>
              <a:gdLst>
                <a:gd name="connsiteX0" fmla="*/ -920 w 142875"/>
                <a:gd name="connsiteY0" fmla="*/ 115 h 190500"/>
                <a:gd name="connsiteX1" fmla="*/ 23559 w 142875"/>
                <a:gd name="connsiteY1" fmla="*/ 115 h 190500"/>
                <a:gd name="connsiteX2" fmla="*/ 23559 w 142875"/>
                <a:gd name="connsiteY2" fmla="*/ 112843 h 190500"/>
                <a:gd name="connsiteX3" fmla="*/ 71280 w 142875"/>
                <a:gd name="connsiteY3" fmla="*/ 169086 h 190500"/>
                <a:gd name="connsiteX4" fmla="*/ 117476 w 142875"/>
                <a:gd name="connsiteY4" fmla="*/ 114653 h 190500"/>
                <a:gd name="connsiteX5" fmla="*/ 117476 w 142875"/>
                <a:gd name="connsiteY5" fmla="*/ 115 h 190500"/>
                <a:gd name="connsiteX6" fmla="*/ 141955 w 142875"/>
                <a:gd name="connsiteY6" fmla="*/ 115 h 190500"/>
                <a:gd name="connsiteX7" fmla="*/ 141955 w 142875"/>
                <a:gd name="connsiteY7" fmla="*/ 111148 h 190500"/>
                <a:gd name="connsiteX8" fmla="*/ 68994 w 142875"/>
                <a:gd name="connsiteY8" fmla="*/ 190615 h 190500"/>
                <a:gd name="connsiteX9" fmla="*/ -920 w 142875"/>
                <a:gd name="connsiteY9" fmla="*/ 113929 h 190500"/>
                <a:gd name="connsiteX10" fmla="*/ -920 w 142875"/>
                <a:gd name="connsiteY10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90500">
                  <a:moveTo>
                    <a:pt x="-920" y="115"/>
                  </a:moveTo>
                  <a:lnTo>
                    <a:pt x="23559" y="115"/>
                  </a:lnTo>
                  <a:lnTo>
                    <a:pt x="23559" y="112843"/>
                  </a:lnTo>
                  <a:cubicBezTo>
                    <a:pt x="23559" y="150338"/>
                    <a:pt x="39466" y="169086"/>
                    <a:pt x="71280" y="169086"/>
                  </a:cubicBezTo>
                  <a:cubicBezTo>
                    <a:pt x="102046" y="169086"/>
                    <a:pt x="117476" y="150942"/>
                    <a:pt x="117476" y="114653"/>
                  </a:cubicBezTo>
                  <a:lnTo>
                    <a:pt x="117476" y="115"/>
                  </a:lnTo>
                  <a:lnTo>
                    <a:pt x="141955" y="115"/>
                  </a:lnTo>
                  <a:lnTo>
                    <a:pt x="141955" y="111148"/>
                  </a:lnTo>
                  <a:cubicBezTo>
                    <a:pt x="141955" y="164126"/>
                    <a:pt x="117666" y="190615"/>
                    <a:pt x="68994" y="190615"/>
                  </a:cubicBezTo>
                  <a:cubicBezTo>
                    <a:pt x="22416" y="190615"/>
                    <a:pt x="-920" y="165054"/>
                    <a:pt x="-920" y="113929"/>
                  </a:cubicBezTo>
                  <a:lnTo>
                    <a:pt x="-920" y="115"/>
                  </a:lnTo>
                  <a:close/>
                </a:path>
              </a:pathLst>
            </a:custGeom>
            <a:solidFill>
              <a:srgbClr val="1A92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5D267B2A-7B2D-4C4A-8852-444A2F275E69}"/>
                </a:ext>
              </a:extLst>
            </p:cNvPr>
            <p:cNvSpPr/>
            <p:nvPr/>
          </p:nvSpPr>
          <p:spPr>
            <a:xfrm>
              <a:off x="8759825" y="469900"/>
              <a:ext cx="1495425" cy="200025"/>
            </a:xfrm>
            <a:custGeom>
              <a:avLst/>
              <a:gdLst>
                <a:gd name="connsiteX0" fmla="*/ 1231520 w 1495425"/>
                <a:gd name="connsiteY0" fmla="*/ 178615 h 200025"/>
                <a:gd name="connsiteX1" fmla="*/ 1238950 w 1495425"/>
                <a:gd name="connsiteY1" fmla="*/ 181469 h 200025"/>
                <a:gd name="connsiteX2" fmla="*/ 1241902 w 1495425"/>
                <a:gd name="connsiteY2" fmla="*/ 188842 h 200025"/>
                <a:gd name="connsiteX3" fmla="*/ 1238950 w 1495425"/>
                <a:gd name="connsiteY3" fmla="*/ 196216 h 200025"/>
                <a:gd name="connsiteX4" fmla="*/ 1231520 w 1495425"/>
                <a:gd name="connsiteY4" fmla="*/ 199188 h 200025"/>
                <a:gd name="connsiteX5" fmla="*/ 1224376 w 1495425"/>
                <a:gd name="connsiteY5" fmla="*/ 196216 h 200025"/>
                <a:gd name="connsiteX6" fmla="*/ 1221518 w 1495425"/>
                <a:gd name="connsiteY6" fmla="*/ 188842 h 200025"/>
                <a:gd name="connsiteX7" fmla="*/ 1224376 w 1495425"/>
                <a:gd name="connsiteY7" fmla="*/ 181469 h 200025"/>
                <a:gd name="connsiteX8" fmla="*/ 1231520 w 1495425"/>
                <a:gd name="connsiteY8" fmla="*/ 178615 h 200025"/>
                <a:gd name="connsiteX9" fmla="*/ 560884 w 1495425"/>
                <a:gd name="connsiteY9" fmla="*/ 73010 h 200025"/>
                <a:gd name="connsiteX10" fmla="*/ 530756 w 1495425"/>
                <a:gd name="connsiteY10" fmla="*/ 85383 h 200025"/>
                <a:gd name="connsiteX11" fmla="*/ 516050 w 1495425"/>
                <a:gd name="connsiteY11" fmla="*/ 120940 h 200025"/>
                <a:gd name="connsiteX12" fmla="*/ 599060 w 1495425"/>
                <a:gd name="connsiteY12" fmla="*/ 120940 h 200025"/>
                <a:gd name="connsiteX13" fmla="*/ 588316 w 1495425"/>
                <a:gd name="connsiteY13" fmla="*/ 85564 h 200025"/>
                <a:gd name="connsiteX14" fmla="*/ 560884 w 1495425"/>
                <a:gd name="connsiteY14" fmla="*/ 73010 h 200025"/>
                <a:gd name="connsiteX15" fmla="*/ 345142 w 1495425"/>
                <a:gd name="connsiteY15" fmla="*/ 65399 h 200025"/>
                <a:gd name="connsiteX16" fmla="*/ 356696 w 1495425"/>
                <a:gd name="connsiteY16" fmla="*/ 65399 h 200025"/>
                <a:gd name="connsiteX17" fmla="*/ 356696 w 1495425"/>
                <a:gd name="connsiteY17" fmla="*/ 196929 h 200025"/>
                <a:gd name="connsiteX18" fmla="*/ 345142 w 1495425"/>
                <a:gd name="connsiteY18" fmla="*/ 196929 h 200025"/>
                <a:gd name="connsiteX19" fmla="*/ 1451452 w 1495425"/>
                <a:gd name="connsiteY19" fmla="*/ 62189 h 200025"/>
                <a:gd name="connsiteX20" fmla="*/ 1483456 w 1495425"/>
                <a:gd name="connsiteY20" fmla="*/ 76401 h 200025"/>
                <a:gd name="connsiteX21" fmla="*/ 1494505 w 1495425"/>
                <a:gd name="connsiteY21" fmla="*/ 116892 h 200025"/>
                <a:gd name="connsiteX22" fmla="*/ 1494505 w 1495425"/>
                <a:gd name="connsiteY22" fmla="*/ 196929 h 200025"/>
                <a:gd name="connsiteX23" fmla="*/ 1482980 w 1495425"/>
                <a:gd name="connsiteY23" fmla="*/ 196929 h 200025"/>
                <a:gd name="connsiteX24" fmla="*/ 1482980 w 1495425"/>
                <a:gd name="connsiteY24" fmla="*/ 120340 h 200025"/>
                <a:gd name="connsiteX25" fmla="*/ 1449452 w 1495425"/>
                <a:gd name="connsiteY25" fmla="*/ 73010 h 200025"/>
                <a:gd name="connsiteX26" fmla="*/ 1418686 w 1495425"/>
                <a:gd name="connsiteY26" fmla="*/ 86926 h 200025"/>
                <a:gd name="connsiteX27" fmla="*/ 1406685 w 1495425"/>
                <a:gd name="connsiteY27" fmla="*/ 121416 h 200025"/>
                <a:gd name="connsiteX28" fmla="*/ 1406685 w 1495425"/>
                <a:gd name="connsiteY28" fmla="*/ 196929 h 200025"/>
                <a:gd name="connsiteX29" fmla="*/ 1395159 w 1495425"/>
                <a:gd name="connsiteY29" fmla="*/ 196929 h 200025"/>
                <a:gd name="connsiteX30" fmla="*/ 1395159 w 1495425"/>
                <a:gd name="connsiteY30" fmla="*/ 65399 h 200025"/>
                <a:gd name="connsiteX31" fmla="*/ 1406685 w 1495425"/>
                <a:gd name="connsiteY31" fmla="*/ 65399 h 200025"/>
                <a:gd name="connsiteX32" fmla="*/ 1406685 w 1495425"/>
                <a:gd name="connsiteY32" fmla="*/ 89307 h 200025"/>
                <a:gd name="connsiteX33" fmla="*/ 1407256 w 1495425"/>
                <a:gd name="connsiteY33" fmla="*/ 89307 h 200025"/>
                <a:gd name="connsiteX34" fmla="*/ 1451452 w 1495425"/>
                <a:gd name="connsiteY34" fmla="*/ 62189 h 200025"/>
                <a:gd name="connsiteX35" fmla="*/ 1336295 w 1495425"/>
                <a:gd name="connsiteY35" fmla="*/ 62189 h 200025"/>
                <a:gd name="connsiteX36" fmla="*/ 1364870 w 1495425"/>
                <a:gd name="connsiteY36" fmla="*/ 68371 h 200025"/>
                <a:gd name="connsiteX37" fmla="*/ 1364870 w 1495425"/>
                <a:gd name="connsiteY37" fmla="*/ 81697 h 200025"/>
                <a:gd name="connsiteX38" fmla="*/ 1334485 w 1495425"/>
                <a:gd name="connsiteY38" fmla="*/ 73010 h 200025"/>
                <a:gd name="connsiteX39" fmla="*/ 1297718 w 1495425"/>
                <a:gd name="connsiteY39" fmla="*/ 89660 h 200025"/>
                <a:gd name="connsiteX40" fmla="*/ 1283621 w 1495425"/>
                <a:gd name="connsiteY40" fmla="*/ 132713 h 200025"/>
                <a:gd name="connsiteX41" fmla="*/ 1296480 w 1495425"/>
                <a:gd name="connsiteY41" fmla="*/ 173799 h 200025"/>
                <a:gd name="connsiteX42" fmla="*/ 1330676 w 1495425"/>
                <a:gd name="connsiteY42" fmla="*/ 189318 h 200025"/>
                <a:gd name="connsiteX43" fmla="*/ 1364393 w 1495425"/>
                <a:gd name="connsiteY43" fmla="*/ 178853 h 200025"/>
                <a:gd name="connsiteX44" fmla="*/ 1364393 w 1495425"/>
                <a:gd name="connsiteY44" fmla="*/ 191102 h 200025"/>
                <a:gd name="connsiteX45" fmla="*/ 1330103 w 1495425"/>
                <a:gd name="connsiteY45" fmla="*/ 200140 h 200025"/>
                <a:gd name="connsiteX46" fmla="*/ 1287622 w 1495425"/>
                <a:gd name="connsiteY46" fmla="*/ 181707 h 200025"/>
                <a:gd name="connsiteX47" fmla="*/ 1271429 w 1495425"/>
                <a:gd name="connsiteY47" fmla="*/ 133427 h 200025"/>
                <a:gd name="connsiteX48" fmla="*/ 1289622 w 1495425"/>
                <a:gd name="connsiteY48" fmla="*/ 82173 h 200025"/>
                <a:gd name="connsiteX49" fmla="*/ 1336295 w 1495425"/>
                <a:gd name="connsiteY49" fmla="*/ 62189 h 200025"/>
                <a:gd name="connsiteX50" fmla="*/ 561350 w 1495425"/>
                <a:gd name="connsiteY50" fmla="*/ 62189 h 200025"/>
                <a:gd name="connsiteX51" fmla="*/ 598298 w 1495425"/>
                <a:gd name="connsiteY51" fmla="*/ 79439 h 200025"/>
                <a:gd name="connsiteX52" fmla="*/ 611204 w 1495425"/>
                <a:gd name="connsiteY52" fmla="*/ 126407 h 200025"/>
                <a:gd name="connsiteX53" fmla="*/ 611204 w 1495425"/>
                <a:gd name="connsiteY53" fmla="*/ 131646 h 200025"/>
                <a:gd name="connsiteX54" fmla="*/ 515583 w 1495425"/>
                <a:gd name="connsiteY54" fmla="*/ 131646 h 200025"/>
                <a:gd name="connsiteX55" fmla="*/ 527841 w 1495425"/>
                <a:gd name="connsiteY55" fmla="*/ 174037 h 200025"/>
                <a:gd name="connsiteX56" fmla="*/ 561579 w 1495425"/>
                <a:gd name="connsiteY56" fmla="*/ 189318 h 200025"/>
                <a:gd name="connsiteX57" fmla="*/ 603965 w 1495425"/>
                <a:gd name="connsiteY57" fmla="*/ 173026 h 200025"/>
                <a:gd name="connsiteX58" fmla="*/ 603965 w 1495425"/>
                <a:gd name="connsiteY58" fmla="*/ 185632 h 200025"/>
                <a:gd name="connsiteX59" fmla="*/ 559245 w 1495425"/>
                <a:gd name="connsiteY59" fmla="*/ 200140 h 200025"/>
                <a:gd name="connsiteX60" fmla="*/ 518849 w 1495425"/>
                <a:gd name="connsiteY60" fmla="*/ 181885 h 200025"/>
                <a:gd name="connsiteX61" fmla="*/ 503438 w 1495425"/>
                <a:gd name="connsiteY61" fmla="*/ 130455 h 200025"/>
                <a:gd name="connsiteX62" fmla="*/ 519555 w 1495425"/>
                <a:gd name="connsiteY62" fmla="*/ 81935 h 200025"/>
                <a:gd name="connsiteX63" fmla="*/ 561350 w 1495425"/>
                <a:gd name="connsiteY63" fmla="*/ 62189 h 200025"/>
                <a:gd name="connsiteX64" fmla="*/ 453880 w 1495425"/>
                <a:gd name="connsiteY64" fmla="*/ 62189 h 200025"/>
                <a:gd name="connsiteX65" fmla="*/ 482483 w 1495425"/>
                <a:gd name="connsiteY65" fmla="*/ 68371 h 200025"/>
                <a:gd name="connsiteX66" fmla="*/ 482483 w 1495425"/>
                <a:gd name="connsiteY66" fmla="*/ 81697 h 200025"/>
                <a:gd name="connsiteX67" fmla="*/ 452127 w 1495425"/>
                <a:gd name="connsiteY67" fmla="*/ 73010 h 200025"/>
                <a:gd name="connsiteX68" fmla="*/ 415351 w 1495425"/>
                <a:gd name="connsiteY68" fmla="*/ 89660 h 200025"/>
                <a:gd name="connsiteX69" fmla="*/ 401225 w 1495425"/>
                <a:gd name="connsiteY69" fmla="*/ 132713 h 200025"/>
                <a:gd name="connsiteX70" fmla="*/ 414122 w 1495425"/>
                <a:gd name="connsiteY70" fmla="*/ 173799 h 200025"/>
                <a:gd name="connsiteX71" fmla="*/ 448279 w 1495425"/>
                <a:gd name="connsiteY71" fmla="*/ 189318 h 200025"/>
                <a:gd name="connsiteX72" fmla="*/ 482017 w 1495425"/>
                <a:gd name="connsiteY72" fmla="*/ 178853 h 200025"/>
                <a:gd name="connsiteX73" fmla="*/ 482017 w 1495425"/>
                <a:gd name="connsiteY73" fmla="*/ 191102 h 200025"/>
                <a:gd name="connsiteX74" fmla="*/ 447689 w 1495425"/>
                <a:gd name="connsiteY74" fmla="*/ 200140 h 200025"/>
                <a:gd name="connsiteX75" fmla="*/ 405255 w 1495425"/>
                <a:gd name="connsiteY75" fmla="*/ 181707 h 200025"/>
                <a:gd name="connsiteX76" fmla="*/ 389081 w 1495425"/>
                <a:gd name="connsiteY76" fmla="*/ 133427 h 200025"/>
                <a:gd name="connsiteX77" fmla="*/ 407236 w 1495425"/>
                <a:gd name="connsiteY77" fmla="*/ 82173 h 200025"/>
                <a:gd name="connsiteX78" fmla="*/ 453880 w 1495425"/>
                <a:gd name="connsiteY78" fmla="*/ 62189 h 200025"/>
                <a:gd name="connsiteX79" fmla="*/ 84195 w 1495425"/>
                <a:gd name="connsiteY79" fmla="*/ 21280 h 200025"/>
                <a:gd name="connsiteX80" fmla="*/ 32294 w 1495425"/>
                <a:gd name="connsiteY80" fmla="*/ 44530 h 200025"/>
                <a:gd name="connsiteX81" fmla="*/ 11920 w 1495425"/>
                <a:gd name="connsiteY81" fmla="*/ 105357 h 200025"/>
                <a:gd name="connsiteX82" fmla="*/ 31189 w 1495425"/>
                <a:gd name="connsiteY82" fmla="*/ 165950 h 200025"/>
                <a:gd name="connsiteX83" fmla="*/ 82671 w 1495425"/>
                <a:gd name="connsiteY83" fmla="*/ 188486 h 200025"/>
                <a:gd name="connsiteX84" fmla="*/ 135735 w 1495425"/>
                <a:gd name="connsiteY84" fmla="*/ 166188 h 200025"/>
                <a:gd name="connsiteX85" fmla="*/ 155300 w 1495425"/>
                <a:gd name="connsiteY85" fmla="*/ 104052 h 200025"/>
                <a:gd name="connsiteX86" fmla="*/ 136202 w 1495425"/>
                <a:gd name="connsiteY86" fmla="*/ 43168 h 200025"/>
                <a:gd name="connsiteX87" fmla="*/ 84195 w 1495425"/>
                <a:gd name="connsiteY87" fmla="*/ 21280 h 200025"/>
                <a:gd name="connsiteX88" fmla="*/ 350857 w 1495425"/>
                <a:gd name="connsiteY88" fmla="*/ 12717 h 200025"/>
                <a:gd name="connsiteX89" fmla="*/ 357696 w 1495425"/>
                <a:gd name="connsiteY89" fmla="*/ 15279 h 200025"/>
                <a:gd name="connsiteX90" fmla="*/ 360668 w 1495425"/>
                <a:gd name="connsiteY90" fmla="*/ 22232 h 200025"/>
                <a:gd name="connsiteX91" fmla="*/ 357753 w 1495425"/>
                <a:gd name="connsiteY91" fmla="*/ 29309 h 200025"/>
                <a:gd name="connsiteX92" fmla="*/ 350857 w 1495425"/>
                <a:gd name="connsiteY92" fmla="*/ 32224 h 200025"/>
                <a:gd name="connsiteX93" fmla="*/ 344152 w 1495425"/>
                <a:gd name="connsiteY93" fmla="*/ 29433 h 200025"/>
                <a:gd name="connsiteX94" fmla="*/ 341285 w 1495425"/>
                <a:gd name="connsiteY94" fmla="*/ 22232 h 200025"/>
                <a:gd name="connsiteX95" fmla="*/ 344209 w 1495425"/>
                <a:gd name="connsiteY95" fmla="*/ 15393 h 200025"/>
                <a:gd name="connsiteX96" fmla="*/ 350857 w 1495425"/>
                <a:gd name="connsiteY96" fmla="*/ 12717 h 200025"/>
                <a:gd name="connsiteX97" fmla="*/ 86291 w 1495425"/>
                <a:gd name="connsiteY97" fmla="*/ 9630 h 200025"/>
                <a:gd name="connsiteX98" fmla="*/ 145489 w 1495425"/>
                <a:gd name="connsiteY98" fmla="*/ 35138 h 200025"/>
                <a:gd name="connsiteX99" fmla="*/ 168139 w 1495425"/>
                <a:gd name="connsiteY99" fmla="*/ 102032 h 200025"/>
                <a:gd name="connsiteX100" fmla="*/ 144965 w 1495425"/>
                <a:gd name="connsiteY100" fmla="*/ 173918 h 200025"/>
                <a:gd name="connsiteX101" fmla="*/ 82910 w 1495425"/>
                <a:gd name="connsiteY101" fmla="*/ 200140 h 200025"/>
                <a:gd name="connsiteX102" fmla="*/ 21845 w 1495425"/>
                <a:gd name="connsiteY102" fmla="*/ 174215 h 200025"/>
                <a:gd name="connsiteX103" fmla="*/ -920 w 1495425"/>
                <a:gd name="connsiteY103" fmla="*/ 106785 h 200025"/>
                <a:gd name="connsiteX104" fmla="*/ 22436 w 1495425"/>
                <a:gd name="connsiteY104" fmla="*/ 36148 h 200025"/>
                <a:gd name="connsiteX105" fmla="*/ 86291 w 1495425"/>
                <a:gd name="connsiteY105" fmla="*/ 9630 h 200025"/>
                <a:gd name="connsiteX106" fmla="*/ 316520 w 1495425"/>
                <a:gd name="connsiteY106" fmla="*/ 115 h 200025"/>
                <a:gd name="connsiteX107" fmla="*/ 330178 w 1495425"/>
                <a:gd name="connsiteY107" fmla="*/ 2611 h 200025"/>
                <a:gd name="connsiteX108" fmla="*/ 330178 w 1495425"/>
                <a:gd name="connsiteY108" fmla="*/ 14622 h 200025"/>
                <a:gd name="connsiteX109" fmla="*/ 316053 w 1495425"/>
                <a:gd name="connsiteY109" fmla="*/ 10935 h 200025"/>
                <a:gd name="connsiteX110" fmla="*/ 292231 w 1495425"/>
                <a:gd name="connsiteY110" fmla="*/ 43520 h 200025"/>
                <a:gd name="connsiteX111" fmla="*/ 292231 w 1495425"/>
                <a:gd name="connsiteY111" fmla="*/ 65399 h 200025"/>
                <a:gd name="connsiteX112" fmla="*/ 326445 w 1495425"/>
                <a:gd name="connsiteY112" fmla="*/ 65399 h 200025"/>
                <a:gd name="connsiteX113" fmla="*/ 326445 w 1495425"/>
                <a:gd name="connsiteY113" fmla="*/ 76220 h 200025"/>
                <a:gd name="connsiteX114" fmla="*/ 292231 w 1495425"/>
                <a:gd name="connsiteY114" fmla="*/ 76220 h 200025"/>
                <a:gd name="connsiteX115" fmla="*/ 292231 w 1495425"/>
                <a:gd name="connsiteY115" fmla="*/ 196929 h 200025"/>
                <a:gd name="connsiteX116" fmla="*/ 280677 w 1495425"/>
                <a:gd name="connsiteY116" fmla="*/ 196929 h 200025"/>
                <a:gd name="connsiteX117" fmla="*/ 280677 w 1495425"/>
                <a:gd name="connsiteY117" fmla="*/ 76220 h 200025"/>
                <a:gd name="connsiteX118" fmla="*/ 257436 w 1495425"/>
                <a:gd name="connsiteY118" fmla="*/ 76220 h 200025"/>
                <a:gd name="connsiteX119" fmla="*/ 257436 w 1495425"/>
                <a:gd name="connsiteY119" fmla="*/ 65399 h 200025"/>
                <a:gd name="connsiteX120" fmla="*/ 280677 w 1495425"/>
                <a:gd name="connsiteY120" fmla="*/ 65399 h 200025"/>
                <a:gd name="connsiteX121" fmla="*/ 280677 w 1495425"/>
                <a:gd name="connsiteY121" fmla="*/ 42568 h 200025"/>
                <a:gd name="connsiteX122" fmla="*/ 290945 w 1495425"/>
                <a:gd name="connsiteY122" fmla="*/ 10935 h 200025"/>
                <a:gd name="connsiteX123" fmla="*/ 316520 w 1495425"/>
                <a:gd name="connsiteY123" fmla="*/ 115 h 200025"/>
                <a:gd name="connsiteX124" fmla="*/ 245044 w 1495425"/>
                <a:gd name="connsiteY124" fmla="*/ 115 h 200025"/>
                <a:gd name="connsiteX125" fmla="*/ 258703 w 1495425"/>
                <a:gd name="connsiteY125" fmla="*/ 2611 h 200025"/>
                <a:gd name="connsiteX126" fmla="*/ 258703 w 1495425"/>
                <a:gd name="connsiteY126" fmla="*/ 14622 h 200025"/>
                <a:gd name="connsiteX127" fmla="*/ 244577 w 1495425"/>
                <a:gd name="connsiteY127" fmla="*/ 10935 h 200025"/>
                <a:gd name="connsiteX128" fmla="*/ 220755 w 1495425"/>
                <a:gd name="connsiteY128" fmla="*/ 43520 h 200025"/>
                <a:gd name="connsiteX129" fmla="*/ 220755 w 1495425"/>
                <a:gd name="connsiteY129" fmla="*/ 65399 h 200025"/>
                <a:gd name="connsiteX130" fmla="*/ 254969 w 1495425"/>
                <a:gd name="connsiteY130" fmla="*/ 65399 h 200025"/>
                <a:gd name="connsiteX131" fmla="*/ 254969 w 1495425"/>
                <a:gd name="connsiteY131" fmla="*/ 76220 h 200025"/>
                <a:gd name="connsiteX132" fmla="*/ 220755 w 1495425"/>
                <a:gd name="connsiteY132" fmla="*/ 76220 h 200025"/>
                <a:gd name="connsiteX133" fmla="*/ 220755 w 1495425"/>
                <a:gd name="connsiteY133" fmla="*/ 196929 h 200025"/>
                <a:gd name="connsiteX134" fmla="*/ 209201 w 1495425"/>
                <a:gd name="connsiteY134" fmla="*/ 196929 h 200025"/>
                <a:gd name="connsiteX135" fmla="*/ 209201 w 1495425"/>
                <a:gd name="connsiteY135" fmla="*/ 76220 h 200025"/>
                <a:gd name="connsiteX136" fmla="*/ 185970 w 1495425"/>
                <a:gd name="connsiteY136" fmla="*/ 76220 h 200025"/>
                <a:gd name="connsiteX137" fmla="*/ 185970 w 1495425"/>
                <a:gd name="connsiteY137" fmla="*/ 65399 h 200025"/>
                <a:gd name="connsiteX138" fmla="*/ 209201 w 1495425"/>
                <a:gd name="connsiteY138" fmla="*/ 65399 h 200025"/>
                <a:gd name="connsiteX139" fmla="*/ 209201 w 1495425"/>
                <a:gd name="connsiteY139" fmla="*/ 42568 h 200025"/>
                <a:gd name="connsiteX140" fmla="*/ 219469 w 1495425"/>
                <a:gd name="connsiteY140" fmla="*/ 10935 h 200025"/>
                <a:gd name="connsiteX141" fmla="*/ 245044 w 1495425"/>
                <a:gd name="connsiteY141" fmla="*/ 11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495425" h="200025">
                  <a:moveTo>
                    <a:pt x="1231520" y="178615"/>
                  </a:moveTo>
                  <a:cubicBezTo>
                    <a:pt x="1234472" y="178615"/>
                    <a:pt x="1236853" y="179567"/>
                    <a:pt x="1238950" y="181469"/>
                  </a:cubicBezTo>
                  <a:cubicBezTo>
                    <a:pt x="1240950" y="183372"/>
                    <a:pt x="1241902" y="185830"/>
                    <a:pt x="1241902" y="188842"/>
                  </a:cubicBezTo>
                  <a:cubicBezTo>
                    <a:pt x="1241902" y="191776"/>
                    <a:pt x="1240950" y="194234"/>
                    <a:pt x="1238950" y="196216"/>
                  </a:cubicBezTo>
                  <a:cubicBezTo>
                    <a:pt x="1236853" y="198198"/>
                    <a:pt x="1234472" y="199188"/>
                    <a:pt x="1231520" y="199188"/>
                  </a:cubicBezTo>
                  <a:cubicBezTo>
                    <a:pt x="1228662" y="199188"/>
                    <a:pt x="1226281" y="198198"/>
                    <a:pt x="1224376" y="196216"/>
                  </a:cubicBezTo>
                  <a:cubicBezTo>
                    <a:pt x="1222471" y="194234"/>
                    <a:pt x="1221518" y="191776"/>
                    <a:pt x="1221518" y="188842"/>
                  </a:cubicBezTo>
                  <a:cubicBezTo>
                    <a:pt x="1221518" y="185830"/>
                    <a:pt x="1222471" y="183372"/>
                    <a:pt x="1224376" y="181469"/>
                  </a:cubicBezTo>
                  <a:cubicBezTo>
                    <a:pt x="1226281" y="179567"/>
                    <a:pt x="1228662" y="178615"/>
                    <a:pt x="1231520" y="178615"/>
                  </a:cubicBezTo>
                  <a:close/>
                  <a:moveTo>
                    <a:pt x="560884" y="73010"/>
                  </a:moveTo>
                  <a:cubicBezTo>
                    <a:pt x="548739" y="73010"/>
                    <a:pt x="538700" y="77134"/>
                    <a:pt x="530756" y="85383"/>
                  </a:cubicBezTo>
                  <a:cubicBezTo>
                    <a:pt x="522822" y="93622"/>
                    <a:pt x="517916" y="105481"/>
                    <a:pt x="516050" y="120940"/>
                  </a:cubicBezTo>
                  <a:lnTo>
                    <a:pt x="599060" y="120940"/>
                  </a:lnTo>
                  <a:cubicBezTo>
                    <a:pt x="598517" y="105719"/>
                    <a:pt x="594936" y="93927"/>
                    <a:pt x="588316" y="85564"/>
                  </a:cubicBezTo>
                  <a:cubicBezTo>
                    <a:pt x="581706" y="77191"/>
                    <a:pt x="572551" y="73010"/>
                    <a:pt x="560884" y="73010"/>
                  </a:cubicBezTo>
                  <a:close/>
                  <a:moveTo>
                    <a:pt x="345142" y="65399"/>
                  </a:moveTo>
                  <a:lnTo>
                    <a:pt x="356696" y="65399"/>
                  </a:lnTo>
                  <a:lnTo>
                    <a:pt x="356696" y="196929"/>
                  </a:lnTo>
                  <a:lnTo>
                    <a:pt x="345142" y="196929"/>
                  </a:lnTo>
                  <a:close/>
                  <a:moveTo>
                    <a:pt x="1451452" y="62189"/>
                  </a:moveTo>
                  <a:cubicBezTo>
                    <a:pt x="1465358" y="62189"/>
                    <a:pt x="1476027" y="66933"/>
                    <a:pt x="1483456" y="76401"/>
                  </a:cubicBezTo>
                  <a:cubicBezTo>
                    <a:pt x="1490790" y="85878"/>
                    <a:pt x="1494505" y="99375"/>
                    <a:pt x="1494505" y="116892"/>
                  </a:cubicBezTo>
                  <a:lnTo>
                    <a:pt x="1494505" y="196929"/>
                  </a:lnTo>
                  <a:lnTo>
                    <a:pt x="1482980" y="196929"/>
                  </a:lnTo>
                  <a:lnTo>
                    <a:pt x="1482980" y="120340"/>
                  </a:lnTo>
                  <a:cubicBezTo>
                    <a:pt x="1482980" y="88793"/>
                    <a:pt x="1471740" y="73010"/>
                    <a:pt x="1449452" y="73010"/>
                  </a:cubicBezTo>
                  <a:cubicBezTo>
                    <a:pt x="1436974" y="73010"/>
                    <a:pt x="1426782" y="77648"/>
                    <a:pt x="1418686" y="86926"/>
                  </a:cubicBezTo>
                  <a:cubicBezTo>
                    <a:pt x="1410685" y="96203"/>
                    <a:pt x="1406685" y="107700"/>
                    <a:pt x="1406685" y="121416"/>
                  </a:cubicBezTo>
                  <a:lnTo>
                    <a:pt x="1406685" y="196929"/>
                  </a:lnTo>
                  <a:lnTo>
                    <a:pt x="1395159" y="196929"/>
                  </a:lnTo>
                  <a:lnTo>
                    <a:pt x="1395159" y="65399"/>
                  </a:lnTo>
                  <a:lnTo>
                    <a:pt x="1406685" y="65399"/>
                  </a:lnTo>
                  <a:lnTo>
                    <a:pt x="1406685" y="89307"/>
                  </a:lnTo>
                  <a:lnTo>
                    <a:pt x="1407256" y="89307"/>
                  </a:lnTo>
                  <a:cubicBezTo>
                    <a:pt x="1416685" y="71229"/>
                    <a:pt x="1431450" y="62189"/>
                    <a:pt x="1451452" y="62189"/>
                  </a:cubicBezTo>
                  <a:close/>
                  <a:moveTo>
                    <a:pt x="1336295" y="62189"/>
                  </a:moveTo>
                  <a:cubicBezTo>
                    <a:pt x="1346106" y="62189"/>
                    <a:pt x="1355631" y="64256"/>
                    <a:pt x="1364870" y="68371"/>
                  </a:cubicBezTo>
                  <a:lnTo>
                    <a:pt x="1364870" y="81697"/>
                  </a:lnTo>
                  <a:cubicBezTo>
                    <a:pt x="1355631" y="75905"/>
                    <a:pt x="1345534" y="73010"/>
                    <a:pt x="1334485" y="73010"/>
                  </a:cubicBezTo>
                  <a:cubicBezTo>
                    <a:pt x="1319436" y="73010"/>
                    <a:pt x="1307148" y="78563"/>
                    <a:pt x="1297718" y="89660"/>
                  </a:cubicBezTo>
                  <a:cubicBezTo>
                    <a:pt x="1288289" y="100766"/>
                    <a:pt x="1283621" y="115110"/>
                    <a:pt x="1283621" y="132713"/>
                  </a:cubicBezTo>
                  <a:cubicBezTo>
                    <a:pt x="1283621" y="149757"/>
                    <a:pt x="1287908" y="163453"/>
                    <a:pt x="1296480" y="173799"/>
                  </a:cubicBezTo>
                  <a:cubicBezTo>
                    <a:pt x="1305053" y="184146"/>
                    <a:pt x="1316483" y="189318"/>
                    <a:pt x="1330676" y="189318"/>
                  </a:cubicBezTo>
                  <a:cubicBezTo>
                    <a:pt x="1343534" y="189318"/>
                    <a:pt x="1354773" y="185830"/>
                    <a:pt x="1364393" y="178853"/>
                  </a:cubicBezTo>
                  <a:lnTo>
                    <a:pt x="1364393" y="191102"/>
                  </a:lnTo>
                  <a:cubicBezTo>
                    <a:pt x="1354773" y="197127"/>
                    <a:pt x="1343343" y="200140"/>
                    <a:pt x="1330103" y="200140"/>
                  </a:cubicBezTo>
                  <a:cubicBezTo>
                    <a:pt x="1312578" y="200140"/>
                    <a:pt x="1298386" y="193995"/>
                    <a:pt x="1287622" y="181707"/>
                  </a:cubicBezTo>
                  <a:cubicBezTo>
                    <a:pt x="1276859" y="169419"/>
                    <a:pt x="1271429" y="153325"/>
                    <a:pt x="1271429" y="133427"/>
                  </a:cubicBezTo>
                  <a:cubicBezTo>
                    <a:pt x="1271429" y="112577"/>
                    <a:pt x="1277525" y="95489"/>
                    <a:pt x="1289622" y="82173"/>
                  </a:cubicBezTo>
                  <a:cubicBezTo>
                    <a:pt x="1301719" y="68847"/>
                    <a:pt x="1317245" y="62189"/>
                    <a:pt x="1336295" y="62189"/>
                  </a:cubicBezTo>
                  <a:close/>
                  <a:moveTo>
                    <a:pt x="561350" y="62189"/>
                  </a:moveTo>
                  <a:cubicBezTo>
                    <a:pt x="577381" y="62189"/>
                    <a:pt x="589697" y="67943"/>
                    <a:pt x="598298" y="79439"/>
                  </a:cubicBezTo>
                  <a:cubicBezTo>
                    <a:pt x="606899" y="90926"/>
                    <a:pt x="611204" y="106585"/>
                    <a:pt x="611204" y="126407"/>
                  </a:cubicBezTo>
                  <a:lnTo>
                    <a:pt x="611204" y="131646"/>
                  </a:lnTo>
                  <a:lnTo>
                    <a:pt x="515583" y="131646"/>
                  </a:lnTo>
                  <a:cubicBezTo>
                    <a:pt x="515583" y="149718"/>
                    <a:pt x="519669" y="163849"/>
                    <a:pt x="527841" y="174037"/>
                  </a:cubicBezTo>
                  <a:cubicBezTo>
                    <a:pt x="536014" y="184225"/>
                    <a:pt x="547263" y="189318"/>
                    <a:pt x="561579" y="189318"/>
                  </a:cubicBezTo>
                  <a:cubicBezTo>
                    <a:pt x="576057" y="189318"/>
                    <a:pt x="590182" y="183888"/>
                    <a:pt x="603965" y="173026"/>
                  </a:cubicBezTo>
                  <a:lnTo>
                    <a:pt x="603965" y="185632"/>
                  </a:lnTo>
                  <a:cubicBezTo>
                    <a:pt x="590573" y="195304"/>
                    <a:pt x="575666" y="200140"/>
                    <a:pt x="559245" y="200140"/>
                  </a:cubicBezTo>
                  <a:cubicBezTo>
                    <a:pt x="542586" y="200140"/>
                    <a:pt x="529127" y="194055"/>
                    <a:pt x="518849" y="181885"/>
                  </a:cubicBezTo>
                  <a:cubicBezTo>
                    <a:pt x="508572" y="169716"/>
                    <a:pt x="503438" y="152571"/>
                    <a:pt x="503438" y="130455"/>
                  </a:cubicBezTo>
                  <a:cubicBezTo>
                    <a:pt x="503438" y="111262"/>
                    <a:pt x="508811" y="95089"/>
                    <a:pt x="519555" y="81935"/>
                  </a:cubicBezTo>
                  <a:cubicBezTo>
                    <a:pt x="530289" y="68771"/>
                    <a:pt x="544224" y="62189"/>
                    <a:pt x="561350" y="62189"/>
                  </a:cubicBezTo>
                  <a:close/>
                  <a:moveTo>
                    <a:pt x="453880" y="62189"/>
                  </a:moveTo>
                  <a:cubicBezTo>
                    <a:pt x="463767" y="62189"/>
                    <a:pt x="473301" y="64256"/>
                    <a:pt x="482483" y="68371"/>
                  </a:cubicBezTo>
                  <a:lnTo>
                    <a:pt x="482483" y="81697"/>
                  </a:lnTo>
                  <a:cubicBezTo>
                    <a:pt x="473301" y="75905"/>
                    <a:pt x="463176" y="73010"/>
                    <a:pt x="452127" y="73010"/>
                  </a:cubicBezTo>
                  <a:cubicBezTo>
                    <a:pt x="437030" y="73010"/>
                    <a:pt x="424771" y="78563"/>
                    <a:pt x="415351" y="89660"/>
                  </a:cubicBezTo>
                  <a:cubicBezTo>
                    <a:pt x="405931" y="100766"/>
                    <a:pt x="401225" y="115110"/>
                    <a:pt x="401225" y="132713"/>
                  </a:cubicBezTo>
                  <a:cubicBezTo>
                    <a:pt x="401225" y="149757"/>
                    <a:pt x="405521" y="163453"/>
                    <a:pt x="414122" y="173799"/>
                  </a:cubicBezTo>
                  <a:cubicBezTo>
                    <a:pt x="422723" y="184146"/>
                    <a:pt x="434106" y="189318"/>
                    <a:pt x="448279" y="189318"/>
                  </a:cubicBezTo>
                  <a:cubicBezTo>
                    <a:pt x="461195" y="189318"/>
                    <a:pt x="472444" y="185830"/>
                    <a:pt x="482017" y="178853"/>
                  </a:cubicBezTo>
                  <a:lnTo>
                    <a:pt x="482017" y="191102"/>
                  </a:lnTo>
                  <a:cubicBezTo>
                    <a:pt x="472444" y="197127"/>
                    <a:pt x="461004" y="200140"/>
                    <a:pt x="447689" y="200140"/>
                  </a:cubicBezTo>
                  <a:cubicBezTo>
                    <a:pt x="430182" y="200140"/>
                    <a:pt x="416027" y="193995"/>
                    <a:pt x="405255" y="181707"/>
                  </a:cubicBezTo>
                  <a:cubicBezTo>
                    <a:pt x="394472" y="169419"/>
                    <a:pt x="389081" y="153325"/>
                    <a:pt x="389081" y="133427"/>
                  </a:cubicBezTo>
                  <a:cubicBezTo>
                    <a:pt x="389081" y="112577"/>
                    <a:pt x="395130" y="95489"/>
                    <a:pt x="407236" y="82173"/>
                  </a:cubicBezTo>
                  <a:cubicBezTo>
                    <a:pt x="419342" y="68847"/>
                    <a:pt x="434887" y="62189"/>
                    <a:pt x="453880" y="62189"/>
                  </a:cubicBezTo>
                  <a:close/>
                  <a:moveTo>
                    <a:pt x="84195" y="21280"/>
                  </a:moveTo>
                  <a:cubicBezTo>
                    <a:pt x="63174" y="21280"/>
                    <a:pt x="45877" y="29033"/>
                    <a:pt x="32294" y="44530"/>
                  </a:cubicBezTo>
                  <a:cubicBezTo>
                    <a:pt x="18711" y="60027"/>
                    <a:pt x="11920" y="80306"/>
                    <a:pt x="11920" y="105357"/>
                  </a:cubicBezTo>
                  <a:cubicBezTo>
                    <a:pt x="11920" y="130731"/>
                    <a:pt x="18349" y="150926"/>
                    <a:pt x="31189" y="165950"/>
                  </a:cubicBezTo>
                  <a:cubicBezTo>
                    <a:pt x="44028" y="180974"/>
                    <a:pt x="61192" y="188486"/>
                    <a:pt x="82671" y="188486"/>
                  </a:cubicBezTo>
                  <a:cubicBezTo>
                    <a:pt x="105017" y="188486"/>
                    <a:pt x="122705" y="181053"/>
                    <a:pt x="135735" y="166188"/>
                  </a:cubicBezTo>
                  <a:cubicBezTo>
                    <a:pt x="148775" y="151322"/>
                    <a:pt x="155300" y="130607"/>
                    <a:pt x="155300" y="104052"/>
                  </a:cubicBezTo>
                  <a:cubicBezTo>
                    <a:pt x="155300" y="78049"/>
                    <a:pt x="148937" y="57751"/>
                    <a:pt x="136202" y="43168"/>
                  </a:cubicBezTo>
                  <a:cubicBezTo>
                    <a:pt x="123476" y="28576"/>
                    <a:pt x="106141" y="21280"/>
                    <a:pt x="84195" y="21280"/>
                  </a:cubicBezTo>
                  <a:close/>
                  <a:moveTo>
                    <a:pt x="350857" y="12717"/>
                  </a:moveTo>
                  <a:cubicBezTo>
                    <a:pt x="353429" y="12717"/>
                    <a:pt x="355705" y="13574"/>
                    <a:pt x="357696" y="15279"/>
                  </a:cubicBezTo>
                  <a:cubicBezTo>
                    <a:pt x="359677" y="16984"/>
                    <a:pt x="360668" y="19298"/>
                    <a:pt x="360668" y="22232"/>
                  </a:cubicBezTo>
                  <a:cubicBezTo>
                    <a:pt x="360668" y="25013"/>
                    <a:pt x="359696" y="27366"/>
                    <a:pt x="357753" y="29309"/>
                  </a:cubicBezTo>
                  <a:cubicBezTo>
                    <a:pt x="355801" y="31252"/>
                    <a:pt x="353505" y="32224"/>
                    <a:pt x="350857" y="32224"/>
                  </a:cubicBezTo>
                  <a:cubicBezTo>
                    <a:pt x="348295" y="32224"/>
                    <a:pt x="346057" y="31290"/>
                    <a:pt x="344152" y="29433"/>
                  </a:cubicBezTo>
                  <a:cubicBezTo>
                    <a:pt x="342247" y="27566"/>
                    <a:pt x="341285" y="25166"/>
                    <a:pt x="341285" y="22232"/>
                  </a:cubicBezTo>
                  <a:cubicBezTo>
                    <a:pt x="341285" y="19460"/>
                    <a:pt x="342266" y="17184"/>
                    <a:pt x="344209" y="15393"/>
                  </a:cubicBezTo>
                  <a:cubicBezTo>
                    <a:pt x="346152" y="13612"/>
                    <a:pt x="348371" y="12717"/>
                    <a:pt x="350857" y="12717"/>
                  </a:cubicBezTo>
                  <a:close/>
                  <a:moveTo>
                    <a:pt x="86291" y="9630"/>
                  </a:moveTo>
                  <a:cubicBezTo>
                    <a:pt x="110656" y="9630"/>
                    <a:pt x="130392" y="18127"/>
                    <a:pt x="145489" y="35138"/>
                  </a:cubicBezTo>
                  <a:cubicBezTo>
                    <a:pt x="160586" y="52141"/>
                    <a:pt x="168139" y="74439"/>
                    <a:pt x="168139" y="102032"/>
                  </a:cubicBezTo>
                  <a:cubicBezTo>
                    <a:pt x="168139" y="132474"/>
                    <a:pt x="160414" y="156436"/>
                    <a:pt x="144965" y="173918"/>
                  </a:cubicBezTo>
                  <a:cubicBezTo>
                    <a:pt x="129515" y="191399"/>
                    <a:pt x="108827" y="200140"/>
                    <a:pt x="82910" y="200140"/>
                  </a:cubicBezTo>
                  <a:cubicBezTo>
                    <a:pt x="57382" y="200140"/>
                    <a:pt x="37028" y="191498"/>
                    <a:pt x="21845" y="174215"/>
                  </a:cubicBezTo>
                  <a:cubicBezTo>
                    <a:pt x="6671" y="156932"/>
                    <a:pt x="-920" y="134456"/>
                    <a:pt x="-920" y="106785"/>
                  </a:cubicBezTo>
                  <a:cubicBezTo>
                    <a:pt x="-920" y="77372"/>
                    <a:pt x="6862" y="53826"/>
                    <a:pt x="22436" y="36148"/>
                  </a:cubicBezTo>
                  <a:cubicBezTo>
                    <a:pt x="37999" y="18470"/>
                    <a:pt x="59287" y="9630"/>
                    <a:pt x="86291" y="9630"/>
                  </a:cubicBezTo>
                  <a:close/>
                  <a:moveTo>
                    <a:pt x="316520" y="115"/>
                  </a:moveTo>
                  <a:cubicBezTo>
                    <a:pt x="322044" y="115"/>
                    <a:pt x="326597" y="944"/>
                    <a:pt x="330178" y="2611"/>
                  </a:cubicBezTo>
                  <a:lnTo>
                    <a:pt x="330178" y="14622"/>
                  </a:lnTo>
                  <a:cubicBezTo>
                    <a:pt x="327064" y="12164"/>
                    <a:pt x="322359" y="10935"/>
                    <a:pt x="316053" y="10935"/>
                  </a:cubicBezTo>
                  <a:cubicBezTo>
                    <a:pt x="300175" y="10935"/>
                    <a:pt x="292231" y="21794"/>
                    <a:pt x="292231" y="43520"/>
                  </a:cubicBezTo>
                  <a:lnTo>
                    <a:pt x="292231" y="65399"/>
                  </a:lnTo>
                  <a:lnTo>
                    <a:pt x="326445" y="65399"/>
                  </a:lnTo>
                  <a:lnTo>
                    <a:pt x="326445" y="76220"/>
                  </a:lnTo>
                  <a:lnTo>
                    <a:pt x="292231" y="76220"/>
                  </a:lnTo>
                  <a:lnTo>
                    <a:pt x="292231" y="196929"/>
                  </a:lnTo>
                  <a:lnTo>
                    <a:pt x="280677" y="196929"/>
                  </a:lnTo>
                  <a:lnTo>
                    <a:pt x="280677" y="76220"/>
                  </a:lnTo>
                  <a:lnTo>
                    <a:pt x="257436" y="76220"/>
                  </a:lnTo>
                  <a:lnTo>
                    <a:pt x="257436" y="65399"/>
                  </a:lnTo>
                  <a:lnTo>
                    <a:pt x="280677" y="65399"/>
                  </a:lnTo>
                  <a:lnTo>
                    <a:pt x="280677" y="42568"/>
                  </a:lnTo>
                  <a:cubicBezTo>
                    <a:pt x="280677" y="28700"/>
                    <a:pt x="284096" y="18155"/>
                    <a:pt x="290945" y="10935"/>
                  </a:cubicBezTo>
                  <a:cubicBezTo>
                    <a:pt x="297794" y="3725"/>
                    <a:pt x="306318" y="115"/>
                    <a:pt x="316520" y="115"/>
                  </a:cubicBezTo>
                  <a:close/>
                  <a:moveTo>
                    <a:pt x="245044" y="115"/>
                  </a:moveTo>
                  <a:cubicBezTo>
                    <a:pt x="250569" y="115"/>
                    <a:pt x="255121" y="944"/>
                    <a:pt x="258703" y="2611"/>
                  </a:cubicBezTo>
                  <a:lnTo>
                    <a:pt x="258703" y="14622"/>
                  </a:lnTo>
                  <a:cubicBezTo>
                    <a:pt x="255588" y="12164"/>
                    <a:pt x="250883" y="10935"/>
                    <a:pt x="244577" y="10935"/>
                  </a:cubicBezTo>
                  <a:cubicBezTo>
                    <a:pt x="228699" y="10935"/>
                    <a:pt x="220755" y="21794"/>
                    <a:pt x="220755" y="43520"/>
                  </a:cubicBezTo>
                  <a:lnTo>
                    <a:pt x="220755" y="65399"/>
                  </a:lnTo>
                  <a:lnTo>
                    <a:pt x="254969" y="65399"/>
                  </a:lnTo>
                  <a:lnTo>
                    <a:pt x="254969" y="76220"/>
                  </a:lnTo>
                  <a:lnTo>
                    <a:pt x="220755" y="76220"/>
                  </a:lnTo>
                  <a:lnTo>
                    <a:pt x="220755" y="196929"/>
                  </a:lnTo>
                  <a:lnTo>
                    <a:pt x="209201" y="196929"/>
                  </a:lnTo>
                  <a:lnTo>
                    <a:pt x="209201" y="76220"/>
                  </a:lnTo>
                  <a:lnTo>
                    <a:pt x="185970" y="76220"/>
                  </a:lnTo>
                  <a:lnTo>
                    <a:pt x="185970" y="65399"/>
                  </a:lnTo>
                  <a:lnTo>
                    <a:pt x="209201" y="65399"/>
                  </a:lnTo>
                  <a:lnTo>
                    <a:pt x="209201" y="42568"/>
                  </a:lnTo>
                  <a:cubicBezTo>
                    <a:pt x="209201" y="28700"/>
                    <a:pt x="212621" y="18155"/>
                    <a:pt x="219469" y="10935"/>
                  </a:cubicBezTo>
                  <a:cubicBezTo>
                    <a:pt x="226327" y="3725"/>
                    <a:pt x="234843" y="115"/>
                    <a:pt x="245044" y="115"/>
                  </a:cubicBez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64120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>
            <a:extLst>
              <a:ext uri="{FF2B5EF4-FFF2-40B4-BE49-F238E27FC236}">
                <a16:creationId xmlns:a16="http://schemas.microsoft.com/office/drawing/2014/main" id="{AD868303-06D8-4000-97F7-25D87CA5B3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0000"/>
                  <a:lumOff val="30000"/>
                </a:schemeClr>
              </a:gs>
              <a:gs pos="100000">
                <a:schemeClr val="accent6">
                  <a:lumMod val="70000"/>
                  <a:lumOff val="3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F48856F-05F7-460B-A424-BB471C6BB186}"/>
              </a:ext>
            </a:extLst>
          </p:cNvPr>
          <p:cNvSpPr txBox="1"/>
          <p:nvPr/>
        </p:nvSpPr>
        <p:spPr>
          <a:xfrm>
            <a:off x="603250" y="340149"/>
            <a:ext cx="2513509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本年度业绩报告</a:t>
            </a:r>
          </a:p>
        </p:txBody>
      </p:sp>
      <p:sp>
        <p:nvSpPr>
          <p:cNvPr id="33" name="圆: 空心 32">
            <a:extLst>
              <a:ext uri="{FF2B5EF4-FFF2-40B4-BE49-F238E27FC236}">
                <a16:creationId xmlns:a16="http://schemas.microsoft.com/office/drawing/2014/main" id="{F1468410-E6D4-40AA-816C-9A03DB1019F7}"/>
              </a:ext>
            </a:extLst>
          </p:cNvPr>
          <p:cNvSpPr/>
          <p:nvPr/>
        </p:nvSpPr>
        <p:spPr>
          <a:xfrm>
            <a:off x="3245870" y="469587"/>
            <a:ext cx="190274" cy="190274"/>
          </a:xfrm>
          <a:prstGeom prst="donut">
            <a:avLst>
              <a:gd name="adj" fmla="val 232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C8B9103-2E68-48FE-8CE8-52DFA904CA35}"/>
              </a:ext>
            </a:extLst>
          </p:cNvPr>
          <p:cNvSpPr txBox="1"/>
          <p:nvPr/>
        </p:nvSpPr>
        <p:spPr>
          <a:xfrm>
            <a:off x="3631262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数据分析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2EA70D7-4603-479D-80EA-A75F0CDF1490}"/>
              </a:ext>
            </a:extLst>
          </p:cNvPr>
          <p:cNvSpPr txBox="1"/>
          <p:nvPr/>
        </p:nvSpPr>
        <p:spPr>
          <a:xfrm>
            <a:off x="5634236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总结复盘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F1323DE-C4E8-42EA-9067-3937344661CD}"/>
              </a:ext>
            </a:extLst>
          </p:cNvPr>
          <p:cNvSpPr txBox="1"/>
          <p:nvPr/>
        </p:nvSpPr>
        <p:spPr>
          <a:xfrm>
            <a:off x="6635723" y="481784"/>
            <a:ext cx="673261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展望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&amp;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规划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BD46111-8D57-4E10-982E-299597386262}"/>
              </a:ext>
            </a:extLst>
          </p:cNvPr>
          <p:cNvSpPr txBox="1"/>
          <p:nvPr/>
        </p:nvSpPr>
        <p:spPr>
          <a:xfrm>
            <a:off x="4632749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亮点展示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E2D5AE5F-8AEB-4CC3-AB9C-0AA5E520F699}"/>
              </a:ext>
            </a:extLst>
          </p:cNvPr>
          <p:cNvSpPr/>
          <p:nvPr/>
        </p:nvSpPr>
        <p:spPr>
          <a:xfrm>
            <a:off x="4390637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D78606C1-E67E-4AE1-892F-B7477CFC26FA}"/>
              </a:ext>
            </a:extLst>
          </p:cNvPr>
          <p:cNvSpPr/>
          <p:nvPr/>
        </p:nvSpPr>
        <p:spPr>
          <a:xfrm>
            <a:off x="5392124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54ADC971-E3E4-4347-BAD6-71DD6A35991F}"/>
              </a:ext>
            </a:extLst>
          </p:cNvPr>
          <p:cNvSpPr/>
          <p:nvPr/>
        </p:nvSpPr>
        <p:spPr>
          <a:xfrm>
            <a:off x="6393611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DFDDCF2-5726-451D-BB4D-D2B3AD0E131B}"/>
              </a:ext>
            </a:extLst>
          </p:cNvPr>
          <p:cNvSpPr txBox="1"/>
          <p:nvPr/>
        </p:nvSpPr>
        <p:spPr>
          <a:xfrm>
            <a:off x="603250" y="1151480"/>
            <a:ext cx="1538883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项目进展回顾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7D402A05-264D-41C2-BDC3-D2B3741C3AF4}"/>
              </a:ext>
            </a:extLst>
          </p:cNvPr>
          <p:cNvSpPr txBox="1"/>
          <p:nvPr/>
        </p:nvSpPr>
        <p:spPr>
          <a:xfrm>
            <a:off x="603250" y="1524860"/>
            <a:ext cx="984244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1-12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CB5A413-ED80-4F5B-BBC2-0D8D79D6C15B}"/>
              </a:ext>
            </a:extLst>
          </p:cNvPr>
          <p:cNvSpPr txBox="1"/>
          <p:nvPr/>
        </p:nvSpPr>
        <p:spPr>
          <a:xfrm>
            <a:off x="1650716" y="1548958"/>
            <a:ext cx="2066271" cy="31931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Review of project progress from </a:t>
            </a:r>
          </a:p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January to December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54" name="文本框 253">
            <a:extLst>
              <a:ext uri="{FF2B5EF4-FFF2-40B4-BE49-F238E27FC236}">
                <a16:creationId xmlns:a16="http://schemas.microsoft.com/office/drawing/2014/main" id="{20E6E7DA-018D-4640-8078-CE076D7FF74B}"/>
              </a:ext>
            </a:extLst>
          </p:cNvPr>
          <p:cNvSpPr txBox="1"/>
          <p:nvPr/>
        </p:nvSpPr>
        <p:spPr>
          <a:xfrm>
            <a:off x="616993" y="6005379"/>
            <a:ext cx="1158972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English name </a:t>
            </a: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5" name="文本框 254">
            <a:extLst>
              <a:ext uri="{FF2B5EF4-FFF2-40B4-BE49-F238E27FC236}">
                <a16:creationId xmlns:a16="http://schemas.microsoft.com/office/drawing/2014/main" id="{3F2698B4-17DA-4B6F-BAB9-450F7A386DCE}"/>
              </a:ext>
            </a:extLst>
          </p:cNvPr>
          <p:cNvSpPr txBox="1"/>
          <p:nvPr/>
        </p:nvSpPr>
        <p:spPr>
          <a:xfrm>
            <a:off x="10731206" y="6005379"/>
            <a:ext cx="851194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Corporate slogan</a:t>
            </a:r>
          </a:p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B1F797A0-D837-4B3D-97A3-9D78CBD87319}"/>
              </a:ext>
            </a:extLst>
          </p:cNvPr>
          <p:cNvGrpSpPr/>
          <p:nvPr/>
        </p:nvGrpSpPr>
        <p:grpSpPr>
          <a:xfrm>
            <a:off x="-11579006" y="2796015"/>
            <a:ext cx="22444154" cy="1472510"/>
            <a:chOff x="609600" y="2796015"/>
            <a:chExt cx="22444154" cy="1472510"/>
          </a:xfrm>
        </p:grpSpPr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290C840B-61DA-46E1-8C63-817701678691}"/>
                </a:ext>
              </a:extLst>
            </p:cNvPr>
            <p:cNvCxnSpPr>
              <a:cxnSpLocks/>
              <a:stCxn id="71" idx="6"/>
              <a:endCxn id="86" idx="2"/>
            </p:cNvCxnSpPr>
            <p:nvPr/>
          </p:nvCxnSpPr>
          <p:spPr>
            <a:xfrm>
              <a:off x="1972986" y="2948812"/>
              <a:ext cx="1383619" cy="0"/>
            </a:xfrm>
            <a:prstGeom prst="line">
              <a:avLst/>
            </a:prstGeom>
            <a:ln cap="rnd"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组合 79">
              <a:extLst>
                <a:ext uri="{FF2B5EF4-FFF2-40B4-BE49-F238E27FC236}">
                  <a16:creationId xmlns:a16="http://schemas.microsoft.com/office/drawing/2014/main" id="{B43C60BC-64E3-43CA-9E11-7C8BABC91E00}"/>
                </a:ext>
              </a:extLst>
            </p:cNvPr>
            <p:cNvGrpSpPr/>
            <p:nvPr/>
          </p:nvGrpSpPr>
          <p:grpSpPr>
            <a:xfrm>
              <a:off x="3356605" y="2796015"/>
              <a:ext cx="1798694" cy="996603"/>
              <a:chOff x="609600" y="2750862"/>
              <a:chExt cx="1798694" cy="996603"/>
            </a:xfrm>
          </p:grpSpPr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34D84EB7-4140-4ACD-AB2E-2773D52ADE08}"/>
                  </a:ext>
                </a:extLst>
              </p:cNvPr>
              <p:cNvSpPr txBox="1"/>
              <p:nvPr/>
            </p:nvSpPr>
            <p:spPr>
              <a:xfrm>
                <a:off x="1026505" y="3158265"/>
                <a:ext cx="1381789" cy="589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altLang="zh-CN" sz="1600" dirty="0"/>
                  <a:t>A</a:t>
                </a:r>
                <a:r>
                  <a:rPr lang="zh-CN" altLang="en-US" sz="1600" dirty="0"/>
                  <a:t>产品首月收益</a:t>
                </a:r>
                <a:endParaRPr lang="en-US" altLang="zh-CN" sz="1600" dirty="0"/>
              </a:p>
              <a:p>
                <a:pPr>
                  <a:lnSpc>
                    <a:spcPct val="125000"/>
                  </a:lnSpc>
                </a:pPr>
                <a:r>
                  <a:rPr lang="zh-CN" altLang="en-US" sz="1600" dirty="0"/>
                  <a:t>达到</a:t>
                </a:r>
                <a:r>
                  <a:rPr lang="en-US" altLang="zh-CN" sz="1600" dirty="0"/>
                  <a:t>52</a:t>
                </a:r>
                <a:r>
                  <a:rPr lang="zh-CN" altLang="en-US" sz="1600" dirty="0"/>
                  <a:t>万</a:t>
                </a:r>
              </a:p>
            </p:txBody>
          </p:sp>
          <p:grpSp>
            <p:nvGrpSpPr>
              <p:cNvPr id="82" name="组合 81">
                <a:extLst>
                  <a:ext uri="{FF2B5EF4-FFF2-40B4-BE49-F238E27FC236}">
                    <a16:creationId xmlns:a16="http://schemas.microsoft.com/office/drawing/2014/main" id="{2EBE3646-5D07-4126-930D-6C6C7E4E5C83}"/>
                  </a:ext>
                </a:extLst>
              </p:cNvPr>
              <p:cNvGrpSpPr/>
              <p:nvPr/>
            </p:nvGrpSpPr>
            <p:grpSpPr>
              <a:xfrm>
                <a:off x="609600" y="2750862"/>
                <a:ext cx="1363386" cy="305594"/>
                <a:chOff x="609600" y="2750862"/>
                <a:chExt cx="1363386" cy="305594"/>
              </a:xfrm>
            </p:grpSpPr>
            <p:grpSp>
              <p:nvGrpSpPr>
                <p:cNvPr id="83" name="组合 82">
                  <a:extLst>
                    <a:ext uri="{FF2B5EF4-FFF2-40B4-BE49-F238E27FC236}">
                      <a16:creationId xmlns:a16="http://schemas.microsoft.com/office/drawing/2014/main" id="{68F5D865-0518-41F1-BBBF-99B6CB70EB7E}"/>
                    </a:ext>
                  </a:extLst>
                </p:cNvPr>
                <p:cNvGrpSpPr/>
                <p:nvPr/>
              </p:nvGrpSpPr>
              <p:grpSpPr>
                <a:xfrm>
                  <a:off x="609600" y="2750862"/>
                  <a:ext cx="305594" cy="305594"/>
                  <a:chOff x="5791200" y="5167086"/>
                  <a:chExt cx="420914" cy="420914"/>
                </a:xfrm>
              </p:grpSpPr>
              <p:sp>
                <p:nvSpPr>
                  <p:cNvPr id="86" name="椭圆 85">
                    <a:extLst>
                      <a:ext uri="{FF2B5EF4-FFF2-40B4-BE49-F238E27FC236}">
                        <a16:creationId xmlns:a16="http://schemas.microsoft.com/office/drawing/2014/main" id="{A5E5B587-8755-47D8-A260-FB19A4B34F05}"/>
                      </a:ext>
                    </a:extLst>
                  </p:cNvPr>
                  <p:cNvSpPr/>
                  <p:nvPr/>
                </p:nvSpPr>
                <p:spPr>
                  <a:xfrm>
                    <a:off x="5791200" y="5167086"/>
                    <a:ext cx="420914" cy="42091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>
                          <a:alpha val="30000"/>
                        </a:schemeClr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7" name="椭圆 86">
                    <a:extLst>
                      <a:ext uri="{FF2B5EF4-FFF2-40B4-BE49-F238E27FC236}">
                        <a16:creationId xmlns:a16="http://schemas.microsoft.com/office/drawing/2014/main" id="{48BA6064-D607-4524-A093-143E437ADC06}"/>
                      </a:ext>
                    </a:extLst>
                  </p:cNvPr>
                  <p:cNvSpPr/>
                  <p:nvPr/>
                </p:nvSpPr>
                <p:spPr>
                  <a:xfrm>
                    <a:off x="5848350" y="5224236"/>
                    <a:ext cx="306614" cy="30661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>
                          <a:alpha val="30000"/>
                        </a:schemeClr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8" name="椭圆 87">
                    <a:extLst>
                      <a:ext uri="{FF2B5EF4-FFF2-40B4-BE49-F238E27FC236}">
                        <a16:creationId xmlns:a16="http://schemas.microsoft.com/office/drawing/2014/main" id="{0EDE5B2F-23E3-491D-AB1A-431568D9068C}"/>
                      </a:ext>
                    </a:extLst>
                  </p:cNvPr>
                  <p:cNvSpPr/>
                  <p:nvPr/>
                </p:nvSpPr>
                <p:spPr>
                  <a:xfrm>
                    <a:off x="5915252" y="5291138"/>
                    <a:ext cx="172810" cy="17281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8504FE92-2795-4514-94BB-099D6C7E317D}"/>
                    </a:ext>
                  </a:extLst>
                </p:cNvPr>
                <p:cNvSpPr txBox="1"/>
                <p:nvPr/>
              </p:nvSpPr>
              <p:spPr>
                <a:xfrm>
                  <a:off x="1026505" y="2772940"/>
                  <a:ext cx="79508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zh-CN" sz="1600" dirty="0">
                      <a:latin typeface="+mj-ea"/>
                      <a:ea typeface="+mj-ea"/>
                    </a:rPr>
                    <a:t>2</a:t>
                  </a:r>
                  <a:r>
                    <a:rPr lang="zh-CN" altLang="en-US" sz="1600" dirty="0">
                      <a:latin typeface="+mj-ea"/>
                      <a:ea typeface="+mj-ea"/>
                    </a:rPr>
                    <a:t>月</a:t>
                  </a:r>
                  <a:r>
                    <a:rPr lang="en-US" altLang="zh-CN" sz="1600" dirty="0">
                      <a:latin typeface="+mj-ea"/>
                      <a:ea typeface="+mj-ea"/>
                    </a:rPr>
                    <a:t>12</a:t>
                  </a:r>
                  <a:r>
                    <a:rPr lang="zh-CN" altLang="en-US" sz="1600" dirty="0">
                      <a:latin typeface="+mj-ea"/>
                      <a:ea typeface="+mj-ea"/>
                    </a:rPr>
                    <a:t>日</a:t>
                  </a:r>
                </a:p>
              </p:txBody>
            </p:sp>
            <p:sp>
              <p:nvSpPr>
                <p:cNvPr id="85" name="椭圆 84">
                  <a:extLst>
                    <a:ext uri="{FF2B5EF4-FFF2-40B4-BE49-F238E27FC236}">
                      <a16:creationId xmlns:a16="http://schemas.microsoft.com/office/drawing/2014/main" id="{A560B09C-444A-4187-B06B-995535D66999}"/>
                    </a:ext>
                  </a:extLst>
                </p:cNvPr>
                <p:cNvSpPr/>
                <p:nvPr/>
              </p:nvSpPr>
              <p:spPr>
                <a:xfrm>
                  <a:off x="1909244" y="2871788"/>
                  <a:ext cx="63742" cy="63742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2364C212-0114-4B71-AF65-F90ADC6286C7}"/>
                </a:ext>
              </a:extLst>
            </p:cNvPr>
            <p:cNvSpPr txBox="1"/>
            <p:nvPr/>
          </p:nvSpPr>
          <p:spPr>
            <a:xfrm>
              <a:off x="1026505" y="3203418"/>
              <a:ext cx="2051844" cy="5892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600" dirty="0"/>
                <a:t>A</a:t>
              </a:r>
              <a:r>
                <a:rPr lang="zh-CN" altLang="en-US" sz="1600" dirty="0"/>
                <a:t>产品完成设计，</a:t>
              </a:r>
              <a:br>
                <a:rPr lang="zh-CN" altLang="en-US" sz="1600" dirty="0"/>
              </a:br>
              <a:r>
                <a:rPr lang="zh-CN" altLang="en-US" sz="1600" dirty="0"/>
                <a:t>开始投产并上市销售。</a:t>
              </a:r>
              <a:endParaRPr lang="en-US" altLang="zh-CN" sz="1600" dirty="0"/>
            </a:p>
          </p:txBody>
        </p:sp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E596D61C-2EDE-48B7-B608-D7005817D055}"/>
                </a:ext>
              </a:extLst>
            </p:cNvPr>
            <p:cNvGrpSpPr/>
            <p:nvPr/>
          </p:nvGrpSpPr>
          <p:grpSpPr>
            <a:xfrm>
              <a:off x="609600" y="2796015"/>
              <a:ext cx="1363386" cy="305594"/>
              <a:chOff x="609600" y="2750862"/>
              <a:chExt cx="1363386" cy="305594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1F7F7027-3503-4741-BD0C-AC7785050DCF}"/>
                  </a:ext>
                </a:extLst>
              </p:cNvPr>
              <p:cNvGrpSpPr/>
              <p:nvPr/>
            </p:nvGrpSpPr>
            <p:grpSpPr>
              <a:xfrm>
                <a:off x="609600" y="2750862"/>
                <a:ext cx="305594" cy="305594"/>
                <a:chOff x="5791200" y="5167086"/>
                <a:chExt cx="420914" cy="420914"/>
              </a:xfrm>
            </p:grpSpPr>
            <p:sp>
              <p:nvSpPr>
                <p:cNvPr id="32" name="椭圆 31">
                  <a:extLst>
                    <a:ext uri="{FF2B5EF4-FFF2-40B4-BE49-F238E27FC236}">
                      <a16:creationId xmlns:a16="http://schemas.microsoft.com/office/drawing/2014/main" id="{BE37CC3A-C177-4680-BA2D-BF1A097A73C0}"/>
                    </a:ext>
                  </a:extLst>
                </p:cNvPr>
                <p:cNvSpPr/>
                <p:nvPr/>
              </p:nvSpPr>
              <p:spPr>
                <a:xfrm>
                  <a:off x="5791200" y="5167086"/>
                  <a:ext cx="420914" cy="420914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alpha val="3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椭圆 55">
                  <a:extLst>
                    <a:ext uri="{FF2B5EF4-FFF2-40B4-BE49-F238E27FC236}">
                      <a16:creationId xmlns:a16="http://schemas.microsoft.com/office/drawing/2014/main" id="{8F1C4B44-0E18-4B14-ABA5-A17552A5DB5D}"/>
                    </a:ext>
                  </a:extLst>
                </p:cNvPr>
                <p:cNvSpPr/>
                <p:nvPr/>
              </p:nvSpPr>
              <p:spPr>
                <a:xfrm>
                  <a:off x="5848350" y="5224236"/>
                  <a:ext cx="306614" cy="306614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alpha val="3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椭圆 56">
                  <a:extLst>
                    <a:ext uri="{FF2B5EF4-FFF2-40B4-BE49-F238E27FC236}">
                      <a16:creationId xmlns:a16="http://schemas.microsoft.com/office/drawing/2014/main" id="{99A87EF7-F8F1-4AF3-891F-7160AE639656}"/>
                    </a:ext>
                  </a:extLst>
                </p:cNvPr>
                <p:cNvSpPr/>
                <p:nvPr/>
              </p:nvSpPr>
              <p:spPr>
                <a:xfrm>
                  <a:off x="5915252" y="5291138"/>
                  <a:ext cx="172810" cy="172810"/>
                </a:xfrm>
                <a:prstGeom prst="ellipse">
                  <a:avLst/>
                </a:prstGeom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6C78424F-6FFF-4E5B-B193-D0A7ABEB397F}"/>
                  </a:ext>
                </a:extLst>
              </p:cNvPr>
              <p:cNvSpPr txBox="1"/>
              <p:nvPr/>
            </p:nvSpPr>
            <p:spPr>
              <a:xfrm>
                <a:off x="1026505" y="2772940"/>
                <a:ext cx="7614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600" dirty="0">
                    <a:latin typeface="+mj-ea"/>
                    <a:ea typeface="+mj-ea"/>
                  </a:rPr>
                  <a:t>1</a:t>
                </a:r>
                <a:r>
                  <a:rPr lang="zh-CN" altLang="en-US" sz="1600" dirty="0">
                    <a:latin typeface="+mj-ea"/>
                    <a:ea typeface="+mj-ea"/>
                  </a:rPr>
                  <a:t>月</a:t>
                </a:r>
                <a:r>
                  <a:rPr lang="en-US" altLang="zh-CN" sz="1600" dirty="0">
                    <a:latin typeface="+mj-ea"/>
                    <a:ea typeface="+mj-ea"/>
                  </a:rPr>
                  <a:t>12</a:t>
                </a:r>
                <a:r>
                  <a:rPr lang="zh-CN" altLang="en-US" sz="1600" dirty="0">
                    <a:latin typeface="+mj-ea"/>
                    <a:ea typeface="+mj-ea"/>
                  </a:rPr>
                  <a:t>日</a:t>
                </a:r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5576C174-4E90-41FC-9954-60C924FB144A}"/>
                  </a:ext>
                </a:extLst>
              </p:cNvPr>
              <p:cNvSpPr/>
              <p:nvPr/>
            </p:nvSpPr>
            <p:spPr>
              <a:xfrm>
                <a:off x="1909244" y="2871788"/>
                <a:ext cx="63742" cy="6374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478D53A4-FEF5-4088-BA12-CF71B7B55259}"/>
                </a:ext>
              </a:extLst>
            </p:cNvPr>
            <p:cNvGrpSpPr/>
            <p:nvPr/>
          </p:nvGrpSpPr>
          <p:grpSpPr>
            <a:xfrm>
              <a:off x="1026505" y="3883728"/>
              <a:ext cx="653160" cy="203199"/>
              <a:chOff x="1048641" y="3838575"/>
              <a:chExt cx="653160" cy="203199"/>
            </a:xfrm>
          </p:grpSpPr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id="{368BBE3F-5168-41AA-8F6D-00B1C4A50134}"/>
                  </a:ext>
                </a:extLst>
              </p:cNvPr>
              <p:cNvSpPr txBox="1"/>
              <p:nvPr/>
            </p:nvSpPr>
            <p:spPr>
              <a:xfrm>
                <a:off x="1105916" y="3859383"/>
                <a:ext cx="538609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zh-CN" altLang="en-US" sz="1050" dirty="0">
                    <a:solidFill>
                      <a:schemeClr val="accent1"/>
                    </a:solidFill>
                  </a:rPr>
                  <a:t>线下渠道</a:t>
                </a:r>
                <a:endParaRPr lang="en-US" altLang="zh-CN" sz="105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1" name="矩形: 圆角 90">
                <a:extLst>
                  <a:ext uri="{FF2B5EF4-FFF2-40B4-BE49-F238E27FC236}">
                    <a16:creationId xmlns:a16="http://schemas.microsoft.com/office/drawing/2014/main" id="{C3F9647D-7B89-450D-9B66-EC0AD65972E0}"/>
                  </a:ext>
                </a:extLst>
              </p:cNvPr>
              <p:cNvSpPr/>
              <p:nvPr/>
            </p:nvSpPr>
            <p:spPr>
              <a:xfrm>
                <a:off x="1048641" y="3838575"/>
                <a:ext cx="653160" cy="203199"/>
              </a:xfrm>
              <a:prstGeom prst="roundRect">
                <a:avLst>
                  <a:gd name="adj" fmla="val 26042"/>
                </a:avLst>
              </a:pr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052ACE51-AC7C-4456-98DF-075CC8AC4C3B}"/>
                </a:ext>
              </a:extLst>
            </p:cNvPr>
            <p:cNvCxnSpPr>
              <a:cxnSpLocks/>
              <a:stCxn id="85" idx="6"/>
              <a:endCxn id="103" idx="2"/>
            </p:cNvCxnSpPr>
            <p:nvPr/>
          </p:nvCxnSpPr>
          <p:spPr>
            <a:xfrm>
              <a:off x="4719991" y="2948812"/>
              <a:ext cx="1387249" cy="0"/>
            </a:xfrm>
            <a:prstGeom prst="line">
              <a:avLst/>
            </a:prstGeom>
            <a:ln cap="rnd"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id="{A5D0DE8B-0222-4F06-9019-C25AB0A8D5E7}"/>
                </a:ext>
              </a:extLst>
            </p:cNvPr>
            <p:cNvGrpSpPr/>
            <p:nvPr/>
          </p:nvGrpSpPr>
          <p:grpSpPr>
            <a:xfrm>
              <a:off x="6107240" y="2796015"/>
              <a:ext cx="2003878" cy="996603"/>
              <a:chOff x="609600" y="2750862"/>
              <a:chExt cx="2003878" cy="996603"/>
            </a:xfrm>
          </p:grpSpPr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0BB719F2-0CE6-4B20-BE29-15FA2CBC652F}"/>
                  </a:ext>
                </a:extLst>
              </p:cNvPr>
              <p:cNvSpPr txBox="1"/>
              <p:nvPr/>
            </p:nvSpPr>
            <p:spPr>
              <a:xfrm>
                <a:off x="1026505" y="3158265"/>
                <a:ext cx="1586973" cy="589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altLang="zh-CN" sz="1600" dirty="0"/>
                  <a:t>A</a:t>
                </a:r>
                <a:r>
                  <a:rPr lang="zh-CN" altLang="en-US" sz="1600" dirty="0"/>
                  <a:t>产品首季度收益</a:t>
                </a:r>
                <a:endParaRPr lang="en-US" altLang="zh-CN" sz="1600" dirty="0"/>
              </a:p>
              <a:p>
                <a:pPr>
                  <a:lnSpc>
                    <a:spcPct val="125000"/>
                  </a:lnSpc>
                </a:pPr>
                <a:r>
                  <a:rPr lang="zh-CN" altLang="en-US" sz="1600" dirty="0"/>
                  <a:t>突破</a:t>
                </a:r>
                <a:r>
                  <a:rPr lang="en-US" altLang="zh-CN" sz="1600" dirty="0"/>
                  <a:t>507</a:t>
                </a:r>
                <a:r>
                  <a:rPr lang="zh-CN" altLang="en-US" sz="1600" dirty="0"/>
                  <a:t>万</a:t>
                </a:r>
              </a:p>
            </p:txBody>
          </p:sp>
          <p:grpSp>
            <p:nvGrpSpPr>
              <p:cNvPr id="99" name="组合 98">
                <a:extLst>
                  <a:ext uri="{FF2B5EF4-FFF2-40B4-BE49-F238E27FC236}">
                    <a16:creationId xmlns:a16="http://schemas.microsoft.com/office/drawing/2014/main" id="{F6D63DF0-6404-42D7-A21C-348D36FC1A46}"/>
                  </a:ext>
                </a:extLst>
              </p:cNvPr>
              <p:cNvGrpSpPr/>
              <p:nvPr/>
            </p:nvGrpSpPr>
            <p:grpSpPr>
              <a:xfrm>
                <a:off x="609600" y="2750862"/>
                <a:ext cx="1363386" cy="305594"/>
                <a:chOff x="609600" y="2750862"/>
                <a:chExt cx="1363386" cy="305594"/>
              </a:xfrm>
            </p:grpSpPr>
            <p:grpSp>
              <p:nvGrpSpPr>
                <p:cNvPr id="100" name="组合 99">
                  <a:extLst>
                    <a:ext uri="{FF2B5EF4-FFF2-40B4-BE49-F238E27FC236}">
                      <a16:creationId xmlns:a16="http://schemas.microsoft.com/office/drawing/2014/main" id="{65185CD1-29E7-4C4C-A93D-D912640A1295}"/>
                    </a:ext>
                  </a:extLst>
                </p:cNvPr>
                <p:cNvGrpSpPr/>
                <p:nvPr/>
              </p:nvGrpSpPr>
              <p:grpSpPr>
                <a:xfrm>
                  <a:off x="609600" y="2750862"/>
                  <a:ext cx="305594" cy="305594"/>
                  <a:chOff x="5791200" y="5167086"/>
                  <a:chExt cx="420914" cy="420914"/>
                </a:xfrm>
              </p:grpSpPr>
              <p:sp>
                <p:nvSpPr>
                  <p:cNvPr id="103" name="椭圆 102">
                    <a:extLst>
                      <a:ext uri="{FF2B5EF4-FFF2-40B4-BE49-F238E27FC236}">
                        <a16:creationId xmlns:a16="http://schemas.microsoft.com/office/drawing/2014/main" id="{28DC68E7-1AD9-45A1-9209-291EEB21161A}"/>
                      </a:ext>
                    </a:extLst>
                  </p:cNvPr>
                  <p:cNvSpPr/>
                  <p:nvPr/>
                </p:nvSpPr>
                <p:spPr>
                  <a:xfrm>
                    <a:off x="5791200" y="5167086"/>
                    <a:ext cx="420914" cy="42091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>
                          <a:alpha val="30000"/>
                        </a:schemeClr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4" name="椭圆 103">
                    <a:extLst>
                      <a:ext uri="{FF2B5EF4-FFF2-40B4-BE49-F238E27FC236}">
                        <a16:creationId xmlns:a16="http://schemas.microsoft.com/office/drawing/2014/main" id="{4350E238-9953-4E14-869A-F0D9C1438F83}"/>
                      </a:ext>
                    </a:extLst>
                  </p:cNvPr>
                  <p:cNvSpPr/>
                  <p:nvPr/>
                </p:nvSpPr>
                <p:spPr>
                  <a:xfrm>
                    <a:off x="5848350" y="5224236"/>
                    <a:ext cx="306614" cy="30661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>
                          <a:alpha val="30000"/>
                        </a:schemeClr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5" name="椭圆 104">
                    <a:extLst>
                      <a:ext uri="{FF2B5EF4-FFF2-40B4-BE49-F238E27FC236}">
                        <a16:creationId xmlns:a16="http://schemas.microsoft.com/office/drawing/2014/main" id="{105BA3CC-87C4-4141-BDA7-E898EA820513}"/>
                      </a:ext>
                    </a:extLst>
                  </p:cNvPr>
                  <p:cNvSpPr/>
                  <p:nvPr/>
                </p:nvSpPr>
                <p:spPr>
                  <a:xfrm>
                    <a:off x="5915252" y="5291138"/>
                    <a:ext cx="172810" cy="17281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ED455BB9-E3A9-42F3-B170-0F61C2C0A3BD}"/>
                    </a:ext>
                  </a:extLst>
                </p:cNvPr>
                <p:cNvSpPr txBox="1"/>
                <p:nvPr/>
              </p:nvSpPr>
              <p:spPr>
                <a:xfrm>
                  <a:off x="1026505" y="2772940"/>
                  <a:ext cx="79508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zh-CN" sz="1600" dirty="0">
                      <a:latin typeface="+mj-ea"/>
                      <a:ea typeface="+mj-ea"/>
                    </a:rPr>
                    <a:t>4</a:t>
                  </a:r>
                  <a:r>
                    <a:rPr lang="zh-CN" altLang="en-US" sz="1600" dirty="0">
                      <a:latin typeface="+mj-ea"/>
                      <a:ea typeface="+mj-ea"/>
                    </a:rPr>
                    <a:t>月</a:t>
                  </a:r>
                  <a:r>
                    <a:rPr lang="en-US" altLang="zh-CN" sz="1600" dirty="0">
                      <a:latin typeface="+mj-ea"/>
                      <a:ea typeface="+mj-ea"/>
                    </a:rPr>
                    <a:t>12</a:t>
                  </a:r>
                  <a:r>
                    <a:rPr lang="zh-CN" altLang="en-US" sz="1600" dirty="0">
                      <a:latin typeface="+mj-ea"/>
                      <a:ea typeface="+mj-ea"/>
                    </a:rPr>
                    <a:t>日</a:t>
                  </a:r>
                </a:p>
              </p:txBody>
            </p:sp>
            <p:sp>
              <p:nvSpPr>
                <p:cNvPr id="102" name="椭圆 101">
                  <a:extLst>
                    <a:ext uri="{FF2B5EF4-FFF2-40B4-BE49-F238E27FC236}">
                      <a16:creationId xmlns:a16="http://schemas.microsoft.com/office/drawing/2014/main" id="{F1D61EE8-069C-4ACD-BFF0-3C5CA38F6E12}"/>
                    </a:ext>
                  </a:extLst>
                </p:cNvPr>
                <p:cNvSpPr/>
                <p:nvPr/>
              </p:nvSpPr>
              <p:spPr>
                <a:xfrm>
                  <a:off x="1909244" y="2871788"/>
                  <a:ext cx="63742" cy="63742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98" name="组合 197">
              <a:extLst>
                <a:ext uri="{FF2B5EF4-FFF2-40B4-BE49-F238E27FC236}">
                  <a16:creationId xmlns:a16="http://schemas.microsoft.com/office/drawing/2014/main" id="{5599F741-149E-4307-A0AF-B6E5E8DCB785}"/>
                </a:ext>
              </a:extLst>
            </p:cNvPr>
            <p:cNvGrpSpPr/>
            <p:nvPr/>
          </p:nvGrpSpPr>
          <p:grpSpPr>
            <a:xfrm>
              <a:off x="8857876" y="2796015"/>
              <a:ext cx="2003878" cy="996603"/>
              <a:chOff x="8857876" y="2316439"/>
              <a:chExt cx="2003878" cy="996603"/>
            </a:xfrm>
          </p:grpSpPr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FF305759-B71B-4CA9-B58E-C6A37D7B2679}"/>
                  </a:ext>
                </a:extLst>
              </p:cNvPr>
              <p:cNvSpPr txBox="1"/>
              <p:nvPr/>
            </p:nvSpPr>
            <p:spPr>
              <a:xfrm>
                <a:off x="9274781" y="2723842"/>
                <a:ext cx="1586973" cy="589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altLang="zh-CN" sz="1600" dirty="0"/>
                  <a:t>A</a:t>
                </a:r>
                <a:r>
                  <a:rPr lang="zh-CN" altLang="en-US" sz="1600" dirty="0"/>
                  <a:t>产品半年度收益</a:t>
                </a:r>
                <a:endParaRPr lang="en-US" altLang="zh-CN" sz="1600" dirty="0"/>
              </a:p>
              <a:p>
                <a:pPr>
                  <a:lnSpc>
                    <a:spcPct val="125000"/>
                  </a:lnSpc>
                </a:pPr>
                <a:r>
                  <a:rPr lang="zh-CN" altLang="en-US" sz="1600" dirty="0"/>
                  <a:t>突破</a:t>
                </a:r>
                <a:r>
                  <a:rPr lang="en-US" altLang="zh-CN" sz="1600" dirty="0"/>
                  <a:t>2,035</a:t>
                </a:r>
                <a:r>
                  <a:rPr lang="zh-CN" altLang="en-US" sz="1600" dirty="0"/>
                  <a:t>万</a:t>
                </a:r>
              </a:p>
            </p:txBody>
          </p:sp>
          <p:grpSp>
            <p:nvGrpSpPr>
              <p:cNvPr id="197" name="组合 196">
                <a:extLst>
                  <a:ext uri="{FF2B5EF4-FFF2-40B4-BE49-F238E27FC236}">
                    <a16:creationId xmlns:a16="http://schemas.microsoft.com/office/drawing/2014/main" id="{805BB628-7608-44BB-875B-9945CA9A8BA0}"/>
                  </a:ext>
                </a:extLst>
              </p:cNvPr>
              <p:cNvGrpSpPr/>
              <p:nvPr/>
            </p:nvGrpSpPr>
            <p:grpSpPr>
              <a:xfrm>
                <a:off x="8857876" y="2316439"/>
                <a:ext cx="1363386" cy="305594"/>
                <a:chOff x="8857876" y="2316439"/>
                <a:chExt cx="1363386" cy="305594"/>
              </a:xfrm>
            </p:grpSpPr>
            <p:grpSp>
              <p:nvGrpSpPr>
                <p:cNvPr id="116" name="组合 115">
                  <a:extLst>
                    <a:ext uri="{FF2B5EF4-FFF2-40B4-BE49-F238E27FC236}">
                      <a16:creationId xmlns:a16="http://schemas.microsoft.com/office/drawing/2014/main" id="{9FE84FC4-6E8D-44CD-B4F3-678537AFC0EA}"/>
                    </a:ext>
                  </a:extLst>
                </p:cNvPr>
                <p:cNvGrpSpPr/>
                <p:nvPr/>
              </p:nvGrpSpPr>
              <p:grpSpPr>
                <a:xfrm>
                  <a:off x="8857876" y="2316439"/>
                  <a:ext cx="305594" cy="305594"/>
                  <a:chOff x="5791200" y="5167086"/>
                  <a:chExt cx="420914" cy="420914"/>
                </a:xfrm>
              </p:grpSpPr>
              <p:sp>
                <p:nvSpPr>
                  <p:cNvPr id="119" name="椭圆 118">
                    <a:extLst>
                      <a:ext uri="{FF2B5EF4-FFF2-40B4-BE49-F238E27FC236}">
                        <a16:creationId xmlns:a16="http://schemas.microsoft.com/office/drawing/2014/main" id="{0D1BF425-A054-411E-88DD-74DB64D516F6}"/>
                      </a:ext>
                    </a:extLst>
                  </p:cNvPr>
                  <p:cNvSpPr/>
                  <p:nvPr/>
                </p:nvSpPr>
                <p:spPr>
                  <a:xfrm>
                    <a:off x="5791200" y="5167086"/>
                    <a:ext cx="420914" cy="42091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>
                          <a:alpha val="30000"/>
                        </a:schemeClr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0" name="椭圆 119">
                    <a:extLst>
                      <a:ext uri="{FF2B5EF4-FFF2-40B4-BE49-F238E27FC236}">
                        <a16:creationId xmlns:a16="http://schemas.microsoft.com/office/drawing/2014/main" id="{4F3AA57F-F077-4F03-93A0-BA4A52D87AE4}"/>
                      </a:ext>
                    </a:extLst>
                  </p:cNvPr>
                  <p:cNvSpPr/>
                  <p:nvPr/>
                </p:nvSpPr>
                <p:spPr>
                  <a:xfrm>
                    <a:off x="5848350" y="5224236"/>
                    <a:ext cx="306614" cy="30661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>
                          <a:alpha val="30000"/>
                        </a:schemeClr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1" name="椭圆 120">
                    <a:extLst>
                      <a:ext uri="{FF2B5EF4-FFF2-40B4-BE49-F238E27FC236}">
                        <a16:creationId xmlns:a16="http://schemas.microsoft.com/office/drawing/2014/main" id="{C5107A52-D3AC-4025-9563-B8B1A2851F9A}"/>
                      </a:ext>
                    </a:extLst>
                  </p:cNvPr>
                  <p:cNvSpPr/>
                  <p:nvPr/>
                </p:nvSpPr>
                <p:spPr>
                  <a:xfrm>
                    <a:off x="5915252" y="5291138"/>
                    <a:ext cx="172810" cy="17281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17" name="文本框 116">
                  <a:extLst>
                    <a:ext uri="{FF2B5EF4-FFF2-40B4-BE49-F238E27FC236}">
                      <a16:creationId xmlns:a16="http://schemas.microsoft.com/office/drawing/2014/main" id="{736F34FE-0EF8-48F7-A2FD-213E8A7D53A1}"/>
                    </a:ext>
                  </a:extLst>
                </p:cNvPr>
                <p:cNvSpPr txBox="1"/>
                <p:nvPr/>
              </p:nvSpPr>
              <p:spPr>
                <a:xfrm>
                  <a:off x="9274781" y="2338517"/>
                  <a:ext cx="79508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zh-CN" sz="1600" dirty="0">
                      <a:latin typeface="+mj-ea"/>
                      <a:ea typeface="+mj-ea"/>
                    </a:rPr>
                    <a:t>7</a:t>
                  </a:r>
                  <a:r>
                    <a:rPr lang="zh-CN" altLang="en-US" sz="1600" dirty="0">
                      <a:latin typeface="+mj-ea"/>
                      <a:ea typeface="+mj-ea"/>
                    </a:rPr>
                    <a:t>月</a:t>
                  </a:r>
                  <a:r>
                    <a:rPr lang="en-US" altLang="zh-CN" sz="1600" dirty="0">
                      <a:latin typeface="+mj-ea"/>
                      <a:ea typeface="+mj-ea"/>
                    </a:rPr>
                    <a:t>12</a:t>
                  </a:r>
                  <a:r>
                    <a:rPr lang="zh-CN" altLang="en-US" sz="1600" dirty="0">
                      <a:latin typeface="+mj-ea"/>
                      <a:ea typeface="+mj-ea"/>
                    </a:rPr>
                    <a:t>日</a:t>
                  </a:r>
                </a:p>
              </p:txBody>
            </p:sp>
            <p:sp>
              <p:nvSpPr>
                <p:cNvPr id="118" name="椭圆 117">
                  <a:extLst>
                    <a:ext uri="{FF2B5EF4-FFF2-40B4-BE49-F238E27FC236}">
                      <a16:creationId xmlns:a16="http://schemas.microsoft.com/office/drawing/2014/main" id="{A5A27AC7-098F-482D-B1BE-65027578F858}"/>
                    </a:ext>
                  </a:extLst>
                </p:cNvPr>
                <p:cNvSpPr/>
                <p:nvPr/>
              </p:nvSpPr>
              <p:spPr>
                <a:xfrm>
                  <a:off x="10157520" y="2437365"/>
                  <a:ext cx="63742" cy="63742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id="{A1DEBE73-7927-4FA4-A723-520C774572F1}"/>
                </a:ext>
              </a:extLst>
            </p:cNvPr>
            <p:cNvCxnSpPr>
              <a:cxnSpLocks/>
              <a:stCxn id="102" idx="6"/>
              <a:endCxn id="119" idx="2"/>
            </p:cNvCxnSpPr>
            <p:nvPr/>
          </p:nvCxnSpPr>
          <p:spPr>
            <a:xfrm>
              <a:off x="7470626" y="2948812"/>
              <a:ext cx="1387250" cy="0"/>
            </a:xfrm>
            <a:prstGeom prst="line">
              <a:avLst/>
            </a:prstGeom>
            <a:ln cap="rnd"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2C602632-718C-41EC-BDA1-52754D1CC768}"/>
                </a:ext>
              </a:extLst>
            </p:cNvPr>
            <p:cNvSpPr txBox="1"/>
            <p:nvPr/>
          </p:nvSpPr>
          <p:spPr>
            <a:xfrm>
              <a:off x="3773510" y="3904536"/>
              <a:ext cx="984244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1"/>
                  </a:solidFill>
                </a:rPr>
                <a:t>预期收益：</a:t>
              </a:r>
              <a:r>
                <a:rPr lang="en-US" altLang="zh-CN" sz="1050" dirty="0">
                  <a:solidFill>
                    <a:schemeClr val="accent1"/>
                  </a:solidFill>
                </a:rPr>
                <a:t>45</a:t>
              </a:r>
              <a:r>
                <a:rPr lang="zh-CN" altLang="en-US" sz="1050" dirty="0">
                  <a:solidFill>
                    <a:schemeClr val="accent1"/>
                  </a:solidFill>
                </a:rPr>
                <a:t>万</a:t>
              </a:r>
              <a:endParaRPr lang="en-US" altLang="zh-CN" sz="1050" dirty="0">
                <a:solidFill>
                  <a:schemeClr val="accent1"/>
                </a:solidFill>
              </a:endParaRPr>
            </a:p>
          </p:txBody>
        </p:sp>
        <p:sp>
          <p:nvSpPr>
            <p:cNvPr id="128" name="文本框 127">
              <a:extLst>
                <a:ext uri="{FF2B5EF4-FFF2-40B4-BE49-F238E27FC236}">
                  <a16:creationId xmlns:a16="http://schemas.microsoft.com/office/drawing/2014/main" id="{9A29A471-0120-429E-852F-E8E62C09371A}"/>
                </a:ext>
              </a:extLst>
            </p:cNvPr>
            <p:cNvSpPr txBox="1"/>
            <p:nvPr/>
          </p:nvSpPr>
          <p:spPr>
            <a:xfrm>
              <a:off x="3773510" y="4106942"/>
              <a:ext cx="91691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1"/>
                  </a:solidFill>
                </a:rPr>
                <a:t>完成率：</a:t>
              </a:r>
              <a:r>
                <a:rPr lang="en-US" altLang="zh-CN" sz="1050" dirty="0">
                  <a:solidFill>
                    <a:schemeClr val="accent1"/>
                  </a:solidFill>
                </a:rPr>
                <a:t>115%</a:t>
              </a:r>
            </a:p>
          </p:txBody>
        </p:sp>
        <p:sp>
          <p:nvSpPr>
            <p:cNvPr id="129" name="文本框 128">
              <a:extLst>
                <a:ext uri="{FF2B5EF4-FFF2-40B4-BE49-F238E27FC236}">
                  <a16:creationId xmlns:a16="http://schemas.microsoft.com/office/drawing/2014/main" id="{657FA858-C215-4A95-8FD2-FDAF50F215D4}"/>
                </a:ext>
              </a:extLst>
            </p:cNvPr>
            <p:cNvSpPr txBox="1"/>
            <p:nvPr/>
          </p:nvSpPr>
          <p:spPr>
            <a:xfrm>
              <a:off x="6521475" y="3904536"/>
              <a:ext cx="1072409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1"/>
                  </a:solidFill>
                </a:rPr>
                <a:t>预期收益：</a:t>
              </a:r>
              <a:r>
                <a:rPr lang="en-US" altLang="zh-CN" sz="1050" dirty="0">
                  <a:solidFill>
                    <a:schemeClr val="accent1"/>
                  </a:solidFill>
                </a:rPr>
                <a:t>350</a:t>
              </a:r>
              <a:r>
                <a:rPr lang="zh-CN" altLang="en-US" sz="1050" dirty="0">
                  <a:solidFill>
                    <a:schemeClr val="accent1"/>
                  </a:solidFill>
                </a:rPr>
                <a:t>万</a:t>
              </a:r>
              <a:endParaRPr lang="en-US" altLang="zh-CN" sz="1050" dirty="0">
                <a:solidFill>
                  <a:schemeClr val="accent1"/>
                </a:solidFill>
              </a:endParaRPr>
            </a:p>
          </p:txBody>
        </p:sp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5C7526FB-D5EA-413E-89AB-32DE91B4C59D}"/>
                </a:ext>
              </a:extLst>
            </p:cNvPr>
            <p:cNvSpPr txBox="1"/>
            <p:nvPr/>
          </p:nvSpPr>
          <p:spPr>
            <a:xfrm>
              <a:off x="6521475" y="4106942"/>
              <a:ext cx="91691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1"/>
                  </a:solidFill>
                </a:rPr>
                <a:t>完成率：</a:t>
              </a:r>
              <a:r>
                <a:rPr lang="en-US" altLang="zh-CN" sz="1050" dirty="0">
                  <a:solidFill>
                    <a:schemeClr val="accent1"/>
                  </a:solidFill>
                </a:rPr>
                <a:t>145%</a:t>
              </a:r>
            </a:p>
          </p:txBody>
        </p: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E5C26074-66F6-4D00-95BF-28677B9CBB17}"/>
                </a:ext>
              </a:extLst>
            </p:cNvPr>
            <p:cNvSpPr txBox="1"/>
            <p:nvPr/>
          </p:nvSpPr>
          <p:spPr>
            <a:xfrm>
              <a:off x="9278992" y="3904536"/>
              <a:ext cx="1160574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1"/>
                  </a:solidFill>
                </a:rPr>
                <a:t>预期收益：</a:t>
              </a:r>
              <a:r>
                <a:rPr lang="en-US" altLang="zh-CN" sz="1050" dirty="0">
                  <a:solidFill>
                    <a:schemeClr val="accent1"/>
                  </a:solidFill>
                </a:rPr>
                <a:t>1500</a:t>
              </a:r>
              <a:r>
                <a:rPr lang="zh-CN" altLang="en-US" sz="1050" dirty="0">
                  <a:solidFill>
                    <a:schemeClr val="accent1"/>
                  </a:solidFill>
                </a:rPr>
                <a:t>万</a:t>
              </a:r>
              <a:endParaRPr lang="en-US" altLang="zh-CN" sz="1050" dirty="0">
                <a:solidFill>
                  <a:schemeClr val="accent1"/>
                </a:solidFill>
              </a:endParaRPr>
            </a:p>
          </p:txBody>
        </p:sp>
        <p:sp>
          <p:nvSpPr>
            <p:cNvPr id="132" name="文本框 131">
              <a:extLst>
                <a:ext uri="{FF2B5EF4-FFF2-40B4-BE49-F238E27FC236}">
                  <a16:creationId xmlns:a16="http://schemas.microsoft.com/office/drawing/2014/main" id="{A9F09209-D1A7-4E08-A5AE-C732E5AD4714}"/>
                </a:ext>
              </a:extLst>
            </p:cNvPr>
            <p:cNvSpPr txBox="1"/>
            <p:nvPr/>
          </p:nvSpPr>
          <p:spPr>
            <a:xfrm>
              <a:off x="9278992" y="4106942"/>
              <a:ext cx="91691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1"/>
                  </a:solidFill>
                </a:rPr>
                <a:t>完成率：</a:t>
              </a:r>
              <a:r>
                <a:rPr lang="en-US" altLang="zh-CN" sz="1050" dirty="0">
                  <a:solidFill>
                    <a:schemeClr val="accent1"/>
                  </a:solidFill>
                </a:rPr>
                <a:t>136%</a:t>
              </a:r>
            </a:p>
          </p:txBody>
        </p:sp>
        <p:cxnSp>
          <p:nvCxnSpPr>
            <p:cNvPr id="192" name="直接连接符 191">
              <a:extLst>
                <a:ext uri="{FF2B5EF4-FFF2-40B4-BE49-F238E27FC236}">
                  <a16:creationId xmlns:a16="http://schemas.microsoft.com/office/drawing/2014/main" id="{05EB34C5-1F97-4700-AA91-1802CB6E1253}"/>
                </a:ext>
              </a:extLst>
            </p:cNvPr>
            <p:cNvCxnSpPr>
              <a:cxnSpLocks/>
              <a:stCxn id="118" idx="6"/>
              <a:endCxn id="139" idx="2"/>
            </p:cNvCxnSpPr>
            <p:nvPr/>
          </p:nvCxnSpPr>
          <p:spPr>
            <a:xfrm>
              <a:off x="10221262" y="2948812"/>
              <a:ext cx="2580338" cy="0"/>
            </a:xfrm>
            <a:prstGeom prst="line">
              <a:avLst/>
            </a:prstGeom>
            <a:ln cap="rnd"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A1156425-7368-4CFF-B4BD-F66C6596D9F5}"/>
                </a:ext>
              </a:extLst>
            </p:cNvPr>
            <p:cNvCxnSpPr>
              <a:cxnSpLocks/>
              <a:stCxn id="138" idx="6"/>
              <a:endCxn id="125" idx="2"/>
            </p:cNvCxnSpPr>
            <p:nvPr/>
          </p:nvCxnSpPr>
          <p:spPr>
            <a:xfrm>
              <a:off x="14164986" y="2948812"/>
              <a:ext cx="1383619" cy="0"/>
            </a:xfrm>
            <a:prstGeom prst="line">
              <a:avLst/>
            </a:prstGeom>
            <a:ln cap="rnd"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组合 106">
              <a:extLst>
                <a:ext uri="{FF2B5EF4-FFF2-40B4-BE49-F238E27FC236}">
                  <a16:creationId xmlns:a16="http://schemas.microsoft.com/office/drawing/2014/main" id="{2FAEF288-5B25-4F7A-958A-3BB563D10637}"/>
                </a:ext>
              </a:extLst>
            </p:cNvPr>
            <p:cNvGrpSpPr/>
            <p:nvPr/>
          </p:nvGrpSpPr>
          <p:grpSpPr>
            <a:xfrm>
              <a:off x="15548605" y="2796015"/>
              <a:ext cx="1798694" cy="996603"/>
              <a:chOff x="609600" y="2750862"/>
              <a:chExt cx="1798694" cy="996603"/>
            </a:xfrm>
          </p:grpSpPr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1E0D0138-342F-4F66-8308-92C81C92DED8}"/>
                  </a:ext>
                </a:extLst>
              </p:cNvPr>
              <p:cNvSpPr txBox="1"/>
              <p:nvPr/>
            </p:nvSpPr>
            <p:spPr>
              <a:xfrm>
                <a:off x="1026505" y="3158265"/>
                <a:ext cx="1381789" cy="589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altLang="zh-CN" sz="1600" dirty="0"/>
                  <a:t>A</a:t>
                </a:r>
                <a:r>
                  <a:rPr lang="zh-CN" altLang="en-US" sz="1600" dirty="0"/>
                  <a:t>产品首月收益</a:t>
                </a:r>
                <a:endParaRPr lang="en-US" altLang="zh-CN" sz="1600" dirty="0"/>
              </a:p>
              <a:p>
                <a:pPr>
                  <a:lnSpc>
                    <a:spcPct val="125000"/>
                  </a:lnSpc>
                </a:pPr>
                <a:r>
                  <a:rPr lang="zh-CN" altLang="en-US" sz="1600" dirty="0"/>
                  <a:t>达到</a:t>
                </a:r>
                <a:r>
                  <a:rPr lang="en-US" altLang="zh-CN" sz="1600" dirty="0"/>
                  <a:t>52</a:t>
                </a:r>
                <a:r>
                  <a:rPr lang="zh-CN" altLang="en-US" sz="1600" dirty="0"/>
                  <a:t>万</a:t>
                </a:r>
              </a:p>
            </p:txBody>
          </p:sp>
          <p:grpSp>
            <p:nvGrpSpPr>
              <p:cNvPr id="113" name="组合 112">
                <a:extLst>
                  <a:ext uri="{FF2B5EF4-FFF2-40B4-BE49-F238E27FC236}">
                    <a16:creationId xmlns:a16="http://schemas.microsoft.com/office/drawing/2014/main" id="{BFE6E128-BD15-4AD9-B908-99F695C75776}"/>
                  </a:ext>
                </a:extLst>
              </p:cNvPr>
              <p:cNvGrpSpPr/>
              <p:nvPr/>
            </p:nvGrpSpPr>
            <p:grpSpPr>
              <a:xfrm>
                <a:off x="609600" y="2750862"/>
                <a:ext cx="1363386" cy="305594"/>
                <a:chOff x="609600" y="2750862"/>
                <a:chExt cx="1363386" cy="305594"/>
              </a:xfrm>
            </p:grpSpPr>
            <p:grpSp>
              <p:nvGrpSpPr>
                <p:cNvPr id="115" name="组合 114">
                  <a:extLst>
                    <a:ext uri="{FF2B5EF4-FFF2-40B4-BE49-F238E27FC236}">
                      <a16:creationId xmlns:a16="http://schemas.microsoft.com/office/drawing/2014/main" id="{D506CCFF-F887-4758-A1E9-EEDFB0919E87}"/>
                    </a:ext>
                  </a:extLst>
                </p:cNvPr>
                <p:cNvGrpSpPr/>
                <p:nvPr/>
              </p:nvGrpSpPr>
              <p:grpSpPr>
                <a:xfrm>
                  <a:off x="609600" y="2750862"/>
                  <a:ext cx="305594" cy="305594"/>
                  <a:chOff x="5791200" y="5167086"/>
                  <a:chExt cx="420914" cy="420914"/>
                </a:xfrm>
              </p:grpSpPr>
              <p:sp>
                <p:nvSpPr>
                  <p:cNvPr id="125" name="椭圆 124">
                    <a:extLst>
                      <a:ext uri="{FF2B5EF4-FFF2-40B4-BE49-F238E27FC236}">
                        <a16:creationId xmlns:a16="http://schemas.microsoft.com/office/drawing/2014/main" id="{678311CB-655B-4DB5-9446-A2AFC6BD80D5}"/>
                      </a:ext>
                    </a:extLst>
                  </p:cNvPr>
                  <p:cNvSpPr/>
                  <p:nvPr/>
                </p:nvSpPr>
                <p:spPr>
                  <a:xfrm>
                    <a:off x="5791200" y="5167086"/>
                    <a:ext cx="420914" cy="42091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>
                          <a:alpha val="30000"/>
                        </a:schemeClr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7" name="椭圆 126">
                    <a:extLst>
                      <a:ext uri="{FF2B5EF4-FFF2-40B4-BE49-F238E27FC236}">
                        <a16:creationId xmlns:a16="http://schemas.microsoft.com/office/drawing/2014/main" id="{44F98CA6-B205-41BD-8DF2-32B2A1501751}"/>
                      </a:ext>
                    </a:extLst>
                  </p:cNvPr>
                  <p:cNvSpPr/>
                  <p:nvPr/>
                </p:nvSpPr>
                <p:spPr>
                  <a:xfrm>
                    <a:off x="5848350" y="5224236"/>
                    <a:ext cx="306614" cy="30661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>
                          <a:alpha val="30000"/>
                        </a:schemeClr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3" name="椭圆 132">
                    <a:extLst>
                      <a:ext uri="{FF2B5EF4-FFF2-40B4-BE49-F238E27FC236}">
                        <a16:creationId xmlns:a16="http://schemas.microsoft.com/office/drawing/2014/main" id="{5574EAB4-9C69-4A1A-AE22-E75F803EFD95}"/>
                      </a:ext>
                    </a:extLst>
                  </p:cNvPr>
                  <p:cNvSpPr/>
                  <p:nvPr/>
                </p:nvSpPr>
                <p:spPr>
                  <a:xfrm>
                    <a:off x="5915252" y="5291138"/>
                    <a:ext cx="172810" cy="17281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23" name="文本框 122">
                  <a:extLst>
                    <a:ext uri="{FF2B5EF4-FFF2-40B4-BE49-F238E27FC236}">
                      <a16:creationId xmlns:a16="http://schemas.microsoft.com/office/drawing/2014/main" id="{69D914C0-18FE-49BC-B1A7-E9FA8167DF61}"/>
                    </a:ext>
                  </a:extLst>
                </p:cNvPr>
                <p:cNvSpPr txBox="1"/>
                <p:nvPr/>
              </p:nvSpPr>
              <p:spPr>
                <a:xfrm>
                  <a:off x="1026505" y="2772940"/>
                  <a:ext cx="79508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zh-CN" sz="1600" dirty="0">
                      <a:latin typeface="+mj-ea"/>
                      <a:ea typeface="+mj-ea"/>
                    </a:rPr>
                    <a:t>9</a:t>
                  </a:r>
                  <a:r>
                    <a:rPr lang="zh-CN" altLang="en-US" sz="1600" dirty="0">
                      <a:latin typeface="+mj-ea"/>
                      <a:ea typeface="+mj-ea"/>
                    </a:rPr>
                    <a:t>月</a:t>
                  </a:r>
                  <a:r>
                    <a:rPr lang="en-US" altLang="zh-CN" sz="1600" dirty="0">
                      <a:latin typeface="+mj-ea"/>
                      <a:ea typeface="+mj-ea"/>
                    </a:rPr>
                    <a:t>12</a:t>
                  </a:r>
                  <a:r>
                    <a:rPr lang="zh-CN" altLang="en-US" sz="1600" dirty="0">
                      <a:latin typeface="+mj-ea"/>
                      <a:ea typeface="+mj-ea"/>
                    </a:rPr>
                    <a:t>日</a:t>
                  </a:r>
                </a:p>
              </p:txBody>
            </p:sp>
            <p:sp>
              <p:nvSpPr>
                <p:cNvPr id="124" name="椭圆 123">
                  <a:extLst>
                    <a:ext uri="{FF2B5EF4-FFF2-40B4-BE49-F238E27FC236}">
                      <a16:creationId xmlns:a16="http://schemas.microsoft.com/office/drawing/2014/main" id="{F9ECD00D-BC75-4F0C-A1D3-E103308E34EB}"/>
                    </a:ext>
                  </a:extLst>
                </p:cNvPr>
                <p:cNvSpPr/>
                <p:nvPr/>
              </p:nvSpPr>
              <p:spPr>
                <a:xfrm>
                  <a:off x="1909244" y="2871788"/>
                  <a:ext cx="63742" cy="63742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5C589A1B-170D-4113-BC1B-164B432E2332}"/>
                </a:ext>
              </a:extLst>
            </p:cNvPr>
            <p:cNvSpPr txBox="1"/>
            <p:nvPr/>
          </p:nvSpPr>
          <p:spPr>
            <a:xfrm>
              <a:off x="13218505" y="3203418"/>
              <a:ext cx="2051844" cy="5892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600" dirty="0"/>
                <a:t>A</a:t>
              </a:r>
              <a:r>
                <a:rPr lang="zh-CN" altLang="en-US" sz="1600" dirty="0"/>
                <a:t>产品完成设计，</a:t>
              </a:r>
              <a:br>
                <a:rPr lang="zh-CN" altLang="en-US" sz="1600" dirty="0"/>
              </a:br>
              <a:r>
                <a:rPr lang="zh-CN" altLang="en-US" sz="1600" dirty="0"/>
                <a:t>开始投产并上市销售。</a:t>
              </a:r>
              <a:endParaRPr lang="en-US" altLang="zh-CN" sz="1600" dirty="0"/>
            </a:p>
          </p:txBody>
        </p:sp>
        <p:grpSp>
          <p:nvGrpSpPr>
            <p:cNvPr id="135" name="组合 134">
              <a:extLst>
                <a:ext uri="{FF2B5EF4-FFF2-40B4-BE49-F238E27FC236}">
                  <a16:creationId xmlns:a16="http://schemas.microsoft.com/office/drawing/2014/main" id="{8AC52EE0-23E3-4CF3-9177-26A83F886859}"/>
                </a:ext>
              </a:extLst>
            </p:cNvPr>
            <p:cNvGrpSpPr/>
            <p:nvPr/>
          </p:nvGrpSpPr>
          <p:grpSpPr>
            <a:xfrm>
              <a:off x="12801600" y="2796015"/>
              <a:ext cx="1363386" cy="305594"/>
              <a:chOff x="609600" y="2750862"/>
              <a:chExt cx="1363386" cy="305594"/>
            </a:xfrm>
          </p:grpSpPr>
          <p:grpSp>
            <p:nvGrpSpPr>
              <p:cNvPr id="136" name="组合 135">
                <a:extLst>
                  <a:ext uri="{FF2B5EF4-FFF2-40B4-BE49-F238E27FC236}">
                    <a16:creationId xmlns:a16="http://schemas.microsoft.com/office/drawing/2014/main" id="{762AE0CC-3002-4594-9AB0-F9E735E52478}"/>
                  </a:ext>
                </a:extLst>
              </p:cNvPr>
              <p:cNvGrpSpPr/>
              <p:nvPr/>
            </p:nvGrpSpPr>
            <p:grpSpPr>
              <a:xfrm>
                <a:off x="609600" y="2750862"/>
                <a:ext cx="305594" cy="305594"/>
                <a:chOff x="5791200" y="5167086"/>
                <a:chExt cx="420914" cy="420914"/>
              </a:xfrm>
            </p:grpSpPr>
            <p:sp>
              <p:nvSpPr>
                <p:cNvPr id="139" name="椭圆 138">
                  <a:extLst>
                    <a:ext uri="{FF2B5EF4-FFF2-40B4-BE49-F238E27FC236}">
                      <a16:creationId xmlns:a16="http://schemas.microsoft.com/office/drawing/2014/main" id="{825DA956-2DE6-4F3E-B3CB-82424B05D389}"/>
                    </a:ext>
                  </a:extLst>
                </p:cNvPr>
                <p:cNvSpPr/>
                <p:nvPr/>
              </p:nvSpPr>
              <p:spPr>
                <a:xfrm>
                  <a:off x="5791200" y="5167086"/>
                  <a:ext cx="420914" cy="420914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alpha val="3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0" name="椭圆 139">
                  <a:extLst>
                    <a:ext uri="{FF2B5EF4-FFF2-40B4-BE49-F238E27FC236}">
                      <a16:creationId xmlns:a16="http://schemas.microsoft.com/office/drawing/2014/main" id="{C0E9E9C7-59D4-4FF7-9811-100C65894F56}"/>
                    </a:ext>
                  </a:extLst>
                </p:cNvPr>
                <p:cNvSpPr/>
                <p:nvPr/>
              </p:nvSpPr>
              <p:spPr>
                <a:xfrm>
                  <a:off x="5848350" y="5224236"/>
                  <a:ext cx="306614" cy="306614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alpha val="3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1" name="椭圆 140">
                  <a:extLst>
                    <a:ext uri="{FF2B5EF4-FFF2-40B4-BE49-F238E27FC236}">
                      <a16:creationId xmlns:a16="http://schemas.microsoft.com/office/drawing/2014/main" id="{FB69CF5A-8827-4C16-82CD-9716D83FA0B6}"/>
                    </a:ext>
                  </a:extLst>
                </p:cNvPr>
                <p:cNvSpPr/>
                <p:nvPr/>
              </p:nvSpPr>
              <p:spPr>
                <a:xfrm>
                  <a:off x="5915252" y="5291138"/>
                  <a:ext cx="172810" cy="172810"/>
                </a:xfrm>
                <a:prstGeom prst="ellipse">
                  <a:avLst/>
                </a:prstGeom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7" name="文本框 136">
                <a:extLst>
                  <a:ext uri="{FF2B5EF4-FFF2-40B4-BE49-F238E27FC236}">
                    <a16:creationId xmlns:a16="http://schemas.microsoft.com/office/drawing/2014/main" id="{67243865-6672-4171-8599-561531A11334}"/>
                  </a:ext>
                </a:extLst>
              </p:cNvPr>
              <p:cNvSpPr txBox="1"/>
              <p:nvPr/>
            </p:nvSpPr>
            <p:spPr>
              <a:xfrm>
                <a:off x="1026505" y="2772940"/>
                <a:ext cx="7950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600" dirty="0">
                    <a:latin typeface="+mj-ea"/>
                    <a:ea typeface="+mj-ea"/>
                  </a:rPr>
                  <a:t>8</a:t>
                </a:r>
                <a:r>
                  <a:rPr lang="zh-CN" altLang="en-US" sz="1600" dirty="0">
                    <a:latin typeface="+mj-ea"/>
                    <a:ea typeface="+mj-ea"/>
                  </a:rPr>
                  <a:t>月</a:t>
                </a:r>
                <a:r>
                  <a:rPr lang="en-US" altLang="zh-CN" sz="1600" dirty="0">
                    <a:latin typeface="+mj-ea"/>
                    <a:ea typeface="+mj-ea"/>
                  </a:rPr>
                  <a:t>12</a:t>
                </a:r>
                <a:r>
                  <a:rPr lang="zh-CN" altLang="en-US" sz="1600" dirty="0">
                    <a:latin typeface="+mj-ea"/>
                    <a:ea typeface="+mj-ea"/>
                  </a:rPr>
                  <a:t>日</a:t>
                </a:r>
              </a:p>
            </p:txBody>
          </p:sp>
          <p:sp>
            <p:nvSpPr>
              <p:cNvPr id="138" name="椭圆 137">
                <a:extLst>
                  <a:ext uri="{FF2B5EF4-FFF2-40B4-BE49-F238E27FC236}">
                    <a16:creationId xmlns:a16="http://schemas.microsoft.com/office/drawing/2014/main" id="{1F60E99C-E64E-4CE6-B952-AE7E665CDF8D}"/>
                  </a:ext>
                </a:extLst>
              </p:cNvPr>
              <p:cNvSpPr/>
              <p:nvPr/>
            </p:nvSpPr>
            <p:spPr>
              <a:xfrm>
                <a:off x="1909244" y="2871788"/>
                <a:ext cx="63742" cy="6374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2" name="组合 141">
              <a:extLst>
                <a:ext uri="{FF2B5EF4-FFF2-40B4-BE49-F238E27FC236}">
                  <a16:creationId xmlns:a16="http://schemas.microsoft.com/office/drawing/2014/main" id="{B3F5EED3-57C5-4C91-9C59-6A54FBF47380}"/>
                </a:ext>
              </a:extLst>
            </p:cNvPr>
            <p:cNvGrpSpPr/>
            <p:nvPr/>
          </p:nvGrpSpPr>
          <p:grpSpPr>
            <a:xfrm>
              <a:off x="13218505" y="3883728"/>
              <a:ext cx="653160" cy="203199"/>
              <a:chOff x="1048641" y="3838575"/>
              <a:chExt cx="653160" cy="203199"/>
            </a:xfrm>
          </p:grpSpPr>
          <p:sp>
            <p:nvSpPr>
              <p:cNvPr id="143" name="文本框 142">
                <a:extLst>
                  <a:ext uri="{FF2B5EF4-FFF2-40B4-BE49-F238E27FC236}">
                    <a16:creationId xmlns:a16="http://schemas.microsoft.com/office/drawing/2014/main" id="{9718BDAC-1701-45AD-8074-F75F656DD323}"/>
                  </a:ext>
                </a:extLst>
              </p:cNvPr>
              <p:cNvSpPr txBox="1"/>
              <p:nvPr/>
            </p:nvSpPr>
            <p:spPr>
              <a:xfrm>
                <a:off x="1105916" y="3859383"/>
                <a:ext cx="538609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zh-CN" altLang="en-US" sz="1050" dirty="0">
                    <a:solidFill>
                      <a:schemeClr val="accent1"/>
                    </a:solidFill>
                  </a:rPr>
                  <a:t>线下渠道</a:t>
                </a:r>
                <a:endParaRPr lang="en-US" altLang="zh-CN" sz="105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4" name="矩形: 圆角 143">
                <a:extLst>
                  <a:ext uri="{FF2B5EF4-FFF2-40B4-BE49-F238E27FC236}">
                    <a16:creationId xmlns:a16="http://schemas.microsoft.com/office/drawing/2014/main" id="{AFBDE216-CBCB-4ECB-B7B9-AC005B0DF685}"/>
                  </a:ext>
                </a:extLst>
              </p:cNvPr>
              <p:cNvSpPr/>
              <p:nvPr/>
            </p:nvSpPr>
            <p:spPr>
              <a:xfrm>
                <a:off x="1048641" y="3838575"/>
                <a:ext cx="653160" cy="203199"/>
              </a:xfrm>
              <a:prstGeom prst="roundRect">
                <a:avLst>
                  <a:gd name="adj" fmla="val 26042"/>
                </a:avLst>
              </a:pr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A09F289B-9013-44C6-8888-24AC6DDEFF51}"/>
                </a:ext>
              </a:extLst>
            </p:cNvPr>
            <p:cNvCxnSpPr>
              <a:cxnSpLocks/>
              <a:stCxn id="124" idx="6"/>
              <a:endCxn id="152" idx="2"/>
            </p:cNvCxnSpPr>
            <p:nvPr/>
          </p:nvCxnSpPr>
          <p:spPr>
            <a:xfrm>
              <a:off x="16911991" y="2948812"/>
              <a:ext cx="1387249" cy="0"/>
            </a:xfrm>
            <a:prstGeom prst="line">
              <a:avLst/>
            </a:prstGeom>
            <a:ln cap="rnd"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6" name="组合 145">
              <a:extLst>
                <a:ext uri="{FF2B5EF4-FFF2-40B4-BE49-F238E27FC236}">
                  <a16:creationId xmlns:a16="http://schemas.microsoft.com/office/drawing/2014/main" id="{D9484A09-47AD-4A38-90DD-9D28144458AC}"/>
                </a:ext>
              </a:extLst>
            </p:cNvPr>
            <p:cNvGrpSpPr/>
            <p:nvPr/>
          </p:nvGrpSpPr>
          <p:grpSpPr>
            <a:xfrm>
              <a:off x="18299240" y="2796015"/>
              <a:ext cx="2003878" cy="996603"/>
              <a:chOff x="609600" y="2750862"/>
              <a:chExt cx="2003878" cy="996603"/>
            </a:xfrm>
          </p:grpSpPr>
          <p:sp>
            <p:nvSpPr>
              <p:cNvPr id="147" name="文本框 146">
                <a:extLst>
                  <a:ext uri="{FF2B5EF4-FFF2-40B4-BE49-F238E27FC236}">
                    <a16:creationId xmlns:a16="http://schemas.microsoft.com/office/drawing/2014/main" id="{0D48AAA5-0DBF-412E-BB75-D4248DB58F92}"/>
                  </a:ext>
                </a:extLst>
              </p:cNvPr>
              <p:cNvSpPr txBox="1"/>
              <p:nvPr/>
            </p:nvSpPr>
            <p:spPr>
              <a:xfrm>
                <a:off x="1026505" y="3158265"/>
                <a:ext cx="1586973" cy="589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altLang="zh-CN" sz="1600" dirty="0"/>
                  <a:t>A</a:t>
                </a:r>
                <a:r>
                  <a:rPr lang="zh-CN" altLang="en-US" sz="1600" dirty="0"/>
                  <a:t>产品首季度收益</a:t>
                </a:r>
                <a:endParaRPr lang="en-US" altLang="zh-CN" sz="1600" dirty="0"/>
              </a:p>
              <a:p>
                <a:pPr>
                  <a:lnSpc>
                    <a:spcPct val="125000"/>
                  </a:lnSpc>
                </a:pPr>
                <a:r>
                  <a:rPr lang="zh-CN" altLang="en-US" sz="1600" dirty="0"/>
                  <a:t>突破</a:t>
                </a:r>
                <a:r>
                  <a:rPr lang="en-US" altLang="zh-CN" sz="1600" dirty="0"/>
                  <a:t>507</a:t>
                </a:r>
                <a:r>
                  <a:rPr lang="zh-CN" altLang="en-US" sz="1600" dirty="0"/>
                  <a:t>万</a:t>
                </a:r>
              </a:p>
            </p:txBody>
          </p:sp>
          <p:grpSp>
            <p:nvGrpSpPr>
              <p:cNvPr id="148" name="组合 147">
                <a:extLst>
                  <a:ext uri="{FF2B5EF4-FFF2-40B4-BE49-F238E27FC236}">
                    <a16:creationId xmlns:a16="http://schemas.microsoft.com/office/drawing/2014/main" id="{C64ABDAF-0424-435E-B23C-D743C0EEB2C4}"/>
                  </a:ext>
                </a:extLst>
              </p:cNvPr>
              <p:cNvGrpSpPr/>
              <p:nvPr/>
            </p:nvGrpSpPr>
            <p:grpSpPr>
              <a:xfrm>
                <a:off x="609600" y="2750862"/>
                <a:ext cx="1425298" cy="305594"/>
                <a:chOff x="609600" y="2750862"/>
                <a:chExt cx="1425298" cy="305594"/>
              </a:xfrm>
            </p:grpSpPr>
            <p:grpSp>
              <p:nvGrpSpPr>
                <p:cNvPr id="149" name="组合 148">
                  <a:extLst>
                    <a:ext uri="{FF2B5EF4-FFF2-40B4-BE49-F238E27FC236}">
                      <a16:creationId xmlns:a16="http://schemas.microsoft.com/office/drawing/2014/main" id="{9832FA06-BAB5-44FE-BB1B-5BFC49EA5558}"/>
                    </a:ext>
                  </a:extLst>
                </p:cNvPr>
                <p:cNvGrpSpPr/>
                <p:nvPr/>
              </p:nvGrpSpPr>
              <p:grpSpPr>
                <a:xfrm>
                  <a:off x="609600" y="2750862"/>
                  <a:ext cx="305594" cy="305594"/>
                  <a:chOff x="5791200" y="5167086"/>
                  <a:chExt cx="420914" cy="420914"/>
                </a:xfrm>
              </p:grpSpPr>
              <p:sp>
                <p:nvSpPr>
                  <p:cNvPr id="152" name="椭圆 151">
                    <a:extLst>
                      <a:ext uri="{FF2B5EF4-FFF2-40B4-BE49-F238E27FC236}">
                        <a16:creationId xmlns:a16="http://schemas.microsoft.com/office/drawing/2014/main" id="{FDB232D2-A85C-4745-A904-2EA8C631C1DA}"/>
                      </a:ext>
                    </a:extLst>
                  </p:cNvPr>
                  <p:cNvSpPr/>
                  <p:nvPr/>
                </p:nvSpPr>
                <p:spPr>
                  <a:xfrm>
                    <a:off x="5791200" y="5167086"/>
                    <a:ext cx="420914" cy="42091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>
                          <a:alpha val="30000"/>
                        </a:schemeClr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3" name="椭圆 152">
                    <a:extLst>
                      <a:ext uri="{FF2B5EF4-FFF2-40B4-BE49-F238E27FC236}">
                        <a16:creationId xmlns:a16="http://schemas.microsoft.com/office/drawing/2014/main" id="{BA63B15D-22D2-47CF-9C09-073A6A281D9E}"/>
                      </a:ext>
                    </a:extLst>
                  </p:cNvPr>
                  <p:cNvSpPr/>
                  <p:nvPr/>
                </p:nvSpPr>
                <p:spPr>
                  <a:xfrm>
                    <a:off x="5848350" y="5224236"/>
                    <a:ext cx="306614" cy="30661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>
                          <a:alpha val="30000"/>
                        </a:schemeClr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4" name="椭圆 153">
                    <a:extLst>
                      <a:ext uri="{FF2B5EF4-FFF2-40B4-BE49-F238E27FC236}">
                        <a16:creationId xmlns:a16="http://schemas.microsoft.com/office/drawing/2014/main" id="{93A4E931-3A10-4D2E-BD73-12F246E5B277}"/>
                      </a:ext>
                    </a:extLst>
                  </p:cNvPr>
                  <p:cNvSpPr/>
                  <p:nvPr/>
                </p:nvSpPr>
                <p:spPr>
                  <a:xfrm>
                    <a:off x="5915252" y="5291138"/>
                    <a:ext cx="172810" cy="17281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50" name="文本框 149">
                  <a:extLst>
                    <a:ext uri="{FF2B5EF4-FFF2-40B4-BE49-F238E27FC236}">
                      <a16:creationId xmlns:a16="http://schemas.microsoft.com/office/drawing/2014/main" id="{21DE2538-17A9-4A00-9B18-571F09815DD8}"/>
                    </a:ext>
                  </a:extLst>
                </p:cNvPr>
                <p:cNvSpPr txBox="1"/>
                <p:nvPr/>
              </p:nvSpPr>
              <p:spPr>
                <a:xfrm>
                  <a:off x="1026505" y="2772940"/>
                  <a:ext cx="90088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zh-CN" sz="1600" dirty="0">
                      <a:latin typeface="+mj-ea"/>
                      <a:ea typeface="+mj-ea"/>
                    </a:rPr>
                    <a:t>10</a:t>
                  </a:r>
                  <a:r>
                    <a:rPr lang="zh-CN" altLang="en-US" sz="1600" dirty="0">
                      <a:latin typeface="+mj-ea"/>
                      <a:ea typeface="+mj-ea"/>
                    </a:rPr>
                    <a:t>月</a:t>
                  </a:r>
                  <a:r>
                    <a:rPr lang="en-US" altLang="zh-CN" sz="1600" dirty="0">
                      <a:latin typeface="+mj-ea"/>
                      <a:ea typeface="+mj-ea"/>
                    </a:rPr>
                    <a:t>12</a:t>
                  </a:r>
                  <a:r>
                    <a:rPr lang="zh-CN" altLang="en-US" sz="1600" dirty="0">
                      <a:latin typeface="+mj-ea"/>
                      <a:ea typeface="+mj-ea"/>
                    </a:rPr>
                    <a:t>日</a:t>
                  </a:r>
                </a:p>
              </p:txBody>
            </p:sp>
            <p:sp>
              <p:nvSpPr>
                <p:cNvPr id="151" name="椭圆 150">
                  <a:extLst>
                    <a:ext uri="{FF2B5EF4-FFF2-40B4-BE49-F238E27FC236}">
                      <a16:creationId xmlns:a16="http://schemas.microsoft.com/office/drawing/2014/main" id="{962A24C2-FDBB-48B2-BC16-DA674FC4EE38}"/>
                    </a:ext>
                  </a:extLst>
                </p:cNvPr>
                <p:cNvSpPr/>
                <p:nvPr/>
              </p:nvSpPr>
              <p:spPr>
                <a:xfrm>
                  <a:off x="1971156" y="2871788"/>
                  <a:ext cx="63742" cy="63742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55" name="组合 154">
              <a:extLst>
                <a:ext uri="{FF2B5EF4-FFF2-40B4-BE49-F238E27FC236}">
                  <a16:creationId xmlns:a16="http://schemas.microsoft.com/office/drawing/2014/main" id="{C21EE2CE-D795-4D1F-B481-3809DDAD46A9}"/>
                </a:ext>
              </a:extLst>
            </p:cNvPr>
            <p:cNvGrpSpPr/>
            <p:nvPr/>
          </p:nvGrpSpPr>
          <p:grpSpPr>
            <a:xfrm>
              <a:off x="21049876" y="2796015"/>
              <a:ext cx="2003878" cy="996603"/>
              <a:chOff x="8857876" y="2316439"/>
              <a:chExt cx="2003878" cy="996603"/>
            </a:xfrm>
          </p:grpSpPr>
          <p:sp>
            <p:nvSpPr>
              <p:cNvPr id="156" name="文本框 155">
                <a:extLst>
                  <a:ext uri="{FF2B5EF4-FFF2-40B4-BE49-F238E27FC236}">
                    <a16:creationId xmlns:a16="http://schemas.microsoft.com/office/drawing/2014/main" id="{4268686A-E3EA-4BB2-9D62-50095FFC4804}"/>
                  </a:ext>
                </a:extLst>
              </p:cNvPr>
              <p:cNvSpPr txBox="1"/>
              <p:nvPr/>
            </p:nvSpPr>
            <p:spPr>
              <a:xfrm>
                <a:off x="9274781" y="2723842"/>
                <a:ext cx="1586973" cy="589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altLang="zh-CN" sz="1600" dirty="0"/>
                  <a:t>A</a:t>
                </a:r>
                <a:r>
                  <a:rPr lang="zh-CN" altLang="en-US" sz="1600" dirty="0"/>
                  <a:t>产品半年度收益</a:t>
                </a:r>
                <a:endParaRPr lang="en-US" altLang="zh-CN" sz="1600" dirty="0"/>
              </a:p>
              <a:p>
                <a:pPr>
                  <a:lnSpc>
                    <a:spcPct val="125000"/>
                  </a:lnSpc>
                </a:pPr>
                <a:r>
                  <a:rPr lang="zh-CN" altLang="en-US" sz="1600" dirty="0"/>
                  <a:t>突破</a:t>
                </a:r>
                <a:r>
                  <a:rPr lang="en-US" altLang="zh-CN" sz="1600" dirty="0"/>
                  <a:t>2,035</a:t>
                </a:r>
                <a:r>
                  <a:rPr lang="zh-CN" altLang="en-US" sz="1600" dirty="0"/>
                  <a:t>万</a:t>
                </a:r>
              </a:p>
            </p:txBody>
          </p:sp>
          <p:grpSp>
            <p:nvGrpSpPr>
              <p:cNvPr id="157" name="组合 156">
                <a:extLst>
                  <a:ext uri="{FF2B5EF4-FFF2-40B4-BE49-F238E27FC236}">
                    <a16:creationId xmlns:a16="http://schemas.microsoft.com/office/drawing/2014/main" id="{21CB85D7-96B3-4858-B162-4C04AC469F70}"/>
                  </a:ext>
                </a:extLst>
              </p:cNvPr>
              <p:cNvGrpSpPr/>
              <p:nvPr/>
            </p:nvGrpSpPr>
            <p:grpSpPr>
              <a:xfrm>
                <a:off x="8857876" y="2316439"/>
                <a:ext cx="1444348" cy="305594"/>
                <a:chOff x="8857876" y="2316439"/>
                <a:chExt cx="1444348" cy="305594"/>
              </a:xfrm>
            </p:grpSpPr>
            <p:grpSp>
              <p:nvGrpSpPr>
                <p:cNvPr id="158" name="组合 157">
                  <a:extLst>
                    <a:ext uri="{FF2B5EF4-FFF2-40B4-BE49-F238E27FC236}">
                      <a16:creationId xmlns:a16="http://schemas.microsoft.com/office/drawing/2014/main" id="{F2BA26E9-763F-4451-8242-CA963774F213}"/>
                    </a:ext>
                  </a:extLst>
                </p:cNvPr>
                <p:cNvGrpSpPr/>
                <p:nvPr/>
              </p:nvGrpSpPr>
              <p:grpSpPr>
                <a:xfrm>
                  <a:off x="8857876" y="2316439"/>
                  <a:ext cx="305594" cy="305594"/>
                  <a:chOff x="5791200" y="5167086"/>
                  <a:chExt cx="420914" cy="420914"/>
                </a:xfrm>
              </p:grpSpPr>
              <p:sp>
                <p:nvSpPr>
                  <p:cNvPr id="161" name="椭圆 160">
                    <a:extLst>
                      <a:ext uri="{FF2B5EF4-FFF2-40B4-BE49-F238E27FC236}">
                        <a16:creationId xmlns:a16="http://schemas.microsoft.com/office/drawing/2014/main" id="{60FCD7A5-F52E-4793-9C11-43CDD4BAE495}"/>
                      </a:ext>
                    </a:extLst>
                  </p:cNvPr>
                  <p:cNvSpPr/>
                  <p:nvPr/>
                </p:nvSpPr>
                <p:spPr>
                  <a:xfrm>
                    <a:off x="5791200" y="5167086"/>
                    <a:ext cx="420914" cy="42091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>
                          <a:alpha val="30000"/>
                        </a:schemeClr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2" name="椭圆 161">
                    <a:extLst>
                      <a:ext uri="{FF2B5EF4-FFF2-40B4-BE49-F238E27FC236}">
                        <a16:creationId xmlns:a16="http://schemas.microsoft.com/office/drawing/2014/main" id="{A6CB4205-2061-4932-AA45-1B5B0550689F}"/>
                      </a:ext>
                    </a:extLst>
                  </p:cNvPr>
                  <p:cNvSpPr/>
                  <p:nvPr/>
                </p:nvSpPr>
                <p:spPr>
                  <a:xfrm>
                    <a:off x="5848350" y="5224236"/>
                    <a:ext cx="306614" cy="30661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>
                          <a:alpha val="30000"/>
                        </a:schemeClr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3" name="椭圆 162">
                    <a:extLst>
                      <a:ext uri="{FF2B5EF4-FFF2-40B4-BE49-F238E27FC236}">
                        <a16:creationId xmlns:a16="http://schemas.microsoft.com/office/drawing/2014/main" id="{7E6BED43-7EC2-48D5-9255-B25E4C960E85}"/>
                      </a:ext>
                    </a:extLst>
                  </p:cNvPr>
                  <p:cNvSpPr/>
                  <p:nvPr/>
                </p:nvSpPr>
                <p:spPr>
                  <a:xfrm>
                    <a:off x="5915252" y="5291138"/>
                    <a:ext cx="172810" cy="17281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59" name="文本框 158">
                  <a:extLst>
                    <a:ext uri="{FF2B5EF4-FFF2-40B4-BE49-F238E27FC236}">
                      <a16:creationId xmlns:a16="http://schemas.microsoft.com/office/drawing/2014/main" id="{709BB20A-D74B-43E3-A26D-3304BE67D6E1}"/>
                    </a:ext>
                  </a:extLst>
                </p:cNvPr>
                <p:cNvSpPr txBox="1"/>
                <p:nvPr/>
              </p:nvSpPr>
              <p:spPr>
                <a:xfrm>
                  <a:off x="9274781" y="2338517"/>
                  <a:ext cx="90088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zh-CN" sz="1600" dirty="0">
                      <a:latin typeface="+mj-ea"/>
                      <a:ea typeface="+mj-ea"/>
                    </a:rPr>
                    <a:t>12</a:t>
                  </a:r>
                  <a:r>
                    <a:rPr lang="zh-CN" altLang="en-US" sz="1600" dirty="0">
                      <a:latin typeface="+mj-ea"/>
                      <a:ea typeface="+mj-ea"/>
                    </a:rPr>
                    <a:t>月</a:t>
                  </a:r>
                  <a:r>
                    <a:rPr lang="en-US" altLang="zh-CN" sz="1600" dirty="0">
                      <a:latin typeface="+mj-ea"/>
                      <a:ea typeface="+mj-ea"/>
                    </a:rPr>
                    <a:t>12</a:t>
                  </a:r>
                  <a:r>
                    <a:rPr lang="zh-CN" altLang="en-US" sz="1600" dirty="0">
                      <a:latin typeface="+mj-ea"/>
                      <a:ea typeface="+mj-ea"/>
                    </a:rPr>
                    <a:t>日</a:t>
                  </a:r>
                </a:p>
              </p:txBody>
            </p:sp>
            <p:sp>
              <p:nvSpPr>
                <p:cNvPr id="160" name="椭圆 159">
                  <a:extLst>
                    <a:ext uri="{FF2B5EF4-FFF2-40B4-BE49-F238E27FC236}">
                      <a16:creationId xmlns:a16="http://schemas.microsoft.com/office/drawing/2014/main" id="{D9F6ED18-96A5-46A4-B2A3-FE490BBE0344}"/>
                    </a:ext>
                  </a:extLst>
                </p:cNvPr>
                <p:cNvSpPr/>
                <p:nvPr/>
              </p:nvSpPr>
              <p:spPr>
                <a:xfrm>
                  <a:off x="10238482" y="2437365"/>
                  <a:ext cx="63742" cy="63742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cxnSp>
          <p:nvCxnSpPr>
            <p:cNvPr id="164" name="直接连接符 163">
              <a:extLst>
                <a:ext uri="{FF2B5EF4-FFF2-40B4-BE49-F238E27FC236}">
                  <a16:creationId xmlns:a16="http://schemas.microsoft.com/office/drawing/2014/main" id="{E54EE4E9-3C44-40A1-A313-2EC806F2BB9E}"/>
                </a:ext>
              </a:extLst>
            </p:cNvPr>
            <p:cNvCxnSpPr>
              <a:cxnSpLocks/>
              <a:stCxn id="151" idx="6"/>
              <a:endCxn id="161" idx="2"/>
            </p:cNvCxnSpPr>
            <p:nvPr/>
          </p:nvCxnSpPr>
          <p:spPr>
            <a:xfrm>
              <a:off x="19724538" y="2948812"/>
              <a:ext cx="1325338" cy="0"/>
            </a:xfrm>
            <a:prstGeom prst="line">
              <a:avLst/>
            </a:prstGeom>
            <a:ln cap="rnd"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文本框 164">
              <a:extLst>
                <a:ext uri="{FF2B5EF4-FFF2-40B4-BE49-F238E27FC236}">
                  <a16:creationId xmlns:a16="http://schemas.microsoft.com/office/drawing/2014/main" id="{8C152F89-17A8-41D9-B72A-C96515933E51}"/>
                </a:ext>
              </a:extLst>
            </p:cNvPr>
            <p:cNvSpPr txBox="1"/>
            <p:nvPr/>
          </p:nvSpPr>
          <p:spPr>
            <a:xfrm>
              <a:off x="15965510" y="3904536"/>
              <a:ext cx="984244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1"/>
                  </a:solidFill>
                </a:rPr>
                <a:t>预期收益：</a:t>
              </a:r>
              <a:r>
                <a:rPr lang="en-US" altLang="zh-CN" sz="1050" dirty="0">
                  <a:solidFill>
                    <a:schemeClr val="accent1"/>
                  </a:solidFill>
                </a:rPr>
                <a:t>45</a:t>
              </a:r>
              <a:r>
                <a:rPr lang="zh-CN" altLang="en-US" sz="1050" dirty="0">
                  <a:solidFill>
                    <a:schemeClr val="accent1"/>
                  </a:solidFill>
                </a:rPr>
                <a:t>万</a:t>
              </a:r>
              <a:endParaRPr lang="en-US" altLang="zh-CN" sz="1050" dirty="0">
                <a:solidFill>
                  <a:schemeClr val="accent1"/>
                </a:solidFill>
              </a:endParaRPr>
            </a:p>
          </p:txBody>
        </p:sp>
        <p:sp>
          <p:nvSpPr>
            <p:cNvPr id="166" name="文本框 165">
              <a:extLst>
                <a:ext uri="{FF2B5EF4-FFF2-40B4-BE49-F238E27FC236}">
                  <a16:creationId xmlns:a16="http://schemas.microsoft.com/office/drawing/2014/main" id="{68FF6AB4-573A-4F37-BA51-2D55355BA202}"/>
                </a:ext>
              </a:extLst>
            </p:cNvPr>
            <p:cNvSpPr txBox="1"/>
            <p:nvPr/>
          </p:nvSpPr>
          <p:spPr>
            <a:xfrm>
              <a:off x="15965510" y="4106942"/>
              <a:ext cx="91691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1"/>
                  </a:solidFill>
                </a:rPr>
                <a:t>完成率：</a:t>
              </a:r>
              <a:r>
                <a:rPr lang="en-US" altLang="zh-CN" sz="1050" dirty="0">
                  <a:solidFill>
                    <a:schemeClr val="accent1"/>
                  </a:solidFill>
                </a:rPr>
                <a:t>115%</a:t>
              </a:r>
            </a:p>
          </p:txBody>
        </p:sp>
        <p:sp>
          <p:nvSpPr>
            <p:cNvPr id="167" name="文本框 166">
              <a:extLst>
                <a:ext uri="{FF2B5EF4-FFF2-40B4-BE49-F238E27FC236}">
                  <a16:creationId xmlns:a16="http://schemas.microsoft.com/office/drawing/2014/main" id="{617B16F7-13C8-4340-A201-B5EE1551CC0F}"/>
                </a:ext>
              </a:extLst>
            </p:cNvPr>
            <p:cNvSpPr txBox="1"/>
            <p:nvPr/>
          </p:nvSpPr>
          <p:spPr>
            <a:xfrm>
              <a:off x="18713475" y="3904536"/>
              <a:ext cx="1072409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1"/>
                  </a:solidFill>
                </a:rPr>
                <a:t>预期收益：</a:t>
              </a:r>
              <a:r>
                <a:rPr lang="en-US" altLang="zh-CN" sz="1050" dirty="0">
                  <a:solidFill>
                    <a:schemeClr val="accent1"/>
                  </a:solidFill>
                </a:rPr>
                <a:t>350</a:t>
              </a:r>
              <a:r>
                <a:rPr lang="zh-CN" altLang="en-US" sz="1050" dirty="0">
                  <a:solidFill>
                    <a:schemeClr val="accent1"/>
                  </a:solidFill>
                </a:rPr>
                <a:t>万</a:t>
              </a:r>
              <a:endParaRPr lang="en-US" altLang="zh-CN" sz="1050" dirty="0">
                <a:solidFill>
                  <a:schemeClr val="accent1"/>
                </a:solidFill>
              </a:endParaRPr>
            </a:p>
          </p:txBody>
        </p:sp>
        <p:sp>
          <p:nvSpPr>
            <p:cNvPr id="168" name="文本框 167">
              <a:extLst>
                <a:ext uri="{FF2B5EF4-FFF2-40B4-BE49-F238E27FC236}">
                  <a16:creationId xmlns:a16="http://schemas.microsoft.com/office/drawing/2014/main" id="{57D2BA79-34BD-47C9-8AA0-19634C0BA60E}"/>
                </a:ext>
              </a:extLst>
            </p:cNvPr>
            <p:cNvSpPr txBox="1"/>
            <p:nvPr/>
          </p:nvSpPr>
          <p:spPr>
            <a:xfrm>
              <a:off x="18713475" y="4106942"/>
              <a:ext cx="91691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1"/>
                  </a:solidFill>
                </a:rPr>
                <a:t>完成率：</a:t>
              </a:r>
              <a:r>
                <a:rPr lang="en-US" altLang="zh-CN" sz="1050" dirty="0">
                  <a:solidFill>
                    <a:schemeClr val="accent1"/>
                  </a:solidFill>
                </a:rPr>
                <a:t>145%</a:t>
              </a:r>
            </a:p>
          </p:txBody>
        </p:sp>
        <p:sp>
          <p:nvSpPr>
            <p:cNvPr id="169" name="文本框 168">
              <a:extLst>
                <a:ext uri="{FF2B5EF4-FFF2-40B4-BE49-F238E27FC236}">
                  <a16:creationId xmlns:a16="http://schemas.microsoft.com/office/drawing/2014/main" id="{ADBE3EFE-9ADB-4D04-86C6-638CA34C8C6A}"/>
                </a:ext>
              </a:extLst>
            </p:cNvPr>
            <p:cNvSpPr txBox="1"/>
            <p:nvPr/>
          </p:nvSpPr>
          <p:spPr>
            <a:xfrm>
              <a:off x="21470992" y="3904536"/>
              <a:ext cx="1160574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1"/>
                  </a:solidFill>
                </a:rPr>
                <a:t>预期收益：</a:t>
              </a:r>
              <a:r>
                <a:rPr lang="en-US" altLang="zh-CN" sz="1050" dirty="0">
                  <a:solidFill>
                    <a:schemeClr val="accent1"/>
                  </a:solidFill>
                </a:rPr>
                <a:t>1500</a:t>
              </a:r>
              <a:r>
                <a:rPr lang="zh-CN" altLang="en-US" sz="1050" dirty="0">
                  <a:solidFill>
                    <a:schemeClr val="accent1"/>
                  </a:solidFill>
                </a:rPr>
                <a:t>万</a:t>
              </a:r>
              <a:endParaRPr lang="en-US" altLang="zh-CN" sz="1050" dirty="0">
                <a:solidFill>
                  <a:schemeClr val="accent1"/>
                </a:solidFill>
              </a:endParaRPr>
            </a:p>
          </p:txBody>
        </p:sp>
        <p:sp>
          <p:nvSpPr>
            <p:cNvPr id="170" name="文本框 169">
              <a:extLst>
                <a:ext uri="{FF2B5EF4-FFF2-40B4-BE49-F238E27FC236}">
                  <a16:creationId xmlns:a16="http://schemas.microsoft.com/office/drawing/2014/main" id="{981C031B-4089-4A34-A8DE-5C2BF3C89E69}"/>
                </a:ext>
              </a:extLst>
            </p:cNvPr>
            <p:cNvSpPr txBox="1"/>
            <p:nvPr/>
          </p:nvSpPr>
          <p:spPr>
            <a:xfrm>
              <a:off x="21470992" y="4106942"/>
              <a:ext cx="91691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1"/>
                  </a:solidFill>
                </a:rPr>
                <a:t>完成率：</a:t>
              </a:r>
              <a:r>
                <a:rPr lang="en-US" altLang="zh-CN" sz="1050" dirty="0">
                  <a:solidFill>
                    <a:schemeClr val="accent1"/>
                  </a:solidFill>
                </a:rPr>
                <a:t>136%</a:t>
              </a:r>
            </a:p>
          </p:txBody>
        </p:sp>
      </p:grpSp>
      <p:grpSp>
        <p:nvGrpSpPr>
          <p:cNvPr id="171" name="组合 170">
            <a:extLst>
              <a:ext uri="{FF2B5EF4-FFF2-40B4-BE49-F238E27FC236}">
                <a16:creationId xmlns:a16="http://schemas.microsoft.com/office/drawing/2014/main" id="{EB15B41B-6DB7-4566-96C9-18B16DD77DDD}"/>
              </a:ext>
            </a:extLst>
          </p:cNvPr>
          <p:cNvGrpSpPr/>
          <p:nvPr/>
        </p:nvGrpSpPr>
        <p:grpSpPr>
          <a:xfrm>
            <a:off x="10086975" y="387350"/>
            <a:ext cx="1495425" cy="200025"/>
            <a:chOff x="8759825" y="469900"/>
            <a:chExt cx="1495425" cy="200025"/>
          </a:xfrm>
        </p:grpSpPr>
        <p:sp>
          <p:nvSpPr>
            <p:cNvPr id="172" name="任意多边形: 形状 171">
              <a:extLst>
                <a:ext uri="{FF2B5EF4-FFF2-40B4-BE49-F238E27FC236}">
                  <a16:creationId xmlns:a16="http://schemas.microsoft.com/office/drawing/2014/main" id="{98A68BAC-E421-47E2-90B4-B570F5327E9E}"/>
                </a:ext>
              </a:extLst>
            </p:cNvPr>
            <p:cNvSpPr/>
            <p:nvPr/>
          </p:nvSpPr>
          <p:spPr>
            <a:xfrm>
              <a:off x="9836150" y="479425"/>
              <a:ext cx="114300" cy="190500"/>
            </a:xfrm>
            <a:custGeom>
              <a:avLst/>
              <a:gdLst>
                <a:gd name="connsiteX0" fmla="*/ 64803 w 114300"/>
                <a:gd name="connsiteY0" fmla="*/ 115 h 190500"/>
                <a:gd name="connsiteX1" fmla="*/ 105475 w 114300"/>
                <a:gd name="connsiteY1" fmla="*/ 6782 h 190500"/>
                <a:gd name="connsiteX2" fmla="*/ 105475 w 114300"/>
                <a:gd name="connsiteY2" fmla="*/ 32719 h 190500"/>
                <a:gd name="connsiteX3" fmla="*/ 62992 w 114300"/>
                <a:gd name="connsiteY3" fmla="*/ 21175 h 190500"/>
                <a:gd name="connsiteX4" fmla="*/ 35180 w 114300"/>
                <a:gd name="connsiteY4" fmla="*/ 28252 h 190500"/>
                <a:gd name="connsiteX5" fmla="*/ 24417 w 114300"/>
                <a:gd name="connsiteY5" fmla="*/ 47950 h 190500"/>
                <a:gd name="connsiteX6" fmla="*/ 31845 w 114300"/>
                <a:gd name="connsiteY6" fmla="*/ 66152 h 190500"/>
                <a:gd name="connsiteX7" fmla="*/ 64135 w 114300"/>
                <a:gd name="connsiteY7" fmla="*/ 85307 h 190500"/>
                <a:gd name="connsiteX8" fmla="*/ 102426 w 114300"/>
                <a:gd name="connsiteY8" fmla="*/ 111253 h 190500"/>
                <a:gd name="connsiteX9" fmla="*/ 113380 w 114300"/>
                <a:gd name="connsiteY9" fmla="*/ 140402 h 190500"/>
                <a:gd name="connsiteX10" fmla="*/ 95568 w 114300"/>
                <a:gd name="connsiteY10" fmla="*/ 177646 h 190500"/>
                <a:gd name="connsiteX11" fmla="*/ 46228 w 114300"/>
                <a:gd name="connsiteY11" fmla="*/ 190615 h 190500"/>
                <a:gd name="connsiteX12" fmla="*/ 20511 w 114300"/>
                <a:gd name="connsiteY12" fmla="*/ 187580 h 190500"/>
                <a:gd name="connsiteX13" fmla="*/ -920 w 114300"/>
                <a:gd name="connsiteY13" fmla="*/ 180025 h 190500"/>
                <a:gd name="connsiteX14" fmla="*/ -920 w 114300"/>
                <a:gd name="connsiteY14" fmla="*/ 152896 h 190500"/>
                <a:gd name="connsiteX15" fmla="*/ 21940 w 114300"/>
                <a:gd name="connsiteY15" fmla="*/ 165033 h 190500"/>
                <a:gd name="connsiteX16" fmla="*/ 48991 w 114300"/>
                <a:gd name="connsiteY16" fmla="*/ 169792 h 190500"/>
                <a:gd name="connsiteX17" fmla="*/ 88139 w 114300"/>
                <a:gd name="connsiteY17" fmla="*/ 142187 h 190500"/>
                <a:gd name="connsiteX18" fmla="*/ 83948 w 114300"/>
                <a:gd name="connsiteY18" fmla="*/ 128264 h 190500"/>
                <a:gd name="connsiteX19" fmla="*/ 72422 w 114300"/>
                <a:gd name="connsiteY19" fmla="*/ 117320 h 190500"/>
                <a:gd name="connsiteX20" fmla="*/ 44990 w 114300"/>
                <a:gd name="connsiteY20" fmla="*/ 102680 h 190500"/>
                <a:gd name="connsiteX21" fmla="*/ 8128 w 114300"/>
                <a:gd name="connsiteY21" fmla="*/ 77039 h 190500"/>
                <a:gd name="connsiteX22" fmla="*/ -825 w 114300"/>
                <a:gd name="connsiteY22" fmla="*/ 49969 h 190500"/>
                <a:gd name="connsiteX23" fmla="*/ 17844 w 114300"/>
                <a:gd name="connsiteY23" fmla="*/ 13564 h 190500"/>
                <a:gd name="connsiteX24" fmla="*/ 64803 w 114300"/>
                <a:gd name="connsiteY24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0" h="190500">
                  <a:moveTo>
                    <a:pt x="64803" y="115"/>
                  </a:moveTo>
                  <a:cubicBezTo>
                    <a:pt x="83281" y="115"/>
                    <a:pt x="96807" y="2334"/>
                    <a:pt x="105475" y="6782"/>
                  </a:cubicBezTo>
                  <a:lnTo>
                    <a:pt x="105475" y="32719"/>
                  </a:lnTo>
                  <a:cubicBezTo>
                    <a:pt x="94235" y="25023"/>
                    <a:pt x="80043" y="21175"/>
                    <a:pt x="62992" y="21175"/>
                  </a:cubicBezTo>
                  <a:cubicBezTo>
                    <a:pt x="51563" y="21175"/>
                    <a:pt x="42324" y="23537"/>
                    <a:pt x="35180" y="28252"/>
                  </a:cubicBezTo>
                  <a:cubicBezTo>
                    <a:pt x="28036" y="32976"/>
                    <a:pt x="24417" y="39539"/>
                    <a:pt x="24417" y="47950"/>
                  </a:cubicBezTo>
                  <a:cubicBezTo>
                    <a:pt x="24417" y="55408"/>
                    <a:pt x="26893" y="61475"/>
                    <a:pt x="31845" y="66152"/>
                  </a:cubicBezTo>
                  <a:cubicBezTo>
                    <a:pt x="36799" y="70838"/>
                    <a:pt x="47562" y="77220"/>
                    <a:pt x="64135" y="85307"/>
                  </a:cubicBezTo>
                  <a:cubicBezTo>
                    <a:pt x="82424" y="93955"/>
                    <a:pt x="95187" y="102604"/>
                    <a:pt x="102426" y="111253"/>
                  </a:cubicBezTo>
                  <a:cubicBezTo>
                    <a:pt x="109760" y="119892"/>
                    <a:pt x="113380" y="129617"/>
                    <a:pt x="113380" y="140402"/>
                  </a:cubicBezTo>
                  <a:cubicBezTo>
                    <a:pt x="113380" y="156584"/>
                    <a:pt x="107475" y="168999"/>
                    <a:pt x="95568" y="177646"/>
                  </a:cubicBezTo>
                  <a:cubicBezTo>
                    <a:pt x="83757" y="186292"/>
                    <a:pt x="67279" y="190615"/>
                    <a:pt x="46228" y="190615"/>
                  </a:cubicBezTo>
                  <a:cubicBezTo>
                    <a:pt x="38895" y="190615"/>
                    <a:pt x="30322" y="189603"/>
                    <a:pt x="20511" y="187580"/>
                  </a:cubicBezTo>
                  <a:cubicBezTo>
                    <a:pt x="10700" y="185558"/>
                    <a:pt x="3556" y="183040"/>
                    <a:pt x="-920" y="180025"/>
                  </a:cubicBezTo>
                  <a:lnTo>
                    <a:pt x="-920" y="152896"/>
                  </a:lnTo>
                  <a:cubicBezTo>
                    <a:pt x="4795" y="157814"/>
                    <a:pt x="12415" y="161859"/>
                    <a:pt x="21940" y="165033"/>
                  </a:cubicBezTo>
                  <a:cubicBezTo>
                    <a:pt x="31465" y="168206"/>
                    <a:pt x="40418" y="169792"/>
                    <a:pt x="48991" y="169792"/>
                  </a:cubicBezTo>
                  <a:cubicBezTo>
                    <a:pt x="75089" y="169792"/>
                    <a:pt x="88139" y="160590"/>
                    <a:pt x="88139" y="142187"/>
                  </a:cubicBezTo>
                  <a:cubicBezTo>
                    <a:pt x="88139" y="137030"/>
                    <a:pt x="86805" y="132389"/>
                    <a:pt x="83948" y="128264"/>
                  </a:cubicBezTo>
                  <a:cubicBezTo>
                    <a:pt x="81185" y="124140"/>
                    <a:pt x="77280" y="120492"/>
                    <a:pt x="72422" y="117320"/>
                  </a:cubicBezTo>
                  <a:cubicBezTo>
                    <a:pt x="67564" y="114148"/>
                    <a:pt x="58421" y="109262"/>
                    <a:pt x="44990" y="102680"/>
                  </a:cubicBezTo>
                  <a:cubicBezTo>
                    <a:pt x="26321" y="93479"/>
                    <a:pt x="14034" y="84935"/>
                    <a:pt x="8128" y="77039"/>
                  </a:cubicBezTo>
                  <a:cubicBezTo>
                    <a:pt x="2127" y="69152"/>
                    <a:pt x="-825" y="60123"/>
                    <a:pt x="-825" y="49969"/>
                  </a:cubicBezTo>
                  <a:cubicBezTo>
                    <a:pt x="-825" y="34662"/>
                    <a:pt x="5367" y="22527"/>
                    <a:pt x="17844" y="13564"/>
                  </a:cubicBezTo>
                  <a:cubicBezTo>
                    <a:pt x="30227" y="4601"/>
                    <a:pt x="45848" y="115"/>
                    <a:pt x="64803" y="115"/>
                  </a:cubicBezTo>
                  <a:close/>
                </a:path>
              </a:pathLst>
            </a:custGeom>
            <a:solidFill>
              <a:srgbClr val="FBB0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:a16="http://schemas.microsoft.com/office/drawing/2014/main" id="{9E7BC799-D0BD-4CE8-8809-AF5D9C99DC1D}"/>
                </a:ext>
              </a:extLst>
            </p:cNvPr>
            <p:cNvSpPr/>
            <p:nvPr/>
          </p:nvSpPr>
          <p:spPr>
            <a:xfrm>
              <a:off x="9407525" y="479425"/>
              <a:ext cx="114300" cy="180975"/>
            </a:xfrm>
            <a:custGeom>
              <a:avLst/>
              <a:gdLst>
                <a:gd name="connsiteX0" fmla="*/ -920 w 114300"/>
                <a:gd name="connsiteY0" fmla="*/ 115 h 180975"/>
                <a:gd name="connsiteX1" fmla="*/ 51039 w 114300"/>
                <a:gd name="connsiteY1" fmla="*/ 115 h 180975"/>
                <a:gd name="connsiteX2" fmla="*/ 97026 w 114300"/>
                <a:gd name="connsiteY2" fmla="*/ 14250 h 180975"/>
                <a:gd name="connsiteX3" fmla="*/ 113380 w 114300"/>
                <a:gd name="connsiteY3" fmla="*/ 54674 h 180975"/>
                <a:gd name="connsiteX4" fmla="*/ 94254 w 114300"/>
                <a:gd name="connsiteY4" fmla="*/ 97842 h 180975"/>
                <a:gd name="connsiteX5" fmla="*/ 46429 w 114300"/>
                <a:gd name="connsiteY5" fmla="*/ 113443 h 180975"/>
                <a:gd name="connsiteX6" fmla="*/ 22693 w 114300"/>
                <a:gd name="connsiteY6" fmla="*/ 113443 h 180975"/>
                <a:gd name="connsiteX7" fmla="*/ 22693 w 114300"/>
                <a:gd name="connsiteY7" fmla="*/ 181090 h 180975"/>
                <a:gd name="connsiteX8" fmla="*/ -920 w 114300"/>
                <a:gd name="connsiteY8" fmla="*/ 181090 h 180975"/>
                <a:gd name="connsiteX9" fmla="*/ -920 w 114300"/>
                <a:gd name="connsiteY9" fmla="*/ 115 h 180975"/>
                <a:gd name="connsiteX10" fmla="*/ 22693 w 114300"/>
                <a:gd name="connsiteY10" fmla="*/ 20679 h 180975"/>
                <a:gd name="connsiteX11" fmla="*/ 22693 w 114300"/>
                <a:gd name="connsiteY11" fmla="*/ 92879 h 180975"/>
                <a:gd name="connsiteX12" fmla="*/ 44543 w 114300"/>
                <a:gd name="connsiteY12" fmla="*/ 92879 h 180975"/>
                <a:gd name="connsiteX13" fmla="*/ 77366 w 114300"/>
                <a:gd name="connsiteY13" fmla="*/ 83240 h 180975"/>
                <a:gd name="connsiteX14" fmla="*/ 88586 w 114300"/>
                <a:gd name="connsiteY14" fmla="*/ 55608 h 180975"/>
                <a:gd name="connsiteX15" fmla="*/ 46781 w 114300"/>
                <a:gd name="connsiteY15" fmla="*/ 20679 h 180975"/>
                <a:gd name="connsiteX16" fmla="*/ 22693 w 114300"/>
                <a:gd name="connsiteY16" fmla="*/ 206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300" h="180975">
                  <a:moveTo>
                    <a:pt x="-920" y="115"/>
                  </a:moveTo>
                  <a:lnTo>
                    <a:pt x="51039" y="115"/>
                  </a:lnTo>
                  <a:cubicBezTo>
                    <a:pt x="70794" y="115"/>
                    <a:pt x="86119" y="4830"/>
                    <a:pt x="97026" y="14250"/>
                  </a:cubicBezTo>
                  <a:cubicBezTo>
                    <a:pt x="107931" y="23680"/>
                    <a:pt x="113380" y="37148"/>
                    <a:pt x="113380" y="54674"/>
                  </a:cubicBezTo>
                  <a:cubicBezTo>
                    <a:pt x="113380" y="72438"/>
                    <a:pt x="107008" y="86821"/>
                    <a:pt x="94254" y="97842"/>
                  </a:cubicBezTo>
                  <a:cubicBezTo>
                    <a:pt x="81500" y="108871"/>
                    <a:pt x="65555" y="114063"/>
                    <a:pt x="46429" y="113443"/>
                  </a:cubicBezTo>
                  <a:lnTo>
                    <a:pt x="22693" y="113443"/>
                  </a:lnTo>
                  <a:lnTo>
                    <a:pt x="22693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  <a:moveTo>
                    <a:pt x="22693" y="20679"/>
                  </a:moveTo>
                  <a:lnTo>
                    <a:pt x="22693" y="92879"/>
                  </a:lnTo>
                  <a:lnTo>
                    <a:pt x="44543" y="92879"/>
                  </a:lnTo>
                  <a:cubicBezTo>
                    <a:pt x="58944" y="92879"/>
                    <a:pt x="69889" y="89669"/>
                    <a:pt x="77366" y="83240"/>
                  </a:cubicBezTo>
                  <a:cubicBezTo>
                    <a:pt x="84843" y="76820"/>
                    <a:pt x="88586" y="67609"/>
                    <a:pt x="88586" y="55608"/>
                  </a:cubicBezTo>
                  <a:cubicBezTo>
                    <a:pt x="88586" y="32319"/>
                    <a:pt x="74652" y="20679"/>
                    <a:pt x="46781" y="20679"/>
                  </a:cubicBezTo>
                  <a:lnTo>
                    <a:pt x="22693" y="20679"/>
                  </a:lnTo>
                  <a:close/>
                </a:path>
              </a:pathLst>
            </a:custGeom>
            <a:solidFill>
              <a:srgbClr val="EF5B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915C5AB5-232F-4B73-B009-20CE030F0AF8}"/>
                </a:ext>
              </a:extLst>
            </p:cNvPr>
            <p:cNvSpPr/>
            <p:nvPr/>
          </p:nvSpPr>
          <p:spPr>
            <a:xfrm>
              <a:off x="9550400" y="479425"/>
              <a:ext cx="95250" cy="180975"/>
            </a:xfrm>
            <a:custGeom>
              <a:avLst/>
              <a:gdLst>
                <a:gd name="connsiteX0" fmla="*/ -920 w 95250"/>
                <a:gd name="connsiteY0" fmla="*/ 115 h 180975"/>
                <a:gd name="connsiteX1" fmla="*/ 22416 w 95250"/>
                <a:gd name="connsiteY1" fmla="*/ 115 h 180975"/>
                <a:gd name="connsiteX2" fmla="*/ 22416 w 95250"/>
                <a:gd name="connsiteY2" fmla="*/ 160410 h 180975"/>
                <a:gd name="connsiteX3" fmla="*/ 94330 w 95250"/>
                <a:gd name="connsiteY3" fmla="*/ 160410 h 180975"/>
                <a:gd name="connsiteX4" fmla="*/ 94330 w 95250"/>
                <a:gd name="connsiteY4" fmla="*/ 181090 h 180975"/>
                <a:gd name="connsiteX5" fmla="*/ -920 w 95250"/>
                <a:gd name="connsiteY5" fmla="*/ 181090 h 180975"/>
                <a:gd name="connsiteX6" fmla="*/ -920 w 95250"/>
                <a:gd name="connsiteY6" fmla="*/ 11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180975">
                  <a:moveTo>
                    <a:pt x="-920" y="115"/>
                  </a:moveTo>
                  <a:lnTo>
                    <a:pt x="22416" y="115"/>
                  </a:lnTo>
                  <a:lnTo>
                    <a:pt x="22416" y="160410"/>
                  </a:lnTo>
                  <a:lnTo>
                    <a:pt x="94330" y="160410"/>
                  </a:lnTo>
                  <a:lnTo>
                    <a:pt x="94330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</a:path>
              </a:pathLst>
            </a:custGeom>
            <a:solidFill>
              <a:srgbClr val="293B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:a16="http://schemas.microsoft.com/office/drawing/2014/main" id="{84B7FCFF-FE48-4AC0-A514-72597B6AC9FF}"/>
                </a:ext>
              </a:extLst>
            </p:cNvPr>
            <p:cNvSpPr/>
            <p:nvPr/>
          </p:nvSpPr>
          <p:spPr>
            <a:xfrm>
              <a:off x="9664700" y="479425"/>
              <a:ext cx="142875" cy="190500"/>
            </a:xfrm>
            <a:custGeom>
              <a:avLst/>
              <a:gdLst>
                <a:gd name="connsiteX0" fmla="*/ -920 w 142875"/>
                <a:gd name="connsiteY0" fmla="*/ 115 h 190500"/>
                <a:gd name="connsiteX1" fmla="*/ 23559 w 142875"/>
                <a:gd name="connsiteY1" fmla="*/ 115 h 190500"/>
                <a:gd name="connsiteX2" fmla="*/ 23559 w 142875"/>
                <a:gd name="connsiteY2" fmla="*/ 112843 h 190500"/>
                <a:gd name="connsiteX3" fmla="*/ 71280 w 142875"/>
                <a:gd name="connsiteY3" fmla="*/ 169086 h 190500"/>
                <a:gd name="connsiteX4" fmla="*/ 117476 w 142875"/>
                <a:gd name="connsiteY4" fmla="*/ 114653 h 190500"/>
                <a:gd name="connsiteX5" fmla="*/ 117476 w 142875"/>
                <a:gd name="connsiteY5" fmla="*/ 115 h 190500"/>
                <a:gd name="connsiteX6" fmla="*/ 141955 w 142875"/>
                <a:gd name="connsiteY6" fmla="*/ 115 h 190500"/>
                <a:gd name="connsiteX7" fmla="*/ 141955 w 142875"/>
                <a:gd name="connsiteY7" fmla="*/ 111148 h 190500"/>
                <a:gd name="connsiteX8" fmla="*/ 68994 w 142875"/>
                <a:gd name="connsiteY8" fmla="*/ 190615 h 190500"/>
                <a:gd name="connsiteX9" fmla="*/ -920 w 142875"/>
                <a:gd name="connsiteY9" fmla="*/ 113929 h 190500"/>
                <a:gd name="connsiteX10" fmla="*/ -920 w 142875"/>
                <a:gd name="connsiteY10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90500">
                  <a:moveTo>
                    <a:pt x="-920" y="115"/>
                  </a:moveTo>
                  <a:lnTo>
                    <a:pt x="23559" y="115"/>
                  </a:lnTo>
                  <a:lnTo>
                    <a:pt x="23559" y="112843"/>
                  </a:lnTo>
                  <a:cubicBezTo>
                    <a:pt x="23559" y="150338"/>
                    <a:pt x="39466" y="169086"/>
                    <a:pt x="71280" y="169086"/>
                  </a:cubicBezTo>
                  <a:cubicBezTo>
                    <a:pt x="102046" y="169086"/>
                    <a:pt x="117476" y="150942"/>
                    <a:pt x="117476" y="114653"/>
                  </a:cubicBezTo>
                  <a:lnTo>
                    <a:pt x="117476" y="115"/>
                  </a:lnTo>
                  <a:lnTo>
                    <a:pt x="141955" y="115"/>
                  </a:lnTo>
                  <a:lnTo>
                    <a:pt x="141955" y="111148"/>
                  </a:lnTo>
                  <a:cubicBezTo>
                    <a:pt x="141955" y="164126"/>
                    <a:pt x="117666" y="190615"/>
                    <a:pt x="68994" y="190615"/>
                  </a:cubicBezTo>
                  <a:cubicBezTo>
                    <a:pt x="22416" y="190615"/>
                    <a:pt x="-920" y="165054"/>
                    <a:pt x="-920" y="113929"/>
                  </a:cubicBezTo>
                  <a:lnTo>
                    <a:pt x="-920" y="115"/>
                  </a:lnTo>
                  <a:close/>
                </a:path>
              </a:pathLst>
            </a:custGeom>
            <a:solidFill>
              <a:srgbClr val="1A92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:a16="http://schemas.microsoft.com/office/drawing/2014/main" id="{8F4F2DCC-5C10-4070-9040-928259F1F655}"/>
                </a:ext>
              </a:extLst>
            </p:cNvPr>
            <p:cNvSpPr/>
            <p:nvPr/>
          </p:nvSpPr>
          <p:spPr>
            <a:xfrm>
              <a:off x="8759825" y="469900"/>
              <a:ext cx="1495425" cy="200025"/>
            </a:xfrm>
            <a:custGeom>
              <a:avLst/>
              <a:gdLst>
                <a:gd name="connsiteX0" fmla="*/ 1231520 w 1495425"/>
                <a:gd name="connsiteY0" fmla="*/ 178615 h 200025"/>
                <a:gd name="connsiteX1" fmla="*/ 1238950 w 1495425"/>
                <a:gd name="connsiteY1" fmla="*/ 181469 h 200025"/>
                <a:gd name="connsiteX2" fmla="*/ 1241902 w 1495425"/>
                <a:gd name="connsiteY2" fmla="*/ 188842 h 200025"/>
                <a:gd name="connsiteX3" fmla="*/ 1238950 w 1495425"/>
                <a:gd name="connsiteY3" fmla="*/ 196216 h 200025"/>
                <a:gd name="connsiteX4" fmla="*/ 1231520 w 1495425"/>
                <a:gd name="connsiteY4" fmla="*/ 199188 h 200025"/>
                <a:gd name="connsiteX5" fmla="*/ 1224376 w 1495425"/>
                <a:gd name="connsiteY5" fmla="*/ 196216 h 200025"/>
                <a:gd name="connsiteX6" fmla="*/ 1221518 w 1495425"/>
                <a:gd name="connsiteY6" fmla="*/ 188842 h 200025"/>
                <a:gd name="connsiteX7" fmla="*/ 1224376 w 1495425"/>
                <a:gd name="connsiteY7" fmla="*/ 181469 h 200025"/>
                <a:gd name="connsiteX8" fmla="*/ 1231520 w 1495425"/>
                <a:gd name="connsiteY8" fmla="*/ 178615 h 200025"/>
                <a:gd name="connsiteX9" fmla="*/ 560884 w 1495425"/>
                <a:gd name="connsiteY9" fmla="*/ 73010 h 200025"/>
                <a:gd name="connsiteX10" fmla="*/ 530756 w 1495425"/>
                <a:gd name="connsiteY10" fmla="*/ 85383 h 200025"/>
                <a:gd name="connsiteX11" fmla="*/ 516050 w 1495425"/>
                <a:gd name="connsiteY11" fmla="*/ 120940 h 200025"/>
                <a:gd name="connsiteX12" fmla="*/ 599060 w 1495425"/>
                <a:gd name="connsiteY12" fmla="*/ 120940 h 200025"/>
                <a:gd name="connsiteX13" fmla="*/ 588316 w 1495425"/>
                <a:gd name="connsiteY13" fmla="*/ 85564 h 200025"/>
                <a:gd name="connsiteX14" fmla="*/ 560884 w 1495425"/>
                <a:gd name="connsiteY14" fmla="*/ 73010 h 200025"/>
                <a:gd name="connsiteX15" fmla="*/ 345142 w 1495425"/>
                <a:gd name="connsiteY15" fmla="*/ 65399 h 200025"/>
                <a:gd name="connsiteX16" fmla="*/ 356696 w 1495425"/>
                <a:gd name="connsiteY16" fmla="*/ 65399 h 200025"/>
                <a:gd name="connsiteX17" fmla="*/ 356696 w 1495425"/>
                <a:gd name="connsiteY17" fmla="*/ 196929 h 200025"/>
                <a:gd name="connsiteX18" fmla="*/ 345142 w 1495425"/>
                <a:gd name="connsiteY18" fmla="*/ 196929 h 200025"/>
                <a:gd name="connsiteX19" fmla="*/ 1451452 w 1495425"/>
                <a:gd name="connsiteY19" fmla="*/ 62189 h 200025"/>
                <a:gd name="connsiteX20" fmla="*/ 1483456 w 1495425"/>
                <a:gd name="connsiteY20" fmla="*/ 76401 h 200025"/>
                <a:gd name="connsiteX21" fmla="*/ 1494505 w 1495425"/>
                <a:gd name="connsiteY21" fmla="*/ 116892 h 200025"/>
                <a:gd name="connsiteX22" fmla="*/ 1494505 w 1495425"/>
                <a:gd name="connsiteY22" fmla="*/ 196929 h 200025"/>
                <a:gd name="connsiteX23" fmla="*/ 1482980 w 1495425"/>
                <a:gd name="connsiteY23" fmla="*/ 196929 h 200025"/>
                <a:gd name="connsiteX24" fmla="*/ 1482980 w 1495425"/>
                <a:gd name="connsiteY24" fmla="*/ 120340 h 200025"/>
                <a:gd name="connsiteX25" fmla="*/ 1449452 w 1495425"/>
                <a:gd name="connsiteY25" fmla="*/ 73010 h 200025"/>
                <a:gd name="connsiteX26" fmla="*/ 1418686 w 1495425"/>
                <a:gd name="connsiteY26" fmla="*/ 86926 h 200025"/>
                <a:gd name="connsiteX27" fmla="*/ 1406685 w 1495425"/>
                <a:gd name="connsiteY27" fmla="*/ 121416 h 200025"/>
                <a:gd name="connsiteX28" fmla="*/ 1406685 w 1495425"/>
                <a:gd name="connsiteY28" fmla="*/ 196929 h 200025"/>
                <a:gd name="connsiteX29" fmla="*/ 1395159 w 1495425"/>
                <a:gd name="connsiteY29" fmla="*/ 196929 h 200025"/>
                <a:gd name="connsiteX30" fmla="*/ 1395159 w 1495425"/>
                <a:gd name="connsiteY30" fmla="*/ 65399 h 200025"/>
                <a:gd name="connsiteX31" fmla="*/ 1406685 w 1495425"/>
                <a:gd name="connsiteY31" fmla="*/ 65399 h 200025"/>
                <a:gd name="connsiteX32" fmla="*/ 1406685 w 1495425"/>
                <a:gd name="connsiteY32" fmla="*/ 89307 h 200025"/>
                <a:gd name="connsiteX33" fmla="*/ 1407256 w 1495425"/>
                <a:gd name="connsiteY33" fmla="*/ 89307 h 200025"/>
                <a:gd name="connsiteX34" fmla="*/ 1451452 w 1495425"/>
                <a:gd name="connsiteY34" fmla="*/ 62189 h 200025"/>
                <a:gd name="connsiteX35" fmla="*/ 1336295 w 1495425"/>
                <a:gd name="connsiteY35" fmla="*/ 62189 h 200025"/>
                <a:gd name="connsiteX36" fmla="*/ 1364870 w 1495425"/>
                <a:gd name="connsiteY36" fmla="*/ 68371 h 200025"/>
                <a:gd name="connsiteX37" fmla="*/ 1364870 w 1495425"/>
                <a:gd name="connsiteY37" fmla="*/ 81697 h 200025"/>
                <a:gd name="connsiteX38" fmla="*/ 1334485 w 1495425"/>
                <a:gd name="connsiteY38" fmla="*/ 73010 h 200025"/>
                <a:gd name="connsiteX39" fmla="*/ 1297718 w 1495425"/>
                <a:gd name="connsiteY39" fmla="*/ 89660 h 200025"/>
                <a:gd name="connsiteX40" fmla="*/ 1283621 w 1495425"/>
                <a:gd name="connsiteY40" fmla="*/ 132713 h 200025"/>
                <a:gd name="connsiteX41" fmla="*/ 1296480 w 1495425"/>
                <a:gd name="connsiteY41" fmla="*/ 173799 h 200025"/>
                <a:gd name="connsiteX42" fmla="*/ 1330676 w 1495425"/>
                <a:gd name="connsiteY42" fmla="*/ 189318 h 200025"/>
                <a:gd name="connsiteX43" fmla="*/ 1364393 w 1495425"/>
                <a:gd name="connsiteY43" fmla="*/ 178853 h 200025"/>
                <a:gd name="connsiteX44" fmla="*/ 1364393 w 1495425"/>
                <a:gd name="connsiteY44" fmla="*/ 191102 h 200025"/>
                <a:gd name="connsiteX45" fmla="*/ 1330103 w 1495425"/>
                <a:gd name="connsiteY45" fmla="*/ 200140 h 200025"/>
                <a:gd name="connsiteX46" fmla="*/ 1287622 w 1495425"/>
                <a:gd name="connsiteY46" fmla="*/ 181707 h 200025"/>
                <a:gd name="connsiteX47" fmla="*/ 1271429 w 1495425"/>
                <a:gd name="connsiteY47" fmla="*/ 133427 h 200025"/>
                <a:gd name="connsiteX48" fmla="*/ 1289622 w 1495425"/>
                <a:gd name="connsiteY48" fmla="*/ 82173 h 200025"/>
                <a:gd name="connsiteX49" fmla="*/ 1336295 w 1495425"/>
                <a:gd name="connsiteY49" fmla="*/ 62189 h 200025"/>
                <a:gd name="connsiteX50" fmla="*/ 561350 w 1495425"/>
                <a:gd name="connsiteY50" fmla="*/ 62189 h 200025"/>
                <a:gd name="connsiteX51" fmla="*/ 598298 w 1495425"/>
                <a:gd name="connsiteY51" fmla="*/ 79439 h 200025"/>
                <a:gd name="connsiteX52" fmla="*/ 611204 w 1495425"/>
                <a:gd name="connsiteY52" fmla="*/ 126407 h 200025"/>
                <a:gd name="connsiteX53" fmla="*/ 611204 w 1495425"/>
                <a:gd name="connsiteY53" fmla="*/ 131646 h 200025"/>
                <a:gd name="connsiteX54" fmla="*/ 515583 w 1495425"/>
                <a:gd name="connsiteY54" fmla="*/ 131646 h 200025"/>
                <a:gd name="connsiteX55" fmla="*/ 527841 w 1495425"/>
                <a:gd name="connsiteY55" fmla="*/ 174037 h 200025"/>
                <a:gd name="connsiteX56" fmla="*/ 561579 w 1495425"/>
                <a:gd name="connsiteY56" fmla="*/ 189318 h 200025"/>
                <a:gd name="connsiteX57" fmla="*/ 603965 w 1495425"/>
                <a:gd name="connsiteY57" fmla="*/ 173026 h 200025"/>
                <a:gd name="connsiteX58" fmla="*/ 603965 w 1495425"/>
                <a:gd name="connsiteY58" fmla="*/ 185632 h 200025"/>
                <a:gd name="connsiteX59" fmla="*/ 559245 w 1495425"/>
                <a:gd name="connsiteY59" fmla="*/ 200140 h 200025"/>
                <a:gd name="connsiteX60" fmla="*/ 518849 w 1495425"/>
                <a:gd name="connsiteY60" fmla="*/ 181885 h 200025"/>
                <a:gd name="connsiteX61" fmla="*/ 503438 w 1495425"/>
                <a:gd name="connsiteY61" fmla="*/ 130455 h 200025"/>
                <a:gd name="connsiteX62" fmla="*/ 519555 w 1495425"/>
                <a:gd name="connsiteY62" fmla="*/ 81935 h 200025"/>
                <a:gd name="connsiteX63" fmla="*/ 561350 w 1495425"/>
                <a:gd name="connsiteY63" fmla="*/ 62189 h 200025"/>
                <a:gd name="connsiteX64" fmla="*/ 453880 w 1495425"/>
                <a:gd name="connsiteY64" fmla="*/ 62189 h 200025"/>
                <a:gd name="connsiteX65" fmla="*/ 482483 w 1495425"/>
                <a:gd name="connsiteY65" fmla="*/ 68371 h 200025"/>
                <a:gd name="connsiteX66" fmla="*/ 482483 w 1495425"/>
                <a:gd name="connsiteY66" fmla="*/ 81697 h 200025"/>
                <a:gd name="connsiteX67" fmla="*/ 452127 w 1495425"/>
                <a:gd name="connsiteY67" fmla="*/ 73010 h 200025"/>
                <a:gd name="connsiteX68" fmla="*/ 415351 w 1495425"/>
                <a:gd name="connsiteY68" fmla="*/ 89660 h 200025"/>
                <a:gd name="connsiteX69" fmla="*/ 401225 w 1495425"/>
                <a:gd name="connsiteY69" fmla="*/ 132713 h 200025"/>
                <a:gd name="connsiteX70" fmla="*/ 414122 w 1495425"/>
                <a:gd name="connsiteY70" fmla="*/ 173799 h 200025"/>
                <a:gd name="connsiteX71" fmla="*/ 448279 w 1495425"/>
                <a:gd name="connsiteY71" fmla="*/ 189318 h 200025"/>
                <a:gd name="connsiteX72" fmla="*/ 482017 w 1495425"/>
                <a:gd name="connsiteY72" fmla="*/ 178853 h 200025"/>
                <a:gd name="connsiteX73" fmla="*/ 482017 w 1495425"/>
                <a:gd name="connsiteY73" fmla="*/ 191102 h 200025"/>
                <a:gd name="connsiteX74" fmla="*/ 447689 w 1495425"/>
                <a:gd name="connsiteY74" fmla="*/ 200140 h 200025"/>
                <a:gd name="connsiteX75" fmla="*/ 405255 w 1495425"/>
                <a:gd name="connsiteY75" fmla="*/ 181707 h 200025"/>
                <a:gd name="connsiteX76" fmla="*/ 389081 w 1495425"/>
                <a:gd name="connsiteY76" fmla="*/ 133427 h 200025"/>
                <a:gd name="connsiteX77" fmla="*/ 407236 w 1495425"/>
                <a:gd name="connsiteY77" fmla="*/ 82173 h 200025"/>
                <a:gd name="connsiteX78" fmla="*/ 453880 w 1495425"/>
                <a:gd name="connsiteY78" fmla="*/ 62189 h 200025"/>
                <a:gd name="connsiteX79" fmla="*/ 84195 w 1495425"/>
                <a:gd name="connsiteY79" fmla="*/ 21280 h 200025"/>
                <a:gd name="connsiteX80" fmla="*/ 32294 w 1495425"/>
                <a:gd name="connsiteY80" fmla="*/ 44530 h 200025"/>
                <a:gd name="connsiteX81" fmla="*/ 11920 w 1495425"/>
                <a:gd name="connsiteY81" fmla="*/ 105357 h 200025"/>
                <a:gd name="connsiteX82" fmla="*/ 31189 w 1495425"/>
                <a:gd name="connsiteY82" fmla="*/ 165950 h 200025"/>
                <a:gd name="connsiteX83" fmla="*/ 82671 w 1495425"/>
                <a:gd name="connsiteY83" fmla="*/ 188486 h 200025"/>
                <a:gd name="connsiteX84" fmla="*/ 135735 w 1495425"/>
                <a:gd name="connsiteY84" fmla="*/ 166188 h 200025"/>
                <a:gd name="connsiteX85" fmla="*/ 155300 w 1495425"/>
                <a:gd name="connsiteY85" fmla="*/ 104052 h 200025"/>
                <a:gd name="connsiteX86" fmla="*/ 136202 w 1495425"/>
                <a:gd name="connsiteY86" fmla="*/ 43168 h 200025"/>
                <a:gd name="connsiteX87" fmla="*/ 84195 w 1495425"/>
                <a:gd name="connsiteY87" fmla="*/ 21280 h 200025"/>
                <a:gd name="connsiteX88" fmla="*/ 350857 w 1495425"/>
                <a:gd name="connsiteY88" fmla="*/ 12717 h 200025"/>
                <a:gd name="connsiteX89" fmla="*/ 357696 w 1495425"/>
                <a:gd name="connsiteY89" fmla="*/ 15279 h 200025"/>
                <a:gd name="connsiteX90" fmla="*/ 360668 w 1495425"/>
                <a:gd name="connsiteY90" fmla="*/ 22232 h 200025"/>
                <a:gd name="connsiteX91" fmla="*/ 357753 w 1495425"/>
                <a:gd name="connsiteY91" fmla="*/ 29309 h 200025"/>
                <a:gd name="connsiteX92" fmla="*/ 350857 w 1495425"/>
                <a:gd name="connsiteY92" fmla="*/ 32224 h 200025"/>
                <a:gd name="connsiteX93" fmla="*/ 344152 w 1495425"/>
                <a:gd name="connsiteY93" fmla="*/ 29433 h 200025"/>
                <a:gd name="connsiteX94" fmla="*/ 341285 w 1495425"/>
                <a:gd name="connsiteY94" fmla="*/ 22232 h 200025"/>
                <a:gd name="connsiteX95" fmla="*/ 344209 w 1495425"/>
                <a:gd name="connsiteY95" fmla="*/ 15393 h 200025"/>
                <a:gd name="connsiteX96" fmla="*/ 350857 w 1495425"/>
                <a:gd name="connsiteY96" fmla="*/ 12717 h 200025"/>
                <a:gd name="connsiteX97" fmla="*/ 86291 w 1495425"/>
                <a:gd name="connsiteY97" fmla="*/ 9630 h 200025"/>
                <a:gd name="connsiteX98" fmla="*/ 145489 w 1495425"/>
                <a:gd name="connsiteY98" fmla="*/ 35138 h 200025"/>
                <a:gd name="connsiteX99" fmla="*/ 168139 w 1495425"/>
                <a:gd name="connsiteY99" fmla="*/ 102032 h 200025"/>
                <a:gd name="connsiteX100" fmla="*/ 144965 w 1495425"/>
                <a:gd name="connsiteY100" fmla="*/ 173918 h 200025"/>
                <a:gd name="connsiteX101" fmla="*/ 82910 w 1495425"/>
                <a:gd name="connsiteY101" fmla="*/ 200140 h 200025"/>
                <a:gd name="connsiteX102" fmla="*/ 21845 w 1495425"/>
                <a:gd name="connsiteY102" fmla="*/ 174215 h 200025"/>
                <a:gd name="connsiteX103" fmla="*/ -920 w 1495425"/>
                <a:gd name="connsiteY103" fmla="*/ 106785 h 200025"/>
                <a:gd name="connsiteX104" fmla="*/ 22436 w 1495425"/>
                <a:gd name="connsiteY104" fmla="*/ 36148 h 200025"/>
                <a:gd name="connsiteX105" fmla="*/ 86291 w 1495425"/>
                <a:gd name="connsiteY105" fmla="*/ 9630 h 200025"/>
                <a:gd name="connsiteX106" fmla="*/ 316520 w 1495425"/>
                <a:gd name="connsiteY106" fmla="*/ 115 h 200025"/>
                <a:gd name="connsiteX107" fmla="*/ 330178 w 1495425"/>
                <a:gd name="connsiteY107" fmla="*/ 2611 h 200025"/>
                <a:gd name="connsiteX108" fmla="*/ 330178 w 1495425"/>
                <a:gd name="connsiteY108" fmla="*/ 14622 h 200025"/>
                <a:gd name="connsiteX109" fmla="*/ 316053 w 1495425"/>
                <a:gd name="connsiteY109" fmla="*/ 10935 h 200025"/>
                <a:gd name="connsiteX110" fmla="*/ 292231 w 1495425"/>
                <a:gd name="connsiteY110" fmla="*/ 43520 h 200025"/>
                <a:gd name="connsiteX111" fmla="*/ 292231 w 1495425"/>
                <a:gd name="connsiteY111" fmla="*/ 65399 h 200025"/>
                <a:gd name="connsiteX112" fmla="*/ 326445 w 1495425"/>
                <a:gd name="connsiteY112" fmla="*/ 65399 h 200025"/>
                <a:gd name="connsiteX113" fmla="*/ 326445 w 1495425"/>
                <a:gd name="connsiteY113" fmla="*/ 76220 h 200025"/>
                <a:gd name="connsiteX114" fmla="*/ 292231 w 1495425"/>
                <a:gd name="connsiteY114" fmla="*/ 76220 h 200025"/>
                <a:gd name="connsiteX115" fmla="*/ 292231 w 1495425"/>
                <a:gd name="connsiteY115" fmla="*/ 196929 h 200025"/>
                <a:gd name="connsiteX116" fmla="*/ 280677 w 1495425"/>
                <a:gd name="connsiteY116" fmla="*/ 196929 h 200025"/>
                <a:gd name="connsiteX117" fmla="*/ 280677 w 1495425"/>
                <a:gd name="connsiteY117" fmla="*/ 76220 h 200025"/>
                <a:gd name="connsiteX118" fmla="*/ 257436 w 1495425"/>
                <a:gd name="connsiteY118" fmla="*/ 76220 h 200025"/>
                <a:gd name="connsiteX119" fmla="*/ 257436 w 1495425"/>
                <a:gd name="connsiteY119" fmla="*/ 65399 h 200025"/>
                <a:gd name="connsiteX120" fmla="*/ 280677 w 1495425"/>
                <a:gd name="connsiteY120" fmla="*/ 65399 h 200025"/>
                <a:gd name="connsiteX121" fmla="*/ 280677 w 1495425"/>
                <a:gd name="connsiteY121" fmla="*/ 42568 h 200025"/>
                <a:gd name="connsiteX122" fmla="*/ 290945 w 1495425"/>
                <a:gd name="connsiteY122" fmla="*/ 10935 h 200025"/>
                <a:gd name="connsiteX123" fmla="*/ 316520 w 1495425"/>
                <a:gd name="connsiteY123" fmla="*/ 115 h 200025"/>
                <a:gd name="connsiteX124" fmla="*/ 245044 w 1495425"/>
                <a:gd name="connsiteY124" fmla="*/ 115 h 200025"/>
                <a:gd name="connsiteX125" fmla="*/ 258703 w 1495425"/>
                <a:gd name="connsiteY125" fmla="*/ 2611 h 200025"/>
                <a:gd name="connsiteX126" fmla="*/ 258703 w 1495425"/>
                <a:gd name="connsiteY126" fmla="*/ 14622 h 200025"/>
                <a:gd name="connsiteX127" fmla="*/ 244577 w 1495425"/>
                <a:gd name="connsiteY127" fmla="*/ 10935 h 200025"/>
                <a:gd name="connsiteX128" fmla="*/ 220755 w 1495425"/>
                <a:gd name="connsiteY128" fmla="*/ 43520 h 200025"/>
                <a:gd name="connsiteX129" fmla="*/ 220755 w 1495425"/>
                <a:gd name="connsiteY129" fmla="*/ 65399 h 200025"/>
                <a:gd name="connsiteX130" fmla="*/ 254969 w 1495425"/>
                <a:gd name="connsiteY130" fmla="*/ 65399 h 200025"/>
                <a:gd name="connsiteX131" fmla="*/ 254969 w 1495425"/>
                <a:gd name="connsiteY131" fmla="*/ 76220 h 200025"/>
                <a:gd name="connsiteX132" fmla="*/ 220755 w 1495425"/>
                <a:gd name="connsiteY132" fmla="*/ 76220 h 200025"/>
                <a:gd name="connsiteX133" fmla="*/ 220755 w 1495425"/>
                <a:gd name="connsiteY133" fmla="*/ 196929 h 200025"/>
                <a:gd name="connsiteX134" fmla="*/ 209201 w 1495425"/>
                <a:gd name="connsiteY134" fmla="*/ 196929 h 200025"/>
                <a:gd name="connsiteX135" fmla="*/ 209201 w 1495425"/>
                <a:gd name="connsiteY135" fmla="*/ 76220 h 200025"/>
                <a:gd name="connsiteX136" fmla="*/ 185970 w 1495425"/>
                <a:gd name="connsiteY136" fmla="*/ 76220 h 200025"/>
                <a:gd name="connsiteX137" fmla="*/ 185970 w 1495425"/>
                <a:gd name="connsiteY137" fmla="*/ 65399 h 200025"/>
                <a:gd name="connsiteX138" fmla="*/ 209201 w 1495425"/>
                <a:gd name="connsiteY138" fmla="*/ 65399 h 200025"/>
                <a:gd name="connsiteX139" fmla="*/ 209201 w 1495425"/>
                <a:gd name="connsiteY139" fmla="*/ 42568 h 200025"/>
                <a:gd name="connsiteX140" fmla="*/ 219469 w 1495425"/>
                <a:gd name="connsiteY140" fmla="*/ 10935 h 200025"/>
                <a:gd name="connsiteX141" fmla="*/ 245044 w 1495425"/>
                <a:gd name="connsiteY141" fmla="*/ 11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495425" h="200025">
                  <a:moveTo>
                    <a:pt x="1231520" y="178615"/>
                  </a:moveTo>
                  <a:cubicBezTo>
                    <a:pt x="1234472" y="178615"/>
                    <a:pt x="1236853" y="179567"/>
                    <a:pt x="1238950" y="181469"/>
                  </a:cubicBezTo>
                  <a:cubicBezTo>
                    <a:pt x="1240950" y="183372"/>
                    <a:pt x="1241902" y="185830"/>
                    <a:pt x="1241902" y="188842"/>
                  </a:cubicBezTo>
                  <a:cubicBezTo>
                    <a:pt x="1241902" y="191776"/>
                    <a:pt x="1240950" y="194234"/>
                    <a:pt x="1238950" y="196216"/>
                  </a:cubicBezTo>
                  <a:cubicBezTo>
                    <a:pt x="1236853" y="198198"/>
                    <a:pt x="1234472" y="199188"/>
                    <a:pt x="1231520" y="199188"/>
                  </a:cubicBezTo>
                  <a:cubicBezTo>
                    <a:pt x="1228662" y="199188"/>
                    <a:pt x="1226281" y="198198"/>
                    <a:pt x="1224376" y="196216"/>
                  </a:cubicBezTo>
                  <a:cubicBezTo>
                    <a:pt x="1222471" y="194234"/>
                    <a:pt x="1221518" y="191776"/>
                    <a:pt x="1221518" y="188842"/>
                  </a:cubicBezTo>
                  <a:cubicBezTo>
                    <a:pt x="1221518" y="185830"/>
                    <a:pt x="1222471" y="183372"/>
                    <a:pt x="1224376" y="181469"/>
                  </a:cubicBezTo>
                  <a:cubicBezTo>
                    <a:pt x="1226281" y="179567"/>
                    <a:pt x="1228662" y="178615"/>
                    <a:pt x="1231520" y="178615"/>
                  </a:cubicBezTo>
                  <a:close/>
                  <a:moveTo>
                    <a:pt x="560884" y="73010"/>
                  </a:moveTo>
                  <a:cubicBezTo>
                    <a:pt x="548739" y="73010"/>
                    <a:pt x="538700" y="77134"/>
                    <a:pt x="530756" y="85383"/>
                  </a:cubicBezTo>
                  <a:cubicBezTo>
                    <a:pt x="522822" y="93622"/>
                    <a:pt x="517916" y="105481"/>
                    <a:pt x="516050" y="120940"/>
                  </a:cubicBezTo>
                  <a:lnTo>
                    <a:pt x="599060" y="120940"/>
                  </a:lnTo>
                  <a:cubicBezTo>
                    <a:pt x="598517" y="105719"/>
                    <a:pt x="594936" y="93927"/>
                    <a:pt x="588316" y="85564"/>
                  </a:cubicBezTo>
                  <a:cubicBezTo>
                    <a:pt x="581706" y="77191"/>
                    <a:pt x="572551" y="73010"/>
                    <a:pt x="560884" y="73010"/>
                  </a:cubicBezTo>
                  <a:close/>
                  <a:moveTo>
                    <a:pt x="345142" y="65399"/>
                  </a:moveTo>
                  <a:lnTo>
                    <a:pt x="356696" y="65399"/>
                  </a:lnTo>
                  <a:lnTo>
                    <a:pt x="356696" y="196929"/>
                  </a:lnTo>
                  <a:lnTo>
                    <a:pt x="345142" y="196929"/>
                  </a:lnTo>
                  <a:close/>
                  <a:moveTo>
                    <a:pt x="1451452" y="62189"/>
                  </a:moveTo>
                  <a:cubicBezTo>
                    <a:pt x="1465358" y="62189"/>
                    <a:pt x="1476027" y="66933"/>
                    <a:pt x="1483456" y="76401"/>
                  </a:cubicBezTo>
                  <a:cubicBezTo>
                    <a:pt x="1490790" y="85878"/>
                    <a:pt x="1494505" y="99375"/>
                    <a:pt x="1494505" y="116892"/>
                  </a:cubicBezTo>
                  <a:lnTo>
                    <a:pt x="1494505" y="196929"/>
                  </a:lnTo>
                  <a:lnTo>
                    <a:pt x="1482980" y="196929"/>
                  </a:lnTo>
                  <a:lnTo>
                    <a:pt x="1482980" y="120340"/>
                  </a:lnTo>
                  <a:cubicBezTo>
                    <a:pt x="1482980" y="88793"/>
                    <a:pt x="1471740" y="73010"/>
                    <a:pt x="1449452" y="73010"/>
                  </a:cubicBezTo>
                  <a:cubicBezTo>
                    <a:pt x="1436974" y="73010"/>
                    <a:pt x="1426782" y="77648"/>
                    <a:pt x="1418686" y="86926"/>
                  </a:cubicBezTo>
                  <a:cubicBezTo>
                    <a:pt x="1410685" y="96203"/>
                    <a:pt x="1406685" y="107700"/>
                    <a:pt x="1406685" y="121416"/>
                  </a:cubicBezTo>
                  <a:lnTo>
                    <a:pt x="1406685" y="196929"/>
                  </a:lnTo>
                  <a:lnTo>
                    <a:pt x="1395159" y="196929"/>
                  </a:lnTo>
                  <a:lnTo>
                    <a:pt x="1395159" y="65399"/>
                  </a:lnTo>
                  <a:lnTo>
                    <a:pt x="1406685" y="65399"/>
                  </a:lnTo>
                  <a:lnTo>
                    <a:pt x="1406685" y="89307"/>
                  </a:lnTo>
                  <a:lnTo>
                    <a:pt x="1407256" y="89307"/>
                  </a:lnTo>
                  <a:cubicBezTo>
                    <a:pt x="1416685" y="71229"/>
                    <a:pt x="1431450" y="62189"/>
                    <a:pt x="1451452" y="62189"/>
                  </a:cubicBezTo>
                  <a:close/>
                  <a:moveTo>
                    <a:pt x="1336295" y="62189"/>
                  </a:moveTo>
                  <a:cubicBezTo>
                    <a:pt x="1346106" y="62189"/>
                    <a:pt x="1355631" y="64256"/>
                    <a:pt x="1364870" y="68371"/>
                  </a:cubicBezTo>
                  <a:lnTo>
                    <a:pt x="1364870" y="81697"/>
                  </a:lnTo>
                  <a:cubicBezTo>
                    <a:pt x="1355631" y="75905"/>
                    <a:pt x="1345534" y="73010"/>
                    <a:pt x="1334485" y="73010"/>
                  </a:cubicBezTo>
                  <a:cubicBezTo>
                    <a:pt x="1319436" y="73010"/>
                    <a:pt x="1307148" y="78563"/>
                    <a:pt x="1297718" y="89660"/>
                  </a:cubicBezTo>
                  <a:cubicBezTo>
                    <a:pt x="1288289" y="100766"/>
                    <a:pt x="1283621" y="115110"/>
                    <a:pt x="1283621" y="132713"/>
                  </a:cubicBezTo>
                  <a:cubicBezTo>
                    <a:pt x="1283621" y="149757"/>
                    <a:pt x="1287908" y="163453"/>
                    <a:pt x="1296480" y="173799"/>
                  </a:cubicBezTo>
                  <a:cubicBezTo>
                    <a:pt x="1305053" y="184146"/>
                    <a:pt x="1316483" y="189318"/>
                    <a:pt x="1330676" y="189318"/>
                  </a:cubicBezTo>
                  <a:cubicBezTo>
                    <a:pt x="1343534" y="189318"/>
                    <a:pt x="1354773" y="185830"/>
                    <a:pt x="1364393" y="178853"/>
                  </a:cubicBezTo>
                  <a:lnTo>
                    <a:pt x="1364393" y="191102"/>
                  </a:lnTo>
                  <a:cubicBezTo>
                    <a:pt x="1354773" y="197127"/>
                    <a:pt x="1343343" y="200140"/>
                    <a:pt x="1330103" y="200140"/>
                  </a:cubicBezTo>
                  <a:cubicBezTo>
                    <a:pt x="1312578" y="200140"/>
                    <a:pt x="1298386" y="193995"/>
                    <a:pt x="1287622" y="181707"/>
                  </a:cubicBezTo>
                  <a:cubicBezTo>
                    <a:pt x="1276859" y="169419"/>
                    <a:pt x="1271429" y="153325"/>
                    <a:pt x="1271429" y="133427"/>
                  </a:cubicBezTo>
                  <a:cubicBezTo>
                    <a:pt x="1271429" y="112577"/>
                    <a:pt x="1277525" y="95489"/>
                    <a:pt x="1289622" y="82173"/>
                  </a:cubicBezTo>
                  <a:cubicBezTo>
                    <a:pt x="1301719" y="68847"/>
                    <a:pt x="1317245" y="62189"/>
                    <a:pt x="1336295" y="62189"/>
                  </a:cubicBezTo>
                  <a:close/>
                  <a:moveTo>
                    <a:pt x="561350" y="62189"/>
                  </a:moveTo>
                  <a:cubicBezTo>
                    <a:pt x="577381" y="62189"/>
                    <a:pt x="589697" y="67943"/>
                    <a:pt x="598298" y="79439"/>
                  </a:cubicBezTo>
                  <a:cubicBezTo>
                    <a:pt x="606899" y="90926"/>
                    <a:pt x="611204" y="106585"/>
                    <a:pt x="611204" y="126407"/>
                  </a:cubicBezTo>
                  <a:lnTo>
                    <a:pt x="611204" y="131646"/>
                  </a:lnTo>
                  <a:lnTo>
                    <a:pt x="515583" y="131646"/>
                  </a:lnTo>
                  <a:cubicBezTo>
                    <a:pt x="515583" y="149718"/>
                    <a:pt x="519669" y="163849"/>
                    <a:pt x="527841" y="174037"/>
                  </a:cubicBezTo>
                  <a:cubicBezTo>
                    <a:pt x="536014" y="184225"/>
                    <a:pt x="547263" y="189318"/>
                    <a:pt x="561579" y="189318"/>
                  </a:cubicBezTo>
                  <a:cubicBezTo>
                    <a:pt x="576057" y="189318"/>
                    <a:pt x="590182" y="183888"/>
                    <a:pt x="603965" y="173026"/>
                  </a:cubicBezTo>
                  <a:lnTo>
                    <a:pt x="603965" y="185632"/>
                  </a:lnTo>
                  <a:cubicBezTo>
                    <a:pt x="590573" y="195304"/>
                    <a:pt x="575666" y="200140"/>
                    <a:pt x="559245" y="200140"/>
                  </a:cubicBezTo>
                  <a:cubicBezTo>
                    <a:pt x="542586" y="200140"/>
                    <a:pt x="529127" y="194055"/>
                    <a:pt x="518849" y="181885"/>
                  </a:cubicBezTo>
                  <a:cubicBezTo>
                    <a:pt x="508572" y="169716"/>
                    <a:pt x="503438" y="152571"/>
                    <a:pt x="503438" y="130455"/>
                  </a:cubicBezTo>
                  <a:cubicBezTo>
                    <a:pt x="503438" y="111262"/>
                    <a:pt x="508811" y="95089"/>
                    <a:pt x="519555" y="81935"/>
                  </a:cubicBezTo>
                  <a:cubicBezTo>
                    <a:pt x="530289" y="68771"/>
                    <a:pt x="544224" y="62189"/>
                    <a:pt x="561350" y="62189"/>
                  </a:cubicBezTo>
                  <a:close/>
                  <a:moveTo>
                    <a:pt x="453880" y="62189"/>
                  </a:moveTo>
                  <a:cubicBezTo>
                    <a:pt x="463767" y="62189"/>
                    <a:pt x="473301" y="64256"/>
                    <a:pt x="482483" y="68371"/>
                  </a:cubicBezTo>
                  <a:lnTo>
                    <a:pt x="482483" y="81697"/>
                  </a:lnTo>
                  <a:cubicBezTo>
                    <a:pt x="473301" y="75905"/>
                    <a:pt x="463176" y="73010"/>
                    <a:pt x="452127" y="73010"/>
                  </a:cubicBezTo>
                  <a:cubicBezTo>
                    <a:pt x="437030" y="73010"/>
                    <a:pt x="424771" y="78563"/>
                    <a:pt x="415351" y="89660"/>
                  </a:cubicBezTo>
                  <a:cubicBezTo>
                    <a:pt x="405931" y="100766"/>
                    <a:pt x="401225" y="115110"/>
                    <a:pt x="401225" y="132713"/>
                  </a:cubicBezTo>
                  <a:cubicBezTo>
                    <a:pt x="401225" y="149757"/>
                    <a:pt x="405521" y="163453"/>
                    <a:pt x="414122" y="173799"/>
                  </a:cubicBezTo>
                  <a:cubicBezTo>
                    <a:pt x="422723" y="184146"/>
                    <a:pt x="434106" y="189318"/>
                    <a:pt x="448279" y="189318"/>
                  </a:cubicBezTo>
                  <a:cubicBezTo>
                    <a:pt x="461195" y="189318"/>
                    <a:pt x="472444" y="185830"/>
                    <a:pt x="482017" y="178853"/>
                  </a:cubicBezTo>
                  <a:lnTo>
                    <a:pt x="482017" y="191102"/>
                  </a:lnTo>
                  <a:cubicBezTo>
                    <a:pt x="472444" y="197127"/>
                    <a:pt x="461004" y="200140"/>
                    <a:pt x="447689" y="200140"/>
                  </a:cubicBezTo>
                  <a:cubicBezTo>
                    <a:pt x="430182" y="200140"/>
                    <a:pt x="416027" y="193995"/>
                    <a:pt x="405255" y="181707"/>
                  </a:cubicBezTo>
                  <a:cubicBezTo>
                    <a:pt x="394472" y="169419"/>
                    <a:pt x="389081" y="153325"/>
                    <a:pt x="389081" y="133427"/>
                  </a:cubicBezTo>
                  <a:cubicBezTo>
                    <a:pt x="389081" y="112577"/>
                    <a:pt x="395130" y="95489"/>
                    <a:pt x="407236" y="82173"/>
                  </a:cubicBezTo>
                  <a:cubicBezTo>
                    <a:pt x="419342" y="68847"/>
                    <a:pt x="434887" y="62189"/>
                    <a:pt x="453880" y="62189"/>
                  </a:cubicBezTo>
                  <a:close/>
                  <a:moveTo>
                    <a:pt x="84195" y="21280"/>
                  </a:moveTo>
                  <a:cubicBezTo>
                    <a:pt x="63174" y="21280"/>
                    <a:pt x="45877" y="29033"/>
                    <a:pt x="32294" y="44530"/>
                  </a:cubicBezTo>
                  <a:cubicBezTo>
                    <a:pt x="18711" y="60027"/>
                    <a:pt x="11920" y="80306"/>
                    <a:pt x="11920" y="105357"/>
                  </a:cubicBezTo>
                  <a:cubicBezTo>
                    <a:pt x="11920" y="130731"/>
                    <a:pt x="18349" y="150926"/>
                    <a:pt x="31189" y="165950"/>
                  </a:cubicBezTo>
                  <a:cubicBezTo>
                    <a:pt x="44028" y="180974"/>
                    <a:pt x="61192" y="188486"/>
                    <a:pt x="82671" y="188486"/>
                  </a:cubicBezTo>
                  <a:cubicBezTo>
                    <a:pt x="105017" y="188486"/>
                    <a:pt x="122705" y="181053"/>
                    <a:pt x="135735" y="166188"/>
                  </a:cubicBezTo>
                  <a:cubicBezTo>
                    <a:pt x="148775" y="151322"/>
                    <a:pt x="155300" y="130607"/>
                    <a:pt x="155300" y="104052"/>
                  </a:cubicBezTo>
                  <a:cubicBezTo>
                    <a:pt x="155300" y="78049"/>
                    <a:pt x="148937" y="57751"/>
                    <a:pt x="136202" y="43168"/>
                  </a:cubicBezTo>
                  <a:cubicBezTo>
                    <a:pt x="123476" y="28576"/>
                    <a:pt x="106141" y="21280"/>
                    <a:pt x="84195" y="21280"/>
                  </a:cubicBezTo>
                  <a:close/>
                  <a:moveTo>
                    <a:pt x="350857" y="12717"/>
                  </a:moveTo>
                  <a:cubicBezTo>
                    <a:pt x="353429" y="12717"/>
                    <a:pt x="355705" y="13574"/>
                    <a:pt x="357696" y="15279"/>
                  </a:cubicBezTo>
                  <a:cubicBezTo>
                    <a:pt x="359677" y="16984"/>
                    <a:pt x="360668" y="19298"/>
                    <a:pt x="360668" y="22232"/>
                  </a:cubicBezTo>
                  <a:cubicBezTo>
                    <a:pt x="360668" y="25013"/>
                    <a:pt x="359696" y="27366"/>
                    <a:pt x="357753" y="29309"/>
                  </a:cubicBezTo>
                  <a:cubicBezTo>
                    <a:pt x="355801" y="31252"/>
                    <a:pt x="353505" y="32224"/>
                    <a:pt x="350857" y="32224"/>
                  </a:cubicBezTo>
                  <a:cubicBezTo>
                    <a:pt x="348295" y="32224"/>
                    <a:pt x="346057" y="31290"/>
                    <a:pt x="344152" y="29433"/>
                  </a:cubicBezTo>
                  <a:cubicBezTo>
                    <a:pt x="342247" y="27566"/>
                    <a:pt x="341285" y="25166"/>
                    <a:pt x="341285" y="22232"/>
                  </a:cubicBezTo>
                  <a:cubicBezTo>
                    <a:pt x="341285" y="19460"/>
                    <a:pt x="342266" y="17184"/>
                    <a:pt x="344209" y="15393"/>
                  </a:cubicBezTo>
                  <a:cubicBezTo>
                    <a:pt x="346152" y="13612"/>
                    <a:pt x="348371" y="12717"/>
                    <a:pt x="350857" y="12717"/>
                  </a:cubicBezTo>
                  <a:close/>
                  <a:moveTo>
                    <a:pt x="86291" y="9630"/>
                  </a:moveTo>
                  <a:cubicBezTo>
                    <a:pt x="110656" y="9630"/>
                    <a:pt x="130392" y="18127"/>
                    <a:pt x="145489" y="35138"/>
                  </a:cubicBezTo>
                  <a:cubicBezTo>
                    <a:pt x="160586" y="52141"/>
                    <a:pt x="168139" y="74439"/>
                    <a:pt x="168139" y="102032"/>
                  </a:cubicBezTo>
                  <a:cubicBezTo>
                    <a:pt x="168139" y="132474"/>
                    <a:pt x="160414" y="156436"/>
                    <a:pt x="144965" y="173918"/>
                  </a:cubicBezTo>
                  <a:cubicBezTo>
                    <a:pt x="129515" y="191399"/>
                    <a:pt x="108827" y="200140"/>
                    <a:pt x="82910" y="200140"/>
                  </a:cubicBezTo>
                  <a:cubicBezTo>
                    <a:pt x="57382" y="200140"/>
                    <a:pt x="37028" y="191498"/>
                    <a:pt x="21845" y="174215"/>
                  </a:cubicBezTo>
                  <a:cubicBezTo>
                    <a:pt x="6671" y="156932"/>
                    <a:pt x="-920" y="134456"/>
                    <a:pt x="-920" y="106785"/>
                  </a:cubicBezTo>
                  <a:cubicBezTo>
                    <a:pt x="-920" y="77372"/>
                    <a:pt x="6862" y="53826"/>
                    <a:pt x="22436" y="36148"/>
                  </a:cubicBezTo>
                  <a:cubicBezTo>
                    <a:pt x="37999" y="18470"/>
                    <a:pt x="59287" y="9630"/>
                    <a:pt x="86291" y="9630"/>
                  </a:cubicBezTo>
                  <a:close/>
                  <a:moveTo>
                    <a:pt x="316520" y="115"/>
                  </a:moveTo>
                  <a:cubicBezTo>
                    <a:pt x="322044" y="115"/>
                    <a:pt x="326597" y="944"/>
                    <a:pt x="330178" y="2611"/>
                  </a:cubicBezTo>
                  <a:lnTo>
                    <a:pt x="330178" y="14622"/>
                  </a:lnTo>
                  <a:cubicBezTo>
                    <a:pt x="327064" y="12164"/>
                    <a:pt x="322359" y="10935"/>
                    <a:pt x="316053" y="10935"/>
                  </a:cubicBezTo>
                  <a:cubicBezTo>
                    <a:pt x="300175" y="10935"/>
                    <a:pt x="292231" y="21794"/>
                    <a:pt x="292231" y="43520"/>
                  </a:cubicBezTo>
                  <a:lnTo>
                    <a:pt x="292231" y="65399"/>
                  </a:lnTo>
                  <a:lnTo>
                    <a:pt x="326445" y="65399"/>
                  </a:lnTo>
                  <a:lnTo>
                    <a:pt x="326445" y="76220"/>
                  </a:lnTo>
                  <a:lnTo>
                    <a:pt x="292231" y="76220"/>
                  </a:lnTo>
                  <a:lnTo>
                    <a:pt x="292231" y="196929"/>
                  </a:lnTo>
                  <a:lnTo>
                    <a:pt x="280677" y="196929"/>
                  </a:lnTo>
                  <a:lnTo>
                    <a:pt x="280677" y="76220"/>
                  </a:lnTo>
                  <a:lnTo>
                    <a:pt x="257436" y="76220"/>
                  </a:lnTo>
                  <a:lnTo>
                    <a:pt x="257436" y="65399"/>
                  </a:lnTo>
                  <a:lnTo>
                    <a:pt x="280677" y="65399"/>
                  </a:lnTo>
                  <a:lnTo>
                    <a:pt x="280677" y="42568"/>
                  </a:lnTo>
                  <a:cubicBezTo>
                    <a:pt x="280677" y="28700"/>
                    <a:pt x="284096" y="18155"/>
                    <a:pt x="290945" y="10935"/>
                  </a:cubicBezTo>
                  <a:cubicBezTo>
                    <a:pt x="297794" y="3725"/>
                    <a:pt x="306318" y="115"/>
                    <a:pt x="316520" y="115"/>
                  </a:cubicBezTo>
                  <a:close/>
                  <a:moveTo>
                    <a:pt x="245044" y="115"/>
                  </a:moveTo>
                  <a:cubicBezTo>
                    <a:pt x="250569" y="115"/>
                    <a:pt x="255121" y="944"/>
                    <a:pt x="258703" y="2611"/>
                  </a:cubicBezTo>
                  <a:lnTo>
                    <a:pt x="258703" y="14622"/>
                  </a:lnTo>
                  <a:cubicBezTo>
                    <a:pt x="255588" y="12164"/>
                    <a:pt x="250883" y="10935"/>
                    <a:pt x="244577" y="10935"/>
                  </a:cubicBezTo>
                  <a:cubicBezTo>
                    <a:pt x="228699" y="10935"/>
                    <a:pt x="220755" y="21794"/>
                    <a:pt x="220755" y="43520"/>
                  </a:cubicBezTo>
                  <a:lnTo>
                    <a:pt x="220755" y="65399"/>
                  </a:lnTo>
                  <a:lnTo>
                    <a:pt x="254969" y="65399"/>
                  </a:lnTo>
                  <a:lnTo>
                    <a:pt x="254969" y="76220"/>
                  </a:lnTo>
                  <a:lnTo>
                    <a:pt x="220755" y="76220"/>
                  </a:lnTo>
                  <a:lnTo>
                    <a:pt x="220755" y="196929"/>
                  </a:lnTo>
                  <a:lnTo>
                    <a:pt x="209201" y="196929"/>
                  </a:lnTo>
                  <a:lnTo>
                    <a:pt x="209201" y="76220"/>
                  </a:lnTo>
                  <a:lnTo>
                    <a:pt x="185970" y="76220"/>
                  </a:lnTo>
                  <a:lnTo>
                    <a:pt x="185970" y="65399"/>
                  </a:lnTo>
                  <a:lnTo>
                    <a:pt x="209201" y="65399"/>
                  </a:lnTo>
                  <a:lnTo>
                    <a:pt x="209201" y="42568"/>
                  </a:lnTo>
                  <a:cubicBezTo>
                    <a:pt x="209201" y="28700"/>
                    <a:pt x="212621" y="18155"/>
                    <a:pt x="219469" y="10935"/>
                  </a:cubicBezTo>
                  <a:cubicBezTo>
                    <a:pt x="226327" y="3725"/>
                    <a:pt x="234843" y="115"/>
                    <a:pt x="245044" y="115"/>
                  </a:cubicBez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8480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>
            <a:extLst>
              <a:ext uri="{FF2B5EF4-FFF2-40B4-BE49-F238E27FC236}">
                <a16:creationId xmlns:a16="http://schemas.microsoft.com/office/drawing/2014/main" id="{AD868303-06D8-4000-97F7-25D87CA5B3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0000"/>
                  <a:lumOff val="30000"/>
                </a:schemeClr>
              </a:gs>
              <a:gs pos="100000">
                <a:schemeClr val="accent6">
                  <a:lumMod val="70000"/>
                  <a:lumOff val="3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F48856F-05F7-460B-A424-BB471C6BB186}"/>
              </a:ext>
            </a:extLst>
          </p:cNvPr>
          <p:cNvSpPr txBox="1"/>
          <p:nvPr/>
        </p:nvSpPr>
        <p:spPr>
          <a:xfrm>
            <a:off x="603250" y="340149"/>
            <a:ext cx="2513509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本年度业绩报告</a:t>
            </a:r>
          </a:p>
        </p:txBody>
      </p:sp>
      <p:sp>
        <p:nvSpPr>
          <p:cNvPr id="33" name="圆: 空心 32">
            <a:extLst>
              <a:ext uri="{FF2B5EF4-FFF2-40B4-BE49-F238E27FC236}">
                <a16:creationId xmlns:a16="http://schemas.microsoft.com/office/drawing/2014/main" id="{F1468410-E6D4-40AA-816C-9A03DB1019F7}"/>
              </a:ext>
            </a:extLst>
          </p:cNvPr>
          <p:cNvSpPr/>
          <p:nvPr/>
        </p:nvSpPr>
        <p:spPr>
          <a:xfrm>
            <a:off x="3245870" y="469587"/>
            <a:ext cx="190274" cy="190274"/>
          </a:xfrm>
          <a:prstGeom prst="donut">
            <a:avLst>
              <a:gd name="adj" fmla="val 232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C8B9103-2E68-48FE-8CE8-52DFA904CA35}"/>
              </a:ext>
            </a:extLst>
          </p:cNvPr>
          <p:cNvSpPr txBox="1"/>
          <p:nvPr/>
        </p:nvSpPr>
        <p:spPr>
          <a:xfrm>
            <a:off x="3631262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数据分析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2EA70D7-4603-479D-80EA-A75F0CDF1490}"/>
              </a:ext>
            </a:extLst>
          </p:cNvPr>
          <p:cNvSpPr txBox="1"/>
          <p:nvPr/>
        </p:nvSpPr>
        <p:spPr>
          <a:xfrm>
            <a:off x="5634236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总结复盘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F1323DE-C4E8-42EA-9067-3937344661CD}"/>
              </a:ext>
            </a:extLst>
          </p:cNvPr>
          <p:cNvSpPr txBox="1"/>
          <p:nvPr/>
        </p:nvSpPr>
        <p:spPr>
          <a:xfrm>
            <a:off x="6635723" y="481784"/>
            <a:ext cx="673261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展望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&amp;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规划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BD46111-8D57-4E10-982E-299597386262}"/>
              </a:ext>
            </a:extLst>
          </p:cNvPr>
          <p:cNvSpPr txBox="1"/>
          <p:nvPr/>
        </p:nvSpPr>
        <p:spPr>
          <a:xfrm>
            <a:off x="4632749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亮点展示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E2D5AE5F-8AEB-4CC3-AB9C-0AA5E520F699}"/>
              </a:ext>
            </a:extLst>
          </p:cNvPr>
          <p:cNvSpPr/>
          <p:nvPr/>
        </p:nvSpPr>
        <p:spPr>
          <a:xfrm>
            <a:off x="4390637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D78606C1-E67E-4AE1-892F-B7477CFC26FA}"/>
              </a:ext>
            </a:extLst>
          </p:cNvPr>
          <p:cNvSpPr/>
          <p:nvPr/>
        </p:nvSpPr>
        <p:spPr>
          <a:xfrm>
            <a:off x="5392124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54ADC971-E3E4-4347-BAD6-71DD6A35991F}"/>
              </a:ext>
            </a:extLst>
          </p:cNvPr>
          <p:cNvSpPr/>
          <p:nvPr/>
        </p:nvSpPr>
        <p:spPr>
          <a:xfrm>
            <a:off x="6393611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DFDDCF2-5726-451D-BB4D-D2B3AD0E131B}"/>
              </a:ext>
            </a:extLst>
          </p:cNvPr>
          <p:cNvSpPr txBox="1"/>
          <p:nvPr/>
        </p:nvSpPr>
        <p:spPr>
          <a:xfrm>
            <a:off x="603250" y="1151480"/>
            <a:ext cx="1538883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项目进展回顾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7D402A05-264D-41C2-BDC3-D2B3741C3AF4}"/>
              </a:ext>
            </a:extLst>
          </p:cNvPr>
          <p:cNvSpPr txBox="1"/>
          <p:nvPr/>
        </p:nvSpPr>
        <p:spPr>
          <a:xfrm>
            <a:off x="603250" y="1524860"/>
            <a:ext cx="799899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1-3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CB5A413-ED80-4F5B-BBC2-0D8D79D6C15B}"/>
              </a:ext>
            </a:extLst>
          </p:cNvPr>
          <p:cNvSpPr txBox="1"/>
          <p:nvPr/>
        </p:nvSpPr>
        <p:spPr>
          <a:xfrm>
            <a:off x="1523716" y="1548958"/>
            <a:ext cx="2066271" cy="31931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Review of project progress from </a:t>
            </a:r>
          </a:p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January to March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2364C212-0114-4B71-AF65-F90ADC6286C7}"/>
              </a:ext>
            </a:extLst>
          </p:cNvPr>
          <p:cNvSpPr txBox="1"/>
          <p:nvPr/>
        </p:nvSpPr>
        <p:spPr>
          <a:xfrm>
            <a:off x="627548" y="3492819"/>
            <a:ext cx="1804981" cy="589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/>
              <a:t>A</a:t>
            </a:r>
            <a:r>
              <a:rPr lang="zh-CN" altLang="en-US" sz="1600" dirty="0"/>
              <a:t>产品</a:t>
            </a:r>
            <a:r>
              <a:rPr lang="en-US" altLang="zh-CN" sz="1600" dirty="0"/>
              <a:t>UI</a:t>
            </a:r>
            <a:r>
              <a:rPr lang="zh-CN" altLang="en-US" sz="1600" dirty="0"/>
              <a:t>升级完成，</a:t>
            </a:r>
            <a:br>
              <a:rPr lang="zh-CN" altLang="en-US" sz="1600" dirty="0"/>
            </a:br>
            <a:r>
              <a:rPr lang="zh-CN" altLang="en-US" sz="1600" dirty="0"/>
              <a:t>发布</a:t>
            </a:r>
            <a:r>
              <a:rPr lang="en-US" altLang="zh-CN" sz="1600" dirty="0"/>
              <a:t>beta2.0</a:t>
            </a:r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50E12988-D7CF-484B-9F5C-1FA01443968A}"/>
              </a:ext>
            </a:extLst>
          </p:cNvPr>
          <p:cNvGrpSpPr/>
          <p:nvPr/>
        </p:nvGrpSpPr>
        <p:grpSpPr>
          <a:xfrm>
            <a:off x="609600" y="2372184"/>
            <a:ext cx="880756" cy="880756"/>
            <a:chOff x="-2421755" y="2372184"/>
            <a:chExt cx="880756" cy="880756"/>
          </a:xfrm>
        </p:grpSpPr>
        <p:sp>
          <p:nvSpPr>
            <p:cNvPr id="332" name="椭圆 331">
              <a:extLst>
                <a:ext uri="{FF2B5EF4-FFF2-40B4-BE49-F238E27FC236}">
                  <a16:creationId xmlns:a16="http://schemas.microsoft.com/office/drawing/2014/main" id="{93267201-3834-4F1F-97F9-EC87FC4BE36A}"/>
                </a:ext>
              </a:extLst>
            </p:cNvPr>
            <p:cNvSpPr/>
            <p:nvPr/>
          </p:nvSpPr>
          <p:spPr>
            <a:xfrm>
              <a:off x="-2421755" y="2372184"/>
              <a:ext cx="880756" cy="8807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0"/>
                  </a:schemeClr>
                </a:gs>
                <a:gs pos="100000">
                  <a:schemeClr val="accent2">
                    <a:alpha val="30000"/>
                  </a:schemeClr>
                </a:gs>
              </a:gsLst>
              <a:lin ang="5400000" scaled="1"/>
              <a:tileRect/>
            </a:gradFill>
            <a:ln w="6350" cap="rnd">
              <a:solidFill>
                <a:schemeClr val="accent1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6" name="文本框 335">
              <a:extLst>
                <a:ext uri="{FF2B5EF4-FFF2-40B4-BE49-F238E27FC236}">
                  <a16:creationId xmlns:a16="http://schemas.microsoft.com/office/drawing/2014/main" id="{8A293455-45A7-48FA-BB01-060A3F6DE65F}"/>
                </a:ext>
              </a:extLst>
            </p:cNvPr>
            <p:cNvSpPr txBox="1"/>
            <p:nvPr/>
          </p:nvSpPr>
          <p:spPr>
            <a:xfrm>
              <a:off x="-2108565" y="2465300"/>
              <a:ext cx="913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accent1"/>
                  </a:solidFill>
                  <a:latin typeface="+mj-ea"/>
                  <a:ea typeface="+mj-ea"/>
                </a:rPr>
                <a:t>1</a:t>
              </a:r>
              <a:endParaRPr lang="zh-CN" altLang="en-US" sz="14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337" name="文本框 336">
              <a:extLst>
                <a:ext uri="{FF2B5EF4-FFF2-40B4-BE49-F238E27FC236}">
                  <a16:creationId xmlns:a16="http://schemas.microsoft.com/office/drawing/2014/main" id="{AA1EB2E3-5587-4802-B087-DAAF096232F3}"/>
                </a:ext>
              </a:extLst>
            </p:cNvPr>
            <p:cNvSpPr txBox="1"/>
            <p:nvPr/>
          </p:nvSpPr>
          <p:spPr>
            <a:xfrm>
              <a:off x="-1976018" y="2712436"/>
              <a:ext cx="913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1400" dirty="0">
                  <a:latin typeface="+mj-ea"/>
                  <a:ea typeface="+mj-ea"/>
                </a:rPr>
                <a:t>1</a:t>
              </a:r>
              <a:endParaRPr lang="zh-CN" altLang="en-US" sz="1400" dirty="0">
                <a:latin typeface="+mj-ea"/>
                <a:ea typeface="+mj-ea"/>
              </a:endParaRPr>
            </a:p>
          </p:txBody>
        </p:sp>
        <p:cxnSp>
          <p:nvCxnSpPr>
            <p:cNvPr id="334" name="直接连接符 333">
              <a:extLst>
                <a:ext uri="{FF2B5EF4-FFF2-40B4-BE49-F238E27FC236}">
                  <a16:creationId xmlns:a16="http://schemas.microsoft.com/office/drawing/2014/main" id="{20F4CD8A-8438-4FAE-92C2-3C910070A9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79802" y="2598573"/>
              <a:ext cx="196850" cy="196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5" name="文本框 334">
              <a:extLst>
                <a:ext uri="{FF2B5EF4-FFF2-40B4-BE49-F238E27FC236}">
                  <a16:creationId xmlns:a16="http://schemas.microsoft.com/office/drawing/2014/main" id="{90777F48-98F0-43FA-8F6C-AF4D7FE244BA}"/>
                </a:ext>
              </a:extLst>
            </p:cNvPr>
            <p:cNvSpPr txBox="1"/>
            <p:nvPr/>
          </p:nvSpPr>
          <p:spPr>
            <a:xfrm>
              <a:off x="-2210606" y="2971559"/>
              <a:ext cx="458460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accent1"/>
                  </a:solidFill>
                  <a:latin typeface="+mj-ea"/>
                  <a:ea typeface="+mj-ea"/>
                </a:rPr>
                <a:t>January</a:t>
              </a:r>
              <a:endParaRPr lang="zh-CN" altLang="en-US" sz="8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84" name="文本框 383">
            <a:extLst>
              <a:ext uri="{FF2B5EF4-FFF2-40B4-BE49-F238E27FC236}">
                <a16:creationId xmlns:a16="http://schemas.microsoft.com/office/drawing/2014/main" id="{ACE7E6D7-3286-4C18-B50C-1548AB794CD9}"/>
              </a:ext>
            </a:extLst>
          </p:cNvPr>
          <p:cNvSpPr txBox="1"/>
          <p:nvPr/>
        </p:nvSpPr>
        <p:spPr>
          <a:xfrm>
            <a:off x="3884292" y="3492819"/>
            <a:ext cx="1586973" cy="589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/>
              <a:t>A</a:t>
            </a:r>
            <a:r>
              <a:rPr lang="zh-CN" altLang="en-US" sz="1600" dirty="0"/>
              <a:t>产品注册用户数</a:t>
            </a:r>
            <a:endParaRPr lang="en-US" altLang="zh-CN" sz="1600" dirty="0"/>
          </a:p>
          <a:p>
            <a:pPr>
              <a:lnSpc>
                <a:spcPct val="125000"/>
              </a:lnSpc>
            </a:pPr>
            <a:r>
              <a:rPr lang="zh-CN" altLang="en-US" sz="1600" dirty="0"/>
              <a:t>突破</a:t>
            </a:r>
            <a:r>
              <a:rPr lang="en-US" altLang="zh-CN" sz="1600" dirty="0">
                <a:solidFill>
                  <a:schemeClr val="accent1"/>
                </a:solidFill>
              </a:rPr>
              <a:t>100w</a:t>
            </a:r>
          </a:p>
        </p:txBody>
      </p:sp>
      <p:grpSp>
        <p:nvGrpSpPr>
          <p:cNvPr id="385" name="组合 384">
            <a:extLst>
              <a:ext uri="{FF2B5EF4-FFF2-40B4-BE49-F238E27FC236}">
                <a16:creationId xmlns:a16="http://schemas.microsoft.com/office/drawing/2014/main" id="{EAB7D8FE-950D-4CAE-BE04-FDCC0979F451}"/>
              </a:ext>
            </a:extLst>
          </p:cNvPr>
          <p:cNvGrpSpPr/>
          <p:nvPr/>
        </p:nvGrpSpPr>
        <p:grpSpPr>
          <a:xfrm>
            <a:off x="3866344" y="2372184"/>
            <a:ext cx="880756" cy="880756"/>
            <a:chOff x="-2421755" y="2372184"/>
            <a:chExt cx="880756" cy="880756"/>
          </a:xfrm>
        </p:grpSpPr>
        <p:sp>
          <p:nvSpPr>
            <p:cNvPr id="386" name="椭圆 385">
              <a:extLst>
                <a:ext uri="{FF2B5EF4-FFF2-40B4-BE49-F238E27FC236}">
                  <a16:creationId xmlns:a16="http://schemas.microsoft.com/office/drawing/2014/main" id="{96B30F6A-A9B9-42FE-91BD-0FDFADF5DE96}"/>
                </a:ext>
              </a:extLst>
            </p:cNvPr>
            <p:cNvSpPr/>
            <p:nvPr/>
          </p:nvSpPr>
          <p:spPr>
            <a:xfrm>
              <a:off x="-2421755" y="2372184"/>
              <a:ext cx="880756" cy="8807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0"/>
                  </a:schemeClr>
                </a:gs>
                <a:gs pos="100000">
                  <a:schemeClr val="accent2">
                    <a:alpha val="30000"/>
                  </a:schemeClr>
                </a:gs>
              </a:gsLst>
              <a:lin ang="5400000" scaled="1"/>
              <a:tileRect/>
            </a:gradFill>
            <a:ln w="6350" cap="rnd">
              <a:solidFill>
                <a:schemeClr val="accent1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7" name="文本框 386">
              <a:extLst>
                <a:ext uri="{FF2B5EF4-FFF2-40B4-BE49-F238E27FC236}">
                  <a16:creationId xmlns:a16="http://schemas.microsoft.com/office/drawing/2014/main" id="{8A91B939-36F1-41A5-B696-35CD36AD9F99}"/>
                </a:ext>
              </a:extLst>
            </p:cNvPr>
            <p:cNvSpPr txBox="1"/>
            <p:nvPr/>
          </p:nvSpPr>
          <p:spPr>
            <a:xfrm>
              <a:off x="-2139021" y="2465300"/>
              <a:ext cx="12182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accent1"/>
                  </a:solidFill>
                  <a:latin typeface="+mj-ea"/>
                  <a:ea typeface="+mj-ea"/>
                </a:rPr>
                <a:t>2</a:t>
              </a:r>
              <a:endParaRPr lang="zh-CN" altLang="en-US" sz="14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388" name="文本框 387">
              <a:extLst>
                <a:ext uri="{FF2B5EF4-FFF2-40B4-BE49-F238E27FC236}">
                  <a16:creationId xmlns:a16="http://schemas.microsoft.com/office/drawing/2014/main" id="{A38C77E4-9E67-45AE-B92C-D0D1145EE735}"/>
                </a:ext>
              </a:extLst>
            </p:cNvPr>
            <p:cNvSpPr txBox="1"/>
            <p:nvPr/>
          </p:nvSpPr>
          <p:spPr>
            <a:xfrm>
              <a:off x="-1976018" y="2712436"/>
              <a:ext cx="12182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1400" dirty="0">
                  <a:latin typeface="+mj-ea"/>
                  <a:ea typeface="+mj-ea"/>
                </a:rPr>
                <a:t>3</a:t>
              </a:r>
              <a:endParaRPr lang="zh-CN" altLang="en-US" sz="1400" dirty="0">
                <a:latin typeface="+mj-ea"/>
                <a:ea typeface="+mj-ea"/>
              </a:endParaRPr>
            </a:p>
          </p:txBody>
        </p:sp>
        <p:cxnSp>
          <p:nvCxnSpPr>
            <p:cNvPr id="389" name="直接连接符 388">
              <a:extLst>
                <a:ext uri="{FF2B5EF4-FFF2-40B4-BE49-F238E27FC236}">
                  <a16:creationId xmlns:a16="http://schemas.microsoft.com/office/drawing/2014/main" id="{DF85B8EF-008C-47B4-9A25-43CDAF7D15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79802" y="2598573"/>
              <a:ext cx="196850" cy="196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0" name="文本框 389">
              <a:extLst>
                <a:ext uri="{FF2B5EF4-FFF2-40B4-BE49-F238E27FC236}">
                  <a16:creationId xmlns:a16="http://schemas.microsoft.com/office/drawing/2014/main" id="{5AD80A69-E35F-4CB8-84E5-7E0459994AA8}"/>
                </a:ext>
              </a:extLst>
            </p:cNvPr>
            <p:cNvSpPr txBox="1"/>
            <p:nvPr/>
          </p:nvSpPr>
          <p:spPr>
            <a:xfrm>
              <a:off x="-2235453" y="2971559"/>
              <a:ext cx="508152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accent1"/>
                  </a:solidFill>
                  <a:latin typeface="+mj-ea"/>
                  <a:ea typeface="+mj-ea"/>
                </a:rPr>
                <a:t>February</a:t>
              </a:r>
              <a:endParaRPr lang="zh-CN" altLang="en-US" sz="8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210BD396-9E57-459C-8427-8B42171D9DD6}"/>
              </a:ext>
            </a:extLst>
          </p:cNvPr>
          <p:cNvCxnSpPr>
            <a:stCxn id="332" idx="6"/>
            <a:endCxn id="386" idx="2"/>
          </p:cNvCxnSpPr>
          <p:nvPr/>
        </p:nvCxnSpPr>
        <p:spPr>
          <a:xfrm>
            <a:off x="1490356" y="2812562"/>
            <a:ext cx="2375988" cy="0"/>
          </a:xfrm>
          <a:prstGeom prst="line">
            <a:avLst/>
          </a:prstGeom>
          <a:ln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文本框 390">
            <a:extLst>
              <a:ext uri="{FF2B5EF4-FFF2-40B4-BE49-F238E27FC236}">
                <a16:creationId xmlns:a16="http://schemas.microsoft.com/office/drawing/2014/main" id="{750722BF-DE65-43B1-AA30-81354E68C426}"/>
              </a:ext>
            </a:extLst>
          </p:cNvPr>
          <p:cNvSpPr txBox="1"/>
          <p:nvPr/>
        </p:nvSpPr>
        <p:spPr>
          <a:xfrm>
            <a:off x="6923028" y="3492819"/>
            <a:ext cx="1997342" cy="589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/>
              <a:t>A</a:t>
            </a:r>
            <a:r>
              <a:rPr lang="zh-CN" altLang="en-US" sz="1600" dirty="0"/>
              <a:t>产品单日在线用户数</a:t>
            </a:r>
            <a:endParaRPr lang="en-US" altLang="zh-CN" sz="1600" dirty="0"/>
          </a:p>
          <a:p>
            <a:pPr>
              <a:lnSpc>
                <a:spcPct val="125000"/>
              </a:lnSpc>
            </a:pPr>
            <a:r>
              <a:rPr lang="zh-CN" altLang="en-US" sz="1600" dirty="0"/>
              <a:t>突破</a:t>
            </a:r>
            <a:r>
              <a:rPr lang="en-US" altLang="zh-CN" sz="1600" dirty="0">
                <a:solidFill>
                  <a:schemeClr val="accent1"/>
                </a:solidFill>
              </a:rPr>
              <a:t>500w</a:t>
            </a:r>
          </a:p>
        </p:txBody>
      </p:sp>
      <p:grpSp>
        <p:nvGrpSpPr>
          <p:cNvPr id="392" name="组合 391">
            <a:extLst>
              <a:ext uri="{FF2B5EF4-FFF2-40B4-BE49-F238E27FC236}">
                <a16:creationId xmlns:a16="http://schemas.microsoft.com/office/drawing/2014/main" id="{354DB24E-C6AC-4235-A3DE-C388CE4B51F5}"/>
              </a:ext>
            </a:extLst>
          </p:cNvPr>
          <p:cNvGrpSpPr/>
          <p:nvPr/>
        </p:nvGrpSpPr>
        <p:grpSpPr>
          <a:xfrm>
            <a:off x="6905080" y="2372184"/>
            <a:ext cx="880756" cy="880756"/>
            <a:chOff x="-2421755" y="2372184"/>
            <a:chExt cx="880756" cy="880756"/>
          </a:xfrm>
        </p:grpSpPr>
        <p:sp>
          <p:nvSpPr>
            <p:cNvPr id="393" name="椭圆 392">
              <a:extLst>
                <a:ext uri="{FF2B5EF4-FFF2-40B4-BE49-F238E27FC236}">
                  <a16:creationId xmlns:a16="http://schemas.microsoft.com/office/drawing/2014/main" id="{F07E0A51-B5DA-4DEE-AFA8-BB999E319658}"/>
                </a:ext>
              </a:extLst>
            </p:cNvPr>
            <p:cNvSpPr/>
            <p:nvPr/>
          </p:nvSpPr>
          <p:spPr>
            <a:xfrm>
              <a:off x="-2421755" y="2372184"/>
              <a:ext cx="880756" cy="8807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0"/>
                  </a:schemeClr>
                </a:gs>
                <a:gs pos="100000">
                  <a:schemeClr val="accent2">
                    <a:alpha val="30000"/>
                  </a:schemeClr>
                </a:gs>
              </a:gsLst>
              <a:lin ang="5400000" scaled="1"/>
              <a:tileRect/>
            </a:gradFill>
            <a:ln w="6350" cap="rnd">
              <a:solidFill>
                <a:schemeClr val="accent1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4" name="文本框 393">
              <a:extLst>
                <a:ext uri="{FF2B5EF4-FFF2-40B4-BE49-F238E27FC236}">
                  <a16:creationId xmlns:a16="http://schemas.microsoft.com/office/drawing/2014/main" id="{1F04625E-37A2-4311-B234-79D9E0E39088}"/>
                </a:ext>
              </a:extLst>
            </p:cNvPr>
            <p:cNvSpPr txBox="1"/>
            <p:nvPr/>
          </p:nvSpPr>
          <p:spPr>
            <a:xfrm>
              <a:off x="-2139021" y="2465300"/>
              <a:ext cx="12182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accent1"/>
                  </a:solidFill>
                  <a:latin typeface="+mj-ea"/>
                  <a:ea typeface="+mj-ea"/>
                </a:rPr>
                <a:t>2</a:t>
              </a:r>
              <a:endParaRPr lang="zh-CN" altLang="en-US" sz="14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395" name="文本框 394">
              <a:extLst>
                <a:ext uri="{FF2B5EF4-FFF2-40B4-BE49-F238E27FC236}">
                  <a16:creationId xmlns:a16="http://schemas.microsoft.com/office/drawing/2014/main" id="{7BA2ED26-8456-46C4-A7FD-ABF22732DA42}"/>
                </a:ext>
              </a:extLst>
            </p:cNvPr>
            <p:cNvSpPr txBox="1"/>
            <p:nvPr/>
          </p:nvSpPr>
          <p:spPr>
            <a:xfrm>
              <a:off x="-1976018" y="2712436"/>
              <a:ext cx="21320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1400" dirty="0">
                  <a:latin typeface="+mj-ea"/>
                  <a:ea typeface="+mj-ea"/>
                </a:rPr>
                <a:t>14</a:t>
              </a:r>
              <a:endParaRPr lang="zh-CN" altLang="en-US" sz="1400" dirty="0">
                <a:latin typeface="+mj-ea"/>
                <a:ea typeface="+mj-ea"/>
              </a:endParaRPr>
            </a:p>
          </p:txBody>
        </p:sp>
        <p:cxnSp>
          <p:nvCxnSpPr>
            <p:cNvPr id="396" name="直接连接符 395">
              <a:extLst>
                <a:ext uri="{FF2B5EF4-FFF2-40B4-BE49-F238E27FC236}">
                  <a16:creationId xmlns:a16="http://schemas.microsoft.com/office/drawing/2014/main" id="{357851AD-5B6A-48FC-BD04-8287CBCBB4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79802" y="2598573"/>
              <a:ext cx="196850" cy="196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7" name="文本框 396">
              <a:extLst>
                <a:ext uri="{FF2B5EF4-FFF2-40B4-BE49-F238E27FC236}">
                  <a16:creationId xmlns:a16="http://schemas.microsoft.com/office/drawing/2014/main" id="{5EE328D1-F1CC-4A7D-AE24-9D73DC21AAC9}"/>
                </a:ext>
              </a:extLst>
            </p:cNvPr>
            <p:cNvSpPr txBox="1"/>
            <p:nvPr/>
          </p:nvSpPr>
          <p:spPr>
            <a:xfrm>
              <a:off x="-2235453" y="2971559"/>
              <a:ext cx="508152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accent1"/>
                  </a:solidFill>
                  <a:latin typeface="+mj-ea"/>
                  <a:ea typeface="+mj-ea"/>
                </a:rPr>
                <a:t>February</a:t>
              </a:r>
              <a:endParaRPr lang="zh-CN" altLang="en-US" sz="8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399" name="直接连接符 398">
            <a:extLst>
              <a:ext uri="{FF2B5EF4-FFF2-40B4-BE49-F238E27FC236}">
                <a16:creationId xmlns:a16="http://schemas.microsoft.com/office/drawing/2014/main" id="{0508DFE8-6B8D-44EE-A85B-D42C9FA95CB8}"/>
              </a:ext>
            </a:extLst>
          </p:cNvPr>
          <p:cNvCxnSpPr>
            <a:cxnSpLocks/>
            <a:stCxn id="386" idx="6"/>
            <a:endCxn id="393" idx="2"/>
          </p:cNvCxnSpPr>
          <p:nvPr/>
        </p:nvCxnSpPr>
        <p:spPr>
          <a:xfrm>
            <a:off x="4747100" y="2812562"/>
            <a:ext cx="2157980" cy="0"/>
          </a:xfrm>
          <a:prstGeom prst="line">
            <a:avLst/>
          </a:prstGeom>
          <a:ln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文本框 399">
            <a:extLst>
              <a:ext uri="{FF2B5EF4-FFF2-40B4-BE49-F238E27FC236}">
                <a16:creationId xmlns:a16="http://schemas.microsoft.com/office/drawing/2014/main" id="{FAA44F0C-3A5D-4F6A-A670-D3BDA41CA1E4}"/>
              </a:ext>
            </a:extLst>
          </p:cNvPr>
          <p:cNvSpPr txBox="1"/>
          <p:nvPr/>
        </p:nvSpPr>
        <p:spPr>
          <a:xfrm>
            <a:off x="10372132" y="3492819"/>
            <a:ext cx="1210268" cy="589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/>
              <a:t>A</a:t>
            </a:r>
            <a:r>
              <a:rPr lang="zh-CN" altLang="en-US" sz="1600" dirty="0"/>
              <a:t>产品营收额</a:t>
            </a:r>
            <a:endParaRPr lang="en-US" altLang="zh-CN" sz="1600" dirty="0"/>
          </a:p>
          <a:p>
            <a:pPr>
              <a:lnSpc>
                <a:spcPct val="125000"/>
              </a:lnSpc>
            </a:pPr>
            <a:r>
              <a:rPr lang="zh-CN" altLang="en-US" sz="1600" dirty="0"/>
              <a:t>突破</a:t>
            </a:r>
            <a:r>
              <a:rPr lang="zh-CN" altLang="en-US" sz="1600" dirty="0">
                <a:solidFill>
                  <a:schemeClr val="accent1"/>
                </a:solidFill>
              </a:rPr>
              <a:t>￥</a:t>
            </a:r>
            <a:r>
              <a:rPr lang="en-US" altLang="zh-CN" sz="1600" dirty="0">
                <a:solidFill>
                  <a:schemeClr val="accent1"/>
                </a:solidFill>
              </a:rPr>
              <a:t>500w</a:t>
            </a:r>
          </a:p>
        </p:txBody>
      </p:sp>
      <p:grpSp>
        <p:nvGrpSpPr>
          <p:cNvPr id="401" name="组合 400">
            <a:extLst>
              <a:ext uri="{FF2B5EF4-FFF2-40B4-BE49-F238E27FC236}">
                <a16:creationId xmlns:a16="http://schemas.microsoft.com/office/drawing/2014/main" id="{E5E69B46-78B5-4199-BF7C-C65E94D27C76}"/>
              </a:ext>
            </a:extLst>
          </p:cNvPr>
          <p:cNvGrpSpPr/>
          <p:nvPr/>
        </p:nvGrpSpPr>
        <p:grpSpPr>
          <a:xfrm>
            <a:off x="10354184" y="2372184"/>
            <a:ext cx="880756" cy="880756"/>
            <a:chOff x="-2421755" y="2372184"/>
            <a:chExt cx="880756" cy="880756"/>
          </a:xfrm>
        </p:grpSpPr>
        <p:sp>
          <p:nvSpPr>
            <p:cNvPr id="402" name="椭圆 401">
              <a:extLst>
                <a:ext uri="{FF2B5EF4-FFF2-40B4-BE49-F238E27FC236}">
                  <a16:creationId xmlns:a16="http://schemas.microsoft.com/office/drawing/2014/main" id="{8F9A367D-9844-4EE5-918E-B6BB08088C73}"/>
                </a:ext>
              </a:extLst>
            </p:cNvPr>
            <p:cNvSpPr/>
            <p:nvPr/>
          </p:nvSpPr>
          <p:spPr>
            <a:xfrm>
              <a:off x="-2421755" y="2372184"/>
              <a:ext cx="880756" cy="8807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0"/>
                  </a:schemeClr>
                </a:gs>
                <a:gs pos="100000">
                  <a:schemeClr val="accent2">
                    <a:alpha val="30000"/>
                  </a:schemeClr>
                </a:gs>
              </a:gsLst>
              <a:lin ang="5400000" scaled="1"/>
              <a:tileRect/>
            </a:gradFill>
            <a:ln w="6350" cap="rnd">
              <a:solidFill>
                <a:schemeClr val="accent1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3" name="文本框 402">
              <a:extLst>
                <a:ext uri="{FF2B5EF4-FFF2-40B4-BE49-F238E27FC236}">
                  <a16:creationId xmlns:a16="http://schemas.microsoft.com/office/drawing/2014/main" id="{D65AA51F-1104-4FA2-AAD1-B2F16942468D}"/>
                </a:ext>
              </a:extLst>
            </p:cNvPr>
            <p:cNvSpPr txBox="1"/>
            <p:nvPr/>
          </p:nvSpPr>
          <p:spPr>
            <a:xfrm>
              <a:off x="-2139021" y="2465300"/>
              <a:ext cx="12182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accent1"/>
                  </a:solidFill>
                  <a:latin typeface="+mj-ea"/>
                  <a:ea typeface="+mj-ea"/>
                </a:rPr>
                <a:t>3</a:t>
              </a:r>
              <a:endParaRPr lang="zh-CN" altLang="en-US" sz="14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404" name="文本框 403">
              <a:extLst>
                <a:ext uri="{FF2B5EF4-FFF2-40B4-BE49-F238E27FC236}">
                  <a16:creationId xmlns:a16="http://schemas.microsoft.com/office/drawing/2014/main" id="{644FD9A8-5D29-4208-9B62-38237E504CC3}"/>
                </a:ext>
              </a:extLst>
            </p:cNvPr>
            <p:cNvSpPr txBox="1"/>
            <p:nvPr/>
          </p:nvSpPr>
          <p:spPr>
            <a:xfrm>
              <a:off x="-1976018" y="2712436"/>
              <a:ext cx="24365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1400" dirty="0">
                  <a:latin typeface="+mj-ea"/>
                  <a:ea typeface="+mj-ea"/>
                </a:rPr>
                <a:t>26</a:t>
              </a:r>
              <a:endParaRPr lang="zh-CN" altLang="en-US" sz="1400" dirty="0">
                <a:latin typeface="+mj-ea"/>
                <a:ea typeface="+mj-ea"/>
              </a:endParaRPr>
            </a:p>
          </p:txBody>
        </p:sp>
        <p:cxnSp>
          <p:nvCxnSpPr>
            <p:cNvPr id="405" name="直接连接符 404">
              <a:extLst>
                <a:ext uri="{FF2B5EF4-FFF2-40B4-BE49-F238E27FC236}">
                  <a16:creationId xmlns:a16="http://schemas.microsoft.com/office/drawing/2014/main" id="{BAC45EF0-DC6D-4501-87D8-306EE4007C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79802" y="2598573"/>
              <a:ext cx="196850" cy="196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6" name="文本框 405">
              <a:extLst>
                <a:ext uri="{FF2B5EF4-FFF2-40B4-BE49-F238E27FC236}">
                  <a16:creationId xmlns:a16="http://schemas.microsoft.com/office/drawing/2014/main" id="{7F636ABD-EE69-499F-9712-ABE92D7CFDEA}"/>
                </a:ext>
              </a:extLst>
            </p:cNvPr>
            <p:cNvSpPr txBox="1"/>
            <p:nvPr/>
          </p:nvSpPr>
          <p:spPr>
            <a:xfrm>
              <a:off x="-2160114" y="2971559"/>
              <a:ext cx="357470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accent1"/>
                  </a:solidFill>
                  <a:latin typeface="+mj-ea"/>
                  <a:ea typeface="+mj-ea"/>
                </a:rPr>
                <a:t>March</a:t>
              </a:r>
              <a:endParaRPr lang="zh-CN" altLang="en-US" sz="8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407" name="直接连接符 406">
            <a:extLst>
              <a:ext uri="{FF2B5EF4-FFF2-40B4-BE49-F238E27FC236}">
                <a16:creationId xmlns:a16="http://schemas.microsoft.com/office/drawing/2014/main" id="{49D2DC4B-3445-4682-9C57-E0C4372209E5}"/>
              </a:ext>
            </a:extLst>
          </p:cNvPr>
          <p:cNvCxnSpPr>
            <a:cxnSpLocks/>
            <a:stCxn id="393" idx="6"/>
            <a:endCxn id="402" idx="2"/>
          </p:cNvCxnSpPr>
          <p:nvPr/>
        </p:nvCxnSpPr>
        <p:spPr>
          <a:xfrm>
            <a:off x="7785836" y="2812562"/>
            <a:ext cx="2568348" cy="0"/>
          </a:xfrm>
          <a:prstGeom prst="line">
            <a:avLst/>
          </a:prstGeom>
          <a:ln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文本框 415">
            <a:extLst>
              <a:ext uri="{FF2B5EF4-FFF2-40B4-BE49-F238E27FC236}">
                <a16:creationId xmlns:a16="http://schemas.microsoft.com/office/drawing/2014/main" id="{ABD0254B-75F4-42BE-92B5-D1589C33E0FC}"/>
              </a:ext>
            </a:extLst>
          </p:cNvPr>
          <p:cNvSpPr txBox="1"/>
          <p:nvPr/>
        </p:nvSpPr>
        <p:spPr>
          <a:xfrm>
            <a:off x="3884292" y="4291472"/>
            <a:ext cx="1586973" cy="589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/>
              <a:t>B</a:t>
            </a:r>
            <a:r>
              <a:rPr lang="zh-CN" altLang="en-US" sz="1600" dirty="0"/>
              <a:t>产品注册用户数</a:t>
            </a:r>
            <a:endParaRPr lang="en-US" altLang="zh-CN" sz="1600" dirty="0"/>
          </a:p>
          <a:p>
            <a:pPr>
              <a:lnSpc>
                <a:spcPct val="125000"/>
              </a:lnSpc>
            </a:pPr>
            <a:r>
              <a:rPr lang="zh-CN" altLang="en-US" sz="1600" dirty="0"/>
              <a:t>突破</a:t>
            </a:r>
            <a:r>
              <a:rPr lang="en-US" altLang="zh-CN" sz="1600" dirty="0">
                <a:solidFill>
                  <a:schemeClr val="accent1"/>
                </a:solidFill>
              </a:rPr>
              <a:t>200w</a:t>
            </a:r>
          </a:p>
        </p:txBody>
      </p:sp>
      <p:sp>
        <p:nvSpPr>
          <p:cNvPr id="417" name="文本框 416">
            <a:extLst>
              <a:ext uri="{FF2B5EF4-FFF2-40B4-BE49-F238E27FC236}">
                <a16:creationId xmlns:a16="http://schemas.microsoft.com/office/drawing/2014/main" id="{0844D03F-887D-4BC9-8628-0F3418C5DFD2}"/>
              </a:ext>
            </a:extLst>
          </p:cNvPr>
          <p:cNvSpPr txBox="1"/>
          <p:nvPr/>
        </p:nvSpPr>
        <p:spPr>
          <a:xfrm>
            <a:off x="6923028" y="4291472"/>
            <a:ext cx="1997342" cy="589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/>
              <a:t>B</a:t>
            </a:r>
            <a:r>
              <a:rPr lang="zh-CN" altLang="en-US" sz="1600" dirty="0"/>
              <a:t>产品单日在线用户数</a:t>
            </a:r>
            <a:endParaRPr lang="en-US" altLang="zh-CN" sz="1600" dirty="0"/>
          </a:p>
          <a:p>
            <a:pPr>
              <a:lnSpc>
                <a:spcPct val="125000"/>
              </a:lnSpc>
            </a:pPr>
            <a:r>
              <a:rPr lang="zh-CN" altLang="en-US" sz="1600" dirty="0"/>
              <a:t>突破</a:t>
            </a:r>
            <a:r>
              <a:rPr lang="en-US" altLang="zh-CN" sz="1600" dirty="0">
                <a:solidFill>
                  <a:schemeClr val="accent1"/>
                </a:solidFill>
              </a:rPr>
              <a:t>400w</a:t>
            </a:r>
          </a:p>
        </p:txBody>
      </p:sp>
      <p:cxnSp>
        <p:nvCxnSpPr>
          <p:cNvPr id="107" name="直接连接符 106">
            <a:extLst>
              <a:ext uri="{FF2B5EF4-FFF2-40B4-BE49-F238E27FC236}">
                <a16:creationId xmlns:a16="http://schemas.microsoft.com/office/drawing/2014/main" id="{DFA8EA43-6606-4604-84DE-1B5811D4F5D6}"/>
              </a:ext>
            </a:extLst>
          </p:cNvPr>
          <p:cNvCxnSpPr/>
          <p:nvPr/>
        </p:nvCxnSpPr>
        <p:spPr>
          <a:xfrm flipH="1">
            <a:off x="3891613" y="4113161"/>
            <a:ext cx="180692" cy="180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直接连接符 417">
            <a:extLst>
              <a:ext uri="{FF2B5EF4-FFF2-40B4-BE49-F238E27FC236}">
                <a16:creationId xmlns:a16="http://schemas.microsoft.com/office/drawing/2014/main" id="{31BFD456-4751-4A3A-836D-0B134CE1BC01}"/>
              </a:ext>
            </a:extLst>
          </p:cNvPr>
          <p:cNvCxnSpPr/>
          <p:nvPr/>
        </p:nvCxnSpPr>
        <p:spPr>
          <a:xfrm flipH="1">
            <a:off x="6920563" y="4113161"/>
            <a:ext cx="180692" cy="180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" name="文本框 418">
            <a:extLst>
              <a:ext uri="{FF2B5EF4-FFF2-40B4-BE49-F238E27FC236}">
                <a16:creationId xmlns:a16="http://schemas.microsoft.com/office/drawing/2014/main" id="{1D8FDAD6-1B42-4CDA-B8FF-DD24567122C0}"/>
              </a:ext>
            </a:extLst>
          </p:cNvPr>
          <p:cNvSpPr txBox="1"/>
          <p:nvPr/>
        </p:nvSpPr>
        <p:spPr>
          <a:xfrm>
            <a:off x="616993" y="6005379"/>
            <a:ext cx="1158972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English name </a:t>
            </a: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" name="文本框 419">
            <a:extLst>
              <a:ext uri="{FF2B5EF4-FFF2-40B4-BE49-F238E27FC236}">
                <a16:creationId xmlns:a16="http://schemas.microsoft.com/office/drawing/2014/main" id="{4EBA1586-0FA8-4A2A-8336-00A59AF1B3E3}"/>
              </a:ext>
            </a:extLst>
          </p:cNvPr>
          <p:cNvSpPr txBox="1"/>
          <p:nvPr/>
        </p:nvSpPr>
        <p:spPr>
          <a:xfrm>
            <a:off x="10731206" y="6005379"/>
            <a:ext cx="851194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Corporate slogan</a:t>
            </a:r>
          </a:p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F9D5B662-3524-4F5F-9BC6-C91BA43B94A6}"/>
              </a:ext>
            </a:extLst>
          </p:cNvPr>
          <p:cNvGrpSpPr/>
          <p:nvPr/>
        </p:nvGrpSpPr>
        <p:grpSpPr>
          <a:xfrm>
            <a:off x="10086975" y="387350"/>
            <a:ext cx="1495425" cy="200025"/>
            <a:chOff x="8759825" y="469900"/>
            <a:chExt cx="1495425" cy="200025"/>
          </a:xfrm>
        </p:grpSpPr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63B33E4B-F7DD-4416-80B7-DEB2075B5545}"/>
                </a:ext>
              </a:extLst>
            </p:cNvPr>
            <p:cNvSpPr/>
            <p:nvPr/>
          </p:nvSpPr>
          <p:spPr>
            <a:xfrm>
              <a:off x="9836150" y="479425"/>
              <a:ext cx="114300" cy="190500"/>
            </a:xfrm>
            <a:custGeom>
              <a:avLst/>
              <a:gdLst>
                <a:gd name="connsiteX0" fmla="*/ 64803 w 114300"/>
                <a:gd name="connsiteY0" fmla="*/ 115 h 190500"/>
                <a:gd name="connsiteX1" fmla="*/ 105475 w 114300"/>
                <a:gd name="connsiteY1" fmla="*/ 6782 h 190500"/>
                <a:gd name="connsiteX2" fmla="*/ 105475 w 114300"/>
                <a:gd name="connsiteY2" fmla="*/ 32719 h 190500"/>
                <a:gd name="connsiteX3" fmla="*/ 62992 w 114300"/>
                <a:gd name="connsiteY3" fmla="*/ 21175 h 190500"/>
                <a:gd name="connsiteX4" fmla="*/ 35180 w 114300"/>
                <a:gd name="connsiteY4" fmla="*/ 28252 h 190500"/>
                <a:gd name="connsiteX5" fmla="*/ 24417 w 114300"/>
                <a:gd name="connsiteY5" fmla="*/ 47950 h 190500"/>
                <a:gd name="connsiteX6" fmla="*/ 31845 w 114300"/>
                <a:gd name="connsiteY6" fmla="*/ 66152 h 190500"/>
                <a:gd name="connsiteX7" fmla="*/ 64135 w 114300"/>
                <a:gd name="connsiteY7" fmla="*/ 85307 h 190500"/>
                <a:gd name="connsiteX8" fmla="*/ 102426 w 114300"/>
                <a:gd name="connsiteY8" fmla="*/ 111253 h 190500"/>
                <a:gd name="connsiteX9" fmla="*/ 113380 w 114300"/>
                <a:gd name="connsiteY9" fmla="*/ 140402 h 190500"/>
                <a:gd name="connsiteX10" fmla="*/ 95568 w 114300"/>
                <a:gd name="connsiteY10" fmla="*/ 177646 h 190500"/>
                <a:gd name="connsiteX11" fmla="*/ 46228 w 114300"/>
                <a:gd name="connsiteY11" fmla="*/ 190615 h 190500"/>
                <a:gd name="connsiteX12" fmla="*/ 20511 w 114300"/>
                <a:gd name="connsiteY12" fmla="*/ 187580 h 190500"/>
                <a:gd name="connsiteX13" fmla="*/ -920 w 114300"/>
                <a:gd name="connsiteY13" fmla="*/ 180025 h 190500"/>
                <a:gd name="connsiteX14" fmla="*/ -920 w 114300"/>
                <a:gd name="connsiteY14" fmla="*/ 152896 h 190500"/>
                <a:gd name="connsiteX15" fmla="*/ 21940 w 114300"/>
                <a:gd name="connsiteY15" fmla="*/ 165033 h 190500"/>
                <a:gd name="connsiteX16" fmla="*/ 48991 w 114300"/>
                <a:gd name="connsiteY16" fmla="*/ 169792 h 190500"/>
                <a:gd name="connsiteX17" fmla="*/ 88139 w 114300"/>
                <a:gd name="connsiteY17" fmla="*/ 142187 h 190500"/>
                <a:gd name="connsiteX18" fmla="*/ 83948 w 114300"/>
                <a:gd name="connsiteY18" fmla="*/ 128264 h 190500"/>
                <a:gd name="connsiteX19" fmla="*/ 72422 w 114300"/>
                <a:gd name="connsiteY19" fmla="*/ 117320 h 190500"/>
                <a:gd name="connsiteX20" fmla="*/ 44990 w 114300"/>
                <a:gd name="connsiteY20" fmla="*/ 102680 h 190500"/>
                <a:gd name="connsiteX21" fmla="*/ 8128 w 114300"/>
                <a:gd name="connsiteY21" fmla="*/ 77039 h 190500"/>
                <a:gd name="connsiteX22" fmla="*/ -825 w 114300"/>
                <a:gd name="connsiteY22" fmla="*/ 49969 h 190500"/>
                <a:gd name="connsiteX23" fmla="*/ 17844 w 114300"/>
                <a:gd name="connsiteY23" fmla="*/ 13564 h 190500"/>
                <a:gd name="connsiteX24" fmla="*/ 64803 w 114300"/>
                <a:gd name="connsiteY24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0" h="190500">
                  <a:moveTo>
                    <a:pt x="64803" y="115"/>
                  </a:moveTo>
                  <a:cubicBezTo>
                    <a:pt x="83281" y="115"/>
                    <a:pt x="96807" y="2334"/>
                    <a:pt x="105475" y="6782"/>
                  </a:cubicBezTo>
                  <a:lnTo>
                    <a:pt x="105475" y="32719"/>
                  </a:lnTo>
                  <a:cubicBezTo>
                    <a:pt x="94235" y="25023"/>
                    <a:pt x="80043" y="21175"/>
                    <a:pt x="62992" y="21175"/>
                  </a:cubicBezTo>
                  <a:cubicBezTo>
                    <a:pt x="51563" y="21175"/>
                    <a:pt x="42324" y="23537"/>
                    <a:pt x="35180" y="28252"/>
                  </a:cubicBezTo>
                  <a:cubicBezTo>
                    <a:pt x="28036" y="32976"/>
                    <a:pt x="24417" y="39539"/>
                    <a:pt x="24417" y="47950"/>
                  </a:cubicBezTo>
                  <a:cubicBezTo>
                    <a:pt x="24417" y="55408"/>
                    <a:pt x="26893" y="61475"/>
                    <a:pt x="31845" y="66152"/>
                  </a:cubicBezTo>
                  <a:cubicBezTo>
                    <a:pt x="36799" y="70838"/>
                    <a:pt x="47562" y="77220"/>
                    <a:pt x="64135" y="85307"/>
                  </a:cubicBezTo>
                  <a:cubicBezTo>
                    <a:pt x="82424" y="93955"/>
                    <a:pt x="95187" y="102604"/>
                    <a:pt x="102426" y="111253"/>
                  </a:cubicBezTo>
                  <a:cubicBezTo>
                    <a:pt x="109760" y="119892"/>
                    <a:pt x="113380" y="129617"/>
                    <a:pt x="113380" y="140402"/>
                  </a:cubicBezTo>
                  <a:cubicBezTo>
                    <a:pt x="113380" y="156584"/>
                    <a:pt x="107475" y="168999"/>
                    <a:pt x="95568" y="177646"/>
                  </a:cubicBezTo>
                  <a:cubicBezTo>
                    <a:pt x="83757" y="186292"/>
                    <a:pt x="67279" y="190615"/>
                    <a:pt x="46228" y="190615"/>
                  </a:cubicBezTo>
                  <a:cubicBezTo>
                    <a:pt x="38895" y="190615"/>
                    <a:pt x="30322" y="189603"/>
                    <a:pt x="20511" y="187580"/>
                  </a:cubicBezTo>
                  <a:cubicBezTo>
                    <a:pt x="10700" y="185558"/>
                    <a:pt x="3556" y="183040"/>
                    <a:pt x="-920" y="180025"/>
                  </a:cubicBezTo>
                  <a:lnTo>
                    <a:pt x="-920" y="152896"/>
                  </a:lnTo>
                  <a:cubicBezTo>
                    <a:pt x="4795" y="157814"/>
                    <a:pt x="12415" y="161859"/>
                    <a:pt x="21940" y="165033"/>
                  </a:cubicBezTo>
                  <a:cubicBezTo>
                    <a:pt x="31465" y="168206"/>
                    <a:pt x="40418" y="169792"/>
                    <a:pt x="48991" y="169792"/>
                  </a:cubicBezTo>
                  <a:cubicBezTo>
                    <a:pt x="75089" y="169792"/>
                    <a:pt x="88139" y="160590"/>
                    <a:pt x="88139" y="142187"/>
                  </a:cubicBezTo>
                  <a:cubicBezTo>
                    <a:pt x="88139" y="137030"/>
                    <a:pt x="86805" y="132389"/>
                    <a:pt x="83948" y="128264"/>
                  </a:cubicBezTo>
                  <a:cubicBezTo>
                    <a:pt x="81185" y="124140"/>
                    <a:pt x="77280" y="120492"/>
                    <a:pt x="72422" y="117320"/>
                  </a:cubicBezTo>
                  <a:cubicBezTo>
                    <a:pt x="67564" y="114148"/>
                    <a:pt x="58421" y="109262"/>
                    <a:pt x="44990" y="102680"/>
                  </a:cubicBezTo>
                  <a:cubicBezTo>
                    <a:pt x="26321" y="93479"/>
                    <a:pt x="14034" y="84935"/>
                    <a:pt x="8128" y="77039"/>
                  </a:cubicBezTo>
                  <a:cubicBezTo>
                    <a:pt x="2127" y="69152"/>
                    <a:pt x="-825" y="60123"/>
                    <a:pt x="-825" y="49969"/>
                  </a:cubicBezTo>
                  <a:cubicBezTo>
                    <a:pt x="-825" y="34662"/>
                    <a:pt x="5367" y="22527"/>
                    <a:pt x="17844" y="13564"/>
                  </a:cubicBezTo>
                  <a:cubicBezTo>
                    <a:pt x="30227" y="4601"/>
                    <a:pt x="45848" y="115"/>
                    <a:pt x="64803" y="115"/>
                  </a:cubicBezTo>
                  <a:close/>
                </a:path>
              </a:pathLst>
            </a:custGeom>
            <a:solidFill>
              <a:srgbClr val="FBB0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4B812C0C-91A1-49BB-B83C-9BF4962873DE}"/>
                </a:ext>
              </a:extLst>
            </p:cNvPr>
            <p:cNvSpPr/>
            <p:nvPr/>
          </p:nvSpPr>
          <p:spPr>
            <a:xfrm>
              <a:off x="9407525" y="479425"/>
              <a:ext cx="114300" cy="180975"/>
            </a:xfrm>
            <a:custGeom>
              <a:avLst/>
              <a:gdLst>
                <a:gd name="connsiteX0" fmla="*/ -920 w 114300"/>
                <a:gd name="connsiteY0" fmla="*/ 115 h 180975"/>
                <a:gd name="connsiteX1" fmla="*/ 51039 w 114300"/>
                <a:gd name="connsiteY1" fmla="*/ 115 h 180975"/>
                <a:gd name="connsiteX2" fmla="*/ 97026 w 114300"/>
                <a:gd name="connsiteY2" fmla="*/ 14250 h 180975"/>
                <a:gd name="connsiteX3" fmla="*/ 113380 w 114300"/>
                <a:gd name="connsiteY3" fmla="*/ 54674 h 180975"/>
                <a:gd name="connsiteX4" fmla="*/ 94254 w 114300"/>
                <a:gd name="connsiteY4" fmla="*/ 97842 h 180975"/>
                <a:gd name="connsiteX5" fmla="*/ 46429 w 114300"/>
                <a:gd name="connsiteY5" fmla="*/ 113443 h 180975"/>
                <a:gd name="connsiteX6" fmla="*/ 22693 w 114300"/>
                <a:gd name="connsiteY6" fmla="*/ 113443 h 180975"/>
                <a:gd name="connsiteX7" fmla="*/ 22693 w 114300"/>
                <a:gd name="connsiteY7" fmla="*/ 181090 h 180975"/>
                <a:gd name="connsiteX8" fmla="*/ -920 w 114300"/>
                <a:gd name="connsiteY8" fmla="*/ 181090 h 180975"/>
                <a:gd name="connsiteX9" fmla="*/ -920 w 114300"/>
                <a:gd name="connsiteY9" fmla="*/ 115 h 180975"/>
                <a:gd name="connsiteX10" fmla="*/ 22693 w 114300"/>
                <a:gd name="connsiteY10" fmla="*/ 20679 h 180975"/>
                <a:gd name="connsiteX11" fmla="*/ 22693 w 114300"/>
                <a:gd name="connsiteY11" fmla="*/ 92879 h 180975"/>
                <a:gd name="connsiteX12" fmla="*/ 44543 w 114300"/>
                <a:gd name="connsiteY12" fmla="*/ 92879 h 180975"/>
                <a:gd name="connsiteX13" fmla="*/ 77366 w 114300"/>
                <a:gd name="connsiteY13" fmla="*/ 83240 h 180975"/>
                <a:gd name="connsiteX14" fmla="*/ 88586 w 114300"/>
                <a:gd name="connsiteY14" fmla="*/ 55608 h 180975"/>
                <a:gd name="connsiteX15" fmla="*/ 46781 w 114300"/>
                <a:gd name="connsiteY15" fmla="*/ 20679 h 180975"/>
                <a:gd name="connsiteX16" fmla="*/ 22693 w 114300"/>
                <a:gd name="connsiteY16" fmla="*/ 206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300" h="180975">
                  <a:moveTo>
                    <a:pt x="-920" y="115"/>
                  </a:moveTo>
                  <a:lnTo>
                    <a:pt x="51039" y="115"/>
                  </a:lnTo>
                  <a:cubicBezTo>
                    <a:pt x="70794" y="115"/>
                    <a:pt x="86119" y="4830"/>
                    <a:pt x="97026" y="14250"/>
                  </a:cubicBezTo>
                  <a:cubicBezTo>
                    <a:pt x="107931" y="23680"/>
                    <a:pt x="113380" y="37148"/>
                    <a:pt x="113380" y="54674"/>
                  </a:cubicBezTo>
                  <a:cubicBezTo>
                    <a:pt x="113380" y="72438"/>
                    <a:pt x="107008" y="86821"/>
                    <a:pt x="94254" y="97842"/>
                  </a:cubicBezTo>
                  <a:cubicBezTo>
                    <a:pt x="81500" y="108871"/>
                    <a:pt x="65555" y="114063"/>
                    <a:pt x="46429" y="113443"/>
                  </a:cubicBezTo>
                  <a:lnTo>
                    <a:pt x="22693" y="113443"/>
                  </a:lnTo>
                  <a:lnTo>
                    <a:pt x="22693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  <a:moveTo>
                    <a:pt x="22693" y="20679"/>
                  </a:moveTo>
                  <a:lnTo>
                    <a:pt x="22693" y="92879"/>
                  </a:lnTo>
                  <a:lnTo>
                    <a:pt x="44543" y="92879"/>
                  </a:lnTo>
                  <a:cubicBezTo>
                    <a:pt x="58944" y="92879"/>
                    <a:pt x="69889" y="89669"/>
                    <a:pt x="77366" y="83240"/>
                  </a:cubicBezTo>
                  <a:cubicBezTo>
                    <a:pt x="84843" y="76820"/>
                    <a:pt x="88586" y="67609"/>
                    <a:pt x="88586" y="55608"/>
                  </a:cubicBezTo>
                  <a:cubicBezTo>
                    <a:pt x="88586" y="32319"/>
                    <a:pt x="74652" y="20679"/>
                    <a:pt x="46781" y="20679"/>
                  </a:cubicBezTo>
                  <a:lnTo>
                    <a:pt x="22693" y="20679"/>
                  </a:lnTo>
                  <a:close/>
                </a:path>
              </a:pathLst>
            </a:custGeom>
            <a:solidFill>
              <a:srgbClr val="EF5B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83F6F00B-935B-49F5-BB02-12D094BD4173}"/>
                </a:ext>
              </a:extLst>
            </p:cNvPr>
            <p:cNvSpPr/>
            <p:nvPr/>
          </p:nvSpPr>
          <p:spPr>
            <a:xfrm>
              <a:off x="9550400" y="479425"/>
              <a:ext cx="95250" cy="180975"/>
            </a:xfrm>
            <a:custGeom>
              <a:avLst/>
              <a:gdLst>
                <a:gd name="connsiteX0" fmla="*/ -920 w 95250"/>
                <a:gd name="connsiteY0" fmla="*/ 115 h 180975"/>
                <a:gd name="connsiteX1" fmla="*/ 22416 w 95250"/>
                <a:gd name="connsiteY1" fmla="*/ 115 h 180975"/>
                <a:gd name="connsiteX2" fmla="*/ 22416 w 95250"/>
                <a:gd name="connsiteY2" fmla="*/ 160410 h 180975"/>
                <a:gd name="connsiteX3" fmla="*/ 94330 w 95250"/>
                <a:gd name="connsiteY3" fmla="*/ 160410 h 180975"/>
                <a:gd name="connsiteX4" fmla="*/ 94330 w 95250"/>
                <a:gd name="connsiteY4" fmla="*/ 181090 h 180975"/>
                <a:gd name="connsiteX5" fmla="*/ -920 w 95250"/>
                <a:gd name="connsiteY5" fmla="*/ 181090 h 180975"/>
                <a:gd name="connsiteX6" fmla="*/ -920 w 95250"/>
                <a:gd name="connsiteY6" fmla="*/ 11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180975">
                  <a:moveTo>
                    <a:pt x="-920" y="115"/>
                  </a:moveTo>
                  <a:lnTo>
                    <a:pt x="22416" y="115"/>
                  </a:lnTo>
                  <a:lnTo>
                    <a:pt x="22416" y="160410"/>
                  </a:lnTo>
                  <a:lnTo>
                    <a:pt x="94330" y="160410"/>
                  </a:lnTo>
                  <a:lnTo>
                    <a:pt x="94330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</a:path>
              </a:pathLst>
            </a:custGeom>
            <a:solidFill>
              <a:srgbClr val="293B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ED696DF6-8D9A-4AF1-AC7C-5B42BEC67A73}"/>
                </a:ext>
              </a:extLst>
            </p:cNvPr>
            <p:cNvSpPr/>
            <p:nvPr/>
          </p:nvSpPr>
          <p:spPr>
            <a:xfrm>
              <a:off x="9664700" y="479425"/>
              <a:ext cx="142875" cy="190500"/>
            </a:xfrm>
            <a:custGeom>
              <a:avLst/>
              <a:gdLst>
                <a:gd name="connsiteX0" fmla="*/ -920 w 142875"/>
                <a:gd name="connsiteY0" fmla="*/ 115 h 190500"/>
                <a:gd name="connsiteX1" fmla="*/ 23559 w 142875"/>
                <a:gd name="connsiteY1" fmla="*/ 115 h 190500"/>
                <a:gd name="connsiteX2" fmla="*/ 23559 w 142875"/>
                <a:gd name="connsiteY2" fmla="*/ 112843 h 190500"/>
                <a:gd name="connsiteX3" fmla="*/ 71280 w 142875"/>
                <a:gd name="connsiteY3" fmla="*/ 169086 h 190500"/>
                <a:gd name="connsiteX4" fmla="*/ 117476 w 142875"/>
                <a:gd name="connsiteY4" fmla="*/ 114653 h 190500"/>
                <a:gd name="connsiteX5" fmla="*/ 117476 w 142875"/>
                <a:gd name="connsiteY5" fmla="*/ 115 h 190500"/>
                <a:gd name="connsiteX6" fmla="*/ 141955 w 142875"/>
                <a:gd name="connsiteY6" fmla="*/ 115 h 190500"/>
                <a:gd name="connsiteX7" fmla="*/ 141955 w 142875"/>
                <a:gd name="connsiteY7" fmla="*/ 111148 h 190500"/>
                <a:gd name="connsiteX8" fmla="*/ 68994 w 142875"/>
                <a:gd name="connsiteY8" fmla="*/ 190615 h 190500"/>
                <a:gd name="connsiteX9" fmla="*/ -920 w 142875"/>
                <a:gd name="connsiteY9" fmla="*/ 113929 h 190500"/>
                <a:gd name="connsiteX10" fmla="*/ -920 w 142875"/>
                <a:gd name="connsiteY10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90500">
                  <a:moveTo>
                    <a:pt x="-920" y="115"/>
                  </a:moveTo>
                  <a:lnTo>
                    <a:pt x="23559" y="115"/>
                  </a:lnTo>
                  <a:lnTo>
                    <a:pt x="23559" y="112843"/>
                  </a:lnTo>
                  <a:cubicBezTo>
                    <a:pt x="23559" y="150338"/>
                    <a:pt x="39466" y="169086"/>
                    <a:pt x="71280" y="169086"/>
                  </a:cubicBezTo>
                  <a:cubicBezTo>
                    <a:pt x="102046" y="169086"/>
                    <a:pt x="117476" y="150942"/>
                    <a:pt x="117476" y="114653"/>
                  </a:cubicBezTo>
                  <a:lnTo>
                    <a:pt x="117476" y="115"/>
                  </a:lnTo>
                  <a:lnTo>
                    <a:pt x="141955" y="115"/>
                  </a:lnTo>
                  <a:lnTo>
                    <a:pt x="141955" y="111148"/>
                  </a:lnTo>
                  <a:cubicBezTo>
                    <a:pt x="141955" y="164126"/>
                    <a:pt x="117666" y="190615"/>
                    <a:pt x="68994" y="190615"/>
                  </a:cubicBezTo>
                  <a:cubicBezTo>
                    <a:pt x="22416" y="190615"/>
                    <a:pt x="-920" y="165054"/>
                    <a:pt x="-920" y="113929"/>
                  </a:cubicBezTo>
                  <a:lnTo>
                    <a:pt x="-920" y="115"/>
                  </a:lnTo>
                  <a:close/>
                </a:path>
              </a:pathLst>
            </a:custGeom>
            <a:solidFill>
              <a:srgbClr val="1A92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417255BF-3346-45A6-875B-A03BF9688903}"/>
                </a:ext>
              </a:extLst>
            </p:cNvPr>
            <p:cNvSpPr/>
            <p:nvPr/>
          </p:nvSpPr>
          <p:spPr>
            <a:xfrm>
              <a:off x="8759825" y="469900"/>
              <a:ext cx="1495425" cy="200025"/>
            </a:xfrm>
            <a:custGeom>
              <a:avLst/>
              <a:gdLst>
                <a:gd name="connsiteX0" fmla="*/ 1231520 w 1495425"/>
                <a:gd name="connsiteY0" fmla="*/ 178615 h 200025"/>
                <a:gd name="connsiteX1" fmla="*/ 1238950 w 1495425"/>
                <a:gd name="connsiteY1" fmla="*/ 181469 h 200025"/>
                <a:gd name="connsiteX2" fmla="*/ 1241902 w 1495425"/>
                <a:gd name="connsiteY2" fmla="*/ 188842 h 200025"/>
                <a:gd name="connsiteX3" fmla="*/ 1238950 w 1495425"/>
                <a:gd name="connsiteY3" fmla="*/ 196216 h 200025"/>
                <a:gd name="connsiteX4" fmla="*/ 1231520 w 1495425"/>
                <a:gd name="connsiteY4" fmla="*/ 199188 h 200025"/>
                <a:gd name="connsiteX5" fmla="*/ 1224376 w 1495425"/>
                <a:gd name="connsiteY5" fmla="*/ 196216 h 200025"/>
                <a:gd name="connsiteX6" fmla="*/ 1221518 w 1495425"/>
                <a:gd name="connsiteY6" fmla="*/ 188842 h 200025"/>
                <a:gd name="connsiteX7" fmla="*/ 1224376 w 1495425"/>
                <a:gd name="connsiteY7" fmla="*/ 181469 h 200025"/>
                <a:gd name="connsiteX8" fmla="*/ 1231520 w 1495425"/>
                <a:gd name="connsiteY8" fmla="*/ 178615 h 200025"/>
                <a:gd name="connsiteX9" fmla="*/ 560884 w 1495425"/>
                <a:gd name="connsiteY9" fmla="*/ 73010 h 200025"/>
                <a:gd name="connsiteX10" fmla="*/ 530756 w 1495425"/>
                <a:gd name="connsiteY10" fmla="*/ 85383 h 200025"/>
                <a:gd name="connsiteX11" fmla="*/ 516050 w 1495425"/>
                <a:gd name="connsiteY11" fmla="*/ 120940 h 200025"/>
                <a:gd name="connsiteX12" fmla="*/ 599060 w 1495425"/>
                <a:gd name="connsiteY12" fmla="*/ 120940 h 200025"/>
                <a:gd name="connsiteX13" fmla="*/ 588316 w 1495425"/>
                <a:gd name="connsiteY13" fmla="*/ 85564 h 200025"/>
                <a:gd name="connsiteX14" fmla="*/ 560884 w 1495425"/>
                <a:gd name="connsiteY14" fmla="*/ 73010 h 200025"/>
                <a:gd name="connsiteX15" fmla="*/ 345142 w 1495425"/>
                <a:gd name="connsiteY15" fmla="*/ 65399 h 200025"/>
                <a:gd name="connsiteX16" fmla="*/ 356696 w 1495425"/>
                <a:gd name="connsiteY16" fmla="*/ 65399 h 200025"/>
                <a:gd name="connsiteX17" fmla="*/ 356696 w 1495425"/>
                <a:gd name="connsiteY17" fmla="*/ 196929 h 200025"/>
                <a:gd name="connsiteX18" fmla="*/ 345142 w 1495425"/>
                <a:gd name="connsiteY18" fmla="*/ 196929 h 200025"/>
                <a:gd name="connsiteX19" fmla="*/ 1451452 w 1495425"/>
                <a:gd name="connsiteY19" fmla="*/ 62189 h 200025"/>
                <a:gd name="connsiteX20" fmla="*/ 1483456 w 1495425"/>
                <a:gd name="connsiteY20" fmla="*/ 76401 h 200025"/>
                <a:gd name="connsiteX21" fmla="*/ 1494505 w 1495425"/>
                <a:gd name="connsiteY21" fmla="*/ 116892 h 200025"/>
                <a:gd name="connsiteX22" fmla="*/ 1494505 w 1495425"/>
                <a:gd name="connsiteY22" fmla="*/ 196929 h 200025"/>
                <a:gd name="connsiteX23" fmla="*/ 1482980 w 1495425"/>
                <a:gd name="connsiteY23" fmla="*/ 196929 h 200025"/>
                <a:gd name="connsiteX24" fmla="*/ 1482980 w 1495425"/>
                <a:gd name="connsiteY24" fmla="*/ 120340 h 200025"/>
                <a:gd name="connsiteX25" fmla="*/ 1449452 w 1495425"/>
                <a:gd name="connsiteY25" fmla="*/ 73010 h 200025"/>
                <a:gd name="connsiteX26" fmla="*/ 1418686 w 1495425"/>
                <a:gd name="connsiteY26" fmla="*/ 86926 h 200025"/>
                <a:gd name="connsiteX27" fmla="*/ 1406685 w 1495425"/>
                <a:gd name="connsiteY27" fmla="*/ 121416 h 200025"/>
                <a:gd name="connsiteX28" fmla="*/ 1406685 w 1495425"/>
                <a:gd name="connsiteY28" fmla="*/ 196929 h 200025"/>
                <a:gd name="connsiteX29" fmla="*/ 1395159 w 1495425"/>
                <a:gd name="connsiteY29" fmla="*/ 196929 h 200025"/>
                <a:gd name="connsiteX30" fmla="*/ 1395159 w 1495425"/>
                <a:gd name="connsiteY30" fmla="*/ 65399 h 200025"/>
                <a:gd name="connsiteX31" fmla="*/ 1406685 w 1495425"/>
                <a:gd name="connsiteY31" fmla="*/ 65399 h 200025"/>
                <a:gd name="connsiteX32" fmla="*/ 1406685 w 1495425"/>
                <a:gd name="connsiteY32" fmla="*/ 89307 h 200025"/>
                <a:gd name="connsiteX33" fmla="*/ 1407256 w 1495425"/>
                <a:gd name="connsiteY33" fmla="*/ 89307 h 200025"/>
                <a:gd name="connsiteX34" fmla="*/ 1451452 w 1495425"/>
                <a:gd name="connsiteY34" fmla="*/ 62189 h 200025"/>
                <a:gd name="connsiteX35" fmla="*/ 1336295 w 1495425"/>
                <a:gd name="connsiteY35" fmla="*/ 62189 h 200025"/>
                <a:gd name="connsiteX36" fmla="*/ 1364870 w 1495425"/>
                <a:gd name="connsiteY36" fmla="*/ 68371 h 200025"/>
                <a:gd name="connsiteX37" fmla="*/ 1364870 w 1495425"/>
                <a:gd name="connsiteY37" fmla="*/ 81697 h 200025"/>
                <a:gd name="connsiteX38" fmla="*/ 1334485 w 1495425"/>
                <a:gd name="connsiteY38" fmla="*/ 73010 h 200025"/>
                <a:gd name="connsiteX39" fmla="*/ 1297718 w 1495425"/>
                <a:gd name="connsiteY39" fmla="*/ 89660 h 200025"/>
                <a:gd name="connsiteX40" fmla="*/ 1283621 w 1495425"/>
                <a:gd name="connsiteY40" fmla="*/ 132713 h 200025"/>
                <a:gd name="connsiteX41" fmla="*/ 1296480 w 1495425"/>
                <a:gd name="connsiteY41" fmla="*/ 173799 h 200025"/>
                <a:gd name="connsiteX42" fmla="*/ 1330676 w 1495425"/>
                <a:gd name="connsiteY42" fmla="*/ 189318 h 200025"/>
                <a:gd name="connsiteX43" fmla="*/ 1364393 w 1495425"/>
                <a:gd name="connsiteY43" fmla="*/ 178853 h 200025"/>
                <a:gd name="connsiteX44" fmla="*/ 1364393 w 1495425"/>
                <a:gd name="connsiteY44" fmla="*/ 191102 h 200025"/>
                <a:gd name="connsiteX45" fmla="*/ 1330103 w 1495425"/>
                <a:gd name="connsiteY45" fmla="*/ 200140 h 200025"/>
                <a:gd name="connsiteX46" fmla="*/ 1287622 w 1495425"/>
                <a:gd name="connsiteY46" fmla="*/ 181707 h 200025"/>
                <a:gd name="connsiteX47" fmla="*/ 1271429 w 1495425"/>
                <a:gd name="connsiteY47" fmla="*/ 133427 h 200025"/>
                <a:gd name="connsiteX48" fmla="*/ 1289622 w 1495425"/>
                <a:gd name="connsiteY48" fmla="*/ 82173 h 200025"/>
                <a:gd name="connsiteX49" fmla="*/ 1336295 w 1495425"/>
                <a:gd name="connsiteY49" fmla="*/ 62189 h 200025"/>
                <a:gd name="connsiteX50" fmla="*/ 561350 w 1495425"/>
                <a:gd name="connsiteY50" fmla="*/ 62189 h 200025"/>
                <a:gd name="connsiteX51" fmla="*/ 598298 w 1495425"/>
                <a:gd name="connsiteY51" fmla="*/ 79439 h 200025"/>
                <a:gd name="connsiteX52" fmla="*/ 611204 w 1495425"/>
                <a:gd name="connsiteY52" fmla="*/ 126407 h 200025"/>
                <a:gd name="connsiteX53" fmla="*/ 611204 w 1495425"/>
                <a:gd name="connsiteY53" fmla="*/ 131646 h 200025"/>
                <a:gd name="connsiteX54" fmla="*/ 515583 w 1495425"/>
                <a:gd name="connsiteY54" fmla="*/ 131646 h 200025"/>
                <a:gd name="connsiteX55" fmla="*/ 527841 w 1495425"/>
                <a:gd name="connsiteY55" fmla="*/ 174037 h 200025"/>
                <a:gd name="connsiteX56" fmla="*/ 561579 w 1495425"/>
                <a:gd name="connsiteY56" fmla="*/ 189318 h 200025"/>
                <a:gd name="connsiteX57" fmla="*/ 603965 w 1495425"/>
                <a:gd name="connsiteY57" fmla="*/ 173026 h 200025"/>
                <a:gd name="connsiteX58" fmla="*/ 603965 w 1495425"/>
                <a:gd name="connsiteY58" fmla="*/ 185632 h 200025"/>
                <a:gd name="connsiteX59" fmla="*/ 559245 w 1495425"/>
                <a:gd name="connsiteY59" fmla="*/ 200140 h 200025"/>
                <a:gd name="connsiteX60" fmla="*/ 518849 w 1495425"/>
                <a:gd name="connsiteY60" fmla="*/ 181885 h 200025"/>
                <a:gd name="connsiteX61" fmla="*/ 503438 w 1495425"/>
                <a:gd name="connsiteY61" fmla="*/ 130455 h 200025"/>
                <a:gd name="connsiteX62" fmla="*/ 519555 w 1495425"/>
                <a:gd name="connsiteY62" fmla="*/ 81935 h 200025"/>
                <a:gd name="connsiteX63" fmla="*/ 561350 w 1495425"/>
                <a:gd name="connsiteY63" fmla="*/ 62189 h 200025"/>
                <a:gd name="connsiteX64" fmla="*/ 453880 w 1495425"/>
                <a:gd name="connsiteY64" fmla="*/ 62189 h 200025"/>
                <a:gd name="connsiteX65" fmla="*/ 482483 w 1495425"/>
                <a:gd name="connsiteY65" fmla="*/ 68371 h 200025"/>
                <a:gd name="connsiteX66" fmla="*/ 482483 w 1495425"/>
                <a:gd name="connsiteY66" fmla="*/ 81697 h 200025"/>
                <a:gd name="connsiteX67" fmla="*/ 452127 w 1495425"/>
                <a:gd name="connsiteY67" fmla="*/ 73010 h 200025"/>
                <a:gd name="connsiteX68" fmla="*/ 415351 w 1495425"/>
                <a:gd name="connsiteY68" fmla="*/ 89660 h 200025"/>
                <a:gd name="connsiteX69" fmla="*/ 401225 w 1495425"/>
                <a:gd name="connsiteY69" fmla="*/ 132713 h 200025"/>
                <a:gd name="connsiteX70" fmla="*/ 414122 w 1495425"/>
                <a:gd name="connsiteY70" fmla="*/ 173799 h 200025"/>
                <a:gd name="connsiteX71" fmla="*/ 448279 w 1495425"/>
                <a:gd name="connsiteY71" fmla="*/ 189318 h 200025"/>
                <a:gd name="connsiteX72" fmla="*/ 482017 w 1495425"/>
                <a:gd name="connsiteY72" fmla="*/ 178853 h 200025"/>
                <a:gd name="connsiteX73" fmla="*/ 482017 w 1495425"/>
                <a:gd name="connsiteY73" fmla="*/ 191102 h 200025"/>
                <a:gd name="connsiteX74" fmla="*/ 447689 w 1495425"/>
                <a:gd name="connsiteY74" fmla="*/ 200140 h 200025"/>
                <a:gd name="connsiteX75" fmla="*/ 405255 w 1495425"/>
                <a:gd name="connsiteY75" fmla="*/ 181707 h 200025"/>
                <a:gd name="connsiteX76" fmla="*/ 389081 w 1495425"/>
                <a:gd name="connsiteY76" fmla="*/ 133427 h 200025"/>
                <a:gd name="connsiteX77" fmla="*/ 407236 w 1495425"/>
                <a:gd name="connsiteY77" fmla="*/ 82173 h 200025"/>
                <a:gd name="connsiteX78" fmla="*/ 453880 w 1495425"/>
                <a:gd name="connsiteY78" fmla="*/ 62189 h 200025"/>
                <a:gd name="connsiteX79" fmla="*/ 84195 w 1495425"/>
                <a:gd name="connsiteY79" fmla="*/ 21280 h 200025"/>
                <a:gd name="connsiteX80" fmla="*/ 32294 w 1495425"/>
                <a:gd name="connsiteY80" fmla="*/ 44530 h 200025"/>
                <a:gd name="connsiteX81" fmla="*/ 11920 w 1495425"/>
                <a:gd name="connsiteY81" fmla="*/ 105357 h 200025"/>
                <a:gd name="connsiteX82" fmla="*/ 31189 w 1495425"/>
                <a:gd name="connsiteY82" fmla="*/ 165950 h 200025"/>
                <a:gd name="connsiteX83" fmla="*/ 82671 w 1495425"/>
                <a:gd name="connsiteY83" fmla="*/ 188486 h 200025"/>
                <a:gd name="connsiteX84" fmla="*/ 135735 w 1495425"/>
                <a:gd name="connsiteY84" fmla="*/ 166188 h 200025"/>
                <a:gd name="connsiteX85" fmla="*/ 155300 w 1495425"/>
                <a:gd name="connsiteY85" fmla="*/ 104052 h 200025"/>
                <a:gd name="connsiteX86" fmla="*/ 136202 w 1495425"/>
                <a:gd name="connsiteY86" fmla="*/ 43168 h 200025"/>
                <a:gd name="connsiteX87" fmla="*/ 84195 w 1495425"/>
                <a:gd name="connsiteY87" fmla="*/ 21280 h 200025"/>
                <a:gd name="connsiteX88" fmla="*/ 350857 w 1495425"/>
                <a:gd name="connsiteY88" fmla="*/ 12717 h 200025"/>
                <a:gd name="connsiteX89" fmla="*/ 357696 w 1495425"/>
                <a:gd name="connsiteY89" fmla="*/ 15279 h 200025"/>
                <a:gd name="connsiteX90" fmla="*/ 360668 w 1495425"/>
                <a:gd name="connsiteY90" fmla="*/ 22232 h 200025"/>
                <a:gd name="connsiteX91" fmla="*/ 357753 w 1495425"/>
                <a:gd name="connsiteY91" fmla="*/ 29309 h 200025"/>
                <a:gd name="connsiteX92" fmla="*/ 350857 w 1495425"/>
                <a:gd name="connsiteY92" fmla="*/ 32224 h 200025"/>
                <a:gd name="connsiteX93" fmla="*/ 344152 w 1495425"/>
                <a:gd name="connsiteY93" fmla="*/ 29433 h 200025"/>
                <a:gd name="connsiteX94" fmla="*/ 341285 w 1495425"/>
                <a:gd name="connsiteY94" fmla="*/ 22232 h 200025"/>
                <a:gd name="connsiteX95" fmla="*/ 344209 w 1495425"/>
                <a:gd name="connsiteY95" fmla="*/ 15393 h 200025"/>
                <a:gd name="connsiteX96" fmla="*/ 350857 w 1495425"/>
                <a:gd name="connsiteY96" fmla="*/ 12717 h 200025"/>
                <a:gd name="connsiteX97" fmla="*/ 86291 w 1495425"/>
                <a:gd name="connsiteY97" fmla="*/ 9630 h 200025"/>
                <a:gd name="connsiteX98" fmla="*/ 145489 w 1495425"/>
                <a:gd name="connsiteY98" fmla="*/ 35138 h 200025"/>
                <a:gd name="connsiteX99" fmla="*/ 168139 w 1495425"/>
                <a:gd name="connsiteY99" fmla="*/ 102032 h 200025"/>
                <a:gd name="connsiteX100" fmla="*/ 144965 w 1495425"/>
                <a:gd name="connsiteY100" fmla="*/ 173918 h 200025"/>
                <a:gd name="connsiteX101" fmla="*/ 82910 w 1495425"/>
                <a:gd name="connsiteY101" fmla="*/ 200140 h 200025"/>
                <a:gd name="connsiteX102" fmla="*/ 21845 w 1495425"/>
                <a:gd name="connsiteY102" fmla="*/ 174215 h 200025"/>
                <a:gd name="connsiteX103" fmla="*/ -920 w 1495425"/>
                <a:gd name="connsiteY103" fmla="*/ 106785 h 200025"/>
                <a:gd name="connsiteX104" fmla="*/ 22436 w 1495425"/>
                <a:gd name="connsiteY104" fmla="*/ 36148 h 200025"/>
                <a:gd name="connsiteX105" fmla="*/ 86291 w 1495425"/>
                <a:gd name="connsiteY105" fmla="*/ 9630 h 200025"/>
                <a:gd name="connsiteX106" fmla="*/ 316520 w 1495425"/>
                <a:gd name="connsiteY106" fmla="*/ 115 h 200025"/>
                <a:gd name="connsiteX107" fmla="*/ 330178 w 1495425"/>
                <a:gd name="connsiteY107" fmla="*/ 2611 h 200025"/>
                <a:gd name="connsiteX108" fmla="*/ 330178 w 1495425"/>
                <a:gd name="connsiteY108" fmla="*/ 14622 h 200025"/>
                <a:gd name="connsiteX109" fmla="*/ 316053 w 1495425"/>
                <a:gd name="connsiteY109" fmla="*/ 10935 h 200025"/>
                <a:gd name="connsiteX110" fmla="*/ 292231 w 1495425"/>
                <a:gd name="connsiteY110" fmla="*/ 43520 h 200025"/>
                <a:gd name="connsiteX111" fmla="*/ 292231 w 1495425"/>
                <a:gd name="connsiteY111" fmla="*/ 65399 h 200025"/>
                <a:gd name="connsiteX112" fmla="*/ 326445 w 1495425"/>
                <a:gd name="connsiteY112" fmla="*/ 65399 h 200025"/>
                <a:gd name="connsiteX113" fmla="*/ 326445 w 1495425"/>
                <a:gd name="connsiteY113" fmla="*/ 76220 h 200025"/>
                <a:gd name="connsiteX114" fmla="*/ 292231 w 1495425"/>
                <a:gd name="connsiteY114" fmla="*/ 76220 h 200025"/>
                <a:gd name="connsiteX115" fmla="*/ 292231 w 1495425"/>
                <a:gd name="connsiteY115" fmla="*/ 196929 h 200025"/>
                <a:gd name="connsiteX116" fmla="*/ 280677 w 1495425"/>
                <a:gd name="connsiteY116" fmla="*/ 196929 h 200025"/>
                <a:gd name="connsiteX117" fmla="*/ 280677 w 1495425"/>
                <a:gd name="connsiteY117" fmla="*/ 76220 h 200025"/>
                <a:gd name="connsiteX118" fmla="*/ 257436 w 1495425"/>
                <a:gd name="connsiteY118" fmla="*/ 76220 h 200025"/>
                <a:gd name="connsiteX119" fmla="*/ 257436 w 1495425"/>
                <a:gd name="connsiteY119" fmla="*/ 65399 h 200025"/>
                <a:gd name="connsiteX120" fmla="*/ 280677 w 1495425"/>
                <a:gd name="connsiteY120" fmla="*/ 65399 h 200025"/>
                <a:gd name="connsiteX121" fmla="*/ 280677 w 1495425"/>
                <a:gd name="connsiteY121" fmla="*/ 42568 h 200025"/>
                <a:gd name="connsiteX122" fmla="*/ 290945 w 1495425"/>
                <a:gd name="connsiteY122" fmla="*/ 10935 h 200025"/>
                <a:gd name="connsiteX123" fmla="*/ 316520 w 1495425"/>
                <a:gd name="connsiteY123" fmla="*/ 115 h 200025"/>
                <a:gd name="connsiteX124" fmla="*/ 245044 w 1495425"/>
                <a:gd name="connsiteY124" fmla="*/ 115 h 200025"/>
                <a:gd name="connsiteX125" fmla="*/ 258703 w 1495425"/>
                <a:gd name="connsiteY125" fmla="*/ 2611 h 200025"/>
                <a:gd name="connsiteX126" fmla="*/ 258703 w 1495425"/>
                <a:gd name="connsiteY126" fmla="*/ 14622 h 200025"/>
                <a:gd name="connsiteX127" fmla="*/ 244577 w 1495425"/>
                <a:gd name="connsiteY127" fmla="*/ 10935 h 200025"/>
                <a:gd name="connsiteX128" fmla="*/ 220755 w 1495425"/>
                <a:gd name="connsiteY128" fmla="*/ 43520 h 200025"/>
                <a:gd name="connsiteX129" fmla="*/ 220755 w 1495425"/>
                <a:gd name="connsiteY129" fmla="*/ 65399 h 200025"/>
                <a:gd name="connsiteX130" fmla="*/ 254969 w 1495425"/>
                <a:gd name="connsiteY130" fmla="*/ 65399 h 200025"/>
                <a:gd name="connsiteX131" fmla="*/ 254969 w 1495425"/>
                <a:gd name="connsiteY131" fmla="*/ 76220 h 200025"/>
                <a:gd name="connsiteX132" fmla="*/ 220755 w 1495425"/>
                <a:gd name="connsiteY132" fmla="*/ 76220 h 200025"/>
                <a:gd name="connsiteX133" fmla="*/ 220755 w 1495425"/>
                <a:gd name="connsiteY133" fmla="*/ 196929 h 200025"/>
                <a:gd name="connsiteX134" fmla="*/ 209201 w 1495425"/>
                <a:gd name="connsiteY134" fmla="*/ 196929 h 200025"/>
                <a:gd name="connsiteX135" fmla="*/ 209201 w 1495425"/>
                <a:gd name="connsiteY135" fmla="*/ 76220 h 200025"/>
                <a:gd name="connsiteX136" fmla="*/ 185970 w 1495425"/>
                <a:gd name="connsiteY136" fmla="*/ 76220 h 200025"/>
                <a:gd name="connsiteX137" fmla="*/ 185970 w 1495425"/>
                <a:gd name="connsiteY137" fmla="*/ 65399 h 200025"/>
                <a:gd name="connsiteX138" fmla="*/ 209201 w 1495425"/>
                <a:gd name="connsiteY138" fmla="*/ 65399 h 200025"/>
                <a:gd name="connsiteX139" fmla="*/ 209201 w 1495425"/>
                <a:gd name="connsiteY139" fmla="*/ 42568 h 200025"/>
                <a:gd name="connsiteX140" fmla="*/ 219469 w 1495425"/>
                <a:gd name="connsiteY140" fmla="*/ 10935 h 200025"/>
                <a:gd name="connsiteX141" fmla="*/ 245044 w 1495425"/>
                <a:gd name="connsiteY141" fmla="*/ 11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495425" h="200025">
                  <a:moveTo>
                    <a:pt x="1231520" y="178615"/>
                  </a:moveTo>
                  <a:cubicBezTo>
                    <a:pt x="1234472" y="178615"/>
                    <a:pt x="1236853" y="179567"/>
                    <a:pt x="1238950" y="181469"/>
                  </a:cubicBezTo>
                  <a:cubicBezTo>
                    <a:pt x="1240950" y="183372"/>
                    <a:pt x="1241902" y="185830"/>
                    <a:pt x="1241902" y="188842"/>
                  </a:cubicBezTo>
                  <a:cubicBezTo>
                    <a:pt x="1241902" y="191776"/>
                    <a:pt x="1240950" y="194234"/>
                    <a:pt x="1238950" y="196216"/>
                  </a:cubicBezTo>
                  <a:cubicBezTo>
                    <a:pt x="1236853" y="198198"/>
                    <a:pt x="1234472" y="199188"/>
                    <a:pt x="1231520" y="199188"/>
                  </a:cubicBezTo>
                  <a:cubicBezTo>
                    <a:pt x="1228662" y="199188"/>
                    <a:pt x="1226281" y="198198"/>
                    <a:pt x="1224376" y="196216"/>
                  </a:cubicBezTo>
                  <a:cubicBezTo>
                    <a:pt x="1222471" y="194234"/>
                    <a:pt x="1221518" y="191776"/>
                    <a:pt x="1221518" y="188842"/>
                  </a:cubicBezTo>
                  <a:cubicBezTo>
                    <a:pt x="1221518" y="185830"/>
                    <a:pt x="1222471" y="183372"/>
                    <a:pt x="1224376" y="181469"/>
                  </a:cubicBezTo>
                  <a:cubicBezTo>
                    <a:pt x="1226281" y="179567"/>
                    <a:pt x="1228662" y="178615"/>
                    <a:pt x="1231520" y="178615"/>
                  </a:cubicBezTo>
                  <a:close/>
                  <a:moveTo>
                    <a:pt x="560884" y="73010"/>
                  </a:moveTo>
                  <a:cubicBezTo>
                    <a:pt x="548739" y="73010"/>
                    <a:pt x="538700" y="77134"/>
                    <a:pt x="530756" y="85383"/>
                  </a:cubicBezTo>
                  <a:cubicBezTo>
                    <a:pt x="522822" y="93622"/>
                    <a:pt x="517916" y="105481"/>
                    <a:pt x="516050" y="120940"/>
                  </a:cubicBezTo>
                  <a:lnTo>
                    <a:pt x="599060" y="120940"/>
                  </a:lnTo>
                  <a:cubicBezTo>
                    <a:pt x="598517" y="105719"/>
                    <a:pt x="594936" y="93927"/>
                    <a:pt x="588316" y="85564"/>
                  </a:cubicBezTo>
                  <a:cubicBezTo>
                    <a:pt x="581706" y="77191"/>
                    <a:pt x="572551" y="73010"/>
                    <a:pt x="560884" y="73010"/>
                  </a:cubicBezTo>
                  <a:close/>
                  <a:moveTo>
                    <a:pt x="345142" y="65399"/>
                  </a:moveTo>
                  <a:lnTo>
                    <a:pt x="356696" y="65399"/>
                  </a:lnTo>
                  <a:lnTo>
                    <a:pt x="356696" y="196929"/>
                  </a:lnTo>
                  <a:lnTo>
                    <a:pt x="345142" y="196929"/>
                  </a:lnTo>
                  <a:close/>
                  <a:moveTo>
                    <a:pt x="1451452" y="62189"/>
                  </a:moveTo>
                  <a:cubicBezTo>
                    <a:pt x="1465358" y="62189"/>
                    <a:pt x="1476027" y="66933"/>
                    <a:pt x="1483456" y="76401"/>
                  </a:cubicBezTo>
                  <a:cubicBezTo>
                    <a:pt x="1490790" y="85878"/>
                    <a:pt x="1494505" y="99375"/>
                    <a:pt x="1494505" y="116892"/>
                  </a:cubicBezTo>
                  <a:lnTo>
                    <a:pt x="1494505" y="196929"/>
                  </a:lnTo>
                  <a:lnTo>
                    <a:pt x="1482980" y="196929"/>
                  </a:lnTo>
                  <a:lnTo>
                    <a:pt x="1482980" y="120340"/>
                  </a:lnTo>
                  <a:cubicBezTo>
                    <a:pt x="1482980" y="88793"/>
                    <a:pt x="1471740" y="73010"/>
                    <a:pt x="1449452" y="73010"/>
                  </a:cubicBezTo>
                  <a:cubicBezTo>
                    <a:pt x="1436974" y="73010"/>
                    <a:pt x="1426782" y="77648"/>
                    <a:pt x="1418686" y="86926"/>
                  </a:cubicBezTo>
                  <a:cubicBezTo>
                    <a:pt x="1410685" y="96203"/>
                    <a:pt x="1406685" y="107700"/>
                    <a:pt x="1406685" y="121416"/>
                  </a:cubicBezTo>
                  <a:lnTo>
                    <a:pt x="1406685" y="196929"/>
                  </a:lnTo>
                  <a:lnTo>
                    <a:pt x="1395159" y="196929"/>
                  </a:lnTo>
                  <a:lnTo>
                    <a:pt x="1395159" y="65399"/>
                  </a:lnTo>
                  <a:lnTo>
                    <a:pt x="1406685" y="65399"/>
                  </a:lnTo>
                  <a:lnTo>
                    <a:pt x="1406685" y="89307"/>
                  </a:lnTo>
                  <a:lnTo>
                    <a:pt x="1407256" y="89307"/>
                  </a:lnTo>
                  <a:cubicBezTo>
                    <a:pt x="1416685" y="71229"/>
                    <a:pt x="1431450" y="62189"/>
                    <a:pt x="1451452" y="62189"/>
                  </a:cubicBezTo>
                  <a:close/>
                  <a:moveTo>
                    <a:pt x="1336295" y="62189"/>
                  </a:moveTo>
                  <a:cubicBezTo>
                    <a:pt x="1346106" y="62189"/>
                    <a:pt x="1355631" y="64256"/>
                    <a:pt x="1364870" y="68371"/>
                  </a:cubicBezTo>
                  <a:lnTo>
                    <a:pt x="1364870" y="81697"/>
                  </a:lnTo>
                  <a:cubicBezTo>
                    <a:pt x="1355631" y="75905"/>
                    <a:pt x="1345534" y="73010"/>
                    <a:pt x="1334485" y="73010"/>
                  </a:cubicBezTo>
                  <a:cubicBezTo>
                    <a:pt x="1319436" y="73010"/>
                    <a:pt x="1307148" y="78563"/>
                    <a:pt x="1297718" y="89660"/>
                  </a:cubicBezTo>
                  <a:cubicBezTo>
                    <a:pt x="1288289" y="100766"/>
                    <a:pt x="1283621" y="115110"/>
                    <a:pt x="1283621" y="132713"/>
                  </a:cubicBezTo>
                  <a:cubicBezTo>
                    <a:pt x="1283621" y="149757"/>
                    <a:pt x="1287908" y="163453"/>
                    <a:pt x="1296480" y="173799"/>
                  </a:cubicBezTo>
                  <a:cubicBezTo>
                    <a:pt x="1305053" y="184146"/>
                    <a:pt x="1316483" y="189318"/>
                    <a:pt x="1330676" y="189318"/>
                  </a:cubicBezTo>
                  <a:cubicBezTo>
                    <a:pt x="1343534" y="189318"/>
                    <a:pt x="1354773" y="185830"/>
                    <a:pt x="1364393" y="178853"/>
                  </a:cubicBezTo>
                  <a:lnTo>
                    <a:pt x="1364393" y="191102"/>
                  </a:lnTo>
                  <a:cubicBezTo>
                    <a:pt x="1354773" y="197127"/>
                    <a:pt x="1343343" y="200140"/>
                    <a:pt x="1330103" y="200140"/>
                  </a:cubicBezTo>
                  <a:cubicBezTo>
                    <a:pt x="1312578" y="200140"/>
                    <a:pt x="1298386" y="193995"/>
                    <a:pt x="1287622" y="181707"/>
                  </a:cubicBezTo>
                  <a:cubicBezTo>
                    <a:pt x="1276859" y="169419"/>
                    <a:pt x="1271429" y="153325"/>
                    <a:pt x="1271429" y="133427"/>
                  </a:cubicBezTo>
                  <a:cubicBezTo>
                    <a:pt x="1271429" y="112577"/>
                    <a:pt x="1277525" y="95489"/>
                    <a:pt x="1289622" y="82173"/>
                  </a:cubicBezTo>
                  <a:cubicBezTo>
                    <a:pt x="1301719" y="68847"/>
                    <a:pt x="1317245" y="62189"/>
                    <a:pt x="1336295" y="62189"/>
                  </a:cubicBezTo>
                  <a:close/>
                  <a:moveTo>
                    <a:pt x="561350" y="62189"/>
                  </a:moveTo>
                  <a:cubicBezTo>
                    <a:pt x="577381" y="62189"/>
                    <a:pt x="589697" y="67943"/>
                    <a:pt x="598298" y="79439"/>
                  </a:cubicBezTo>
                  <a:cubicBezTo>
                    <a:pt x="606899" y="90926"/>
                    <a:pt x="611204" y="106585"/>
                    <a:pt x="611204" y="126407"/>
                  </a:cubicBezTo>
                  <a:lnTo>
                    <a:pt x="611204" y="131646"/>
                  </a:lnTo>
                  <a:lnTo>
                    <a:pt x="515583" y="131646"/>
                  </a:lnTo>
                  <a:cubicBezTo>
                    <a:pt x="515583" y="149718"/>
                    <a:pt x="519669" y="163849"/>
                    <a:pt x="527841" y="174037"/>
                  </a:cubicBezTo>
                  <a:cubicBezTo>
                    <a:pt x="536014" y="184225"/>
                    <a:pt x="547263" y="189318"/>
                    <a:pt x="561579" y="189318"/>
                  </a:cubicBezTo>
                  <a:cubicBezTo>
                    <a:pt x="576057" y="189318"/>
                    <a:pt x="590182" y="183888"/>
                    <a:pt x="603965" y="173026"/>
                  </a:cubicBezTo>
                  <a:lnTo>
                    <a:pt x="603965" y="185632"/>
                  </a:lnTo>
                  <a:cubicBezTo>
                    <a:pt x="590573" y="195304"/>
                    <a:pt x="575666" y="200140"/>
                    <a:pt x="559245" y="200140"/>
                  </a:cubicBezTo>
                  <a:cubicBezTo>
                    <a:pt x="542586" y="200140"/>
                    <a:pt x="529127" y="194055"/>
                    <a:pt x="518849" y="181885"/>
                  </a:cubicBezTo>
                  <a:cubicBezTo>
                    <a:pt x="508572" y="169716"/>
                    <a:pt x="503438" y="152571"/>
                    <a:pt x="503438" y="130455"/>
                  </a:cubicBezTo>
                  <a:cubicBezTo>
                    <a:pt x="503438" y="111262"/>
                    <a:pt x="508811" y="95089"/>
                    <a:pt x="519555" y="81935"/>
                  </a:cubicBezTo>
                  <a:cubicBezTo>
                    <a:pt x="530289" y="68771"/>
                    <a:pt x="544224" y="62189"/>
                    <a:pt x="561350" y="62189"/>
                  </a:cubicBezTo>
                  <a:close/>
                  <a:moveTo>
                    <a:pt x="453880" y="62189"/>
                  </a:moveTo>
                  <a:cubicBezTo>
                    <a:pt x="463767" y="62189"/>
                    <a:pt x="473301" y="64256"/>
                    <a:pt x="482483" y="68371"/>
                  </a:cubicBezTo>
                  <a:lnTo>
                    <a:pt x="482483" y="81697"/>
                  </a:lnTo>
                  <a:cubicBezTo>
                    <a:pt x="473301" y="75905"/>
                    <a:pt x="463176" y="73010"/>
                    <a:pt x="452127" y="73010"/>
                  </a:cubicBezTo>
                  <a:cubicBezTo>
                    <a:pt x="437030" y="73010"/>
                    <a:pt x="424771" y="78563"/>
                    <a:pt x="415351" y="89660"/>
                  </a:cubicBezTo>
                  <a:cubicBezTo>
                    <a:pt x="405931" y="100766"/>
                    <a:pt x="401225" y="115110"/>
                    <a:pt x="401225" y="132713"/>
                  </a:cubicBezTo>
                  <a:cubicBezTo>
                    <a:pt x="401225" y="149757"/>
                    <a:pt x="405521" y="163453"/>
                    <a:pt x="414122" y="173799"/>
                  </a:cubicBezTo>
                  <a:cubicBezTo>
                    <a:pt x="422723" y="184146"/>
                    <a:pt x="434106" y="189318"/>
                    <a:pt x="448279" y="189318"/>
                  </a:cubicBezTo>
                  <a:cubicBezTo>
                    <a:pt x="461195" y="189318"/>
                    <a:pt x="472444" y="185830"/>
                    <a:pt x="482017" y="178853"/>
                  </a:cubicBezTo>
                  <a:lnTo>
                    <a:pt x="482017" y="191102"/>
                  </a:lnTo>
                  <a:cubicBezTo>
                    <a:pt x="472444" y="197127"/>
                    <a:pt x="461004" y="200140"/>
                    <a:pt x="447689" y="200140"/>
                  </a:cubicBezTo>
                  <a:cubicBezTo>
                    <a:pt x="430182" y="200140"/>
                    <a:pt x="416027" y="193995"/>
                    <a:pt x="405255" y="181707"/>
                  </a:cubicBezTo>
                  <a:cubicBezTo>
                    <a:pt x="394472" y="169419"/>
                    <a:pt x="389081" y="153325"/>
                    <a:pt x="389081" y="133427"/>
                  </a:cubicBezTo>
                  <a:cubicBezTo>
                    <a:pt x="389081" y="112577"/>
                    <a:pt x="395130" y="95489"/>
                    <a:pt x="407236" y="82173"/>
                  </a:cubicBezTo>
                  <a:cubicBezTo>
                    <a:pt x="419342" y="68847"/>
                    <a:pt x="434887" y="62189"/>
                    <a:pt x="453880" y="62189"/>
                  </a:cubicBezTo>
                  <a:close/>
                  <a:moveTo>
                    <a:pt x="84195" y="21280"/>
                  </a:moveTo>
                  <a:cubicBezTo>
                    <a:pt x="63174" y="21280"/>
                    <a:pt x="45877" y="29033"/>
                    <a:pt x="32294" y="44530"/>
                  </a:cubicBezTo>
                  <a:cubicBezTo>
                    <a:pt x="18711" y="60027"/>
                    <a:pt x="11920" y="80306"/>
                    <a:pt x="11920" y="105357"/>
                  </a:cubicBezTo>
                  <a:cubicBezTo>
                    <a:pt x="11920" y="130731"/>
                    <a:pt x="18349" y="150926"/>
                    <a:pt x="31189" y="165950"/>
                  </a:cubicBezTo>
                  <a:cubicBezTo>
                    <a:pt x="44028" y="180974"/>
                    <a:pt x="61192" y="188486"/>
                    <a:pt x="82671" y="188486"/>
                  </a:cubicBezTo>
                  <a:cubicBezTo>
                    <a:pt x="105017" y="188486"/>
                    <a:pt x="122705" y="181053"/>
                    <a:pt x="135735" y="166188"/>
                  </a:cubicBezTo>
                  <a:cubicBezTo>
                    <a:pt x="148775" y="151322"/>
                    <a:pt x="155300" y="130607"/>
                    <a:pt x="155300" y="104052"/>
                  </a:cubicBezTo>
                  <a:cubicBezTo>
                    <a:pt x="155300" y="78049"/>
                    <a:pt x="148937" y="57751"/>
                    <a:pt x="136202" y="43168"/>
                  </a:cubicBezTo>
                  <a:cubicBezTo>
                    <a:pt x="123476" y="28576"/>
                    <a:pt x="106141" y="21280"/>
                    <a:pt x="84195" y="21280"/>
                  </a:cubicBezTo>
                  <a:close/>
                  <a:moveTo>
                    <a:pt x="350857" y="12717"/>
                  </a:moveTo>
                  <a:cubicBezTo>
                    <a:pt x="353429" y="12717"/>
                    <a:pt x="355705" y="13574"/>
                    <a:pt x="357696" y="15279"/>
                  </a:cubicBezTo>
                  <a:cubicBezTo>
                    <a:pt x="359677" y="16984"/>
                    <a:pt x="360668" y="19298"/>
                    <a:pt x="360668" y="22232"/>
                  </a:cubicBezTo>
                  <a:cubicBezTo>
                    <a:pt x="360668" y="25013"/>
                    <a:pt x="359696" y="27366"/>
                    <a:pt x="357753" y="29309"/>
                  </a:cubicBezTo>
                  <a:cubicBezTo>
                    <a:pt x="355801" y="31252"/>
                    <a:pt x="353505" y="32224"/>
                    <a:pt x="350857" y="32224"/>
                  </a:cubicBezTo>
                  <a:cubicBezTo>
                    <a:pt x="348295" y="32224"/>
                    <a:pt x="346057" y="31290"/>
                    <a:pt x="344152" y="29433"/>
                  </a:cubicBezTo>
                  <a:cubicBezTo>
                    <a:pt x="342247" y="27566"/>
                    <a:pt x="341285" y="25166"/>
                    <a:pt x="341285" y="22232"/>
                  </a:cubicBezTo>
                  <a:cubicBezTo>
                    <a:pt x="341285" y="19460"/>
                    <a:pt x="342266" y="17184"/>
                    <a:pt x="344209" y="15393"/>
                  </a:cubicBezTo>
                  <a:cubicBezTo>
                    <a:pt x="346152" y="13612"/>
                    <a:pt x="348371" y="12717"/>
                    <a:pt x="350857" y="12717"/>
                  </a:cubicBezTo>
                  <a:close/>
                  <a:moveTo>
                    <a:pt x="86291" y="9630"/>
                  </a:moveTo>
                  <a:cubicBezTo>
                    <a:pt x="110656" y="9630"/>
                    <a:pt x="130392" y="18127"/>
                    <a:pt x="145489" y="35138"/>
                  </a:cubicBezTo>
                  <a:cubicBezTo>
                    <a:pt x="160586" y="52141"/>
                    <a:pt x="168139" y="74439"/>
                    <a:pt x="168139" y="102032"/>
                  </a:cubicBezTo>
                  <a:cubicBezTo>
                    <a:pt x="168139" y="132474"/>
                    <a:pt x="160414" y="156436"/>
                    <a:pt x="144965" y="173918"/>
                  </a:cubicBezTo>
                  <a:cubicBezTo>
                    <a:pt x="129515" y="191399"/>
                    <a:pt x="108827" y="200140"/>
                    <a:pt x="82910" y="200140"/>
                  </a:cubicBezTo>
                  <a:cubicBezTo>
                    <a:pt x="57382" y="200140"/>
                    <a:pt x="37028" y="191498"/>
                    <a:pt x="21845" y="174215"/>
                  </a:cubicBezTo>
                  <a:cubicBezTo>
                    <a:pt x="6671" y="156932"/>
                    <a:pt x="-920" y="134456"/>
                    <a:pt x="-920" y="106785"/>
                  </a:cubicBezTo>
                  <a:cubicBezTo>
                    <a:pt x="-920" y="77372"/>
                    <a:pt x="6862" y="53826"/>
                    <a:pt x="22436" y="36148"/>
                  </a:cubicBezTo>
                  <a:cubicBezTo>
                    <a:pt x="37999" y="18470"/>
                    <a:pt x="59287" y="9630"/>
                    <a:pt x="86291" y="9630"/>
                  </a:cubicBezTo>
                  <a:close/>
                  <a:moveTo>
                    <a:pt x="316520" y="115"/>
                  </a:moveTo>
                  <a:cubicBezTo>
                    <a:pt x="322044" y="115"/>
                    <a:pt x="326597" y="944"/>
                    <a:pt x="330178" y="2611"/>
                  </a:cubicBezTo>
                  <a:lnTo>
                    <a:pt x="330178" y="14622"/>
                  </a:lnTo>
                  <a:cubicBezTo>
                    <a:pt x="327064" y="12164"/>
                    <a:pt x="322359" y="10935"/>
                    <a:pt x="316053" y="10935"/>
                  </a:cubicBezTo>
                  <a:cubicBezTo>
                    <a:pt x="300175" y="10935"/>
                    <a:pt x="292231" y="21794"/>
                    <a:pt x="292231" y="43520"/>
                  </a:cubicBezTo>
                  <a:lnTo>
                    <a:pt x="292231" y="65399"/>
                  </a:lnTo>
                  <a:lnTo>
                    <a:pt x="326445" y="65399"/>
                  </a:lnTo>
                  <a:lnTo>
                    <a:pt x="326445" y="76220"/>
                  </a:lnTo>
                  <a:lnTo>
                    <a:pt x="292231" y="76220"/>
                  </a:lnTo>
                  <a:lnTo>
                    <a:pt x="292231" y="196929"/>
                  </a:lnTo>
                  <a:lnTo>
                    <a:pt x="280677" y="196929"/>
                  </a:lnTo>
                  <a:lnTo>
                    <a:pt x="280677" y="76220"/>
                  </a:lnTo>
                  <a:lnTo>
                    <a:pt x="257436" y="76220"/>
                  </a:lnTo>
                  <a:lnTo>
                    <a:pt x="257436" y="65399"/>
                  </a:lnTo>
                  <a:lnTo>
                    <a:pt x="280677" y="65399"/>
                  </a:lnTo>
                  <a:lnTo>
                    <a:pt x="280677" y="42568"/>
                  </a:lnTo>
                  <a:cubicBezTo>
                    <a:pt x="280677" y="28700"/>
                    <a:pt x="284096" y="18155"/>
                    <a:pt x="290945" y="10935"/>
                  </a:cubicBezTo>
                  <a:cubicBezTo>
                    <a:pt x="297794" y="3725"/>
                    <a:pt x="306318" y="115"/>
                    <a:pt x="316520" y="115"/>
                  </a:cubicBezTo>
                  <a:close/>
                  <a:moveTo>
                    <a:pt x="245044" y="115"/>
                  </a:moveTo>
                  <a:cubicBezTo>
                    <a:pt x="250569" y="115"/>
                    <a:pt x="255121" y="944"/>
                    <a:pt x="258703" y="2611"/>
                  </a:cubicBezTo>
                  <a:lnTo>
                    <a:pt x="258703" y="14622"/>
                  </a:lnTo>
                  <a:cubicBezTo>
                    <a:pt x="255588" y="12164"/>
                    <a:pt x="250883" y="10935"/>
                    <a:pt x="244577" y="10935"/>
                  </a:cubicBezTo>
                  <a:cubicBezTo>
                    <a:pt x="228699" y="10935"/>
                    <a:pt x="220755" y="21794"/>
                    <a:pt x="220755" y="43520"/>
                  </a:cubicBezTo>
                  <a:lnTo>
                    <a:pt x="220755" y="65399"/>
                  </a:lnTo>
                  <a:lnTo>
                    <a:pt x="254969" y="65399"/>
                  </a:lnTo>
                  <a:lnTo>
                    <a:pt x="254969" y="76220"/>
                  </a:lnTo>
                  <a:lnTo>
                    <a:pt x="220755" y="76220"/>
                  </a:lnTo>
                  <a:lnTo>
                    <a:pt x="220755" y="196929"/>
                  </a:lnTo>
                  <a:lnTo>
                    <a:pt x="209201" y="196929"/>
                  </a:lnTo>
                  <a:lnTo>
                    <a:pt x="209201" y="76220"/>
                  </a:lnTo>
                  <a:lnTo>
                    <a:pt x="185970" y="76220"/>
                  </a:lnTo>
                  <a:lnTo>
                    <a:pt x="185970" y="65399"/>
                  </a:lnTo>
                  <a:lnTo>
                    <a:pt x="209201" y="65399"/>
                  </a:lnTo>
                  <a:lnTo>
                    <a:pt x="209201" y="42568"/>
                  </a:lnTo>
                  <a:cubicBezTo>
                    <a:pt x="209201" y="28700"/>
                    <a:pt x="212621" y="18155"/>
                    <a:pt x="219469" y="10935"/>
                  </a:cubicBezTo>
                  <a:cubicBezTo>
                    <a:pt x="226327" y="3725"/>
                    <a:pt x="234843" y="115"/>
                    <a:pt x="245044" y="115"/>
                  </a:cubicBez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342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>
            <a:extLst>
              <a:ext uri="{FF2B5EF4-FFF2-40B4-BE49-F238E27FC236}">
                <a16:creationId xmlns:a16="http://schemas.microsoft.com/office/drawing/2014/main" id="{AD868303-06D8-4000-97F7-25D87CA5B3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0000"/>
                  <a:lumOff val="30000"/>
                </a:schemeClr>
              </a:gs>
              <a:gs pos="100000">
                <a:schemeClr val="accent6">
                  <a:lumMod val="70000"/>
                  <a:lumOff val="3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F48856F-05F7-460B-A424-BB471C6BB186}"/>
              </a:ext>
            </a:extLst>
          </p:cNvPr>
          <p:cNvSpPr txBox="1"/>
          <p:nvPr/>
        </p:nvSpPr>
        <p:spPr>
          <a:xfrm>
            <a:off x="603250" y="340149"/>
            <a:ext cx="2513509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本年度业绩报告</a:t>
            </a:r>
          </a:p>
        </p:txBody>
      </p:sp>
      <p:sp>
        <p:nvSpPr>
          <p:cNvPr id="33" name="圆: 空心 32">
            <a:extLst>
              <a:ext uri="{FF2B5EF4-FFF2-40B4-BE49-F238E27FC236}">
                <a16:creationId xmlns:a16="http://schemas.microsoft.com/office/drawing/2014/main" id="{F1468410-E6D4-40AA-816C-9A03DB1019F7}"/>
              </a:ext>
            </a:extLst>
          </p:cNvPr>
          <p:cNvSpPr/>
          <p:nvPr/>
        </p:nvSpPr>
        <p:spPr>
          <a:xfrm>
            <a:off x="3245870" y="469587"/>
            <a:ext cx="190274" cy="190274"/>
          </a:xfrm>
          <a:prstGeom prst="donut">
            <a:avLst>
              <a:gd name="adj" fmla="val 232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C8B9103-2E68-48FE-8CE8-52DFA904CA35}"/>
              </a:ext>
            </a:extLst>
          </p:cNvPr>
          <p:cNvSpPr txBox="1"/>
          <p:nvPr/>
        </p:nvSpPr>
        <p:spPr>
          <a:xfrm>
            <a:off x="3631262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数据分析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2EA70D7-4603-479D-80EA-A75F0CDF1490}"/>
              </a:ext>
            </a:extLst>
          </p:cNvPr>
          <p:cNvSpPr txBox="1"/>
          <p:nvPr/>
        </p:nvSpPr>
        <p:spPr>
          <a:xfrm>
            <a:off x="5634236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总结复盘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F1323DE-C4E8-42EA-9067-3937344661CD}"/>
              </a:ext>
            </a:extLst>
          </p:cNvPr>
          <p:cNvSpPr txBox="1"/>
          <p:nvPr/>
        </p:nvSpPr>
        <p:spPr>
          <a:xfrm>
            <a:off x="6635723" y="481784"/>
            <a:ext cx="673261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展望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&amp;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规划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BD46111-8D57-4E10-982E-299597386262}"/>
              </a:ext>
            </a:extLst>
          </p:cNvPr>
          <p:cNvSpPr txBox="1"/>
          <p:nvPr/>
        </p:nvSpPr>
        <p:spPr>
          <a:xfrm>
            <a:off x="4632749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亮点展示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E2D5AE5F-8AEB-4CC3-AB9C-0AA5E520F699}"/>
              </a:ext>
            </a:extLst>
          </p:cNvPr>
          <p:cNvSpPr/>
          <p:nvPr/>
        </p:nvSpPr>
        <p:spPr>
          <a:xfrm>
            <a:off x="4390637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D78606C1-E67E-4AE1-892F-B7477CFC26FA}"/>
              </a:ext>
            </a:extLst>
          </p:cNvPr>
          <p:cNvSpPr/>
          <p:nvPr/>
        </p:nvSpPr>
        <p:spPr>
          <a:xfrm>
            <a:off x="5392124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54ADC971-E3E4-4347-BAD6-71DD6A35991F}"/>
              </a:ext>
            </a:extLst>
          </p:cNvPr>
          <p:cNvSpPr/>
          <p:nvPr/>
        </p:nvSpPr>
        <p:spPr>
          <a:xfrm>
            <a:off x="6393611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DFDDCF2-5726-451D-BB4D-D2B3AD0E131B}"/>
              </a:ext>
            </a:extLst>
          </p:cNvPr>
          <p:cNvSpPr txBox="1"/>
          <p:nvPr/>
        </p:nvSpPr>
        <p:spPr>
          <a:xfrm>
            <a:off x="603250" y="1151480"/>
            <a:ext cx="1538883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重点项目介绍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CB5A413-ED80-4F5B-BBC2-0D8D79D6C15B}"/>
              </a:ext>
            </a:extLst>
          </p:cNvPr>
          <p:cNvSpPr txBox="1"/>
          <p:nvPr/>
        </p:nvSpPr>
        <p:spPr>
          <a:xfrm>
            <a:off x="603250" y="1472758"/>
            <a:ext cx="1753685" cy="1531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Introduction to key projects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9" name="文本框 418">
            <a:extLst>
              <a:ext uri="{FF2B5EF4-FFF2-40B4-BE49-F238E27FC236}">
                <a16:creationId xmlns:a16="http://schemas.microsoft.com/office/drawing/2014/main" id="{1D8FDAD6-1B42-4CDA-B8FF-DD24567122C0}"/>
              </a:ext>
            </a:extLst>
          </p:cNvPr>
          <p:cNvSpPr txBox="1"/>
          <p:nvPr/>
        </p:nvSpPr>
        <p:spPr>
          <a:xfrm>
            <a:off x="616993" y="6005379"/>
            <a:ext cx="1158972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English name </a:t>
            </a: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" name="文本框 419">
            <a:extLst>
              <a:ext uri="{FF2B5EF4-FFF2-40B4-BE49-F238E27FC236}">
                <a16:creationId xmlns:a16="http://schemas.microsoft.com/office/drawing/2014/main" id="{4EBA1586-0FA8-4A2A-8336-00A59AF1B3E3}"/>
              </a:ext>
            </a:extLst>
          </p:cNvPr>
          <p:cNvSpPr txBox="1"/>
          <p:nvPr/>
        </p:nvSpPr>
        <p:spPr>
          <a:xfrm>
            <a:off x="10731206" y="6005379"/>
            <a:ext cx="851194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Corporate slogan</a:t>
            </a:r>
          </a:p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F877B34-646B-466E-9286-920ECC61BEFB}"/>
              </a:ext>
            </a:extLst>
          </p:cNvPr>
          <p:cNvGrpSpPr/>
          <p:nvPr/>
        </p:nvGrpSpPr>
        <p:grpSpPr>
          <a:xfrm>
            <a:off x="616992" y="2002705"/>
            <a:ext cx="5904000" cy="3384000"/>
            <a:chOff x="616992" y="2130027"/>
            <a:chExt cx="5904000" cy="3384000"/>
          </a:xfrm>
          <a:effectLst>
            <a:reflection blurRad="177800" stA="38000" endPos="17000" dir="5400000" sy="-100000" algn="bl" rotWithShape="0"/>
          </a:effectLst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021E4E30-1661-4727-867B-322B80AC2427}"/>
                </a:ext>
              </a:extLst>
            </p:cNvPr>
            <p:cNvSpPr/>
            <p:nvPr/>
          </p:nvSpPr>
          <p:spPr>
            <a:xfrm>
              <a:off x="616992" y="2130027"/>
              <a:ext cx="5904000" cy="3384000"/>
            </a:xfrm>
            <a:prstGeom prst="roundRect">
              <a:avLst>
                <a:gd name="adj" fmla="val 6214"/>
              </a:avLst>
            </a:prstGeom>
            <a:noFill/>
            <a:ln>
              <a:solidFill>
                <a:schemeClr val="accent1"/>
              </a:solidFill>
            </a:ln>
            <a:effectLst>
              <a:outerShdw blurRad="139700" algn="ctr" rotWithShape="0">
                <a:schemeClr val="accent2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屏幕">
              <a:extLst>
                <a:ext uri="{FF2B5EF4-FFF2-40B4-BE49-F238E27FC236}">
                  <a16:creationId xmlns:a16="http://schemas.microsoft.com/office/drawing/2014/main" id="{7D581707-3893-44C2-930D-109560E8545D}"/>
                </a:ext>
              </a:extLst>
            </p:cNvPr>
            <p:cNvSpPr/>
            <p:nvPr/>
          </p:nvSpPr>
          <p:spPr>
            <a:xfrm>
              <a:off x="688992" y="2202027"/>
              <a:ext cx="5760000" cy="3240000"/>
            </a:xfrm>
            <a:prstGeom prst="roundRect">
              <a:avLst>
                <a:gd name="adj" fmla="val 5614"/>
              </a:avLst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0" name="文本框 89">
            <a:extLst>
              <a:ext uri="{FF2B5EF4-FFF2-40B4-BE49-F238E27FC236}">
                <a16:creationId xmlns:a16="http://schemas.microsoft.com/office/drawing/2014/main" id="{B590F614-C1F2-4A65-BF02-74EB2C44A839}"/>
              </a:ext>
            </a:extLst>
          </p:cNvPr>
          <p:cNvSpPr txBox="1"/>
          <p:nvPr/>
        </p:nvSpPr>
        <p:spPr>
          <a:xfrm>
            <a:off x="6877050" y="2074705"/>
            <a:ext cx="1930016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项目开展情况</a:t>
            </a: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0C90EE15-8390-4ED8-A8AD-DF688101EB8A}"/>
              </a:ext>
            </a:extLst>
          </p:cNvPr>
          <p:cNvSpPr txBox="1"/>
          <p:nvPr/>
        </p:nvSpPr>
        <p:spPr>
          <a:xfrm>
            <a:off x="6877050" y="2539525"/>
            <a:ext cx="2846933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月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12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日，成功举办线上培训会</a:t>
            </a: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7C356147-90B4-4014-9859-AB7591E08C17}"/>
              </a:ext>
            </a:extLst>
          </p:cNvPr>
          <p:cNvSpPr txBox="1"/>
          <p:nvPr/>
        </p:nvSpPr>
        <p:spPr>
          <a:xfrm>
            <a:off x="7092264" y="3656739"/>
            <a:ext cx="2115964" cy="28142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选拔精英培训</a:t>
            </a:r>
            <a:r>
              <a:rPr lang="zh-CN" altLang="en-US"/>
              <a:t>师共</a:t>
            </a:r>
            <a:r>
              <a:rPr lang="en-US" altLang="zh-CN"/>
              <a:t>52</a:t>
            </a:r>
            <a:r>
              <a:rPr lang="zh-CN" altLang="en-US"/>
              <a:t>名</a:t>
            </a:r>
            <a:endParaRPr lang="zh-CN" altLang="en-US" dirty="0"/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9ED6BB3B-6FA6-4FCB-852D-E1FD793CC9E9}"/>
              </a:ext>
            </a:extLst>
          </p:cNvPr>
          <p:cNvSpPr txBox="1"/>
          <p:nvPr/>
        </p:nvSpPr>
        <p:spPr>
          <a:xfrm>
            <a:off x="6877050" y="3266897"/>
            <a:ext cx="1025922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项目成效</a:t>
            </a: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A2B0E7DF-CED5-43F9-AB8E-FAA5A906EB1E}"/>
              </a:ext>
            </a:extLst>
          </p:cNvPr>
          <p:cNvSpPr txBox="1"/>
          <p:nvPr/>
        </p:nvSpPr>
        <p:spPr>
          <a:xfrm>
            <a:off x="7092264" y="4069730"/>
            <a:ext cx="4490136" cy="5892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会议围绕业务团队全方位塑造专业能力、销售能力、终端谈判能力、管理能力等多维度能力建设</a:t>
            </a: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0AB54E04-545F-4C37-94EA-369A327F3959}"/>
              </a:ext>
            </a:extLst>
          </p:cNvPr>
          <p:cNvSpPr/>
          <p:nvPr/>
        </p:nvSpPr>
        <p:spPr>
          <a:xfrm>
            <a:off x="6903243" y="3772778"/>
            <a:ext cx="90909" cy="9090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2DDC8DCA-3342-4DBB-B5D6-6D119412ADC1}"/>
              </a:ext>
            </a:extLst>
          </p:cNvPr>
          <p:cNvSpPr/>
          <p:nvPr/>
        </p:nvSpPr>
        <p:spPr>
          <a:xfrm>
            <a:off x="6903243" y="4187866"/>
            <a:ext cx="90909" cy="9090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A0D1A035-23E0-4F58-A741-228FDF3829FE}"/>
              </a:ext>
            </a:extLst>
          </p:cNvPr>
          <p:cNvGrpSpPr/>
          <p:nvPr/>
        </p:nvGrpSpPr>
        <p:grpSpPr>
          <a:xfrm>
            <a:off x="10086975" y="387350"/>
            <a:ext cx="1495425" cy="200025"/>
            <a:chOff x="8759825" y="469900"/>
            <a:chExt cx="1495425" cy="200025"/>
          </a:xfrm>
        </p:grpSpPr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435A09A2-9CFF-4631-BE3E-7E0E034D1BA0}"/>
                </a:ext>
              </a:extLst>
            </p:cNvPr>
            <p:cNvSpPr/>
            <p:nvPr/>
          </p:nvSpPr>
          <p:spPr>
            <a:xfrm>
              <a:off x="9836150" y="479425"/>
              <a:ext cx="114300" cy="190500"/>
            </a:xfrm>
            <a:custGeom>
              <a:avLst/>
              <a:gdLst>
                <a:gd name="connsiteX0" fmla="*/ 64803 w 114300"/>
                <a:gd name="connsiteY0" fmla="*/ 115 h 190500"/>
                <a:gd name="connsiteX1" fmla="*/ 105475 w 114300"/>
                <a:gd name="connsiteY1" fmla="*/ 6782 h 190500"/>
                <a:gd name="connsiteX2" fmla="*/ 105475 w 114300"/>
                <a:gd name="connsiteY2" fmla="*/ 32719 h 190500"/>
                <a:gd name="connsiteX3" fmla="*/ 62992 w 114300"/>
                <a:gd name="connsiteY3" fmla="*/ 21175 h 190500"/>
                <a:gd name="connsiteX4" fmla="*/ 35180 w 114300"/>
                <a:gd name="connsiteY4" fmla="*/ 28252 h 190500"/>
                <a:gd name="connsiteX5" fmla="*/ 24417 w 114300"/>
                <a:gd name="connsiteY5" fmla="*/ 47950 h 190500"/>
                <a:gd name="connsiteX6" fmla="*/ 31845 w 114300"/>
                <a:gd name="connsiteY6" fmla="*/ 66152 h 190500"/>
                <a:gd name="connsiteX7" fmla="*/ 64135 w 114300"/>
                <a:gd name="connsiteY7" fmla="*/ 85307 h 190500"/>
                <a:gd name="connsiteX8" fmla="*/ 102426 w 114300"/>
                <a:gd name="connsiteY8" fmla="*/ 111253 h 190500"/>
                <a:gd name="connsiteX9" fmla="*/ 113380 w 114300"/>
                <a:gd name="connsiteY9" fmla="*/ 140402 h 190500"/>
                <a:gd name="connsiteX10" fmla="*/ 95568 w 114300"/>
                <a:gd name="connsiteY10" fmla="*/ 177646 h 190500"/>
                <a:gd name="connsiteX11" fmla="*/ 46228 w 114300"/>
                <a:gd name="connsiteY11" fmla="*/ 190615 h 190500"/>
                <a:gd name="connsiteX12" fmla="*/ 20511 w 114300"/>
                <a:gd name="connsiteY12" fmla="*/ 187580 h 190500"/>
                <a:gd name="connsiteX13" fmla="*/ -920 w 114300"/>
                <a:gd name="connsiteY13" fmla="*/ 180025 h 190500"/>
                <a:gd name="connsiteX14" fmla="*/ -920 w 114300"/>
                <a:gd name="connsiteY14" fmla="*/ 152896 h 190500"/>
                <a:gd name="connsiteX15" fmla="*/ 21940 w 114300"/>
                <a:gd name="connsiteY15" fmla="*/ 165033 h 190500"/>
                <a:gd name="connsiteX16" fmla="*/ 48991 w 114300"/>
                <a:gd name="connsiteY16" fmla="*/ 169792 h 190500"/>
                <a:gd name="connsiteX17" fmla="*/ 88139 w 114300"/>
                <a:gd name="connsiteY17" fmla="*/ 142187 h 190500"/>
                <a:gd name="connsiteX18" fmla="*/ 83948 w 114300"/>
                <a:gd name="connsiteY18" fmla="*/ 128264 h 190500"/>
                <a:gd name="connsiteX19" fmla="*/ 72422 w 114300"/>
                <a:gd name="connsiteY19" fmla="*/ 117320 h 190500"/>
                <a:gd name="connsiteX20" fmla="*/ 44990 w 114300"/>
                <a:gd name="connsiteY20" fmla="*/ 102680 h 190500"/>
                <a:gd name="connsiteX21" fmla="*/ 8128 w 114300"/>
                <a:gd name="connsiteY21" fmla="*/ 77039 h 190500"/>
                <a:gd name="connsiteX22" fmla="*/ -825 w 114300"/>
                <a:gd name="connsiteY22" fmla="*/ 49969 h 190500"/>
                <a:gd name="connsiteX23" fmla="*/ 17844 w 114300"/>
                <a:gd name="connsiteY23" fmla="*/ 13564 h 190500"/>
                <a:gd name="connsiteX24" fmla="*/ 64803 w 114300"/>
                <a:gd name="connsiteY24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0" h="190500">
                  <a:moveTo>
                    <a:pt x="64803" y="115"/>
                  </a:moveTo>
                  <a:cubicBezTo>
                    <a:pt x="83281" y="115"/>
                    <a:pt x="96807" y="2334"/>
                    <a:pt x="105475" y="6782"/>
                  </a:cubicBezTo>
                  <a:lnTo>
                    <a:pt x="105475" y="32719"/>
                  </a:lnTo>
                  <a:cubicBezTo>
                    <a:pt x="94235" y="25023"/>
                    <a:pt x="80043" y="21175"/>
                    <a:pt x="62992" y="21175"/>
                  </a:cubicBezTo>
                  <a:cubicBezTo>
                    <a:pt x="51563" y="21175"/>
                    <a:pt x="42324" y="23537"/>
                    <a:pt x="35180" y="28252"/>
                  </a:cubicBezTo>
                  <a:cubicBezTo>
                    <a:pt x="28036" y="32976"/>
                    <a:pt x="24417" y="39539"/>
                    <a:pt x="24417" y="47950"/>
                  </a:cubicBezTo>
                  <a:cubicBezTo>
                    <a:pt x="24417" y="55408"/>
                    <a:pt x="26893" y="61475"/>
                    <a:pt x="31845" y="66152"/>
                  </a:cubicBezTo>
                  <a:cubicBezTo>
                    <a:pt x="36799" y="70838"/>
                    <a:pt x="47562" y="77220"/>
                    <a:pt x="64135" y="85307"/>
                  </a:cubicBezTo>
                  <a:cubicBezTo>
                    <a:pt x="82424" y="93955"/>
                    <a:pt x="95187" y="102604"/>
                    <a:pt x="102426" y="111253"/>
                  </a:cubicBezTo>
                  <a:cubicBezTo>
                    <a:pt x="109760" y="119892"/>
                    <a:pt x="113380" y="129617"/>
                    <a:pt x="113380" y="140402"/>
                  </a:cubicBezTo>
                  <a:cubicBezTo>
                    <a:pt x="113380" y="156584"/>
                    <a:pt x="107475" y="168999"/>
                    <a:pt x="95568" y="177646"/>
                  </a:cubicBezTo>
                  <a:cubicBezTo>
                    <a:pt x="83757" y="186292"/>
                    <a:pt x="67279" y="190615"/>
                    <a:pt x="46228" y="190615"/>
                  </a:cubicBezTo>
                  <a:cubicBezTo>
                    <a:pt x="38895" y="190615"/>
                    <a:pt x="30322" y="189603"/>
                    <a:pt x="20511" y="187580"/>
                  </a:cubicBezTo>
                  <a:cubicBezTo>
                    <a:pt x="10700" y="185558"/>
                    <a:pt x="3556" y="183040"/>
                    <a:pt x="-920" y="180025"/>
                  </a:cubicBezTo>
                  <a:lnTo>
                    <a:pt x="-920" y="152896"/>
                  </a:lnTo>
                  <a:cubicBezTo>
                    <a:pt x="4795" y="157814"/>
                    <a:pt x="12415" y="161859"/>
                    <a:pt x="21940" y="165033"/>
                  </a:cubicBezTo>
                  <a:cubicBezTo>
                    <a:pt x="31465" y="168206"/>
                    <a:pt x="40418" y="169792"/>
                    <a:pt x="48991" y="169792"/>
                  </a:cubicBezTo>
                  <a:cubicBezTo>
                    <a:pt x="75089" y="169792"/>
                    <a:pt x="88139" y="160590"/>
                    <a:pt x="88139" y="142187"/>
                  </a:cubicBezTo>
                  <a:cubicBezTo>
                    <a:pt x="88139" y="137030"/>
                    <a:pt x="86805" y="132389"/>
                    <a:pt x="83948" y="128264"/>
                  </a:cubicBezTo>
                  <a:cubicBezTo>
                    <a:pt x="81185" y="124140"/>
                    <a:pt x="77280" y="120492"/>
                    <a:pt x="72422" y="117320"/>
                  </a:cubicBezTo>
                  <a:cubicBezTo>
                    <a:pt x="67564" y="114148"/>
                    <a:pt x="58421" y="109262"/>
                    <a:pt x="44990" y="102680"/>
                  </a:cubicBezTo>
                  <a:cubicBezTo>
                    <a:pt x="26321" y="93479"/>
                    <a:pt x="14034" y="84935"/>
                    <a:pt x="8128" y="77039"/>
                  </a:cubicBezTo>
                  <a:cubicBezTo>
                    <a:pt x="2127" y="69152"/>
                    <a:pt x="-825" y="60123"/>
                    <a:pt x="-825" y="49969"/>
                  </a:cubicBezTo>
                  <a:cubicBezTo>
                    <a:pt x="-825" y="34662"/>
                    <a:pt x="5367" y="22527"/>
                    <a:pt x="17844" y="13564"/>
                  </a:cubicBezTo>
                  <a:cubicBezTo>
                    <a:pt x="30227" y="4601"/>
                    <a:pt x="45848" y="115"/>
                    <a:pt x="64803" y="115"/>
                  </a:cubicBezTo>
                  <a:close/>
                </a:path>
              </a:pathLst>
            </a:custGeom>
            <a:solidFill>
              <a:srgbClr val="FBB0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41A5242A-F8DF-4EBD-9566-31BEEA39E88D}"/>
                </a:ext>
              </a:extLst>
            </p:cNvPr>
            <p:cNvSpPr/>
            <p:nvPr/>
          </p:nvSpPr>
          <p:spPr>
            <a:xfrm>
              <a:off x="9407525" y="479425"/>
              <a:ext cx="114300" cy="180975"/>
            </a:xfrm>
            <a:custGeom>
              <a:avLst/>
              <a:gdLst>
                <a:gd name="connsiteX0" fmla="*/ -920 w 114300"/>
                <a:gd name="connsiteY0" fmla="*/ 115 h 180975"/>
                <a:gd name="connsiteX1" fmla="*/ 51039 w 114300"/>
                <a:gd name="connsiteY1" fmla="*/ 115 h 180975"/>
                <a:gd name="connsiteX2" fmla="*/ 97026 w 114300"/>
                <a:gd name="connsiteY2" fmla="*/ 14250 h 180975"/>
                <a:gd name="connsiteX3" fmla="*/ 113380 w 114300"/>
                <a:gd name="connsiteY3" fmla="*/ 54674 h 180975"/>
                <a:gd name="connsiteX4" fmla="*/ 94254 w 114300"/>
                <a:gd name="connsiteY4" fmla="*/ 97842 h 180975"/>
                <a:gd name="connsiteX5" fmla="*/ 46429 w 114300"/>
                <a:gd name="connsiteY5" fmla="*/ 113443 h 180975"/>
                <a:gd name="connsiteX6" fmla="*/ 22693 w 114300"/>
                <a:gd name="connsiteY6" fmla="*/ 113443 h 180975"/>
                <a:gd name="connsiteX7" fmla="*/ 22693 w 114300"/>
                <a:gd name="connsiteY7" fmla="*/ 181090 h 180975"/>
                <a:gd name="connsiteX8" fmla="*/ -920 w 114300"/>
                <a:gd name="connsiteY8" fmla="*/ 181090 h 180975"/>
                <a:gd name="connsiteX9" fmla="*/ -920 w 114300"/>
                <a:gd name="connsiteY9" fmla="*/ 115 h 180975"/>
                <a:gd name="connsiteX10" fmla="*/ 22693 w 114300"/>
                <a:gd name="connsiteY10" fmla="*/ 20679 h 180975"/>
                <a:gd name="connsiteX11" fmla="*/ 22693 w 114300"/>
                <a:gd name="connsiteY11" fmla="*/ 92879 h 180975"/>
                <a:gd name="connsiteX12" fmla="*/ 44543 w 114300"/>
                <a:gd name="connsiteY12" fmla="*/ 92879 h 180975"/>
                <a:gd name="connsiteX13" fmla="*/ 77366 w 114300"/>
                <a:gd name="connsiteY13" fmla="*/ 83240 h 180975"/>
                <a:gd name="connsiteX14" fmla="*/ 88586 w 114300"/>
                <a:gd name="connsiteY14" fmla="*/ 55608 h 180975"/>
                <a:gd name="connsiteX15" fmla="*/ 46781 w 114300"/>
                <a:gd name="connsiteY15" fmla="*/ 20679 h 180975"/>
                <a:gd name="connsiteX16" fmla="*/ 22693 w 114300"/>
                <a:gd name="connsiteY16" fmla="*/ 206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300" h="180975">
                  <a:moveTo>
                    <a:pt x="-920" y="115"/>
                  </a:moveTo>
                  <a:lnTo>
                    <a:pt x="51039" y="115"/>
                  </a:lnTo>
                  <a:cubicBezTo>
                    <a:pt x="70794" y="115"/>
                    <a:pt x="86119" y="4830"/>
                    <a:pt x="97026" y="14250"/>
                  </a:cubicBezTo>
                  <a:cubicBezTo>
                    <a:pt x="107931" y="23680"/>
                    <a:pt x="113380" y="37148"/>
                    <a:pt x="113380" y="54674"/>
                  </a:cubicBezTo>
                  <a:cubicBezTo>
                    <a:pt x="113380" y="72438"/>
                    <a:pt x="107008" y="86821"/>
                    <a:pt x="94254" y="97842"/>
                  </a:cubicBezTo>
                  <a:cubicBezTo>
                    <a:pt x="81500" y="108871"/>
                    <a:pt x="65555" y="114063"/>
                    <a:pt x="46429" y="113443"/>
                  </a:cubicBezTo>
                  <a:lnTo>
                    <a:pt x="22693" y="113443"/>
                  </a:lnTo>
                  <a:lnTo>
                    <a:pt x="22693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  <a:moveTo>
                    <a:pt x="22693" y="20679"/>
                  </a:moveTo>
                  <a:lnTo>
                    <a:pt x="22693" y="92879"/>
                  </a:lnTo>
                  <a:lnTo>
                    <a:pt x="44543" y="92879"/>
                  </a:lnTo>
                  <a:cubicBezTo>
                    <a:pt x="58944" y="92879"/>
                    <a:pt x="69889" y="89669"/>
                    <a:pt x="77366" y="83240"/>
                  </a:cubicBezTo>
                  <a:cubicBezTo>
                    <a:pt x="84843" y="76820"/>
                    <a:pt x="88586" y="67609"/>
                    <a:pt x="88586" y="55608"/>
                  </a:cubicBezTo>
                  <a:cubicBezTo>
                    <a:pt x="88586" y="32319"/>
                    <a:pt x="74652" y="20679"/>
                    <a:pt x="46781" y="20679"/>
                  </a:cubicBezTo>
                  <a:lnTo>
                    <a:pt x="22693" y="20679"/>
                  </a:lnTo>
                  <a:close/>
                </a:path>
              </a:pathLst>
            </a:custGeom>
            <a:solidFill>
              <a:srgbClr val="EF5B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3F6F79DB-2F91-4AB5-A0C3-6AED626E6C38}"/>
                </a:ext>
              </a:extLst>
            </p:cNvPr>
            <p:cNvSpPr/>
            <p:nvPr/>
          </p:nvSpPr>
          <p:spPr>
            <a:xfrm>
              <a:off x="9550400" y="479425"/>
              <a:ext cx="95250" cy="180975"/>
            </a:xfrm>
            <a:custGeom>
              <a:avLst/>
              <a:gdLst>
                <a:gd name="connsiteX0" fmla="*/ -920 w 95250"/>
                <a:gd name="connsiteY0" fmla="*/ 115 h 180975"/>
                <a:gd name="connsiteX1" fmla="*/ 22416 w 95250"/>
                <a:gd name="connsiteY1" fmla="*/ 115 h 180975"/>
                <a:gd name="connsiteX2" fmla="*/ 22416 w 95250"/>
                <a:gd name="connsiteY2" fmla="*/ 160410 h 180975"/>
                <a:gd name="connsiteX3" fmla="*/ 94330 w 95250"/>
                <a:gd name="connsiteY3" fmla="*/ 160410 h 180975"/>
                <a:gd name="connsiteX4" fmla="*/ 94330 w 95250"/>
                <a:gd name="connsiteY4" fmla="*/ 181090 h 180975"/>
                <a:gd name="connsiteX5" fmla="*/ -920 w 95250"/>
                <a:gd name="connsiteY5" fmla="*/ 181090 h 180975"/>
                <a:gd name="connsiteX6" fmla="*/ -920 w 95250"/>
                <a:gd name="connsiteY6" fmla="*/ 11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180975">
                  <a:moveTo>
                    <a:pt x="-920" y="115"/>
                  </a:moveTo>
                  <a:lnTo>
                    <a:pt x="22416" y="115"/>
                  </a:lnTo>
                  <a:lnTo>
                    <a:pt x="22416" y="160410"/>
                  </a:lnTo>
                  <a:lnTo>
                    <a:pt x="94330" y="160410"/>
                  </a:lnTo>
                  <a:lnTo>
                    <a:pt x="94330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</a:path>
              </a:pathLst>
            </a:custGeom>
            <a:solidFill>
              <a:srgbClr val="293B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5FB2DCE5-83BE-4631-B4E9-F6B8F3285D23}"/>
                </a:ext>
              </a:extLst>
            </p:cNvPr>
            <p:cNvSpPr/>
            <p:nvPr/>
          </p:nvSpPr>
          <p:spPr>
            <a:xfrm>
              <a:off x="9664700" y="479425"/>
              <a:ext cx="142875" cy="190500"/>
            </a:xfrm>
            <a:custGeom>
              <a:avLst/>
              <a:gdLst>
                <a:gd name="connsiteX0" fmla="*/ -920 w 142875"/>
                <a:gd name="connsiteY0" fmla="*/ 115 h 190500"/>
                <a:gd name="connsiteX1" fmla="*/ 23559 w 142875"/>
                <a:gd name="connsiteY1" fmla="*/ 115 h 190500"/>
                <a:gd name="connsiteX2" fmla="*/ 23559 w 142875"/>
                <a:gd name="connsiteY2" fmla="*/ 112843 h 190500"/>
                <a:gd name="connsiteX3" fmla="*/ 71280 w 142875"/>
                <a:gd name="connsiteY3" fmla="*/ 169086 h 190500"/>
                <a:gd name="connsiteX4" fmla="*/ 117476 w 142875"/>
                <a:gd name="connsiteY4" fmla="*/ 114653 h 190500"/>
                <a:gd name="connsiteX5" fmla="*/ 117476 w 142875"/>
                <a:gd name="connsiteY5" fmla="*/ 115 h 190500"/>
                <a:gd name="connsiteX6" fmla="*/ 141955 w 142875"/>
                <a:gd name="connsiteY6" fmla="*/ 115 h 190500"/>
                <a:gd name="connsiteX7" fmla="*/ 141955 w 142875"/>
                <a:gd name="connsiteY7" fmla="*/ 111148 h 190500"/>
                <a:gd name="connsiteX8" fmla="*/ 68994 w 142875"/>
                <a:gd name="connsiteY8" fmla="*/ 190615 h 190500"/>
                <a:gd name="connsiteX9" fmla="*/ -920 w 142875"/>
                <a:gd name="connsiteY9" fmla="*/ 113929 h 190500"/>
                <a:gd name="connsiteX10" fmla="*/ -920 w 142875"/>
                <a:gd name="connsiteY10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90500">
                  <a:moveTo>
                    <a:pt x="-920" y="115"/>
                  </a:moveTo>
                  <a:lnTo>
                    <a:pt x="23559" y="115"/>
                  </a:lnTo>
                  <a:lnTo>
                    <a:pt x="23559" y="112843"/>
                  </a:lnTo>
                  <a:cubicBezTo>
                    <a:pt x="23559" y="150338"/>
                    <a:pt x="39466" y="169086"/>
                    <a:pt x="71280" y="169086"/>
                  </a:cubicBezTo>
                  <a:cubicBezTo>
                    <a:pt x="102046" y="169086"/>
                    <a:pt x="117476" y="150942"/>
                    <a:pt x="117476" y="114653"/>
                  </a:cubicBezTo>
                  <a:lnTo>
                    <a:pt x="117476" y="115"/>
                  </a:lnTo>
                  <a:lnTo>
                    <a:pt x="141955" y="115"/>
                  </a:lnTo>
                  <a:lnTo>
                    <a:pt x="141955" y="111148"/>
                  </a:lnTo>
                  <a:cubicBezTo>
                    <a:pt x="141955" y="164126"/>
                    <a:pt x="117666" y="190615"/>
                    <a:pt x="68994" y="190615"/>
                  </a:cubicBezTo>
                  <a:cubicBezTo>
                    <a:pt x="22416" y="190615"/>
                    <a:pt x="-920" y="165054"/>
                    <a:pt x="-920" y="113929"/>
                  </a:cubicBezTo>
                  <a:lnTo>
                    <a:pt x="-920" y="115"/>
                  </a:lnTo>
                  <a:close/>
                </a:path>
              </a:pathLst>
            </a:custGeom>
            <a:solidFill>
              <a:srgbClr val="1A92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2F54102D-2FFC-4283-92C5-33FD789C5329}"/>
                </a:ext>
              </a:extLst>
            </p:cNvPr>
            <p:cNvSpPr/>
            <p:nvPr/>
          </p:nvSpPr>
          <p:spPr>
            <a:xfrm>
              <a:off x="8759825" y="469900"/>
              <a:ext cx="1495425" cy="200025"/>
            </a:xfrm>
            <a:custGeom>
              <a:avLst/>
              <a:gdLst>
                <a:gd name="connsiteX0" fmla="*/ 1231520 w 1495425"/>
                <a:gd name="connsiteY0" fmla="*/ 178615 h 200025"/>
                <a:gd name="connsiteX1" fmla="*/ 1238950 w 1495425"/>
                <a:gd name="connsiteY1" fmla="*/ 181469 h 200025"/>
                <a:gd name="connsiteX2" fmla="*/ 1241902 w 1495425"/>
                <a:gd name="connsiteY2" fmla="*/ 188842 h 200025"/>
                <a:gd name="connsiteX3" fmla="*/ 1238950 w 1495425"/>
                <a:gd name="connsiteY3" fmla="*/ 196216 h 200025"/>
                <a:gd name="connsiteX4" fmla="*/ 1231520 w 1495425"/>
                <a:gd name="connsiteY4" fmla="*/ 199188 h 200025"/>
                <a:gd name="connsiteX5" fmla="*/ 1224376 w 1495425"/>
                <a:gd name="connsiteY5" fmla="*/ 196216 h 200025"/>
                <a:gd name="connsiteX6" fmla="*/ 1221518 w 1495425"/>
                <a:gd name="connsiteY6" fmla="*/ 188842 h 200025"/>
                <a:gd name="connsiteX7" fmla="*/ 1224376 w 1495425"/>
                <a:gd name="connsiteY7" fmla="*/ 181469 h 200025"/>
                <a:gd name="connsiteX8" fmla="*/ 1231520 w 1495425"/>
                <a:gd name="connsiteY8" fmla="*/ 178615 h 200025"/>
                <a:gd name="connsiteX9" fmla="*/ 560884 w 1495425"/>
                <a:gd name="connsiteY9" fmla="*/ 73010 h 200025"/>
                <a:gd name="connsiteX10" fmla="*/ 530756 w 1495425"/>
                <a:gd name="connsiteY10" fmla="*/ 85383 h 200025"/>
                <a:gd name="connsiteX11" fmla="*/ 516050 w 1495425"/>
                <a:gd name="connsiteY11" fmla="*/ 120940 h 200025"/>
                <a:gd name="connsiteX12" fmla="*/ 599060 w 1495425"/>
                <a:gd name="connsiteY12" fmla="*/ 120940 h 200025"/>
                <a:gd name="connsiteX13" fmla="*/ 588316 w 1495425"/>
                <a:gd name="connsiteY13" fmla="*/ 85564 h 200025"/>
                <a:gd name="connsiteX14" fmla="*/ 560884 w 1495425"/>
                <a:gd name="connsiteY14" fmla="*/ 73010 h 200025"/>
                <a:gd name="connsiteX15" fmla="*/ 345142 w 1495425"/>
                <a:gd name="connsiteY15" fmla="*/ 65399 h 200025"/>
                <a:gd name="connsiteX16" fmla="*/ 356696 w 1495425"/>
                <a:gd name="connsiteY16" fmla="*/ 65399 h 200025"/>
                <a:gd name="connsiteX17" fmla="*/ 356696 w 1495425"/>
                <a:gd name="connsiteY17" fmla="*/ 196929 h 200025"/>
                <a:gd name="connsiteX18" fmla="*/ 345142 w 1495425"/>
                <a:gd name="connsiteY18" fmla="*/ 196929 h 200025"/>
                <a:gd name="connsiteX19" fmla="*/ 1451452 w 1495425"/>
                <a:gd name="connsiteY19" fmla="*/ 62189 h 200025"/>
                <a:gd name="connsiteX20" fmla="*/ 1483456 w 1495425"/>
                <a:gd name="connsiteY20" fmla="*/ 76401 h 200025"/>
                <a:gd name="connsiteX21" fmla="*/ 1494505 w 1495425"/>
                <a:gd name="connsiteY21" fmla="*/ 116892 h 200025"/>
                <a:gd name="connsiteX22" fmla="*/ 1494505 w 1495425"/>
                <a:gd name="connsiteY22" fmla="*/ 196929 h 200025"/>
                <a:gd name="connsiteX23" fmla="*/ 1482980 w 1495425"/>
                <a:gd name="connsiteY23" fmla="*/ 196929 h 200025"/>
                <a:gd name="connsiteX24" fmla="*/ 1482980 w 1495425"/>
                <a:gd name="connsiteY24" fmla="*/ 120340 h 200025"/>
                <a:gd name="connsiteX25" fmla="*/ 1449452 w 1495425"/>
                <a:gd name="connsiteY25" fmla="*/ 73010 h 200025"/>
                <a:gd name="connsiteX26" fmla="*/ 1418686 w 1495425"/>
                <a:gd name="connsiteY26" fmla="*/ 86926 h 200025"/>
                <a:gd name="connsiteX27" fmla="*/ 1406685 w 1495425"/>
                <a:gd name="connsiteY27" fmla="*/ 121416 h 200025"/>
                <a:gd name="connsiteX28" fmla="*/ 1406685 w 1495425"/>
                <a:gd name="connsiteY28" fmla="*/ 196929 h 200025"/>
                <a:gd name="connsiteX29" fmla="*/ 1395159 w 1495425"/>
                <a:gd name="connsiteY29" fmla="*/ 196929 h 200025"/>
                <a:gd name="connsiteX30" fmla="*/ 1395159 w 1495425"/>
                <a:gd name="connsiteY30" fmla="*/ 65399 h 200025"/>
                <a:gd name="connsiteX31" fmla="*/ 1406685 w 1495425"/>
                <a:gd name="connsiteY31" fmla="*/ 65399 h 200025"/>
                <a:gd name="connsiteX32" fmla="*/ 1406685 w 1495425"/>
                <a:gd name="connsiteY32" fmla="*/ 89307 h 200025"/>
                <a:gd name="connsiteX33" fmla="*/ 1407256 w 1495425"/>
                <a:gd name="connsiteY33" fmla="*/ 89307 h 200025"/>
                <a:gd name="connsiteX34" fmla="*/ 1451452 w 1495425"/>
                <a:gd name="connsiteY34" fmla="*/ 62189 h 200025"/>
                <a:gd name="connsiteX35" fmla="*/ 1336295 w 1495425"/>
                <a:gd name="connsiteY35" fmla="*/ 62189 h 200025"/>
                <a:gd name="connsiteX36" fmla="*/ 1364870 w 1495425"/>
                <a:gd name="connsiteY36" fmla="*/ 68371 h 200025"/>
                <a:gd name="connsiteX37" fmla="*/ 1364870 w 1495425"/>
                <a:gd name="connsiteY37" fmla="*/ 81697 h 200025"/>
                <a:gd name="connsiteX38" fmla="*/ 1334485 w 1495425"/>
                <a:gd name="connsiteY38" fmla="*/ 73010 h 200025"/>
                <a:gd name="connsiteX39" fmla="*/ 1297718 w 1495425"/>
                <a:gd name="connsiteY39" fmla="*/ 89660 h 200025"/>
                <a:gd name="connsiteX40" fmla="*/ 1283621 w 1495425"/>
                <a:gd name="connsiteY40" fmla="*/ 132713 h 200025"/>
                <a:gd name="connsiteX41" fmla="*/ 1296480 w 1495425"/>
                <a:gd name="connsiteY41" fmla="*/ 173799 h 200025"/>
                <a:gd name="connsiteX42" fmla="*/ 1330676 w 1495425"/>
                <a:gd name="connsiteY42" fmla="*/ 189318 h 200025"/>
                <a:gd name="connsiteX43" fmla="*/ 1364393 w 1495425"/>
                <a:gd name="connsiteY43" fmla="*/ 178853 h 200025"/>
                <a:gd name="connsiteX44" fmla="*/ 1364393 w 1495425"/>
                <a:gd name="connsiteY44" fmla="*/ 191102 h 200025"/>
                <a:gd name="connsiteX45" fmla="*/ 1330103 w 1495425"/>
                <a:gd name="connsiteY45" fmla="*/ 200140 h 200025"/>
                <a:gd name="connsiteX46" fmla="*/ 1287622 w 1495425"/>
                <a:gd name="connsiteY46" fmla="*/ 181707 h 200025"/>
                <a:gd name="connsiteX47" fmla="*/ 1271429 w 1495425"/>
                <a:gd name="connsiteY47" fmla="*/ 133427 h 200025"/>
                <a:gd name="connsiteX48" fmla="*/ 1289622 w 1495425"/>
                <a:gd name="connsiteY48" fmla="*/ 82173 h 200025"/>
                <a:gd name="connsiteX49" fmla="*/ 1336295 w 1495425"/>
                <a:gd name="connsiteY49" fmla="*/ 62189 h 200025"/>
                <a:gd name="connsiteX50" fmla="*/ 561350 w 1495425"/>
                <a:gd name="connsiteY50" fmla="*/ 62189 h 200025"/>
                <a:gd name="connsiteX51" fmla="*/ 598298 w 1495425"/>
                <a:gd name="connsiteY51" fmla="*/ 79439 h 200025"/>
                <a:gd name="connsiteX52" fmla="*/ 611204 w 1495425"/>
                <a:gd name="connsiteY52" fmla="*/ 126407 h 200025"/>
                <a:gd name="connsiteX53" fmla="*/ 611204 w 1495425"/>
                <a:gd name="connsiteY53" fmla="*/ 131646 h 200025"/>
                <a:gd name="connsiteX54" fmla="*/ 515583 w 1495425"/>
                <a:gd name="connsiteY54" fmla="*/ 131646 h 200025"/>
                <a:gd name="connsiteX55" fmla="*/ 527841 w 1495425"/>
                <a:gd name="connsiteY55" fmla="*/ 174037 h 200025"/>
                <a:gd name="connsiteX56" fmla="*/ 561579 w 1495425"/>
                <a:gd name="connsiteY56" fmla="*/ 189318 h 200025"/>
                <a:gd name="connsiteX57" fmla="*/ 603965 w 1495425"/>
                <a:gd name="connsiteY57" fmla="*/ 173026 h 200025"/>
                <a:gd name="connsiteX58" fmla="*/ 603965 w 1495425"/>
                <a:gd name="connsiteY58" fmla="*/ 185632 h 200025"/>
                <a:gd name="connsiteX59" fmla="*/ 559245 w 1495425"/>
                <a:gd name="connsiteY59" fmla="*/ 200140 h 200025"/>
                <a:gd name="connsiteX60" fmla="*/ 518849 w 1495425"/>
                <a:gd name="connsiteY60" fmla="*/ 181885 h 200025"/>
                <a:gd name="connsiteX61" fmla="*/ 503438 w 1495425"/>
                <a:gd name="connsiteY61" fmla="*/ 130455 h 200025"/>
                <a:gd name="connsiteX62" fmla="*/ 519555 w 1495425"/>
                <a:gd name="connsiteY62" fmla="*/ 81935 h 200025"/>
                <a:gd name="connsiteX63" fmla="*/ 561350 w 1495425"/>
                <a:gd name="connsiteY63" fmla="*/ 62189 h 200025"/>
                <a:gd name="connsiteX64" fmla="*/ 453880 w 1495425"/>
                <a:gd name="connsiteY64" fmla="*/ 62189 h 200025"/>
                <a:gd name="connsiteX65" fmla="*/ 482483 w 1495425"/>
                <a:gd name="connsiteY65" fmla="*/ 68371 h 200025"/>
                <a:gd name="connsiteX66" fmla="*/ 482483 w 1495425"/>
                <a:gd name="connsiteY66" fmla="*/ 81697 h 200025"/>
                <a:gd name="connsiteX67" fmla="*/ 452127 w 1495425"/>
                <a:gd name="connsiteY67" fmla="*/ 73010 h 200025"/>
                <a:gd name="connsiteX68" fmla="*/ 415351 w 1495425"/>
                <a:gd name="connsiteY68" fmla="*/ 89660 h 200025"/>
                <a:gd name="connsiteX69" fmla="*/ 401225 w 1495425"/>
                <a:gd name="connsiteY69" fmla="*/ 132713 h 200025"/>
                <a:gd name="connsiteX70" fmla="*/ 414122 w 1495425"/>
                <a:gd name="connsiteY70" fmla="*/ 173799 h 200025"/>
                <a:gd name="connsiteX71" fmla="*/ 448279 w 1495425"/>
                <a:gd name="connsiteY71" fmla="*/ 189318 h 200025"/>
                <a:gd name="connsiteX72" fmla="*/ 482017 w 1495425"/>
                <a:gd name="connsiteY72" fmla="*/ 178853 h 200025"/>
                <a:gd name="connsiteX73" fmla="*/ 482017 w 1495425"/>
                <a:gd name="connsiteY73" fmla="*/ 191102 h 200025"/>
                <a:gd name="connsiteX74" fmla="*/ 447689 w 1495425"/>
                <a:gd name="connsiteY74" fmla="*/ 200140 h 200025"/>
                <a:gd name="connsiteX75" fmla="*/ 405255 w 1495425"/>
                <a:gd name="connsiteY75" fmla="*/ 181707 h 200025"/>
                <a:gd name="connsiteX76" fmla="*/ 389081 w 1495425"/>
                <a:gd name="connsiteY76" fmla="*/ 133427 h 200025"/>
                <a:gd name="connsiteX77" fmla="*/ 407236 w 1495425"/>
                <a:gd name="connsiteY77" fmla="*/ 82173 h 200025"/>
                <a:gd name="connsiteX78" fmla="*/ 453880 w 1495425"/>
                <a:gd name="connsiteY78" fmla="*/ 62189 h 200025"/>
                <a:gd name="connsiteX79" fmla="*/ 84195 w 1495425"/>
                <a:gd name="connsiteY79" fmla="*/ 21280 h 200025"/>
                <a:gd name="connsiteX80" fmla="*/ 32294 w 1495425"/>
                <a:gd name="connsiteY80" fmla="*/ 44530 h 200025"/>
                <a:gd name="connsiteX81" fmla="*/ 11920 w 1495425"/>
                <a:gd name="connsiteY81" fmla="*/ 105357 h 200025"/>
                <a:gd name="connsiteX82" fmla="*/ 31189 w 1495425"/>
                <a:gd name="connsiteY82" fmla="*/ 165950 h 200025"/>
                <a:gd name="connsiteX83" fmla="*/ 82671 w 1495425"/>
                <a:gd name="connsiteY83" fmla="*/ 188486 h 200025"/>
                <a:gd name="connsiteX84" fmla="*/ 135735 w 1495425"/>
                <a:gd name="connsiteY84" fmla="*/ 166188 h 200025"/>
                <a:gd name="connsiteX85" fmla="*/ 155300 w 1495425"/>
                <a:gd name="connsiteY85" fmla="*/ 104052 h 200025"/>
                <a:gd name="connsiteX86" fmla="*/ 136202 w 1495425"/>
                <a:gd name="connsiteY86" fmla="*/ 43168 h 200025"/>
                <a:gd name="connsiteX87" fmla="*/ 84195 w 1495425"/>
                <a:gd name="connsiteY87" fmla="*/ 21280 h 200025"/>
                <a:gd name="connsiteX88" fmla="*/ 350857 w 1495425"/>
                <a:gd name="connsiteY88" fmla="*/ 12717 h 200025"/>
                <a:gd name="connsiteX89" fmla="*/ 357696 w 1495425"/>
                <a:gd name="connsiteY89" fmla="*/ 15279 h 200025"/>
                <a:gd name="connsiteX90" fmla="*/ 360668 w 1495425"/>
                <a:gd name="connsiteY90" fmla="*/ 22232 h 200025"/>
                <a:gd name="connsiteX91" fmla="*/ 357753 w 1495425"/>
                <a:gd name="connsiteY91" fmla="*/ 29309 h 200025"/>
                <a:gd name="connsiteX92" fmla="*/ 350857 w 1495425"/>
                <a:gd name="connsiteY92" fmla="*/ 32224 h 200025"/>
                <a:gd name="connsiteX93" fmla="*/ 344152 w 1495425"/>
                <a:gd name="connsiteY93" fmla="*/ 29433 h 200025"/>
                <a:gd name="connsiteX94" fmla="*/ 341285 w 1495425"/>
                <a:gd name="connsiteY94" fmla="*/ 22232 h 200025"/>
                <a:gd name="connsiteX95" fmla="*/ 344209 w 1495425"/>
                <a:gd name="connsiteY95" fmla="*/ 15393 h 200025"/>
                <a:gd name="connsiteX96" fmla="*/ 350857 w 1495425"/>
                <a:gd name="connsiteY96" fmla="*/ 12717 h 200025"/>
                <a:gd name="connsiteX97" fmla="*/ 86291 w 1495425"/>
                <a:gd name="connsiteY97" fmla="*/ 9630 h 200025"/>
                <a:gd name="connsiteX98" fmla="*/ 145489 w 1495425"/>
                <a:gd name="connsiteY98" fmla="*/ 35138 h 200025"/>
                <a:gd name="connsiteX99" fmla="*/ 168139 w 1495425"/>
                <a:gd name="connsiteY99" fmla="*/ 102032 h 200025"/>
                <a:gd name="connsiteX100" fmla="*/ 144965 w 1495425"/>
                <a:gd name="connsiteY100" fmla="*/ 173918 h 200025"/>
                <a:gd name="connsiteX101" fmla="*/ 82910 w 1495425"/>
                <a:gd name="connsiteY101" fmla="*/ 200140 h 200025"/>
                <a:gd name="connsiteX102" fmla="*/ 21845 w 1495425"/>
                <a:gd name="connsiteY102" fmla="*/ 174215 h 200025"/>
                <a:gd name="connsiteX103" fmla="*/ -920 w 1495425"/>
                <a:gd name="connsiteY103" fmla="*/ 106785 h 200025"/>
                <a:gd name="connsiteX104" fmla="*/ 22436 w 1495425"/>
                <a:gd name="connsiteY104" fmla="*/ 36148 h 200025"/>
                <a:gd name="connsiteX105" fmla="*/ 86291 w 1495425"/>
                <a:gd name="connsiteY105" fmla="*/ 9630 h 200025"/>
                <a:gd name="connsiteX106" fmla="*/ 316520 w 1495425"/>
                <a:gd name="connsiteY106" fmla="*/ 115 h 200025"/>
                <a:gd name="connsiteX107" fmla="*/ 330178 w 1495425"/>
                <a:gd name="connsiteY107" fmla="*/ 2611 h 200025"/>
                <a:gd name="connsiteX108" fmla="*/ 330178 w 1495425"/>
                <a:gd name="connsiteY108" fmla="*/ 14622 h 200025"/>
                <a:gd name="connsiteX109" fmla="*/ 316053 w 1495425"/>
                <a:gd name="connsiteY109" fmla="*/ 10935 h 200025"/>
                <a:gd name="connsiteX110" fmla="*/ 292231 w 1495425"/>
                <a:gd name="connsiteY110" fmla="*/ 43520 h 200025"/>
                <a:gd name="connsiteX111" fmla="*/ 292231 w 1495425"/>
                <a:gd name="connsiteY111" fmla="*/ 65399 h 200025"/>
                <a:gd name="connsiteX112" fmla="*/ 326445 w 1495425"/>
                <a:gd name="connsiteY112" fmla="*/ 65399 h 200025"/>
                <a:gd name="connsiteX113" fmla="*/ 326445 w 1495425"/>
                <a:gd name="connsiteY113" fmla="*/ 76220 h 200025"/>
                <a:gd name="connsiteX114" fmla="*/ 292231 w 1495425"/>
                <a:gd name="connsiteY114" fmla="*/ 76220 h 200025"/>
                <a:gd name="connsiteX115" fmla="*/ 292231 w 1495425"/>
                <a:gd name="connsiteY115" fmla="*/ 196929 h 200025"/>
                <a:gd name="connsiteX116" fmla="*/ 280677 w 1495425"/>
                <a:gd name="connsiteY116" fmla="*/ 196929 h 200025"/>
                <a:gd name="connsiteX117" fmla="*/ 280677 w 1495425"/>
                <a:gd name="connsiteY117" fmla="*/ 76220 h 200025"/>
                <a:gd name="connsiteX118" fmla="*/ 257436 w 1495425"/>
                <a:gd name="connsiteY118" fmla="*/ 76220 h 200025"/>
                <a:gd name="connsiteX119" fmla="*/ 257436 w 1495425"/>
                <a:gd name="connsiteY119" fmla="*/ 65399 h 200025"/>
                <a:gd name="connsiteX120" fmla="*/ 280677 w 1495425"/>
                <a:gd name="connsiteY120" fmla="*/ 65399 h 200025"/>
                <a:gd name="connsiteX121" fmla="*/ 280677 w 1495425"/>
                <a:gd name="connsiteY121" fmla="*/ 42568 h 200025"/>
                <a:gd name="connsiteX122" fmla="*/ 290945 w 1495425"/>
                <a:gd name="connsiteY122" fmla="*/ 10935 h 200025"/>
                <a:gd name="connsiteX123" fmla="*/ 316520 w 1495425"/>
                <a:gd name="connsiteY123" fmla="*/ 115 h 200025"/>
                <a:gd name="connsiteX124" fmla="*/ 245044 w 1495425"/>
                <a:gd name="connsiteY124" fmla="*/ 115 h 200025"/>
                <a:gd name="connsiteX125" fmla="*/ 258703 w 1495425"/>
                <a:gd name="connsiteY125" fmla="*/ 2611 h 200025"/>
                <a:gd name="connsiteX126" fmla="*/ 258703 w 1495425"/>
                <a:gd name="connsiteY126" fmla="*/ 14622 h 200025"/>
                <a:gd name="connsiteX127" fmla="*/ 244577 w 1495425"/>
                <a:gd name="connsiteY127" fmla="*/ 10935 h 200025"/>
                <a:gd name="connsiteX128" fmla="*/ 220755 w 1495425"/>
                <a:gd name="connsiteY128" fmla="*/ 43520 h 200025"/>
                <a:gd name="connsiteX129" fmla="*/ 220755 w 1495425"/>
                <a:gd name="connsiteY129" fmla="*/ 65399 h 200025"/>
                <a:gd name="connsiteX130" fmla="*/ 254969 w 1495425"/>
                <a:gd name="connsiteY130" fmla="*/ 65399 h 200025"/>
                <a:gd name="connsiteX131" fmla="*/ 254969 w 1495425"/>
                <a:gd name="connsiteY131" fmla="*/ 76220 h 200025"/>
                <a:gd name="connsiteX132" fmla="*/ 220755 w 1495425"/>
                <a:gd name="connsiteY132" fmla="*/ 76220 h 200025"/>
                <a:gd name="connsiteX133" fmla="*/ 220755 w 1495425"/>
                <a:gd name="connsiteY133" fmla="*/ 196929 h 200025"/>
                <a:gd name="connsiteX134" fmla="*/ 209201 w 1495425"/>
                <a:gd name="connsiteY134" fmla="*/ 196929 h 200025"/>
                <a:gd name="connsiteX135" fmla="*/ 209201 w 1495425"/>
                <a:gd name="connsiteY135" fmla="*/ 76220 h 200025"/>
                <a:gd name="connsiteX136" fmla="*/ 185970 w 1495425"/>
                <a:gd name="connsiteY136" fmla="*/ 76220 h 200025"/>
                <a:gd name="connsiteX137" fmla="*/ 185970 w 1495425"/>
                <a:gd name="connsiteY137" fmla="*/ 65399 h 200025"/>
                <a:gd name="connsiteX138" fmla="*/ 209201 w 1495425"/>
                <a:gd name="connsiteY138" fmla="*/ 65399 h 200025"/>
                <a:gd name="connsiteX139" fmla="*/ 209201 w 1495425"/>
                <a:gd name="connsiteY139" fmla="*/ 42568 h 200025"/>
                <a:gd name="connsiteX140" fmla="*/ 219469 w 1495425"/>
                <a:gd name="connsiteY140" fmla="*/ 10935 h 200025"/>
                <a:gd name="connsiteX141" fmla="*/ 245044 w 1495425"/>
                <a:gd name="connsiteY141" fmla="*/ 11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495425" h="200025">
                  <a:moveTo>
                    <a:pt x="1231520" y="178615"/>
                  </a:moveTo>
                  <a:cubicBezTo>
                    <a:pt x="1234472" y="178615"/>
                    <a:pt x="1236853" y="179567"/>
                    <a:pt x="1238950" y="181469"/>
                  </a:cubicBezTo>
                  <a:cubicBezTo>
                    <a:pt x="1240950" y="183372"/>
                    <a:pt x="1241902" y="185830"/>
                    <a:pt x="1241902" y="188842"/>
                  </a:cubicBezTo>
                  <a:cubicBezTo>
                    <a:pt x="1241902" y="191776"/>
                    <a:pt x="1240950" y="194234"/>
                    <a:pt x="1238950" y="196216"/>
                  </a:cubicBezTo>
                  <a:cubicBezTo>
                    <a:pt x="1236853" y="198198"/>
                    <a:pt x="1234472" y="199188"/>
                    <a:pt x="1231520" y="199188"/>
                  </a:cubicBezTo>
                  <a:cubicBezTo>
                    <a:pt x="1228662" y="199188"/>
                    <a:pt x="1226281" y="198198"/>
                    <a:pt x="1224376" y="196216"/>
                  </a:cubicBezTo>
                  <a:cubicBezTo>
                    <a:pt x="1222471" y="194234"/>
                    <a:pt x="1221518" y="191776"/>
                    <a:pt x="1221518" y="188842"/>
                  </a:cubicBezTo>
                  <a:cubicBezTo>
                    <a:pt x="1221518" y="185830"/>
                    <a:pt x="1222471" y="183372"/>
                    <a:pt x="1224376" y="181469"/>
                  </a:cubicBezTo>
                  <a:cubicBezTo>
                    <a:pt x="1226281" y="179567"/>
                    <a:pt x="1228662" y="178615"/>
                    <a:pt x="1231520" y="178615"/>
                  </a:cubicBezTo>
                  <a:close/>
                  <a:moveTo>
                    <a:pt x="560884" y="73010"/>
                  </a:moveTo>
                  <a:cubicBezTo>
                    <a:pt x="548739" y="73010"/>
                    <a:pt x="538700" y="77134"/>
                    <a:pt x="530756" y="85383"/>
                  </a:cubicBezTo>
                  <a:cubicBezTo>
                    <a:pt x="522822" y="93622"/>
                    <a:pt x="517916" y="105481"/>
                    <a:pt x="516050" y="120940"/>
                  </a:cubicBezTo>
                  <a:lnTo>
                    <a:pt x="599060" y="120940"/>
                  </a:lnTo>
                  <a:cubicBezTo>
                    <a:pt x="598517" y="105719"/>
                    <a:pt x="594936" y="93927"/>
                    <a:pt x="588316" y="85564"/>
                  </a:cubicBezTo>
                  <a:cubicBezTo>
                    <a:pt x="581706" y="77191"/>
                    <a:pt x="572551" y="73010"/>
                    <a:pt x="560884" y="73010"/>
                  </a:cubicBezTo>
                  <a:close/>
                  <a:moveTo>
                    <a:pt x="345142" y="65399"/>
                  </a:moveTo>
                  <a:lnTo>
                    <a:pt x="356696" y="65399"/>
                  </a:lnTo>
                  <a:lnTo>
                    <a:pt x="356696" y="196929"/>
                  </a:lnTo>
                  <a:lnTo>
                    <a:pt x="345142" y="196929"/>
                  </a:lnTo>
                  <a:close/>
                  <a:moveTo>
                    <a:pt x="1451452" y="62189"/>
                  </a:moveTo>
                  <a:cubicBezTo>
                    <a:pt x="1465358" y="62189"/>
                    <a:pt x="1476027" y="66933"/>
                    <a:pt x="1483456" y="76401"/>
                  </a:cubicBezTo>
                  <a:cubicBezTo>
                    <a:pt x="1490790" y="85878"/>
                    <a:pt x="1494505" y="99375"/>
                    <a:pt x="1494505" y="116892"/>
                  </a:cubicBezTo>
                  <a:lnTo>
                    <a:pt x="1494505" y="196929"/>
                  </a:lnTo>
                  <a:lnTo>
                    <a:pt x="1482980" y="196929"/>
                  </a:lnTo>
                  <a:lnTo>
                    <a:pt x="1482980" y="120340"/>
                  </a:lnTo>
                  <a:cubicBezTo>
                    <a:pt x="1482980" y="88793"/>
                    <a:pt x="1471740" y="73010"/>
                    <a:pt x="1449452" y="73010"/>
                  </a:cubicBezTo>
                  <a:cubicBezTo>
                    <a:pt x="1436974" y="73010"/>
                    <a:pt x="1426782" y="77648"/>
                    <a:pt x="1418686" y="86926"/>
                  </a:cubicBezTo>
                  <a:cubicBezTo>
                    <a:pt x="1410685" y="96203"/>
                    <a:pt x="1406685" y="107700"/>
                    <a:pt x="1406685" y="121416"/>
                  </a:cubicBezTo>
                  <a:lnTo>
                    <a:pt x="1406685" y="196929"/>
                  </a:lnTo>
                  <a:lnTo>
                    <a:pt x="1395159" y="196929"/>
                  </a:lnTo>
                  <a:lnTo>
                    <a:pt x="1395159" y="65399"/>
                  </a:lnTo>
                  <a:lnTo>
                    <a:pt x="1406685" y="65399"/>
                  </a:lnTo>
                  <a:lnTo>
                    <a:pt x="1406685" y="89307"/>
                  </a:lnTo>
                  <a:lnTo>
                    <a:pt x="1407256" y="89307"/>
                  </a:lnTo>
                  <a:cubicBezTo>
                    <a:pt x="1416685" y="71229"/>
                    <a:pt x="1431450" y="62189"/>
                    <a:pt x="1451452" y="62189"/>
                  </a:cubicBezTo>
                  <a:close/>
                  <a:moveTo>
                    <a:pt x="1336295" y="62189"/>
                  </a:moveTo>
                  <a:cubicBezTo>
                    <a:pt x="1346106" y="62189"/>
                    <a:pt x="1355631" y="64256"/>
                    <a:pt x="1364870" y="68371"/>
                  </a:cubicBezTo>
                  <a:lnTo>
                    <a:pt x="1364870" y="81697"/>
                  </a:lnTo>
                  <a:cubicBezTo>
                    <a:pt x="1355631" y="75905"/>
                    <a:pt x="1345534" y="73010"/>
                    <a:pt x="1334485" y="73010"/>
                  </a:cubicBezTo>
                  <a:cubicBezTo>
                    <a:pt x="1319436" y="73010"/>
                    <a:pt x="1307148" y="78563"/>
                    <a:pt x="1297718" y="89660"/>
                  </a:cubicBezTo>
                  <a:cubicBezTo>
                    <a:pt x="1288289" y="100766"/>
                    <a:pt x="1283621" y="115110"/>
                    <a:pt x="1283621" y="132713"/>
                  </a:cubicBezTo>
                  <a:cubicBezTo>
                    <a:pt x="1283621" y="149757"/>
                    <a:pt x="1287908" y="163453"/>
                    <a:pt x="1296480" y="173799"/>
                  </a:cubicBezTo>
                  <a:cubicBezTo>
                    <a:pt x="1305053" y="184146"/>
                    <a:pt x="1316483" y="189318"/>
                    <a:pt x="1330676" y="189318"/>
                  </a:cubicBezTo>
                  <a:cubicBezTo>
                    <a:pt x="1343534" y="189318"/>
                    <a:pt x="1354773" y="185830"/>
                    <a:pt x="1364393" y="178853"/>
                  </a:cubicBezTo>
                  <a:lnTo>
                    <a:pt x="1364393" y="191102"/>
                  </a:lnTo>
                  <a:cubicBezTo>
                    <a:pt x="1354773" y="197127"/>
                    <a:pt x="1343343" y="200140"/>
                    <a:pt x="1330103" y="200140"/>
                  </a:cubicBezTo>
                  <a:cubicBezTo>
                    <a:pt x="1312578" y="200140"/>
                    <a:pt x="1298386" y="193995"/>
                    <a:pt x="1287622" y="181707"/>
                  </a:cubicBezTo>
                  <a:cubicBezTo>
                    <a:pt x="1276859" y="169419"/>
                    <a:pt x="1271429" y="153325"/>
                    <a:pt x="1271429" y="133427"/>
                  </a:cubicBezTo>
                  <a:cubicBezTo>
                    <a:pt x="1271429" y="112577"/>
                    <a:pt x="1277525" y="95489"/>
                    <a:pt x="1289622" y="82173"/>
                  </a:cubicBezTo>
                  <a:cubicBezTo>
                    <a:pt x="1301719" y="68847"/>
                    <a:pt x="1317245" y="62189"/>
                    <a:pt x="1336295" y="62189"/>
                  </a:cubicBezTo>
                  <a:close/>
                  <a:moveTo>
                    <a:pt x="561350" y="62189"/>
                  </a:moveTo>
                  <a:cubicBezTo>
                    <a:pt x="577381" y="62189"/>
                    <a:pt x="589697" y="67943"/>
                    <a:pt x="598298" y="79439"/>
                  </a:cubicBezTo>
                  <a:cubicBezTo>
                    <a:pt x="606899" y="90926"/>
                    <a:pt x="611204" y="106585"/>
                    <a:pt x="611204" y="126407"/>
                  </a:cubicBezTo>
                  <a:lnTo>
                    <a:pt x="611204" y="131646"/>
                  </a:lnTo>
                  <a:lnTo>
                    <a:pt x="515583" y="131646"/>
                  </a:lnTo>
                  <a:cubicBezTo>
                    <a:pt x="515583" y="149718"/>
                    <a:pt x="519669" y="163849"/>
                    <a:pt x="527841" y="174037"/>
                  </a:cubicBezTo>
                  <a:cubicBezTo>
                    <a:pt x="536014" y="184225"/>
                    <a:pt x="547263" y="189318"/>
                    <a:pt x="561579" y="189318"/>
                  </a:cubicBezTo>
                  <a:cubicBezTo>
                    <a:pt x="576057" y="189318"/>
                    <a:pt x="590182" y="183888"/>
                    <a:pt x="603965" y="173026"/>
                  </a:cubicBezTo>
                  <a:lnTo>
                    <a:pt x="603965" y="185632"/>
                  </a:lnTo>
                  <a:cubicBezTo>
                    <a:pt x="590573" y="195304"/>
                    <a:pt x="575666" y="200140"/>
                    <a:pt x="559245" y="200140"/>
                  </a:cubicBezTo>
                  <a:cubicBezTo>
                    <a:pt x="542586" y="200140"/>
                    <a:pt x="529127" y="194055"/>
                    <a:pt x="518849" y="181885"/>
                  </a:cubicBezTo>
                  <a:cubicBezTo>
                    <a:pt x="508572" y="169716"/>
                    <a:pt x="503438" y="152571"/>
                    <a:pt x="503438" y="130455"/>
                  </a:cubicBezTo>
                  <a:cubicBezTo>
                    <a:pt x="503438" y="111262"/>
                    <a:pt x="508811" y="95089"/>
                    <a:pt x="519555" y="81935"/>
                  </a:cubicBezTo>
                  <a:cubicBezTo>
                    <a:pt x="530289" y="68771"/>
                    <a:pt x="544224" y="62189"/>
                    <a:pt x="561350" y="62189"/>
                  </a:cubicBezTo>
                  <a:close/>
                  <a:moveTo>
                    <a:pt x="453880" y="62189"/>
                  </a:moveTo>
                  <a:cubicBezTo>
                    <a:pt x="463767" y="62189"/>
                    <a:pt x="473301" y="64256"/>
                    <a:pt x="482483" y="68371"/>
                  </a:cubicBezTo>
                  <a:lnTo>
                    <a:pt x="482483" y="81697"/>
                  </a:lnTo>
                  <a:cubicBezTo>
                    <a:pt x="473301" y="75905"/>
                    <a:pt x="463176" y="73010"/>
                    <a:pt x="452127" y="73010"/>
                  </a:cubicBezTo>
                  <a:cubicBezTo>
                    <a:pt x="437030" y="73010"/>
                    <a:pt x="424771" y="78563"/>
                    <a:pt x="415351" y="89660"/>
                  </a:cubicBezTo>
                  <a:cubicBezTo>
                    <a:pt x="405931" y="100766"/>
                    <a:pt x="401225" y="115110"/>
                    <a:pt x="401225" y="132713"/>
                  </a:cubicBezTo>
                  <a:cubicBezTo>
                    <a:pt x="401225" y="149757"/>
                    <a:pt x="405521" y="163453"/>
                    <a:pt x="414122" y="173799"/>
                  </a:cubicBezTo>
                  <a:cubicBezTo>
                    <a:pt x="422723" y="184146"/>
                    <a:pt x="434106" y="189318"/>
                    <a:pt x="448279" y="189318"/>
                  </a:cubicBezTo>
                  <a:cubicBezTo>
                    <a:pt x="461195" y="189318"/>
                    <a:pt x="472444" y="185830"/>
                    <a:pt x="482017" y="178853"/>
                  </a:cubicBezTo>
                  <a:lnTo>
                    <a:pt x="482017" y="191102"/>
                  </a:lnTo>
                  <a:cubicBezTo>
                    <a:pt x="472444" y="197127"/>
                    <a:pt x="461004" y="200140"/>
                    <a:pt x="447689" y="200140"/>
                  </a:cubicBezTo>
                  <a:cubicBezTo>
                    <a:pt x="430182" y="200140"/>
                    <a:pt x="416027" y="193995"/>
                    <a:pt x="405255" y="181707"/>
                  </a:cubicBezTo>
                  <a:cubicBezTo>
                    <a:pt x="394472" y="169419"/>
                    <a:pt x="389081" y="153325"/>
                    <a:pt x="389081" y="133427"/>
                  </a:cubicBezTo>
                  <a:cubicBezTo>
                    <a:pt x="389081" y="112577"/>
                    <a:pt x="395130" y="95489"/>
                    <a:pt x="407236" y="82173"/>
                  </a:cubicBezTo>
                  <a:cubicBezTo>
                    <a:pt x="419342" y="68847"/>
                    <a:pt x="434887" y="62189"/>
                    <a:pt x="453880" y="62189"/>
                  </a:cubicBezTo>
                  <a:close/>
                  <a:moveTo>
                    <a:pt x="84195" y="21280"/>
                  </a:moveTo>
                  <a:cubicBezTo>
                    <a:pt x="63174" y="21280"/>
                    <a:pt x="45877" y="29033"/>
                    <a:pt x="32294" y="44530"/>
                  </a:cubicBezTo>
                  <a:cubicBezTo>
                    <a:pt x="18711" y="60027"/>
                    <a:pt x="11920" y="80306"/>
                    <a:pt x="11920" y="105357"/>
                  </a:cubicBezTo>
                  <a:cubicBezTo>
                    <a:pt x="11920" y="130731"/>
                    <a:pt x="18349" y="150926"/>
                    <a:pt x="31189" y="165950"/>
                  </a:cubicBezTo>
                  <a:cubicBezTo>
                    <a:pt x="44028" y="180974"/>
                    <a:pt x="61192" y="188486"/>
                    <a:pt x="82671" y="188486"/>
                  </a:cubicBezTo>
                  <a:cubicBezTo>
                    <a:pt x="105017" y="188486"/>
                    <a:pt x="122705" y="181053"/>
                    <a:pt x="135735" y="166188"/>
                  </a:cubicBezTo>
                  <a:cubicBezTo>
                    <a:pt x="148775" y="151322"/>
                    <a:pt x="155300" y="130607"/>
                    <a:pt x="155300" y="104052"/>
                  </a:cubicBezTo>
                  <a:cubicBezTo>
                    <a:pt x="155300" y="78049"/>
                    <a:pt x="148937" y="57751"/>
                    <a:pt x="136202" y="43168"/>
                  </a:cubicBezTo>
                  <a:cubicBezTo>
                    <a:pt x="123476" y="28576"/>
                    <a:pt x="106141" y="21280"/>
                    <a:pt x="84195" y="21280"/>
                  </a:cubicBezTo>
                  <a:close/>
                  <a:moveTo>
                    <a:pt x="350857" y="12717"/>
                  </a:moveTo>
                  <a:cubicBezTo>
                    <a:pt x="353429" y="12717"/>
                    <a:pt x="355705" y="13574"/>
                    <a:pt x="357696" y="15279"/>
                  </a:cubicBezTo>
                  <a:cubicBezTo>
                    <a:pt x="359677" y="16984"/>
                    <a:pt x="360668" y="19298"/>
                    <a:pt x="360668" y="22232"/>
                  </a:cubicBezTo>
                  <a:cubicBezTo>
                    <a:pt x="360668" y="25013"/>
                    <a:pt x="359696" y="27366"/>
                    <a:pt x="357753" y="29309"/>
                  </a:cubicBezTo>
                  <a:cubicBezTo>
                    <a:pt x="355801" y="31252"/>
                    <a:pt x="353505" y="32224"/>
                    <a:pt x="350857" y="32224"/>
                  </a:cubicBezTo>
                  <a:cubicBezTo>
                    <a:pt x="348295" y="32224"/>
                    <a:pt x="346057" y="31290"/>
                    <a:pt x="344152" y="29433"/>
                  </a:cubicBezTo>
                  <a:cubicBezTo>
                    <a:pt x="342247" y="27566"/>
                    <a:pt x="341285" y="25166"/>
                    <a:pt x="341285" y="22232"/>
                  </a:cubicBezTo>
                  <a:cubicBezTo>
                    <a:pt x="341285" y="19460"/>
                    <a:pt x="342266" y="17184"/>
                    <a:pt x="344209" y="15393"/>
                  </a:cubicBezTo>
                  <a:cubicBezTo>
                    <a:pt x="346152" y="13612"/>
                    <a:pt x="348371" y="12717"/>
                    <a:pt x="350857" y="12717"/>
                  </a:cubicBezTo>
                  <a:close/>
                  <a:moveTo>
                    <a:pt x="86291" y="9630"/>
                  </a:moveTo>
                  <a:cubicBezTo>
                    <a:pt x="110656" y="9630"/>
                    <a:pt x="130392" y="18127"/>
                    <a:pt x="145489" y="35138"/>
                  </a:cubicBezTo>
                  <a:cubicBezTo>
                    <a:pt x="160586" y="52141"/>
                    <a:pt x="168139" y="74439"/>
                    <a:pt x="168139" y="102032"/>
                  </a:cubicBezTo>
                  <a:cubicBezTo>
                    <a:pt x="168139" y="132474"/>
                    <a:pt x="160414" y="156436"/>
                    <a:pt x="144965" y="173918"/>
                  </a:cubicBezTo>
                  <a:cubicBezTo>
                    <a:pt x="129515" y="191399"/>
                    <a:pt x="108827" y="200140"/>
                    <a:pt x="82910" y="200140"/>
                  </a:cubicBezTo>
                  <a:cubicBezTo>
                    <a:pt x="57382" y="200140"/>
                    <a:pt x="37028" y="191498"/>
                    <a:pt x="21845" y="174215"/>
                  </a:cubicBezTo>
                  <a:cubicBezTo>
                    <a:pt x="6671" y="156932"/>
                    <a:pt x="-920" y="134456"/>
                    <a:pt x="-920" y="106785"/>
                  </a:cubicBezTo>
                  <a:cubicBezTo>
                    <a:pt x="-920" y="77372"/>
                    <a:pt x="6862" y="53826"/>
                    <a:pt x="22436" y="36148"/>
                  </a:cubicBezTo>
                  <a:cubicBezTo>
                    <a:pt x="37999" y="18470"/>
                    <a:pt x="59287" y="9630"/>
                    <a:pt x="86291" y="9630"/>
                  </a:cubicBezTo>
                  <a:close/>
                  <a:moveTo>
                    <a:pt x="316520" y="115"/>
                  </a:moveTo>
                  <a:cubicBezTo>
                    <a:pt x="322044" y="115"/>
                    <a:pt x="326597" y="944"/>
                    <a:pt x="330178" y="2611"/>
                  </a:cubicBezTo>
                  <a:lnTo>
                    <a:pt x="330178" y="14622"/>
                  </a:lnTo>
                  <a:cubicBezTo>
                    <a:pt x="327064" y="12164"/>
                    <a:pt x="322359" y="10935"/>
                    <a:pt x="316053" y="10935"/>
                  </a:cubicBezTo>
                  <a:cubicBezTo>
                    <a:pt x="300175" y="10935"/>
                    <a:pt x="292231" y="21794"/>
                    <a:pt x="292231" y="43520"/>
                  </a:cubicBezTo>
                  <a:lnTo>
                    <a:pt x="292231" y="65399"/>
                  </a:lnTo>
                  <a:lnTo>
                    <a:pt x="326445" y="65399"/>
                  </a:lnTo>
                  <a:lnTo>
                    <a:pt x="326445" y="76220"/>
                  </a:lnTo>
                  <a:lnTo>
                    <a:pt x="292231" y="76220"/>
                  </a:lnTo>
                  <a:lnTo>
                    <a:pt x="292231" y="196929"/>
                  </a:lnTo>
                  <a:lnTo>
                    <a:pt x="280677" y="196929"/>
                  </a:lnTo>
                  <a:lnTo>
                    <a:pt x="280677" y="76220"/>
                  </a:lnTo>
                  <a:lnTo>
                    <a:pt x="257436" y="76220"/>
                  </a:lnTo>
                  <a:lnTo>
                    <a:pt x="257436" y="65399"/>
                  </a:lnTo>
                  <a:lnTo>
                    <a:pt x="280677" y="65399"/>
                  </a:lnTo>
                  <a:lnTo>
                    <a:pt x="280677" y="42568"/>
                  </a:lnTo>
                  <a:cubicBezTo>
                    <a:pt x="280677" y="28700"/>
                    <a:pt x="284096" y="18155"/>
                    <a:pt x="290945" y="10935"/>
                  </a:cubicBezTo>
                  <a:cubicBezTo>
                    <a:pt x="297794" y="3725"/>
                    <a:pt x="306318" y="115"/>
                    <a:pt x="316520" y="115"/>
                  </a:cubicBezTo>
                  <a:close/>
                  <a:moveTo>
                    <a:pt x="245044" y="115"/>
                  </a:moveTo>
                  <a:cubicBezTo>
                    <a:pt x="250569" y="115"/>
                    <a:pt x="255121" y="944"/>
                    <a:pt x="258703" y="2611"/>
                  </a:cubicBezTo>
                  <a:lnTo>
                    <a:pt x="258703" y="14622"/>
                  </a:lnTo>
                  <a:cubicBezTo>
                    <a:pt x="255588" y="12164"/>
                    <a:pt x="250883" y="10935"/>
                    <a:pt x="244577" y="10935"/>
                  </a:cubicBezTo>
                  <a:cubicBezTo>
                    <a:pt x="228699" y="10935"/>
                    <a:pt x="220755" y="21794"/>
                    <a:pt x="220755" y="43520"/>
                  </a:cubicBezTo>
                  <a:lnTo>
                    <a:pt x="220755" y="65399"/>
                  </a:lnTo>
                  <a:lnTo>
                    <a:pt x="254969" y="65399"/>
                  </a:lnTo>
                  <a:lnTo>
                    <a:pt x="254969" y="76220"/>
                  </a:lnTo>
                  <a:lnTo>
                    <a:pt x="220755" y="76220"/>
                  </a:lnTo>
                  <a:lnTo>
                    <a:pt x="220755" y="196929"/>
                  </a:lnTo>
                  <a:lnTo>
                    <a:pt x="209201" y="196929"/>
                  </a:lnTo>
                  <a:lnTo>
                    <a:pt x="209201" y="76220"/>
                  </a:lnTo>
                  <a:lnTo>
                    <a:pt x="185970" y="76220"/>
                  </a:lnTo>
                  <a:lnTo>
                    <a:pt x="185970" y="65399"/>
                  </a:lnTo>
                  <a:lnTo>
                    <a:pt x="209201" y="65399"/>
                  </a:lnTo>
                  <a:lnTo>
                    <a:pt x="209201" y="42568"/>
                  </a:lnTo>
                  <a:cubicBezTo>
                    <a:pt x="209201" y="28700"/>
                    <a:pt x="212621" y="18155"/>
                    <a:pt x="219469" y="10935"/>
                  </a:cubicBezTo>
                  <a:cubicBezTo>
                    <a:pt x="226327" y="3725"/>
                    <a:pt x="234843" y="115"/>
                    <a:pt x="245044" y="115"/>
                  </a:cubicBez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07093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>
            <a:extLst>
              <a:ext uri="{FF2B5EF4-FFF2-40B4-BE49-F238E27FC236}">
                <a16:creationId xmlns:a16="http://schemas.microsoft.com/office/drawing/2014/main" id="{AD868303-06D8-4000-97F7-25D87CA5B3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0000"/>
                  <a:lumOff val="30000"/>
                </a:schemeClr>
              </a:gs>
              <a:gs pos="100000">
                <a:schemeClr val="accent6">
                  <a:lumMod val="70000"/>
                  <a:lumOff val="3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F48856F-05F7-460B-A424-BB471C6BB186}"/>
              </a:ext>
            </a:extLst>
          </p:cNvPr>
          <p:cNvSpPr txBox="1"/>
          <p:nvPr/>
        </p:nvSpPr>
        <p:spPr>
          <a:xfrm>
            <a:off x="603250" y="340149"/>
            <a:ext cx="2513509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本年度业绩报告</a:t>
            </a:r>
          </a:p>
        </p:txBody>
      </p:sp>
      <p:sp>
        <p:nvSpPr>
          <p:cNvPr id="33" name="圆: 空心 32">
            <a:extLst>
              <a:ext uri="{FF2B5EF4-FFF2-40B4-BE49-F238E27FC236}">
                <a16:creationId xmlns:a16="http://schemas.microsoft.com/office/drawing/2014/main" id="{F1468410-E6D4-40AA-816C-9A03DB1019F7}"/>
              </a:ext>
            </a:extLst>
          </p:cNvPr>
          <p:cNvSpPr/>
          <p:nvPr/>
        </p:nvSpPr>
        <p:spPr>
          <a:xfrm>
            <a:off x="3245870" y="469587"/>
            <a:ext cx="190274" cy="190274"/>
          </a:xfrm>
          <a:prstGeom prst="donut">
            <a:avLst>
              <a:gd name="adj" fmla="val 232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C8B9103-2E68-48FE-8CE8-52DFA904CA35}"/>
              </a:ext>
            </a:extLst>
          </p:cNvPr>
          <p:cNvSpPr txBox="1"/>
          <p:nvPr/>
        </p:nvSpPr>
        <p:spPr>
          <a:xfrm>
            <a:off x="3631262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数据分析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2EA70D7-4603-479D-80EA-A75F0CDF1490}"/>
              </a:ext>
            </a:extLst>
          </p:cNvPr>
          <p:cNvSpPr txBox="1"/>
          <p:nvPr/>
        </p:nvSpPr>
        <p:spPr>
          <a:xfrm>
            <a:off x="5634236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总结复盘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F1323DE-C4E8-42EA-9067-3937344661CD}"/>
              </a:ext>
            </a:extLst>
          </p:cNvPr>
          <p:cNvSpPr txBox="1"/>
          <p:nvPr/>
        </p:nvSpPr>
        <p:spPr>
          <a:xfrm>
            <a:off x="6635723" y="481784"/>
            <a:ext cx="673261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展望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&amp;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规划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BD46111-8D57-4E10-982E-299597386262}"/>
              </a:ext>
            </a:extLst>
          </p:cNvPr>
          <p:cNvSpPr txBox="1"/>
          <p:nvPr/>
        </p:nvSpPr>
        <p:spPr>
          <a:xfrm>
            <a:off x="4632749" y="481784"/>
            <a:ext cx="5642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亮点展示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E2D5AE5F-8AEB-4CC3-AB9C-0AA5E520F699}"/>
              </a:ext>
            </a:extLst>
          </p:cNvPr>
          <p:cNvSpPr/>
          <p:nvPr/>
        </p:nvSpPr>
        <p:spPr>
          <a:xfrm>
            <a:off x="4390637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D78606C1-E67E-4AE1-892F-B7477CFC26FA}"/>
              </a:ext>
            </a:extLst>
          </p:cNvPr>
          <p:cNvSpPr/>
          <p:nvPr/>
        </p:nvSpPr>
        <p:spPr>
          <a:xfrm>
            <a:off x="5392124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54ADC971-E3E4-4347-BAD6-71DD6A35991F}"/>
              </a:ext>
            </a:extLst>
          </p:cNvPr>
          <p:cNvSpPr/>
          <p:nvPr/>
        </p:nvSpPr>
        <p:spPr>
          <a:xfrm>
            <a:off x="6393611" y="542925"/>
            <a:ext cx="46994" cy="469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DFDDCF2-5726-451D-BB4D-D2B3AD0E131B}"/>
              </a:ext>
            </a:extLst>
          </p:cNvPr>
          <p:cNvSpPr txBox="1"/>
          <p:nvPr/>
        </p:nvSpPr>
        <p:spPr>
          <a:xfrm>
            <a:off x="603250" y="1151480"/>
            <a:ext cx="1538883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重点项目介绍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CB5A413-ED80-4F5B-BBC2-0D8D79D6C15B}"/>
              </a:ext>
            </a:extLst>
          </p:cNvPr>
          <p:cNvSpPr txBox="1"/>
          <p:nvPr/>
        </p:nvSpPr>
        <p:spPr>
          <a:xfrm>
            <a:off x="603250" y="1472758"/>
            <a:ext cx="1753685" cy="1531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Introduction to key projects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9" name="文本框 418">
            <a:extLst>
              <a:ext uri="{FF2B5EF4-FFF2-40B4-BE49-F238E27FC236}">
                <a16:creationId xmlns:a16="http://schemas.microsoft.com/office/drawing/2014/main" id="{1D8FDAD6-1B42-4CDA-B8FF-DD24567122C0}"/>
              </a:ext>
            </a:extLst>
          </p:cNvPr>
          <p:cNvSpPr txBox="1"/>
          <p:nvPr/>
        </p:nvSpPr>
        <p:spPr>
          <a:xfrm>
            <a:off x="616993" y="6005379"/>
            <a:ext cx="1158972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English name </a:t>
            </a: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" name="文本框 419">
            <a:extLst>
              <a:ext uri="{FF2B5EF4-FFF2-40B4-BE49-F238E27FC236}">
                <a16:creationId xmlns:a16="http://schemas.microsoft.com/office/drawing/2014/main" id="{4EBA1586-0FA8-4A2A-8336-00A59AF1B3E3}"/>
              </a:ext>
            </a:extLst>
          </p:cNvPr>
          <p:cNvSpPr txBox="1"/>
          <p:nvPr/>
        </p:nvSpPr>
        <p:spPr>
          <a:xfrm>
            <a:off x="10731206" y="6005379"/>
            <a:ext cx="851194" cy="2882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Corporate slogan</a:t>
            </a:r>
          </a:p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company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7" name="台式">
            <a:extLst>
              <a:ext uri="{FF2B5EF4-FFF2-40B4-BE49-F238E27FC236}">
                <a16:creationId xmlns:a16="http://schemas.microsoft.com/office/drawing/2014/main" id="{0B670601-D6C8-4D34-BD96-01EFE7725574}"/>
              </a:ext>
            </a:extLst>
          </p:cNvPr>
          <p:cNvGrpSpPr/>
          <p:nvPr/>
        </p:nvGrpSpPr>
        <p:grpSpPr>
          <a:xfrm>
            <a:off x="603250" y="1839700"/>
            <a:ext cx="5756762" cy="4413131"/>
            <a:chOff x="4219135" y="7370398"/>
            <a:chExt cx="5680709" cy="4354829"/>
          </a:xfrm>
        </p:grpSpPr>
        <p:grpSp>
          <p:nvGrpSpPr>
            <p:cNvPr id="62" name="主机">
              <a:extLst>
                <a:ext uri="{FF2B5EF4-FFF2-40B4-BE49-F238E27FC236}">
                  <a16:creationId xmlns:a16="http://schemas.microsoft.com/office/drawing/2014/main" id="{5394D34E-3670-4E66-8A80-DD61D36CCE05}"/>
                </a:ext>
              </a:extLst>
            </p:cNvPr>
            <p:cNvGrpSpPr/>
            <p:nvPr/>
          </p:nvGrpSpPr>
          <p:grpSpPr>
            <a:xfrm>
              <a:off x="4219135" y="7370398"/>
              <a:ext cx="5680709" cy="4354829"/>
              <a:chOff x="4219135" y="7370398"/>
              <a:chExt cx="5680709" cy="4354829"/>
            </a:xfrm>
          </p:grpSpPr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0052F11A-8317-48C3-ADB6-BDBE100C6E46}"/>
                  </a:ext>
                </a:extLst>
              </p:cNvPr>
              <p:cNvSpPr/>
              <p:nvPr/>
            </p:nvSpPr>
            <p:spPr>
              <a:xfrm>
                <a:off x="6155567" y="11083242"/>
                <a:ext cx="1807845" cy="641985"/>
              </a:xfrm>
              <a:custGeom>
                <a:avLst/>
                <a:gdLst>
                  <a:gd name="connsiteX0" fmla="*/ 1484948 w 1807845"/>
                  <a:gd name="connsiteY0" fmla="*/ 0 h 696277"/>
                  <a:gd name="connsiteX1" fmla="*/ 902970 w 1807845"/>
                  <a:gd name="connsiteY1" fmla="*/ 0 h 696277"/>
                  <a:gd name="connsiteX2" fmla="*/ 320993 w 1807845"/>
                  <a:gd name="connsiteY2" fmla="*/ 0 h 696277"/>
                  <a:gd name="connsiteX3" fmla="*/ 22860 w 1807845"/>
                  <a:gd name="connsiteY3" fmla="*/ 642938 h 696277"/>
                  <a:gd name="connsiteX4" fmla="*/ 0 w 1807845"/>
                  <a:gd name="connsiteY4" fmla="*/ 670560 h 696277"/>
                  <a:gd name="connsiteX5" fmla="*/ 0 w 1807845"/>
                  <a:gd name="connsiteY5" fmla="*/ 696278 h 696277"/>
                  <a:gd name="connsiteX6" fmla="*/ 903923 w 1807845"/>
                  <a:gd name="connsiteY6" fmla="*/ 696278 h 696277"/>
                  <a:gd name="connsiteX7" fmla="*/ 1807846 w 1807845"/>
                  <a:gd name="connsiteY7" fmla="*/ 696278 h 696277"/>
                  <a:gd name="connsiteX8" fmla="*/ 1807846 w 1807845"/>
                  <a:gd name="connsiteY8" fmla="*/ 670560 h 696277"/>
                  <a:gd name="connsiteX9" fmla="*/ 1784985 w 1807845"/>
                  <a:gd name="connsiteY9" fmla="*/ 642938 h 696277"/>
                  <a:gd name="connsiteX10" fmla="*/ 1484948 w 1807845"/>
                  <a:gd name="connsiteY10" fmla="*/ 0 h 696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7845" h="696277">
                    <a:moveTo>
                      <a:pt x="1484948" y="0"/>
                    </a:moveTo>
                    <a:lnTo>
                      <a:pt x="902970" y="0"/>
                    </a:lnTo>
                    <a:lnTo>
                      <a:pt x="320993" y="0"/>
                    </a:lnTo>
                    <a:cubicBezTo>
                      <a:pt x="257175" y="616268"/>
                      <a:pt x="280988" y="594360"/>
                      <a:pt x="22860" y="642938"/>
                    </a:cubicBezTo>
                    <a:cubicBezTo>
                      <a:pt x="9525" y="645795"/>
                      <a:pt x="0" y="657225"/>
                      <a:pt x="0" y="670560"/>
                    </a:cubicBezTo>
                    <a:lnTo>
                      <a:pt x="0" y="696278"/>
                    </a:lnTo>
                    <a:lnTo>
                      <a:pt x="903923" y="696278"/>
                    </a:lnTo>
                    <a:lnTo>
                      <a:pt x="1807846" y="696278"/>
                    </a:lnTo>
                    <a:lnTo>
                      <a:pt x="1807846" y="670560"/>
                    </a:lnTo>
                    <a:cubicBezTo>
                      <a:pt x="1807846" y="657225"/>
                      <a:pt x="1798321" y="644843"/>
                      <a:pt x="1784985" y="642938"/>
                    </a:cubicBezTo>
                    <a:cubicBezTo>
                      <a:pt x="1524952" y="594360"/>
                      <a:pt x="1547813" y="616268"/>
                      <a:pt x="1484948" y="0"/>
                    </a:cubicBezTo>
                    <a:close/>
                  </a:path>
                </a:pathLst>
              </a:custGeom>
              <a:noFill/>
              <a:ln w="9525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98620BDE-B7D0-4197-A8F9-5235D9FA2857}"/>
                  </a:ext>
                </a:extLst>
              </p:cNvPr>
              <p:cNvSpPr/>
              <p:nvPr/>
            </p:nvSpPr>
            <p:spPr>
              <a:xfrm>
                <a:off x="4219135" y="7370398"/>
                <a:ext cx="5680709" cy="3301364"/>
              </a:xfrm>
              <a:custGeom>
                <a:avLst/>
                <a:gdLst>
                  <a:gd name="connsiteX0" fmla="*/ 5679758 w 5680709"/>
                  <a:gd name="connsiteY0" fmla="*/ 3301365 h 3301364"/>
                  <a:gd name="connsiteX1" fmla="*/ 0 w 5680709"/>
                  <a:gd name="connsiteY1" fmla="*/ 3301365 h 3301364"/>
                  <a:gd name="connsiteX2" fmla="*/ 0 w 5680709"/>
                  <a:gd name="connsiteY2" fmla="*/ 111442 h 3301364"/>
                  <a:gd name="connsiteX3" fmla="*/ 111443 w 5680709"/>
                  <a:gd name="connsiteY3" fmla="*/ 0 h 3301364"/>
                  <a:gd name="connsiteX4" fmla="*/ 5569268 w 5680709"/>
                  <a:gd name="connsiteY4" fmla="*/ 0 h 3301364"/>
                  <a:gd name="connsiteX5" fmla="*/ 5680710 w 5680709"/>
                  <a:gd name="connsiteY5" fmla="*/ 111442 h 3301364"/>
                  <a:gd name="connsiteX6" fmla="*/ 5680710 w 5680709"/>
                  <a:gd name="connsiteY6" fmla="*/ 3301365 h 3301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80709" h="3301364">
                    <a:moveTo>
                      <a:pt x="5679758" y="3301365"/>
                    </a:moveTo>
                    <a:lnTo>
                      <a:pt x="0" y="3301365"/>
                    </a:lnTo>
                    <a:lnTo>
                      <a:pt x="0" y="111442"/>
                    </a:lnTo>
                    <a:cubicBezTo>
                      <a:pt x="0" y="50482"/>
                      <a:pt x="49530" y="0"/>
                      <a:pt x="111443" y="0"/>
                    </a:cubicBezTo>
                    <a:lnTo>
                      <a:pt x="5569268" y="0"/>
                    </a:lnTo>
                    <a:cubicBezTo>
                      <a:pt x="5630228" y="0"/>
                      <a:pt x="5680710" y="49530"/>
                      <a:pt x="5680710" y="111442"/>
                    </a:cubicBezTo>
                    <a:lnTo>
                      <a:pt x="5680710" y="330136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054F9E26-113F-490E-9F48-2B1B3F75C001}"/>
                  </a:ext>
                </a:extLst>
              </p:cNvPr>
              <p:cNvSpPr/>
              <p:nvPr/>
            </p:nvSpPr>
            <p:spPr>
              <a:xfrm>
                <a:off x="4320100" y="7473268"/>
                <a:ext cx="5476875" cy="3097530"/>
              </a:xfrm>
              <a:custGeom>
                <a:avLst/>
                <a:gdLst>
                  <a:gd name="connsiteX0" fmla="*/ 0 w 5476875"/>
                  <a:gd name="connsiteY0" fmla="*/ 0 h 3097530"/>
                  <a:gd name="connsiteX1" fmla="*/ 5476875 w 5476875"/>
                  <a:gd name="connsiteY1" fmla="*/ 0 h 3097530"/>
                  <a:gd name="connsiteX2" fmla="*/ 5476875 w 5476875"/>
                  <a:gd name="connsiteY2" fmla="*/ 3097530 h 3097530"/>
                  <a:gd name="connsiteX3" fmla="*/ 0 w 5476875"/>
                  <a:gd name="connsiteY3" fmla="*/ 3097530 h 3097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76875" h="3097530">
                    <a:moveTo>
                      <a:pt x="0" y="0"/>
                    </a:moveTo>
                    <a:lnTo>
                      <a:pt x="5476875" y="0"/>
                    </a:lnTo>
                    <a:lnTo>
                      <a:pt x="5476875" y="3097530"/>
                    </a:lnTo>
                    <a:lnTo>
                      <a:pt x="0" y="3097530"/>
                    </a:lnTo>
                    <a:close/>
                  </a:path>
                </a:pathLst>
              </a:custGeom>
              <a:solidFill>
                <a:srgbClr val="4949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:a16="http://schemas.microsoft.com/office/drawing/2014/main" id="{B5413D93-2621-4AAC-A696-ABE9D43BE4A8}"/>
                  </a:ext>
                </a:extLst>
              </p:cNvPr>
              <p:cNvSpPr/>
              <p:nvPr/>
            </p:nvSpPr>
            <p:spPr>
              <a:xfrm>
                <a:off x="4219135" y="10671763"/>
                <a:ext cx="5680709" cy="411480"/>
              </a:xfrm>
              <a:custGeom>
                <a:avLst/>
                <a:gdLst>
                  <a:gd name="connsiteX0" fmla="*/ 5679758 w 5680709"/>
                  <a:gd name="connsiteY0" fmla="*/ 0 h 411480"/>
                  <a:gd name="connsiteX1" fmla="*/ 0 w 5680709"/>
                  <a:gd name="connsiteY1" fmla="*/ 0 h 411480"/>
                  <a:gd name="connsiteX2" fmla="*/ 0 w 5680709"/>
                  <a:gd name="connsiteY2" fmla="*/ 300038 h 411480"/>
                  <a:gd name="connsiteX3" fmla="*/ 111443 w 5680709"/>
                  <a:gd name="connsiteY3" fmla="*/ 411480 h 411480"/>
                  <a:gd name="connsiteX4" fmla="*/ 5569268 w 5680709"/>
                  <a:gd name="connsiteY4" fmla="*/ 411480 h 411480"/>
                  <a:gd name="connsiteX5" fmla="*/ 5680710 w 5680709"/>
                  <a:gd name="connsiteY5" fmla="*/ 300038 h 411480"/>
                  <a:gd name="connsiteX6" fmla="*/ 5680710 w 5680709"/>
                  <a:gd name="connsiteY6" fmla="*/ 0 h 411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80709" h="411480">
                    <a:moveTo>
                      <a:pt x="5679758" y="0"/>
                    </a:moveTo>
                    <a:lnTo>
                      <a:pt x="0" y="0"/>
                    </a:lnTo>
                    <a:lnTo>
                      <a:pt x="0" y="300038"/>
                    </a:lnTo>
                    <a:cubicBezTo>
                      <a:pt x="0" y="360997"/>
                      <a:pt x="49530" y="411480"/>
                      <a:pt x="111443" y="411480"/>
                    </a:cubicBezTo>
                    <a:lnTo>
                      <a:pt x="5569268" y="411480"/>
                    </a:lnTo>
                    <a:cubicBezTo>
                      <a:pt x="5630228" y="411480"/>
                      <a:pt x="5680710" y="361950"/>
                      <a:pt x="5680710" y="300038"/>
                    </a:cubicBezTo>
                    <a:lnTo>
                      <a:pt x="5680710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15CEEAA9-40B3-45CD-A94E-E859631E5079}"/>
                  </a:ext>
                </a:extLst>
              </p:cNvPr>
              <p:cNvSpPr/>
              <p:nvPr/>
            </p:nvSpPr>
            <p:spPr>
              <a:xfrm>
                <a:off x="6406076" y="7371351"/>
                <a:ext cx="3492817" cy="3711892"/>
              </a:xfrm>
              <a:custGeom>
                <a:avLst/>
                <a:gdLst>
                  <a:gd name="connsiteX0" fmla="*/ 3492817 w 3492817"/>
                  <a:gd name="connsiteY0" fmla="*/ 111442 h 3711892"/>
                  <a:gd name="connsiteX1" fmla="*/ 3492817 w 3492817"/>
                  <a:gd name="connsiteY1" fmla="*/ 3600450 h 3711892"/>
                  <a:gd name="connsiteX2" fmla="*/ 3381375 w 3492817"/>
                  <a:gd name="connsiteY2" fmla="*/ 3711893 h 3711892"/>
                  <a:gd name="connsiteX3" fmla="*/ 1728788 w 3492817"/>
                  <a:gd name="connsiteY3" fmla="*/ 3711893 h 3711892"/>
                  <a:gd name="connsiteX4" fmla="*/ 0 w 3492817"/>
                  <a:gd name="connsiteY4" fmla="*/ 0 h 3711892"/>
                  <a:gd name="connsiteX5" fmla="*/ 3382327 w 3492817"/>
                  <a:gd name="connsiteY5" fmla="*/ 0 h 3711892"/>
                  <a:gd name="connsiteX6" fmla="*/ 3492817 w 3492817"/>
                  <a:gd name="connsiteY6" fmla="*/ 111442 h 3711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92817" h="3711892">
                    <a:moveTo>
                      <a:pt x="3492817" y="111442"/>
                    </a:moveTo>
                    <a:lnTo>
                      <a:pt x="3492817" y="3600450"/>
                    </a:lnTo>
                    <a:cubicBezTo>
                      <a:pt x="3492817" y="3661410"/>
                      <a:pt x="3443288" y="3711893"/>
                      <a:pt x="3381375" y="3711893"/>
                    </a:cubicBezTo>
                    <a:lnTo>
                      <a:pt x="1728788" y="3711893"/>
                    </a:lnTo>
                    <a:lnTo>
                      <a:pt x="0" y="0"/>
                    </a:lnTo>
                    <a:lnTo>
                      <a:pt x="3382327" y="0"/>
                    </a:lnTo>
                    <a:cubicBezTo>
                      <a:pt x="3443288" y="0"/>
                      <a:pt x="3492817" y="49530"/>
                      <a:pt x="3492817" y="111442"/>
                    </a:cubicBez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63" name="屏幕">
              <a:extLst>
                <a:ext uri="{FF2B5EF4-FFF2-40B4-BE49-F238E27FC236}">
                  <a16:creationId xmlns:a16="http://schemas.microsoft.com/office/drawing/2014/main" id="{3C55EF74-B9C6-45A9-9D90-3242CEEAFC95}"/>
                </a:ext>
              </a:extLst>
            </p:cNvPr>
            <p:cNvSpPr/>
            <p:nvPr/>
          </p:nvSpPr>
          <p:spPr>
            <a:xfrm>
              <a:off x="4340103" y="7492317"/>
              <a:ext cx="5438775" cy="3059430"/>
            </a:xfrm>
            <a:custGeom>
              <a:avLst/>
              <a:gdLst>
                <a:gd name="connsiteX0" fmla="*/ 0 w 5438775"/>
                <a:gd name="connsiteY0" fmla="*/ 0 h 3059430"/>
                <a:gd name="connsiteX1" fmla="*/ 5438775 w 5438775"/>
                <a:gd name="connsiteY1" fmla="*/ 0 h 3059430"/>
                <a:gd name="connsiteX2" fmla="*/ 5438775 w 5438775"/>
                <a:gd name="connsiteY2" fmla="*/ 3059430 h 3059430"/>
                <a:gd name="connsiteX3" fmla="*/ 0 w 5438775"/>
                <a:gd name="connsiteY3" fmla="*/ 3059430 h 305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8775" h="3059430">
                  <a:moveTo>
                    <a:pt x="0" y="0"/>
                  </a:moveTo>
                  <a:lnTo>
                    <a:pt x="5438775" y="0"/>
                  </a:lnTo>
                  <a:lnTo>
                    <a:pt x="5438775" y="3059430"/>
                  </a:lnTo>
                  <a:lnTo>
                    <a:pt x="0" y="305943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光效">
              <a:extLst>
                <a:ext uri="{FF2B5EF4-FFF2-40B4-BE49-F238E27FC236}">
                  <a16:creationId xmlns:a16="http://schemas.microsoft.com/office/drawing/2014/main" id="{36E0DD6D-860A-4BFF-A206-20DEADAE8461}"/>
                </a:ext>
              </a:extLst>
            </p:cNvPr>
            <p:cNvSpPr/>
            <p:nvPr/>
          </p:nvSpPr>
          <p:spPr>
            <a:xfrm>
              <a:off x="6406076" y="7371351"/>
              <a:ext cx="3492817" cy="3711892"/>
            </a:xfrm>
            <a:custGeom>
              <a:avLst/>
              <a:gdLst>
                <a:gd name="connsiteX0" fmla="*/ 3492817 w 3492817"/>
                <a:gd name="connsiteY0" fmla="*/ 111442 h 3711892"/>
                <a:gd name="connsiteX1" fmla="*/ 3492817 w 3492817"/>
                <a:gd name="connsiteY1" fmla="*/ 3600450 h 3711892"/>
                <a:gd name="connsiteX2" fmla="*/ 3381375 w 3492817"/>
                <a:gd name="connsiteY2" fmla="*/ 3711893 h 3711892"/>
                <a:gd name="connsiteX3" fmla="*/ 1728788 w 3492817"/>
                <a:gd name="connsiteY3" fmla="*/ 3711893 h 3711892"/>
                <a:gd name="connsiteX4" fmla="*/ 0 w 3492817"/>
                <a:gd name="connsiteY4" fmla="*/ 0 h 3711892"/>
                <a:gd name="connsiteX5" fmla="*/ 3382327 w 3492817"/>
                <a:gd name="connsiteY5" fmla="*/ 0 h 3711892"/>
                <a:gd name="connsiteX6" fmla="*/ 3492817 w 3492817"/>
                <a:gd name="connsiteY6" fmla="*/ 111442 h 371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2817" h="3711892">
                  <a:moveTo>
                    <a:pt x="3492817" y="111442"/>
                  </a:moveTo>
                  <a:lnTo>
                    <a:pt x="3492817" y="3600450"/>
                  </a:lnTo>
                  <a:cubicBezTo>
                    <a:pt x="3492817" y="3661410"/>
                    <a:pt x="3443288" y="3711893"/>
                    <a:pt x="3381375" y="3711893"/>
                  </a:cubicBezTo>
                  <a:lnTo>
                    <a:pt x="1728788" y="3711893"/>
                  </a:lnTo>
                  <a:lnTo>
                    <a:pt x="0" y="0"/>
                  </a:lnTo>
                  <a:lnTo>
                    <a:pt x="3382327" y="0"/>
                  </a:lnTo>
                  <a:cubicBezTo>
                    <a:pt x="3443288" y="0"/>
                    <a:pt x="3492817" y="49530"/>
                    <a:pt x="3492817" y="111442"/>
                  </a:cubicBezTo>
                  <a:close/>
                </a:path>
              </a:pathLst>
            </a:custGeom>
            <a:gradFill flip="none" rotWithShape="1">
              <a:gsLst>
                <a:gs pos="20000">
                  <a:schemeClr val="accent1">
                    <a:alpha val="0"/>
                  </a:schemeClr>
                </a:gs>
                <a:gs pos="100000">
                  <a:schemeClr val="accent1">
                    <a:alpha val="10000"/>
                  </a:schemeClr>
                </a:gs>
              </a:gsLst>
              <a:lin ang="15000000" scaled="0"/>
              <a:tileRect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90CB24E8-81D5-4A38-80BB-99C6D4AF85F1}"/>
              </a:ext>
            </a:extLst>
          </p:cNvPr>
          <p:cNvGrpSpPr/>
          <p:nvPr/>
        </p:nvGrpSpPr>
        <p:grpSpPr>
          <a:xfrm>
            <a:off x="3113658" y="5297068"/>
            <a:ext cx="735946" cy="197064"/>
            <a:chOff x="3345907" y="-6881414"/>
            <a:chExt cx="1919690" cy="514035"/>
          </a:xfrm>
        </p:grpSpPr>
        <p:grpSp>
          <p:nvGrpSpPr>
            <p:cNvPr id="74" name="图形 253">
              <a:extLst>
                <a:ext uri="{FF2B5EF4-FFF2-40B4-BE49-F238E27FC236}">
                  <a16:creationId xmlns:a16="http://schemas.microsoft.com/office/drawing/2014/main" id="{0F580207-0990-45E8-945F-5FAC3FBDBA5E}"/>
                </a:ext>
              </a:extLst>
            </p:cNvPr>
            <p:cNvGrpSpPr/>
            <p:nvPr/>
          </p:nvGrpSpPr>
          <p:grpSpPr>
            <a:xfrm>
              <a:off x="4013219" y="-6771130"/>
              <a:ext cx="1252378" cy="171033"/>
              <a:chOff x="4013219" y="-9858559"/>
              <a:chExt cx="1252378" cy="171033"/>
            </a:xfrm>
            <a:solidFill>
              <a:srgbClr val="2254F4"/>
            </a:solidFill>
          </p:grpSpPr>
          <p:sp>
            <p:nvSpPr>
              <p:cNvPr id="99" name="任意多边形: 形状 98">
                <a:extLst>
                  <a:ext uri="{FF2B5EF4-FFF2-40B4-BE49-F238E27FC236}">
                    <a16:creationId xmlns:a16="http://schemas.microsoft.com/office/drawing/2014/main" id="{1E95CBB4-91C3-436D-9C39-C66E8CFD7212}"/>
                  </a:ext>
                </a:extLst>
              </p:cNvPr>
              <p:cNvSpPr/>
              <p:nvPr/>
            </p:nvSpPr>
            <p:spPr>
              <a:xfrm>
                <a:off x="4013219" y="-9855288"/>
                <a:ext cx="125705" cy="164958"/>
              </a:xfrm>
              <a:custGeom>
                <a:avLst/>
                <a:gdLst>
                  <a:gd name="connsiteX0" fmla="*/ 49535 w 125705"/>
                  <a:gd name="connsiteY0" fmla="*/ 102340 h 164958"/>
                  <a:gd name="connsiteX1" fmla="*/ 0 w 125705"/>
                  <a:gd name="connsiteY1" fmla="*/ 0 h 164958"/>
                  <a:gd name="connsiteX2" fmla="*/ 28038 w 125705"/>
                  <a:gd name="connsiteY2" fmla="*/ 0 h 164958"/>
                  <a:gd name="connsiteX3" fmla="*/ 47198 w 125705"/>
                  <a:gd name="connsiteY3" fmla="*/ 43927 h 164958"/>
                  <a:gd name="connsiteX4" fmla="*/ 62619 w 125705"/>
                  <a:gd name="connsiteY4" fmla="*/ 80377 h 164958"/>
                  <a:gd name="connsiteX5" fmla="*/ 63554 w 125705"/>
                  <a:gd name="connsiteY5" fmla="*/ 80377 h 164958"/>
                  <a:gd name="connsiteX6" fmla="*/ 79442 w 125705"/>
                  <a:gd name="connsiteY6" fmla="*/ 43927 h 164958"/>
                  <a:gd name="connsiteX7" fmla="*/ 98602 w 125705"/>
                  <a:gd name="connsiteY7" fmla="*/ 0 h 164958"/>
                  <a:gd name="connsiteX8" fmla="*/ 125705 w 125705"/>
                  <a:gd name="connsiteY8" fmla="*/ 0 h 164958"/>
                  <a:gd name="connsiteX9" fmla="*/ 75704 w 125705"/>
                  <a:gd name="connsiteY9" fmla="*/ 102340 h 164958"/>
                  <a:gd name="connsiteX10" fmla="*/ 75704 w 125705"/>
                  <a:gd name="connsiteY10" fmla="*/ 164959 h 164958"/>
                  <a:gd name="connsiteX11" fmla="*/ 49535 w 125705"/>
                  <a:gd name="connsiteY11" fmla="*/ 164959 h 164958"/>
                  <a:gd name="connsiteX12" fmla="*/ 49535 w 125705"/>
                  <a:gd name="connsiteY12" fmla="*/ 102340 h 16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5705" h="164958">
                    <a:moveTo>
                      <a:pt x="49535" y="102340"/>
                    </a:moveTo>
                    <a:lnTo>
                      <a:pt x="0" y="0"/>
                    </a:lnTo>
                    <a:lnTo>
                      <a:pt x="28038" y="0"/>
                    </a:lnTo>
                    <a:lnTo>
                      <a:pt x="47198" y="43927"/>
                    </a:lnTo>
                    <a:cubicBezTo>
                      <a:pt x="52338" y="56077"/>
                      <a:pt x="57011" y="67759"/>
                      <a:pt x="62619" y="80377"/>
                    </a:cubicBezTo>
                    <a:lnTo>
                      <a:pt x="63554" y="80377"/>
                    </a:lnTo>
                    <a:cubicBezTo>
                      <a:pt x="69161" y="67759"/>
                      <a:pt x="74302" y="56544"/>
                      <a:pt x="79442" y="43927"/>
                    </a:cubicBezTo>
                    <a:lnTo>
                      <a:pt x="98602" y="0"/>
                    </a:lnTo>
                    <a:lnTo>
                      <a:pt x="125705" y="0"/>
                    </a:lnTo>
                    <a:lnTo>
                      <a:pt x="75704" y="102340"/>
                    </a:lnTo>
                    <a:lnTo>
                      <a:pt x="75704" y="164959"/>
                    </a:lnTo>
                    <a:lnTo>
                      <a:pt x="49535" y="164959"/>
                    </a:lnTo>
                    <a:lnTo>
                      <a:pt x="49535" y="102340"/>
                    </a:lnTo>
                    <a:close/>
                  </a:path>
                </a:pathLst>
              </a:custGeom>
              <a:solidFill>
                <a:srgbClr val="2254F4"/>
              </a:solidFill>
              <a:ln w="4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: 形状 99">
                <a:extLst>
                  <a:ext uri="{FF2B5EF4-FFF2-40B4-BE49-F238E27FC236}">
                    <a16:creationId xmlns:a16="http://schemas.microsoft.com/office/drawing/2014/main" id="{EB1E3224-F7A7-415B-85CC-CDE9A45F5F77}"/>
                  </a:ext>
                </a:extLst>
              </p:cNvPr>
              <p:cNvSpPr/>
              <p:nvPr/>
            </p:nvSpPr>
            <p:spPr>
              <a:xfrm>
                <a:off x="4146868" y="-9858559"/>
                <a:ext cx="143930" cy="171033"/>
              </a:xfrm>
              <a:custGeom>
                <a:avLst/>
                <a:gdLst>
                  <a:gd name="connsiteX0" fmla="*/ 0 w 143930"/>
                  <a:gd name="connsiteY0" fmla="*/ 85050 h 171033"/>
                  <a:gd name="connsiteX1" fmla="*/ 71965 w 143930"/>
                  <a:gd name="connsiteY1" fmla="*/ 0 h 171033"/>
                  <a:gd name="connsiteX2" fmla="*/ 143930 w 143930"/>
                  <a:gd name="connsiteY2" fmla="*/ 85050 h 171033"/>
                  <a:gd name="connsiteX3" fmla="*/ 71965 w 143930"/>
                  <a:gd name="connsiteY3" fmla="*/ 171034 h 171033"/>
                  <a:gd name="connsiteX4" fmla="*/ 0 w 143930"/>
                  <a:gd name="connsiteY4" fmla="*/ 85050 h 171033"/>
                  <a:gd name="connsiteX5" fmla="*/ 116826 w 143930"/>
                  <a:gd name="connsiteY5" fmla="*/ 85050 h 171033"/>
                  <a:gd name="connsiteX6" fmla="*/ 71498 w 143930"/>
                  <a:gd name="connsiteY6" fmla="*/ 22898 h 171033"/>
                  <a:gd name="connsiteX7" fmla="*/ 26636 w 143930"/>
                  <a:gd name="connsiteY7" fmla="*/ 85050 h 171033"/>
                  <a:gd name="connsiteX8" fmla="*/ 71498 w 143930"/>
                  <a:gd name="connsiteY8" fmla="*/ 148603 h 171033"/>
                  <a:gd name="connsiteX9" fmla="*/ 116826 w 143930"/>
                  <a:gd name="connsiteY9" fmla="*/ 85050 h 17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3930" h="171033">
                    <a:moveTo>
                      <a:pt x="0" y="85050"/>
                    </a:moveTo>
                    <a:cubicBezTo>
                      <a:pt x="0" y="31777"/>
                      <a:pt x="29440" y="0"/>
                      <a:pt x="71965" y="0"/>
                    </a:cubicBezTo>
                    <a:cubicBezTo>
                      <a:pt x="114490" y="0"/>
                      <a:pt x="143930" y="31777"/>
                      <a:pt x="143930" y="85050"/>
                    </a:cubicBezTo>
                    <a:cubicBezTo>
                      <a:pt x="143930" y="138323"/>
                      <a:pt x="114490" y="171034"/>
                      <a:pt x="71965" y="171034"/>
                    </a:cubicBezTo>
                    <a:cubicBezTo>
                      <a:pt x="29440" y="171034"/>
                      <a:pt x="0" y="137855"/>
                      <a:pt x="0" y="85050"/>
                    </a:cubicBezTo>
                    <a:close/>
                    <a:moveTo>
                      <a:pt x="116826" y="85050"/>
                    </a:moveTo>
                    <a:cubicBezTo>
                      <a:pt x="116826" y="46263"/>
                      <a:pt x="99069" y="22898"/>
                      <a:pt x="71498" y="22898"/>
                    </a:cubicBezTo>
                    <a:cubicBezTo>
                      <a:pt x="43927" y="22898"/>
                      <a:pt x="26636" y="46263"/>
                      <a:pt x="26636" y="85050"/>
                    </a:cubicBezTo>
                    <a:cubicBezTo>
                      <a:pt x="26636" y="123836"/>
                      <a:pt x="44394" y="148603"/>
                      <a:pt x="71498" y="148603"/>
                    </a:cubicBezTo>
                    <a:cubicBezTo>
                      <a:pt x="98601" y="148603"/>
                      <a:pt x="116826" y="123836"/>
                      <a:pt x="116826" y="85050"/>
                    </a:cubicBezTo>
                    <a:close/>
                  </a:path>
                </a:pathLst>
              </a:custGeom>
              <a:solidFill>
                <a:srgbClr val="2254F4"/>
              </a:solidFill>
              <a:ln w="4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: 形状 100">
                <a:extLst>
                  <a:ext uri="{FF2B5EF4-FFF2-40B4-BE49-F238E27FC236}">
                    <a16:creationId xmlns:a16="http://schemas.microsoft.com/office/drawing/2014/main" id="{6741E6C6-B312-47F6-8992-5D83192748EE}"/>
                  </a:ext>
                </a:extLst>
              </p:cNvPr>
              <p:cNvSpPr/>
              <p:nvPr/>
            </p:nvSpPr>
            <p:spPr>
              <a:xfrm>
                <a:off x="4323977" y="-9855755"/>
                <a:ext cx="122901" cy="168229"/>
              </a:xfrm>
              <a:custGeom>
                <a:avLst/>
                <a:gdLst>
                  <a:gd name="connsiteX0" fmla="*/ 0 w 122901"/>
                  <a:gd name="connsiteY0" fmla="*/ 94396 h 168229"/>
                  <a:gd name="connsiteX1" fmla="*/ 0 w 122901"/>
                  <a:gd name="connsiteY1" fmla="*/ 0 h 168229"/>
                  <a:gd name="connsiteX2" fmla="*/ 26169 w 122901"/>
                  <a:gd name="connsiteY2" fmla="*/ 0 h 168229"/>
                  <a:gd name="connsiteX3" fmla="*/ 26169 w 122901"/>
                  <a:gd name="connsiteY3" fmla="*/ 95798 h 168229"/>
                  <a:gd name="connsiteX4" fmla="*/ 61684 w 122901"/>
                  <a:gd name="connsiteY4" fmla="*/ 145332 h 168229"/>
                  <a:gd name="connsiteX5" fmla="*/ 97667 w 122901"/>
                  <a:gd name="connsiteY5" fmla="*/ 95798 h 168229"/>
                  <a:gd name="connsiteX6" fmla="*/ 97667 w 122901"/>
                  <a:gd name="connsiteY6" fmla="*/ 0 h 168229"/>
                  <a:gd name="connsiteX7" fmla="*/ 122901 w 122901"/>
                  <a:gd name="connsiteY7" fmla="*/ 0 h 168229"/>
                  <a:gd name="connsiteX8" fmla="*/ 122901 w 122901"/>
                  <a:gd name="connsiteY8" fmla="*/ 94396 h 168229"/>
                  <a:gd name="connsiteX9" fmla="*/ 61684 w 122901"/>
                  <a:gd name="connsiteY9" fmla="*/ 168230 h 168229"/>
                  <a:gd name="connsiteX10" fmla="*/ 0 w 122901"/>
                  <a:gd name="connsiteY10" fmla="*/ 94396 h 1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2901" h="168229">
                    <a:moveTo>
                      <a:pt x="0" y="94396"/>
                    </a:moveTo>
                    <a:lnTo>
                      <a:pt x="0" y="0"/>
                    </a:lnTo>
                    <a:lnTo>
                      <a:pt x="26169" y="0"/>
                    </a:lnTo>
                    <a:lnTo>
                      <a:pt x="26169" y="95798"/>
                    </a:lnTo>
                    <a:cubicBezTo>
                      <a:pt x="26169" y="133182"/>
                      <a:pt x="41123" y="145332"/>
                      <a:pt x="61684" y="145332"/>
                    </a:cubicBezTo>
                    <a:cubicBezTo>
                      <a:pt x="82713" y="145332"/>
                      <a:pt x="97667" y="133182"/>
                      <a:pt x="97667" y="95798"/>
                    </a:cubicBezTo>
                    <a:lnTo>
                      <a:pt x="97667" y="0"/>
                    </a:lnTo>
                    <a:lnTo>
                      <a:pt x="122901" y="0"/>
                    </a:lnTo>
                    <a:lnTo>
                      <a:pt x="122901" y="94396"/>
                    </a:lnTo>
                    <a:cubicBezTo>
                      <a:pt x="122901" y="148136"/>
                      <a:pt x="98134" y="168230"/>
                      <a:pt x="61684" y="168230"/>
                    </a:cubicBezTo>
                    <a:cubicBezTo>
                      <a:pt x="25235" y="168230"/>
                      <a:pt x="0" y="148136"/>
                      <a:pt x="0" y="94396"/>
                    </a:cubicBezTo>
                    <a:close/>
                  </a:path>
                </a:pathLst>
              </a:custGeom>
              <a:solidFill>
                <a:srgbClr val="2254F4"/>
              </a:solidFill>
              <a:ln w="4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: 形状 101">
                <a:extLst>
                  <a:ext uri="{FF2B5EF4-FFF2-40B4-BE49-F238E27FC236}">
                    <a16:creationId xmlns:a16="http://schemas.microsoft.com/office/drawing/2014/main" id="{1B48FE07-8DC4-4537-8FB7-CEFE4DB44A9A}"/>
                  </a:ext>
                </a:extLst>
              </p:cNvPr>
              <p:cNvSpPr/>
              <p:nvPr/>
            </p:nvSpPr>
            <p:spPr>
              <a:xfrm>
                <a:off x="4489403" y="-9855288"/>
                <a:ext cx="119630" cy="164958"/>
              </a:xfrm>
              <a:custGeom>
                <a:avLst/>
                <a:gdLst>
                  <a:gd name="connsiteX0" fmla="*/ 90190 w 119630"/>
                  <a:gd name="connsiteY0" fmla="*/ 164959 h 164958"/>
                  <a:gd name="connsiteX1" fmla="*/ 52805 w 119630"/>
                  <a:gd name="connsiteY1" fmla="*/ 98134 h 164958"/>
                  <a:gd name="connsiteX2" fmla="*/ 26169 w 119630"/>
                  <a:gd name="connsiteY2" fmla="*/ 98134 h 164958"/>
                  <a:gd name="connsiteX3" fmla="*/ 26169 w 119630"/>
                  <a:gd name="connsiteY3" fmla="*/ 164959 h 164958"/>
                  <a:gd name="connsiteX4" fmla="*/ 0 w 119630"/>
                  <a:gd name="connsiteY4" fmla="*/ 164959 h 164958"/>
                  <a:gd name="connsiteX5" fmla="*/ 0 w 119630"/>
                  <a:gd name="connsiteY5" fmla="*/ 0 h 164958"/>
                  <a:gd name="connsiteX6" fmla="*/ 54207 w 119630"/>
                  <a:gd name="connsiteY6" fmla="*/ 0 h 164958"/>
                  <a:gd name="connsiteX7" fmla="*/ 114022 w 119630"/>
                  <a:gd name="connsiteY7" fmla="*/ 47665 h 164958"/>
                  <a:gd name="connsiteX8" fmla="*/ 79442 w 119630"/>
                  <a:gd name="connsiteY8" fmla="*/ 94863 h 164958"/>
                  <a:gd name="connsiteX9" fmla="*/ 119630 w 119630"/>
                  <a:gd name="connsiteY9" fmla="*/ 164959 h 164958"/>
                  <a:gd name="connsiteX10" fmla="*/ 90190 w 119630"/>
                  <a:gd name="connsiteY10" fmla="*/ 164959 h 164958"/>
                  <a:gd name="connsiteX11" fmla="*/ 25702 w 119630"/>
                  <a:gd name="connsiteY11" fmla="*/ 77573 h 164958"/>
                  <a:gd name="connsiteX12" fmla="*/ 50469 w 119630"/>
                  <a:gd name="connsiteY12" fmla="*/ 77573 h 164958"/>
                  <a:gd name="connsiteX13" fmla="*/ 87386 w 119630"/>
                  <a:gd name="connsiteY13" fmla="*/ 47665 h 164958"/>
                  <a:gd name="connsiteX14" fmla="*/ 50469 w 119630"/>
                  <a:gd name="connsiteY14" fmla="*/ 20562 h 164958"/>
                  <a:gd name="connsiteX15" fmla="*/ 25702 w 119630"/>
                  <a:gd name="connsiteY15" fmla="*/ 20562 h 164958"/>
                  <a:gd name="connsiteX16" fmla="*/ 25702 w 119630"/>
                  <a:gd name="connsiteY16" fmla="*/ 77573 h 16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9630" h="164958">
                    <a:moveTo>
                      <a:pt x="90190" y="164959"/>
                    </a:moveTo>
                    <a:lnTo>
                      <a:pt x="52805" y="98134"/>
                    </a:lnTo>
                    <a:lnTo>
                      <a:pt x="26169" y="98134"/>
                    </a:lnTo>
                    <a:lnTo>
                      <a:pt x="26169" y="164959"/>
                    </a:lnTo>
                    <a:lnTo>
                      <a:pt x="0" y="164959"/>
                    </a:lnTo>
                    <a:lnTo>
                      <a:pt x="0" y="0"/>
                    </a:lnTo>
                    <a:lnTo>
                      <a:pt x="54207" y="0"/>
                    </a:lnTo>
                    <a:cubicBezTo>
                      <a:pt x="88321" y="0"/>
                      <a:pt x="114022" y="12150"/>
                      <a:pt x="114022" y="47665"/>
                    </a:cubicBezTo>
                    <a:cubicBezTo>
                      <a:pt x="114022" y="73367"/>
                      <a:pt x="100471" y="88321"/>
                      <a:pt x="79442" y="94863"/>
                    </a:cubicBezTo>
                    <a:lnTo>
                      <a:pt x="119630" y="164959"/>
                    </a:lnTo>
                    <a:lnTo>
                      <a:pt x="90190" y="164959"/>
                    </a:lnTo>
                    <a:close/>
                    <a:moveTo>
                      <a:pt x="25702" y="77573"/>
                    </a:moveTo>
                    <a:lnTo>
                      <a:pt x="50469" y="77573"/>
                    </a:lnTo>
                    <a:cubicBezTo>
                      <a:pt x="74301" y="77573"/>
                      <a:pt x="87386" y="67759"/>
                      <a:pt x="87386" y="47665"/>
                    </a:cubicBezTo>
                    <a:cubicBezTo>
                      <a:pt x="87386" y="27571"/>
                      <a:pt x="74301" y="20562"/>
                      <a:pt x="50469" y="20562"/>
                    </a:cubicBezTo>
                    <a:lnTo>
                      <a:pt x="25702" y="20562"/>
                    </a:lnTo>
                    <a:lnTo>
                      <a:pt x="25702" y="77573"/>
                    </a:lnTo>
                    <a:close/>
                  </a:path>
                </a:pathLst>
              </a:custGeom>
              <a:solidFill>
                <a:srgbClr val="2254F4"/>
              </a:solidFill>
              <a:ln w="4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" name="任意多边形: 形状 102">
                <a:extLst>
                  <a:ext uri="{FF2B5EF4-FFF2-40B4-BE49-F238E27FC236}">
                    <a16:creationId xmlns:a16="http://schemas.microsoft.com/office/drawing/2014/main" id="{BDC37BE4-DE6F-4EEF-9B44-CCBF26003952}"/>
                  </a:ext>
                </a:extLst>
              </p:cNvPr>
              <p:cNvSpPr/>
              <p:nvPr/>
            </p:nvSpPr>
            <p:spPr>
              <a:xfrm>
                <a:off x="4686606" y="-9855755"/>
                <a:ext cx="95797" cy="164958"/>
              </a:xfrm>
              <a:custGeom>
                <a:avLst/>
                <a:gdLst>
                  <a:gd name="connsiteX0" fmla="*/ 0 w 95797"/>
                  <a:gd name="connsiteY0" fmla="*/ 0 h 164958"/>
                  <a:gd name="connsiteX1" fmla="*/ 26169 w 95797"/>
                  <a:gd name="connsiteY1" fmla="*/ 0 h 164958"/>
                  <a:gd name="connsiteX2" fmla="*/ 26169 w 95797"/>
                  <a:gd name="connsiteY2" fmla="*/ 142995 h 164958"/>
                  <a:gd name="connsiteX3" fmla="*/ 95798 w 95797"/>
                  <a:gd name="connsiteY3" fmla="*/ 142995 h 164958"/>
                  <a:gd name="connsiteX4" fmla="*/ 95798 w 95797"/>
                  <a:gd name="connsiteY4" fmla="*/ 164959 h 164958"/>
                  <a:gd name="connsiteX5" fmla="*/ 0 w 95797"/>
                  <a:gd name="connsiteY5" fmla="*/ 164959 h 164958"/>
                  <a:gd name="connsiteX6" fmla="*/ 0 w 95797"/>
                  <a:gd name="connsiteY6" fmla="*/ 0 h 16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797" h="164958">
                    <a:moveTo>
                      <a:pt x="0" y="0"/>
                    </a:moveTo>
                    <a:lnTo>
                      <a:pt x="26169" y="0"/>
                    </a:lnTo>
                    <a:lnTo>
                      <a:pt x="26169" y="142995"/>
                    </a:lnTo>
                    <a:lnTo>
                      <a:pt x="95798" y="142995"/>
                    </a:lnTo>
                    <a:lnTo>
                      <a:pt x="95798" y="164959"/>
                    </a:lnTo>
                    <a:lnTo>
                      <a:pt x="0" y="1649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54F4"/>
              </a:solidFill>
              <a:ln w="4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: 形状 103">
                <a:extLst>
                  <a:ext uri="{FF2B5EF4-FFF2-40B4-BE49-F238E27FC236}">
                    <a16:creationId xmlns:a16="http://schemas.microsoft.com/office/drawing/2014/main" id="{C193E69D-1829-4C51-89FB-82A3729318AD}"/>
                  </a:ext>
                </a:extLst>
              </p:cNvPr>
              <p:cNvSpPr/>
              <p:nvPr/>
            </p:nvSpPr>
            <p:spPr>
              <a:xfrm>
                <a:off x="4795021" y="-9858559"/>
                <a:ext cx="143930" cy="171033"/>
              </a:xfrm>
              <a:custGeom>
                <a:avLst/>
                <a:gdLst>
                  <a:gd name="connsiteX0" fmla="*/ 0 w 143930"/>
                  <a:gd name="connsiteY0" fmla="*/ 85050 h 171033"/>
                  <a:gd name="connsiteX1" fmla="*/ 71965 w 143930"/>
                  <a:gd name="connsiteY1" fmla="*/ 0 h 171033"/>
                  <a:gd name="connsiteX2" fmla="*/ 143930 w 143930"/>
                  <a:gd name="connsiteY2" fmla="*/ 85050 h 171033"/>
                  <a:gd name="connsiteX3" fmla="*/ 71965 w 143930"/>
                  <a:gd name="connsiteY3" fmla="*/ 171034 h 171033"/>
                  <a:gd name="connsiteX4" fmla="*/ 0 w 143930"/>
                  <a:gd name="connsiteY4" fmla="*/ 85050 h 171033"/>
                  <a:gd name="connsiteX5" fmla="*/ 117294 w 143930"/>
                  <a:gd name="connsiteY5" fmla="*/ 85050 h 171033"/>
                  <a:gd name="connsiteX6" fmla="*/ 71965 w 143930"/>
                  <a:gd name="connsiteY6" fmla="*/ 22898 h 171033"/>
                  <a:gd name="connsiteX7" fmla="*/ 27104 w 143930"/>
                  <a:gd name="connsiteY7" fmla="*/ 85050 h 171033"/>
                  <a:gd name="connsiteX8" fmla="*/ 71965 w 143930"/>
                  <a:gd name="connsiteY8" fmla="*/ 148603 h 171033"/>
                  <a:gd name="connsiteX9" fmla="*/ 117294 w 143930"/>
                  <a:gd name="connsiteY9" fmla="*/ 85050 h 17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3930" h="171033">
                    <a:moveTo>
                      <a:pt x="0" y="85050"/>
                    </a:moveTo>
                    <a:cubicBezTo>
                      <a:pt x="0" y="31777"/>
                      <a:pt x="29440" y="0"/>
                      <a:pt x="71965" y="0"/>
                    </a:cubicBezTo>
                    <a:cubicBezTo>
                      <a:pt x="114490" y="0"/>
                      <a:pt x="143930" y="31777"/>
                      <a:pt x="143930" y="85050"/>
                    </a:cubicBezTo>
                    <a:cubicBezTo>
                      <a:pt x="143930" y="138323"/>
                      <a:pt x="114490" y="171034"/>
                      <a:pt x="71965" y="171034"/>
                    </a:cubicBezTo>
                    <a:cubicBezTo>
                      <a:pt x="29440" y="171034"/>
                      <a:pt x="0" y="137855"/>
                      <a:pt x="0" y="85050"/>
                    </a:cubicBezTo>
                    <a:close/>
                    <a:moveTo>
                      <a:pt x="117294" y="85050"/>
                    </a:moveTo>
                    <a:cubicBezTo>
                      <a:pt x="117294" y="46263"/>
                      <a:pt x="99536" y="22898"/>
                      <a:pt x="71965" y="22898"/>
                    </a:cubicBezTo>
                    <a:cubicBezTo>
                      <a:pt x="44394" y="22898"/>
                      <a:pt x="27104" y="46263"/>
                      <a:pt x="27104" y="85050"/>
                    </a:cubicBezTo>
                    <a:cubicBezTo>
                      <a:pt x="27104" y="123836"/>
                      <a:pt x="44861" y="148603"/>
                      <a:pt x="71965" y="148603"/>
                    </a:cubicBezTo>
                    <a:cubicBezTo>
                      <a:pt x="99069" y="148603"/>
                      <a:pt x="117294" y="123836"/>
                      <a:pt x="117294" y="85050"/>
                    </a:cubicBezTo>
                    <a:close/>
                  </a:path>
                </a:pathLst>
              </a:custGeom>
              <a:solidFill>
                <a:srgbClr val="2254F4"/>
              </a:solidFill>
              <a:ln w="4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: 形状 104">
                <a:extLst>
                  <a:ext uri="{FF2B5EF4-FFF2-40B4-BE49-F238E27FC236}">
                    <a16:creationId xmlns:a16="http://schemas.microsoft.com/office/drawing/2014/main" id="{2D98BC15-DF7C-44AF-8460-C680A0738D81}"/>
                  </a:ext>
                </a:extLst>
              </p:cNvPr>
              <p:cNvSpPr/>
              <p:nvPr/>
            </p:nvSpPr>
            <p:spPr>
              <a:xfrm>
                <a:off x="4964186" y="-9858559"/>
                <a:ext cx="128976" cy="171033"/>
              </a:xfrm>
              <a:custGeom>
                <a:avLst/>
                <a:gdLst>
                  <a:gd name="connsiteX0" fmla="*/ 0 w 128976"/>
                  <a:gd name="connsiteY0" fmla="*/ 85984 h 171033"/>
                  <a:gd name="connsiteX1" fmla="*/ 77105 w 128976"/>
                  <a:gd name="connsiteY1" fmla="*/ 0 h 171033"/>
                  <a:gd name="connsiteX2" fmla="*/ 126172 w 128976"/>
                  <a:gd name="connsiteY2" fmla="*/ 21029 h 171033"/>
                  <a:gd name="connsiteX3" fmla="*/ 112153 w 128976"/>
                  <a:gd name="connsiteY3" fmla="*/ 37852 h 171033"/>
                  <a:gd name="connsiteX4" fmla="*/ 78040 w 128976"/>
                  <a:gd name="connsiteY4" fmla="*/ 22898 h 171033"/>
                  <a:gd name="connsiteX5" fmla="*/ 27103 w 128976"/>
                  <a:gd name="connsiteY5" fmla="*/ 85517 h 171033"/>
                  <a:gd name="connsiteX6" fmla="*/ 79442 w 128976"/>
                  <a:gd name="connsiteY6" fmla="*/ 148603 h 171033"/>
                  <a:gd name="connsiteX7" fmla="*/ 105611 w 128976"/>
                  <a:gd name="connsiteY7" fmla="*/ 140659 h 171033"/>
                  <a:gd name="connsiteX8" fmla="*/ 105611 w 128976"/>
                  <a:gd name="connsiteY8" fmla="*/ 101873 h 171033"/>
                  <a:gd name="connsiteX9" fmla="*/ 72900 w 128976"/>
                  <a:gd name="connsiteY9" fmla="*/ 101873 h 171033"/>
                  <a:gd name="connsiteX10" fmla="*/ 72900 w 128976"/>
                  <a:gd name="connsiteY10" fmla="*/ 80377 h 171033"/>
                  <a:gd name="connsiteX11" fmla="*/ 128976 w 128976"/>
                  <a:gd name="connsiteY11" fmla="*/ 80377 h 171033"/>
                  <a:gd name="connsiteX12" fmla="*/ 128976 w 128976"/>
                  <a:gd name="connsiteY12" fmla="*/ 151874 h 171033"/>
                  <a:gd name="connsiteX13" fmla="*/ 76638 w 128976"/>
                  <a:gd name="connsiteY13" fmla="*/ 171034 h 171033"/>
                  <a:gd name="connsiteX14" fmla="*/ 0 w 128976"/>
                  <a:gd name="connsiteY14" fmla="*/ 85984 h 17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976" h="171033">
                    <a:moveTo>
                      <a:pt x="0" y="85984"/>
                    </a:moveTo>
                    <a:cubicBezTo>
                      <a:pt x="0" y="32244"/>
                      <a:pt x="33179" y="0"/>
                      <a:pt x="77105" y="0"/>
                    </a:cubicBezTo>
                    <a:cubicBezTo>
                      <a:pt x="100471" y="0"/>
                      <a:pt x="116359" y="10281"/>
                      <a:pt x="126172" y="21029"/>
                    </a:cubicBezTo>
                    <a:lnTo>
                      <a:pt x="112153" y="37852"/>
                    </a:lnTo>
                    <a:cubicBezTo>
                      <a:pt x="104209" y="29440"/>
                      <a:pt x="93928" y="22898"/>
                      <a:pt x="78040" y="22898"/>
                    </a:cubicBezTo>
                    <a:cubicBezTo>
                      <a:pt x="47198" y="22898"/>
                      <a:pt x="27103" y="46731"/>
                      <a:pt x="27103" y="85517"/>
                    </a:cubicBezTo>
                    <a:cubicBezTo>
                      <a:pt x="27103" y="124771"/>
                      <a:pt x="45328" y="148603"/>
                      <a:pt x="79442" y="148603"/>
                    </a:cubicBezTo>
                    <a:cubicBezTo>
                      <a:pt x="89722" y="148603"/>
                      <a:pt x="99536" y="145799"/>
                      <a:pt x="105611" y="140659"/>
                    </a:cubicBezTo>
                    <a:lnTo>
                      <a:pt x="105611" y="101873"/>
                    </a:lnTo>
                    <a:lnTo>
                      <a:pt x="72900" y="101873"/>
                    </a:lnTo>
                    <a:lnTo>
                      <a:pt x="72900" y="80377"/>
                    </a:lnTo>
                    <a:lnTo>
                      <a:pt x="128976" y="80377"/>
                    </a:lnTo>
                    <a:lnTo>
                      <a:pt x="128976" y="151874"/>
                    </a:lnTo>
                    <a:cubicBezTo>
                      <a:pt x="117761" y="163090"/>
                      <a:pt x="99536" y="171034"/>
                      <a:pt x="76638" y="171034"/>
                    </a:cubicBezTo>
                    <a:cubicBezTo>
                      <a:pt x="32244" y="171034"/>
                      <a:pt x="0" y="140192"/>
                      <a:pt x="0" y="85984"/>
                    </a:cubicBezTo>
                    <a:close/>
                  </a:path>
                </a:pathLst>
              </a:custGeom>
              <a:solidFill>
                <a:srgbClr val="2254F4"/>
              </a:solidFill>
              <a:ln w="4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: 形状 105">
                <a:extLst>
                  <a:ext uri="{FF2B5EF4-FFF2-40B4-BE49-F238E27FC236}">
                    <a16:creationId xmlns:a16="http://schemas.microsoft.com/office/drawing/2014/main" id="{93EBBE2F-EC26-4B44-B4A5-F5AEB6EBAC15}"/>
                  </a:ext>
                </a:extLst>
              </p:cNvPr>
              <p:cNvSpPr/>
              <p:nvPr/>
            </p:nvSpPr>
            <p:spPr>
              <a:xfrm>
                <a:off x="5121668" y="-9858559"/>
                <a:ext cx="143930" cy="171033"/>
              </a:xfrm>
              <a:custGeom>
                <a:avLst/>
                <a:gdLst>
                  <a:gd name="connsiteX0" fmla="*/ 0 w 143930"/>
                  <a:gd name="connsiteY0" fmla="*/ 85050 h 171033"/>
                  <a:gd name="connsiteX1" fmla="*/ 71965 w 143930"/>
                  <a:gd name="connsiteY1" fmla="*/ 0 h 171033"/>
                  <a:gd name="connsiteX2" fmla="*/ 143930 w 143930"/>
                  <a:gd name="connsiteY2" fmla="*/ 85050 h 171033"/>
                  <a:gd name="connsiteX3" fmla="*/ 71965 w 143930"/>
                  <a:gd name="connsiteY3" fmla="*/ 171034 h 171033"/>
                  <a:gd name="connsiteX4" fmla="*/ 0 w 143930"/>
                  <a:gd name="connsiteY4" fmla="*/ 85050 h 171033"/>
                  <a:gd name="connsiteX5" fmla="*/ 116826 w 143930"/>
                  <a:gd name="connsiteY5" fmla="*/ 85050 h 171033"/>
                  <a:gd name="connsiteX6" fmla="*/ 71498 w 143930"/>
                  <a:gd name="connsiteY6" fmla="*/ 22898 h 171033"/>
                  <a:gd name="connsiteX7" fmla="*/ 26636 w 143930"/>
                  <a:gd name="connsiteY7" fmla="*/ 85050 h 171033"/>
                  <a:gd name="connsiteX8" fmla="*/ 71498 w 143930"/>
                  <a:gd name="connsiteY8" fmla="*/ 148603 h 171033"/>
                  <a:gd name="connsiteX9" fmla="*/ 116826 w 143930"/>
                  <a:gd name="connsiteY9" fmla="*/ 85050 h 17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3930" h="171033">
                    <a:moveTo>
                      <a:pt x="0" y="85050"/>
                    </a:moveTo>
                    <a:cubicBezTo>
                      <a:pt x="0" y="31777"/>
                      <a:pt x="29440" y="0"/>
                      <a:pt x="71965" y="0"/>
                    </a:cubicBezTo>
                    <a:cubicBezTo>
                      <a:pt x="114490" y="0"/>
                      <a:pt x="143930" y="31777"/>
                      <a:pt x="143930" y="85050"/>
                    </a:cubicBezTo>
                    <a:cubicBezTo>
                      <a:pt x="143930" y="138323"/>
                      <a:pt x="114490" y="171034"/>
                      <a:pt x="71965" y="171034"/>
                    </a:cubicBezTo>
                    <a:cubicBezTo>
                      <a:pt x="29440" y="171034"/>
                      <a:pt x="0" y="137855"/>
                      <a:pt x="0" y="85050"/>
                    </a:cubicBezTo>
                    <a:close/>
                    <a:moveTo>
                      <a:pt x="116826" y="85050"/>
                    </a:moveTo>
                    <a:cubicBezTo>
                      <a:pt x="116826" y="46263"/>
                      <a:pt x="99069" y="22898"/>
                      <a:pt x="71498" y="22898"/>
                    </a:cubicBezTo>
                    <a:cubicBezTo>
                      <a:pt x="43927" y="22898"/>
                      <a:pt x="26636" y="46263"/>
                      <a:pt x="26636" y="85050"/>
                    </a:cubicBezTo>
                    <a:cubicBezTo>
                      <a:pt x="26636" y="123836"/>
                      <a:pt x="44394" y="148603"/>
                      <a:pt x="71498" y="148603"/>
                    </a:cubicBezTo>
                    <a:cubicBezTo>
                      <a:pt x="98601" y="148603"/>
                      <a:pt x="116826" y="123836"/>
                      <a:pt x="116826" y="85050"/>
                    </a:cubicBezTo>
                    <a:close/>
                  </a:path>
                </a:pathLst>
              </a:custGeom>
              <a:solidFill>
                <a:srgbClr val="2254F4"/>
              </a:solidFill>
              <a:ln w="4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75" name="图形 253">
              <a:extLst>
                <a:ext uri="{FF2B5EF4-FFF2-40B4-BE49-F238E27FC236}">
                  <a16:creationId xmlns:a16="http://schemas.microsoft.com/office/drawing/2014/main" id="{A8CB041D-A364-4BD7-A40C-D1A82FC3D9F2}"/>
                </a:ext>
              </a:extLst>
            </p:cNvPr>
            <p:cNvGrpSpPr/>
            <p:nvPr/>
          </p:nvGrpSpPr>
          <p:grpSpPr>
            <a:xfrm>
              <a:off x="4016023" y="-6564581"/>
              <a:ext cx="1249107" cy="121966"/>
              <a:chOff x="4016023" y="-9652010"/>
              <a:chExt cx="1249107" cy="121966"/>
            </a:xfrm>
            <a:solidFill>
              <a:srgbClr val="2254F4"/>
            </a:solidFill>
          </p:grpSpPr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id="{23FA753B-23C9-450E-8EEE-95C09E96B130}"/>
                  </a:ext>
                </a:extLst>
              </p:cNvPr>
              <p:cNvSpPr/>
              <p:nvPr/>
            </p:nvSpPr>
            <p:spPr>
              <a:xfrm>
                <a:off x="4016023" y="-9623037"/>
                <a:ext cx="85984" cy="63553"/>
              </a:xfrm>
              <a:custGeom>
                <a:avLst/>
                <a:gdLst>
                  <a:gd name="connsiteX0" fmla="*/ 0 w 85984"/>
                  <a:gd name="connsiteY0" fmla="*/ 0 h 63553"/>
                  <a:gd name="connsiteX1" fmla="*/ 10748 w 85984"/>
                  <a:gd name="connsiteY1" fmla="*/ 0 h 63553"/>
                  <a:gd name="connsiteX2" fmla="*/ 20094 w 85984"/>
                  <a:gd name="connsiteY2" fmla="*/ 36450 h 63553"/>
                  <a:gd name="connsiteX3" fmla="*/ 23832 w 85984"/>
                  <a:gd name="connsiteY3" fmla="*/ 54207 h 63553"/>
                  <a:gd name="connsiteX4" fmla="*/ 24300 w 85984"/>
                  <a:gd name="connsiteY4" fmla="*/ 54207 h 63553"/>
                  <a:gd name="connsiteX5" fmla="*/ 28506 w 85984"/>
                  <a:gd name="connsiteY5" fmla="*/ 36450 h 63553"/>
                  <a:gd name="connsiteX6" fmla="*/ 38319 w 85984"/>
                  <a:gd name="connsiteY6" fmla="*/ 0 h 63553"/>
                  <a:gd name="connsiteX7" fmla="*/ 48600 w 85984"/>
                  <a:gd name="connsiteY7" fmla="*/ 0 h 63553"/>
                  <a:gd name="connsiteX8" fmla="*/ 58413 w 85984"/>
                  <a:gd name="connsiteY8" fmla="*/ 36450 h 63553"/>
                  <a:gd name="connsiteX9" fmla="*/ 62619 w 85984"/>
                  <a:gd name="connsiteY9" fmla="*/ 54207 h 63553"/>
                  <a:gd name="connsiteX10" fmla="*/ 63086 w 85984"/>
                  <a:gd name="connsiteY10" fmla="*/ 54207 h 63553"/>
                  <a:gd name="connsiteX11" fmla="*/ 66825 w 85984"/>
                  <a:gd name="connsiteY11" fmla="*/ 36450 h 63553"/>
                  <a:gd name="connsiteX12" fmla="*/ 76171 w 85984"/>
                  <a:gd name="connsiteY12" fmla="*/ 0 h 63553"/>
                  <a:gd name="connsiteX13" fmla="*/ 85984 w 85984"/>
                  <a:gd name="connsiteY13" fmla="*/ 0 h 63553"/>
                  <a:gd name="connsiteX14" fmla="*/ 69161 w 85984"/>
                  <a:gd name="connsiteY14" fmla="*/ 63553 h 63553"/>
                  <a:gd name="connsiteX15" fmla="*/ 56544 w 85984"/>
                  <a:gd name="connsiteY15" fmla="*/ 63553 h 63553"/>
                  <a:gd name="connsiteX16" fmla="*/ 47198 w 85984"/>
                  <a:gd name="connsiteY16" fmla="*/ 29440 h 63553"/>
                  <a:gd name="connsiteX17" fmla="*/ 42992 w 85984"/>
                  <a:gd name="connsiteY17" fmla="*/ 11215 h 63553"/>
                  <a:gd name="connsiteX18" fmla="*/ 42525 w 85984"/>
                  <a:gd name="connsiteY18" fmla="*/ 11215 h 63553"/>
                  <a:gd name="connsiteX19" fmla="*/ 38319 w 85984"/>
                  <a:gd name="connsiteY19" fmla="*/ 29440 h 63553"/>
                  <a:gd name="connsiteX20" fmla="*/ 29440 w 85984"/>
                  <a:gd name="connsiteY20" fmla="*/ 63553 h 63553"/>
                  <a:gd name="connsiteX21" fmla="*/ 16823 w 85984"/>
                  <a:gd name="connsiteY21" fmla="*/ 63553 h 63553"/>
                  <a:gd name="connsiteX22" fmla="*/ 0 w 85984"/>
                  <a:gd name="connsiteY22" fmla="*/ 0 h 63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5984" h="63553">
                    <a:moveTo>
                      <a:pt x="0" y="0"/>
                    </a:moveTo>
                    <a:lnTo>
                      <a:pt x="10748" y="0"/>
                    </a:lnTo>
                    <a:lnTo>
                      <a:pt x="20094" y="36450"/>
                    </a:lnTo>
                    <a:cubicBezTo>
                      <a:pt x="21496" y="42525"/>
                      <a:pt x="22431" y="48132"/>
                      <a:pt x="23832" y="54207"/>
                    </a:cubicBezTo>
                    <a:lnTo>
                      <a:pt x="24300" y="54207"/>
                    </a:lnTo>
                    <a:cubicBezTo>
                      <a:pt x="25702" y="48132"/>
                      <a:pt x="27104" y="42525"/>
                      <a:pt x="28506" y="36450"/>
                    </a:cubicBezTo>
                    <a:lnTo>
                      <a:pt x="38319" y="0"/>
                    </a:lnTo>
                    <a:lnTo>
                      <a:pt x="48600" y="0"/>
                    </a:lnTo>
                    <a:lnTo>
                      <a:pt x="58413" y="36450"/>
                    </a:lnTo>
                    <a:cubicBezTo>
                      <a:pt x="59815" y="42525"/>
                      <a:pt x="61217" y="48132"/>
                      <a:pt x="62619" y="54207"/>
                    </a:cubicBezTo>
                    <a:lnTo>
                      <a:pt x="63086" y="54207"/>
                    </a:lnTo>
                    <a:cubicBezTo>
                      <a:pt x="64488" y="48132"/>
                      <a:pt x="65423" y="42525"/>
                      <a:pt x="66825" y="36450"/>
                    </a:cubicBezTo>
                    <a:lnTo>
                      <a:pt x="76171" y="0"/>
                    </a:lnTo>
                    <a:lnTo>
                      <a:pt x="85984" y="0"/>
                    </a:lnTo>
                    <a:lnTo>
                      <a:pt x="69161" y="63553"/>
                    </a:lnTo>
                    <a:lnTo>
                      <a:pt x="56544" y="63553"/>
                    </a:lnTo>
                    <a:lnTo>
                      <a:pt x="47198" y="29440"/>
                    </a:lnTo>
                    <a:cubicBezTo>
                      <a:pt x="45796" y="23365"/>
                      <a:pt x="44394" y="17758"/>
                      <a:pt x="42992" y="11215"/>
                    </a:cubicBezTo>
                    <a:lnTo>
                      <a:pt x="42525" y="11215"/>
                    </a:lnTo>
                    <a:cubicBezTo>
                      <a:pt x="41123" y="17758"/>
                      <a:pt x="39721" y="23832"/>
                      <a:pt x="38319" y="29440"/>
                    </a:cubicBezTo>
                    <a:lnTo>
                      <a:pt x="29440" y="63553"/>
                    </a:lnTo>
                    <a:lnTo>
                      <a:pt x="16823" y="635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54F4"/>
              </a:solidFill>
              <a:ln w="4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: 形状 78">
                <a:extLst>
                  <a:ext uri="{FF2B5EF4-FFF2-40B4-BE49-F238E27FC236}">
                    <a16:creationId xmlns:a16="http://schemas.microsoft.com/office/drawing/2014/main" id="{88EABA5E-5F80-4750-A3A5-D1CF79BCA3EF}"/>
                  </a:ext>
                </a:extLst>
              </p:cNvPr>
              <p:cNvSpPr/>
              <p:nvPr/>
            </p:nvSpPr>
            <p:spPr>
              <a:xfrm>
                <a:off x="4127242" y="-9623037"/>
                <a:ext cx="85984" cy="63553"/>
              </a:xfrm>
              <a:custGeom>
                <a:avLst/>
                <a:gdLst>
                  <a:gd name="connsiteX0" fmla="*/ 0 w 85984"/>
                  <a:gd name="connsiteY0" fmla="*/ 0 h 63553"/>
                  <a:gd name="connsiteX1" fmla="*/ 10748 w 85984"/>
                  <a:gd name="connsiteY1" fmla="*/ 0 h 63553"/>
                  <a:gd name="connsiteX2" fmla="*/ 20094 w 85984"/>
                  <a:gd name="connsiteY2" fmla="*/ 36450 h 63553"/>
                  <a:gd name="connsiteX3" fmla="*/ 23832 w 85984"/>
                  <a:gd name="connsiteY3" fmla="*/ 54207 h 63553"/>
                  <a:gd name="connsiteX4" fmla="*/ 24300 w 85984"/>
                  <a:gd name="connsiteY4" fmla="*/ 54207 h 63553"/>
                  <a:gd name="connsiteX5" fmla="*/ 28506 w 85984"/>
                  <a:gd name="connsiteY5" fmla="*/ 36450 h 63553"/>
                  <a:gd name="connsiteX6" fmla="*/ 38319 w 85984"/>
                  <a:gd name="connsiteY6" fmla="*/ 0 h 63553"/>
                  <a:gd name="connsiteX7" fmla="*/ 48600 w 85984"/>
                  <a:gd name="connsiteY7" fmla="*/ 0 h 63553"/>
                  <a:gd name="connsiteX8" fmla="*/ 58413 w 85984"/>
                  <a:gd name="connsiteY8" fmla="*/ 36450 h 63553"/>
                  <a:gd name="connsiteX9" fmla="*/ 62619 w 85984"/>
                  <a:gd name="connsiteY9" fmla="*/ 54207 h 63553"/>
                  <a:gd name="connsiteX10" fmla="*/ 63086 w 85984"/>
                  <a:gd name="connsiteY10" fmla="*/ 54207 h 63553"/>
                  <a:gd name="connsiteX11" fmla="*/ 66825 w 85984"/>
                  <a:gd name="connsiteY11" fmla="*/ 36450 h 63553"/>
                  <a:gd name="connsiteX12" fmla="*/ 76171 w 85984"/>
                  <a:gd name="connsiteY12" fmla="*/ 0 h 63553"/>
                  <a:gd name="connsiteX13" fmla="*/ 85984 w 85984"/>
                  <a:gd name="connsiteY13" fmla="*/ 0 h 63553"/>
                  <a:gd name="connsiteX14" fmla="*/ 69161 w 85984"/>
                  <a:gd name="connsiteY14" fmla="*/ 63553 h 63553"/>
                  <a:gd name="connsiteX15" fmla="*/ 56544 w 85984"/>
                  <a:gd name="connsiteY15" fmla="*/ 63553 h 63553"/>
                  <a:gd name="connsiteX16" fmla="*/ 47198 w 85984"/>
                  <a:gd name="connsiteY16" fmla="*/ 29440 h 63553"/>
                  <a:gd name="connsiteX17" fmla="*/ 42992 w 85984"/>
                  <a:gd name="connsiteY17" fmla="*/ 11215 h 63553"/>
                  <a:gd name="connsiteX18" fmla="*/ 42525 w 85984"/>
                  <a:gd name="connsiteY18" fmla="*/ 11215 h 63553"/>
                  <a:gd name="connsiteX19" fmla="*/ 38319 w 85984"/>
                  <a:gd name="connsiteY19" fmla="*/ 29440 h 63553"/>
                  <a:gd name="connsiteX20" fmla="*/ 29440 w 85984"/>
                  <a:gd name="connsiteY20" fmla="*/ 63553 h 63553"/>
                  <a:gd name="connsiteX21" fmla="*/ 17758 w 85984"/>
                  <a:gd name="connsiteY21" fmla="*/ 63553 h 63553"/>
                  <a:gd name="connsiteX22" fmla="*/ 0 w 85984"/>
                  <a:gd name="connsiteY22" fmla="*/ 0 h 63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5984" h="63553">
                    <a:moveTo>
                      <a:pt x="0" y="0"/>
                    </a:moveTo>
                    <a:lnTo>
                      <a:pt x="10748" y="0"/>
                    </a:lnTo>
                    <a:lnTo>
                      <a:pt x="20094" y="36450"/>
                    </a:lnTo>
                    <a:cubicBezTo>
                      <a:pt x="21496" y="42525"/>
                      <a:pt x="22431" y="48132"/>
                      <a:pt x="23832" y="54207"/>
                    </a:cubicBezTo>
                    <a:lnTo>
                      <a:pt x="24300" y="54207"/>
                    </a:lnTo>
                    <a:cubicBezTo>
                      <a:pt x="25702" y="48132"/>
                      <a:pt x="27104" y="42525"/>
                      <a:pt x="28506" y="36450"/>
                    </a:cubicBezTo>
                    <a:lnTo>
                      <a:pt x="38319" y="0"/>
                    </a:lnTo>
                    <a:lnTo>
                      <a:pt x="48600" y="0"/>
                    </a:lnTo>
                    <a:lnTo>
                      <a:pt x="58413" y="36450"/>
                    </a:lnTo>
                    <a:cubicBezTo>
                      <a:pt x="59815" y="42525"/>
                      <a:pt x="61217" y="48132"/>
                      <a:pt x="62619" y="54207"/>
                    </a:cubicBezTo>
                    <a:lnTo>
                      <a:pt x="63086" y="54207"/>
                    </a:lnTo>
                    <a:cubicBezTo>
                      <a:pt x="64488" y="48132"/>
                      <a:pt x="65423" y="42525"/>
                      <a:pt x="66825" y="36450"/>
                    </a:cubicBezTo>
                    <a:lnTo>
                      <a:pt x="76171" y="0"/>
                    </a:lnTo>
                    <a:lnTo>
                      <a:pt x="85984" y="0"/>
                    </a:lnTo>
                    <a:lnTo>
                      <a:pt x="69161" y="63553"/>
                    </a:lnTo>
                    <a:lnTo>
                      <a:pt x="56544" y="63553"/>
                    </a:lnTo>
                    <a:lnTo>
                      <a:pt x="47198" y="29440"/>
                    </a:lnTo>
                    <a:cubicBezTo>
                      <a:pt x="45796" y="23365"/>
                      <a:pt x="44394" y="17758"/>
                      <a:pt x="42992" y="11215"/>
                    </a:cubicBezTo>
                    <a:lnTo>
                      <a:pt x="42525" y="11215"/>
                    </a:lnTo>
                    <a:cubicBezTo>
                      <a:pt x="41123" y="17758"/>
                      <a:pt x="39721" y="23832"/>
                      <a:pt x="38319" y="29440"/>
                    </a:cubicBezTo>
                    <a:lnTo>
                      <a:pt x="29440" y="63553"/>
                    </a:lnTo>
                    <a:lnTo>
                      <a:pt x="17758" y="635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54F4"/>
              </a:solidFill>
              <a:ln w="4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: 形状 79">
                <a:extLst>
                  <a:ext uri="{FF2B5EF4-FFF2-40B4-BE49-F238E27FC236}">
                    <a16:creationId xmlns:a16="http://schemas.microsoft.com/office/drawing/2014/main" id="{3BF86030-CE6D-430A-BE68-72886BC61A46}"/>
                  </a:ext>
                </a:extLst>
              </p:cNvPr>
              <p:cNvSpPr/>
              <p:nvPr/>
            </p:nvSpPr>
            <p:spPr>
              <a:xfrm>
                <a:off x="4238460" y="-9623037"/>
                <a:ext cx="85984" cy="63553"/>
              </a:xfrm>
              <a:custGeom>
                <a:avLst/>
                <a:gdLst>
                  <a:gd name="connsiteX0" fmla="*/ 0 w 85984"/>
                  <a:gd name="connsiteY0" fmla="*/ 0 h 63553"/>
                  <a:gd name="connsiteX1" fmla="*/ 10748 w 85984"/>
                  <a:gd name="connsiteY1" fmla="*/ 0 h 63553"/>
                  <a:gd name="connsiteX2" fmla="*/ 20094 w 85984"/>
                  <a:gd name="connsiteY2" fmla="*/ 36450 h 63553"/>
                  <a:gd name="connsiteX3" fmla="*/ 23832 w 85984"/>
                  <a:gd name="connsiteY3" fmla="*/ 54207 h 63553"/>
                  <a:gd name="connsiteX4" fmla="*/ 24300 w 85984"/>
                  <a:gd name="connsiteY4" fmla="*/ 54207 h 63553"/>
                  <a:gd name="connsiteX5" fmla="*/ 28506 w 85984"/>
                  <a:gd name="connsiteY5" fmla="*/ 36450 h 63553"/>
                  <a:gd name="connsiteX6" fmla="*/ 38319 w 85984"/>
                  <a:gd name="connsiteY6" fmla="*/ 0 h 63553"/>
                  <a:gd name="connsiteX7" fmla="*/ 48600 w 85984"/>
                  <a:gd name="connsiteY7" fmla="*/ 0 h 63553"/>
                  <a:gd name="connsiteX8" fmla="*/ 58413 w 85984"/>
                  <a:gd name="connsiteY8" fmla="*/ 36450 h 63553"/>
                  <a:gd name="connsiteX9" fmla="*/ 62619 w 85984"/>
                  <a:gd name="connsiteY9" fmla="*/ 54207 h 63553"/>
                  <a:gd name="connsiteX10" fmla="*/ 63086 w 85984"/>
                  <a:gd name="connsiteY10" fmla="*/ 54207 h 63553"/>
                  <a:gd name="connsiteX11" fmla="*/ 66825 w 85984"/>
                  <a:gd name="connsiteY11" fmla="*/ 36450 h 63553"/>
                  <a:gd name="connsiteX12" fmla="*/ 76171 w 85984"/>
                  <a:gd name="connsiteY12" fmla="*/ 0 h 63553"/>
                  <a:gd name="connsiteX13" fmla="*/ 85984 w 85984"/>
                  <a:gd name="connsiteY13" fmla="*/ 0 h 63553"/>
                  <a:gd name="connsiteX14" fmla="*/ 69161 w 85984"/>
                  <a:gd name="connsiteY14" fmla="*/ 63553 h 63553"/>
                  <a:gd name="connsiteX15" fmla="*/ 56544 w 85984"/>
                  <a:gd name="connsiteY15" fmla="*/ 63553 h 63553"/>
                  <a:gd name="connsiteX16" fmla="*/ 47198 w 85984"/>
                  <a:gd name="connsiteY16" fmla="*/ 29440 h 63553"/>
                  <a:gd name="connsiteX17" fmla="*/ 42992 w 85984"/>
                  <a:gd name="connsiteY17" fmla="*/ 11215 h 63553"/>
                  <a:gd name="connsiteX18" fmla="*/ 42525 w 85984"/>
                  <a:gd name="connsiteY18" fmla="*/ 11215 h 63553"/>
                  <a:gd name="connsiteX19" fmla="*/ 38319 w 85984"/>
                  <a:gd name="connsiteY19" fmla="*/ 29440 h 63553"/>
                  <a:gd name="connsiteX20" fmla="*/ 29440 w 85984"/>
                  <a:gd name="connsiteY20" fmla="*/ 63553 h 63553"/>
                  <a:gd name="connsiteX21" fmla="*/ 16823 w 85984"/>
                  <a:gd name="connsiteY21" fmla="*/ 63553 h 63553"/>
                  <a:gd name="connsiteX22" fmla="*/ 0 w 85984"/>
                  <a:gd name="connsiteY22" fmla="*/ 0 h 63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5984" h="63553">
                    <a:moveTo>
                      <a:pt x="0" y="0"/>
                    </a:moveTo>
                    <a:lnTo>
                      <a:pt x="10748" y="0"/>
                    </a:lnTo>
                    <a:lnTo>
                      <a:pt x="20094" y="36450"/>
                    </a:lnTo>
                    <a:cubicBezTo>
                      <a:pt x="21496" y="42525"/>
                      <a:pt x="22431" y="48132"/>
                      <a:pt x="23832" y="54207"/>
                    </a:cubicBezTo>
                    <a:lnTo>
                      <a:pt x="24300" y="54207"/>
                    </a:lnTo>
                    <a:cubicBezTo>
                      <a:pt x="25702" y="48132"/>
                      <a:pt x="27104" y="42525"/>
                      <a:pt x="28506" y="36450"/>
                    </a:cubicBezTo>
                    <a:lnTo>
                      <a:pt x="38319" y="0"/>
                    </a:lnTo>
                    <a:lnTo>
                      <a:pt x="48600" y="0"/>
                    </a:lnTo>
                    <a:lnTo>
                      <a:pt x="58413" y="36450"/>
                    </a:lnTo>
                    <a:cubicBezTo>
                      <a:pt x="59815" y="42525"/>
                      <a:pt x="61217" y="48132"/>
                      <a:pt x="62619" y="54207"/>
                    </a:cubicBezTo>
                    <a:lnTo>
                      <a:pt x="63086" y="54207"/>
                    </a:lnTo>
                    <a:cubicBezTo>
                      <a:pt x="64488" y="48132"/>
                      <a:pt x="65423" y="42525"/>
                      <a:pt x="66825" y="36450"/>
                    </a:cubicBezTo>
                    <a:lnTo>
                      <a:pt x="76171" y="0"/>
                    </a:lnTo>
                    <a:lnTo>
                      <a:pt x="85984" y="0"/>
                    </a:lnTo>
                    <a:lnTo>
                      <a:pt x="69161" y="63553"/>
                    </a:lnTo>
                    <a:lnTo>
                      <a:pt x="56544" y="63553"/>
                    </a:lnTo>
                    <a:lnTo>
                      <a:pt x="47198" y="29440"/>
                    </a:lnTo>
                    <a:cubicBezTo>
                      <a:pt x="45329" y="23365"/>
                      <a:pt x="44394" y="17758"/>
                      <a:pt x="42992" y="11215"/>
                    </a:cubicBezTo>
                    <a:lnTo>
                      <a:pt x="42525" y="11215"/>
                    </a:lnTo>
                    <a:cubicBezTo>
                      <a:pt x="41123" y="17758"/>
                      <a:pt x="39721" y="23832"/>
                      <a:pt x="38319" y="29440"/>
                    </a:cubicBezTo>
                    <a:lnTo>
                      <a:pt x="29440" y="63553"/>
                    </a:lnTo>
                    <a:lnTo>
                      <a:pt x="16823" y="635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54F4"/>
              </a:solidFill>
              <a:ln w="4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id="{D51BC625-D157-4FAD-9F79-58E8A46FCF5E}"/>
                  </a:ext>
                </a:extLst>
              </p:cNvPr>
              <p:cNvSpPr/>
              <p:nvPr/>
            </p:nvSpPr>
            <p:spPr>
              <a:xfrm>
                <a:off x="4350146" y="-9574437"/>
                <a:ext cx="14953" cy="16355"/>
              </a:xfrm>
              <a:custGeom>
                <a:avLst/>
                <a:gdLst>
                  <a:gd name="connsiteX0" fmla="*/ 0 w 14953"/>
                  <a:gd name="connsiteY0" fmla="*/ 8411 h 16355"/>
                  <a:gd name="connsiteX1" fmla="*/ 7477 w 14953"/>
                  <a:gd name="connsiteY1" fmla="*/ 0 h 16355"/>
                  <a:gd name="connsiteX2" fmla="*/ 14954 w 14953"/>
                  <a:gd name="connsiteY2" fmla="*/ 8411 h 16355"/>
                  <a:gd name="connsiteX3" fmla="*/ 7477 w 14953"/>
                  <a:gd name="connsiteY3" fmla="*/ 16356 h 16355"/>
                  <a:gd name="connsiteX4" fmla="*/ 0 w 14953"/>
                  <a:gd name="connsiteY4" fmla="*/ 8411 h 16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53" h="16355">
                    <a:moveTo>
                      <a:pt x="0" y="8411"/>
                    </a:moveTo>
                    <a:cubicBezTo>
                      <a:pt x="0" y="3738"/>
                      <a:pt x="3271" y="0"/>
                      <a:pt x="7477" y="0"/>
                    </a:cubicBezTo>
                    <a:cubicBezTo>
                      <a:pt x="11683" y="0"/>
                      <a:pt x="14954" y="3738"/>
                      <a:pt x="14954" y="8411"/>
                    </a:cubicBezTo>
                    <a:cubicBezTo>
                      <a:pt x="14954" y="13084"/>
                      <a:pt x="11683" y="16356"/>
                      <a:pt x="7477" y="16356"/>
                    </a:cubicBezTo>
                    <a:cubicBezTo>
                      <a:pt x="3271" y="16356"/>
                      <a:pt x="0" y="13084"/>
                      <a:pt x="0" y="8411"/>
                    </a:cubicBezTo>
                    <a:close/>
                  </a:path>
                </a:pathLst>
              </a:custGeom>
              <a:solidFill>
                <a:srgbClr val="2254F4"/>
              </a:solidFill>
              <a:ln w="4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" name="任意多边形: 形状 81">
                <a:extLst>
                  <a:ext uri="{FF2B5EF4-FFF2-40B4-BE49-F238E27FC236}">
                    <a16:creationId xmlns:a16="http://schemas.microsoft.com/office/drawing/2014/main" id="{9771AD72-A506-4D32-B351-C7FA2FE3B6C8}"/>
                  </a:ext>
                </a:extLst>
              </p:cNvPr>
              <p:cNvSpPr/>
              <p:nvPr/>
            </p:nvSpPr>
            <p:spPr>
              <a:xfrm>
                <a:off x="4397344" y="-9623972"/>
                <a:ext cx="57478" cy="93928"/>
              </a:xfrm>
              <a:custGeom>
                <a:avLst/>
                <a:gdLst>
                  <a:gd name="connsiteX0" fmla="*/ 0 w 57478"/>
                  <a:gd name="connsiteY0" fmla="*/ 76638 h 93928"/>
                  <a:gd name="connsiteX1" fmla="*/ 9346 w 57478"/>
                  <a:gd name="connsiteY1" fmla="*/ 62152 h 93928"/>
                  <a:gd name="connsiteX2" fmla="*/ 9346 w 57478"/>
                  <a:gd name="connsiteY2" fmla="*/ 61684 h 93928"/>
                  <a:gd name="connsiteX3" fmla="*/ 3271 w 57478"/>
                  <a:gd name="connsiteY3" fmla="*/ 51404 h 93928"/>
                  <a:gd name="connsiteX4" fmla="*/ 10281 w 57478"/>
                  <a:gd name="connsiteY4" fmla="*/ 39721 h 93928"/>
                  <a:gd name="connsiteX5" fmla="*/ 10281 w 57478"/>
                  <a:gd name="connsiteY5" fmla="*/ 39254 h 93928"/>
                  <a:gd name="connsiteX6" fmla="*/ 1869 w 57478"/>
                  <a:gd name="connsiteY6" fmla="*/ 22431 h 93928"/>
                  <a:gd name="connsiteX7" fmla="*/ 25702 w 57478"/>
                  <a:gd name="connsiteY7" fmla="*/ 0 h 93928"/>
                  <a:gd name="connsiteX8" fmla="*/ 34581 w 57478"/>
                  <a:gd name="connsiteY8" fmla="*/ 1402 h 93928"/>
                  <a:gd name="connsiteX9" fmla="*/ 56544 w 57478"/>
                  <a:gd name="connsiteY9" fmla="*/ 1402 h 93928"/>
                  <a:gd name="connsiteX10" fmla="*/ 56544 w 57478"/>
                  <a:gd name="connsiteY10" fmla="*/ 9814 h 93928"/>
                  <a:gd name="connsiteX11" fmla="*/ 43459 w 57478"/>
                  <a:gd name="connsiteY11" fmla="*/ 9814 h 93928"/>
                  <a:gd name="connsiteX12" fmla="*/ 48600 w 57478"/>
                  <a:gd name="connsiteY12" fmla="*/ 22898 h 93928"/>
                  <a:gd name="connsiteX13" fmla="*/ 25702 w 57478"/>
                  <a:gd name="connsiteY13" fmla="*/ 44861 h 93928"/>
                  <a:gd name="connsiteX14" fmla="*/ 16356 w 57478"/>
                  <a:gd name="connsiteY14" fmla="*/ 42525 h 93928"/>
                  <a:gd name="connsiteX15" fmla="*/ 12150 w 57478"/>
                  <a:gd name="connsiteY15" fmla="*/ 50002 h 93928"/>
                  <a:gd name="connsiteX16" fmla="*/ 23365 w 57478"/>
                  <a:gd name="connsiteY16" fmla="*/ 57011 h 93928"/>
                  <a:gd name="connsiteX17" fmla="*/ 35515 w 57478"/>
                  <a:gd name="connsiteY17" fmla="*/ 57011 h 93928"/>
                  <a:gd name="connsiteX18" fmla="*/ 57479 w 57478"/>
                  <a:gd name="connsiteY18" fmla="*/ 71965 h 93928"/>
                  <a:gd name="connsiteX19" fmla="*/ 25702 w 57478"/>
                  <a:gd name="connsiteY19" fmla="*/ 93929 h 93928"/>
                  <a:gd name="connsiteX20" fmla="*/ 0 w 57478"/>
                  <a:gd name="connsiteY20" fmla="*/ 76638 h 93928"/>
                  <a:gd name="connsiteX21" fmla="*/ 48132 w 57478"/>
                  <a:gd name="connsiteY21" fmla="*/ 73367 h 93928"/>
                  <a:gd name="connsiteX22" fmla="*/ 35048 w 57478"/>
                  <a:gd name="connsiteY22" fmla="*/ 65423 h 93928"/>
                  <a:gd name="connsiteX23" fmla="*/ 24300 w 57478"/>
                  <a:gd name="connsiteY23" fmla="*/ 65423 h 93928"/>
                  <a:gd name="connsiteX24" fmla="*/ 16356 w 57478"/>
                  <a:gd name="connsiteY24" fmla="*/ 64488 h 93928"/>
                  <a:gd name="connsiteX25" fmla="*/ 9813 w 57478"/>
                  <a:gd name="connsiteY25" fmla="*/ 75236 h 93928"/>
                  <a:gd name="connsiteX26" fmla="*/ 28038 w 57478"/>
                  <a:gd name="connsiteY26" fmla="*/ 86452 h 93928"/>
                  <a:gd name="connsiteX27" fmla="*/ 48132 w 57478"/>
                  <a:gd name="connsiteY27" fmla="*/ 73367 h 93928"/>
                  <a:gd name="connsiteX28" fmla="*/ 39721 w 57478"/>
                  <a:gd name="connsiteY28" fmla="*/ 21963 h 93928"/>
                  <a:gd name="connsiteX29" fmla="*/ 26169 w 57478"/>
                  <a:gd name="connsiteY29" fmla="*/ 7010 h 93928"/>
                  <a:gd name="connsiteX30" fmla="*/ 12617 w 57478"/>
                  <a:gd name="connsiteY30" fmla="*/ 21963 h 93928"/>
                  <a:gd name="connsiteX31" fmla="*/ 26169 w 57478"/>
                  <a:gd name="connsiteY31" fmla="*/ 36917 h 93928"/>
                  <a:gd name="connsiteX32" fmla="*/ 39721 w 57478"/>
                  <a:gd name="connsiteY32" fmla="*/ 21963 h 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7478" h="93928">
                    <a:moveTo>
                      <a:pt x="0" y="76638"/>
                    </a:moveTo>
                    <a:cubicBezTo>
                      <a:pt x="0" y="71030"/>
                      <a:pt x="3738" y="65890"/>
                      <a:pt x="9346" y="62152"/>
                    </a:cubicBezTo>
                    <a:lnTo>
                      <a:pt x="9346" y="61684"/>
                    </a:lnTo>
                    <a:cubicBezTo>
                      <a:pt x="6075" y="59815"/>
                      <a:pt x="3271" y="56077"/>
                      <a:pt x="3271" y="51404"/>
                    </a:cubicBezTo>
                    <a:cubicBezTo>
                      <a:pt x="3271" y="46263"/>
                      <a:pt x="7010" y="42057"/>
                      <a:pt x="10281" y="39721"/>
                    </a:cubicBezTo>
                    <a:lnTo>
                      <a:pt x="10281" y="39254"/>
                    </a:lnTo>
                    <a:cubicBezTo>
                      <a:pt x="6075" y="35983"/>
                      <a:pt x="1869" y="29908"/>
                      <a:pt x="1869" y="22431"/>
                    </a:cubicBezTo>
                    <a:cubicBezTo>
                      <a:pt x="1869" y="8411"/>
                      <a:pt x="12617" y="0"/>
                      <a:pt x="25702" y="0"/>
                    </a:cubicBezTo>
                    <a:cubicBezTo>
                      <a:pt x="28973" y="0"/>
                      <a:pt x="32244" y="935"/>
                      <a:pt x="34581" y="1402"/>
                    </a:cubicBezTo>
                    <a:lnTo>
                      <a:pt x="56544" y="1402"/>
                    </a:lnTo>
                    <a:lnTo>
                      <a:pt x="56544" y="9814"/>
                    </a:lnTo>
                    <a:lnTo>
                      <a:pt x="43459" y="9814"/>
                    </a:lnTo>
                    <a:cubicBezTo>
                      <a:pt x="46263" y="12617"/>
                      <a:pt x="48600" y="17290"/>
                      <a:pt x="48600" y="22898"/>
                    </a:cubicBezTo>
                    <a:cubicBezTo>
                      <a:pt x="48600" y="36450"/>
                      <a:pt x="38319" y="44861"/>
                      <a:pt x="25702" y="44861"/>
                    </a:cubicBezTo>
                    <a:cubicBezTo>
                      <a:pt x="22431" y="44861"/>
                      <a:pt x="19159" y="43927"/>
                      <a:pt x="16356" y="42525"/>
                    </a:cubicBezTo>
                    <a:cubicBezTo>
                      <a:pt x="14019" y="44394"/>
                      <a:pt x="12150" y="46731"/>
                      <a:pt x="12150" y="50002"/>
                    </a:cubicBezTo>
                    <a:cubicBezTo>
                      <a:pt x="12150" y="54208"/>
                      <a:pt x="14486" y="57011"/>
                      <a:pt x="23365" y="57011"/>
                    </a:cubicBezTo>
                    <a:lnTo>
                      <a:pt x="35515" y="57011"/>
                    </a:lnTo>
                    <a:cubicBezTo>
                      <a:pt x="50002" y="57011"/>
                      <a:pt x="57479" y="61684"/>
                      <a:pt x="57479" y="71965"/>
                    </a:cubicBezTo>
                    <a:cubicBezTo>
                      <a:pt x="57479" y="83648"/>
                      <a:pt x="45329" y="93929"/>
                      <a:pt x="25702" y="93929"/>
                    </a:cubicBezTo>
                    <a:cubicBezTo>
                      <a:pt x="10748" y="93461"/>
                      <a:pt x="0" y="87386"/>
                      <a:pt x="0" y="76638"/>
                    </a:cubicBezTo>
                    <a:close/>
                    <a:moveTo>
                      <a:pt x="48132" y="73367"/>
                    </a:moveTo>
                    <a:cubicBezTo>
                      <a:pt x="48132" y="67759"/>
                      <a:pt x="43459" y="65423"/>
                      <a:pt x="35048" y="65423"/>
                    </a:cubicBezTo>
                    <a:lnTo>
                      <a:pt x="24300" y="65423"/>
                    </a:lnTo>
                    <a:cubicBezTo>
                      <a:pt x="21963" y="65423"/>
                      <a:pt x="19159" y="64956"/>
                      <a:pt x="16356" y="64488"/>
                    </a:cubicBezTo>
                    <a:cubicBezTo>
                      <a:pt x="11683" y="67759"/>
                      <a:pt x="9813" y="71498"/>
                      <a:pt x="9813" y="75236"/>
                    </a:cubicBezTo>
                    <a:cubicBezTo>
                      <a:pt x="9813" y="82246"/>
                      <a:pt x="16823" y="86452"/>
                      <a:pt x="28038" y="86452"/>
                    </a:cubicBezTo>
                    <a:cubicBezTo>
                      <a:pt x="39721" y="86452"/>
                      <a:pt x="48132" y="79909"/>
                      <a:pt x="48132" y="73367"/>
                    </a:cubicBezTo>
                    <a:close/>
                    <a:moveTo>
                      <a:pt x="39721" y="21963"/>
                    </a:moveTo>
                    <a:cubicBezTo>
                      <a:pt x="39721" y="12617"/>
                      <a:pt x="33646" y="7010"/>
                      <a:pt x="26169" y="7010"/>
                    </a:cubicBezTo>
                    <a:cubicBezTo>
                      <a:pt x="18692" y="7010"/>
                      <a:pt x="12617" y="12617"/>
                      <a:pt x="12617" y="21963"/>
                    </a:cubicBezTo>
                    <a:cubicBezTo>
                      <a:pt x="12617" y="31310"/>
                      <a:pt x="18692" y="36917"/>
                      <a:pt x="26169" y="36917"/>
                    </a:cubicBezTo>
                    <a:cubicBezTo>
                      <a:pt x="33646" y="36917"/>
                      <a:pt x="39721" y="31310"/>
                      <a:pt x="39721" y="21963"/>
                    </a:cubicBezTo>
                    <a:close/>
                  </a:path>
                </a:pathLst>
              </a:custGeom>
              <a:solidFill>
                <a:srgbClr val="2254F4"/>
              </a:solidFill>
              <a:ln w="4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: 形状 82">
                <a:extLst>
                  <a:ext uri="{FF2B5EF4-FFF2-40B4-BE49-F238E27FC236}">
                    <a16:creationId xmlns:a16="http://schemas.microsoft.com/office/drawing/2014/main" id="{84BFD51A-2DB7-4FAE-807C-A145045C2A76}"/>
                  </a:ext>
                </a:extLst>
              </p:cNvPr>
              <p:cNvSpPr/>
              <p:nvPr/>
            </p:nvSpPr>
            <p:spPr>
              <a:xfrm>
                <a:off x="4479590" y="-9625374"/>
                <a:ext cx="49067" cy="66445"/>
              </a:xfrm>
              <a:custGeom>
                <a:avLst/>
                <a:gdLst>
                  <a:gd name="connsiteX0" fmla="*/ 0 w 49067"/>
                  <a:gd name="connsiteY0" fmla="*/ 49067 h 66445"/>
                  <a:gd name="connsiteX1" fmla="*/ 38787 w 49067"/>
                  <a:gd name="connsiteY1" fmla="*/ 25235 h 66445"/>
                  <a:gd name="connsiteX2" fmla="*/ 25702 w 49067"/>
                  <a:gd name="connsiteY2" fmla="*/ 9346 h 66445"/>
                  <a:gd name="connsiteX3" fmla="*/ 6542 w 49067"/>
                  <a:gd name="connsiteY3" fmla="*/ 15888 h 66445"/>
                  <a:gd name="connsiteX4" fmla="*/ 2337 w 49067"/>
                  <a:gd name="connsiteY4" fmla="*/ 8411 h 66445"/>
                  <a:gd name="connsiteX5" fmla="*/ 27104 w 49067"/>
                  <a:gd name="connsiteY5" fmla="*/ 0 h 66445"/>
                  <a:gd name="connsiteX6" fmla="*/ 49067 w 49067"/>
                  <a:gd name="connsiteY6" fmla="*/ 26169 h 66445"/>
                  <a:gd name="connsiteX7" fmla="*/ 49067 w 49067"/>
                  <a:gd name="connsiteY7" fmla="*/ 64956 h 66445"/>
                  <a:gd name="connsiteX8" fmla="*/ 40188 w 49067"/>
                  <a:gd name="connsiteY8" fmla="*/ 64956 h 66445"/>
                  <a:gd name="connsiteX9" fmla="*/ 39254 w 49067"/>
                  <a:gd name="connsiteY9" fmla="*/ 57479 h 66445"/>
                  <a:gd name="connsiteX10" fmla="*/ 39254 w 49067"/>
                  <a:gd name="connsiteY10" fmla="*/ 57479 h 66445"/>
                  <a:gd name="connsiteX11" fmla="*/ 18225 w 49067"/>
                  <a:gd name="connsiteY11" fmla="*/ 66357 h 66445"/>
                  <a:gd name="connsiteX12" fmla="*/ 0 w 49067"/>
                  <a:gd name="connsiteY12" fmla="*/ 49067 h 66445"/>
                  <a:gd name="connsiteX13" fmla="*/ 38787 w 49067"/>
                  <a:gd name="connsiteY13" fmla="*/ 50469 h 66445"/>
                  <a:gd name="connsiteX14" fmla="*/ 38787 w 49067"/>
                  <a:gd name="connsiteY14" fmla="*/ 32711 h 66445"/>
                  <a:gd name="connsiteX15" fmla="*/ 10281 w 49067"/>
                  <a:gd name="connsiteY15" fmla="*/ 48600 h 66445"/>
                  <a:gd name="connsiteX16" fmla="*/ 21496 w 49067"/>
                  <a:gd name="connsiteY16" fmla="*/ 58880 h 66445"/>
                  <a:gd name="connsiteX17" fmla="*/ 38787 w 49067"/>
                  <a:gd name="connsiteY17" fmla="*/ 50469 h 66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067" h="66445">
                    <a:moveTo>
                      <a:pt x="0" y="49067"/>
                    </a:moveTo>
                    <a:cubicBezTo>
                      <a:pt x="0" y="35048"/>
                      <a:pt x="12150" y="28506"/>
                      <a:pt x="38787" y="25235"/>
                    </a:cubicBezTo>
                    <a:cubicBezTo>
                      <a:pt x="38787" y="16823"/>
                      <a:pt x="35983" y="9346"/>
                      <a:pt x="25702" y="9346"/>
                    </a:cubicBezTo>
                    <a:cubicBezTo>
                      <a:pt x="18225" y="9346"/>
                      <a:pt x="11683" y="12617"/>
                      <a:pt x="6542" y="15888"/>
                    </a:cubicBezTo>
                    <a:lnTo>
                      <a:pt x="2337" y="8411"/>
                    </a:lnTo>
                    <a:cubicBezTo>
                      <a:pt x="8412" y="4673"/>
                      <a:pt x="17290" y="0"/>
                      <a:pt x="27104" y="0"/>
                    </a:cubicBezTo>
                    <a:cubicBezTo>
                      <a:pt x="42525" y="0"/>
                      <a:pt x="49067" y="10281"/>
                      <a:pt x="49067" y="26169"/>
                    </a:cubicBezTo>
                    <a:lnTo>
                      <a:pt x="49067" y="64956"/>
                    </a:lnTo>
                    <a:lnTo>
                      <a:pt x="40188" y="64956"/>
                    </a:lnTo>
                    <a:lnTo>
                      <a:pt x="39254" y="57479"/>
                    </a:lnTo>
                    <a:lnTo>
                      <a:pt x="39254" y="57479"/>
                    </a:lnTo>
                    <a:cubicBezTo>
                      <a:pt x="33179" y="62619"/>
                      <a:pt x="26169" y="66357"/>
                      <a:pt x="18225" y="66357"/>
                    </a:cubicBezTo>
                    <a:cubicBezTo>
                      <a:pt x="7944" y="67292"/>
                      <a:pt x="0" y="60750"/>
                      <a:pt x="0" y="49067"/>
                    </a:cubicBezTo>
                    <a:close/>
                    <a:moveTo>
                      <a:pt x="38787" y="50469"/>
                    </a:moveTo>
                    <a:lnTo>
                      <a:pt x="38787" y="32711"/>
                    </a:lnTo>
                    <a:cubicBezTo>
                      <a:pt x="17290" y="35048"/>
                      <a:pt x="10281" y="40656"/>
                      <a:pt x="10281" y="48600"/>
                    </a:cubicBezTo>
                    <a:cubicBezTo>
                      <a:pt x="10281" y="55609"/>
                      <a:pt x="14954" y="58880"/>
                      <a:pt x="21496" y="58880"/>
                    </a:cubicBezTo>
                    <a:cubicBezTo>
                      <a:pt x="27571" y="58880"/>
                      <a:pt x="32711" y="55609"/>
                      <a:pt x="38787" y="50469"/>
                    </a:cubicBezTo>
                    <a:close/>
                  </a:path>
                </a:pathLst>
              </a:custGeom>
              <a:solidFill>
                <a:srgbClr val="2254F4"/>
              </a:solidFill>
              <a:ln w="4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: 形状 83">
                <a:extLst>
                  <a:ext uri="{FF2B5EF4-FFF2-40B4-BE49-F238E27FC236}">
                    <a16:creationId xmlns:a16="http://schemas.microsoft.com/office/drawing/2014/main" id="{4D80481A-A1CC-43CA-A924-61D64A2577B7}"/>
                  </a:ext>
                </a:extLst>
              </p:cNvPr>
              <p:cNvSpPr/>
              <p:nvPr/>
            </p:nvSpPr>
            <p:spPr>
              <a:xfrm>
                <a:off x="4561836" y="-9624439"/>
                <a:ext cx="58880" cy="66357"/>
              </a:xfrm>
              <a:custGeom>
                <a:avLst/>
                <a:gdLst>
                  <a:gd name="connsiteX0" fmla="*/ 0 w 58880"/>
                  <a:gd name="connsiteY0" fmla="*/ 33179 h 66357"/>
                  <a:gd name="connsiteX1" fmla="*/ 29440 w 58880"/>
                  <a:gd name="connsiteY1" fmla="*/ 0 h 66357"/>
                  <a:gd name="connsiteX2" fmla="*/ 58880 w 58880"/>
                  <a:gd name="connsiteY2" fmla="*/ 33179 h 66357"/>
                  <a:gd name="connsiteX3" fmla="*/ 29440 w 58880"/>
                  <a:gd name="connsiteY3" fmla="*/ 66357 h 66357"/>
                  <a:gd name="connsiteX4" fmla="*/ 0 w 58880"/>
                  <a:gd name="connsiteY4" fmla="*/ 33179 h 66357"/>
                  <a:gd name="connsiteX5" fmla="*/ 48132 w 58880"/>
                  <a:gd name="connsiteY5" fmla="*/ 33179 h 66357"/>
                  <a:gd name="connsiteX6" fmla="*/ 29907 w 58880"/>
                  <a:gd name="connsiteY6" fmla="*/ 8879 h 66357"/>
                  <a:gd name="connsiteX7" fmla="*/ 11683 w 58880"/>
                  <a:gd name="connsiteY7" fmla="*/ 33179 h 66357"/>
                  <a:gd name="connsiteX8" fmla="*/ 29907 w 58880"/>
                  <a:gd name="connsiteY8" fmla="*/ 57479 h 66357"/>
                  <a:gd name="connsiteX9" fmla="*/ 48132 w 58880"/>
                  <a:gd name="connsiteY9" fmla="*/ 33179 h 66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880" h="66357">
                    <a:moveTo>
                      <a:pt x="0" y="33179"/>
                    </a:moveTo>
                    <a:cubicBezTo>
                      <a:pt x="0" y="12150"/>
                      <a:pt x="14019" y="0"/>
                      <a:pt x="29440" y="0"/>
                    </a:cubicBezTo>
                    <a:cubicBezTo>
                      <a:pt x="44861" y="0"/>
                      <a:pt x="58880" y="12150"/>
                      <a:pt x="58880" y="33179"/>
                    </a:cubicBezTo>
                    <a:cubicBezTo>
                      <a:pt x="58880" y="54207"/>
                      <a:pt x="44861" y="66357"/>
                      <a:pt x="29440" y="66357"/>
                    </a:cubicBezTo>
                    <a:cubicBezTo>
                      <a:pt x="14019" y="66357"/>
                      <a:pt x="0" y="54207"/>
                      <a:pt x="0" y="33179"/>
                    </a:cubicBezTo>
                    <a:close/>
                    <a:moveTo>
                      <a:pt x="48132" y="33179"/>
                    </a:moveTo>
                    <a:cubicBezTo>
                      <a:pt x="48132" y="18692"/>
                      <a:pt x="40656" y="8879"/>
                      <a:pt x="29907" y="8879"/>
                    </a:cubicBezTo>
                    <a:cubicBezTo>
                      <a:pt x="19159" y="8879"/>
                      <a:pt x="11683" y="18692"/>
                      <a:pt x="11683" y="33179"/>
                    </a:cubicBezTo>
                    <a:cubicBezTo>
                      <a:pt x="11683" y="47665"/>
                      <a:pt x="19159" y="57479"/>
                      <a:pt x="29907" y="57479"/>
                    </a:cubicBezTo>
                    <a:cubicBezTo>
                      <a:pt x="40656" y="57479"/>
                      <a:pt x="48132" y="47665"/>
                      <a:pt x="48132" y="33179"/>
                    </a:cubicBezTo>
                    <a:close/>
                  </a:path>
                </a:pathLst>
              </a:custGeom>
              <a:solidFill>
                <a:srgbClr val="2254F4"/>
              </a:solidFill>
              <a:ln w="4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: 形状 84">
                <a:extLst>
                  <a:ext uri="{FF2B5EF4-FFF2-40B4-BE49-F238E27FC236}">
                    <a16:creationId xmlns:a16="http://schemas.microsoft.com/office/drawing/2014/main" id="{F2DF6C18-1DC7-4638-AC67-25FAA2EF4884}"/>
                  </a:ext>
                </a:extLst>
              </p:cNvPr>
              <p:cNvSpPr/>
              <p:nvPr/>
            </p:nvSpPr>
            <p:spPr>
              <a:xfrm>
                <a:off x="4650624" y="-9652010"/>
                <a:ext cx="55609" cy="94395"/>
              </a:xfrm>
              <a:custGeom>
                <a:avLst/>
                <a:gdLst>
                  <a:gd name="connsiteX0" fmla="*/ 0 w 55609"/>
                  <a:gd name="connsiteY0" fmla="*/ 60750 h 94395"/>
                  <a:gd name="connsiteX1" fmla="*/ 27571 w 55609"/>
                  <a:gd name="connsiteY1" fmla="*/ 27571 h 94395"/>
                  <a:gd name="connsiteX2" fmla="*/ 45329 w 55609"/>
                  <a:gd name="connsiteY2" fmla="*/ 35048 h 94395"/>
                  <a:gd name="connsiteX3" fmla="*/ 44861 w 55609"/>
                  <a:gd name="connsiteY3" fmla="*/ 24300 h 94395"/>
                  <a:gd name="connsiteX4" fmla="*/ 44861 w 55609"/>
                  <a:gd name="connsiteY4" fmla="*/ 0 h 94395"/>
                  <a:gd name="connsiteX5" fmla="*/ 55609 w 55609"/>
                  <a:gd name="connsiteY5" fmla="*/ 0 h 94395"/>
                  <a:gd name="connsiteX6" fmla="*/ 55609 w 55609"/>
                  <a:gd name="connsiteY6" fmla="*/ 92994 h 94395"/>
                  <a:gd name="connsiteX7" fmla="*/ 47198 w 55609"/>
                  <a:gd name="connsiteY7" fmla="*/ 92994 h 94395"/>
                  <a:gd name="connsiteX8" fmla="*/ 46263 w 55609"/>
                  <a:gd name="connsiteY8" fmla="*/ 85517 h 94395"/>
                  <a:gd name="connsiteX9" fmla="*/ 46263 w 55609"/>
                  <a:gd name="connsiteY9" fmla="*/ 85517 h 94395"/>
                  <a:gd name="connsiteX10" fmla="*/ 27104 w 55609"/>
                  <a:gd name="connsiteY10" fmla="*/ 94396 h 94395"/>
                  <a:gd name="connsiteX11" fmla="*/ 0 w 55609"/>
                  <a:gd name="connsiteY11" fmla="*/ 60750 h 94395"/>
                  <a:gd name="connsiteX12" fmla="*/ 44861 w 55609"/>
                  <a:gd name="connsiteY12" fmla="*/ 76171 h 94395"/>
                  <a:gd name="connsiteX13" fmla="*/ 44861 w 55609"/>
                  <a:gd name="connsiteY13" fmla="*/ 42992 h 94395"/>
                  <a:gd name="connsiteX14" fmla="*/ 29440 w 55609"/>
                  <a:gd name="connsiteY14" fmla="*/ 36450 h 94395"/>
                  <a:gd name="connsiteX15" fmla="*/ 11215 w 55609"/>
                  <a:gd name="connsiteY15" fmla="*/ 60750 h 94395"/>
                  <a:gd name="connsiteX16" fmla="*/ 28506 w 55609"/>
                  <a:gd name="connsiteY16" fmla="*/ 85050 h 94395"/>
                  <a:gd name="connsiteX17" fmla="*/ 44861 w 55609"/>
                  <a:gd name="connsiteY17" fmla="*/ 76171 h 94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609" h="94395">
                    <a:moveTo>
                      <a:pt x="0" y="60750"/>
                    </a:moveTo>
                    <a:cubicBezTo>
                      <a:pt x="0" y="40188"/>
                      <a:pt x="13084" y="27571"/>
                      <a:pt x="27571" y="27571"/>
                    </a:cubicBezTo>
                    <a:cubicBezTo>
                      <a:pt x="35048" y="27571"/>
                      <a:pt x="39721" y="30375"/>
                      <a:pt x="45329" y="35048"/>
                    </a:cubicBezTo>
                    <a:lnTo>
                      <a:pt x="44861" y="24300"/>
                    </a:lnTo>
                    <a:lnTo>
                      <a:pt x="44861" y="0"/>
                    </a:lnTo>
                    <a:lnTo>
                      <a:pt x="55609" y="0"/>
                    </a:lnTo>
                    <a:lnTo>
                      <a:pt x="55609" y="92994"/>
                    </a:lnTo>
                    <a:lnTo>
                      <a:pt x="47198" y="92994"/>
                    </a:lnTo>
                    <a:lnTo>
                      <a:pt x="46263" y="85517"/>
                    </a:lnTo>
                    <a:lnTo>
                      <a:pt x="46263" y="85517"/>
                    </a:lnTo>
                    <a:cubicBezTo>
                      <a:pt x="41123" y="90190"/>
                      <a:pt x="34580" y="94396"/>
                      <a:pt x="27104" y="94396"/>
                    </a:cubicBezTo>
                    <a:cubicBezTo>
                      <a:pt x="10281" y="93929"/>
                      <a:pt x="0" y="81778"/>
                      <a:pt x="0" y="60750"/>
                    </a:cubicBezTo>
                    <a:close/>
                    <a:moveTo>
                      <a:pt x="44861" y="76171"/>
                    </a:moveTo>
                    <a:lnTo>
                      <a:pt x="44861" y="42992"/>
                    </a:lnTo>
                    <a:cubicBezTo>
                      <a:pt x="39721" y="38319"/>
                      <a:pt x="34580" y="36450"/>
                      <a:pt x="29440" y="36450"/>
                    </a:cubicBezTo>
                    <a:cubicBezTo>
                      <a:pt x="19159" y="36450"/>
                      <a:pt x="11215" y="46263"/>
                      <a:pt x="11215" y="60750"/>
                    </a:cubicBezTo>
                    <a:cubicBezTo>
                      <a:pt x="11215" y="76171"/>
                      <a:pt x="17290" y="85050"/>
                      <a:pt x="28506" y="85050"/>
                    </a:cubicBezTo>
                    <a:cubicBezTo>
                      <a:pt x="34113" y="85050"/>
                      <a:pt x="39253" y="82246"/>
                      <a:pt x="44861" y="76171"/>
                    </a:cubicBezTo>
                    <a:close/>
                  </a:path>
                </a:pathLst>
              </a:custGeom>
              <a:solidFill>
                <a:srgbClr val="2254F4"/>
              </a:solidFill>
              <a:ln w="4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: 形状 85">
                <a:extLst>
                  <a:ext uri="{FF2B5EF4-FFF2-40B4-BE49-F238E27FC236}">
                    <a16:creationId xmlns:a16="http://schemas.microsoft.com/office/drawing/2014/main" id="{5BCD54BA-0FAC-44BE-86F4-8A6B38D6E108}"/>
                  </a:ext>
                </a:extLst>
              </p:cNvPr>
              <p:cNvSpPr/>
              <p:nvPr/>
            </p:nvSpPr>
            <p:spPr>
              <a:xfrm>
                <a:off x="4743150" y="-9650141"/>
                <a:ext cx="14953" cy="90657"/>
              </a:xfrm>
              <a:custGeom>
                <a:avLst/>
                <a:gdLst>
                  <a:gd name="connsiteX0" fmla="*/ 0 w 14953"/>
                  <a:gd name="connsiteY0" fmla="*/ 7010 h 90657"/>
                  <a:gd name="connsiteX1" fmla="*/ 7477 w 14953"/>
                  <a:gd name="connsiteY1" fmla="*/ 0 h 90657"/>
                  <a:gd name="connsiteX2" fmla="*/ 14954 w 14953"/>
                  <a:gd name="connsiteY2" fmla="*/ 7010 h 90657"/>
                  <a:gd name="connsiteX3" fmla="*/ 7477 w 14953"/>
                  <a:gd name="connsiteY3" fmla="*/ 14019 h 90657"/>
                  <a:gd name="connsiteX4" fmla="*/ 0 w 14953"/>
                  <a:gd name="connsiteY4" fmla="*/ 7010 h 90657"/>
                  <a:gd name="connsiteX5" fmla="*/ 1869 w 14953"/>
                  <a:gd name="connsiteY5" fmla="*/ 27104 h 90657"/>
                  <a:gd name="connsiteX6" fmla="*/ 12617 w 14953"/>
                  <a:gd name="connsiteY6" fmla="*/ 27104 h 90657"/>
                  <a:gd name="connsiteX7" fmla="*/ 12617 w 14953"/>
                  <a:gd name="connsiteY7" fmla="*/ 90657 h 90657"/>
                  <a:gd name="connsiteX8" fmla="*/ 1869 w 14953"/>
                  <a:gd name="connsiteY8" fmla="*/ 90657 h 90657"/>
                  <a:gd name="connsiteX9" fmla="*/ 1869 w 14953"/>
                  <a:gd name="connsiteY9" fmla="*/ 27104 h 90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953" h="90657">
                    <a:moveTo>
                      <a:pt x="0" y="7010"/>
                    </a:moveTo>
                    <a:cubicBezTo>
                      <a:pt x="0" y="2804"/>
                      <a:pt x="3271" y="0"/>
                      <a:pt x="7477" y="0"/>
                    </a:cubicBezTo>
                    <a:cubicBezTo>
                      <a:pt x="11683" y="0"/>
                      <a:pt x="14954" y="2337"/>
                      <a:pt x="14954" y="7010"/>
                    </a:cubicBezTo>
                    <a:cubicBezTo>
                      <a:pt x="14954" y="10748"/>
                      <a:pt x="11683" y="14019"/>
                      <a:pt x="7477" y="14019"/>
                    </a:cubicBezTo>
                    <a:cubicBezTo>
                      <a:pt x="3271" y="14019"/>
                      <a:pt x="0" y="11215"/>
                      <a:pt x="0" y="7010"/>
                    </a:cubicBezTo>
                    <a:close/>
                    <a:moveTo>
                      <a:pt x="1869" y="27104"/>
                    </a:moveTo>
                    <a:lnTo>
                      <a:pt x="12617" y="27104"/>
                    </a:lnTo>
                    <a:lnTo>
                      <a:pt x="12617" y="90657"/>
                    </a:lnTo>
                    <a:lnTo>
                      <a:pt x="1869" y="90657"/>
                    </a:lnTo>
                    <a:lnTo>
                      <a:pt x="1869" y="27104"/>
                    </a:lnTo>
                    <a:close/>
                  </a:path>
                </a:pathLst>
              </a:custGeom>
              <a:solidFill>
                <a:srgbClr val="2254F4"/>
              </a:solidFill>
              <a:ln w="4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: 形状 86">
                <a:extLst>
                  <a:ext uri="{FF2B5EF4-FFF2-40B4-BE49-F238E27FC236}">
                    <a16:creationId xmlns:a16="http://schemas.microsoft.com/office/drawing/2014/main" id="{6A38F1BC-D4C3-43F1-B570-1C1230656CDC}"/>
                  </a:ext>
                </a:extLst>
              </p:cNvPr>
              <p:cNvSpPr/>
              <p:nvPr/>
            </p:nvSpPr>
            <p:spPr>
              <a:xfrm>
                <a:off x="4794087" y="-9624439"/>
                <a:ext cx="50936" cy="64955"/>
              </a:xfrm>
              <a:custGeom>
                <a:avLst/>
                <a:gdLst>
                  <a:gd name="connsiteX0" fmla="*/ 467 w 50936"/>
                  <a:gd name="connsiteY0" fmla="*/ 1402 h 64955"/>
                  <a:gd name="connsiteX1" fmla="*/ 9346 w 50936"/>
                  <a:gd name="connsiteY1" fmla="*/ 1402 h 64955"/>
                  <a:gd name="connsiteX2" fmla="*/ 10280 w 50936"/>
                  <a:gd name="connsiteY2" fmla="*/ 10748 h 64955"/>
                  <a:gd name="connsiteX3" fmla="*/ 10748 w 50936"/>
                  <a:gd name="connsiteY3" fmla="*/ 10748 h 64955"/>
                  <a:gd name="connsiteX4" fmla="*/ 31776 w 50936"/>
                  <a:gd name="connsiteY4" fmla="*/ 0 h 64955"/>
                  <a:gd name="connsiteX5" fmla="*/ 50936 w 50936"/>
                  <a:gd name="connsiteY5" fmla="*/ 24767 h 64955"/>
                  <a:gd name="connsiteX6" fmla="*/ 50936 w 50936"/>
                  <a:gd name="connsiteY6" fmla="*/ 64955 h 64955"/>
                  <a:gd name="connsiteX7" fmla="*/ 40188 w 50936"/>
                  <a:gd name="connsiteY7" fmla="*/ 64955 h 64955"/>
                  <a:gd name="connsiteX8" fmla="*/ 40188 w 50936"/>
                  <a:gd name="connsiteY8" fmla="*/ 26169 h 64955"/>
                  <a:gd name="connsiteX9" fmla="*/ 28038 w 50936"/>
                  <a:gd name="connsiteY9" fmla="*/ 9346 h 64955"/>
                  <a:gd name="connsiteX10" fmla="*/ 10748 w 50936"/>
                  <a:gd name="connsiteY10" fmla="*/ 19159 h 64955"/>
                  <a:gd name="connsiteX11" fmla="*/ 10748 w 50936"/>
                  <a:gd name="connsiteY11" fmla="*/ 64955 h 64955"/>
                  <a:gd name="connsiteX12" fmla="*/ 0 w 50936"/>
                  <a:gd name="connsiteY12" fmla="*/ 64955 h 64955"/>
                  <a:gd name="connsiteX13" fmla="*/ 0 w 50936"/>
                  <a:gd name="connsiteY13" fmla="*/ 1402 h 6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936" h="64955">
                    <a:moveTo>
                      <a:pt x="467" y="1402"/>
                    </a:moveTo>
                    <a:lnTo>
                      <a:pt x="9346" y="1402"/>
                    </a:lnTo>
                    <a:lnTo>
                      <a:pt x="10280" y="10748"/>
                    </a:lnTo>
                    <a:lnTo>
                      <a:pt x="10748" y="10748"/>
                    </a:lnTo>
                    <a:cubicBezTo>
                      <a:pt x="16823" y="4673"/>
                      <a:pt x="23365" y="0"/>
                      <a:pt x="31776" y="0"/>
                    </a:cubicBezTo>
                    <a:cubicBezTo>
                      <a:pt x="44861" y="0"/>
                      <a:pt x="50936" y="8411"/>
                      <a:pt x="50936" y="24767"/>
                    </a:cubicBezTo>
                    <a:lnTo>
                      <a:pt x="50936" y="64955"/>
                    </a:lnTo>
                    <a:lnTo>
                      <a:pt x="40188" y="64955"/>
                    </a:lnTo>
                    <a:lnTo>
                      <a:pt x="40188" y="26169"/>
                    </a:lnTo>
                    <a:cubicBezTo>
                      <a:pt x="40188" y="14486"/>
                      <a:pt x="36449" y="9346"/>
                      <a:pt x="28038" y="9346"/>
                    </a:cubicBezTo>
                    <a:cubicBezTo>
                      <a:pt x="21496" y="9346"/>
                      <a:pt x="17290" y="12617"/>
                      <a:pt x="10748" y="19159"/>
                    </a:cubicBezTo>
                    <a:lnTo>
                      <a:pt x="10748" y="64955"/>
                    </a:lnTo>
                    <a:lnTo>
                      <a:pt x="0" y="64955"/>
                    </a:lnTo>
                    <a:lnTo>
                      <a:pt x="0" y="1402"/>
                    </a:lnTo>
                    <a:close/>
                  </a:path>
                </a:pathLst>
              </a:custGeom>
              <a:solidFill>
                <a:srgbClr val="2254F4"/>
              </a:solidFill>
              <a:ln w="4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8" name="任意多边形: 形状 87">
                <a:extLst>
                  <a:ext uri="{FF2B5EF4-FFF2-40B4-BE49-F238E27FC236}">
                    <a16:creationId xmlns:a16="http://schemas.microsoft.com/office/drawing/2014/main" id="{21C90C3D-A7F9-4D27-9EE3-1F6629ED4125}"/>
                  </a:ext>
                </a:extLst>
              </p:cNvPr>
              <p:cNvSpPr/>
              <p:nvPr/>
            </p:nvSpPr>
            <p:spPr>
              <a:xfrm>
                <a:off x="4878669" y="-9623972"/>
                <a:ext cx="57478" cy="93928"/>
              </a:xfrm>
              <a:custGeom>
                <a:avLst/>
                <a:gdLst>
                  <a:gd name="connsiteX0" fmla="*/ 0 w 57478"/>
                  <a:gd name="connsiteY0" fmla="*/ 76638 h 93928"/>
                  <a:gd name="connsiteX1" fmla="*/ 9346 w 57478"/>
                  <a:gd name="connsiteY1" fmla="*/ 62152 h 93928"/>
                  <a:gd name="connsiteX2" fmla="*/ 9346 w 57478"/>
                  <a:gd name="connsiteY2" fmla="*/ 61684 h 93928"/>
                  <a:gd name="connsiteX3" fmla="*/ 3271 w 57478"/>
                  <a:gd name="connsiteY3" fmla="*/ 51404 h 93928"/>
                  <a:gd name="connsiteX4" fmla="*/ 10280 w 57478"/>
                  <a:gd name="connsiteY4" fmla="*/ 39721 h 93928"/>
                  <a:gd name="connsiteX5" fmla="*/ 10280 w 57478"/>
                  <a:gd name="connsiteY5" fmla="*/ 39254 h 93928"/>
                  <a:gd name="connsiteX6" fmla="*/ 1869 w 57478"/>
                  <a:gd name="connsiteY6" fmla="*/ 22431 h 93928"/>
                  <a:gd name="connsiteX7" fmla="*/ 25702 w 57478"/>
                  <a:gd name="connsiteY7" fmla="*/ 0 h 93928"/>
                  <a:gd name="connsiteX8" fmla="*/ 34581 w 57478"/>
                  <a:gd name="connsiteY8" fmla="*/ 1402 h 93928"/>
                  <a:gd name="connsiteX9" fmla="*/ 56544 w 57478"/>
                  <a:gd name="connsiteY9" fmla="*/ 1402 h 93928"/>
                  <a:gd name="connsiteX10" fmla="*/ 56544 w 57478"/>
                  <a:gd name="connsiteY10" fmla="*/ 9814 h 93928"/>
                  <a:gd name="connsiteX11" fmla="*/ 43460 w 57478"/>
                  <a:gd name="connsiteY11" fmla="*/ 9814 h 93928"/>
                  <a:gd name="connsiteX12" fmla="*/ 48600 w 57478"/>
                  <a:gd name="connsiteY12" fmla="*/ 22898 h 93928"/>
                  <a:gd name="connsiteX13" fmla="*/ 25702 w 57478"/>
                  <a:gd name="connsiteY13" fmla="*/ 44861 h 93928"/>
                  <a:gd name="connsiteX14" fmla="*/ 16356 w 57478"/>
                  <a:gd name="connsiteY14" fmla="*/ 42525 h 93928"/>
                  <a:gd name="connsiteX15" fmla="*/ 12150 w 57478"/>
                  <a:gd name="connsiteY15" fmla="*/ 50002 h 93928"/>
                  <a:gd name="connsiteX16" fmla="*/ 23365 w 57478"/>
                  <a:gd name="connsiteY16" fmla="*/ 57011 h 93928"/>
                  <a:gd name="connsiteX17" fmla="*/ 35515 w 57478"/>
                  <a:gd name="connsiteY17" fmla="*/ 57011 h 93928"/>
                  <a:gd name="connsiteX18" fmla="*/ 57479 w 57478"/>
                  <a:gd name="connsiteY18" fmla="*/ 71965 h 93928"/>
                  <a:gd name="connsiteX19" fmla="*/ 25702 w 57478"/>
                  <a:gd name="connsiteY19" fmla="*/ 93929 h 93928"/>
                  <a:gd name="connsiteX20" fmla="*/ 0 w 57478"/>
                  <a:gd name="connsiteY20" fmla="*/ 76638 h 93928"/>
                  <a:gd name="connsiteX21" fmla="*/ 48133 w 57478"/>
                  <a:gd name="connsiteY21" fmla="*/ 73367 h 93928"/>
                  <a:gd name="connsiteX22" fmla="*/ 35048 w 57478"/>
                  <a:gd name="connsiteY22" fmla="*/ 65423 h 93928"/>
                  <a:gd name="connsiteX23" fmla="*/ 24300 w 57478"/>
                  <a:gd name="connsiteY23" fmla="*/ 65423 h 93928"/>
                  <a:gd name="connsiteX24" fmla="*/ 16356 w 57478"/>
                  <a:gd name="connsiteY24" fmla="*/ 64488 h 93928"/>
                  <a:gd name="connsiteX25" fmla="*/ 9813 w 57478"/>
                  <a:gd name="connsiteY25" fmla="*/ 75236 h 93928"/>
                  <a:gd name="connsiteX26" fmla="*/ 28038 w 57478"/>
                  <a:gd name="connsiteY26" fmla="*/ 86452 h 93928"/>
                  <a:gd name="connsiteX27" fmla="*/ 48133 w 57478"/>
                  <a:gd name="connsiteY27" fmla="*/ 73367 h 93928"/>
                  <a:gd name="connsiteX28" fmla="*/ 39721 w 57478"/>
                  <a:gd name="connsiteY28" fmla="*/ 21963 h 93928"/>
                  <a:gd name="connsiteX29" fmla="*/ 26169 w 57478"/>
                  <a:gd name="connsiteY29" fmla="*/ 7010 h 93928"/>
                  <a:gd name="connsiteX30" fmla="*/ 12617 w 57478"/>
                  <a:gd name="connsiteY30" fmla="*/ 21963 h 93928"/>
                  <a:gd name="connsiteX31" fmla="*/ 26169 w 57478"/>
                  <a:gd name="connsiteY31" fmla="*/ 36917 h 93928"/>
                  <a:gd name="connsiteX32" fmla="*/ 39721 w 57478"/>
                  <a:gd name="connsiteY32" fmla="*/ 21963 h 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7478" h="93928">
                    <a:moveTo>
                      <a:pt x="0" y="76638"/>
                    </a:moveTo>
                    <a:cubicBezTo>
                      <a:pt x="0" y="71030"/>
                      <a:pt x="3739" y="65890"/>
                      <a:pt x="9346" y="62152"/>
                    </a:cubicBezTo>
                    <a:lnTo>
                      <a:pt x="9346" y="61684"/>
                    </a:lnTo>
                    <a:cubicBezTo>
                      <a:pt x="6075" y="59815"/>
                      <a:pt x="3271" y="56077"/>
                      <a:pt x="3271" y="51404"/>
                    </a:cubicBezTo>
                    <a:cubicBezTo>
                      <a:pt x="3271" y="46263"/>
                      <a:pt x="7010" y="42057"/>
                      <a:pt x="10280" y="39721"/>
                    </a:cubicBezTo>
                    <a:lnTo>
                      <a:pt x="10280" y="39254"/>
                    </a:lnTo>
                    <a:cubicBezTo>
                      <a:pt x="6075" y="35983"/>
                      <a:pt x="1869" y="29908"/>
                      <a:pt x="1869" y="22431"/>
                    </a:cubicBezTo>
                    <a:cubicBezTo>
                      <a:pt x="1869" y="8411"/>
                      <a:pt x="12617" y="0"/>
                      <a:pt x="25702" y="0"/>
                    </a:cubicBezTo>
                    <a:cubicBezTo>
                      <a:pt x="28973" y="0"/>
                      <a:pt x="32244" y="935"/>
                      <a:pt x="34581" y="1402"/>
                    </a:cubicBezTo>
                    <a:lnTo>
                      <a:pt x="56544" y="1402"/>
                    </a:lnTo>
                    <a:lnTo>
                      <a:pt x="56544" y="9814"/>
                    </a:lnTo>
                    <a:lnTo>
                      <a:pt x="43460" y="9814"/>
                    </a:lnTo>
                    <a:cubicBezTo>
                      <a:pt x="46263" y="12617"/>
                      <a:pt x="48600" y="17290"/>
                      <a:pt x="48600" y="22898"/>
                    </a:cubicBezTo>
                    <a:cubicBezTo>
                      <a:pt x="48600" y="36450"/>
                      <a:pt x="38319" y="44861"/>
                      <a:pt x="25702" y="44861"/>
                    </a:cubicBezTo>
                    <a:cubicBezTo>
                      <a:pt x="22431" y="44861"/>
                      <a:pt x="19159" y="43927"/>
                      <a:pt x="16356" y="42525"/>
                    </a:cubicBezTo>
                    <a:cubicBezTo>
                      <a:pt x="14019" y="44394"/>
                      <a:pt x="12150" y="46731"/>
                      <a:pt x="12150" y="50002"/>
                    </a:cubicBezTo>
                    <a:cubicBezTo>
                      <a:pt x="12150" y="54208"/>
                      <a:pt x="14486" y="57011"/>
                      <a:pt x="23365" y="57011"/>
                    </a:cubicBezTo>
                    <a:lnTo>
                      <a:pt x="35515" y="57011"/>
                    </a:lnTo>
                    <a:cubicBezTo>
                      <a:pt x="50001" y="57011"/>
                      <a:pt x="57479" y="61684"/>
                      <a:pt x="57479" y="71965"/>
                    </a:cubicBezTo>
                    <a:cubicBezTo>
                      <a:pt x="57479" y="83648"/>
                      <a:pt x="45328" y="93929"/>
                      <a:pt x="25702" y="93929"/>
                    </a:cubicBezTo>
                    <a:cubicBezTo>
                      <a:pt x="10748" y="93461"/>
                      <a:pt x="0" y="87386"/>
                      <a:pt x="0" y="76638"/>
                    </a:cubicBezTo>
                    <a:close/>
                    <a:moveTo>
                      <a:pt x="48133" y="73367"/>
                    </a:moveTo>
                    <a:cubicBezTo>
                      <a:pt x="48133" y="67759"/>
                      <a:pt x="43460" y="65423"/>
                      <a:pt x="35048" y="65423"/>
                    </a:cubicBezTo>
                    <a:lnTo>
                      <a:pt x="24300" y="65423"/>
                    </a:lnTo>
                    <a:cubicBezTo>
                      <a:pt x="21963" y="65423"/>
                      <a:pt x="19159" y="64956"/>
                      <a:pt x="16356" y="64488"/>
                    </a:cubicBezTo>
                    <a:cubicBezTo>
                      <a:pt x="11683" y="67759"/>
                      <a:pt x="9813" y="71498"/>
                      <a:pt x="9813" y="75236"/>
                    </a:cubicBezTo>
                    <a:cubicBezTo>
                      <a:pt x="9813" y="82246"/>
                      <a:pt x="16823" y="86452"/>
                      <a:pt x="28038" y="86452"/>
                    </a:cubicBezTo>
                    <a:cubicBezTo>
                      <a:pt x="40188" y="86452"/>
                      <a:pt x="48133" y="79909"/>
                      <a:pt x="48133" y="73367"/>
                    </a:cubicBezTo>
                    <a:close/>
                    <a:moveTo>
                      <a:pt x="39721" y="21963"/>
                    </a:moveTo>
                    <a:cubicBezTo>
                      <a:pt x="39721" y="12617"/>
                      <a:pt x="33646" y="7010"/>
                      <a:pt x="26169" y="7010"/>
                    </a:cubicBezTo>
                    <a:cubicBezTo>
                      <a:pt x="18692" y="7010"/>
                      <a:pt x="12617" y="12617"/>
                      <a:pt x="12617" y="21963"/>
                    </a:cubicBezTo>
                    <a:cubicBezTo>
                      <a:pt x="12617" y="31310"/>
                      <a:pt x="18692" y="36917"/>
                      <a:pt x="26169" y="36917"/>
                    </a:cubicBezTo>
                    <a:cubicBezTo>
                      <a:pt x="33646" y="36917"/>
                      <a:pt x="39721" y="31310"/>
                      <a:pt x="39721" y="21963"/>
                    </a:cubicBezTo>
                    <a:close/>
                  </a:path>
                </a:pathLst>
              </a:custGeom>
              <a:solidFill>
                <a:srgbClr val="2254F4"/>
              </a:solidFill>
              <a:ln w="4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id="{540DB7A2-CAEB-4B9F-8211-F5503229EF9E}"/>
                  </a:ext>
                </a:extLst>
              </p:cNvPr>
              <p:cNvSpPr/>
              <p:nvPr/>
            </p:nvSpPr>
            <p:spPr>
              <a:xfrm>
                <a:off x="4964653" y="-9574437"/>
                <a:ext cx="14953" cy="16355"/>
              </a:xfrm>
              <a:custGeom>
                <a:avLst/>
                <a:gdLst>
                  <a:gd name="connsiteX0" fmla="*/ 0 w 14953"/>
                  <a:gd name="connsiteY0" fmla="*/ 8411 h 16355"/>
                  <a:gd name="connsiteX1" fmla="*/ 7477 w 14953"/>
                  <a:gd name="connsiteY1" fmla="*/ 0 h 16355"/>
                  <a:gd name="connsiteX2" fmla="*/ 14954 w 14953"/>
                  <a:gd name="connsiteY2" fmla="*/ 8411 h 16355"/>
                  <a:gd name="connsiteX3" fmla="*/ 7477 w 14953"/>
                  <a:gd name="connsiteY3" fmla="*/ 16356 h 16355"/>
                  <a:gd name="connsiteX4" fmla="*/ 0 w 14953"/>
                  <a:gd name="connsiteY4" fmla="*/ 8411 h 16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53" h="16355">
                    <a:moveTo>
                      <a:pt x="0" y="8411"/>
                    </a:moveTo>
                    <a:cubicBezTo>
                      <a:pt x="0" y="3738"/>
                      <a:pt x="3271" y="0"/>
                      <a:pt x="7477" y="0"/>
                    </a:cubicBezTo>
                    <a:cubicBezTo>
                      <a:pt x="11683" y="0"/>
                      <a:pt x="14954" y="3738"/>
                      <a:pt x="14954" y="8411"/>
                    </a:cubicBezTo>
                    <a:cubicBezTo>
                      <a:pt x="14954" y="13084"/>
                      <a:pt x="11683" y="16356"/>
                      <a:pt x="7477" y="16356"/>
                    </a:cubicBezTo>
                    <a:cubicBezTo>
                      <a:pt x="3271" y="16356"/>
                      <a:pt x="0" y="13084"/>
                      <a:pt x="0" y="8411"/>
                    </a:cubicBezTo>
                    <a:close/>
                  </a:path>
                </a:pathLst>
              </a:custGeom>
              <a:solidFill>
                <a:srgbClr val="2254F4"/>
              </a:solidFill>
              <a:ln w="4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: 形状 92">
                <a:extLst>
                  <a:ext uri="{FF2B5EF4-FFF2-40B4-BE49-F238E27FC236}">
                    <a16:creationId xmlns:a16="http://schemas.microsoft.com/office/drawing/2014/main" id="{D5805FA8-B5A8-4D14-A3C3-452924787C01}"/>
                  </a:ext>
                </a:extLst>
              </p:cNvPr>
              <p:cNvSpPr/>
              <p:nvPr/>
            </p:nvSpPr>
            <p:spPr>
              <a:xfrm>
                <a:off x="5010449" y="-9624439"/>
                <a:ext cx="50469" cy="66357"/>
              </a:xfrm>
              <a:custGeom>
                <a:avLst/>
                <a:gdLst>
                  <a:gd name="connsiteX0" fmla="*/ 0 w 50469"/>
                  <a:gd name="connsiteY0" fmla="*/ 33179 h 66357"/>
                  <a:gd name="connsiteX1" fmla="*/ 30375 w 50469"/>
                  <a:gd name="connsiteY1" fmla="*/ 0 h 66357"/>
                  <a:gd name="connsiteX2" fmla="*/ 49067 w 50469"/>
                  <a:gd name="connsiteY2" fmla="*/ 7477 h 66357"/>
                  <a:gd name="connsiteX3" fmla="*/ 43460 w 50469"/>
                  <a:gd name="connsiteY3" fmla="*/ 14486 h 66357"/>
                  <a:gd name="connsiteX4" fmla="*/ 30843 w 50469"/>
                  <a:gd name="connsiteY4" fmla="*/ 8879 h 66357"/>
                  <a:gd name="connsiteX5" fmla="*/ 11215 w 50469"/>
                  <a:gd name="connsiteY5" fmla="*/ 33179 h 66357"/>
                  <a:gd name="connsiteX6" fmla="*/ 30843 w 50469"/>
                  <a:gd name="connsiteY6" fmla="*/ 57479 h 66357"/>
                  <a:gd name="connsiteX7" fmla="*/ 45796 w 50469"/>
                  <a:gd name="connsiteY7" fmla="*/ 51404 h 66357"/>
                  <a:gd name="connsiteX8" fmla="*/ 50469 w 50469"/>
                  <a:gd name="connsiteY8" fmla="*/ 58413 h 66357"/>
                  <a:gd name="connsiteX9" fmla="*/ 29908 w 50469"/>
                  <a:gd name="connsiteY9" fmla="*/ 66357 h 66357"/>
                  <a:gd name="connsiteX10" fmla="*/ 0 w 50469"/>
                  <a:gd name="connsiteY10" fmla="*/ 33179 h 66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9" h="66357">
                    <a:moveTo>
                      <a:pt x="0" y="33179"/>
                    </a:moveTo>
                    <a:cubicBezTo>
                      <a:pt x="0" y="12150"/>
                      <a:pt x="14487" y="0"/>
                      <a:pt x="30375" y="0"/>
                    </a:cubicBezTo>
                    <a:cubicBezTo>
                      <a:pt x="38787" y="0"/>
                      <a:pt x="44394" y="3738"/>
                      <a:pt x="49067" y="7477"/>
                    </a:cubicBezTo>
                    <a:lnTo>
                      <a:pt x="43460" y="14486"/>
                    </a:lnTo>
                    <a:cubicBezTo>
                      <a:pt x="39721" y="11215"/>
                      <a:pt x="35983" y="8879"/>
                      <a:pt x="30843" y="8879"/>
                    </a:cubicBezTo>
                    <a:cubicBezTo>
                      <a:pt x="19627" y="8879"/>
                      <a:pt x="11215" y="18692"/>
                      <a:pt x="11215" y="33179"/>
                    </a:cubicBezTo>
                    <a:cubicBezTo>
                      <a:pt x="11215" y="47665"/>
                      <a:pt x="19160" y="57479"/>
                      <a:pt x="30843" y="57479"/>
                    </a:cubicBezTo>
                    <a:cubicBezTo>
                      <a:pt x="36450" y="57479"/>
                      <a:pt x="41590" y="54675"/>
                      <a:pt x="45796" y="51404"/>
                    </a:cubicBezTo>
                    <a:lnTo>
                      <a:pt x="50469" y="58413"/>
                    </a:lnTo>
                    <a:cubicBezTo>
                      <a:pt x="44862" y="63553"/>
                      <a:pt x="37852" y="66357"/>
                      <a:pt x="29908" y="66357"/>
                    </a:cubicBezTo>
                    <a:cubicBezTo>
                      <a:pt x="13085" y="66357"/>
                      <a:pt x="0" y="54207"/>
                      <a:pt x="0" y="33179"/>
                    </a:cubicBezTo>
                    <a:close/>
                  </a:path>
                </a:pathLst>
              </a:custGeom>
              <a:solidFill>
                <a:srgbClr val="2254F4"/>
              </a:solidFill>
              <a:ln w="4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: 形状 95">
                <a:extLst>
                  <a:ext uri="{FF2B5EF4-FFF2-40B4-BE49-F238E27FC236}">
                    <a16:creationId xmlns:a16="http://schemas.microsoft.com/office/drawing/2014/main" id="{619EE51E-EC44-4CA8-AEDB-4C607A864565}"/>
                  </a:ext>
                </a:extLst>
              </p:cNvPr>
              <p:cNvSpPr/>
              <p:nvPr/>
            </p:nvSpPr>
            <p:spPr>
              <a:xfrm>
                <a:off x="5084750" y="-9624439"/>
                <a:ext cx="58880" cy="66357"/>
              </a:xfrm>
              <a:custGeom>
                <a:avLst/>
                <a:gdLst>
                  <a:gd name="connsiteX0" fmla="*/ 0 w 58880"/>
                  <a:gd name="connsiteY0" fmla="*/ 33179 h 66357"/>
                  <a:gd name="connsiteX1" fmla="*/ 29440 w 58880"/>
                  <a:gd name="connsiteY1" fmla="*/ 0 h 66357"/>
                  <a:gd name="connsiteX2" fmla="*/ 58880 w 58880"/>
                  <a:gd name="connsiteY2" fmla="*/ 33179 h 66357"/>
                  <a:gd name="connsiteX3" fmla="*/ 29440 w 58880"/>
                  <a:gd name="connsiteY3" fmla="*/ 66357 h 66357"/>
                  <a:gd name="connsiteX4" fmla="*/ 0 w 58880"/>
                  <a:gd name="connsiteY4" fmla="*/ 33179 h 66357"/>
                  <a:gd name="connsiteX5" fmla="*/ 48133 w 58880"/>
                  <a:gd name="connsiteY5" fmla="*/ 33179 h 66357"/>
                  <a:gd name="connsiteX6" fmla="*/ 29908 w 58880"/>
                  <a:gd name="connsiteY6" fmla="*/ 8879 h 66357"/>
                  <a:gd name="connsiteX7" fmla="*/ 11683 w 58880"/>
                  <a:gd name="connsiteY7" fmla="*/ 33179 h 66357"/>
                  <a:gd name="connsiteX8" fmla="*/ 29908 w 58880"/>
                  <a:gd name="connsiteY8" fmla="*/ 57479 h 66357"/>
                  <a:gd name="connsiteX9" fmla="*/ 48133 w 58880"/>
                  <a:gd name="connsiteY9" fmla="*/ 33179 h 66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880" h="66357">
                    <a:moveTo>
                      <a:pt x="0" y="33179"/>
                    </a:moveTo>
                    <a:cubicBezTo>
                      <a:pt x="0" y="12150"/>
                      <a:pt x="14019" y="0"/>
                      <a:pt x="29440" y="0"/>
                    </a:cubicBezTo>
                    <a:cubicBezTo>
                      <a:pt x="44861" y="0"/>
                      <a:pt x="58880" y="12150"/>
                      <a:pt x="58880" y="33179"/>
                    </a:cubicBezTo>
                    <a:cubicBezTo>
                      <a:pt x="58880" y="54207"/>
                      <a:pt x="44861" y="66357"/>
                      <a:pt x="29440" y="66357"/>
                    </a:cubicBezTo>
                    <a:cubicBezTo>
                      <a:pt x="14019" y="66357"/>
                      <a:pt x="0" y="54207"/>
                      <a:pt x="0" y="33179"/>
                    </a:cubicBezTo>
                    <a:close/>
                    <a:moveTo>
                      <a:pt x="48133" y="33179"/>
                    </a:moveTo>
                    <a:cubicBezTo>
                      <a:pt x="48133" y="18692"/>
                      <a:pt x="40656" y="8879"/>
                      <a:pt x="29908" y="8879"/>
                    </a:cubicBezTo>
                    <a:cubicBezTo>
                      <a:pt x="19159" y="8879"/>
                      <a:pt x="11683" y="18692"/>
                      <a:pt x="11683" y="33179"/>
                    </a:cubicBezTo>
                    <a:cubicBezTo>
                      <a:pt x="11683" y="47665"/>
                      <a:pt x="19159" y="57479"/>
                      <a:pt x="29908" y="57479"/>
                    </a:cubicBezTo>
                    <a:cubicBezTo>
                      <a:pt x="40656" y="57479"/>
                      <a:pt x="48133" y="47665"/>
                      <a:pt x="48133" y="33179"/>
                    </a:cubicBezTo>
                    <a:close/>
                  </a:path>
                </a:pathLst>
              </a:custGeom>
              <a:solidFill>
                <a:srgbClr val="2254F4"/>
              </a:solidFill>
              <a:ln w="4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: 形状 97">
                <a:extLst>
                  <a:ext uri="{FF2B5EF4-FFF2-40B4-BE49-F238E27FC236}">
                    <a16:creationId xmlns:a16="http://schemas.microsoft.com/office/drawing/2014/main" id="{01A4AF7B-AD93-476D-ABBB-8227B1B5E3B6}"/>
                  </a:ext>
                </a:extLst>
              </p:cNvPr>
              <p:cNvSpPr/>
              <p:nvPr/>
            </p:nvSpPr>
            <p:spPr>
              <a:xfrm>
                <a:off x="5177744" y="-9624439"/>
                <a:ext cx="87385" cy="64955"/>
              </a:xfrm>
              <a:custGeom>
                <a:avLst/>
                <a:gdLst>
                  <a:gd name="connsiteX0" fmla="*/ 0 w 87385"/>
                  <a:gd name="connsiteY0" fmla="*/ 1402 h 64955"/>
                  <a:gd name="connsiteX1" fmla="*/ 8879 w 87385"/>
                  <a:gd name="connsiteY1" fmla="*/ 1402 h 64955"/>
                  <a:gd name="connsiteX2" fmla="*/ 9813 w 87385"/>
                  <a:gd name="connsiteY2" fmla="*/ 10748 h 64955"/>
                  <a:gd name="connsiteX3" fmla="*/ 10280 w 87385"/>
                  <a:gd name="connsiteY3" fmla="*/ 10748 h 64955"/>
                  <a:gd name="connsiteX4" fmla="*/ 29908 w 87385"/>
                  <a:gd name="connsiteY4" fmla="*/ 0 h 64955"/>
                  <a:gd name="connsiteX5" fmla="*/ 47198 w 87385"/>
                  <a:gd name="connsiteY5" fmla="*/ 12150 h 64955"/>
                  <a:gd name="connsiteX6" fmla="*/ 68226 w 87385"/>
                  <a:gd name="connsiteY6" fmla="*/ 0 h 64955"/>
                  <a:gd name="connsiteX7" fmla="*/ 87386 w 87385"/>
                  <a:gd name="connsiteY7" fmla="*/ 24767 h 64955"/>
                  <a:gd name="connsiteX8" fmla="*/ 87386 w 87385"/>
                  <a:gd name="connsiteY8" fmla="*/ 64955 h 64955"/>
                  <a:gd name="connsiteX9" fmla="*/ 76638 w 87385"/>
                  <a:gd name="connsiteY9" fmla="*/ 64955 h 64955"/>
                  <a:gd name="connsiteX10" fmla="*/ 76638 w 87385"/>
                  <a:gd name="connsiteY10" fmla="*/ 26169 h 64955"/>
                  <a:gd name="connsiteX11" fmla="*/ 64956 w 87385"/>
                  <a:gd name="connsiteY11" fmla="*/ 9346 h 64955"/>
                  <a:gd name="connsiteX12" fmla="*/ 49067 w 87385"/>
                  <a:gd name="connsiteY12" fmla="*/ 19159 h 64955"/>
                  <a:gd name="connsiteX13" fmla="*/ 49067 w 87385"/>
                  <a:gd name="connsiteY13" fmla="*/ 64955 h 64955"/>
                  <a:gd name="connsiteX14" fmla="*/ 38319 w 87385"/>
                  <a:gd name="connsiteY14" fmla="*/ 64955 h 64955"/>
                  <a:gd name="connsiteX15" fmla="*/ 38319 w 87385"/>
                  <a:gd name="connsiteY15" fmla="*/ 26169 h 64955"/>
                  <a:gd name="connsiteX16" fmla="*/ 26636 w 87385"/>
                  <a:gd name="connsiteY16" fmla="*/ 9346 h 64955"/>
                  <a:gd name="connsiteX17" fmla="*/ 10748 w 87385"/>
                  <a:gd name="connsiteY17" fmla="*/ 19159 h 64955"/>
                  <a:gd name="connsiteX18" fmla="*/ 10748 w 87385"/>
                  <a:gd name="connsiteY18" fmla="*/ 64955 h 64955"/>
                  <a:gd name="connsiteX19" fmla="*/ 0 w 87385"/>
                  <a:gd name="connsiteY19" fmla="*/ 64955 h 64955"/>
                  <a:gd name="connsiteX20" fmla="*/ 0 w 87385"/>
                  <a:gd name="connsiteY20" fmla="*/ 1402 h 6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7385" h="64955">
                    <a:moveTo>
                      <a:pt x="0" y="1402"/>
                    </a:moveTo>
                    <a:lnTo>
                      <a:pt x="8879" y="1402"/>
                    </a:lnTo>
                    <a:lnTo>
                      <a:pt x="9813" y="10748"/>
                    </a:lnTo>
                    <a:lnTo>
                      <a:pt x="10280" y="10748"/>
                    </a:lnTo>
                    <a:cubicBezTo>
                      <a:pt x="15889" y="4673"/>
                      <a:pt x="22431" y="0"/>
                      <a:pt x="29908" y="0"/>
                    </a:cubicBezTo>
                    <a:cubicBezTo>
                      <a:pt x="39721" y="0"/>
                      <a:pt x="44861" y="4673"/>
                      <a:pt x="47198" y="12150"/>
                    </a:cubicBezTo>
                    <a:cubicBezTo>
                      <a:pt x="53740" y="5140"/>
                      <a:pt x="60283" y="0"/>
                      <a:pt x="68226" y="0"/>
                    </a:cubicBezTo>
                    <a:cubicBezTo>
                      <a:pt x="81311" y="0"/>
                      <a:pt x="87386" y="8411"/>
                      <a:pt x="87386" y="24767"/>
                    </a:cubicBezTo>
                    <a:lnTo>
                      <a:pt x="87386" y="64955"/>
                    </a:lnTo>
                    <a:lnTo>
                      <a:pt x="76638" y="64955"/>
                    </a:lnTo>
                    <a:lnTo>
                      <a:pt x="76638" y="26169"/>
                    </a:lnTo>
                    <a:cubicBezTo>
                      <a:pt x="76638" y="14486"/>
                      <a:pt x="72900" y="9346"/>
                      <a:pt x="64956" y="9346"/>
                    </a:cubicBezTo>
                    <a:cubicBezTo>
                      <a:pt x="60283" y="9346"/>
                      <a:pt x="55142" y="12617"/>
                      <a:pt x="49067" y="19159"/>
                    </a:cubicBezTo>
                    <a:lnTo>
                      <a:pt x="49067" y="64955"/>
                    </a:lnTo>
                    <a:lnTo>
                      <a:pt x="38319" y="64955"/>
                    </a:lnTo>
                    <a:lnTo>
                      <a:pt x="38319" y="26169"/>
                    </a:lnTo>
                    <a:cubicBezTo>
                      <a:pt x="38319" y="14486"/>
                      <a:pt x="34581" y="9346"/>
                      <a:pt x="26636" y="9346"/>
                    </a:cubicBezTo>
                    <a:cubicBezTo>
                      <a:pt x="21963" y="9346"/>
                      <a:pt x="16356" y="12617"/>
                      <a:pt x="10748" y="19159"/>
                    </a:cubicBezTo>
                    <a:lnTo>
                      <a:pt x="10748" y="64955"/>
                    </a:lnTo>
                    <a:lnTo>
                      <a:pt x="0" y="64955"/>
                    </a:lnTo>
                    <a:lnTo>
                      <a:pt x="0" y="1402"/>
                    </a:lnTo>
                    <a:close/>
                  </a:path>
                </a:pathLst>
              </a:custGeom>
              <a:solidFill>
                <a:srgbClr val="2254F4"/>
              </a:solidFill>
              <a:ln w="4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E6B664E7-A5C1-4D25-AFA6-F95164254C02}"/>
                </a:ext>
              </a:extLst>
            </p:cNvPr>
            <p:cNvSpPr/>
            <p:nvPr/>
          </p:nvSpPr>
          <p:spPr>
            <a:xfrm>
              <a:off x="3345907" y="-6881414"/>
              <a:ext cx="514036" cy="514035"/>
            </a:xfrm>
            <a:custGeom>
              <a:avLst/>
              <a:gdLst>
                <a:gd name="connsiteX0" fmla="*/ 257018 w 514036"/>
                <a:gd name="connsiteY0" fmla="*/ 0 h 514035"/>
                <a:gd name="connsiteX1" fmla="*/ 0 w 514036"/>
                <a:gd name="connsiteY1" fmla="*/ 257018 h 514035"/>
                <a:gd name="connsiteX2" fmla="*/ 0 w 514036"/>
                <a:gd name="connsiteY2" fmla="*/ 257018 h 514035"/>
                <a:gd name="connsiteX3" fmla="*/ 257018 w 514036"/>
                <a:gd name="connsiteY3" fmla="*/ 514036 h 514035"/>
                <a:gd name="connsiteX4" fmla="*/ 514036 w 514036"/>
                <a:gd name="connsiteY4" fmla="*/ 257018 h 514035"/>
                <a:gd name="connsiteX5" fmla="*/ 514036 w 514036"/>
                <a:gd name="connsiteY5" fmla="*/ 257018 h 514035"/>
                <a:gd name="connsiteX6" fmla="*/ 257018 w 514036"/>
                <a:gd name="connsiteY6" fmla="*/ 0 h 51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036" h="514035">
                  <a:moveTo>
                    <a:pt x="257018" y="0"/>
                  </a:moveTo>
                  <a:cubicBezTo>
                    <a:pt x="115892" y="0"/>
                    <a:pt x="0" y="115425"/>
                    <a:pt x="0" y="257018"/>
                  </a:cubicBezTo>
                  <a:lnTo>
                    <a:pt x="0" y="257018"/>
                  </a:lnTo>
                  <a:cubicBezTo>
                    <a:pt x="0" y="398611"/>
                    <a:pt x="115892" y="514036"/>
                    <a:pt x="257018" y="514036"/>
                  </a:cubicBezTo>
                  <a:cubicBezTo>
                    <a:pt x="398612" y="514036"/>
                    <a:pt x="514036" y="398144"/>
                    <a:pt x="514036" y="257018"/>
                  </a:cubicBezTo>
                  <a:lnTo>
                    <a:pt x="514036" y="257018"/>
                  </a:lnTo>
                  <a:cubicBezTo>
                    <a:pt x="514036" y="115425"/>
                    <a:pt x="398612" y="0"/>
                    <a:pt x="257018" y="0"/>
                  </a:cubicBezTo>
                  <a:close/>
                </a:path>
              </a:pathLst>
            </a:custGeom>
            <a:solidFill>
              <a:srgbClr val="2254F4"/>
            </a:solidFill>
            <a:ln w="4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84FC6BE7-A3CB-40D3-AA30-92B32C03F600}"/>
                </a:ext>
              </a:extLst>
            </p:cNvPr>
            <p:cNvSpPr/>
            <p:nvPr/>
          </p:nvSpPr>
          <p:spPr>
            <a:xfrm>
              <a:off x="3450116" y="-6766925"/>
              <a:ext cx="306552" cy="291131"/>
            </a:xfrm>
            <a:custGeom>
              <a:avLst/>
              <a:gdLst>
                <a:gd name="connsiteX0" fmla="*/ 195801 w 306552"/>
                <a:gd name="connsiteY0" fmla="*/ 205147 h 291131"/>
                <a:gd name="connsiteX1" fmla="*/ 166828 w 306552"/>
                <a:gd name="connsiteY1" fmla="*/ 205147 h 291131"/>
                <a:gd name="connsiteX2" fmla="*/ 166828 w 306552"/>
                <a:gd name="connsiteY2" fmla="*/ 218232 h 291131"/>
                <a:gd name="connsiteX3" fmla="*/ 183184 w 306552"/>
                <a:gd name="connsiteY3" fmla="*/ 218232 h 291131"/>
                <a:gd name="connsiteX4" fmla="*/ 183184 w 306552"/>
                <a:gd name="connsiteY4" fmla="*/ 288795 h 291131"/>
                <a:gd name="connsiteX5" fmla="*/ 215895 w 306552"/>
                <a:gd name="connsiteY5" fmla="*/ 271504 h 291131"/>
                <a:gd name="connsiteX6" fmla="*/ 215895 w 306552"/>
                <a:gd name="connsiteY6" fmla="*/ 257018 h 291131"/>
                <a:gd name="connsiteX7" fmla="*/ 196268 w 306552"/>
                <a:gd name="connsiteY7" fmla="*/ 267299 h 291131"/>
                <a:gd name="connsiteX8" fmla="*/ 196268 w 306552"/>
                <a:gd name="connsiteY8" fmla="*/ 205147 h 291131"/>
                <a:gd name="connsiteX9" fmla="*/ 267299 w 306552"/>
                <a:gd name="connsiteY9" fmla="*/ 158417 h 291131"/>
                <a:gd name="connsiteX10" fmla="*/ 253280 w 306552"/>
                <a:gd name="connsiteY10" fmla="*/ 158417 h 291131"/>
                <a:gd name="connsiteX11" fmla="*/ 253280 w 306552"/>
                <a:gd name="connsiteY11" fmla="*/ 205147 h 291131"/>
                <a:gd name="connsiteX12" fmla="*/ 215428 w 306552"/>
                <a:gd name="connsiteY12" fmla="*/ 205147 h 291131"/>
                <a:gd name="connsiteX13" fmla="*/ 215428 w 306552"/>
                <a:gd name="connsiteY13" fmla="*/ 217764 h 291131"/>
                <a:gd name="connsiteX14" fmla="*/ 253280 w 306552"/>
                <a:gd name="connsiteY14" fmla="*/ 217764 h 291131"/>
                <a:gd name="connsiteX15" fmla="*/ 253280 w 306552"/>
                <a:gd name="connsiteY15" fmla="*/ 291131 h 291131"/>
                <a:gd name="connsiteX16" fmla="*/ 267299 w 306552"/>
                <a:gd name="connsiteY16" fmla="*/ 291131 h 291131"/>
                <a:gd name="connsiteX17" fmla="*/ 267299 w 306552"/>
                <a:gd name="connsiteY17" fmla="*/ 217764 h 291131"/>
                <a:gd name="connsiteX18" fmla="*/ 305150 w 306552"/>
                <a:gd name="connsiteY18" fmla="*/ 217764 h 291131"/>
                <a:gd name="connsiteX19" fmla="*/ 305150 w 306552"/>
                <a:gd name="connsiteY19" fmla="*/ 205147 h 291131"/>
                <a:gd name="connsiteX20" fmla="*/ 267299 w 306552"/>
                <a:gd name="connsiteY20" fmla="*/ 205147 h 291131"/>
                <a:gd name="connsiteX21" fmla="*/ 267299 w 306552"/>
                <a:gd name="connsiteY21" fmla="*/ 158417 h 291131"/>
                <a:gd name="connsiteX22" fmla="*/ 195334 w 306552"/>
                <a:gd name="connsiteY22" fmla="*/ 162622 h 291131"/>
                <a:gd name="connsiteX23" fmla="*/ 179445 w 306552"/>
                <a:gd name="connsiteY23" fmla="*/ 162622 h 291131"/>
                <a:gd name="connsiteX24" fmla="*/ 191128 w 306552"/>
                <a:gd name="connsiteY24" fmla="*/ 192530 h 291131"/>
                <a:gd name="connsiteX25" fmla="*/ 206549 w 306552"/>
                <a:gd name="connsiteY25" fmla="*/ 192530 h 291131"/>
                <a:gd name="connsiteX26" fmla="*/ 195334 w 306552"/>
                <a:gd name="connsiteY26" fmla="*/ 162622 h 291131"/>
                <a:gd name="connsiteX27" fmla="*/ 33179 w 306552"/>
                <a:gd name="connsiteY27" fmla="*/ 205147 h 291131"/>
                <a:gd name="connsiteX28" fmla="*/ 0 w 306552"/>
                <a:gd name="connsiteY28" fmla="*/ 205147 h 291131"/>
                <a:gd name="connsiteX29" fmla="*/ 0 w 306552"/>
                <a:gd name="connsiteY29" fmla="*/ 218232 h 291131"/>
                <a:gd name="connsiteX30" fmla="*/ 20562 w 306552"/>
                <a:gd name="connsiteY30" fmla="*/ 218232 h 291131"/>
                <a:gd name="connsiteX31" fmla="*/ 20562 w 306552"/>
                <a:gd name="connsiteY31" fmla="*/ 289262 h 291131"/>
                <a:gd name="connsiteX32" fmla="*/ 53273 w 306552"/>
                <a:gd name="connsiteY32" fmla="*/ 271972 h 291131"/>
                <a:gd name="connsiteX33" fmla="*/ 53273 w 306552"/>
                <a:gd name="connsiteY33" fmla="*/ 257485 h 291131"/>
                <a:gd name="connsiteX34" fmla="*/ 33646 w 306552"/>
                <a:gd name="connsiteY34" fmla="*/ 267766 h 291131"/>
                <a:gd name="connsiteX35" fmla="*/ 33646 w 306552"/>
                <a:gd name="connsiteY35" fmla="*/ 205147 h 291131"/>
                <a:gd name="connsiteX36" fmla="*/ 122901 w 306552"/>
                <a:gd name="connsiteY36" fmla="*/ 162622 h 291131"/>
                <a:gd name="connsiteX37" fmla="*/ 68227 w 306552"/>
                <a:gd name="connsiteY37" fmla="*/ 162622 h 291131"/>
                <a:gd name="connsiteX38" fmla="*/ 56544 w 306552"/>
                <a:gd name="connsiteY38" fmla="*/ 208418 h 291131"/>
                <a:gd name="connsiteX39" fmla="*/ 71030 w 306552"/>
                <a:gd name="connsiteY39" fmla="*/ 208418 h 291131"/>
                <a:gd name="connsiteX40" fmla="*/ 80377 w 306552"/>
                <a:gd name="connsiteY40" fmla="*/ 174772 h 291131"/>
                <a:gd name="connsiteX41" fmla="*/ 110284 w 306552"/>
                <a:gd name="connsiteY41" fmla="*/ 174772 h 291131"/>
                <a:gd name="connsiteX42" fmla="*/ 110284 w 306552"/>
                <a:gd name="connsiteY42" fmla="*/ 208418 h 291131"/>
                <a:gd name="connsiteX43" fmla="*/ 138790 w 306552"/>
                <a:gd name="connsiteY43" fmla="*/ 208418 h 291131"/>
                <a:gd name="connsiteX44" fmla="*/ 138790 w 306552"/>
                <a:gd name="connsiteY44" fmla="*/ 195801 h 291131"/>
                <a:gd name="connsiteX45" fmla="*/ 122901 w 306552"/>
                <a:gd name="connsiteY45" fmla="*/ 195801 h 291131"/>
                <a:gd name="connsiteX46" fmla="*/ 122901 w 306552"/>
                <a:gd name="connsiteY46" fmla="*/ 162622 h 291131"/>
                <a:gd name="connsiteX47" fmla="*/ 121499 w 306552"/>
                <a:gd name="connsiteY47" fmla="*/ 248139 h 291131"/>
                <a:gd name="connsiteX48" fmla="*/ 135051 w 306552"/>
                <a:gd name="connsiteY48" fmla="*/ 217764 h 291131"/>
                <a:gd name="connsiteX49" fmla="*/ 65423 w 306552"/>
                <a:gd name="connsiteY49" fmla="*/ 217764 h 291131"/>
                <a:gd name="connsiteX50" fmla="*/ 65423 w 306552"/>
                <a:gd name="connsiteY50" fmla="*/ 217764 h 291131"/>
                <a:gd name="connsiteX51" fmla="*/ 58413 w 306552"/>
                <a:gd name="connsiteY51" fmla="*/ 217764 h 291131"/>
                <a:gd name="connsiteX52" fmla="*/ 72432 w 306552"/>
                <a:gd name="connsiteY52" fmla="*/ 248139 h 291131"/>
                <a:gd name="connsiteX53" fmla="*/ 86919 w 306552"/>
                <a:gd name="connsiteY53" fmla="*/ 264028 h 291131"/>
                <a:gd name="connsiteX54" fmla="*/ 56544 w 306552"/>
                <a:gd name="connsiteY54" fmla="*/ 277580 h 291131"/>
                <a:gd name="connsiteX55" fmla="*/ 56544 w 306552"/>
                <a:gd name="connsiteY55" fmla="*/ 291131 h 291131"/>
                <a:gd name="connsiteX56" fmla="*/ 97199 w 306552"/>
                <a:gd name="connsiteY56" fmla="*/ 272439 h 291131"/>
                <a:gd name="connsiteX57" fmla="*/ 138790 w 306552"/>
                <a:gd name="connsiteY57" fmla="*/ 291131 h 291131"/>
                <a:gd name="connsiteX58" fmla="*/ 138790 w 306552"/>
                <a:gd name="connsiteY58" fmla="*/ 277580 h 291131"/>
                <a:gd name="connsiteX59" fmla="*/ 107480 w 306552"/>
                <a:gd name="connsiteY59" fmla="*/ 263560 h 291131"/>
                <a:gd name="connsiteX60" fmla="*/ 121499 w 306552"/>
                <a:gd name="connsiteY60" fmla="*/ 248139 h 291131"/>
                <a:gd name="connsiteX61" fmla="*/ 97199 w 306552"/>
                <a:gd name="connsiteY61" fmla="*/ 256551 h 291131"/>
                <a:gd name="connsiteX62" fmla="*/ 82246 w 306552"/>
                <a:gd name="connsiteY62" fmla="*/ 240662 h 291131"/>
                <a:gd name="connsiteX63" fmla="*/ 76171 w 306552"/>
                <a:gd name="connsiteY63" fmla="*/ 230849 h 291131"/>
                <a:gd name="connsiteX64" fmla="*/ 117294 w 306552"/>
                <a:gd name="connsiteY64" fmla="*/ 230849 h 291131"/>
                <a:gd name="connsiteX65" fmla="*/ 111219 w 306552"/>
                <a:gd name="connsiteY65" fmla="*/ 240662 h 291131"/>
                <a:gd name="connsiteX66" fmla="*/ 97199 w 306552"/>
                <a:gd name="connsiteY66" fmla="*/ 256551 h 291131"/>
                <a:gd name="connsiteX67" fmla="*/ 32711 w 306552"/>
                <a:gd name="connsiteY67" fmla="*/ 162622 h 291131"/>
                <a:gd name="connsiteX68" fmla="*/ 16823 w 306552"/>
                <a:gd name="connsiteY68" fmla="*/ 162622 h 291131"/>
                <a:gd name="connsiteX69" fmla="*/ 28506 w 306552"/>
                <a:gd name="connsiteY69" fmla="*/ 192530 h 291131"/>
                <a:gd name="connsiteX70" fmla="*/ 43927 w 306552"/>
                <a:gd name="connsiteY70" fmla="*/ 192530 h 291131"/>
                <a:gd name="connsiteX71" fmla="*/ 32711 w 306552"/>
                <a:gd name="connsiteY71" fmla="*/ 162622 h 291131"/>
                <a:gd name="connsiteX72" fmla="*/ 116826 w 306552"/>
                <a:gd name="connsiteY72" fmla="*/ 35515 h 291131"/>
                <a:gd name="connsiteX73" fmla="*/ 70096 w 306552"/>
                <a:gd name="connsiteY73" fmla="*/ 35515 h 291131"/>
                <a:gd name="connsiteX74" fmla="*/ 70096 w 306552"/>
                <a:gd name="connsiteY74" fmla="*/ 62152 h 291131"/>
                <a:gd name="connsiteX75" fmla="*/ 48132 w 306552"/>
                <a:gd name="connsiteY75" fmla="*/ 62152 h 291131"/>
                <a:gd name="connsiteX76" fmla="*/ 48132 w 306552"/>
                <a:gd name="connsiteY76" fmla="*/ 133182 h 291131"/>
                <a:gd name="connsiteX77" fmla="*/ 60750 w 306552"/>
                <a:gd name="connsiteY77" fmla="*/ 133182 h 291131"/>
                <a:gd name="connsiteX78" fmla="*/ 60750 w 306552"/>
                <a:gd name="connsiteY78" fmla="*/ 74769 h 291131"/>
                <a:gd name="connsiteX79" fmla="*/ 69629 w 306552"/>
                <a:gd name="connsiteY79" fmla="*/ 74769 h 291131"/>
                <a:gd name="connsiteX80" fmla="*/ 69629 w 306552"/>
                <a:gd name="connsiteY80" fmla="*/ 116826 h 291131"/>
                <a:gd name="connsiteX81" fmla="*/ 69629 w 306552"/>
                <a:gd name="connsiteY81" fmla="*/ 116826 h 291131"/>
                <a:gd name="connsiteX82" fmla="*/ 69629 w 306552"/>
                <a:gd name="connsiteY82" fmla="*/ 118228 h 291131"/>
                <a:gd name="connsiteX83" fmla="*/ 116359 w 306552"/>
                <a:gd name="connsiteY83" fmla="*/ 118228 h 291131"/>
                <a:gd name="connsiteX84" fmla="*/ 116359 w 306552"/>
                <a:gd name="connsiteY84" fmla="*/ 105611 h 291131"/>
                <a:gd name="connsiteX85" fmla="*/ 116359 w 306552"/>
                <a:gd name="connsiteY85" fmla="*/ 105611 h 291131"/>
                <a:gd name="connsiteX86" fmla="*/ 116359 w 306552"/>
                <a:gd name="connsiteY86" fmla="*/ 74769 h 291131"/>
                <a:gd name="connsiteX87" fmla="*/ 125238 w 306552"/>
                <a:gd name="connsiteY87" fmla="*/ 74769 h 291131"/>
                <a:gd name="connsiteX88" fmla="*/ 125238 w 306552"/>
                <a:gd name="connsiteY88" fmla="*/ 133182 h 291131"/>
                <a:gd name="connsiteX89" fmla="*/ 137855 w 306552"/>
                <a:gd name="connsiteY89" fmla="*/ 133182 h 291131"/>
                <a:gd name="connsiteX90" fmla="*/ 137855 w 306552"/>
                <a:gd name="connsiteY90" fmla="*/ 62152 h 291131"/>
                <a:gd name="connsiteX91" fmla="*/ 115892 w 306552"/>
                <a:gd name="connsiteY91" fmla="*/ 62152 h 291131"/>
                <a:gd name="connsiteX92" fmla="*/ 115892 w 306552"/>
                <a:gd name="connsiteY92" fmla="*/ 35515 h 291131"/>
                <a:gd name="connsiteX93" fmla="*/ 104677 w 306552"/>
                <a:gd name="connsiteY93" fmla="*/ 105611 h 291131"/>
                <a:gd name="connsiteX94" fmla="*/ 81778 w 306552"/>
                <a:gd name="connsiteY94" fmla="*/ 105611 h 291131"/>
                <a:gd name="connsiteX95" fmla="*/ 81778 w 306552"/>
                <a:gd name="connsiteY95" fmla="*/ 74769 h 291131"/>
                <a:gd name="connsiteX96" fmla="*/ 104677 w 306552"/>
                <a:gd name="connsiteY96" fmla="*/ 74769 h 291131"/>
                <a:gd name="connsiteX97" fmla="*/ 104677 w 306552"/>
                <a:gd name="connsiteY97" fmla="*/ 105611 h 291131"/>
                <a:gd name="connsiteX98" fmla="*/ 104677 w 306552"/>
                <a:gd name="connsiteY98" fmla="*/ 62152 h 291131"/>
                <a:gd name="connsiteX99" fmla="*/ 81778 w 306552"/>
                <a:gd name="connsiteY99" fmla="*/ 62152 h 291131"/>
                <a:gd name="connsiteX100" fmla="*/ 81778 w 306552"/>
                <a:gd name="connsiteY100" fmla="*/ 48600 h 291131"/>
                <a:gd name="connsiteX101" fmla="*/ 104677 w 306552"/>
                <a:gd name="connsiteY101" fmla="*/ 48600 h 291131"/>
                <a:gd name="connsiteX102" fmla="*/ 104677 w 306552"/>
                <a:gd name="connsiteY102" fmla="*/ 62152 h 291131"/>
                <a:gd name="connsiteX103" fmla="*/ 92994 w 306552"/>
                <a:gd name="connsiteY103" fmla="*/ 467 h 291131"/>
                <a:gd name="connsiteX104" fmla="*/ 77573 w 306552"/>
                <a:gd name="connsiteY104" fmla="*/ 467 h 291131"/>
                <a:gd name="connsiteX105" fmla="*/ 82246 w 306552"/>
                <a:gd name="connsiteY105" fmla="*/ 12617 h 291131"/>
                <a:gd name="connsiteX106" fmla="*/ 48132 w 306552"/>
                <a:gd name="connsiteY106" fmla="*/ 12617 h 291131"/>
                <a:gd name="connsiteX107" fmla="*/ 48132 w 306552"/>
                <a:gd name="connsiteY107" fmla="*/ 4673 h 291131"/>
                <a:gd name="connsiteX108" fmla="*/ 4673 w 306552"/>
                <a:gd name="connsiteY108" fmla="*/ 11683 h 291131"/>
                <a:gd name="connsiteX109" fmla="*/ 4673 w 306552"/>
                <a:gd name="connsiteY109" fmla="*/ 23832 h 291131"/>
                <a:gd name="connsiteX110" fmla="*/ 22898 w 306552"/>
                <a:gd name="connsiteY110" fmla="*/ 21029 h 291131"/>
                <a:gd name="connsiteX111" fmla="*/ 22898 w 306552"/>
                <a:gd name="connsiteY111" fmla="*/ 40188 h 291131"/>
                <a:gd name="connsiteX112" fmla="*/ 4673 w 306552"/>
                <a:gd name="connsiteY112" fmla="*/ 40188 h 291131"/>
                <a:gd name="connsiteX113" fmla="*/ 4673 w 306552"/>
                <a:gd name="connsiteY113" fmla="*/ 51871 h 291131"/>
                <a:gd name="connsiteX114" fmla="*/ 20094 w 306552"/>
                <a:gd name="connsiteY114" fmla="*/ 51871 h 291131"/>
                <a:gd name="connsiteX115" fmla="*/ 0 w 306552"/>
                <a:gd name="connsiteY115" fmla="*/ 117294 h 291131"/>
                <a:gd name="connsiteX116" fmla="*/ 12150 w 306552"/>
                <a:gd name="connsiteY116" fmla="*/ 117294 h 291131"/>
                <a:gd name="connsiteX117" fmla="*/ 23365 w 306552"/>
                <a:gd name="connsiteY117" fmla="*/ 82246 h 291131"/>
                <a:gd name="connsiteX118" fmla="*/ 23365 w 306552"/>
                <a:gd name="connsiteY118" fmla="*/ 133649 h 291131"/>
                <a:gd name="connsiteX119" fmla="*/ 35983 w 306552"/>
                <a:gd name="connsiteY119" fmla="*/ 133649 h 291131"/>
                <a:gd name="connsiteX120" fmla="*/ 35983 w 306552"/>
                <a:gd name="connsiteY120" fmla="*/ 51871 h 291131"/>
                <a:gd name="connsiteX121" fmla="*/ 48132 w 306552"/>
                <a:gd name="connsiteY121" fmla="*/ 51871 h 291131"/>
                <a:gd name="connsiteX122" fmla="*/ 48132 w 306552"/>
                <a:gd name="connsiteY122" fmla="*/ 40188 h 291131"/>
                <a:gd name="connsiteX123" fmla="*/ 35983 w 306552"/>
                <a:gd name="connsiteY123" fmla="*/ 40188 h 291131"/>
                <a:gd name="connsiteX124" fmla="*/ 35983 w 306552"/>
                <a:gd name="connsiteY124" fmla="*/ 18692 h 291131"/>
                <a:gd name="connsiteX125" fmla="*/ 48132 w 306552"/>
                <a:gd name="connsiteY125" fmla="*/ 16823 h 291131"/>
                <a:gd name="connsiteX126" fmla="*/ 48132 w 306552"/>
                <a:gd name="connsiteY126" fmla="*/ 25702 h 291131"/>
                <a:gd name="connsiteX127" fmla="*/ 138790 w 306552"/>
                <a:gd name="connsiteY127" fmla="*/ 25702 h 291131"/>
                <a:gd name="connsiteX128" fmla="*/ 138790 w 306552"/>
                <a:gd name="connsiteY128" fmla="*/ 13084 h 291131"/>
                <a:gd name="connsiteX129" fmla="*/ 98134 w 306552"/>
                <a:gd name="connsiteY129" fmla="*/ 13084 h 291131"/>
                <a:gd name="connsiteX130" fmla="*/ 92994 w 306552"/>
                <a:gd name="connsiteY130" fmla="*/ 467 h 291131"/>
                <a:gd name="connsiteX131" fmla="*/ 244868 w 306552"/>
                <a:gd name="connsiteY131" fmla="*/ 117761 h 291131"/>
                <a:gd name="connsiteX132" fmla="*/ 244868 w 306552"/>
                <a:gd name="connsiteY132" fmla="*/ 88788 h 291131"/>
                <a:gd name="connsiteX133" fmla="*/ 289729 w 306552"/>
                <a:gd name="connsiteY133" fmla="*/ 88788 h 291131"/>
                <a:gd name="connsiteX134" fmla="*/ 289729 w 306552"/>
                <a:gd name="connsiteY134" fmla="*/ 76171 h 291131"/>
                <a:gd name="connsiteX135" fmla="*/ 244868 w 306552"/>
                <a:gd name="connsiteY135" fmla="*/ 76171 h 291131"/>
                <a:gd name="connsiteX136" fmla="*/ 244868 w 306552"/>
                <a:gd name="connsiteY136" fmla="*/ 56077 h 291131"/>
                <a:gd name="connsiteX137" fmla="*/ 289729 w 306552"/>
                <a:gd name="connsiteY137" fmla="*/ 56077 h 291131"/>
                <a:gd name="connsiteX138" fmla="*/ 289729 w 306552"/>
                <a:gd name="connsiteY138" fmla="*/ 43459 h 291131"/>
                <a:gd name="connsiteX139" fmla="*/ 190661 w 306552"/>
                <a:gd name="connsiteY139" fmla="*/ 43459 h 291131"/>
                <a:gd name="connsiteX140" fmla="*/ 190661 w 306552"/>
                <a:gd name="connsiteY140" fmla="*/ 56077 h 291131"/>
                <a:gd name="connsiteX141" fmla="*/ 232251 w 306552"/>
                <a:gd name="connsiteY141" fmla="*/ 56077 h 291131"/>
                <a:gd name="connsiteX142" fmla="*/ 232251 w 306552"/>
                <a:gd name="connsiteY142" fmla="*/ 114023 h 291131"/>
                <a:gd name="connsiteX143" fmla="*/ 200941 w 306552"/>
                <a:gd name="connsiteY143" fmla="*/ 88788 h 291131"/>
                <a:gd name="connsiteX144" fmla="*/ 202811 w 306552"/>
                <a:gd name="connsiteY144" fmla="*/ 69629 h 291131"/>
                <a:gd name="connsiteX145" fmla="*/ 190661 w 306552"/>
                <a:gd name="connsiteY145" fmla="*/ 69629 h 291131"/>
                <a:gd name="connsiteX146" fmla="*/ 188324 w 306552"/>
                <a:gd name="connsiteY146" fmla="*/ 88788 h 291131"/>
                <a:gd name="connsiteX147" fmla="*/ 182717 w 306552"/>
                <a:gd name="connsiteY147" fmla="*/ 107947 h 291131"/>
                <a:gd name="connsiteX148" fmla="*/ 171968 w 306552"/>
                <a:gd name="connsiteY148" fmla="*/ 125238 h 291131"/>
                <a:gd name="connsiteX149" fmla="*/ 181782 w 306552"/>
                <a:gd name="connsiteY149" fmla="*/ 133182 h 291131"/>
                <a:gd name="connsiteX150" fmla="*/ 193932 w 306552"/>
                <a:gd name="connsiteY150" fmla="*/ 113088 h 291131"/>
                <a:gd name="connsiteX151" fmla="*/ 197203 w 306552"/>
                <a:gd name="connsiteY151" fmla="*/ 104677 h 291131"/>
                <a:gd name="connsiteX152" fmla="*/ 242532 w 306552"/>
                <a:gd name="connsiteY152" fmla="*/ 129911 h 291131"/>
                <a:gd name="connsiteX153" fmla="*/ 300010 w 306552"/>
                <a:gd name="connsiteY153" fmla="*/ 133182 h 291131"/>
                <a:gd name="connsiteX154" fmla="*/ 303281 w 306552"/>
                <a:gd name="connsiteY154" fmla="*/ 133182 h 291131"/>
                <a:gd name="connsiteX155" fmla="*/ 306553 w 306552"/>
                <a:gd name="connsiteY155" fmla="*/ 133182 h 291131"/>
                <a:gd name="connsiteX156" fmla="*/ 306553 w 306552"/>
                <a:gd name="connsiteY156" fmla="*/ 120565 h 291131"/>
                <a:gd name="connsiteX157" fmla="*/ 303281 w 306552"/>
                <a:gd name="connsiteY157" fmla="*/ 120565 h 291131"/>
                <a:gd name="connsiteX158" fmla="*/ 244868 w 306552"/>
                <a:gd name="connsiteY158" fmla="*/ 117761 h 291131"/>
                <a:gd name="connsiteX159" fmla="*/ 245803 w 306552"/>
                <a:gd name="connsiteY159" fmla="*/ 12150 h 291131"/>
                <a:gd name="connsiteX160" fmla="*/ 241130 w 306552"/>
                <a:gd name="connsiteY160" fmla="*/ 0 h 291131"/>
                <a:gd name="connsiteX161" fmla="*/ 225708 w 306552"/>
                <a:gd name="connsiteY161" fmla="*/ 0 h 291131"/>
                <a:gd name="connsiteX162" fmla="*/ 230382 w 306552"/>
                <a:gd name="connsiteY162" fmla="*/ 12150 h 291131"/>
                <a:gd name="connsiteX163" fmla="*/ 175707 w 306552"/>
                <a:gd name="connsiteY163" fmla="*/ 12150 h 291131"/>
                <a:gd name="connsiteX164" fmla="*/ 175707 w 306552"/>
                <a:gd name="connsiteY164" fmla="*/ 12150 h 291131"/>
                <a:gd name="connsiteX165" fmla="*/ 174772 w 306552"/>
                <a:gd name="connsiteY165" fmla="*/ 12150 h 291131"/>
                <a:gd name="connsiteX166" fmla="*/ 174772 w 306552"/>
                <a:gd name="connsiteY166" fmla="*/ 40188 h 291131"/>
                <a:gd name="connsiteX167" fmla="*/ 187390 w 306552"/>
                <a:gd name="connsiteY167" fmla="*/ 40188 h 291131"/>
                <a:gd name="connsiteX168" fmla="*/ 187390 w 306552"/>
                <a:gd name="connsiteY168" fmla="*/ 25235 h 291131"/>
                <a:gd name="connsiteX169" fmla="*/ 293001 w 306552"/>
                <a:gd name="connsiteY169" fmla="*/ 25235 h 291131"/>
                <a:gd name="connsiteX170" fmla="*/ 293001 w 306552"/>
                <a:gd name="connsiteY170" fmla="*/ 40188 h 291131"/>
                <a:gd name="connsiteX171" fmla="*/ 305618 w 306552"/>
                <a:gd name="connsiteY171" fmla="*/ 40188 h 291131"/>
                <a:gd name="connsiteX172" fmla="*/ 305618 w 306552"/>
                <a:gd name="connsiteY172" fmla="*/ 12150 h 291131"/>
                <a:gd name="connsiteX173" fmla="*/ 245803 w 306552"/>
                <a:gd name="connsiteY173" fmla="*/ 12150 h 29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306552" h="291131">
                  <a:moveTo>
                    <a:pt x="195801" y="205147"/>
                  </a:moveTo>
                  <a:lnTo>
                    <a:pt x="166828" y="205147"/>
                  </a:lnTo>
                  <a:lnTo>
                    <a:pt x="166828" y="218232"/>
                  </a:lnTo>
                  <a:lnTo>
                    <a:pt x="183184" y="218232"/>
                  </a:lnTo>
                  <a:lnTo>
                    <a:pt x="183184" y="288795"/>
                  </a:lnTo>
                  <a:lnTo>
                    <a:pt x="215895" y="271504"/>
                  </a:lnTo>
                  <a:lnTo>
                    <a:pt x="215895" y="257018"/>
                  </a:lnTo>
                  <a:lnTo>
                    <a:pt x="196268" y="267299"/>
                  </a:lnTo>
                  <a:lnTo>
                    <a:pt x="196268" y="205147"/>
                  </a:lnTo>
                  <a:close/>
                  <a:moveTo>
                    <a:pt x="267299" y="158417"/>
                  </a:moveTo>
                  <a:lnTo>
                    <a:pt x="253280" y="158417"/>
                  </a:lnTo>
                  <a:lnTo>
                    <a:pt x="253280" y="205147"/>
                  </a:lnTo>
                  <a:lnTo>
                    <a:pt x="215428" y="205147"/>
                  </a:lnTo>
                  <a:lnTo>
                    <a:pt x="215428" y="217764"/>
                  </a:lnTo>
                  <a:lnTo>
                    <a:pt x="253280" y="217764"/>
                  </a:lnTo>
                  <a:lnTo>
                    <a:pt x="253280" y="291131"/>
                  </a:lnTo>
                  <a:lnTo>
                    <a:pt x="267299" y="291131"/>
                  </a:lnTo>
                  <a:lnTo>
                    <a:pt x="267299" y="217764"/>
                  </a:lnTo>
                  <a:lnTo>
                    <a:pt x="305150" y="217764"/>
                  </a:lnTo>
                  <a:lnTo>
                    <a:pt x="305150" y="205147"/>
                  </a:lnTo>
                  <a:lnTo>
                    <a:pt x="267299" y="205147"/>
                  </a:lnTo>
                  <a:lnTo>
                    <a:pt x="267299" y="158417"/>
                  </a:lnTo>
                  <a:close/>
                  <a:moveTo>
                    <a:pt x="195334" y="162622"/>
                  </a:moveTo>
                  <a:lnTo>
                    <a:pt x="179445" y="162622"/>
                  </a:lnTo>
                  <a:lnTo>
                    <a:pt x="191128" y="192530"/>
                  </a:lnTo>
                  <a:lnTo>
                    <a:pt x="206549" y="192530"/>
                  </a:lnTo>
                  <a:lnTo>
                    <a:pt x="195334" y="162622"/>
                  </a:lnTo>
                  <a:close/>
                  <a:moveTo>
                    <a:pt x="33179" y="205147"/>
                  </a:moveTo>
                  <a:lnTo>
                    <a:pt x="0" y="205147"/>
                  </a:lnTo>
                  <a:lnTo>
                    <a:pt x="0" y="218232"/>
                  </a:lnTo>
                  <a:lnTo>
                    <a:pt x="20562" y="218232"/>
                  </a:lnTo>
                  <a:lnTo>
                    <a:pt x="20562" y="289262"/>
                  </a:lnTo>
                  <a:lnTo>
                    <a:pt x="53273" y="271972"/>
                  </a:lnTo>
                  <a:lnTo>
                    <a:pt x="53273" y="257485"/>
                  </a:lnTo>
                  <a:lnTo>
                    <a:pt x="33646" y="267766"/>
                  </a:lnTo>
                  <a:lnTo>
                    <a:pt x="33646" y="205147"/>
                  </a:lnTo>
                  <a:close/>
                  <a:moveTo>
                    <a:pt x="122901" y="162622"/>
                  </a:moveTo>
                  <a:lnTo>
                    <a:pt x="68227" y="162622"/>
                  </a:lnTo>
                  <a:cubicBezTo>
                    <a:pt x="67759" y="181314"/>
                    <a:pt x="61684" y="197670"/>
                    <a:pt x="56544" y="208418"/>
                  </a:cubicBezTo>
                  <a:lnTo>
                    <a:pt x="71030" y="208418"/>
                  </a:lnTo>
                  <a:cubicBezTo>
                    <a:pt x="76638" y="195801"/>
                    <a:pt x="78975" y="183651"/>
                    <a:pt x="80377" y="174772"/>
                  </a:cubicBezTo>
                  <a:lnTo>
                    <a:pt x="110284" y="174772"/>
                  </a:lnTo>
                  <a:lnTo>
                    <a:pt x="110284" y="208418"/>
                  </a:lnTo>
                  <a:lnTo>
                    <a:pt x="138790" y="208418"/>
                  </a:lnTo>
                  <a:lnTo>
                    <a:pt x="138790" y="195801"/>
                  </a:lnTo>
                  <a:lnTo>
                    <a:pt x="122901" y="195801"/>
                  </a:lnTo>
                  <a:lnTo>
                    <a:pt x="122901" y="162622"/>
                  </a:lnTo>
                  <a:close/>
                  <a:moveTo>
                    <a:pt x="121499" y="248139"/>
                  </a:moveTo>
                  <a:cubicBezTo>
                    <a:pt x="131780" y="233186"/>
                    <a:pt x="135051" y="220101"/>
                    <a:pt x="135051" y="217764"/>
                  </a:cubicBezTo>
                  <a:lnTo>
                    <a:pt x="65423" y="217764"/>
                  </a:lnTo>
                  <a:lnTo>
                    <a:pt x="65423" y="217764"/>
                  </a:lnTo>
                  <a:lnTo>
                    <a:pt x="58413" y="217764"/>
                  </a:lnTo>
                  <a:cubicBezTo>
                    <a:pt x="58881" y="219634"/>
                    <a:pt x="61684" y="232718"/>
                    <a:pt x="72432" y="248139"/>
                  </a:cubicBezTo>
                  <a:cubicBezTo>
                    <a:pt x="76638" y="253747"/>
                    <a:pt x="81311" y="259355"/>
                    <a:pt x="86919" y="264028"/>
                  </a:cubicBezTo>
                  <a:cubicBezTo>
                    <a:pt x="78040" y="269635"/>
                    <a:pt x="67759" y="274308"/>
                    <a:pt x="56544" y="277580"/>
                  </a:cubicBezTo>
                  <a:lnTo>
                    <a:pt x="56544" y="291131"/>
                  </a:lnTo>
                  <a:cubicBezTo>
                    <a:pt x="71965" y="286926"/>
                    <a:pt x="85517" y="280850"/>
                    <a:pt x="97199" y="272439"/>
                  </a:cubicBezTo>
                  <a:cubicBezTo>
                    <a:pt x="108882" y="280850"/>
                    <a:pt x="122901" y="286926"/>
                    <a:pt x="138790" y="291131"/>
                  </a:cubicBezTo>
                  <a:lnTo>
                    <a:pt x="138790" y="277580"/>
                  </a:lnTo>
                  <a:cubicBezTo>
                    <a:pt x="127107" y="274308"/>
                    <a:pt x="116826" y="269635"/>
                    <a:pt x="107480" y="263560"/>
                  </a:cubicBezTo>
                  <a:cubicBezTo>
                    <a:pt x="112621" y="259355"/>
                    <a:pt x="117294" y="254214"/>
                    <a:pt x="121499" y="248139"/>
                  </a:cubicBezTo>
                  <a:close/>
                  <a:moveTo>
                    <a:pt x="97199" y="256551"/>
                  </a:moveTo>
                  <a:cubicBezTo>
                    <a:pt x="91592" y="251878"/>
                    <a:pt x="86452" y="246270"/>
                    <a:pt x="82246" y="240662"/>
                  </a:cubicBezTo>
                  <a:cubicBezTo>
                    <a:pt x="79909" y="236924"/>
                    <a:pt x="77573" y="233653"/>
                    <a:pt x="76171" y="230849"/>
                  </a:cubicBezTo>
                  <a:lnTo>
                    <a:pt x="117294" y="230849"/>
                  </a:lnTo>
                  <a:cubicBezTo>
                    <a:pt x="115892" y="234120"/>
                    <a:pt x="113555" y="237391"/>
                    <a:pt x="111219" y="240662"/>
                  </a:cubicBezTo>
                  <a:cubicBezTo>
                    <a:pt x="107480" y="246270"/>
                    <a:pt x="102340" y="251878"/>
                    <a:pt x="97199" y="256551"/>
                  </a:cubicBezTo>
                  <a:close/>
                  <a:moveTo>
                    <a:pt x="32711" y="162622"/>
                  </a:moveTo>
                  <a:lnTo>
                    <a:pt x="16823" y="162622"/>
                  </a:lnTo>
                  <a:lnTo>
                    <a:pt x="28506" y="192530"/>
                  </a:lnTo>
                  <a:lnTo>
                    <a:pt x="43927" y="192530"/>
                  </a:lnTo>
                  <a:lnTo>
                    <a:pt x="32711" y="162622"/>
                  </a:lnTo>
                  <a:close/>
                  <a:moveTo>
                    <a:pt x="116826" y="35515"/>
                  </a:moveTo>
                  <a:lnTo>
                    <a:pt x="70096" y="35515"/>
                  </a:lnTo>
                  <a:lnTo>
                    <a:pt x="70096" y="62152"/>
                  </a:lnTo>
                  <a:lnTo>
                    <a:pt x="48132" y="62152"/>
                  </a:lnTo>
                  <a:lnTo>
                    <a:pt x="48132" y="133182"/>
                  </a:lnTo>
                  <a:lnTo>
                    <a:pt x="60750" y="133182"/>
                  </a:lnTo>
                  <a:lnTo>
                    <a:pt x="60750" y="74769"/>
                  </a:lnTo>
                  <a:lnTo>
                    <a:pt x="69629" y="74769"/>
                  </a:lnTo>
                  <a:lnTo>
                    <a:pt x="69629" y="116826"/>
                  </a:lnTo>
                  <a:lnTo>
                    <a:pt x="69629" y="116826"/>
                  </a:lnTo>
                  <a:lnTo>
                    <a:pt x="69629" y="118228"/>
                  </a:lnTo>
                  <a:lnTo>
                    <a:pt x="116359" y="118228"/>
                  </a:lnTo>
                  <a:lnTo>
                    <a:pt x="116359" y="105611"/>
                  </a:lnTo>
                  <a:lnTo>
                    <a:pt x="116359" y="105611"/>
                  </a:lnTo>
                  <a:lnTo>
                    <a:pt x="116359" y="74769"/>
                  </a:lnTo>
                  <a:lnTo>
                    <a:pt x="125238" y="74769"/>
                  </a:lnTo>
                  <a:lnTo>
                    <a:pt x="125238" y="133182"/>
                  </a:lnTo>
                  <a:lnTo>
                    <a:pt x="137855" y="133182"/>
                  </a:lnTo>
                  <a:lnTo>
                    <a:pt x="137855" y="62152"/>
                  </a:lnTo>
                  <a:lnTo>
                    <a:pt x="115892" y="62152"/>
                  </a:lnTo>
                  <a:lnTo>
                    <a:pt x="115892" y="35515"/>
                  </a:lnTo>
                  <a:close/>
                  <a:moveTo>
                    <a:pt x="104677" y="105611"/>
                  </a:moveTo>
                  <a:lnTo>
                    <a:pt x="81778" y="105611"/>
                  </a:lnTo>
                  <a:lnTo>
                    <a:pt x="81778" y="74769"/>
                  </a:lnTo>
                  <a:lnTo>
                    <a:pt x="104677" y="74769"/>
                  </a:lnTo>
                  <a:lnTo>
                    <a:pt x="104677" y="105611"/>
                  </a:lnTo>
                  <a:close/>
                  <a:moveTo>
                    <a:pt x="104677" y="62152"/>
                  </a:moveTo>
                  <a:lnTo>
                    <a:pt x="81778" y="62152"/>
                  </a:lnTo>
                  <a:lnTo>
                    <a:pt x="81778" y="48600"/>
                  </a:lnTo>
                  <a:lnTo>
                    <a:pt x="104677" y="48600"/>
                  </a:lnTo>
                  <a:lnTo>
                    <a:pt x="104677" y="62152"/>
                  </a:lnTo>
                  <a:close/>
                  <a:moveTo>
                    <a:pt x="92994" y="467"/>
                  </a:moveTo>
                  <a:lnTo>
                    <a:pt x="77573" y="467"/>
                  </a:lnTo>
                  <a:lnTo>
                    <a:pt x="82246" y="12617"/>
                  </a:lnTo>
                  <a:lnTo>
                    <a:pt x="48132" y="12617"/>
                  </a:lnTo>
                  <a:lnTo>
                    <a:pt x="48132" y="4673"/>
                  </a:lnTo>
                  <a:lnTo>
                    <a:pt x="4673" y="11683"/>
                  </a:lnTo>
                  <a:lnTo>
                    <a:pt x="4673" y="23832"/>
                  </a:lnTo>
                  <a:lnTo>
                    <a:pt x="22898" y="21029"/>
                  </a:lnTo>
                  <a:lnTo>
                    <a:pt x="22898" y="40188"/>
                  </a:lnTo>
                  <a:lnTo>
                    <a:pt x="4673" y="40188"/>
                  </a:lnTo>
                  <a:lnTo>
                    <a:pt x="4673" y="51871"/>
                  </a:lnTo>
                  <a:lnTo>
                    <a:pt x="20094" y="51871"/>
                  </a:lnTo>
                  <a:lnTo>
                    <a:pt x="0" y="117294"/>
                  </a:lnTo>
                  <a:lnTo>
                    <a:pt x="12150" y="117294"/>
                  </a:lnTo>
                  <a:lnTo>
                    <a:pt x="23365" y="82246"/>
                  </a:lnTo>
                  <a:lnTo>
                    <a:pt x="23365" y="133649"/>
                  </a:lnTo>
                  <a:lnTo>
                    <a:pt x="35983" y="133649"/>
                  </a:lnTo>
                  <a:lnTo>
                    <a:pt x="35983" y="51871"/>
                  </a:lnTo>
                  <a:lnTo>
                    <a:pt x="48132" y="51871"/>
                  </a:lnTo>
                  <a:lnTo>
                    <a:pt x="48132" y="40188"/>
                  </a:lnTo>
                  <a:lnTo>
                    <a:pt x="35983" y="40188"/>
                  </a:lnTo>
                  <a:lnTo>
                    <a:pt x="35983" y="18692"/>
                  </a:lnTo>
                  <a:lnTo>
                    <a:pt x="48132" y="16823"/>
                  </a:lnTo>
                  <a:lnTo>
                    <a:pt x="48132" y="25702"/>
                  </a:lnTo>
                  <a:lnTo>
                    <a:pt x="138790" y="25702"/>
                  </a:lnTo>
                  <a:lnTo>
                    <a:pt x="138790" y="13084"/>
                  </a:lnTo>
                  <a:lnTo>
                    <a:pt x="98134" y="13084"/>
                  </a:lnTo>
                  <a:lnTo>
                    <a:pt x="92994" y="467"/>
                  </a:lnTo>
                  <a:close/>
                  <a:moveTo>
                    <a:pt x="244868" y="117761"/>
                  </a:moveTo>
                  <a:lnTo>
                    <a:pt x="244868" y="88788"/>
                  </a:lnTo>
                  <a:lnTo>
                    <a:pt x="289729" y="88788"/>
                  </a:lnTo>
                  <a:lnTo>
                    <a:pt x="289729" y="76171"/>
                  </a:lnTo>
                  <a:lnTo>
                    <a:pt x="244868" y="76171"/>
                  </a:lnTo>
                  <a:lnTo>
                    <a:pt x="244868" y="56077"/>
                  </a:lnTo>
                  <a:lnTo>
                    <a:pt x="289729" y="56077"/>
                  </a:lnTo>
                  <a:lnTo>
                    <a:pt x="289729" y="43459"/>
                  </a:lnTo>
                  <a:lnTo>
                    <a:pt x="190661" y="43459"/>
                  </a:lnTo>
                  <a:lnTo>
                    <a:pt x="190661" y="56077"/>
                  </a:lnTo>
                  <a:lnTo>
                    <a:pt x="232251" y="56077"/>
                  </a:lnTo>
                  <a:lnTo>
                    <a:pt x="232251" y="114023"/>
                  </a:lnTo>
                  <a:cubicBezTo>
                    <a:pt x="211222" y="105611"/>
                    <a:pt x="201876" y="91125"/>
                    <a:pt x="200941" y="88788"/>
                  </a:cubicBezTo>
                  <a:cubicBezTo>
                    <a:pt x="202343" y="80377"/>
                    <a:pt x="202811" y="73367"/>
                    <a:pt x="202811" y="69629"/>
                  </a:cubicBezTo>
                  <a:lnTo>
                    <a:pt x="190661" y="69629"/>
                  </a:lnTo>
                  <a:cubicBezTo>
                    <a:pt x="190661" y="72900"/>
                    <a:pt x="190193" y="80377"/>
                    <a:pt x="188324" y="88788"/>
                  </a:cubicBezTo>
                  <a:cubicBezTo>
                    <a:pt x="186922" y="95798"/>
                    <a:pt x="185053" y="101873"/>
                    <a:pt x="182717" y="107947"/>
                  </a:cubicBezTo>
                  <a:cubicBezTo>
                    <a:pt x="179913" y="114957"/>
                    <a:pt x="176174" y="120565"/>
                    <a:pt x="171968" y="125238"/>
                  </a:cubicBezTo>
                  <a:lnTo>
                    <a:pt x="181782" y="133182"/>
                  </a:lnTo>
                  <a:cubicBezTo>
                    <a:pt x="186455" y="127574"/>
                    <a:pt x="190661" y="121032"/>
                    <a:pt x="193932" y="113088"/>
                  </a:cubicBezTo>
                  <a:cubicBezTo>
                    <a:pt x="194866" y="110284"/>
                    <a:pt x="196268" y="107947"/>
                    <a:pt x="197203" y="104677"/>
                  </a:cubicBezTo>
                  <a:cubicBezTo>
                    <a:pt x="205147" y="113555"/>
                    <a:pt x="219634" y="124771"/>
                    <a:pt x="242532" y="129911"/>
                  </a:cubicBezTo>
                  <a:cubicBezTo>
                    <a:pt x="256551" y="132715"/>
                    <a:pt x="280851" y="133182"/>
                    <a:pt x="300010" y="133182"/>
                  </a:cubicBezTo>
                  <a:cubicBezTo>
                    <a:pt x="301412" y="133182"/>
                    <a:pt x="302347" y="133182"/>
                    <a:pt x="303281" y="133182"/>
                  </a:cubicBezTo>
                  <a:lnTo>
                    <a:pt x="306553" y="133182"/>
                  </a:lnTo>
                  <a:lnTo>
                    <a:pt x="306553" y="120565"/>
                  </a:lnTo>
                  <a:lnTo>
                    <a:pt x="303281" y="120565"/>
                  </a:lnTo>
                  <a:cubicBezTo>
                    <a:pt x="285056" y="120565"/>
                    <a:pt x="258420" y="120565"/>
                    <a:pt x="244868" y="117761"/>
                  </a:cubicBezTo>
                  <a:close/>
                  <a:moveTo>
                    <a:pt x="245803" y="12150"/>
                  </a:moveTo>
                  <a:lnTo>
                    <a:pt x="241130" y="0"/>
                  </a:lnTo>
                  <a:lnTo>
                    <a:pt x="225708" y="0"/>
                  </a:lnTo>
                  <a:lnTo>
                    <a:pt x="230382" y="12150"/>
                  </a:lnTo>
                  <a:lnTo>
                    <a:pt x="175707" y="12150"/>
                  </a:lnTo>
                  <a:lnTo>
                    <a:pt x="175707" y="12150"/>
                  </a:lnTo>
                  <a:lnTo>
                    <a:pt x="174772" y="12150"/>
                  </a:lnTo>
                  <a:lnTo>
                    <a:pt x="174772" y="40188"/>
                  </a:lnTo>
                  <a:lnTo>
                    <a:pt x="187390" y="40188"/>
                  </a:lnTo>
                  <a:lnTo>
                    <a:pt x="187390" y="25235"/>
                  </a:lnTo>
                  <a:lnTo>
                    <a:pt x="293001" y="25235"/>
                  </a:lnTo>
                  <a:lnTo>
                    <a:pt x="293001" y="40188"/>
                  </a:lnTo>
                  <a:lnTo>
                    <a:pt x="305618" y="40188"/>
                  </a:lnTo>
                  <a:lnTo>
                    <a:pt x="305618" y="12150"/>
                  </a:lnTo>
                  <a:lnTo>
                    <a:pt x="245803" y="12150"/>
                  </a:lnTo>
                  <a:close/>
                </a:path>
              </a:pathLst>
            </a:custGeom>
            <a:solidFill>
              <a:srgbClr val="FFFFFF"/>
            </a:solidFill>
            <a:ln w="4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07" name="文本框 106">
            <a:extLst>
              <a:ext uri="{FF2B5EF4-FFF2-40B4-BE49-F238E27FC236}">
                <a16:creationId xmlns:a16="http://schemas.microsoft.com/office/drawing/2014/main" id="{1E8A69FF-9934-429C-9B7C-6FE033AED2CE}"/>
              </a:ext>
            </a:extLst>
          </p:cNvPr>
          <p:cNvSpPr txBox="1"/>
          <p:nvPr/>
        </p:nvSpPr>
        <p:spPr>
          <a:xfrm>
            <a:off x="6877050" y="2074705"/>
            <a:ext cx="1930016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项目开展情况</a:t>
            </a: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9FAB9D11-CE51-442F-9BE4-F2E2075942C4}"/>
              </a:ext>
            </a:extLst>
          </p:cNvPr>
          <p:cNvSpPr txBox="1"/>
          <p:nvPr/>
        </p:nvSpPr>
        <p:spPr>
          <a:xfrm>
            <a:off x="6877050" y="2539525"/>
            <a:ext cx="2846933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月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12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日，成功举办线上培训会</a:t>
            </a: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54360A74-8827-4082-9846-05CD3F5821B7}"/>
              </a:ext>
            </a:extLst>
          </p:cNvPr>
          <p:cNvSpPr txBox="1"/>
          <p:nvPr/>
        </p:nvSpPr>
        <p:spPr>
          <a:xfrm>
            <a:off x="7092264" y="3656739"/>
            <a:ext cx="2115964" cy="28142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选拔精英培训</a:t>
            </a:r>
            <a:r>
              <a:rPr lang="zh-CN" altLang="en-US"/>
              <a:t>师共</a:t>
            </a:r>
            <a:r>
              <a:rPr lang="en-US" altLang="zh-CN"/>
              <a:t>52</a:t>
            </a:r>
            <a:r>
              <a:rPr lang="zh-CN" altLang="en-US"/>
              <a:t>名</a:t>
            </a:r>
            <a:endParaRPr lang="zh-CN" altLang="en-US" dirty="0"/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FBEE5324-C430-4BEC-ACAF-47703905034C}"/>
              </a:ext>
            </a:extLst>
          </p:cNvPr>
          <p:cNvSpPr txBox="1"/>
          <p:nvPr/>
        </p:nvSpPr>
        <p:spPr>
          <a:xfrm>
            <a:off x="6877050" y="3266897"/>
            <a:ext cx="1025922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项目成效</a:t>
            </a: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5E71B932-49C5-4E38-AB49-87ED8B405797}"/>
              </a:ext>
            </a:extLst>
          </p:cNvPr>
          <p:cNvSpPr txBox="1"/>
          <p:nvPr/>
        </p:nvSpPr>
        <p:spPr>
          <a:xfrm>
            <a:off x="7092264" y="4069730"/>
            <a:ext cx="4490136" cy="5892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会议围绕业务团队全方位塑造专业能力、销售能力、终端谈判能力、管理能力等多维度能力建设</a:t>
            </a:r>
          </a:p>
        </p:txBody>
      </p:sp>
      <p:sp>
        <p:nvSpPr>
          <p:cNvPr id="112" name="椭圆 111">
            <a:extLst>
              <a:ext uri="{FF2B5EF4-FFF2-40B4-BE49-F238E27FC236}">
                <a16:creationId xmlns:a16="http://schemas.microsoft.com/office/drawing/2014/main" id="{09B62EAD-A4A7-466A-90B9-DE842A397D29}"/>
              </a:ext>
            </a:extLst>
          </p:cNvPr>
          <p:cNvSpPr/>
          <p:nvPr/>
        </p:nvSpPr>
        <p:spPr>
          <a:xfrm>
            <a:off x="6903243" y="3772778"/>
            <a:ext cx="90909" cy="9090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>
            <a:extLst>
              <a:ext uri="{FF2B5EF4-FFF2-40B4-BE49-F238E27FC236}">
                <a16:creationId xmlns:a16="http://schemas.microsoft.com/office/drawing/2014/main" id="{AEDE62ED-B8D7-4B43-8287-F180EAFA4F10}"/>
              </a:ext>
            </a:extLst>
          </p:cNvPr>
          <p:cNvSpPr/>
          <p:nvPr/>
        </p:nvSpPr>
        <p:spPr>
          <a:xfrm>
            <a:off x="6903243" y="4187866"/>
            <a:ext cx="90909" cy="9090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C93F88D8-2A28-4CEA-8973-C49D71FE66BD}"/>
              </a:ext>
            </a:extLst>
          </p:cNvPr>
          <p:cNvGrpSpPr/>
          <p:nvPr/>
        </p:nvGrpSpPr>
        <p:grpSpPr>
          <a:xfrm>
            <a:off x="10086975" y="387350"/>
            <a:ext cx="1495425" cy="200025"/>
            <a:chOff x="8759825" y="469900"/>
            <a:chExt cx="1495425" cy="200025"/>
          </a:xfrm>
        </p:grpSpPr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14E16EED-129C-4D70-9F1E-AC826A0A09A2}"/>
                </a:ext>
              </a:extLst>
            </p:cNvPr>
            <p:cNvSpPr/>
            <p:nvPr/>
          </p:nvSpPr>
          <p:spPr>
            <a:xfrm>
              <a:off x="9836150" y="479425"/>
              <a:ext cx="114300" cy="190500"/>
            </a:xfrm>
            <a:custGeom>
              <a:avLst/>
              <a:gdLst>
                <a:gd name="connsiteX0" fmla="*/ 64803 w 114300"/>
                <a:gd name="connsiteY0" fmla="*/ 115 h 190500"/>
                <a:gd name="connsiteX1" fmla="*/ 105475 w 114300"/>
                <a:gd name="connsiteY1" fmla="*/ 6782 h 190500"/>
                <a:gd name="connsiteX2" fmla="*/ 105475 w 114300"/>
                <a:gd name="connsiteY2" fmla="*/ 32719 h 190500"/>
                <a:gd name="connsiteX3" fmla="*/ 62992 w 114300"/>
                <a:gd name="connsiteY3" fmla="*/ 21175 h 190500"/>
                <a:gd name="connsiteX4" fmla="*/ 35180 w 114300"/>
                <a:gd name="connsiteY4" fmla="*/ 28252 h 190500"/>
                <a:gd name="connsiteX5" fmla="*/ 24417 w 114300"/>
                <a:gd name="connsiteY5" fmla="*/ 47950 h 190500"/>
                <a:gd name="connsiteX6" fmla="*/ 31845 w 114300"/>
                <a:gd name="connsiteY6" fmla="*/ 66152 h 190500"/>
                <a:gd name="connsiteX7" fmla="*/ 64135 w 114300"/>
                <a:gd name="connsiteY7" fmla="*/ 85307 h 190500"/>
                <a:gd name="connsiteX8" fmla="*/ 102426 w 114300"/>
                <a:gd name="connsiteY8" fmla="*/ 111253 h 190500"/>
                <a:gd name="connsiteX9" fmla="*/ 113380 w 114300"/>
                <a:gd name="connsiteY9" fmla="*/ 140402 h 190500"/>
                <a:gd name="connsiteX10" fmla="*/ 95568 w 114300"/>
                <a:gd name="connsiteY10" fmla="*/ 177646 h 190500"/>
                <a:gd name="connsiteX11" fmla="*/ 46228 w 114300"/>
                <a:gd name="connsiteY11" fmla="*/ 190615 h 190500"/>
                <a:gd name="connsiteX12" fmla="*/ 20511 w 114300"/>
                <a:gd name="connsiteY12" fmla="*/ 187580 h 190500"/>
                <a:gd name="connsiteX13" fmla="*/ -920 w 114300"/>
                <a:gd name="connsiteY13" fmla="*/ 180025 h 190500"/>
                <a:gd name="connsiteX14" fmla="*/ -920 w 114300"/>
                <a:gd name="connsiteY14" fmla="*/ 152896 h 190500"/>
                <a:gd name="connsiteX15" fmla="*/ 21940 w 114300"/>
                <a:gd name="connsiteY15" fmla="*/ 165033 h 190500"/>
                <a:gd name="connsiteX16" fmla="*/ 48991 w 114300"/>
                <a:gd name="connsiteY16" fmla="*/ 169792 h 190500"/>
                <a:gd name="connsiteX17" fmla="*/ 88139 w 114300"/>
                <a:gd name="connsiteY17" fmla="*/ 142187 h 190500"/>
                <a:gd name="connsiteX18" fmla="*/ 83948 w 114300"/>
                <a:gd name="connsiteY18" fmla="*/ 128264 h 190500"/>
                <a:gd name="connsiteX19" fmla="*/ 72422 w 114300"/>
                <a:gd name="connsiteY19" fmla="*/ 117320 h 190500"/>
                <a:gd name="connsiteX20" fmla="*/ 44990 w 114300"/>
                <a:gd name="connsiteY20" fmla="*/ 102680 h 190500"/>
                <a:gd name="connsiteX21" fmla="*/ 8128 w 114300"/>
                <a:gd name="connsiteY21" fmla="*/ 77039 h 190500"/>
                <a:gd name="connsiteX22" fmla="*/ -825 w 114300"/>
                <a:gd name="connsiteY22" fmla="*/ 49969 h 190500"/>
                <a:gd name="connsiteX23" fmla="*/ 17844 w 114300"/>
                <a:gd name="connsiteY23" fmla="*/ 13564 h 190500"/>
                <a:gd name="connsiteX24" fmla="*/ 64803 w 114300"/>
                <a:gd name="connsiteY24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0" h="190500">
                  <a:moveTo>
                    <a:pt x="64803" y="115"/>
                  </a:moveTo>
                  <a:cubicBezTo>
                    <a:pt x="83281" y="115"/>
                    <a:pt x="96807" y="2334"/>
                    <a:pt x="105475" y="6782"/>
                  </a:cubicBezTo>
                  <a:lnTo>
                    <a:pt x="105475" y="32719"/>
                  </a:lnTo>
                  <a:cubicBezTo>
                    <a:pt x="94235" y="25023"/>
                    <a:pt x="80043" y="21175"/>
                    <a:pt x="62992" y="21175"/>
                  </a:cubicBezTo>
                  <a:cubicBezTo>
                    <a:pt x="51563" y="21175"/>
                    <a:pt x="42324" y="23537"/>
                    <a:pt x="35180" y="28252"/>
                  </a:cubicBezTo>
                  <a:cubicBezTo>
                    <a:pt x="28036" y="32976"/>
                    <a:pt x="24417" y="39539"/>
                    <a:pt x="24417" y="47950"/>
                  </a:cubicBezTo>
                  <a:cubicBezTo>
                    <a:pt x="24417" y="55408"/>
                    <a:pt x="26893" y="61475"/>
                    <a:pt x="31845" y="66152"/>
                  </a:cubicBezTo>
                  <a:cubicBezTo>
                    <a:pt x="36799" y="70838"/>
                    <a:pt x="47562" y="77220"/>
                    <a:pt x="64135" y="85307"/>
                  </a:cubicBezTo>
                  <a:cubicBezTo>
                    <a:pt x="82424" y="93955"/>
                    <a:pt x="95187" y="102604"/>
                    <a:pt x="102426" y="111253"/>
                  </a:cubicBezTo>
                  <a:cubicBezTo>
                    <a:pt x="109760" y="119892"/>
                    <a:pt x="113380" y="129617"/>
                    <a:pt x="113380" y="140402"/>
                  </a:cubicBezTo>
                  <a:cubicBezTo>
                    <a:pt x="113380" y="156584"/>
                    <a:pt x="107475" y="168999"/>
                    <a:pt x="95568" y="177646"/>
                  </a:cubicBezTo>
                  <a:cubicBezTo>
                    <a:pt x="83757" y="186292"/>
                    <a:pt x="67279" y="190615"/>
                    <a:pt x="46228" y="190615"/>
                  </a:cubicBezTo>
                  <a:cubicBezTo>
                    <a:pt x="38895" y="190615"/>
                    <a:pt x="30322" y="189603"/>
                    <a:pt x="20511" y="187580"/>
                  </a:cubicBezTo>
                  <a:cubicBezTo>
                    <a:pt x="10700" y="185558"/>
                    <a:pt x="3556" y="183040"/>
                    <a:pt x="-920" y="180025"/>
                  </a:cubicBezTo>
                  <a:lnTo>
                    <a:pt x="-920" y="152896"/>
                  </a:lnTo>
                  <a:cubicBezTo>
                    <a:pt x="4795" y="157814"/>
                    <a:pt x="12415" y="161859"/>
                    <a:pt x="21940" y="165033"/>
                  </a:cubicBezTo>
                  <a:cubicBezTo>
                    <a:pt x="31465" y="168206"/>
                    <a:pt x="40418" y="169792"/>
                    <a:pt x="48991" y="169792"/>
                  </a:cubicBezTo>
                  <a:cubicBezTo>
                    <a:pt x="75089" y="169792"/>
                    <a:pt x="88139" y="160590"/>
                    <a:pt x="88139" y="142187"/>
                  </a:cubicBezTo>
                  <a:cubicBezTo>
                    <a:pt x="88139" y="137030"/>
                    <a:pt x="86805" y="132389"/>
                    <a:pt x="83948" y="128264"/>
                  </a:cubicBezTo>
                  <a:cubicBezTo>
                    <a:pt x="81185" y="124140"/>
                    <a:pt x="77280" y="120492"/>
                    <a:pt x="72422" y="117320"/>
                  </a:cubicBezTo>
                  <a:cubicBezTo>
                    <a:pt x="67564" y="114148"/>
                    <a:pt x="58421" y="109262"/>
                    <a:pt x="44990" y="102680"/>
                  </a:cubicBezTo>
                  <a:cubicBezTo>
                    <a:pt x="26321" y="93479"/>
                    <a:pt x="14034" y="84935"/>
                    <a:pt x="8128" y="77039"/>
                  </a:cubicBezTo>
                  <a:cubicBezTo>
                    <a:pt x="2127" y="69152"/>
                    <a:pt x="-825" y="60123"/>
                    <a:pt x="-825" y="49969"/>
                  </a:cubicBezTo>
                  <a:cubicBezTo>
                    <a:pt x="-825" y="34662"/>
                    <a:pt x="5367" y="22527"/>
                    <a:pt x="17844" y="13564"/>
                  </a:cubicBezTo>
                  <a:cubicBezTo>
                    <a:pt x="30227" y="4601"/>
                    <a:pt x="45848" y="115"/>
                    <a:pt x="64803" y="115"/>
                  </a:cubicBezTo>
                  <a:close/>
                </a:path>
              </a:pathLst>
            </a:custGeom>
            <a:solidFill>
              <a:srgbClr val="FBB0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C52E0AFC-5217-42FC-B037-064ACCD23C35}"/>
                </a:ext>
              </a:extLst>
            </p:cNvPr>
            <p:cNvSpPr/>
            <p:nvPr/>
          </p:nvSpPr>
          <p:spPr>
            <a:xfrm>
              <a:off x="9407525" y="479425"/>
              <a:ext cx="114300" cy="180975"/>
            </a:xfrm>
            <a:custGeom>
              <a:avLst/>
              <a:gdLst>
                <a:gd name="connsiteX0" fmla="*/ -920 w 114300"/>
                <a:gd name="connsiteY0" fmla="*/ 115 h 180975"/>
                <a:gd name="connsiteX1" fmla="*/ 51039 w 114300"/>
                <a:gd name="connsiteY1" fmla="*/ 115 h 180975"/>
                <a:gd name="connsiteX2" fmla="*/ 97026 w 114300"/>
                <a:gd name="connsiteY2" fmla="*/ 14250 h 180975"/>
                <a:gd name="connsiteX3" fmla="*/ 113380 w 114300"/>
                <a:gd name="connsiteY3" fmla="*/ 54674 h 180975"/>
                <a:gd name="connsiteX4" fmla="*/ 94254 w 114300"/>
                <a:gd name="connsiteY4" fmla="*/ 97842 h 180975"/>
                <a:gd name="connsiteX5" fmla="*/ 46429 w 114300"/>
                <a:gd name="connsiteY5" fmla="*/ 113443 h 180975"/>
                <a:gd name="connsiteX6" fmla="*/ 22693 w 114300"/>
                <a:gd name="connsiteY6" fmla="*/ 113443 h 180975"/>
                <a:gd name="connsiteX7" fmla="*/ 22693 w 114300"/>
                <a:gd name="connsiteY7" fmla="*/ 181090 h 180975"/>
                <a:gd name="connsiteX8" fmla="*/ -920 w 114300"/>
                <a:gd name="connsiteY8" fmla="*/ 181090 h 180975"/>
                <a:gd name="connsiteX9" fmla="*/ -920 w 114300"/>
                <a:gd name="connsiteY9" fmla="*/ 115 h 180975"/>
                <a:gd name="connsiteX10" fmla="*/ 22693 w 114300"/>
                <a:gd name="connsiteY10" fmla="*/ 20679 h 180975"/>
                <a:gd name="connsiteX11" fmla="*/ 22693 w 114300"/>
                <a:gd name="connsiteY11" fmla="*/ 92879 h 180975"/>
                <a:gd name="connsiteX12" fmla="*/ 44543 w 114300"/>
                <a:gd name="connsiteY12" fmla="*/ 92879 h 180975"/>
                <a:gd name="connsiteX13" fmla="*/ 77366 w 114300"/>
                <a:gd name="connsiteY13" fmla="*/ 83240 h 180975"/>
                <a:gd name="connsiteX14" fmla="*/ 88586 w 114300"/>
                <a:gd name="connsiteY14" fmla="*/ 55608 h 180975"/>
                <a:gd name="connsiteX15" fmla="*/ 46781 w 114300"/>
                <a:gd name="connsiteY15" fmla="*/ 20679 h 180975"/>
                <a:gd name="connsiteX16" fmla="*/ 22693 w 114300"/>
                <a:gd name="connsiteY16" fmla="*/ 206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300" h="180975">
                  <a:moveTo>
                    <a:pt x="-920" y="115"/>
                  </a:moveTo>
                  <a:lnTo>
                    <a:pt x="51039" y="115"/>
                  </a:lnTo>
                  <a:cubicBezTo>
                    <a:pt x="70794" y="115"/>
                    <a:pt x="86119" y="4830"/>
                    <a:pt x="97026" y="14250"/>
                  </a:cubicBezTo>
                  <a:cubicBezTo>
                    <a:pt x="107931" y="23680"/>
                    <a:pt x="113380" y="37148"/>
                    <a:pt x="113380" y="54674"/>
                  </a:cubicBezTo>
                  <a:cubicBezTo>
                    <a:pt x="113380" y="72438"/>
                    <a:pt x="107008" y="86821"/>
                    <a:pt x="94254" y="97842"/>
                  </a:cubicBezTo>
                  <a:cubicBezTo>
                    <a:pt x="81500" y="108871"/>
                    <a:pt x="65555" y="114063"/>
                    <a:pt x="46429" y="113443"/>
                  </a:cubicBezTo>
                  <a:lnTo>
                    <a:pt x="22693" y="113443"/>
                  </a:lnTo>
                  <a:lnTo>
                    <a:pt x="22693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  <a:moveTo>
                    <a:pt x="22693" y="20679"/>
                  </a:moveTo>
                  <a:lnTo>
                    <a:pt x="22693" y="92879"/>
                  </a:lnTo>
                  <a:lnTo>
                    <a:pt x="44543" y="92879"/>
                  </a:lnTo>
                  <a:cubicBezTo>
                    <a:pt x="58944" y="92879"/>
                    <a:pt x="69889" y="89669"/>
                    <a:pt x="77366" y="83240"/>
                  </a:cubicBezTo>
                  <a:cubicBezTo>
                    <a:pt x="84843" y="76820"/>
                    <a:pt x="88586" y="67609"/>
                    <a:pt x="88586" y="55608"/>
                  </a:cubicBezTo>
                  <a:cubicBezTo>
                    <a:pt x="88586" y="32319"/>
                    <a:pt x="74652" y="20679"/>
                    <a:pt x="46781" y="20679"/>
                  </a:cubicBezTo>
                  <a:lnTo>
                    <a:pt x="22693" y="20679"/>
                  </a:lnTo>
                  <a:close/>
                </a:path>
              </a:pathLst>
            </a:custGeom>
            <a:solidFill>
              <a:srgbClr val="EF5B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99B1651B-0682-4616-A23B-B216528F0FC8}"/>
                </a:ext>
              </a:extLst>
            </p:cNvPr>
            <p:cNvSpPr/>
            <p:nvPr/>
          </p:nvSpPr>
          <p:spPr>
            <a:xfrm>
              <a:off x="9550400" y="479425"/>
              <a:ext cx="95250" cy="180975"/>
            </a:xfrm>
            <a:custGeom>
              <a:avLst/>
              <a:gdLst>
                <a:gd name="connsiteX0" fmla="*/ -920 w 95250"/>
                <a:gd name="connsiteY0" fmla="*/ 115 h 180975"/>
                <a:gd name="connsiteX1" fmla="*/ 22416 w 95250"/>
                <a:gd name="connsiteY1" fmla="*/ 115 h 180975"/>
                <a:gd name="connsiteX2" fmla="*/ 22416 w 95250"/>
                <a:gd name="connsiteY2" fmla="*/ 160410 h 180975"/>
                <a:gd name="connsiteX3" fmla="*/ 94330 w 95250"/>
                <a:gd name="connsiteY3" fmla="*/ 160410 h 180975"/>
                <a:gd name="connsiteX4" fmla="*/ 94330 w 95250"/>
                <a:gd name="connsiteY4" fmla="*/ 181090 h 180975"/>
                <a:gd name="connsiteX5" fmla="*/ -920 w 95250"/>
                <a:gd name="connsiteY5" fmla="*/ 181090 h 180975"/>
                <a:gd name="connsiteX6" fmla="*/ -920 w 95250"/>
                <a:gd name="connsiteY6" fmla="*/ 11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180975">
                  <a:moveTo>
                    <a:pt x="-920" y="115"/>
                  </a:moveTo>
                  <a:lnTo>
                    <a:pt x="22416" y="115"/>
                  </a:lnTo>
                  <a:lnTo>
                    <a:pt x="22416" y="160410"/>
                  </a:lnTo>
                  <a:lnTo>
                    <a:pt x="94330" y="160410"/>
                  </a:lnTo>
                  <a:lnTo>
                    <a:pt x="94330" y="181090"/>
                  </a:lnTo>
                  <a:lnTo>
                    <a:pt x="-920" y="181090"/>
                  </a:lnTo>
                  <a:lnTo>
                    <a:pt x="-920" y="115"/>
                  </a:lnTo>
                  <a:close/>
                </a:path>
              </a:pathLst>
            </a:custGeom>
            <a:solidFill>
              <a:srgbClr val="293B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D0F31F0E-06FD-4F9B-81F9-555A28A6EB97}"/>
                </a:ext>
              </a:extLst>
            </p:cNvPr>
            <p:cNvSpPr/>
            <p:nvPr/>
          </p:nvSpPr>
          <p:spPr>
            <a:xfrm>
              <a:off x="9664700" y="479425"/>
              <a:ext cx="142875" cy="190500"/>
            </a:xfrm>
            <a:custGeom>
              <a:avLst/>
              <a:gdLst>
                <a:gd name="connsiteX0" fmla="*/ -920 w 142875"/>
                <a:gd name="connsiteY0" fmla="*/ 115 h 190500"/>
                <a:gd name="connsiteX1" fmla="*/ 23559 w 142875"/>
                <a:gd name="connsiteY1" fmla="*/ 115 h 190500"/>
                <a:gd name="connsiteX2" fmla="*/ 23559 w 142875"/>
                <a:gd name="connsiteY2" fmla="*/ 112843 h 190500"/>
                <a:gd name="connsiteX3" fmla="*/ 71280 w 142875"/>
                <a:gd name="connsiteY3" fmla="*/ 169086 h 190500"/>
                <a:gd name="connsiteX4" fmla="*/ 117476 w 142875"/>
                <a:gd name="connsiteY4" fmla="*/ 114653 h 190500"/>
                <a:gd name="connsiteX5" fmla="*/ 117476 w 142875"/>
                <a:gd name="connsiteY5" fmla="*/ 115 h 190500"/>
                <a:gd name="connsiteX6" fmla="*/ 141955 w 142875"/>
                <a:gd name="connsiteY6" fmla="*/ 115 h 190500"/>
                <a:gd name="connsiteX7" fmla="*/ 141955 w 142875"/>
                <a:gd name="connsiteY7" fmla="*/ 111148 h 190500"/>
                <a:gd name="connsiteX8" fmla="*/ 68994 w 142875"/>
                <a:gd name="connsiteY8" fmla="*/ 190615 h 190500"/>
                <a:gd name="connsiteX9" fmla="*/ -920 w 142875"/>
                <a:gd name="connsiteY9" fmla="*/ 113929 h 190500"/>
                <a:gd name="connsiteX10" fmla="*/ -920 w 142875"/>
                <a:gd name="connsiteY10" fmla="*/ 11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90500">
                  <a:moveTo>
                    <a:pt x="-920" y="115"/>
                  </a:moveTo>
                  <a:lnTo>
                    <a:pt x="23559" y="115"/>
                  </a:lnTo>
                  <a:lnTo>
                    <a:pt x="23559" y="112843"/>
                  </a:lnTo>
                  <a:cubicBezTo>
                    <a:pt x="23559" y="150338"/>
                    <a:pt x="39466" y="169086"/>
                    <a:pt x="71280" y="169086"/>
                  </a:cubicBezTo>
                  <a:cubicBezTo>
                    <a:pt x="102046" y="169086"/>
                    <a:pt x="117476" y="150942"/>
                    <a:pt x="117476" y="114653"/>
                  </a:cubicBezTo>
                  <a:lnTo>
                    <a:pt x="117476" y="115"/>
                  </a:lnTo>
                  <a:lnTo>
                    <a:pt x="141955" y="115"/>
                  </a:lnTo>
                  <a:lnTo>
                    <a:pt x="141955" y="111148"/>
                  </a:lnTo>
                  <a:cubicBezTo>
                    <a:pt x="141955" y="164126"/>
                    <a:pt x="117666" y="190615"/>
                    <a:pt x="68994" y="190615"/>
                  </a:cubicBezTo>
                  <a:cubicBezTo>
                    <a:pt x="22416" y="190615"/>
                    <a:pt x="-920" y="165054"/>
                    <a:pt x="-920" y="113929"/>
                  </a:cubicBezTo>
                  <a:lnTo>
                    <a:pt x="-920" y="115"/>
                  </a:lnTo>
                  <a:close/>
                </a:path>
              </a:pathLst>
            </a:custGeom>
            <a:solidFill>
              <a:srgbClr val="1A92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33219C0A-556F-408E-A711-0DEDA38BC11E}"/>
                </a:ext>
              </a:extLst>
            </p:cNvPr>
            <p:cNvSpPr/>
            <p:nvPr/>
          </p:nvSpPr>
          <p:spPr>
            <a:xfrm>
              <a:off x="8759825" y="469900"/>
              <a:ext cx="1495425" cy="200025"/>
            </a:xfrm>
            <a:custGeom>
              <a:avLst/>
              <a:gdLst>
                <a:gd name="connsiteX0" fmla="*/ 1231520 w 1495425"/>
                <a:gd name="connsiteY0" fmla="*/ 178615 h 200025"/>
                <a:gd name="connsiteX1" fmla="*/ 1238950 w 1495425"/>
                <a:gd name="connsiteY1" fmla="*/ 181469 h 200025"/>
                <a:gd name="connsiteX2" fmla="*/ 1241902 w 1495425"/>
                <a:gd name="connsiteY2" fmla="*/ 188842 h 200025"/>
                <a:gd name="connsiteX3" fmla="*/ 1238950 w 1495425"/>
                <a:gd name="connsiteY3" fmla="*/ 196216 h 200025"/>
                <a:gd name="connsiteX4" fmla="*/ 1231520 w 1495425"/>
                <a:gd name="connsiteY4" fmla="*/ 199188 h 200025"/>
                <a:gd name="connsiteX5" fmla="*/ 1224376 w 1495425"/>
                <a:gd name="connsiteY5" fmla="*/ 196216 h 200025"/>
                <a:gd name="connsiteX6" fmla="*/ 1221518 w 1495425"/>
                <a:gd name="connsiteY6" fmla="*/ 188842 h 200025"/>
                <a:gd name="connsiteX7" fmla="*/ 1224376 w 1495425"/>
                <a:gd name="connsiteY7" fmla="*/ 181469 h 200025"/>
                <a:gd name="connsiteX8" fmla="*/ 1231520 w 1495425"/>
                <a:gd name="connsiteY8" fmla="*/ 178615 h 200025"/>
                <a:gd name="connsiteX9" fmla="*/ 560884 w 1495425"/>
                <a:gd name="connsiteY9" fmla="*/ 73010 h 200025"/>
                <a:gd name="connsiteX10" fmla="*/ 530756 w 1495425"/>
                <a:gd name="connsiteY10" fmla="*/ 85383 h 200025"/>
                <a:gd name="connsiteX11" fmla="*/ 516050 w 1495425"/>
                <a:gd name="connsiteY11" fmla="*/ 120940 h 200025"/>
                <a:gd name="connsiteX12" fmla="*/ 599060 w 1495425"/>
                <a:gd name="connsiteY12" fmla="*/ 120940 h 200025"/>
                <a:gd name="connsiteX13" fmla="*/ 588316 w 1495425"/>
                <a:gd name="connsiteY13" fmla="*/ 85564 h 200025"/>
                <a:gd name="connsiteX14" fmla="*/ 560884 w 1495425"/>
                <a:gd name="connsiteY14" fmla="*/ 73010 h 200025"/>
                <a:gd name="connsiteX15" fmla="*/ 345142 w 1495425"/>
                <a:gd name="connsiteY15" fmla="*/ 65399 h 200025"/>
                <a:gd name="connsiteX16" fmla="*/ 356696 w 1495425"/>
                <a:gd name="connsiteY16" fmla="*/ 65399 h 200025"/>
                <a:gd name="connsiteX17" fmla="*/ 356696 w 1495425"/>
                <a:gd name="connsiteY17" fmla="*/ 196929 h 200025"/>
                <a:gd name="connsiteX18" fmla="*/ 345142 w 1495425"/>
                <a:gd name="connsiteY18" fmla="*/ 196929 h 200025"/>
                <a:gd name="connsiteX19" fmla="*/ 1451452 w 1495425"/>
                <a:gd name="connsiteY19" fmla="*/ 62189 h 200025"/>
                <a:gd name="connsiteX20" fmla="*/ 1483456 w 1495425"/>
                <a:gd name="connsiteY20" fmla="*/ 76401 h 200025"/>
                <a:gd name="connsiteX21" fmla="*/ 1494505 w 1495425"/>
                <a:gd name="connsiteY21" fmla="*/ 116892 h 200025"/>
                <a:gd name="connsiteX22" fmla="*/ 1494505 w 1495425"/>
                <a:gd name="connsiteY22" fmla="*/ 196929 h 200025"/>
                <a:gd name="connsiteX23" fmla="*/ 1482980 w 1495425"/>
                <a:gd name="connsiteY23" fmla="*/ 196929 h 200025"/>
                <a:gd name="connsiteX24" fmla="*/ 1482980 w 1495425"/>
                <a:gd name="connsiteY24" fmla="*/ 120340 h 200025"/>
                <a:gd name="connsiteX25" fmla="*/ 1449452 w 1495425"/>
                <a:gd name="connsiteY25" fmla="*/ 73010 h 200025"/>
                <a:gd name="connsiteX26" fmla="*/ 1418686 w 1495425"/>
                <a:gd name="connsiteY26" fmla="*/ 86926 h 200025"/>
                <a:gd name="connsiteX27" fmla="*/ 1406685 w 1495425"/>
                <a:gd name="connsiteY27" fmla="*/ 121416 h 200025"/>
                <a:gd name="connsiteX28" fmla="*/ 1406685 w 1495425"/>
                <a:gd name="connsiteY28" fmla="*/ 196929 h 200025"/>
                <a:gd name="connsiteX29" fmla="*/ 1395159 w 1495425"/>
                <a:gd name="connsiteY29" fmla="*/ 196929 h 200025"/>
                <a:gd name="connsiteX30" fmla="*/ 1395159 w 1495425"/>
                <a:gd name="connsiteY30" fmla="*/ 65399 h 200025"/>
                <a:gd name="connsiteX31" fmla="*/ 1406685 w 1495425"/>
                <a:gd name="connsiteY31" fmla="*/ 65399 h 200025"/>
                <a:gd name="connsiteX32" fmla="*/ 1406685 w 1495425"/>
                <a:gd name="connsiteY32" fmla="*/ 89307 h 200025"/>
                <a:gd name="connsiteX33" fmla="*/ 1407256 w 1495425"/>
                <a:gd name="connsiteY33" fmla="*/ 89307 h 200025"/>
                <a:gd name="connsiteX34" fmla="*/ 1451452 w 1495425"/>
                <a:gd name="connsiteY34" fmla="*/ 62189 h 200025"/>
                <a:gd name="connsiteX35" fmla="*/ 1336295 w 1495425"/>
                <a:gd name="connsiteY35" fmla="*/ 62189 h 200025"/>
                <a:gd name="connsiteX36" fmla="*/ 1364870 w 1495425"/>
                <a:gd name="connsiteY36" fmla="*/ 68371 h 200025"/>
                <a:gd name="connsiteX37" fmla="*/ 1364870 w 1495425"/>
                <a:gd name="connsiteY37" fmla="*/ 81697 h 200025"/>
                <a:gd name="connsiteX38" fmla="*/ 1334485 w 1495425"/>
                <a:gd name="connsiteY38" fmla="*/ 73010 h 200025"/>
                <a:gd name="connsiteX39" fmla="*/ 1297718 w 1495425"/>
                <a:gd name="connsiteY39" fmla="*/ 89660 h 200025"/>
                <a:gd name="connsiteX40" fmla="*/ 1283621 w 1495425"/>
                <a:gd name="connsiteY40" fmla="*/ 132713 h 200025"/>
                <a:gd name="connsiteX41" fmla="*/ 1296480 w 1495425"/>
                <a:gd name="connsiteY41" fmla="*/ 173799 h 200025"/>
                <a:gd name="connsiteX42" fmla="*/ 1330676 w 1495425"/>
                <a:gd name="connsiteY42" fmla="*/ 189318 h 200025"/>
                <a:gd name="connsiteX43" fmla="*/ 1364393 w 1495425"/>
                <a:gd name="connsiteY43" fmla="*/ 178853 h 200025"/>
                <a:gd name="connsiteX44" fmla="*/ 1364393 w 1495425"/>
                <a:gd name="connsiteY44" fmla="*/ 191102 h 200025"/>
                <a:gd name="connsiteX45" fmla="*/ 1330103 w 1495425"/>
                <a:gd name="connsiteY45" fmla="*/ 200140 h 200025"/>
                <a:gd name="connsiteX46" fmla="*/ 1287622 w 1495425"/>
                <a:gd name="connsiteY46" fmla="*/ 181707 h 200025"/>
                <a:gd name="connsiteX47" fmla="*/ 1271429 w 1495425"/>
                <a:gd name="connsiteY47" fmla="*/ 133427 h 200025"/>
                <a:gd name="connsiteX48" fmla="*/ 1289622 w 1495425"/>
                <a:gd name="connsiteY48" fmla="*/ 82173 h 200025"/>
                <a:gd name="connsiteX49" fmla="*/ 1336295 w 1495425"/>
                <a:gd name="connsiteY49" fmla="*/ 62189 h 200025"/>
                <a:gd name="connsiteX50" fmla="*/ 561350 w 1495425"/>
                <a:gd name="connsiteY50" fmla="*/ 62189 h 200025"/>
                <a:gd name="connsiteX51" fmla="*/ 598298 w 1495425"/>
                <a:gd name="connsiteY51" fmla="*/ 79439 h 200025"/>
                <a:gd name="connsiteX52" fmla="*/ 611204 w 1495425"/>
                <a:gd name="connsiteY52" fmla="*/ 126407 h 200025"/>
                <a:gd name="connsiteX53" fmla="*/ 611204 w 1495425"/>
                <a:gd name="connsiteY53" fmla="*/ 131646 h 200025"/>
                <a:gd name="connsiteX54" fmla="*/ 515583 w 1495425"/>
                <a:gd name="connsiteY54" fmla="*/ 131646 h 200025"/>
                <a:gd name="connsiteX55" fmla="*/ 527841 w 1495425"/>
                <a:gd name="connsiteY55" fmla="*/ 174037 h 200025"/>
                <a:gd name="connsiteX56" fmla="*/ 561579 w 1495425"/>
                <a:gd name="connsiteY56" fmla="*/ 189318 h 200025"/>
                <a:gd name="connsiteX57" fmla="*/ 603965 w 1495425"/>
                <a:gd name="connsiteY57" fmla="*/ 173026 h 200025"/>
                <a:gd name="connsiteX58" fmla="*/ 603965 w 1495425"/>
                <a:gd name="connsiteY58" fmla="*/ 185632 h 200025"/>
                <a:gd name="connsiteX59" fmla="*/ 559245 w 1495425"/>
                <a:gd name="connsiteY59" fmla="*/ 200140 h 200025"/>
                <a:gd name="connsiteX60" fmla="*/ 518849 w 1495425"/>
                <a:gd name="connsiteY60" fmla="*/ 181885 h 200025"/>
                <a:gd name="connsiteX61" fmla="*/ 503438 w 1495425"/>
                <a:gd name="connsiteY61" fmla="*/ 130455 h 200025"/>
                <a:gd name="connsiteX62" fmla="*/ 519555 w 1495425"/>
                <a:gd name="connsiteY62" fmla="*/ 81935 h 200025"/>
                <a:gd name="connsiteX63" fmla="*/ 561350 w 1495425"/>
                <a:gd name="connsiteY63" fmla="*/ 62189 h 200025"/>
                <a:gd name="connsiteX64" fmla="*/ 453880 w 1495425"/>
                <a:gd name="connsiteY64" fmla="*/ 62189 h 200025"/>
                <a:gd name="connsiteX65" fmla="*/ 482483 w 1495425"/>
                <a:gd name="connsiteY65" fmla="*/ 68371 h 200025"/>
                <a:gd name="connsiteX66" fmla="*/ 482483 w 1495425"/>
                <a:gd name="connsiteY66" fmla="*/ 81697 h 200025"/>
                <a:gd name="connsiteX67" fmla="*/ 452127 w 1495425"/>
                <a:gd name="connsiteY67" fmla="*/ 73010 h 200025"/>
                <a:gd name="connsiteX68" fmla="*/ 415351 w 1495425"/>
                <a:gd name="connsiteY68" fmla="*/ 89660 h 200025"/>
                <a:gd name="connsiteX69" fmla="*/ 401225 w 1495425"/>
                <a:gd name="connsiteY69" fmla="*/ 132713 h 200025"/>
                <a:gd name="connsiteX70" fmla="*/ 414122 w 1495425"/>
                <a:gd name="connsiteY70" fmla="*/ 173799 h 200025"/>
                <a:gd name="connsiteX71" fmla="*/ 448279 w 1495425"/>
                <a:gd name="connsiteY71" fmla="*/ 189318 h 200025"/>
                <a:gd name="connsiteX72" fmla="*/ 482017 w 1495425"/>
                <a:gd name="connsiteY72" fmla="*/ 178853 h 200025"/>
                <a:gd name="connsiteX73" fmla="*/ 482017 w 1495425"/>
                <a:gd name="connsiteY73" fmla="*/ 191102 h 200025"/>
                <a:gd name="connsiteX74" fmla="*/ 447689 w 1495425"/>
                <a:gd name="connsiteY74" fmla="*/ 200140 h 200025"/>
                <a:gd name="connsiteX75" fmla="*/ 405255 w 1495425"/>
                <a:gd name="connsiteY75" fmla="*/ 181707 h 200025"/>
                <a:gd name="connsiteX76" fmla="*/ 389081 w 1495425"/>
                <a:gd name="connsiteY76" fmla="*/ 133427 h 200025"/>
                <a:gd name="connsiteX77" fmla="*/ 407236 w 1495425"/>
                <a:gd name="connsiteY77" fmla="*/ 82173 h 200025"/>
                <a:gd name="connsiteX78" fmla="*/ 453880 w 1495425"/>
                <a:gd name="connsiteY78" fmla="*/ 62189 h 200025"/>
                <a:gd name="connsiteX79" fmla="*/ 84195 w 1495425"/>
                <a:gd name="connsiteY79" fmla="*/ 21280 h 200025"/>
                <a:gd name="connsiteX80" fmla="*/ 32294 w 1495425"/>
                <a:gd name="connsiteY80" fmla="*/ 44530 h 200025"/>
                <a:gd name="connsiteX81" fmla="*/ 11920 w 1495425"/>
                <a:gd name="connsiteY81" fmla="*/ 105357 h 200025"/>
                <a:gd name="connsiteX82" fmla="*/ 31189 w 1495425"/>
                <a:gd name="connsiteY82" fmla="*/ 165950 h 200025"/>
                <a:gd name="connsiteX83" fmla="*/ 82671 w 1495425"/>
                <a:gd name="connsiteY83" fmla="*/ 188486 h 200025"/>
                <a:gd name="connsiteX84" fmla="*/ 135735 w 1495425"/>
                <a:gd name="connsiteY84" fmla="*/ 166188 h 200025"/>
                <a:gd name="connsiteX85" fmla="*/ 155300 w 1495425"/>
                <a:gd name="connsiteY85" fmla="*/ 104052 h 200025"/>
                <a:gd name="connsiteX86" fmla="*/ 136202 w 1495425"/>
                <a:gd name="connsiteY86" fmla="*/ 43168 h 200025"/>
                <a:gd name="connsiteX87" fmla="*/ 84195 w 1495425"/>
                <a:gd name="connsiteY87" fmla="*/ 21280 h 200025"/>
                <a:gd name="connsiteX88" fmla="*/ 350857 w 1495425"/>
                <a:gd name="connsiteY88" fmla="*/ 12717 h 200025"/>
                <a:gd name="connsiteX89" fmla="*/ 357696 w 1495425"/>
                <a:gd name="connsiteY89" fmla="*/ 15279 h 200025"/>
                <a:gd name="connsiteX90" fmla="*/ 360668 w 1495425"/>
                <a:gd name="connsiteY90" fmla="*/ 22232 h 200025"/>
                <a:gd name="connsiteX91" fmla="*/ 357753 w 1495425"/>
                <a:gd name="connsiteY91" fmla="*/ 29309 h 200025"/>
                <a:gd name="connsiteX92" fmla="*/ 350857 w 1495425"/>
                <a:gd name="connsiteY92" fmla="*/ 32224 h 200025"/>
                <a:gd name="connsiteX93" fmla="*/ 344152 w 1495425"/>
                <a:gd name="connsiteY93" fmla="*/ 29433 h 200025"/>
                <a:gd name="connsiteX94" fmla="*/ 341285 w 1495425"/>
                <a:gd name="connsiteY94" fmla="*/ 22232 h 200025"/>
                <a:gd name="connsiteX95" fmla="*/ 344209 w 1495425"/>
                <a:gd name="connsiteY95" fmla="*/ 15393 h 200025"/>
                <a:gd name="connsiteX96" fmla="*/ 350857 w 1495425"/>
                <a:gd name="connsiteY96" fmla="*/ 12717 h 200025"/>
                <a:gd name="connsiteX97" fmla="*/ 86291 w 1495425"/>
                <a:gd name="connsiteY97" fmla="*/ 9630 h 200025"/>
                <a:gd name="connsiteX98" fmla="*/ 145489 w 1495425"/>
                <a:gd name="connsiteY98" fmla="*/ 35138 h 200025"/>
                <a:gd name="connsiteX99" fmla="*/ 168139 w 1495425"/>
                <a:gd name="connsiteY99" fmla="*/ 102032 h 200025"/>
                <a:gd name="connsiteX100" fmla="*/ 144965 w 1495425"/>
                <a:gd name="connsiteY100" fmla="*/ 173918 h 200025"/>
                <a:gd name="connsiteX101" fmla="*/ 82910 w 1495425"/>
                <a:gd name="connsiteY101" fmla="*/ 200140 h 200025"/>
                <a:gd name="connsiteX102" fmla="*/ 21845 w 1495425"/>
                <a:gd name="connsiteY102" fmla="*/ 174215 h 200025"/>
                <a:gd name="connsiteX103" fmla="*/ -920 w 1495425"/>
                <a:gd name="connsiteY103" fmla="*/ 106785 h 200025"/>
                <a:gd name="connsiteX104" fmla="*/ 22436 w 1495425"/>
                <a:gd name="connsiteY104" fmla="*/ 36148 h 200025"/>
                <a:gd name="connsiteX105" fmla="*/ 86291 w 1495425"/>
                <a:gd name="connsiteY105" fmla="*/ 9630 h 200025"/>
                <a:gd name="connsiteX106" fmla="*/ 316520 w 1495425"/>
                <a:gd name="connsiteY106" fmla="*/ 115 h 200025"/>
                <a:gd name="connsiteX107" fmla="*/ 330178 w 1495425"/>
                <a:gd name="connsiteY107" fmla="*/ 2611 h 200025"/>
                <a:gd name="connsiteX108" fmla="*/ 330178 w 1495425"/>
                <a:gd name="connsiteY108" fmla="*/ 14622 h 200025"/>
                <a:gd name="connsiteX109" fmla="*/ 316053 w 1495425"/>
                <a:gd name="connsiteY109" fmla="*/ 10935 h 200025"/>
                <a:gd name="connsiteX110" fmla="*/ 292231 w 1495425"/>
                <a:gd name="connsiteY110" fmla="*/ 43520 h 200025"/>
                <a:gd name="connsiteX111" fmla="*/ 292231 w 1495425"/>
                <a:gd name="connsiteY111" fmla="*/ 65399 h 200025"/>
                <a:gd name="connsiteX112" fmla="*/ 326445 w 1495425"/>
                <a:gd name="connsiteY112" fmla="*/ 65399 h 200025"/>
                <a:gd name="connsiteX113" fmla="*/ 326445 w 1495425"/>
                <a:gd name="connsiteY113" fmla="*/ 76220 h 200025"/>
                <a:gd name="connsiteX114" fmla="*/ 292231 w 1495425"/>
                <a:gd name="connsiteY114" fmla="*/ 76220 h 200025"/>
                <a:gd name="connsiteX115" fmla="*/ 292231 w 1495425"/>
                <a:gd name="connsiteY115" fmla="*/ 196929 h 200025"/>
                <a:gd name="connsiteX116" fmla="*/ 280677 w 1495425"/>
                <a:gd name="connsiteY116" fmla="*/ 196929 h 200025"/>
                <a:gd name="connsiteX117" fmla="*/ 280677 w 1495425"/>
                <a:gd name="connsiteY117" fmla="*/ 76220 h 200025"/>
                <a:gd name="connsiteX118" fmla="*/ 257436 w 1495425"/>
                <a:gd name="connsiteY118" fmla="*/ 76220 h 200025"/>
                <a:gd name="connsiteX119" fmla="*/ 257436 w 1495425"/>
                <a:gd name="connsiteY119" fmla="*/ 65399 h 200025"/>
                <a:gd name="connsiteX120" fmla="*/ 280677 w 1495425"/>
                <a:gd name="connsiteY120" fmla="*/ 65399 h 200025"/>
                <a:gd name="connsiteX121" fmla="*/ 280677 w 1495425"/>
                <a:gd name="connsiteY121" fmla="*/ 42568 h 200025"/>
                <a:gd name="connsiteX122" fmla="*/ 290945 w 1495425"/>
                <a:gd name="connsiteY122" fmla="*/ 10935 h 200025"/>
                <a:gd name="connsiteX123" fmla="*/ 316520 w 1495425"/>
                <a:gd name="connsiteY123" fmla="*/ 115 h 200025"/>
                <a:gd name="connsiteX124" fmla="*/ 245044 w 1495425"/>
                <a:gd name="connsiteY124" fmla="*/ 115 h 200025"/>
                <a:gd name="connsiteX125" fmla="*/ 258703 w 1495425"/>
                <a:gd name="connsiteY125" fmla="*/ 2611 h 200025"/>
                <a:gd name="connsiteX126" fmla="*/ 258703 w 1495425"/>
                <a:gd name="connsiteY126" fmla="*/ 14622 h 200025"/>
                <a:gd name="connsiteX127" fmla="*/ 244577 w 1495425"/>
                <a:gd name="connsiteY127" fmla="*/ 10935 h 200025"/>
                <a:gd name="connsiteX128" fmla="*/ 220755 w 1495425"/>
                <a:gd name="connsiteY128" fmla="*/ 43520 h 200025"/>
                <a:gd name="connsiteX129" fmla="*/ 220755 w 1495425"/>
                <a:gd name="connsiteY129" fmla="*/ 65399 h 200025"/>
                <a:gd name="connsiteX130" fmla="*/ 254969 w 1495425"/>
                <a:gd name="connsiteY130" fmla="*/ 65399 h 200025"/>
                <a:gd name="connsiteX131" fmla="*/ 254969 w 1495425"/>
                <a:gd name="connsiteY131" fmla="*/ 76220 h 200025"/>
                <a:gd name="connsiteX132" fmla="*/ 220755 w 1495425"/>
                <a:gd name="connsiteY132" fmla="*/ 76220 h 200025"/>
                <a:gd name="connsiteX133" fmla="*/ 220755 w 1495425"/>
                <a:gd name="connsiteY133" fmla="*/ 196929 h 200025"/>
                <a:gd name="connsiteX134" fmla="*/ 209201 w 1495425"/>
                <a:gd name="connsiteY134" fmla="*/ 196929 h 200025"/>
                <a:gd name="connsiteX135" fmla="*/ 209201 w 1495425"/>
                <a:gd name="connsiteY135" fmla="*/ 76220 h 200025"/>
                <a:gd name="connsiteX136" fmla="*/ 185970 w 1495425"/>
                <a:gd name="connsiteY136" fmla="*/ 76220 h 200025"/>
                <a:gd name="connsiteX137" fmla="*/ 185970 w 1495425"/>
                <a:gd name="connsiteY137" fmla="*/ 65399 h 200025"/>
                <a:gd name="connsiteX138" fmla="*/ 209201 w 1495425"/>
                <a:gd name="connsiteY138" fmla="*/ 65399 h 200025"/>
                <a:gd name="connsiteX139" fmla="*/ 209201 w 1495425"/>
                <a:gd name="connsiteY139" fmla="*/ 42568 h 200025"/>
                <a:gd name="connsiteX140" fmla="*/ 219469 w 1495425"/>
                <a:gd name="connsiteY140" fmla="*/ 10935 h 200025"/>
                <a:gd name="connsiteX141" fmla="*/ 245044 w 1495425"/>
                <a:gd name="connsiteY141" fmla="*/ 11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495425" h="200025">
                  <a:moveTo>
                    <a:pt x="1231520" y="178615"/>
                  </a:moveTo>
                  <a:cubicBezTo>
                    <a:pt x="1234472" y="178615"/>
                    <a:pt x="1236853" y="179567"/>
                    <a:pt x="1238950" y="181469"/>
                  </a:cubicBezTo>
                  <a:cubicBezTo>
                    <a:pt x="1240950" y="183372"/>
                    <a:pt x="1241902" y="185830"/>
                    <a:pt x="1241902" y="188842"/>
                  </a:cubicBezTo>
                  <a:cubicBezTo>
                    <a:pt x="1241902" y="191776"/>
                    <a:pt x="1240950" y="194234"/>
                    <a:pt x="1238950" y="196216"/>
                  </a:cubicBezTo>
                  <a:cubicBezTo>
                    <a:pt x="1236853" y="198198"/>
                    <a:pt x="1234472" y="199188"/>
                    <a:pt x="1231520" y="199188"/>
                  </a:cubicBezTo>
                  <a:cubicBezTo>
                    <a:pt x="1228662" y="199188"/>
                    <a:pt x="1226281" y="198198"/>
                    <a:pt x="1224376" y="196216"/>
                  </a:cubicBezTo>
                  <a:cubicBezTo>
                    <a:pt x="1222471" y="194234"/>
                    <a:pt x="1221518" y="191776"/>
                    <a:pt x="1221518" y="188842"/>
                  </a:cubicBezTo>
                  <a:cubicBezTo>
                    <a:pt x="1221518" y="185830"/>
                    <a:pt x="1222471" y="183372"/>
                    <a:pt x="1224376" y="181469"/>
                  </a:cubicBezTo>
                  <a:cubicBezTo>
                    <a:pt x="1226281" y="179567"/>
                    <a:pt x="1228662" y="178615"/>
                    <a:pt x="1231520" y="178615"/>
                  </a:cubicBezTo>
                  <a:close/>
                  <a:moveTo>
                    <a:pt x="560884" y="73010"/>
                  </a:moveTo>
                  <a:cubicBezTo>
                    <a:pt x="548739" y="73010"/>
                    <a:pt x="538700" y="77134"/>
                    <a:pt x="530756" y="85383"/>
                  </a:cubicBezTo>
                  <a:cubicBezTo>
                    <a:pt x="522822" y="93622"/>
                    <a:pt x="517916" y="105481"/>
                    <a:pt x="516050" y="120940"/>
                  </a:cubicBezTo>
                  <a:lnTo>
                    <a:pt x="599060" y="120940"/>
                  </a:lnTo>
                  <a:cubicBezTo>
                    <a:pt x="598517" y="105719"/>
                    <a:pt x="594936" y="93927"/>
                    <a:pt x="588316" y="85564"/>
                  </a:cubicBezTo>
                  <a:cubicBezTo>
                    <a:pt x="581706" y="77191"/>
                    <a:pt x="572551" y="73010"/>
                    <a:pt x="560884" y="73010"/>
                  </a:cubicBezTo>
                  <a:close/>
                  <a:moveTo>
                    <a:pt x="345142" y="65399"/>
                  </a:moveTo>
                  <a:lnTo>
                    <a:pt x="356696" y="65399"/>
                  </a:lnTo>
                  <a:lnTo>
                    <a:pt x="356696" y="196929"/>
                  </a:lnTo>
                  <a:lnTo>
                    <a:pt x="345142" y="196929"/>
                  </a:lnTo>
                  <a:close/>
                  <a:moveTo>
                    <a:pt x="1451452" y="62189"/>
                  </a:moveTo>
                  <a:cubicBezTo>
                    <a:pt x="1465358" y="62189"/>
                    <a:pt x="1476027" y="66933"/>
                    <a:pt x="1483456" y="76401"/>
                  </a:cubicBezTo>
                  <a:cubicBezTo>
                    <a:pt x="1490790" y="85878"/>
                    <a:pt x="1494505" y="99375"/>
                    <a:pt x="1494505" y="116892"/>
                  </a:cubicBezTo>
                  <a:lnTo>
                    <a:pt x="1494505" y="196929"/>
                  </a:lnTo>
                  <a:lnTo>
                    <a:pt x="1482980" y="196929"/>
                  </a:lnTo>
                  <a:lnTo>
                    <a:pt x="1482980" y="120340"/>
                  </a:lnTo>
                  <a:cubicBezTo>
                    <a:pt x="1482980" y="88793"/>
                    <a:pt x="1471740" y="73010"/>
                    <a:pt x="1449452" y="73010"/>
                  </a:cubicBezTo>
                  <a:cubicBezTo>
                    <a:pt x="1436974" y="73010"/>
                    <a:pt x="1426782" y="77648"/>
                    <a:pt x="1418686" y="86926"/>
                  </a:cubicBezTo>
                  <a:cubicBezTo>
                    <a:pt x="1410685" y="96203"/>
                    <a:pt x="1406685" y="107700"/>
                    <a:pt x="1406685" y="121416"/>
                  </a:cubicBezTo>
                  <a:lnTo>
                    <a:pt x="1406685" y="196929"/>
                  </a:lnTo>
                  <a:lnTo>
                    <a:pt x="1395159" y="196929"/>
                  </a:lnTo>
                  <a:lnTo>
                    <a:pt x="1395159" y="65399"/>
                  </a:lnTo>
                  <a:lnTo>
                    <a:pt x="1406685" y="65399"/>
                  </a:lnTo>
                  <a:lnTo>
                    <a:pt x="1406685" y="89307"/>
                  </a:lnTo>
                  <a:lnTo>
                    <a:pt x="1407256" y="89307"/>
                  </a:lnTo>
                  <a:cubicBezTo>
                    <a:pt x="1416685" y="71229"/>
                    <a:pt x="1431450" y="62189"/>
                    <a:pt x="1451452" y="62189"/>
                  </a:cubicBezTo>
                  <a:close/>
                  <a:moveTo>
                    <a:pt x="1336295" y="62189"/>
                  </a:moveTo>
                  <a:cubicBezTo>
                    <a:pt x="1346106" y="62189"/>
                    <a:pt x="1355631" y="64256"/>
                    <a:pt x="1364870" y="68371"/>
                  </a:cubicBezTo>
                  <a:lnTo>
                    <a:pt x="1364870" y="81697"/>
                  </a:lnTo>
                  <a:cubicBezTo>
                    <a:pt x="1355631" y="75905"/>
                    <a:pt x="1345534" y="73010"/>
                    <a:pt x="1334485" y="73010"/>
                  </a:cubicBezTo>
                  <a:cubicBezTo>
                    <a:pt x="1319436" y="73010"/>
                    <a:pt x="1307148" y="78563"/>
                    <a:pt x="1297718" y="89660"/>
                  </a:cubicBezTo>
                  <a:cubicBezTo>
                    <a:pt x="1288289" y="100766"/>
                    <a:pt x="1283621" y="115110"/>
                    <a:pt x="1283621" y="132713"/>
                  </a:cubicBezTo>
                  <a:cubicBezTo>
                    <a:pt x="1283621" y="149757"/>
                    <a:pt x="1287908" y="163453"/>
                    <a:pt x="1296480" y="173799"/>
                  </a:cubicBezTo>
                  <a:cubicBezTo>
                    <a:pt x="1305053" y="184146"/>
                    <a:pt x="1316483" y="189318"/>
                    <a:pt x="1330676" y="189318"/>
                  </a:cubicBezTo>
                  <a:cubicBezTo>
                    <a:pt x="1343534" y="189318"/>
                    <a:pt x="1354773" y="185830"/>
                    <a:pt x="1364393" y="178853"/>
                  </a:cubicBezTo>
                  <a:lnTo>
                    <a:pt x="1364393" y="191102"/>
                  </a:lnTo>
                  <a:cubicBezTo>
                    <a:pt x="1354773" y="197127"/>
                    <a:pt x="1343343" y="200140"/>
                    <a:pt x="1330103" y="200140"/>
                  </a:cubicBezTo>
                  <a:cubicBezTo>
                    <a:pt x="1312578" y="200140"/>
                    <a:pt x="1298386" y="193995"/>
                    <a:pt x="1287622" y="181707"/>
                  </a:cubicBezTo>
                  <a:cubicBezTo>
                    <a:pt x="1276859" y="169419"/>
                    <a:pt x="1271429" y="153325"/>
                    <a:pt x="1271429" y="133427"/>
                  </a:cubicBezTo>
                  <a:cubicBezTo>
                    <a:pt x="1271429" y="112577"/>
                    <a:pt x="1277525" y="95489"/>
                    <a:pt x="1289622" y="82173"/>
                  </a:cubicBezTo>
                  <a:cubicBezTo>
                    <a:pt x="1301719" y="68847"/>
                    <a:pt x="1317245" y="62189"/>
                    <a:pt x="1336295" y="62189"/>
                  </a:cubicBezTo>
                  <a:close/>
                  <a:moveTo>
                    <a:pt x="561350" y="62189"/>
                  </a:moveTo>
                  <a:cubicBezTo>
                    <a:pt x="577381" y="62189"/>
                    <a:pt x="589697" y="67943"/>
                    <a:pt x="598298" y="79439"/>
                  </a:cubicBezTo>
                  <a:cubicBezTo>
                    <a:pt x="606899" y="90926"/>
                    <a:pt x="611204" y="106585"/>
                    <a:pt x="611204" y="126407"/>
                  </a:cubicBezTo>
                  <a:lnTo>
                    <a:pt x="611204" y="131646"/>
                  </a:lnTo>
                  <a:lnTo>
                    <a:pt x="515583" y="131646"/>
                  </a:lnTo>
                  <a:cubicBezTo>
                    <a:pt x="515583" y="149718"/>
                    <a:pt x="519669" y="163849"/>
                    <a:pt x="527841" y="174037"/>
                  </a:cubicBezTo>
                  <a:cubicBezTo>
                    <a:pt x="536014" y="184225"/>
                    <a:pt x="547263" y="189318"/>
                    <a:pt x="561579" y="189318"/>
                  </a:cubicBezTo>
                  <a:cubicBezTo>
                    <a:pt x="576057" y="189318"/>
                    <a:pt x="590182" y="183888"/>
                    <a:pt x="603965" y="173026"/>
                  </a:cubicBezTo>
                  <a:lnTo>
                    <a:pt x="603965" y="185632"/>
                  </a:lnTo>
                  <a:cubicBezTo>
                    <a:pt x="590573" y="195304"/>
                    <a:pt x="575666" y="200140"/>
                    <a:pt x="559245" y="200140"/>
                  </a:cubicBezTo>
                  <a:cubicBezTo>
                    <a:pt x="542586" y="200140"/>
                    <a:pt x="529127" y="194055"/>
                    <a:pt x="518849" y="181885"/>
                  </a:cubicBezTo>
                  <a:cubicBezTo>
                    <a:pt x="508572" y="169716"/>
                    <a:pt x="503438" y="152571"/>
                    <a:pt x="503438" y="130455"/>
                  </a:cubicBezTo>
                  <a:cubicBezTo>
                    <a:pt x="503438" y="111262"/>
                    <a:pt x="508811" y="95089"/>
                    <a:pt x="519555" y="81935"/>
                  </a:cubicBezTo>
                  <a:cubicBezTo>
                    <a:pt x="530289" y="68771"/>
                    <a:pt x="544224" y="62189"/>
                    <a:pt x="561350" y="62189"/>
                  </a:cubicBezTo>
                  <a:close/>
                  <a:moveTo>
                    <a:pt x="453880" y="62189"/>
                  </a:moveTo>
                  <a:cubicBezTo>
                    <a:pt x="463767" y="62189"/>
                    <a:pt x="473301" y="64256"/>
                    <a:pt x="482483" y="68371"/>
                  </a:cubicBezTo>
                  <a:lnTo>
                    <a:pt x="482483" y="81697"/>
                  </a:lnTo>
                  <a:cubicBezTo>
                    <a:pt x="473301" y="75905"/>
                    <a:pt x="463176" y="73010"/>
                    <a:pt x="452127" y="73010"/>
                  </a:cubicBezTo>
                  <a:cubicBezTo>
                    <a:pt x="437030" y="73010"/>
                    <a:pt x="424771" y="78563"/>
                    <a:pt x="415351" y="89660"/>
                  </a:cubicBezTo>
                  <a:cubicBezTo>
                    <a:pt x="405931" y="100766"/>
                    <a:pt x="401225" y="115110"/>
                    <a:pt x="401225" y="132713"/>
                  </a:cubicBezTo>
                  <a:cubicBezTo>
                    <a:pt x="401225" y="149757"/>
                    <a:pt x="405521" y="163453"/>
                    <a:pt x="414122" y="173799"/>
                  </a:cubicBezTo>
                  <a:cubicBezTo>
                    <a:pt x="422723" y="184146"/>
                    <a:pt x="434106" y="189318"/>
                    <a:pt x="448279" y="189318"/>
                  </a:cubicBezTo>
                  <a:cubicBezTo>
                    <a:pt x="461195" y="189318"/>
                    <a:pt x="472444" y="185830"/>
                    <a:pt x="482017" y="178853"/>
                  </a:cubicBezTo>
                  <a:lnTo>
                    <a:pt x="482017" y="191102"/>
                  </a:lnTo>
                  <a:cubicBezTo>
                    <a:pt x="472444" y="197127"/>
                    <a:pt x="461004" y="200140"/>
                    <a:pt x="447689" y="200140"/>
                  </a:cubicBezTo>
                  <a:cubicBezTo>
                    <a:pt x="430182" y="200140"/>
                    <a:pt x="416027" y="193995"/>
                    <a:pt x="405255" y="181707"/>
                  </a:cubicBezTo>
                  <a:cubicBezTo>
                    <a:pt x="394472" y="169419"/>
                    <a:pt x="389081" y="153325"/>
                    <a:pt x="389081" y="133427"/>
                  </a:cubicBezTo>
                  <a:cubicBezTo>
                    <a:pt x="389081" y="112577"/>
                    <a:pt x="395130" y="95489"/>
                    <a:pt x="407236" y="82173"/>
                  </a:cubicBezTo>
                  <a:cubicBezTo>
                    <a:pt x="419342" y="68847"/>
                    <a:pt x="434887" y="62189"/>
                    <a:pt x="453880" y="62189"/>
                  </a:cubicBezTo>
                  <a:close/>
                  <a:moveTo>
                    <a:pt x="84195" y="21280"/>
                  </a:moveTo>
                  <a:cubicBezTo>
                    <a:pt x="63174" y="21280"/>
                    <a:pt x="45877" y="29033"/>
                    <a:pt x="32294" y="44530"/>
                  </a:cubicBezTo>
                  <a:cubicBezTo>
                    <a:pt x="18711" y="60027"/>
                    <a:pt x="11920" y="80306"/>
                    <a:pt x="11920" y="105357"/>
                  </a:cubicBezTo>
                  <a:cubicBezTo>
                    <a:pt x="11920" y="130731"/>
                    <a:pt x="18349" y="150926"/>
                    <a:pt x="31189" y="165950"/>
                  </a:cubicBezTo>
                  <a:cubicBezTo>
                    <a:pt x="44028" y="180974"/>
                    <a:pt x="61192" y="188486"/>
                    <a:pt x="82671" y="188486"/>
                  </a:cubicBezTo>
                  <a:cubicBezTo>
                    <a:pt x="105017" y="188486"/>
                    <a:pt x="122705" y="181053"/>
                    <a:pt x="135735" y="166188"/>
                  </a:cubicBezTo>
                  <a:cubicBezTo>
                    <a:pt x="148775" y="151322"/>
                    <a:pt x="155300" y="130607"/>
                    <a:pt x="155300" y="104052"/>
                  </a:cubicBezTo>
                  <a:cubicBezTo>
                    <a:pt x="155300" y="78049"/>
                    <a:pt x="148937" y="57751"/>
                    <a:pt x="136202" y="43168"/>
                  </a:cubicBezTo>
                  <a:cubicBezTo>
                    <a:pt x="123476" y="28576"/>
                    <a:pt x="106141" y="21280"/>
                    <a:pt x="84195" y="21280"/>
                  </a:cubicBezTo>
                  <a:close/>
                  <a:moveTo>
                    <a:pt x="350857" y="12717"/>
                  </a:moveTo>
                  <a:cubicBezTo>
                    <a:pt x="353429" y="12717"/>
                    <a:pt x="355705" y="13574"/>
                    <a:pt x="357696" y="15279"/>
                  </a:cubicBezTo>
                  <a:cubicBezTo>
                    <a:pt x="359677" y="16984"/>
                    <a:pt x="360668" y="19298"/>
                    <a:pt x="360668" y="22232"/>
                  </a:cubicBezTo>
                  <a:cubicBezTo>
                    <a:pt x="360668" y="25013"/>
                    <a:pt x="359696" y="27366"/>
                    <a:pt x="357753" y="29309"/>
                  </a:cubicBezTo>
                  <a:cubicBezTo>
                    <a:pt x="355801" y="31252"/>
                    <a:pt x="353505" y="32224"/>
                    <a:pt x="350857" y="32224"/>
                  </a:cubicBezTo>
                  <a:cubicBezTo>
                    <a:pt x="348295" y="32224"/>
                    <a:pt x="346057" y="31290"/>
                    <a:pt x="344152" y="29433"/>
                  </a:cubicBezTo>
                  <a:cubicBezTo>
                    <a:pt x="342247" y="27566"/>
                    <a:pt x="341285" y="25166"/>
                    <a:pt x="341285" y="22232"/>
                  </a:cubicBezTo>
                  <a:cubicBezTo>
                    <a:pt x="341285" y="19460"/>
                    <a:pt x="342266" y="17184"/>
                    <a:pt x="344209" y="15393"/>
                  </a:cubicBezTo>
                  <a:cubicBezTo>
                    <a:pt x="346152" y="13612"/>
                    <a:pt x="348371" y="12717"/>
                    <a:pt x="350857" y="12717"/>
                  </a:cubicBezTo>
                  <a:close/>
                  <a:moveTo>
                    <a:pt x="86291" y="9630"/>
                  </a:moveTo>
                  <a:cubicBezTo>
                    <a:pt x="110656" y="9630"/>
                    <a:pt x="130392" y="18127"/>
                    <a:pt x="145489" y="35138"/>
                  </a:cubicBezTo>
                  <a:cubicBezTo>
                    <a:pt x="160586" y="52141"/>
                    <a:pt x="168139" y="74439"/>
                    <a:pt x="168139" y="102032"/>
                  </a:cubicBezTo>
                  <a:cubicBezTo>
                    <a:pt x="168139" y="132474"/>
                    <a:pt x="160414" y="156436"/>
                    <a:pt x="144965" y="173918"/>
                  </a:cubicBezTo>
                  <a:cubicBezTo>
                    <a:pt x="129515" y="191399"/>
                    <a:pt x="108827" y="200140"/>
                    <a:pt x="82910" y="200140"/>
                  </a:cubicBezTo>
                  <a:cubicBezTo>
                    <a:pt x="57382" y="200140"/>
                    <a:pt x="37028" y="191498"/>
                    <a:pt x="21845" y="174215"/>
                  </a:cubicBezTo>
                  <a:cubicBezTo>
                    <a:pt x="6671" y="156932"/>
                    <a:pt x="-920" y="134456"/>
                    <a:pt x="-920" y="106785"/>
                  </a:cubicBezTo>
                  <a:cubicBezTo>
                    <a:pt x="-920" y="77372"/>
                    <a:pt x="6862" y="53826"/>
                    <a:pt x="22436" y="36148"/>
                  </a:cubicBezTo>
                  <a:cubicBezTo>
                    <a:pt x="37999" y="18470"/>
                    <a:pt x="59287" y="9630"/>
                    <a:pt x="86291" y="9630"/>
                  </a:cubicBezTo>
                  <a:close/>
                  <a:moveTo>
                    <a:pt x="316520" y="115"/>
                  </a:moveTo>
                  <a:cubicBezTo>
                    <a:pt x="322044" y="115"/>
                    <a:pt x="326597" y="944"/>
                    <a:pt x="330178" y="2611"/>
                  </a:cubicBezTo>
                  <a:lnTo>
                    <a:pt x="330178" y="14622"/>
                  </a:lnTo>
                  <a:cubicBezTo>
                    <a:pt x="327064" y="12164"/>
                    <a:pt x="322359" y="10935"/>
                    <a:pt x="316053" y="10935"/>
                  </a:cubicBezTo>
                  <a:cubicBezTo>
                    <a:pt x="300175" y="10935"/>
                    <a:pt x="292231" y="21794"/>
                    <a:pt x="292231" y="43520"/>
                  </a:cubicBezTo>
                  <a:lnTo>
                    <a:pt x="292231" y="65399"/>
                  </a:lnTo>
                  <a:lnTo>
                    <a:pt x="326445" y="65399"/>
                  </a:lnTo>
                  <a:lnTo>
                    <a:pt x="326445" y="76220"/>
                  </a:lnTo>
                  <a:lnTo>
                    <a:pt x="292231" y="76220"/>
                  </a:lnTo>
                  <a:lnTo>
                    <a:pt x="292231" y="196929"/>
                  </a:lnTo>
                  <a:lnTo>
                    <a:pt x="280677" y="196929"/>
                  </a:lnTo>
                  <a:lnTo>
                    <a:pt x="280677" y="76220"/>
                  </a:lnTo>
                  <a:lnTo>
                    <a:pt x="257436" y="76220"/>
                  </a:lnTo>
                  <a:lnTo>
                    <a:pt x="257436" y="65399"/>
                  </a:lnTo>
                  <a:lnTo>
                    <a:pt x="280677" y="65399"/>
                  </a:lnTo>
                  <a:lnTo>
                    <a:pt x="280677" y="42568"/>
                  </a:lnTo>
                  <a:cubicBezTo>
                    <a:pt x="280677" y="28700"/>
                    <a:pt x="284096" y="18155"/>
                    <a:pt x="290945" y="10935"/>
                  </a:cubicBezTo>
                  <a:cubicBezTo>
                    <a:pt x="297794" y="3725"/>
                    <a:pt x="306318" y="115"/>
                    <a:pt x="316520" y="115"/>
                  </a:cubicBezTo>
                  <a:close/>
                  <a:moveTo>
                    <a:pt x="245044" y="115"/>
                  </a:moveTo>
                  <a:cubicBezTo>
                    <a:pt x="250569" y="115"/>
                    <a:pt x="255121" y="944"/>
                    <a:pt x="258703" y="2611"/>
                  </a:cubicBezTo>
                  <a:lnTo>
                    <a:pt x="258703" y="14622"/>
                  </a:lnTo>
                  <a:cubicBezTo>
                    <a:pt x="255588" y="12164"/>
                    <a:pt x="250883" y="10935"/>
                    <a:pt x="244577" y="10935"/>
                  </a:cubicBezTo>
                  <a:cubicBezTo>
                    <a:pt x="228699" y="10935"/>
                    <a:pt x="220755" y="21794"/>
                    <a:pt x="220755" y="43520"/>
                  </a:cubicBezTo>
                  <a:lnTo>
                    <a:pt x="220755" y="65399"/>
                  </a:lnTo>
                  <a:lnTo>
                    <a:pt x="254969" y="65399"/>
                  </a:lnTo>
                  <a:lnTo>
                    <a:pt x="254969" y="76220"/>
                  </a:lnTo>
                  <a:lnTo>
                    <a:pt x="220755" y="76220"/>
                  </a:lnTo>
                  <a:lnTo>
                    <a:pt x="220755" y="196929"/>
                  </a:lnTo>
                  <a:lnTo>
                    <a:pt x="209201" y="196929"/>
                  </a:lnTo>
                  <a:lnTo>
                    <a:pt x="209201" y="76220"/>
                  </a:lnTo>
                  <a:lnTo>
                    <a:pt x="185970" y="76220"/>
                  </a:lnTo>
                  <a:lnTo>
                    <a:pt x="185970" y="65399"/>
                  </a:lnTo>
                  <a:lnTo>
                    <a:pt x="209201" y="65399"/>
                  </a:lnTo>
                  <a:lnTo>
                    <a:pt x="209201" y="42568"/>
                  </a:lnTo>
                  <a:cubicBezTo>
                    <a:pt x="209201" y="28700"/>
                    <a:pt x="212621" y="18155"/>
                    <a:pt x="219469" y="10935"/>
                  </a:cubicBezTo>
                  <a:cubicBezTo>
                    <a:pt x="226327" y="3725"/>
                    <a:pt x="234843" y="115"/>
                    <a:pt x="245044" y="115"/>
                  </a:cubicBez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97489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ac114957-c432-495c-96fe-f6fa192e412d&quot;,&quot;Name&quot;:&quot;4&quot;,&quot;Kind&quot;:&quot;Custom&quot;,&quot;OldGuidesSetting&quot;:{&quot;HeaderHeight&quot;:7.0,&quot;FooterHeight&quot;:5.0,&quot;SideMargin&quot;:5.0,&quot;TopMargin&quot;:4.0,&quot;BottomMargin&quot;:4.0,&quot;IntervalMargin&quot;:3.0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主题1">
  <a:themeElements>
    <a:clrScheme name="稿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F2FEC"/>
      </a:accent1>
      <a:accent2>
        <a:srgbClr val="6399F4"/>
      </a:accent2>
      <a:accent3>
        <a:srgbClr val="5E60F4"/>
      </a:accent3>
      <a:accent4>
        <a:srgbClr val="8393F7"/>
      </a:accent4>
      <a:accent5>
        <a:srgbClr val="E1E2E9"/>
      </a:accent5>
      <a:accent6>
        <a:srgbClr val="CED6EB"/>
      </a:accent6>
      <a:hlink>
        <a:srgbClr val="0563C1"/>
      </a:hlink>
      <a:folHlink>
        <a:srgbClr val="954F72"/>
      </a:folHlink>
    </a:clrScheme>
    <a:fontScheme name="OPs">
      <a:majorFont>
        <a:latin typeface="Arial Black"/>
        <a:ea typeface="微软雅黑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83AE8468-3019-4826-BAFF-4B3339EE6E5C}" vid="{AF7A6298-FA00-48CD-910C-9583E01DC8FB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1838</TotalTime>
  <Words>2537</Words>
  <Application>Microsoft Office PowerPoint</Application>
  <PresentationFormat>宽屏</PresentationFormat>
  <Paragraphs>675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8" baseType="lpstr">
      <vt:lpstr>微软雅黑</vt:lpstr>
      <vt:lpstr>微软雅黑</vt:lpstr>
      <vt:lpstr>微软雅黑 Light</vt:lpstr>
      <vt:lpstr>Arial</vt:lpstr>
      <vt:lpstr>Arial Black</vt:lpstr>
      <vt:lpstr>主题1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70</dc:creator>
  <cp:lastModifiedBy>Xin Zhang (FA Talent)</cp:lastModifiedBy>
  <cp:revision>48</cp:revision>
  <dcterms:created xsi:type="dcterms:W3CDTF">2021-11-21T09:40:59Z</dcterms:created>
  <dcterms:modified xsi:type="dcterms:W3CDTF">2022-01-07T11:15:44Z</dcterms:modified>
</cp:coreProperties>
</file>