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1862" r:id="rId5"/>
    <p:sldId id="1865" r:id="rId6"/>
    <p:sldId id="286" r:id="rId7"/>
    <p:sldId id="1894" r:id="rId8"/>
    <p:sldId id="1864" r:id="rId9"/>
    <p:sldId id="1935" r:id="rId10"/>
    <p:sldId id="1868" r:id="rId11"/>
    <p:sldId id="2001" r:id="rId12"/>
    <p:sldId id="2007" r:id="rId13"/>
    <p:sldId id="1850" r:id="rId14"/>
    <p:sldId id="1851" r:id="rId15"/>
    <p:sldId id="1867" r:id="rId16"/>
    <p:sldId id="1893" r:id="rId17"/>
    <p:sldId id="1878" r:id="rId18"/>
    <p:sldId id="290" r:id="rId19"/>
    <p:sldId id="285" r:id="rId20"/>
    <p:sldId id="1849" r:id="rId21"/>
    <p:sldId id="2006" r:id="rId22"/>
    <p:sldId id="1846" r:id="rId23"/>
    <p:sldId id="2002" r:id="rId24"/>
    <p:sldId id="1870" r:id="rId25"/>
    <p:sldId id="279" r:id="rId26"/>
    <p:sldId id="1983" r:id="rId27"/>
    <p:sldId id="314" r:id="rId28"/>
    <p:sldId id="318" r:id="rId29"/>
    <p:sldId id="2005" r:id="rId30"/>
    <p:sldId id="2008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BEA"/>
    <a:srgbClr val="E7DA38"/>
    <a:srgbClr val="F7B726"/>
    <a:srgbClr val="666666"/>
    <a:srgbClr val="025CD7"/>
    <a:srgbClr val="009FE8"/>
    <a:srgbClr val="017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4" autoAdjust="0"/>
    <p:restoredTop sz="94660"/>
  </p:normalViewPr>
  <p:slideViewPr>
    <p:cSldViewPr snapToGrid="0">
      <p:cViewPr>
        <p:scale>
          <a:sx n="75" d="100"/>
          <a:sy n="75" d="100"/>
        </p:scale>
        <p:origin x="1368" y="9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1B-4AAB-96DE-ACECFB2096F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1B-4AAB-96DE-ACECFB2096F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1B-4AAB-96DE-ACECFB209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8-4B5C-8D71-EC66C2A43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axId val="1190319624"/>
        <c:axId val="1190314376"/>
      </c:barChart>
      <c:catAx>
        <c:axId val="1190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4376"/>
        <c:crosses val="autoZero"/>
        <c:auto val="1"/>
        <c:lblAlgn val="ctr"/>
        <c:lblOffset val="100"/>
        <c:noMultiLvlLbl val="0"/>
      </c:catAx>
      <c:valAx>
        <c:axId val="1190314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A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3000"/>
                  </a:schemeClr>
                </a:gs>
              </a:gsLst>
              <a:lin ang="16200000" scaled="0"/>
              <a:tileRect/>
            </a:gradFill>
          </c:spPr>
          <c:cat>
            <c:numRef>
              <c:f>Sheet1!$A$2:$A$30</c:f>
              <c:numCache>
                <c:formatCode>m/d/yy</c:formatCode>
                <c:ptCount val="29"/>
                <c:pt idx="0">
                  <c:v>41903</c:v>
                </c:pt>
                <c:pt idx="1">
                  <c:v>41904</c:v>
                </c:pt>
                <c:pt idx="2">
                  <c:v>41905</c:v>
                </c:pt>
                <c:pt idx="3">
                  <c:v>41906</c:v>
                </c:pt>
                <c:pt idx="4">
                  <c:v>41907</c:v>
                </c:pt>
                <c:pt idx="5">
                  <c:v>41908</c:v>
                </c:pt>
                <c:pt idx="6">
                  <c:v>41909</c:v>
                </c:pt>
                <c:pt idx="7">
                  <c:v>41910</c:v>
                </c:pt>
                <c:pt idx="8">
                  <c:v>41911</c:v>
                </c:pt>
                <c:pt idx="9">
                  <c:v>41912</c:v>
                </c:pt>
                <c:pt idx="10">
                  <c:v>41913</c:v>
                </c:pt>
                <c:pt idx="11">
                  <c:v>41914</c:v>
                </c:pt>
                <c:pt idx="12">
                  <c:v>41915</c:v>
                </c:pt>
                <c:pt idx="13">
                  <c:v>41916</c:v>
                </c:pt>
                <c:pt idx="14">
                  <c:v>41917</c:v>
                </c:pt>
                <c:pt idx="15">
                  <c:v>41918</c:v>
                </c:pt>
                <c:pt idx="16">
                  <c:v>41919</c:v>
                </c:pt>
                <c:pt idx="17">
                  <c:v>41920</c:v>
                </c:pt>
                <c:pt idx="18">
                  <c:v>41921</c:v>
                </c:pt>
                <c:pt idx="19">
                  <c:v>41922</c:v>
                </c:pt>
                <c:pt idx="20">
                  <c:v>41923</c:v>
                </c:pt>
                <c:pt idx="21">
                  <c:v>41924</c:v>
                </c:pt>
                <c:pt idx="22">
                  <c:v>41925</c:v>
                </c:pt>
                <c:pt idx="23">
                  <c:v>41926</c:v>
                </c:pt>
                <c:pt idx="24">
                  <c:v>41927</c:v>
                </c:pt>
                <c:pt idx="25">
                  <c:v>41928</c:v>
                </c:pt>
                <c:pt idx="26">
                  <c:v>41929</c:v>
                </c:pt>
                <c:pt idx="27">
                  <c:v>41930</c:v>
                </c:pt>
                <c:pt idx="28">
                  <c:v>41931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14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F-4A71-94F1-2A1C5234F3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Category B Fill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16200000" scaled="0"/>
              <a:tileRect/>
            </a:gradFill>
          </c:spPr>
          <c:cat>
            <c:numRef>
              <c:f>Sheet1!$A$2:$A$30</c:f>
              <c:numCache>
                <c:formatCode>m/d/yy</c:formatCode>
                <c:ptCount val="29"/>
                <c:pt idx="0">
                  <c:v>41903</c:v>
                </c:pt>
                <c:pt idx="1">
                  <c:v>41904</c:v>
                </c:pt>
                <c:pt idx="2">
                  <c:v>41905</c:v>
                </c:pt>
                <c:pt idx="3">
                  <c:v>41906</c:v>
                </c:pt>
                <c:pt idx="4">
                  <c:v>41907</c:v>
                </c:pt>
                <c:pt idx="5">
                  <c:v>41908</c:v>
                </c:pt>
                <c:pt idx="6">
                  <c:v>41909</c:v>
                </c:pt>
                <c:pt idx="7">
                  <c:v>41910</c:v>
                </c:pt>
                <c:pt idx="8">
                  <c:v>41911</c:v>
                </c:pt>
                <c:pt idx="9">
                  <c:v>41912</c:v>
                </c:pt>
                <c:pt idx="10">
                  <c:v>41913</c:v>
                </c:pt>
                <c:pt idx="11">
                  <c:v>41914</c:v>
                </c:pt>
                <c:pt idx="12">
                  <c:v>41915</c:v>
                </c:pt>
                <c:pt idx="13">
                  <c:v>41916</c:v>
                </c:pt>
                <c:pt idx="14">
                  <c:v>41917</c:v>
                </c:pt>
                <c:pt idx="15">
                  <c:v>41918</c:v>
                </c:pt>
                <c:pt idx="16">
                  <c:v>41919</c:v>
                </c:pt>
                <c:pt idx="17">
                  <c:v>41920</c:v>
                </c:pt>
                <c:pt idx="18">
                  <c:v>41921</c:v>
                </c:pt>
                <c:pt idx="19">
                  <c:v>41922</c:v>
                </c:pt>
                <c:pt idx="20">
                  <c:v>41923</c:v>
                </c:pt>
                <c:pt idx="21">
                  <c:v>41924</c:v>
                </c:pt>
                <c:pt idx="22">
                  <c:v>41925</c:v>
                </c:pt>
                <c:pt idx="23">
                  <c:v>41926</c:v>
                </c:pt>
                <c:pt idx="24">
                  <c:v>41927</c:v>
                </c:pt>
                <c:pt idx="25">
                  <c:v>41928</c:v>
                </c:pt>
                <c:pt idx="26">
                  <c:v>41929</c:v>
                </c:pt>
                <c:pt idx="27">
                  <c:v>41930</c:v>
                </c:pt>
                <c:pt idx="28">
                  <c:v>41931</c:v>
                </c:pt>
              </c:numCache>
            </c:numRef>
          </c:cat>
          <c:val>
            <c:numRef>
              <c:f>Sheet1!$E$2:$E$30</c:f>
              <c:numCache>
                <c:formatCode>General</c:formatCode>
                <c:ptCount val="2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FF-4A71-94F1-2A1C5234F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9391408"/>
        <c:axId val="809394128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Category A Fill</c:v>
                </c:pt>
              </c:strCache>
            </c:strRef>
          </c:tx>
          <c:spPr>
            <a:ln w="63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 w="3175">
                <a:noFill/>
              </a:ln>
            </c:spPr>
          </c:marker>
          <c:cat>
            <c:numRef>
              <c:f>Sheet1!$A$2:$A$30</c:f>
              <c:numCache>
                <c:formatCode>m/d/yy</c:formatCode>
                <c:ptCount val="29"/>
                <c:pt idx="0">
                  <c:v>41903</c:v>
                </c:pt>
                <c:pt idx="1">
                  <c:v>41904</c:v>
                </c:pt>
                <c:pt idx="2">
                  <c:v>41905</c:v>
                </c:pt>
                <c:pt idx="3">
                  <c:v>41906</c:v>
                </c:pt>
                <c:pt idx="4">
                  <c:v>41907</c:v>
                </c:pt>
                <c:pt idx="5">
                  <c:v>41908</c:v>
                </c:pt>
                <c:pt idx="6">
                  <c:v>41909</c:v>
                </c:pt>
                <c:pt idx="7">
                  <c:v>41910</c:v>
                </c:pt>
                <c:pt idx="8">
                  <c:v>41911</c:v>
                </c:pt>
                <c:pt idx="9">
                  <c:v>41912</c:v>
                </c:pt>
                <c:pt idx="10">
                  <c:v>41913</c:v>
                </c:pt>
                <c:pt idx="11">
                  <c:v>41914</c:v>
                </c:pt>
                <c:pt idx="12">
                  <c:v>41915</c:v>
                </c:pt>
                <c:pt idx="13">
                  <c:v>41916</c:v>
                </c:pt>
                <c:pt idx="14">
                  <c:v>41917</c:v>
                </c:pt>
                <c:pt idx="15">
                  <c:v>41918</c:v>
                </c:pt>
                <c:pt idx="16">
                  <c:v>41919</c:v>
                </c:pt>
                <c:pt idx="17">
                  <c:v>41920</c:v>
                </c:pt>
                <c:pt idx="18">
                  <c:v>41921</c:v>
                </c:pt>
                <c:pt idx="19">
                  <c:v>41922</c:v>
                </c:pt>
                <c:pt idx="20">
                  <c:v>41923</c:v>
                </c:pt>
                <c:pt idx="21">
                  <c:v>41924</c:v>
                </c:pt>
                <c:pt idx="22">
                  <c:v>41925</c:v>
                </c:pt>
                <c:pt idx="23">
                  <c:v>41926</c:v>
                </c:pt>
                <c:pt idx="24">
                  <c:v>41927</c:v>
                </c:pt>
                <c:pt idx="25">
                  <c:v>41928</c:v>
                </c:pt>
                <c:pt idx="26">
                  <c:v>41929</c:v>
                </c:pt>
                <c:pt idx="27">
                  <c:v>41930</c:v>
                </c:pt>
                <c:pt idx="28">
                  <c:v>41931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14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FF-4A71-94F1-2A1C5234F3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B</c:v>
                </c:pt>
              </c:strCache>
            </c:strRef>
          </c:tx>
          <c:spPr>
            <a:ln w="6350">
              <a:solidFill>
                <a:schemeClr val="accent1"/>
              </a:solidFill>
            </a:ln>
          </c:spPr>
          <c:marker>
            <c:symbol val="circle"/>
            <c:size val="4"/>
          </c:marker>
          <c:cat>
            <c:numRef>
              <c:f>Sheet1!$A$2:$A$30</c:f>
              <c:numCache>
                <c:formatCode>m/d/yy</c:formatCode>
                <c:ptCount val="29"/>
                <c:pt idx="0">
                  <c:v>41903</c:v>
                </c:pt>
                <c:pt idx="1">
                  <c:v>41904</c:v>
                </c:pt>
                <c:pt idx="2">
                  <c:v>41905</c:v>
                </c:pt>
                <c:pt idx="3">
                  <c:v>41906</c:v>
                </c:pt>
                <c:pt idx="4">
                  <c:v>41907</c:v>
                </c:pt>
                <c:pt idx="5">
                  <c:v>41908</c:v>
                </c:pt>
                <c:pt idx="6">
                  <c:v>41909</c:v>
                </c:pt>
                <c:pt idx="7">
                  <c:v>41910</c:v>
                </c:pt>
                <c:pt idx="8">
                  <c:v>41911</c:v>
                </c:pt>
                <c:pt idx="9">
                  <c:v>41912</c:v>
                </c:pt>
                <c:pt idx="10">
                  <c:v>41913</c:v>
                </c:pt>
                <c:pt idx="11">
                  <c:v>41914</c:v>
                </c:pt>
                <c:pt idx="12">
                  <c:v>41915</c:v>
                </c:pt>
                <c:pt idx="13">
                  <c:v>41916</c:v>
                </c:pt>
                <c:pt idx="14">
                  <c:v>41917</c:v>
                </c:pt>
                <c:pt idx="15">
                  <c:v>41918</c:v>
                </c:pt>
                <c:pt idx="16">
                  <c:v>41919</c:v>
                </c:pt>
                <c:pt idx="17">
                  <c:v>41920</c:v>
                </c:pt>
                <c:pt idx="18">
                  <c:v>41921</c:v>
                </c:pt>
                <c:pt idx="19">
                  <c:v>41922</c:v>
                </c:pt>
                <c:pt idx="20">
                  <c:v>41923</c:v>
                </c:pt>
                <c:pt idx="21">
                  <c:v>41924</c:v>
                </c:pt>
                <c:pt idx="22">
                  <c:v>41925</c:v>
                </c:pt>
                <c:pt idx="23">
                  <c:v>41926</c:v>
                </c:pt>
                <c:pt idx="24">
                  <c:v>41927</c:v>
                </c:pt>
                <c:pt idx="25">
                  <c:v>41928</c:v>
                </c:pt>
                <c:pt idx="26">
                  <c:v>41929</c:v>
                </c:pt>
                <c:pt idx="27">
                  <c:v>41930</c:v>
                </c:pt>
                <c:pt idx="28">
                  <c:v>41931</c:v>
                </c:pt>
              </c:numCache>
            </c:num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FF-4A71-94F1-2A1C5234F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391408"/>
        <c:axId val="809394128"/>
      </c:lineChart>
      <c:dateAx>
        <c:axId val="809391408"/>
        <c:scaling>
          <c:orientation val="minMax"/>
        </c:scaling>
        <c:delete val="0"/>
        <c:axPos val="b"/>
        <c:majorGridlines>
          <c:spPr>
            <a:ln w="6350">
              <a:solidFill>
                <a:schemeClr val="tx1">
                  <a:lumMod val="60000"/>
                  <a:lumOff val="40000"/>
                  <a:alpha val="50000"/>
                </a:schemeClr>
              </a:solidFill>
            </a:ln>
          </c:spPr>
        </c:majorGridlines>
        <c:numFmt formatCode="m/d/yy" sourceLinked="1"/>
        <c:majorTickMark val="none"/>
        <c:minorTickMark val="none"/>
        <c:tickLblPos val="nextTo"/>
        <c:spPr>
          <a:ln>
            <a:noFill/>
          </a:ln>
        </c:spPr>
        <c:crossAx val="809394128"/>
        <c:crosses val="autoZero"/>
        <c:auto val="1"/>
        <c:lblOffset val="100"/>
        <c:baseTimeUnit val="days"/>
        <c:majorUnit val="7"/>
        <c:majorTimeUnit val="days"/>
      </c:dateAx>
      <c:valAx>
        <c:axId val="809394128"/>
        <c:scaling>
          <c:orientation val="minMax"/>
          <c:max val="160"/>
        </c:scaling>
        <c:delete val="0"/>
        <c:axPos val="l"/>
        <c:majorGridlines>
          <c:spPr>
            <a:ln w="6350">
              <a:solidFill>
                <a:schemeClr val="tx1">
                  <a:lumMod val="60000"/>
                  <a:lumOff val="40000"/>
                  <a:alpha val="5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809391408"/>
        <c:crosses val="autoZero"/>
        <c:crossBetween val="midCat"/>
        <c:majorUnit val="40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 w="28575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1-467B-B2C3-FEAFD8E26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5"/>
        <c:overlap val="8"/>
        <c:axId val="1190319624"/>
        <c:axId val="11903143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FC1-467B-B2C3-FEAFD8E26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319624"/>
        <c:axId val="1190314376"/>
      </c:lineChart>
      <c:catAx>
        <c:axId val="119031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4376"/>
        <c:crosses val="autoZero"/>
        <c:auto val="1"/>
        <c:lblAlgn val="ctr"/>
        <c:lblOffset val="100"/>
        <c:noMultiLvlLbl val="0"/>
      </c:catAx>
      <c:valAx>
        <c:axId val="1190314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9031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FA-4314-B8F6-C2F6A944EB4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4FA-4314-B8F6-C2F6A944EB4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4FA-4314-B8F6-C2F6A944EB4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4FA-4314-B8F6-C2F6A944EB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  <c:pt idx="4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FA-4314-B8F6-C2F6A944EB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  <a:alpha val="3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0.75</c:v>
                </c:pt>
                <c:pt idx="2">
                  <c:v>0.65</c:v>
                </c:pt>
                <c:pt idx="3">
                  <c:v>0.55000000000000004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4FA-4314-B8F6-C2F6A944E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742512816"/>
        <c:axId val="-742511728"/>
      </c:barChart>
      <c:catAx>
        <c:axId val="-742512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-742511728"/>
        <c:crosses val="autoZero"/>
        <c:auto val="1"/>
        <c:lblAlgn val="ctr"/>
        <c:lblOffset val="100"/>
        <c:noMultiLvlLbl val="0"/>
      </c:catAx>
      <c:valAx>
        <c:axId val="-742511728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-74251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744-4B35-81E4-30BD60BD545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744-4B35-81E4-30BD60BD545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744-4B35-81E4-30BD60BD545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744-4B35-81E4-30BD60BD54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</c:v>
                </c:pt>
                <c:pt idx="1">
                  <c:v>0.56999999999999995</c:v>
                </c:pt>
                <c:pt idx="2">
                  <c:v>0.45</c:v>
                </c:pt>
                <c:pt idx="3">
                  <c:v>0.4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44-4B35-81E4-30BD60BD54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  <a:alpha val="3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</c:v>
                </c:pt>
                <c:pt idx="1">
                  <c:v>0.43</c:v>
                </c:pt>
                <c:pt idx="2">
                  <c:v>0.55000000000000004</c:v>
                </c:pt>
                <c:pt idx="3">
                  <c:v>0.6</c:v>
                </c:pt>
                <c:pt idx="4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44-4B35-81E4-30BD60BD5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742510640"/>
        <c:axId val="-742509552"/>
      </c:barChart>
      <c:catAx>
        <c:axId val="-7425106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-742509552"/>
        <c:crosses val="autoZero"/>
        <c:auto val="1"/>
        <c:lblAlgn val="ctr"/>
        <c:lblOffset val="100"/>
        <c:noMultiLvlLbl val="0"/>
      </c:catAx>
      <c:valAx>
        <c:axId val="-742509552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-742510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60561414244485E-3"/>
          <c:y val="0"/>
          <c:w val="0.97443558829622068"/>
          <c:h val="0.94843750317190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tx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D78-41A2-A913-5926C0B72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56671"/>
        <c:axId val="157657327"/>
      </c:lineChart>
      <c:catAx>
        <c:axId val="1576566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7657327"/>
        <c:crosses val="autoZero"/>
        <c:auto val="1"/>
        <c:lblAlgn val="ctr"/>
        <c:lblOffset val="100"/>
        <c:noMultiLvlLbl val="0"/>
      </c:catAx>
      <c:valAx>
        <c:axId val="157657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65667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18018855198665E-2"/>
          <c:y val="0.12482208077703978"/>
          <c:w val="0.92385965206289433"/>
          <c:h val="0.71920169480066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8B-41E1-8505-7ECBE432881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698B-41E1-8505-7ECBE432881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698B-41E1-8505-7ECBE432881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698B-41E1-8505-7ECBE4328813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50</c:v>
                </c:pt>
                <c:pt idx="1">
                  <c:v>80</c:v>
                </c:pt>
                <c:pt idx="2">
                  <c:v>50</c:v>
                </c:pt>
                <c:pt idx="3">
                  <c:v>70</c:v>
                </c:pt>
                <c:pt idx="4">
                  <c:v>100</c:v>
                </c:pt>
                <c:pt idx="5">
                  <c:v>200</c:v>
                </c:pt>
                <c:pt idx="6">
                  <c:v>145</c:v>
                </c:pt>
                <c:pt idx="7">
                  <c:v>195</c:v>
                </c:pt>
                <c:pt idx="8">
                  <c:v>185</c:v>
                </c:pt>
                <c:pt idx="9">
                  <c:v>320</c:v>
                </c:pt>
                <c:pt idx="10">
                  <c:v>350</c:v>
                </c:pt>
                <c:pt idx="11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8B-41E1-8505-7ECBE43288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Two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50</c:v>
                </c:pt>
                <c:pt idx="4">
                  <c:v>20</c:v>
                </c:pt>
                <c:pt idx="5">
                  <c:v>80</c:v>
                </c:pt>
                <c:pt idx="6">
                  <c:v>60</c:v>
                </c:pt>
                <c:pt idx="7">
                  <c:v>100</c:v>
                </c:pt>
                <c:pt idx="8">
                  <c:v>90</c:v>
                </c:pt>
                <c:pt idx="9">
                  <c:v>70</c:v>
                </c:pt>
                <c:pt idx="10">
                  <c:v>180</c:v>
                </c:pt>
                <c:pt idx="11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98B-41E1-8505-7ECBE4328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09392496"/>
        <c:axId val="809396848"/>
      </c:barChart>
      <c:catAx>
        <c:axId val="80939249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lumMod val="60000"/>
                  <a:lumOff val="40000"/>
                  <a:alpha val="50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>
            <a:noFill/>
          </a:ln>
        </c:spPr>
        <c:crossAx val="809396848"/>
        <c:crosses val="autoZero"/>
        <c:auto val="1"/>
        <c:lblAlgn val="ctr"/>
        <c:lblOffset val="100"/>
        <c:noMultiLvlLbl val="0"/>
      </c:catAx>
      <c:valAx>
        <c:axId val="809396848"/>
        <c:scaling>
          <c:orientation val="minMax"/>
          <c:max val="400"/>
        </c:scaling>
        <c:delete val="0"/>
        <c:axPos val="l"/>
        <c:majorGridlines>
          <c:spPr>
            <a:ln w="3175">
              <a:solidFill>
                <a:schemeClr val="tx1">
                  <a:lumMod val="60000"/>
                  <a:lumOff val="40000"/>
                  <a:alpha val="50000"/>
                </a:schemeClr>
              </a:solidFill>
            </a:ln>
          </c:spPr>
        </c:majorGridlines>
        <c:numFmt formatCode="0&quot;%&quot;" sourceLinked="0"/>
        <c:majorTickMark val="none"/>
        <c:minorTickMark val="none"/>
        <c:tickLblPos val="nextTo"/>
        <c:spPr>
          <a:ln w="19050">
            <a:noFill/>
          </a:ln>
        </c:spPr>
        <c:crossAx val="809392496"/>
        <c:crosses val="autoZero"/>
        <c:crossBetween val="between"/>
      </c:valAx>
      <c:spPr>
        <a:ln w="19050">
          <a:noFill/>
        </a:ln>
      </c:spPr>
    </c:plotArea>
    <c:legend>
      <c:legendPos val="l"/>
      <c:layout>
        <c:manualLayout>
          <c:xMode val="edge"/>
          <c:yMode val="edge"/>
          <c:x val="0.70336987288353658"/>
          <c:y val="3.724427508880696E-3"/>
          <c:w val="0.29454582883021974"/>
          <c:h val="8.5262932130059851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35-4AD6-8F83-556A08405AC8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135-4AD6-8F83-556A08405AC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35-4AD6-8F83-556A08405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A7F-4BBF-9185-061296B86CB1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A7F-4BBF-9185-061296B86C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7F-4BBF-9185-061296B86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AF3-49C5-A736-BD176406005D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8AF3-49C5-A736-BD176406005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F3-49C5-A736-BD1764060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6A6A6"/>
            </a:solidFill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94A-43C2-9EA2-DEF032A3D0AA}"/>
              </c:ext>
            </c:extLst>
          </c:dPt>
          <c:dPt>
            <c:idx val="1"/>
            <c:bubble3D val="0"/>
            <c:spPr>
              <a:solidFill>
                <a:srgbClr val="A6A6A6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694A-43C2-9EA2-DEF032A3D0A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4A-43C2-9EA2-DEF032A3D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B6898-1234-4815-86B1-F52B7DE59192}" type="datetimeFigureOut">
              <a:rPr lang="zh-CN" altLang="en-US" smtClean="0"/>
              <a:t>2019/11/8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3FFA5-87D7-47DF-8B08-3717630882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53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8D7AA-7923-4585-8682-4F15FDC56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65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8D7AA-7923-4585-8682-4F15FDC56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62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8D7AA-7923-4585-8682-4F15FDC56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1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8D7AA-7923-4585-8682-4F15FDC56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10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8D7AA-7923-4585-8682-4F15FDC56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70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7A45-6934-4300-9615-8575885954E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20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8D7AA-7923-4585-8682-4F15FDC56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58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8D7AA-7923-4585-8682-4F15FDC56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98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8D7AA-7923-4585-8682-4F15FDC56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033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8D7AA-7923-4585-8682-4F15FDC564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3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8825412B-938A-4E6C-B253-CEA48F33C536}"/>
              </a:ext>
            </a:extLst>
          </p:cNvPr>
          <p:cNvSpPr/>
          <p:nvPr/>
        </p:nvSpPr>
        <p:spPr>
          <a:xfrm>
            <a:off x="4897438" y="4805362"/>
            <a:ext cx="2397125" cy="4524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41300" sx="110000" sy="110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D490906A-4200-4A68-B759-B2F812663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0" y="810740"/>
            <a:ext cx="1905000" cy="1905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0E9135A8-D950-45D7-B6D2-55D790357E90}"/>
              </a:ext>
            </a:extLst>
          </p:cNvPr>
          <p:cNvGrpSpPr/>
          <p:nvPr userDrawn="1"/>
        </p:nvGrpSpPr>
        <p:grpSpPr>
          <a:xfrm>
            <a:off x="2242025" y="990671"/>
            <a:ext cx="2455671" cy="1399101"/>
            <a:chOff x="2242025" y="990671"/>
            <a:chExt cx="2455671" cy="1399101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5F197F2-5BFC-4C96-96F5-5F786ECE675A}"/>
                </a:ext>
              </a:extLst>
            </p:cNvPr>
            <p:cNvSpPr/>
            <p:nvPr/>
          </p:nvSpPr>
          <p:spPr>
            <a:xfrm rot="900000" flipV="1">
              <a:off x="3871825" y="1568998"/>
              <a:ext cx="431036" cy="431036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4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746279F-8C5A-4650-8D29-A9EACFEEF003}"/>
                </a:ext>
              </a:extLst>
            </p:cNvPr>
            <p:cNvSpPr/>
            <p:nvPr/>
          </p:nvSpPr>
          <p:spPr>
            <a:xfrm rot="19800000">
              <a:off x="2242025" y="990671"/>
              <a:ext cx="621928" cy="621926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2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488EE116-85CC-4017-8FC3-1171C65ED2DF}"/>
                </a:ext>
              </a:extLst>
            </p:cNvPr>
            <p:cNvSpPr/>
            <p:nvPr/>
          </p:nvSpPr>
          <p:spPr>
            <a:xfrm rot="18640782" flipV="1">
              <a:off x="3777591" y="2186616"/>
              <a:ext cx="203156" cy="203156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3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3557F2D-6DCE-4E02-B2DD-34C87EC352E2}"/>
                </a:ext>
              </a:extLst>
            </p:cNvPr>
            <p:cNvSpPr/>
            <p:nvPr/>
          </p:nvSpPr>
          <p:spPr>
            <a:xfrm>
              <a:off x="4564026" y="1736565"/>
              <a:ext cx="133670" cy="133670"/>
            </a:xfrm>
            <a:prstGeom prst="ellipse">
              <a:avLst/>
            </a:prstGeom>
            <a:gradFill flip="none" rotWithShape="1">
              <a:gsLst>
                <a:gs pos="51000">
                  <a:srgbClr val="009FE8">
                    <a:alpha val="0"/>
                  </a:srgbClr>
                </a:gs>
                <a:gs pos="100000">
                  <a:srgbClr val="009FE8">
                    <a:alpha val="3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69A0F284-926F-4348-9FE6-E772D3DD9C97}"/>
                </a:ext>
              </a:extLst>
            </p:cNvPr>
            <p:cNvCxnSpPr>
              <a:cxnSpLocks/>
              <a:stCxn id="15" idx="5"/>
              <a:endCxn id="14" idx="2"/>
            </p:cNvCxnSpPr>
            <p:nvPr/>
          </p:nvCxnSpPr>
          <p:spPr>
            <a:xfrm>
              <a:off x="2853357" y="1382117"/>
              <a:ext cx="1025812" cy="346619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F2BFFD0-7946-4A23-B4BE-CD09DAC91C48}"/>
                </a:ext>
              </a:extLst>
            </p:cNvPr>
            <p:cNvCxnSpPr>
              <a:cxnSpLocks/>
              <a:stCxn id="16" idx="6"/>
              <a:endCxn id="14" idx="0"/>
            </p:cNvCxnSpPr>
            <p:nvPr/>
          </p:nvCxnSpPr>
          <p:spPr>
            <a:xfrm flipV="1">
              <a:off x="3945381" y="1992690"/>
              <a:ext cx="86182" cy="218471"/>
            </a:xfrm>
            <a:prstGeom prst="line">
              <a:avLst/>
            </a:prstGeom>
            <a:ln>
              <a:solidFill>
                <a:srgbClr val="009FE8">
                  <a:alpha val="3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0763142-BC78-4F55-91DC-13A0023F25E4}"/>
                </a:ext>
              </a:extLst>
            </p:cNvPr>
            <p:cNvCxnSpPr>
              <a:cxnSpLocks/>
              <a:stCxn id="17" idx="2"/>
              <a:endCxn id="14" idx="6"/>
            </p:cNvCxnSpPr>
            <p:nvPr/>
          </p:nvCxnSpPr>
          <p:spPr>
            <a:xfrm flipH="1">
              <a:off x="4295517" y="1803400"/>
              <a:ext cx="268509" cy="36896"/>
            </a:xfrm>
            <a:prstGeom prst="line">
              <a:avLst/>
            </a:prstGeom>
            <a:ln>
              <a:solidFill>
                <a:srgbClr val="009FE8">
                  <a:alpha val="3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9AA5F3D-FA57-4EEA-97C7-BB2574E83A08}"/>
              </a:ext>
            </a:extLst>
          </p:cNvPr>
          <p:cNvGrpSpPr/>
          <p:nvPr userDrawn="1"/>
        </p:nvGrpSpPr>
        <p:grpSpPr>
          <a:xfrm flipH="1">
            <a:off x="7379947" y="570136"/>
            <a:ext cx="1815668" cy="1728836"/>
            <a:chOff x="6874032" y="928141"/>
            <a:chExt cx="1815668" cy="172883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65CCA9BF-A52C-4A2B-8FF1-9022E6DA8EFF}"/>
                </a:ext>
              </a:extLst>
            </p:cNvPr>
            <p:cNvSpPr/>
            <p:nvPr/>
          </p:nvSpPr>
          <p:spPr>
            <a:xfrm>
              <a:off x="7820423" y="928141"/>
              <a:ext cx="746986" cy="746986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1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708D83B7-CDC4-4BAC-964C-071E7B3AC453}"/>
                </a:ext>
              </a:extLst>
            </p:cNvPr>
            <p:cNvSpPr/>
            <p:nvPr/>
          </p:nvSpPr>
          <p:spPr>
            <a:xfrm>
              <a:off x="6874032" y="2482509"/>
              <a:ext cx="174468" cy="174468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3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307CA015-11B7-44DC-9E89-8021DBC1B0F7}"/>
                </a:ext>
              </a:extLst>
            </p:cNvPr>
            <p:cNvSpPr/>
            <p:nvPr/>
          </p:nvSpPr>
          <p:spPr>
            <a:xfrm rot="2324846" flipV="1">
              <a:off x="7807205" y="2013613"/>
              <a:ext cx="431036" cy="431036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22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513192D3-CA71-4071-80D5-528545DBB633}"/>
                </a:ext>
              </a:extLst>
            </p:cNvPr>
            <p:cNvCxnSpPr>
              <a:cxnSpLocks/>
              <a:stCxn id="24" idx="4"/>
              <a:endCxn id="22" idx="4"/>
            </p:cNvCxnSpPr>
            <p:nvPr/>
          </p:nvCxnSpPr>
          <p:spPr>
            <a:xfrm flipV="1">
              <a:off x="8157613" y="1675127"/>
              <a:ext cx="36303" cy="385919"/>
            </a:xfrm>
            <a:prstGeom prst="line">
              <a:avLst/>
            </a:prstGeom>
            <a:ln>
              <a:solidFill>
                <a:srgbClr val="009FE8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899E85F6-952E-40FE-BD9C-2575A1764EC6}"/>
                </a:ext>
              </a:extLst>
            </p:cNvPr>
            <p:cNvCxnSpPr>
              <a:cxnSpLocks/>
              <a:stCxn id="23" idx="6"/>
              <a:endCxn id="24" idx="0"/>
            </p:cNvCxnSpPr>
            <p:nvPr/>
          </p:nvCxnSpPr>
          <p:spPr>
            <a:xfrm flipV="1">
              <a:off x="7048500" y="2397216"/>
              <a:ext cx="839333" cy="172527"/>
            </a:xfrm>
            <a:prstGeom prst="line">
              <a:avLst/>
            </a:prstGeom>
            <a:ln>
              <a:solidFill>
                <a:srgbClr val="009FE8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EF978AC9-3AED-4518-B83C-A3122A0094B3}"/>
                </a:ext>
              </a:extLst>
            </p:cNvPr>
            <p:cNvSpPr/>
            <p:nvPr/>
          </p:nvSpPr>
          <p:spPr>
            <a:xfrm>
              <a:off x="7635659" y="1832617"/>
              <a:ext cx="122454" cy="122454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6705A87-56E4-44C3-8E5F-4C2AF2BB322F}"/>
                </a:ext>
              </a:extLst>
            </p:cNvPr>
            <p:cNvCxnSpPr>
              <a:cxnSpLocks/>
              <a:stCxn id="27" idx="5"/>
              <a:endCxn id="24" idx="2"/>
            </p:cNvCxnSpPr>
            <p:nvPr/>
          </p:nvCxnSpPr>
          <p:spPr>
            <a:xfrm>
              <a:off x="7740180" y="1937138"/>
              <a:ext cx="114458" cy="157103"/>
            </a:xfrm>
            <a:prstGeom prst="line">
              <a:avLst/>
            </a:prstGeom>
            <a:ln>
              <a:solidFill>
                <a:srgbClr val="009FE8">
                  <a:alpha val="3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1DAC383-3BEC-4BCD-B04C-F0A4A65766DA}"/>
                </a:ext>
              </a:extLst>
            </p:cNvPr>
            <p:cNvSpPr/>
            <p:nvPr/>
          </p:nvSpPr>
          <p:spPr>
            <a:xfrm rot="18556198">
              <a:off x="8445118" y="2317398"/>
              <a:ext cx="244582" cy="244582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1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E8A32E8-8FF6-4D1C-AE89-AFA05B080E76}"/>
                </a:ext>
              </a:extLst>
            </p:cNvPr>
            <p:cNvCxnSpPr>
              <a:cxnSpLocks/>
              <a:stCxn id="24" idx="6"/>
              <a:endCxn id="29" idx="1"/>
            </p:cNvCxnSpPr>
            <p:nvPr/>
          </p:nvCxnSpPr>
          <p:spPr>
            <a:xfrm>
              <a:off x="8190808" y="2364021"/>
              <a:ext cx="254921" cy="87878"/>
            </a:xfrm>
            <a:prstGeom prst="line">
              <a:avLst/>
            </a:prstGeom>
            <a:ln>
              <a:solidFill>
                <a:srgbClr val="009FE8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04F7BC8-2A10-4010-8C8A-D74BCDB42D05}"/>
              </a:ext>
            </a:extLst>
          </p:cNvPr>
          <p:cNvGrpSpPr/>
          <p:nvPr userDrawn="1"/>
        </p:nvGrpSpPr>
        <p:grpSpPr>
          <a:xfrm>
            <a:off x="6216691" y="3736651"/>
            <a:ext cx="3595881" cy="3121349"/>
            <a:chOff x="6216691" y="3736651"/>
            <a:chExt cx="3595881" cy="3121349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7BCE760-0FAD-42E5-A413-1F31B72D56C0}"/>
                </a:ext>
              </a:extLst>
            </p:cNvPr>
            <p:cNvSpPr/>
            <p:nvPr/>
          </p:nvSpPr>
          <p:spPr>
            <a:xfrm>
              <a:off x="8882890" y="4998812"/>
              <a:ext cx="929682" cy="929682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1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251D492-9ECD-4E04-ADC7-7B8F7999A21A}"/>
                </a:ext>
              </a:extLst>
            </p:cNvPr>
            <p:cNvSpPr/>
            <p:nvPr/>
          </p:nvSpPr>
          <p:spPr>
            <a:xfrm>
              <a:off x="6922596" y="3736651"/>
              <a:ext cx="371967" cy="371967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3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93373A94-623F-4AB5-BA6C-253FD924F1F7}"/>
                </a:ext>
              </a:extLst>
            </p:cNvPr>
            <p:cNvSpPr/>
            <p:nvPr/>
          </p:nvSpPr>
          <p:spPr>
            <a:xfrm>
              <a:off x="8567409" y="4474374"/>
              <a:ext cx="174468" cy="174468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95E7A29F-910B-4162-80EC-516F11C0DAE0}"/>
                </a:ext>
              </a:extLst>
            </p:cNvPr>
            <p:cNvSpPr/>
            <p:nvPr/>
          </p:nvSpPr>
          <p:spPr>
            <a:xfrm>
              <a:off x="7678596" y="4385514"/>
              <a:ext cx="283653" cy="283653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3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9016A24B-1D9E-455A-BD80-9F744421C766}"/>
                </a:ext>
              </a:extLst>
            </p:cNvPr>
            <p:cNvSpPr/>
            <p:nvPr/>
          </p:nvSpPr>
          <p:spPr>
            <a:xfrm>
              <a:off x="6216691" y="4315305"/>
              <a:ext cx="174468" cy="174468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1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19C94940-995B-41B6-9551-999A631A3780}"/>
                </a:ext>
              </a:extLst>
            </p:cNvPr>
            <p:cNvCxnSpPr>
              <a:cxnSpLocks/>
              <a:endCxn id="36" idx="7"/>
            </p:cNvCxnSpPr>
            <p:nvPr/>
          </p:nvCxnSpPr>
          <p:spPr>
            <a:xfrm flipH="1">
              <a:off x="6365609" y="4074015"/>
              <a:ext cx="609868" cy="266840"/>
            </a:xfrm>
            <a:prstGeom prst="line">
              <a:avLst/>
            </a:prstGeom>
            <a:ln>
              <a:solidFill>
                <a:srgbClr val="009FE8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D561FD2B-E932-4B68-865E-9E6D6BF132A0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 flipV="1">
              <a:off x="7234238" y="4040463"/>
              <a:ext cx="485898" cy="386591"/>
            </a:xfrm>
            <a:prstGeom prst="line">
              <a:avLst/>
            </a:prstGeom>
            <a:ln>
              <a:solidFill>
                <a:srgbClr val="009FE8">
                  <a:alpha val="3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D0A0299F-83BF-46A4-A1AB-B35A18A92FA7}"/>
                </a:ext>
              </a:extLst>
            </p:cNvPr>
            <p:cNvCxnSpPr>
              <a:cxnSpLocks/>
              <a:stCxn id="34" idx="2"/>
              <a:endCxn id="35" idx="6"/>
            </p:cNvCxnSpPr>
            <p:nvPr/>
          </p:nvCxnSpPr>
          <p:spPr>
            <a:xfrm flipH="1" flipV="1">
              <a:off x="7962249" y="4527341"/>
              <a:ext cx="605160" cy="34267"/>
            </a:xfrm>
            <a:prstGeom prst="line">
              <a:avLst/>
            </a:prstGeom>
            <a:ln>
              <a:solidFill>
                <a:srgbClr val="009FE8">
                  <a:alpha val="6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83E7F788-532F-487B-8920-0B3BE18A4071}"/>
                </a:ext>
              </a:extLst>
            </p:cNvPr>
            <p:cNvCxnSpPr>
              <a:cxnSpLocks/>
              <a:stCxn id="32" idx="1"/>
              <a:endCxn id="34" idx="5"/>
            </p:cNvCxnSpPr>
            <p:nvPr/>
          </p:nvCxnSpPr>
          <p:spPr>
            <a:xfrm flipH="1" flipV="1">
              <a:off x="8716327" y="4623292"/>
              <a:ext cx="302712" cy="511669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6034E127-5E1C-4D70-AE71-9212D0D40169}"/>
                </a:ext>
              </a:extLst>
            </p:cNvPr>
            <p:cNvCxnSpPr>
              <a:cxnSpLocks/>
              <a:endCxn id="32" idx="4"/>
            </p:cNvCxnSpPr>
            <p:nvPr/>
          </p:nvCxnSpPr>
          <p:spPr>
            <a:xfrm flipV="1">
              <a:off x="8741877" y="5928494"/>
              <a:ext cx="605854" cy="929506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5DE86EEE-3B8D-4712-BBB7-6B1986F37647}"/>
                </a:ext>
              </a:extLst>
            </p:cNvPr>
            <p:cNvCxnSpPr>
              <a:cxnSpLocks/>
              <a:stCxn id="43" idx="3"/>
              <a:endCxn id="35" idx="7"/>
            </p:cNvCxnSpPr>
            <p:nvPr/>
          </p:nvCxnSpPr>
          <p:spPr>
            <a:xfrm flipH="1">
              <a:off x="7920709" y="4365249"/>
              <a:ext cx="86675" cy="61805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C737648B-4918-4E56-9515-437DFE62CBAC}"/>
                </a:ext>
              </a:extLst>
            </p:cNvPr>
            <p:cNvSpPr/>
            <p:nvPr/>
          </p:nvSpPr>
          <p:spPr>
            <a:xfrm>
              <a:off x="7997279" y="4306356"/>
              <a:ext cx="68998" cy="68998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3382536-B249-4832-996F-DD7F8B304D90}"/>
              </a:ext>
            </a:extLst>
          </p:cNvPr>
          <p:cNvGrpSpPr/>
          <p:nvPr userDrawn="1"/>
        </p:nvGrpSpPr>
        <p:grpSpPr>
          <a:xfrm>
            <a:off x="1289934" y="4381088"/>
            <a:ext cx="3136121" cy="1368886"/>
            <a:chOff x="1289934" y="4381088"/>
            <a:chExt cx="3136121" cy="1368886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54A6DE11-5B8D-4906-9F67-4A1336F9F542}"/>
                </a:ext>
              </a:extLst>
            </p:cNvPr>
            <p:cNvSpPr/>
            <p:nvPr/>
          </p:nvSpPr>
          <p:spPr>
            <a:xfrm>
              <a:off x="1289934" y="4495671"/>
              <a:ext cx="1124666" cy="1124666"/>
            </a:xfrm>
            <a:prstGeom prst="ellipse">
              <a:avLst/>
            </a:prstGeom>
            <a:gradFill flip="none" rotWithShape="1">
              <a:gsLst>
                <a:gs pos="62000">
                  <a:srgbClr val="009FE8">
                    <a:alpha val="0"/>
                  </a:srgbClr>
                </a:gs>
                <a:gs pos="100000">
                  <a:srgbClr val="009FE8">
                    <a:alpha val="1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29F3AC9F-93A2-428A-9AD8-A09964DB43D3}"/>
                </a:ext>
              </a:extLst>
            </p:cNvPr>
            <p:cNvSpPr/>
            <p:nvPr/>
          </p:nvSpPr>
          <p:spPr>
            <a:xfrm>
              <a:off x="3622556" y="4953240"/>
              <a:ext cx="609117" cy="609117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1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2B8F4BF2-EBAC-4FFB-BF47-186DB6B2DF54}"/>
                </a:ext>
              </a:extLst>
            </p:cNvPr>
            <p:cNvSpPr/>
            <p:nvPr/>
          </p:nvSpPr>
          <p:spPr>
            <a:xfrm rot="4480177">
              <a:off x="3949128" y="4381089"/>
              <a:ext cx="239774" cy="239772"/>
            </a:xfrm>
            <a:prstGeom prst="ellipse">
              <a:avLst/>
            </a:prstGeom>
            <a:gradFill flip="none" rotWithShape="1">
              <a:gsLst>
                <a:gs pos="51000">
                  <a:srgbClr val="009FE8">
                    <a:alpha val="0"/>
                  </a:srgbClr>
                </a:gs>
                <a:gs pos="100000">
                  <a:srgbClr val="009FE8">
                    <a:alpha val="18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7688D0B6-4B6E-45F0-9AB0-EE20E018CD0F}"/>
                </a:ext>
              </a:extLst>
            </p:cNvPr>
            <p:cNvCxnSpPr>
              <a:cxnSpLocks/>
              <a:stCxn id="46" idx="2"/>
              <a:endCxn id="45" idx="6"/>
            </p:cNvCxnSpPr>
            <p:nvPr/>
          </p:nvCxnSpPr>
          <p:spPr>
            <a:xfrm flipH="1" flipV="1">
              <a:off x="2414600" y="5058004"/>
              <a:ext cx="1207956" cy="199795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0AB1A991-5597-4D66-96B8-38E32868A136}"/>
                </a:ext>
              </a:extLst>
            </p:cNvPr>
            <p:cNvCxnSpPr>
              <a:cxnSpLocks/>
              <a:stCxn id="46" idx="0"/>
              <a:endCxn id="47" idx="5"/>
            </p:cNvCxnSpPr>
            <p:nvPr/>
          </p:nvCxnSpPr>
          <p:spPr>
            <a:xfrm flipV="1">
              <a:off x="3927115" y="4605144"/>
              <a:ext cx="82557" cy="348096"/>
            </a:xfrm>
            <a:prstGeom prst="line">
              <a:avLst/>
            </a:prstGeom>
            <a:ln>
              <a:solidFill>
                <a:srgbClr val="009FE8">
                  <a:alpha val="3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F1DA4A69-3E5B-410D-89F1-2D231A6FD9E9}"/>
                </a:ext>
              </a:extLst>
            </p:cNvPr>
            <p:cNvCxnSpPr>
              <a:cxnSpLocks/>
              <a:stCxn id="51" idx="3"/>
              <a:endCxn id="46" idx="5"/>
            </p:cNvCxnSpPr>
            <p:nvPr/>
          </p:nvCxnSpPr>
          <p:spPr>
            <a:xfrm flipH="1" flipV="1">
              <a:off x="4142470" y="5473154"/>
              <a:ext cx="173478" cy="172134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32BFB518-EC8D-418E-8CDC-3DED155103DC}"/>
                </a:ext>
              </a:extLst>
            </p:cNvPr>
            <p:cNvSpPr/>
            <p:nvPr/>
          </p:nvSpPr>
          <p:spPr>
            <a:xfrm rot="5190551">
              <a:off x="4300135" y="5624054"/>
              <a:ext cx="125920" cy="125920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92067BCA-720A-4A26-A4B8-B005A5001D11}"/>
              </a:ext>
            </a:extLst>
          </p:cNvPr>
          <p:cNvGrpSpPr/>
          <p:nvPr userDrawn="1"/>
        </p:nvGrpSpPr>
        <p:grpSpPr>
          <a:xfrm>
            <a:off x="0" y="2015840"/>
            <a:ext cx="1183334" cy="1486216"/>
            <a:chOff x="0" y="2015840"/>
            <a:chExt cx="1183334" cy="1486216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6281915-3F00-48FD-8BA4-FDECD858786B}"/>
                </a:ext>
              </a:extLst>
            </p:cNvPr>
            <p:cNvSpPr/>
            <p:nvPr/>
          </p:nvSpPr>
          <p:spPr>
            <a:xfrm>
              <a:off x="379835" y="2587992"/>
              <a:ext cx="609117" cy="609117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2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3710F41-F869-40DA-A05F-DD8ADCA0CE4C}"/>
                </a:ext>
              </a:extLst>
            </p:cNvPr>
            <p:cNvSpPr/>
            <p:nvPr/>
          </p:nvSpPr>
          <p:spPr>
            <a:xfrm rot="4480177">
              <a:off x="706407" y="2015841"/>
              <a:ext cx="239774" cy="239772"/>
            </a:xfrm>
            <a:prstGeom prst="ellipse">
              <a:avLst/>
            </a:prstGeom>
            <a:gradFill flip="none" rotWithShape="1">
              <a:gsLst>
                <a:gs pos="51000">
                  <a:srgbClr val="009FE8">
                    <a:alpha val="0"/>
                  </a:srgbClr>
                </a:gs>
                <a:gs pos="100000">
                  <a:srgbClr val="009FE8">
                    <a:alpha val="3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957C390F-484E-423B-9A3D-C3DA30B17C87}"/>
                </a:ext>
              </a:extLst>
            </p:cNvPr>
            <p:cNvCxnSpPr>
              <a:cxnSpLocks/>
              <a:stCxn id="53" idx="0"/>
              <a:endCxn id="54" idx="5"/>
            </p:cNvCxnSpPr>
            <p:nvPr/>
          </p:nvCxnSpPr>
          <p:spPr>
            <a:xfrm flipV="1">
              <a:off x="684394" y="2239896"/>
              <a:ext cx="82557" cy="348096"/>
            </a:xfrm>
            <a:prstGeom prst="line">
              <a:avLst/>
            </a:prstGeom>
            <a:ln>
              <a:solidFill>
                <a:srgbClr val="009FE8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1BEAEA4D-9918-4CFA-B2A2-EAFD1D14ACFA}"/>
                </a:ext>
              </a:extLst>
            </p:cNvPr>
            <p:cNvCxnSpPr>
              <a:cxnSpLocks/>
              <a:stCxn id="57" idx="3"/>
              <a:endCxn id="53" idx="5"/>
            </p:cNvCxnSpPr>
            <p:nvPr/>
          </p:nvCxnSpPr>
          <p:spPr>
            <a:xfrm flipH="1" flipV="1">
              <a:off x="899749" y="3107906"/>
              <a:ext cx="173478" cy="172134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1842279E-4F78-4C85-B50C-6A5CF9CCAE3C}"/>
                </a:ext>
              </a:extLst>
            </p:cNvPr>
            <p:cNvSpPr/>
            <p:nvPr/>
          </p:nvSpPr>
          <p:spPr>
            <a:xfrm rot="5190551">
              <a:off x="1057414" y="3258806"/>
              <a:ext cx="125920" cy="125920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33FE0FAF-BB93-4049-831B-781EDF77B215}"/>
                </a:ext>
              </a:extLst>
            </p:cNvPr>
            <p:cNvCxnSpPr>
              <a:cxnSpLocks/>
              <a:endCxn id="53" idx="3"/>
            </p:cNvCxnSpPr>
            <p:nvPr/>
          </p:nvCxnSpPr>
          <p:spPr>
            <a:xfrm flipV="1">
              <a:off x="0" y="3107906"/>
              <a:ext cx="469038" cy="394150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EE7194E8-95FB-4304-9103-1BC1D8D5CD51}"/>
              </a:ext>
            </a:extLst>
          </p:cNvPr>
          <p:cNvGrpSpPr/>
          <p:nvPr userDrawn="1"/>
        </p:nvGrpSpPr>
        <p:grpSpPr>
          <a:xfrm>
            <a:off x="10104581" y="1728799"/>
            <a:ext cx="1291197" cy="1655926"/>
            <a:chOff x="10104581" y="1728799"/>
            <a:chExt cx="1291197" cy="1655926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353825EF-BA58-4966-9937-FD5DFBE30E90}"/>
                </a:ext>
              </a:extLst>
            </p:cNvPr>
            <p:cNvSpPr/>
            <p:nvPr/>
          </p:nvSpPr>
          <p:spPr>
            <a:xfrm rot="2912246">
              <a:off x="10697024" y="2147185"/>
              <a:ext cx="609117" cy="609117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1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563F5F0-C165-42B1-AD46-25D238023E36}"/>
                </a:ext>
              </a:extLst>
            </p:cNvPr>
            <p:cNvSpPr/>
            <p:nvPr/>
          </p:nvSpPr>
          <p:spPr>
            <a:xfrm rot="5148249">
              <a:off x="11156005" y="1728800"/>
              <a:ext cx="239774" cy="239772"/>
            </a:xfrm>
            <a:prstGeom prst="ellipse">
              <a:avLst/>
            </a:prstGeom>
            <a:gradFill flip="none" rotWithShape="1">
              <a:gsLst>
                <a:gs pos="51000">
                  <a:srgbClr val="009FE8">
                    <a:alpha val="0"/>
                  </a:srgbClr>
                </a:gs>
                <a:gs pos="100000">
                  <a:srgbClr val="009FE8">
                    <a:alpha val="3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99B6899E-820B-44D4-933A-BFE4BF8456C8}"/>
                </a:ext>
              </a:extLst>
            </p:cNvPr>
            <p:cNvCxnSpPr>
              <a:cxnSpLocks/>
              <a:stCxn id="60" idx="1"/>
              <a:endCxn id="61" idx="5"/>
            </p:cNvCxnSpPr>
            <p:nvPr/>
          </p:nvCxnSpPr>
          <p:spPr>
            <a:xfrm flipV="1">
              <a:off x="11020374" y="1939434"/>
              <a:ext cx="177176" cy="208331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85C9986D-82F5-41FE-AD10-539FDE072FBB}"/>
                </a:ext>
              </a:extLst>
            </p:cNvPr>
            <p:cNvCxnSpPr>
              <a:cxnSpLocks/>
              <a:stCxn id="64" idx="3"/>
              <a:endCxn id="60" idx="5"/>
            </p:cNvCxnSpPr>
            <p:nvPr/>
          </p:nvCxnSpPr>
          <p:spPr>
            <a:xfrm flipH="1" flipV="1">
              <a:off x="10982791" y="2755722"/>
              <a:ext cx="210312" cy="524317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6BD2DB91-6401-4F6F-A11F-6981FD47B23D}"/>
                </a:ext>
              </a:extLst>
            </p:cNvPr>
            <p:cNvSpPr/>
            <p:nvPr/>
          </p:nvSpPr>
          <p:spPr>
            <a:xfrm rot="5190551">
              <a:off x="11177290" y="3258805"/>
              <a:ext cx="125920" cy="125920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178B8454-3954-4D8A-A36E-E224F3477D3D}"/>
                </a:ext>
              </a:extLst>
            </p:cNvPr>
            <p:cNvCxnSpPr>
              <a:cxnSpLocks/>
              <a:stCxn id="66" idx="0"/>
              <a:endCxn id="60" idx="3"/>
            </p:cNvCxnSpPr>
            <p:nvPr/>
          </p:nvCxnSpPr>
          <p:spPr>
            <a:xfrm>
              <a:off x="10417202" y="2399100"/>
              <a:ext cx="280402" cy="33852"/>
            </a:xfrm>
            <a:prstGeom prst="line">
              <a:avLst/>
            </a:prstGeom>
            <a:ln>
              <a:solidFill>
                <a:srgbClr val="009FE8">
                  <a:alpha val="3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4597E771-A2C3-49E7-8628-A7C6261E2A4E}"/>
                </a:ext>
              </a:extLst>
            </p:cNvPr>
            <p:cNvSpPr/>
            <p:nvPr/>
          </p:nvSpPr>
          <p:spPr>
            <a:xfrm rot="5549130">
              <a:off x="10104580" y="2235934"/>
              <a:ext cx="312770" cy="312768"/>
            </a:xfrm>
            <a:prstGeom prst="ellipse">
              <a:avLst/>
            </a:prstGeom>
            <a:gradFill flip="none" rotWithShape="1">
              <a:gsLst>
                <a:gs pos="51000">
                  <a:srgbClr val="009FE8">
                    <a:alpha val="0"/>
                  </a:srgbClr>
                </a:gs>
                <a:gs pos="100000">
                  <a:srgbClr val="009FE8">
                    <a:alpha val="3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BECA3751-DCBE-4D4B-8924-AAAC8E69470C}"/>
              </a:ext>
            </a:extLst>
          </p:cNvPr>
          <p:cNvCxnSpPr>
            <a:cxnSpLocks/>
          </p:cNvCxnSpPr>
          <p:nvPr userDrawn="1"/>
        </p:nvCxnSpPr>
        <p:spPr>
          <a:xfrm>
            <a:off x="1311419" y="3677572"/>
            <a:ext cx="9569162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占位符 68">
            <a:extLst>
              <a:ext uri="{FF2B5EF4-FFF2-40B4-BE49-F238E27FC236}">
                <a16:creationId xmlns:a16="http://schemas.microsoft.com/office/drawing/2014/main" id="{E172DA64-94D3-448D-B373-CC3406415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9546" y="2674588"/>
            <a:ext cx="9772909" cy="92333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5400" b="1" kern="1200" spc="3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医疗行业年终汇报通用模板</a:t>
            </a:r>
          </a:p>
        </p:txBody>
      </p:sp>
      <p:sp>
        <p:nvSpPr>
          <p:cNvPr id="71" name="文本占位符 70">
            <a:extLst>
              <a:ext uri="{FF2B5EF4-FFF2-40B4-BE49-F238E27FC236}">
                <a16:creationId xmlns:a16="http://schemas.microsoft.com/office/drawing/2014/main" id="{CC017329-AB6F-4097-9323-7DF704FE3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9546" y="3737855"/>
            <a:ext cx="9772909" cy="338554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600" kern="1200" spc="3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year-end report template of medical industry</a:t>
            </a:r>
            <a:endParaRPr kumimoji="0" lang="zh-CN" altLang="en-US" sz="16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文本占位符 72">
            <a:extLst>
              <a:ext uri="{FF2B5EF4-FFF2-40B4-BE49-F238E27FC236}">
                <a16:creationId xmlns:a16="http://schemas.microsoft.com/office/drawing/2014/main" id="{CF19AFBE-8B02-482A-B2A8-A6B93D68E4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7763" y="4878861"/>
            <a:ext cx="2276475" cy="338554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600" kern="1200" noProof="0">
                <a:solidFill>
                  <a:srgbClr val="025CD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25C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25C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25CD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48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版式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7D19D749-E6A9-4491-952F-8F76D5A6A49D}"/>
              </a:ext>
            </a:extLst>
          </p:cNvPr>
          <p:cNvSpPr/>
          <p:nvPr userDrawn="1"/>
        </p:nvSpPr>
        <p:spPr>
          <a:xfrm>
            <a:off x="876300" y="4991100"/>
            <a:ext cx="9944100" cy="8763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ADC9E76-728B-4EE7-940E-78561F8643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2600" y="1517650"/>
            <a:ext cx="3111500" cy="3105150"/>
          </a:xfr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2">
            <a:extLst>
              <a:ext uri="{FF2B5EF4-FFF2-40B4-BE49-F238E27FC236}">
                <a16:creationId xmlns:a16="http://schemas.microsoft.com/office/drawing/2014/main" id="{34349F8E-DEFC-4E92-8544-9547D9B057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" y="1517650"/>
            <a:ext cx="3111500" cy="3105150"/>
          </a:xfr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2">
            <a:extLst>
              <a:ext uri="{FF2B5EF4-FFF2-40B4-BE49-F238E27FC236}">
                <a16:creationId xmlns:a16="http://schemas.microsoft.com/office/drawing/2014/main" id="{E37039F0-E5DD-441A-9F75-25E073241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8900" y="1517650"/>
            <a:ext cx="3111500" cy="3105150"/>
          </a:xfr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1BA9854-954C-47C2-A0C9-E3056F5EED6B}"/>
              </a:ext>
            </a:extLst>
          </p:cNvPr>
          <p:cNvSpPr/>
          <p:nvPr userDrawn="1"/>
        </p:nvSpPr>
        <p:spPr>
          <a:xfrm>
            <a:off x="876300" y="4622800"/>
            <a:ext cx="3111500" cy="101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A9B7ED5-C5E4-46EF-8158-7EAB318D1A48}"/>
              </a:ext>
            </a:extLst>
          </p:cNvPr>
          <p:cNvSpPr/>
          <p:nvPr userDrawn="1"/>
        </p:nvSpPr>
        <p:spPr>
          <a:xfrm>
            <a:off x="4292600" y="4622800"/>
            <a:ext cx="3111500" cy="101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6639D4B-ADAD-4F0F-8FA0-AF88721FC70A}"/>
              </a:ext>
            </a:extLst>
          </p:cNvPr>
          <p:cNvSpPr/>
          <p:nvPr userDrawn="1"/>
        </p:nvSpPr>
        <p:spPr>
          <a:xfrm>
            <a:off x="7708900" y="4622800"/>
            <a:ext cx="3111500" cy="101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3AD8C91-19F7-4A72-8CFE-D58380AF4A93}"/>
              </a:ext>
            </a:extLst>
          </p:cNvPr>
          <p:cNvCxnSpPr>
            <a:cxnSpLocks/>
          </p:cNvCxnSpPr>
          <p:nvPr userDrawn="1"/>
        </p:nvCxnSpPr>
        <p:spPr>
          <a:xfrm>
            <a:off x="831850" y="711200"/>
            <a:ext cx="3937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8013B6B-A25D-412E-8178-9D57AD365242}"/>
              </a:ext>
            </a:extLst>
          </p:cNvPr>
          <p:cNvCxnSpPr>
            <a:cxnSpLocks/>
          </p:cNvCxnSpPr>
          <p:nvPr userDrawn="1"/>
        </p:nvCxnSpPr>
        <p:spPr>
          <a:xfrm>
            <a:off x="7423150" y="711200"/>
            <a:ext cx="393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占位符 8">
            <a:extLst>
              <a:ext uri="{FF2B5EF4-FFF2-40B4-BE49-F238E27FC236}">
                <a16:creationId xmlns:a16="http://schemas.microsoft.com/office/drawing/2014/main" id="{CA8EAD47-E6A7-416C-A958-A63330F9B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6944" y="411490"/>
            <a:ext cx="2618112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128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2825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BDC04AE-5510-41A8-8D86-CD4E54D9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F3E2-2416-4902-99FA-F71964FDC53B}" type="datetimeFigureOut">
              <a:rPr lang="zh-CN" altLang="en-US" smtClean="0"/>
              <a:t>2019/11/8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A14B41B-6FD2-4DCD-A804-5F841B3B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E2BEBD-3FA3-40F8-A3EB-35DA2C51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3EC34-AA52-46ED-8DC4-1C01B3D865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83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8825412B-938A-4E6C-B253-CEA48F33C536}"/>
              </a:ext>
            </a:extLst>
          </p:cNvPr>
          <p:cNvSpPr/>
          <p:nvPr/>
        </p:nvSpPr>
        <p:spPr>
          <a:xfrm>
            <a:off x="4897438" y="5326062"/>
            <a:ext cx="2397125" cy="4524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41300" sx="110000" sy="110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D490906A-4200-4A68-B759-B2F812663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500" y="810740"/>
            <a:ext cx="1905000" cy="1905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0E9135A8-D950-45D7-B6D2-55D790357E90}"/>
              </a:ext>
            </a:extLst>
          </p:cNvPr>
          <p:cNvGrpSpPr/>
          <p:nvPr userDrawn="1"/>
        </p:nvGrpSpPr>
        <p:grpSpPr>
          <a:xfrm>
            <a:off x="2242025" y="990671"/>
            <a:ext cx="2455671" cy="1399101"/>
            <a:chOff x="2242025" y="990671"/>
            <a:chExt cx="2455671" cy="1399101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5F197F2-5BFC-4C96-96F5-5F786ECE675A}"/>
                </a:ext>
              </a:extLst>
            </p:cNvPr>
            <p:cNvSpPr/>
            <p:nvPr/>
          </p:nvSpPr>
          <p:spPr>
            <a:xfrm rot="900000" flipV="1">
              <a:off x="3871825" y="1568998"/>
              <a:ext cx="431036" cy="431036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4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746279F-8C5A-4650-8D29-A9EACFEEF003}"/>
                </a:ext>
              </a:extLst>
            </p:cNvPr>
            <p:cNvSpPr/>
            <p:nvPr/>
          </p:nvSpPr>
          <p:spPr>
            <a:xfrm rot="19800000">
              <a:off x="2242025" y="990671"/>
              <a:ext cx="621928" cy="621926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2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488EE116-85CC-4017-8FC3-1171C65ED2DF}"/>
                </a:ext>
              </a:extLst>
            </p:cNvPr>
            <p:cNvSpPr/>
            <p:nvPr/>
          </p:nvSpPr>
          <p:spPr>
            <a:xfrm rot="18640782" flipV="1">
              <a:off x="3777591" y="2186616"/>
              <a:ext cx="203156" cy="203156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3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3557F2D-6DCE-4E02-B2DD-34C87EC352E2}"/>
                </a:ext>
              </a:extLst>
            </p:cNvPr>
            <p:cNvSpPr/>
            <p:nvPr/>
          </p:nvSpPr>
          <p:spPr>
            <a:xfrm>
              <a:off x="4564026" y="1736565"/>
              <a:ext cx="133670" cy="133670"/>
            </a:xfrm>
            <a:prstGeom prst="ellipse">
              <a:avLst/>
            </a:prstGeom>
            <a:gradFill flip="none" rotWithShape="1">
              <a:gsLst>
                <a:gs pos="51000">
                  <a:srgbClr val="009FE8">
                    <a:alpha val="0"/>
                  </a:srgbClr>
                </a:gs>
                <a:gs pos="100000">
                  <a:srgbClr val="009FE8">
                    <a:alpha val="3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69A0F284-926F-4348-9FE6-E772D3DD9C97}"/>
                </a:ext>
              </a:extLst>
            </p:cNvPr>
            <p:cNvCxnSpPr>
              <a:cxnSpLocks/>
              <a:stCxn id="15" idx="5"/>
              <a:endCxn id="14" idx="2"/>
            </p:cNvCxnSpPr>
            <p:nvPr/>
          </p:nvCxnSpPr>
          <p:spPr>
            <a:xfrm>
              <a:off x="2853357" y="1382117"/>
              <a:ext cx="1025812" cy="346619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F2BFFD0-7946-4A23-B4BE-CD09DAC91C48}"/>
                </a:ext>
              </a:extLst>
            </p:cNvPr>
            <p:cNvCxnSpPr>
              <a:cxnSpLocks/>
              <a:stCxn id="16" idx="6"/>
              <a:endCxn id="14" idx="0"/>
            </p:cNvCxnSpPr>
            <p:nvPr/>
          </p:nvCxnSpPr>
          <p:spPr>
            <a:xfrm flipV="1">
              <a:off x="3945381" y="1992690"/>
              <a:ext cx="86182" cy="218471"/>
            </a:xfrm>
            <a:prstGeom prst="line">
              <a:avLst/>
            </a:prstGeom>
            <a:ln>
              <a:solidFill>
                <a:srgbClr val="009FE8">
                  <a:alpha val="3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0763142-BC78-4F55-91DC-13A0023F25E4}"/>
                </a:ext>
              </a:extLst>
            </p:cNvPr>
            <p:cNvCxnSpPr>
              <a:cxnSpLocks/>
              <a:stCxn id="17" idx="2"/>
              <a:endCxn id="14" idx="6"/>
            </p:cNvCxnSpPr>
            <p:nvPr/>
          </p:nvCxnSpPr>
          <p:spPr>
            <a:xfrm flipH="1">
              <a:off x="4295517" y="1803400"/>
              <a:ext cx="268509" cy="36896"/>
            </a:xfrm>
            <a:prstGeom prst="line">
              <a:avLst/>
            </a:prstGeom>
            <a:ln>
              <a:solidFill>
                <a:srgbClr val="009FE8">
                  <a:alpha val="3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9AA5F3D-FA57-4EEA-97C7-BB2574E83A08}"/>
              </a:ext>
            </a:extLst>
          </p:cNvPr>
          <p:cNvGrpSpPr/>
          <p:nvPr userDrawn="1"/>
        </p:nvGrpSpPr>
        <p:grpSpPr>
          <a:xfrm flipH="1">
            <a:off x="7379947" y="570136"/>
            <a:ext cx="1815668" cy="1728836"/>
            <a:chOff x="6874032" y="928141"/>
            <a:chExt cx="1815668" cy="172883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65CCA9BF-A52C-4A2B-8FF1-9022E6DA8EFF}"/>
                </a:ext>
              </a:extLst>
            </p:cNvPr>
            <p:cNvSpPr/>
            <p:nvPr/>
          </p:nvSpPr>
          <p:spPr>
            <a:xfrm>
              <a:off x="7820423" y="928141"/>
              <a:ext cx="746986" cy="746986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1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708D83B7-CDC4-4BAC-964C-071E7B3AC453}"/>
                </a:ext>
              </a:extLst>
            </p:cNvPr>
            <p:cNvSpPr/>
            <p:nvPr/>
          </p:nvSpPr>
          <p:spPr>
            <a:xfrm>
              <a:off x="6874032" y="2482509"/>
              <a:ext cx="174468" cy="174468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3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307CA015-11B7-44DC-9E89-8021DBC1B0F7}"/>
                </a:ext>
              </a:extLst>
            </p:cNvPr>
            <p:cNvSpPr/>
            <p:nvPr/>
          </p:nvSpPr>
          <p:spPr>
            <a:xfrm rot="2324846" flipV="1">
              <a:off x="7807205" y="2013613"/>
              <a:ext cx="431036" cy="431036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22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513192D3-CA71-4071-80D5-528545DBB633}"/>
                </a:ext>
              </a:extLst>
            </p:cNvPr>
            <p:cNvCxnSpPr>
              <a:cxnSpLocks/>
              <a:stCxn id="24" idx="4"/>
              <a:endCxn id="22" idx="4"/>
            </p:cNvCxnSpPr>
            <p:nvPr/>
          </p:nvCxnSpPr>
          <p:spPr>
            <a:xfrm flipV="1">
              <a:off x="8157613" y="1675127"/>
              <a:ext cx="36303" cy="385919"/>
            </a:xfrm>
            <a:prstGeom prst="line">
              <a:avLst/>
            </a:prstGeom>
            <a:ln>
              <a:solidFill>
                <a:srgbClr val="009FE8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899E85F6-952E-40FE-BD9C-2575A1764EC6}"/>
                </a:ext>
              </a:extLst>
            </p:cNvPr>
            <p:cNvCxnSpPr>
              <a:cxnSpLocks/>
              <a:stCxn id="23" idx="6"/>
              <a:endCxn id="24" idx="0"/>
            </p:cNvCxnSpPr>
            <p:nvPr/>
          </p:nvCxnSpPr>
          <p:spPr>
            <a:xfrm flipV="1">
              <a:off x="7048500" y="2397216"/>
              <a:ext cx="839333" cy="172527"/>
            </a:xfrm>
            <a:prstGeom prst="line">
              <a:avLst/>
            </a:prstGeom>
            <a:ln>
              <a:solidFill>
                <a:srgbClr val="009FE8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EF978AC9-3AED-4518-B83C-A3122A0094B3}"/>
                </a:ext>
              </a:extLst>
            </p:cNvPr>
            <p:cNvSpPr/>
            <p:nvPr/>
          </p:nvSpPr>
          <p:spPr>
            <a:xfrm>
              <a:off x="7635659" y="1832617"/>
              <a:ext cx="122454" cy="122454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6705A87-56E4-44C3-8E5F-4C2AF2BB322F}"/>
                </a:ext>
              </a:extLst>
            </p:cNvPr>
            <p:cNvCxnSpPr>
              <a:cxnSpLocks/>
              <a:stCxn id="27" idx="5"/>
              <a:endCxn id="24" idx="2"/>
            </p:cNvCxnSpPr>
            <p:nvPr/>
          </p:nvCxnSpPr>
          <p:spPr>
            <a:xfrm>
              <a:off x="7740180" y="1937138"/>
              <a:ext cx="114458" cy="157103"/>
            </a:xfrm>
            <a:prstGeom prst="line">
              <a:avLst/>
            </a:prstGeom>
            <a:ln>
              <a:solidFill>
                <a:srgbClr val="009FE8">
                  <a:alpha val="3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1DAC383-3BEC-4BCD-B04C-F0A4A65766DA}"/>
                </a:ext>
              </a:extLst>
            </p:cNvPr>
            <p:cNvSpPr/>
            <p:nvPr/>
          </p:nvSpPr>
          <p:spPr>
            <a:xfrm rot="18556198">
              <a:off x="8445118" y="2317398"/>
              <a:ext cx="244582" cy="244582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1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E8A32E8-8FF6-4D1C-AE89-AFA05B080E76}"/>
                </a:ext>
              </a:extLst>
            </p:cNvPr>
            <p:cNvCxnSpPr>
              <a:cxnSpLocks/>
              <a:stCxn id="24" idx="6"/>
              <a:endCxn id="29" idx="1"/>
            </p:cNvCxnSpPr>
            <p:nvPr/>
          </p:nvCxnSpPr>
          <p:spPr>
            <a:xfrm>
              <a:off x="8190808" y="2364021"/>
              <a:ext cx="254921" cy="87878"/>
            </a:xfrm>
            <a:prstGeom prst="line">
              <a:avLst/>
            </a:prstGeom>
            <a:ln>
              <a:solidFill>
                <a:srgbClr val="009FE8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04F7BC8-2A10-4010-8C8A-D74BCDB42D05}"/>
              </a:ext>
            </a:extLst>
          </p:cNvPr>
          <p:cNvGrpSpPr/>
          <p:nvPr userDrawn="1"/>
        </p:nvGrpSpPr>
        <p:grpSpPr>
          <a:xfrm>
            <a:off x="6216691" y="3736651"/>
            <a:ext cx="3595881" cy="3121349"/>
            <a:chOff x="6216691" y="3736651"/>
            <a:chExt cx="3595881" cy="3121349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7BCE760-0FAD-42E5-A413-1F31B72D56C0}"/>
                </a:ext>
              </a:extLst>
            </p:cNvPr>
            <p:cNvSpPr/>
            <p:nvPr/>
          </p:nvSpPr>
          <p:spPr>
            <a:xfrm>
              <a:off x="8882890" y="4998812"/>
              <a:ext cx="929682" cy="929682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1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251D492-9ECD-4E04-ADC7-7B8F7999A21A}"/>
                </a:ext>
              </a:extLst>
            </p:cNvPr>
            <p:cNvSpPr/>
            <p:nvPr/>
          </p:nvSpPr>
          <p:spPr>
            <a:xfrm>
              <a:off x="6922596" y="3736651"/>
              <a:ext cx="371967" cy="371967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3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93373A94-623F-4AB5-BA6C-253FD924F1F7}"/>
                </a:ext>
              </a:extLst>
            </p:cNvPr>
            <p:cNvSpPr/>
            <p:nvPr/>
          </p:nvSpPr>
          <p:spPr>
            <a:xfrm>
              <a:off x="8567409" y="4474374"/>
              <a:ext cx="174468" cy="174468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95E7A29F-910B-4162-80EC-516F11C0DAE0}"/>
                </a:ext>
              </a:extLst>
            </p:cNvPr>
            <p:cNvSpPr/>
            <p:nvPr/>
          </p:nvSpPr>
          <p:spPr>
            <a:xfrm>
              <a:off x="7678596" y="4385514"/>
              <a:ext cx="283653" cy="283653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3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9016A24B-1D9E-455A-BD80-9F744421C766}"/>
                </a:ext>
              </a:extLst>
            </p:cNvPr>
            <p:cNvSpPr/>
            <p:nvPr/>
          </p:nvSpPr>
          <p:spPr>
            <a:xfrm>
              <a:off x="6216691" y="4315305"/>
              <a:ext cx="174468" cy="174468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1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19C94940-995B-41B6-9551-999A631A3780}"/>
                </a:ext>
              </a:extLst>
            </p:cNvPr>
            <p:cNvCxnSpPr>
              <a:cxnSpLocks/>
              <a:endCxn id="36" idx="7"/>
            </p:cNvCxnSpPr>
            <p:nvPr/>
          </p:nvCxnSpPr>
          <p:spPr>
            <a:xfrm flipH="1">
              <a:off x="6365609" y="4074015"/>
              <a:ext cx="609868" cy="266840"/>
            </a:xfrm>
            <a:prstGeom prst="line">
              <a:avLst/>
            </a:prstGeom>
            <a:ln>
              <a:solidFill>
                <a:srgbClr val="009FE8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D561FD2B-E932-4B68-865E-9E6D6BF132A0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 flipV="1">
              <a:off x="7234238" y="4040463"/>
              <a:ext cx="485898" cy="386591"/>
            </a:xfrm>
            <a:prstGeom prst="line">
              <a:avLst/>
            </a:prstGeom>
            <a:ln>
              <a:solidFill>
                <a:srgbClr val="009FE8">
                  <a:alpha val="3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D0A0299F-83BF-46A4-A1AB-B35A18A92FA7}"/>
                </a:ext>
              </a:extLst>
            </p:cNvPr>
            <p:cNvCxnSpPr>
              <a:cxnSpLocks/>
              <a:stCxn id="34" idx="2"/>
              <a:endCxn id="35" idx="6"/>
            </p:cNvCxnSpPr>
            <p:nvPr/>
          </p:nvCxnSpPr>
          <p:spPr>
            <a:xfrm flipH="1" flipV="1">
              <a:off x="7962249" y="4527341"/>
              <a:ext cx="605160" cy="34267"/>
            </a:xfrm>
            <a:prstGeom prst="line">
              <a:avLst/>
            </a:prstGeom>
            <a:ln>
              <a:solidFill>
                <a:srgbClr val="009FE8">
                  <a:alpha val="6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83E7F788-532F-487B-8920-0B3BE18A4071}"/>
                </a:ext>
              </a:extLst>
            </p:cNvPr>
            <p:cNvCxnSpPr>
              <a:cxnSpLocks/>
              <a:stCxn id="32" idx="1"/>
              <a:endCxn id="34" idx="5"/>
            </p:cNvCxnSpPr>
            <p:nvPr/>
          </p:nvCxnSpPr>
          <p:spPr>
            <a:xfrm flipH="1" flipV="1">
              <a:off x="8716327" y="4623292"/>
              <a:ext cx="302712" cy="511669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6034E127-5E1C-4D70-AE71-9212D0D40169}"/>
                </a:ext>
              </a:extLst>
            </p:cNvPr>
            <p:cNvCxnSpPr>
              <a:cxnSpLocks/>
              <a:endCxn id="32" idx="4"/>
            </p:cNvCxnSpPr>
            <p:nvPr/>
          </p:nvCxnSpPr>
          <p:spPr>
            <a:xfrm flipV="1">
              <a:off x="8741877" y="5928494"/>
              <a:ext cx="605854" cy="929506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5DE86EEE-3B8D-4712-BBB7-6B1986F37647}"/>
                </a:ext>
              </a:extLst>
            </p:cNvPr>
            <p:cNvCxnSpPr>
              <a:cxnSpLocks/>
              <a:stCxn id="43" idx="3"/>
              <a:endCxn id="35" idx="7"/>
            </p:cNvCxnSpPr>
            <p:nvPr/>
          </p:nvCxnSpPr>
          <p:spPr>
            <a:xfrm flipH="1">
              <a:off x="7920709" y="4365249"/>
              <a:ext cx="86675" cy="61805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C737648B-4918-4E56-9515-437DFE62CBAC}"/>
                </a:ext>
              </a:extLst>
            </p:cNvPr>
            <p:cNvSpPr/>
            <p:nvPr/>
          </p:nvSpPr>
          <p:spPr>
            <a:xfrm>
              <a:off x="7997279" y="4306356"/>
              <a:ext cx="68998" cy="68998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3382536-B249-4832-996F-DD7F8B304D90}"/>
              </a:ext>
            </a:extLst>
          </p:cNvPr>
          <p:cNvGrpSpPr/>
          <p:nvPr userDrawn="1"/>
        </p:nvGrpSpPr>
        <p:grpSpPr>
          <a:xfrm>
            <a:off x="1289934" y="4381088"/>
            <a:ext cx="3136121" cy="1368886"/>
            <a:chOff x="1289934" y="4381088"/>
            <a:chExt cx="3136121" cy="1368886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54A6DE11-5B8D-4906-9F67-4A1336F9F542}"/>
                </a:ext>
              </a:extLst>
            </p:cNvPr>
            <p:cNvSpPr/>
            <p:nvPr/>
          </p:nvSpPr>
          <p:spPr>
            <a:xfrm>
              <a:off x="1289934" y="4495671"/>
              <a:ext cx="1124666" cy="1124666"/>
            </a:xfrm>
            <a:prstGeom prst="ellipse">
              <a:avLst/>
            </a:prstGeom>
            <a:gradFill flip="none" rotWithShape="1">
              <a:gsLst>
                <a:gs pos="62000">
                  <a:srgbClr val="009FE8">
                    <a:alpha val="0"/>
                  </a:srgbClr>
                </a:gs>
                <a:gs pos="100000">
                  <a:srgbClr val="009FE8">
                    <a:alpha val="1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29F3AC9F-93A2-428A-9AD8-A09964DB43D3}"/>
                </a:ext>
              </a:extLst>
            </p:cNvPr>
            <p:cNvSpPr/>
            <p:nvPr/>
          </p:nvSpPr>
          <p:spPr>
            <a:xfrm>
              <a:off x="3622556" y="4953240"/>
              <a:ext cx="609117" cy="609117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1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2B8F4BF2-EBAC-4FFB-BF47-186DB6B2DF54}"/>
                </a:ext>
              </a:extLst>
            </p:cNvPr>
            <p:cNvSpPr/>
            <p:nvPr/>
          </p:nvSpPr>
          <p:spPr>
            <a:xfrm rot="4480177">
              <a:off x="3949128" y="4381089"/>
              <a:ext cx="239774" cy="239772"/>
            </a:xfrm>
            <a:prstGeom prst="ellipse">
              <a:avLst/>
            </a:prstGeom>
            <a:gradFill flip="none" rotWithShape="1">
              <a:gsLst>
                <a:gs pos="51000">
                  <a:srgbClr val="009FE8">
                    <a:alpha val="0"/>
                  </a:srgbClr>
                </a:gs>
                <a:gs pos="100000">
                  <a:srgbClr val="009FE8">
                    <a:alpha val="18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7688D0B6-4B6E-45F0-9AB0-EE20E018CD0F}"/>
                </a:ext>
              </a:extLst>
            </p:cNvPr>
            <p:cNvCxnSpPr>
              <a:cxnSpLocks/>
              <a:stCxn id="46" idx="2"/>
              <a:endCxn id="45" idx="6"/>
            </p:cNvCxnSpPr>
            <p:nvPr/>
          </p:nvCxnSpPr>
          <p:spPr>
            <a:xfrm flipH="1" flipV="1">
              <a:off x="2414600" y="5058004"/>
              <a:ext cx="1207956" cy="199795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0AB1A991-5597-4D66-96B8-38E32868A136}"/>
                </a:ext>
              </a:extLst>
            </p:cNvPr>
            <p:cNvCxnSpPr>
              <a:cxnSpLocks/>
              <a:stCxn id="46" idx="0"/>
              <a:endCxn id="47" idx="5"/>
            </p:cNvCxnSpPr>
            <p:nvPr/>
          </p:nvCxnSpPr>
          <p:spPr>
            <a:xfrm flipV="1">
              <a:off x="3927115" y="4605144"/>
              <a:ext cx="82557" cy="348096"/>
            </a:xfrm>
            <a:prstGeom prst="line">
              <a:avLst/>
            </a:prstGeom>
            <a:ln>
              <a:solidFill>
                <a:srgbClr val="009FE8">
                  <a:alpha val="3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F1DA4A69-3E5B-410D-89F1-2D231A6FD9E9}"/>
                </a:ext>
              </a:extLst>
            </p:cNvPr>
            <p:cNvCxnSpPr>
              <a:cxnSpLocks/>
              <a:stCxn id="51" idx="3"/>
              <a:endCxn id="46" idx="5"/>
            </p:cNvCxnSpPr>
            <p:nvPr/>
          </p:nvCxnSpPr>
          <p:spPr>
            <a:xfrm flipH="1" flipV="1">
              <a:off x="4142470" y="5473154"/>
              <a:ext cx="173478" cy="172134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32BFB518-EC8D-418E-8CDC-3DED155103DC}"/>
                </a:ext>
              </a:extLst>
            </p:cNvPr>
            <p:cNvSpPr/>
            <p:nvPr/>
          </p:nvSpPr>
          <p:spPr>
            <a:xfrm rot="5190551">
              <a:off x="4300135" y="5624054"/>
              <a:ext cx="125920" cy="125920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92067BCA-720A-4A26-A4B8-B005A5001D11}"/>
              </a:ext>
            </a:extLst>
          </p:cNvPr>
          <p:cNvGrpSpPr/>
          <p:nvPr userDrawn="1"/>
        </p:nvGrpSpPr>
        <p:grpSpPr>
          <a:xfrm>
            <a:off x="0" y="2015840"/>
            <a:ext cx="1183334" cy="1486216"/>
            <a:chOff x="0" y="2015840"/>
            <a:chExt cx="1183334" cy="1486216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6281915-3F00-48FD-8BA4-FDECD858786B}"/>
                </a:ext>
              </a:extLst>
            </p:cNvPr>
            <p:cNvSpPr/>
            <p:nvPr/>
          </p:nvSpPr>
          <p:spPr>
            <a:xfrm>
              <a:off x="379835" y="2587992"/>
              <a:ext cx="609117" cy="609117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2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3710F41-F869-40DA-A05F-DD8ADCA0CE4C}"/>
                </a:ext>
              </a:extLst>
            </p:cNvPr>
            <p:cNvSpPr/>
            <p:nvPr/>
          </p:nvSpPr>
          <p:spPr>
            <a:xfrm rot="4480177">
              <a:off x="706407" y="2015841"/>
              <a:ext cx="239774" cy="239772"/>
            </a:xfrm>
            <a:prstGeom prst="ellipse">
              <a:avLst/>
            </a:prstGeom>
            <a:gradFill flip="none" rotWithShape="1">
              <a:gsLst>
                <a:gs pos="51000">
                  <a:srgbClr val="009FE8">
                    <a:alpha val="0"/>
                  </a:srgbClr>
                </a:gs>
                <a:gs pos="100000">
                  <a:srgbClr val="009FE8">
                    <a:alpha val="3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957C390F-484E-423B-9A3D-C3DA30B17C87}"/>
                </a:ext>
              </a:extLst>
            </p:cNvPr>
            <p:cNvCxnSpPr>
              <a:cxnSpLocks/>
              <a:stCxn id="53" idx="0"/>
              <a:endCxn id="54" idx="5"/>
            </p:cNvCxnSpPr>
            <p:nvPr/>
          </p:nvCxnSpPr>
          <p:spPr>
            <a:xfrm flipV="1">
              <a:off x="684394" y="2239896"/>
              <a:ext cx="82557" cy="348096"/>
            </a:xfrm>
            <a:prstGeom prst="line">
              <a:avLst/>
            </a:prstGeom>
            <a:ln>
              <a:solidFill>
                <a:srgbClr val="009FE8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1BEAEA4D-9918-4CFA-B2A2-EAFD1D14ACFA}"/>
                </a:ext>
              </a:extLst>
            </p:cNvPr>
            <p:cNvCxnSpPr>
              <a:cxnSpLocks/>
              <a:stCxn id="57" idx="3"/>
              <a:endCxn id="53" idx="5"/>
            </p:cNvCxnSpPr>
            <p:nvPr/>
          </p:nvCxnSpPr>
          <p:spPr>
            <a:xfrm flipH="1" flipV="1">
              <a:off x="899749" y="3107906"/>
              <a:ext cx="173478" cy="172134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1842279E-4F78-4C85-B50C-6A5CF9CCAE3C}"/>
                </a:ext>
              </a:extLst>
            </p:cNvPr>
            <p:cNvSpPr/>
            <p:nvPr/>
          </p:nvSpPr>
          <p:spPr>
            <a:xfrm rot="5190551">
              <a:off x="1057414" y="3258806"/>
              <a:ext cx="125920" cy="125920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33FE0FAF-BB93-4049-831B-781EDF77B215}"/>
                </a:ext>
              </a:extLst>
            </p:cNvPr>
            <p:cNvCxnSpPr>
              <a:cxnSpLocks/>
              <a:endCxn id="53" idx="3"/>
            </p:cNvCxnSpPr>
            <p:nvPr/>
          </p:nvCxnSpPr>
          <p:spPr>
            <a:xfrm flipV="1">
              <a:off x="0" y="3107906"/>
              <a:ext cx="469038" cy="394150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EE7194E8-95FB-4304-9103-1BC1D8D5CD51}"/>
              </a:ext>
            </a:extLst>
          </p:cNvPr>
          <p:cNvGrpSpPr/>
          <p:nvPr userDrawn="1"/>
        </p:nvGrpSpPr>
        <p:grpSpPr>
          <a:xfrm>
            <a:off x="10104581" y="1728799"/>
            <a:ext cx="1291197" cy="1655926"/>
            <a:chOff x="10104581" y="1728799"/>
            <a:chExt cx="1291197" cy="1655926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353825EF-BA58-4966-9937-FD5DFBE30E90}"/>
                </a:ext>
              </a:extLst>
            </p:cNvPr>
            <p:cNvSpPr/>
            <p:nvPr/>
          </p:nvSpPr>
          <p:spPr>
            <a:xfrm rot="2912246">
              <a:off x="10697024" y="2147185"/>
              <a:ext cx="609117" cy="609117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1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563F5F0-C165-42B1-AD46-25D238023E36}"/>
                </a:ext>
              </a:extLst>
            </p:cNvPr>
            <p:cNvSpPr/>
            <p:nvPr/>
          </p:nvSpPr>
          <p:spPr>
            <a:xfrm rot="5148249">
              <a:off x="11156005" y="1728800"/>
              <a:ext cx="239774" cy="239772"/>
            </a:xfrm>
            <a:prstGeom prst="ellipse">
              <a:avLst/>
            </a:prstGeom>
            <a:gradFill flip="none" rotWithShape="1">
              <a:gsLst>
                <a:gs pos="51000">
                  <a:srgbClr val="009FE8">
                    <a:alpha val="0"/>
                  </a:srgbClr>
                </a:gs>
                <a:gs pos="100000">
                  <a:srgbClr val="009FE8">
                    <a:alpha val="3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99B6899E-820B-44D4-933A-BFE4BF8456C8}"/>
                </a:ext>
              </a:extLst>
            </p:cNvPr>
            <p:cNvCxnSpPr>
              <a:cxnSpLocks/>
              <a:stCxn id="60" idx="1"/>
              <a:endCxn id="61" idx="5"/>
            </p:cNvCxnSpPr>
            <p:nvPr/>
          </p:nvCxnSpPr>
          <p:spPr>
            <a:xfrm flipV="1">
              <a:off x="11020374" y="1939434"/>
              <a:ext cx="177176" cy="208331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85C9986D-82F5-41FE-AD10-539FDE072FBB}"/>
                </a:ext>
              </a:extLst>
            </p:cNvPr>
            <p:cNvCxnSpPr>
              <a:cxnSpLocks/>
              <a:stCxn id="64" idx="3"/>
              <a:endCxn id="60" idx="5"/>
            </p:cNvCxnSpPr>
            <p:nvPr/>
          </p:nvCxnSpPr>
          <p:spPr>
            <a:xfrm flipH="1" flipV="1">
              <a:off x="10982791" y="2755722"/>
              <a:ext cx="210312" cy="524317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6BD2DB91-6401-4F6F-A11F-6981FD47B23D}"/>
                </a:ext>
              </a:extLst>
            </p:cNvPr>
            <p:cNvSpPr/>
            <p:nvPr/>
          </p:nvSpPr>
          <p:spPr>
            <a:xfrm rot="5190551">
              <a:off x="11177290" y="3258805"/>
              <a:ext cx="125920" cy="125920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178B8454-3954-4D8A-A36E-E224F3477D3D}"/>
                </a:ext>
              </a:extLst>
            </p:cNvPr>
            <p:cNvCxnSpPr>
              <a:cxnSpLocks/>
              <a:stCxn id="66" idx="0"/>
              <a:endCxn id="60" idx="3"/>
            </p:cNvCxnSpPr>
            <p:nvPr/>
          </p:nvCxnSpPr>
          <p:spPr>
            <a:xfrm>
              <a:off x="10417202" y="2399100"/>
              <a:ext cx="280402" cy="33852"/>
            </a:xfrm>
            <a:prstGeom prst="line">
              <a:avLst/>
            </a:prstGeom>
            <a:ln>
              <a:solidFill>
                <a:srgbClr val="009FE8">
                  <a:alpha val="3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4597E771-A2C3-49E7-8628-A7C6261E2A4E}"/>
                </a:ext>
              </a:extLst>
            </p:cNvPr>
            <p:cNvSpPr/>
            <p:nvPr/>
          </p:nvSpPr>
          <p:spPr>
            <a:xfrm rot="5549130">
              <a:off x="10104580" y="2235934"/>
              <a:ext cx="312770" cy="312768"/>
            </a:xfrm>
            <a:prstGeom prst="ellipse">
              <a:avLst/>
            </a:prstGeom>
            <a:gradFill flip="none" rotWithShape="1">
              <a:gsLst>
                <a:gs pos="51000">
                  <a:srgbClr val="009FE8">
                    <a:alpha val="0"/>
                  </a:srgbClr>
                </a:gs>
                <a:gs pos="100000">
                  <a:srgbClr val="009FE8">
                    <a:alpha val="3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BECA3751-DCBE-4D4B-8924-AAAC8E69470C}"/>
              </a:ext>
            </a:extLst>
          </p:cNvPr>
          <p:cNvCxnSpPr>
            <a:cxnSpLocks/>
          </p:cNvCxnSpPr>
          <p:nvPr userDrawn="1"/>
        </p:nvCxnSpPr>
        <p:spPr>
          <a:xfrm>
            <a:off x="3837060" y="4077622"/>
            <a:ext cx="4517881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占位符 68">
            <a:extLst>
              <a:ext uri="{FF2B5EF4-FFF2-40B4-BE49-F238E27FC236}">
                <a16:creationId xmlns:a16="http://schemas.microsoft.com/office/drawing/2014/main" id="{E172DA64-94D3-448D-B373-CC3406415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6234" y="2712680"/>
            <a:ext cx="5419532" cy="1323439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8000" b="1" kern="1200" spc="300" noProof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</a:p>
        </p:txBody>
      </p:sp>
      <p:sp>
        <p:nvSpPr>
          <p:cNvPr id="71" name="文本占位符 70">
            <a:extLst>
              <a:ext uri="{FF2B5EF4-FFF2-40B4-BE49-F238E27FC236}">
                <a16:creationId xmlns:a16="http://schemas.microsoft.com/office/drawing/2014/main" id="{CC017329-AB6F-4097-9323-7DF704FE3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6234" y="4136571"/>
            <a:ext cx="5419532" cy="769441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4400" kern="1200" spc="300" noProof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</a:p>
        </p:txBody>
      </p:sp>
      <p:sp>
        <p:nvSpPr>
          <p:cNvPr id="73" name="文本占位符 72">
            <a:extLst>
              <a:ext uri="{FF2B5EF4-FFF2-40B4-BE49-F238E27FC236}">
                <a16:creationId xmlns:a16="http://schemas.microsoft.com/office/drawing/2014/main" id="{CF19AFBE-8B02-482A-B2A8-A6B93D68E4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7763" y="5399561"/>
            <a:ext cx="2276475" cy="338554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600" kern="1200" noProof="0">
                <a:solidFill>
                  <a:srgbClr val="025CD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25C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25C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25CD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71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70AAF44-2AFE-4A85-A874-FBB09324E7C9}"/>
              </a:ext>
            </a:extLst>
          </p:cNvPr>
          <p:cNvSpPr/>
          <p:nvPr userDrawn="1"/>
        </p:nvSpPr>
        <p:spPr>
          <a:xfrm>
            <a:off x="0" y="2073898"/>
            <a:ext cx="12192000" cy="2554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42931F1-67F9-4868-82A1-4524F7CBC100}"/>
              </a:ext>
            </a:extLst>
          </p:cNvPr>
          <p:cNvGrpSpPr/>
          <p:nvPr userDrawn="1"/>
        </p:nvGrpSpPr>
        <p:grpSpPr>
          <a:xfrm flipH="1">
            <a:off x="9392924" y="1758375"/>
            <a:ext cx="1815668" cy="1728836"/>
            <a:chOff x="6874032" y="928141"/>
            <a:chExt cx="1815668" cy="172883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E6ECB0C-BA19-4FF7-BC08-BCF510AACA98}"/>
                </a:ext>
              </a:extLst>
            </p:cNvPr>
            <p:cNvSpPr/>
            <p:nvPr/>
          </p:nvSpPr>
          <p:spPr>
            <a:xfrm>
              <a:off x="7820423" y="928141"/>
              <a:ext cx="746986" cy="746986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1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3CDDD21-B7CF-4DD8-BA48-ACA33795563C}"/>
                </a:ext>
              </a:extLst>
            </p:cNvPr>
            <p:cNvSpPr/>
            <p:nvPr/>
          </p:nvSpPr>
          <p:spPr>
            <a:xfrm>
              <a:off x="6874032" y="2482509"/>
              <a:ext cx="174468" cy="174468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3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4C3FC99-1CF8-4DF7-B192-16C4D768AD28}"/>
                </a:ext>
              </a:extLst>
            </p:cNvPr>
            <p:cNvSpPr/>
            <p:nvPr/>
          </p:nvSpPr>
          <p:spPr>
            <a:xfrm rot="2324846" flipV="1">
              <a:off x="7807205" y="2013613"/>
              <a:ext cx="431036" cy="431036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22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5A61F3F-47BA-4312-B8A6-F83A2F945BE3}"/>
                </a:ext>
              </a:extLst>
            </p:cNvPr>
            <p:cNvCxnSpPr>
              <a:cxnSpLocks/>
              <a:stCxn id="11" idx="4"/>
              <a:endCxn id="9" idx="4"/>
            </p:cNvCxnSpPr>
            <p:nvPr/>
          </p:nvCxnSpPr>
          <p:spPr>
            <a:xfrm flipV="1">
              <a:off x="8157613" y="1675127"/>
              <a:ext cx="36303" cy="385919"/>
            </a:xfrm>
            <a:prstGeom prst="line">
              <a:avLst/>
            </a:prstGeom>
            <a:ln>
              <a:solidFill>
                <a:srgbClr val="009FE8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69CD2A1F-2256-4CA1-B9AB-2D3CA064CC6C}"/>
                </a:ext>
              </a:extLst>
            </p:cNvPr>
            <p:cNvCxnSpPr>
              <a:cxnSpLocks/>
              <a:stCxn id="10" idx="6"/>
              <a:endCxn id="11" idx="0"/>
            </p:cNvCxnSpPr>
            <p:nvPr/>
          </p:nvCxnSpPr>
          <p:spPr>
            <a:xfrm flipV="1">
              <a:off x="7048500" y="2397216"/>
              <a:ext cx="839333" cy="172527"/>
            </a:xfrm>
            <a:prstGeom prst="line">
              <a:avLst/>
            </a:prstGeom>
            <a:ln>
              <a:solidFill>
                <a:srgbClr val="009FE8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D9F85D9-7BFC-4793-A965-B600B3A843DB}"/>
                </a:ext>
              </a:extLst>
            </p:cNvPr>
            <p:cNvSpPr/>
            <p:nvPr/>
          </p:nvSpPr>
          <p:spPr>
            <a:xfrm>
              <a:off x="7635659" y="1832617"/>
              <a:ext cx="122454" cy="122454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EAAC829E-4892-4894-976D-8B6B6C4420C1}"/>
                </a:ext>
              </a:extLst>
            </p:cNvPr>
            <p:cNvCxnSpPr>
              <a:cxnSpLocks/>
              <a:stCxn id="14" idx="5"/>
              <a:endCxn id="11" idx="2"/>
            </p:cNvCxnSpPr>
            <p:nvPr/>
          </p:nvCxnSpPr>
          <p:spPr>
            <a:xfrm>
              <a:off x="7740180" y="1937138"/>
              <a:ext cx="114458" cy="157103"/>
            </a:xfrm>
            <a:prstGeom prst="line">
              <a:avLst/>
            </a:prstGeom>
            <a:ln>
              <a:solidFill>
                <a:srgbClr val="009FE8">
                  <a:alpha val="3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DAF7B77A-9875-456D-8E00-1336604CCEF8}"/>
                </a:ext>
              </a:extLst>
            </p:cNvPr>
            <p:cNvSpPr/>
            <p:nvPr/>
          </p:nvSpPr>
          <p:spPr>
            <a:xfrm rot="18556198">
              <a:off x="8445118" y="2317398"/>
              <a:ext cx="244582" cy="244582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1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0A1FD345-5E27-4E09-849D-D263755B7657}"/>
                </a:ext>
              </a:extLst>
            </p:cNvPr>
            <p:cNvCxnSpPr>
              <a:cxnSpLocks/>
              <a:stCxn id="11" idx="6"/>
              <a:endCxn id="16" idx="1"/>
            </p:cNvCxnSpPr>
            <p:nvPr/>
          </p:nvCxnSpPr>
          <p:spPr>
            <a:xfrm>
              <a:off x="8190808" y="2364021"/>
              <a:ext cx="254921" cy="87878"/>
            </a:xfrm>
            <a:prstGeom prst="line">
              <a:avLst/>
            </a:prstGeom>
            <a:ln>
              <a:solidFill>
                <a:srgbClr val="009FE8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8A7624B-24AA-4147-9447-BF8B355D31B6}"/>
              </a:ext>
            </a:extLst>
          </p:cNvPr>
          <p:cNvGrpSpPr/>
          <p:nvPr userDrawn="1"/>
        </p:nvGrpSpPr>
        <p:grpSpPr>
          <a:xfrm>
            <a:off x="5150960" y="2565541"/>
            <a:ext cx="3595881" cy="3121349"/>
            <a:chOff x="6216691" y="3736651"/>
            <a:chExt cx="3595881" cy="3121349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0C8E89C-1043-4AFF-97E0-1361E7F8AE58}"/>
                </a:ext>
              </a:extLst>
            </p:cNvPr>
            <p:cNvSpPr/>
            <p:nvPr/>
          </p:nvSpPr>
          <p:spPr>
            <a:xfrm>
              <a:off x="8882890" y="4998812"/>
              <a:ext cx="929682" cy="929682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1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7910871-E5D8-420B-ADA4-B4E9FC949C2B}"/>
                </a:ext>
              </a:extLst>
            </p:cNvPr>
            <p:cNvSpPr/>
            <p:nvPr/>
          </p:nvSpPr>
          <p:spPr>
            <a:xfrm>
              <a:off x="6922596" y="3736651"/>
              <a:ext cx="371967" cy="371967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3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6AB1E67-EFC9-46FF-B5BF-7319CB1D0C5D}"/>
                </a:ext>
              </a:extLst>
            </p:cNvPr>
            <p:cNvSpPr/>
            <p:nvPr/>
          </p:nvSpPr>
          <p:spPr>
            <a:xfrm>
              <a:off x="8567409" y="4474374"/>
              <a:ext cx="174468" cy="174468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93D8761A-8A95-4F39-898F-A6A29CCA743A}"/>
                </a:ext>
              </a:extLst>
            </p:cNvPr>
            <p:cNvSpPr/>
            <p:nvPr/>
          </p:nvSpPr>
          <p:spPr>
            <a:xfrm>
              <a:off x="7678596" y="4385514"/>
              <a:ext cx="283653" cy="283653"/>
            </a:xfrm>
            <a:prstGeom prst="ellipse">
              <a:avLst/>
            </a:prstGeom>
            <a:gradFill flip="none" rotWithShape="1">
              <a:gsLst>
                <a:gs pos="46000">
                  <a:srgbClr val="009FE8">
                    <a:alpha val="0"/>
                  </a:srgbClr>
                </a:gs>
                <a:gs pos="100000">
                  <a:srgbClr val="009FE8">
                    <a:alpha val="3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DF276FB1-A36C-4784-A055-D8F96755918B}"/>
                </a:ext>
              </a:extLst>
            </p:cNvPr>
            <p:cNvSpPr/>
            <p:nvPr/>
          </p:nvSpPr>
          <p:spPr>
            <a:xfrm>
              <a:off x="6216691" y="4315305"/>
              <a:ext cx="174468" cy="174468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1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EC8CAF0-F1AD-4FAE-8CDC-4961A19F3FA7}"/>
                </a:ext>
              </a:extLst>
            </p:cNvPr>
            <p:cNvCxnSpPr>
              <a:cxnSpLocks/>
              <a:endCxn id="23" idx="7"/>
            </p:cNvCxnSpPr>
            <p:nvPr/>
          </p:nvCxnSpPr>
          <p:spPr>
            <a:xfrm flipH="1">
              <a:off x="6365609" y="4074015"/>
              <a:ext cx="609868" cy="266840"/>
            </a:xfrm>
            <a:prstGeom prst="line">
              <a:avLst/>
            </a:prstGeom>
            <a:ln>
              <a:solidFill>
                <a:srgbClr val="009FE8">
                  <a:alpha val="3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B9896EA4-F3BE-47E1-B6B3-B6A7804C9B73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 flipV="1">
              <a:off x="7234238" y="4040463"/>
              <a:ext cx="485898" cy="386591"/>
            </a:xfrm>
            <a:prstGeom prst="line">
              <a:avLst/>
            </a:prstGeom>
            <a:ln>
              <a:solidFill>
                <a:srgbClr val="009FE8">
                  <a:alpha val="3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29F678DE-FDB9-421B-B609-290199F1BD28}"/>
                </a:ext>
              </a:extLst>
            </p:cNvPr>
            <p:cNvCxnSpPr>
              <a:cxnSpLocks/>
              <a:stCxn id="21" idx="2"/>
              <a:endCxn id="22" idx="6"/>
            </p:cNvCxnSpPr>
            <p:nvPr/>
          </p:nvCxnSpPr>
          <p:spPr>
            <a:xfrm flipH="1" flipV="1">
              <a:off x="7962249" y="4527341"/>
              <a:ext cx="605160" cy="34267"/>
            </a:xfrm>
            <a:prstGeom prst="line">
              <a:avLst/>
            </a:prstGeom>
            <a:ln>
              <a:solidFill>
                <a:srgbClr val="009FE8">
                  <a:alpha val="6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1022017-5A47-4B16-8CD5-F1D9B93EEEB0}"/>
                </a:ext>
              </a:extLst>
            </p:cNvPr>
            <p:cNvCxnSpPr>
              <a:cxnSpLocks/>
              <a:stCxn id="19" idx="1"/>
              <a:endCxn id="21" idx="5"/>
            </p:cNvCxnSpPr>
            <p:nvPr/>
          </p:nvCxnSpPr>
          <p:spPr>
            <a:xfrm flipH="1" flipV="1">
              <a:off x="8716327" y="4623292"/>
              <a:ext cx="302712" cy="511669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195C05E-47C0-4F1B-86DD-412E194C9744}"/>
                </a:ext>
              </a:extLst>
            </p:cNvPr>
            <p:cNvCxnSpPr>
              <a:cxnSpLocks/>
              <a:endCxn id="19" idx="4"/>
            </p:cNvCxnSpPr>
            <p:nvPr/>
          </p:nvCxnSpPr>
          <p:spPr>
            <a:xfrm flipV="1">
              <a:off x="8741877" y="5928494"/>
              <a:ext cx="605854" cy="929506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B5BC0863-64A7-4290-AD5D-A0D65C8E7EAE}"/>
                </a:ext>
              </a:extLst>
            </p:cNvPr>
            <p:cNvCxnSpPr>
              <a:cxnSpLocks/>
              <a:stCxn id="30" idx="3"/>
              <a:endCxn id="22" idx="7"/>
            </p:cNvCxnSpPr>
            <p:nvPr/>
          </p:nvCxnSpPr>
          <p:spPr>
            <a:xfrm flipH="1">
              <a:off x="7920709" y="4365249"/>
              <a:ext cx="86675" cy="61805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2640D372-739E-4701-AF51-F71EC1FA2841}"/>
                </a:ext>
              </a:extLst>
            </p:cNvPr>
            <p:cNvSpPr/>
            <p:nvPr/>
          </p:nvSpPr>
          <p:spPr>
            <a:xfrm>
              <a:off x="7997279" y="4306356"/>
              <a:ext cx="68998" cy="68998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CB88D03-EBB8-42FF-8F92-B0CCA8DC24C1}"/>
              </a:ext>
            </a:extLst>
          </p:cNvPr>
          <p:cNvGrpSpPr/>
          <p:nvPr userDrawn="1"/>
        </p:nvGrpSpPr>
        <p:grpSpPr>
          <a:xfrm>
            <a:off x="0" y="2015840"/>
            <a:ext cx="1183334" cy="1486216"/>
            <a:chOff x="0" y="2015840"/>
            <a:chExt cx="1183334" cy="1486216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62433F16-1865-420C-9A92-CADC46EF2D10}"/>
                </a:ext>
              </a:extLst>
            </p:cNvPr>
            <p:cNvSpPr/>
            <p:nvPr/>
          </p:nvSpPr>
          <p:spPr>
            <a:xfrm>
              <a:off x="379835" y="2587992"/>
              <a:ext cx="609117" cy="609117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2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C4118F6F-9CA2-4EA8-A450-1A34A0E57312}"/>
                </a:ext>
              </a:extLst>
            </p:cNvPr>
            <p:cNvSpPr/>
            <p:nvPr/>
          </p:nvSpPr>
          <p:spPr>
            <a:xfrm rot="4480177">
              <a:off x="706407" y="2015841"/>
              <a:ext cx="239774" cy="239772"/>
            </a:xfrm>
            <a:prstGeom prst="ellipse">
              <a:avLst/>
            </a:prstGeom>
            <a:gradFill flip="none" rotWithShape="1">
              <a:gsLst>
                <a:gs pos="51000">
                  <a:srgbClr val="009FE8">
                    <a:alpha val="0"/>
                  </a:srgbClr>
                </a:gs>
                <a:gs pos="100000">
                  <a:srgbClr val="009FE8">
                    <a:alpha val="3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A932E03-649E-4FF8-B8FA-99D670DE7804}"/>
                </a:ext>
              </a:extLst>
            </p:cNvPr>
            <p:cNvCxnSpPr>
              <a:cxnSpLocks/>
              <a:stCxn id="32" idx="0"/>
              <a:endCxn id="33" idx="5"/>
            </p:cNvCxnSpPr>
            <p:nvPr/>
          </p:nvCxnSpPr>
          <p:spPr>
            <a:xfrm flipV="1">
              <a:off x="684394" y="2239896"/>
              <a:ext cx="82557" cy="348096"/>
            </a:xfrm>
            <a:prstGeom prst="line">
              <a:avLst/>
            </a:prstGeom>
            <a:ln>
              <a:solidFill>
                <a:srgbClr val="009FE8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A0529CC4-8EBF-48C1-BDDB-535C67830D88}"/>
                </a:ext>
              </a:extLst>
            </p:cNvPr>
            <p:cNvCxnSpPr>
              <a:cxnSpLocks/>
              <a:stCxn id="36" idx="3"/>
              <a:endCxn id="32" idx="5"/>
            </p:cNvCxnSpPr>
            <p:nvPr/>
          </p:nvCxnSpPr>
          <p:spPr>
            <a:xfrm flipH="1" flipV="1">
              <a:off x="899749" y="3107906"/>
              <a:ext cx="173478" cy="172134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489170FA-6140-4368-8741-1F442C3E7928}"/>
                </a:ext>
              </a:extLst>
            </p:cNvPr>
            <p:cNvSpPr/>
            <p:nvPr/>
          </p:nvSpPr>
          <p:spPr>
            <a:xfrm rot="5190551">
              <a:off x="1057414" y="3258806"/>
              <a:ext cx="125920" cy="125920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D5FF2ABD-6C3A-475A-8177-948FF7EB9CEE}"/>
                </a:ext>
              </a:extLst>
            </p:cNvPr>
            <p:cNvCxnSpPr>
              <a:cxnSpLocks/>
              <a:endCxn id="32" idx="3"/>
            </p:cNvCxnSpPr>
            <p:nvPr/>
          </p:nvCxnSpPr>
          <p:spPr>
            <a:xfrm flipV="1">
              <a:off x="0" y="3107906"/>
              <a:ext cx="469038" cy="394150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1A86342-B403-4E6F-BD26-8546A7A296D6}"/>
              </a:ext>
            </a:extLst>
          </p:cNvPr>
          <p:cNvGrpSpPr/>
          <p:nvPr userDrawn="1"/>
        </p:nvGrpSpPr>
        <p:grpSpPr>
          <a:xfrm>
            <a:off x="10497891" y="3220551"/>
            <a:ext cx="1291197" cy="1655926"/>
            <a:chOff x="10104581" y="1728799"/>
            <a:chExt cx="1291197" cy="1655926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974E0467-E0FD-426D-ABFF-DE45F8236170}"/>
                </a:ext>
              </a:extLst>
            </p:cNvPr>
            <p:cNvSpPr/>
            <p:nvPr/>
          </p:nvSpPr>
          <p:spPr>
            <a:xfrm rot="2912246">
              <a:off x="10697024" y="2147185"/>
              <a:ext cx="609117" cy="609117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1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397B385-C81C-438B-B7ED-0F0B33BBD25D}"/>
                </a:ext>
              </a:extLst>
            </p:cNvPr>
            <p:cNvSpPr/>
            <p:nvPr/>
          </p:nvSpPr>
          <p:spPr>
            <a:xfrm rot="5148249">
              <a:off x="11156005" y="1728800"/>
              <a:ext cx="239774" cy="239772"/>
            </a:xfrm>
            <a:prstGeom prst="ellipse">
              <a:avLst/>
            </a:prstGeom>
            <a:gradFill flip="none" rotWithShape="1">
              <a:gsLst>
                <a:gs pos="51000">
                  <a:srgbClr val="009FE8">
                    <a:alpha val="0"/>
                  </a:srgbClr>
                </a:gs>
                <a:gs pos="100000">
                  <a:srgbClr val="009FE8">
                    <a:alpha val="3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77CCF760-26A6-4872-9CFC-7FBEDACCB712}"/>
                </a:ext>
              </a:extLst>
            </p:cNvPr>
            <p:cNvCxnSpPr>
              <a:cxnSpLocks/>
              <a:stCxn id="39" idx="1"/>
              <a:endCxn id="40" idx="5"/>
            </p:cNvCxnSpPr>
            <p:nvPr/>
          </p:nvCxnSpPr>
          <p:spPr>
            <a:xfrm flipV="1">
              <a:off x="11020374" y="1939434"/>
              <a:ext cx="177176" cy="208331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F56863B9-63A2-4AE5-A0C8-F884421CC52B}"/>
                </a:ext>
              </a:extLst>
            </p:cNvPr>
            <p:cNvCxnSpPr>
              <a:cxnSpLocks/>
              <a:stCxn id="43" idx="3"/>
              <a:endCxn id="39" idx="5"/>
            </p:cNvCxnSpPr>
            <p:nvPr/>
          </p:nvCxnSpPr>
          <p:spPr>
            <a:xfrm flipH="1" flipV="1">
              <a:off x="10982791" y="2755722"/>
              <a:ext cx="210312" cy="524317"/>
            </a:xfrm>
            <a:prstGeom prst="line">
              <a:avLst/>
            </a:prstGeom>
            <a:ln>
              <a:solidFill>
                <a:srgbClr val="009FE8">
                  <a:alpha val="6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EA3FF8C3-F555-49ED-A2AF-894849C66C08}"/>
                </a:ext>
              </a:extLst>
            </p:cNvPr>
            <p:cNvSpPr/>
            <p:nvPr/>
          </p:nvSpPr>
          <p:spPr>
            <a:xfrm rot="5190551">
              <a:off x="11177290" y="3258805"/>
              <a:ext cx="125920" cy="125920"/>
            </a:xfrm>
            <a:prstGeom prst="ellipse">
              <a:avLst/>
            </a:prstGeom>
            <a:gradFill flip="none" rotWithShape="1">
              <a:gsLst>
                <a:gs pos="0">
                  <a:srgbClr val="009FE8">
                    <a:alpha val="0"/>
                  </a:srgbClr>
                </a:gs>
                <a:gs pos="100000">
                  <a:srgbClr val="009FE8">
                    <a:alpha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9DEA056F-E33C-40D4-81E9-71ADC024FA53}"/>
                </a:ext>
              </a:extLst>
            </p:cNvPr>
            <p:cNvCxnSpPr>
              <a:cxnSpLocks/>
              <a:stCxn id="45" idx="0"/>
              <a:endCxn id="39" idx="3"/>
            </p:cNvCxnSpPr>
            <p:nvPr/>
          </p:nvCxnSpPr>
          <p:spPr>
            <a:xfrm>
              <a:off x="10417202" y="2399100"/>
              <a:ext cx="280402" cy="33852"/>
            </a:xfrm>
            <a:prstGeom prst="line">
              <a:avLst/>
            </a:prstGeom>
            <a:ln>
              <a:solidFill>
                <a:srgbClr val="009FE8">
                  <a:alpha val="3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3EB18D8E-8271-41E3-A609-0B3091646F43}"/>
                </a:ext>
              </a:extLst>
            </p:cNvPr>
            <p:cNvSpPr/>
            <p:nvPr/>
          </p:nvSpPr>
          <p:spPr>
            <a:xfrm rot="5549130">
              <a:off x="10104580" y="2235934"/>
              <a:ext cx="312770" cy="312768"/>
            </a:xfrm>
            <a:prstGeom prst="ellipse">
              <a:avLst/>
            </a:prstGeom>
            <a:gradFill flip="none" rotWithShape="1">
              <a:gsLst>
                <a:gs pos="51000">
                  <a:srgbClr val="009FE8">
                    <a:alpha val="0"/>
                  </a:srgbClr>
                </a:gs>
                <a:gs pos="100000">
                  <a:srgbClr val="009FE8">
                    <a:alpha val="33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3F14CB46-6C33-4399-9329-1C6D443CCDF8}"/>
              </a:ext>
            </a:extLst>
          </p:cNvPr>
          <p:cNvCxnSpPr>
            <a:cxnSpLocks/>
          </p:cNvCxnSpPr>
          <p:nvPr userDrawn="1"/>
        </p:nvCxnSpPr>
        <p:spPr>
          <a:xfrm>
            <a:off x="6992580" y="3639268"/>
            <a:ext cx="21945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流程图: 过程 49">
            <a:extLst>
              <a:ext uri="{FF2B5EF4-FFF2-40B4-BE49-F238E27FC236}">
                <a16:creationId xmlns:a16="http://schemas.microsoft.com/office/drawing/2014/main" id="{84AAF28D-ACC0-4C88-8393-67AFCEE102F1}"/>
              </a:ext>
            </a:extLst>
          </p:cNvPr>
          <p:cNvSpPr/>
          <p:nvPr userDrawn="1"/>
        </p:nvSpPr>
        <p:spPr>
          <a:xfrm>
            <a:off x="0" y="4648371"/>
            <a:ext cx="12192000" cy="220962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B71594D-251A-4B32-9E7B-D5331F408752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4648372"/>
            <a:ext cx="12191999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流程图: 过程 51">
            <a:extLst>
              <a:ext uri="{FF2B5EF4-FFF2-40B4-BE49-F238E27FC236}">
                <a16:creationId xmlns:a16="http://schemas.microsoft.com/office/drawing/2014/main" id="{BDF42E22-0742-4407-BF69-CBFB57DFBE9C}"/>
              </a:ext>
            </a:extLst>
          </p:cNvPr>
          <p:cNvSpPr/>
          <p:nvPr userDrawn="1"/>
        </p:nvSpPr>
        <p:spPr>
          <a:xfrm>
            <a:off x="0" y="0"/>
            <a:ext cx="12192000" cy="209466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D221092D-6B9A-438A-B82B-534965698454}"/>
              </a:ext>
            </a:extLst>
          </p:cNvPr>
          <p:cNvGrpSpPr/>
          <p:nvPr userDrawn="1"/>
        </p:nvGrpSpPr>
        <p:grpSpPr>
          <a:xfrm>
            <a:off x="843207" y="1763491"/>
            <a:ext cx="3219746" cy="3219746"/>
            <a:chOff x="5629729" y="1561339"/>
            <a:chExt cx="932542" cy="932542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601C010-C7DD-44E4-A0CB-43E55D09B213}"/>
                </a:ext>
              </a:extLst>
            </p:cNvPr>
            <p:cNvSpPr/>
            <p:nvPr/>
          </p:nvSpPr>
          <p:spPr>
            <a:xfrm>
              <a:off x="5629729" y="1561339"/>
              <a:ext cx="932542" cy="9325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5" name="图形 54">
              <a:extLst>
                <a:ext uri="{FF2B5EF4-FFF2-40B4-BE49-F238E27FC236}">
                  <a16:creationId xmlns:a16="http://schemas.microsoft.com/office/drawing/2014/main" id="{22535F81-C049-40F4-8E72-CADED2C4C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04178" y="1635788"/>
              <a:ext cx="783644" cy="783644"/>
            </a:xfrm>
            <a:prstGeom prst="rect">
              <a:avLst/>
            </a:prstGeom>
          </p:spPr>
        </p:pic>
      </p:grpSp>
      <p:sp>
        <p:nvSpPr>
          <p:cNvPr id="57" name="文本占位符 56">
            <a:extLst>
              <a:ext uri="{FF2B5EF4-FFF2-40B4-BE49-F238E27FC236}">
                <a16:creationId xmlns:a16="http://schemas.microsoft.com/office/drawing/2014/main" id="{94C22EBD-1666-4EDA-962A-C83E59825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5987" y="1990162"/>
            <a:ext cx="2631168" cy="2583977"/>
          </a:xfrm>
        </p:spPr>
        <p:txBody>
          <a:bodyPr wrap="square">
            <a:spAutoFit/>
          </a:bodyPr>
          <a:lstStyle>
            <a:lvl1pPr marL="0" marR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3800" b="1" i="1" kern="1200" noProof="0">
                <a:solidFill>
                  <a:schemeClr val="bg1"/>
                </a:solidFill>
                <a:latin typeface="微软雅黑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zh-CN" sz="13800" b="1" i="1" dirty="0">
                <a:latin typeface="微软雅黑"/>
              </a:rPr>
              <a:t>01</a:t>
            </a:r>
          </a:p>
        </p:txBody>
      </p:sp>
      <p:sp>
        <p:nvSpPr>
          <p:cNvPr id="59" name="文本占位符 58">
            <a:extLst>
              <a:ext uri="{FF2B5EF4-FFF2-40B4-BE49-F238E27FC236}">
                <a16:creationId xmlns:a16="http://schemas.microsoft.com/office/drawing/2014/main" id="{F7DE44CB-5B67-4660-AC02-2FB3CEC2C0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5862" y="2923858"/>
            <a:ext cx="3947312" cy="707886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algn="l">
              <a:defRPr/>
            </a:pPr>
            <a:r>
              <a:rPr lang="zh-CN" altLang="en-US" sz="4000" dirty="0">
                <a:solidFill>
                  <a:schemeClr val="bg1"/>
                </a:solidFill>
              </a:rPr>
              <a:t>工作回顾</a:t>
            </a:r>
          </a:p>
        </p:txBody>
      </p:sp>
      <p:sp>
        <p:nvSpPr>
          <p:cNvPr id="61" name="文本占位符 60">
            <a:extLst>
              <a:ext uri="{FF2B5EF4-FFF2-40B4-BE49-F238E27FC236}">
                <a16:creationId xmlns:a16="http://schemas.microsoft.com/office/drawing/2014/main" id="{4660C79C-6E1B-4128-BAEE-664CCE4644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8598" y="3655799"/>
            <a:ext cx="3959476" cy="36933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4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Add Text Here</a:t>
            </a:r>
          </a:p>
        </p:txBody>
      </p:sp>
    </p:spTree>
    <p:extLst>
      <p:ext uri="{BB962C8B-B14F-4D97-AF65-F5344CB8AC3E}">
        <p14:creationId xmlns:p14="http://schemas.microsoft.com/office/powerpoint/2010/main" val="370763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三项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B526F330-13CE-4ED3-B6C7-692419E21F97}"/>
              </a:ext>
            </a:extLst>
          </p:cNvPr>
          <p:cNvSpPr/>
          <p:nvPr userDrawn="1"/>
        </p:nvSpPr>
        <p:spPr>
          <a:xfrm>
            <a:off x="4269468" y="-40351"/>
            <a:ext cx="3653064" cy="2069177"/>
          </a:xfrm>
          <a:custGeom>
            <a:avLst/>
            <a:gdLst>
              <a:gd name="connsiteX0" fmla="*/ 13927 w 3653064"/>
              <a:gd name="connsiteY0" fmla="*/ 0 h 2069177"/>
              <a:gd name="connsiteX1" fmla="*/ 3639138 w 3653064"/>
              <a:gd name="connsiteY1" fmla="*/ 0 h 2069177"/>
              <a:gd name="connsiteX2" fmla="*/ 3645057 w 3653064"/>
              <a:gd name="connsiteY2" fmla="*/ 19068 h 2069177"/>
              <a:gd name="connsiteX3" fmla="*/ 3653064 w 3653064"/>
              <a:gd name="connsiteY3" fmla="*/ 98502 h 2069177"/>
              <a:gd name="connsiteX4" fmla="*/ 3653064 w 3653064"/>
              <a:gd name="connsiteY4" fmla="*/ 1675032 h 2069177"/>
              <a:gd name="connsiteX5" fmla="*/ 3258919 w 3653064"/>
              <a:gd name="connsiteY5" fmla="*/ 2069177 h 2069177"/>
              <a:gd name="connsiteX6" fmla="*/ 394145 w 3653064"/>
              <a:gd name="connsiteY6" fmla="*/ 2069177 h 2069177"/>
              <a:gd name="connsiteX7" fmla="*/ 0 w 3653064"/>
              <a:gd name="connsiteY7" fmla="*/ 1675032 h 2069177"/>
              <a:gd name="connsiteX8" fmla="*/ 0 w 3653064"/>
              <a:gd name="connsiteY8" fmla="*/ 98502 h 2069177"/>
              <a:gd name="connsiteX9" fmla="*/ 8008 w 3653064"/>
              <a:gd name="connsiteY9" fmla="*/ 19068 h 206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3064" h="2069177">
                <a:moveTo>
                  <a:pt x="13927" y="0"/>
                </a:moveTo>
                <a:lnTo>
                  <a:pt x="3639138" y="0"/>
                </a:lnTo>
                <a:lnTo>
                  <a:pt x="3645057" y="19068"/>
                </a:lnTo>
                <a:cubicBezTo>
                  <a:pt x="3650307" y="44726"/>
                  <a:pt x="3653064" y="71292"/>
                  <a:pt x="3653064" y="98502"/>
                </a:cubicBezTo>
                <a:lnTo>
                  <a:pt x="3653064" y="1675032"/>
                </a:lnTo>
                <a:cubicBezTo>
                  <a:pt x="3653064" y="1892712"/>
                  <a:pt x="3476599" y="2069177"/>
                  <a:pt x="3258919" y="2069177"/>
                </a:cubicBezTo>
                <a:lnTo>
                  <a:pt x="394145" y="2069177"/>
                </a:lnTo>
                <a:cubicBezTo>
                  <a:pt x="176465" y="2069177"/>
                  <a:pt x="0" y="1892712"/>
                  <a:pt x="0" y="1675032"/>
                </a:cubicBezTo>
                <a:lnTo>
                  <a:pt x="0" y="98502"/>
                </a:lnTo>
                <a:cubicBezTo>
                  <a:pt x="0" y="71292"/>
                  <a:pt x="2758" y="44726"/>
                  <a:pt x="8008" y="19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B282B1A3-6626-431F-B42A-371E0D1307F8}"/>
              </a:ext>
            </a:extLst>
          </p:cNvPr>
          <p:cNvSpPr/>
          <p:nvPr userDrawn="1"/>
        </p:nvSpPr>
        <p:spPr>
          <a:xfrm>
            <a:off x="1983158" y="3392275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D50ABAE6-2452-4A7F-ABAF-81B79210DC4D}"/>
              </a:ext>
            </a:extLst>
          </p:cNvPr>
          <p:cNvSpPr/>
          <p:nvPr userDrawn="1"/>
        </p:nvSpPr>
        <p:spPr>
          <a:xfrm>
            <a:off x="5646000" y="3392275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7F9B244F-45C1-4D4D-9417-3F0B046164A5}"/>
              </a:ext>
            </a:extLst>
          </p:cNvPr>
          <p:cNvSpPr/>
          <p:nvPr userDrawn="1"/>
        </p:nvSpPr>
        <p:spPr>
          <a:xfrm>
            <a:off x="9202473" y="3392275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DBD71217-998A-4F51-B4C8-DC3486EE4C29}"/>
              </a:ext>
            </a:extLst>
          </p:cNvPr>
          <p:cNvCxnSpPr/>
          <p:nvPr userDrawn="1"/>
        </p:nvCxnSpPr>
        <p:spPr>
          <a:xfrm>
            <a:off x="4322536" y="3154494"/>
            <a:ext cx="0" cy="264160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22478A5A-9F27-4933-B9FE-77F87600724A}"/>
              </a:ext>
            </a:extLst>
          </p:cNvPr>
          <p:cNvCxnSpPr/>
          <p:nvPr userDrawn="1"/>
        </p:nvCxnSpPr>
        <p:spPr>
          <a:xfrm>
            <a:off x="7869465" y="3154494"/>
            <a:ext cx="0" cy="264160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C50D26-C9A8-4A70-BF55-18A994AC103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094016" y="3454667"/>
            <a:ext cx="877917" cy="74231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3600" kern="1200" noProof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01</a:t>
            </a:r>
          </a:p>
        </p:txBody>
      </p:sp>
      <p:sp>
        <p:nvSpPr>
          <p:cNvPr id="92" name="文本占位符 3">
            <a:extLst>
              <a:ext uri="{FF2B5EF4-FFF2-40B4-BE49-F238E27FC236}">
                <a16:creationId xmlns:a16="http://schemas.microsoft.com/office/drawing/2014/main" id="{C4D47EC7-1D1D-42A1-B130-C2A24387CDF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732654" y="3454667"/>
            <a:ext cx="877917" cy="74231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3600" kern="1200" noProof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02</a:t>
            </a:r>
          </a:p>
        </p:txBody>
      </p:sp>
      <p:sp>
        <p:nvSpPr>
          <p:cNvPr id="95" name="文本占位符 3">
            <a:extLst>
              <a:ext uri="{FF2B5EF4-FFF2-40B4-BE49-F238E27FC236}">
                <a16:creationId xmlns:a16="http://schemas.microsoft.com/office/drawing/2014/main" id="{F0505DFC-435C-45A7-8FB0-CB1EF1238DA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330925" y="3454667"/>
            <a:ext cx="877917" cy="74231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3600" kern="1200" noProof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03</a:t>
            </a: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7DEED7FF-F369-49A2-93C2-2D0B5CA97454}"/>
              </a:ext>
            </a:extLst>
          </p:cNvPr>
          <p:cNvGrpSpPr/>
          <p:nvPr userDrawn="1"/>
        </p:nvGrpSpPr>
        <p:grpSpPr>
          <a:xfrm>
            <a:off x="5160182" y="-4417"/>
            <a:ext cx="1871637" cy="1529821"/>
            <a:chOff x="5005064" y="181687"/>
            <a:chExt cx="1871637" cy="1439728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8F6269CB-5720-4B7D-B4AF-D6624DB078CD}"/>
                </a:ext>
              </a:extLst>
            </p:cNvPr>
            <p:cNvSpPr txBox="1"/>
            <p:nvPr/>
          </p:nvSpPr>
          <p:spPr>
            <a:xfrm>
              <a:off x="5029986" y="181687"/>
              <a:ext cx="1723549" cy="1105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6000" b="1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  <a:endParaRPr lang="en-US" altLang="zh-CN" sz="6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3F89782D-5473-4DF9-839A-77335B9F07B8}"/>
                </a:ext>
              </a:extLst>
            </p:cNvPr>
            <p:cNvSpPr/>
            <p:nvPr/>
          </p:nvSpPr>
          <p:spPr>
            <a:xfrm>
              <a:off x="5005064" y="1230869"/>
              <a:ext cx="1871637" cy="390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b="1" spc="600">
                  <a:solidFill>
                    <a:schemeClr val="bg1"/>
                  </a:solidFill>
                  <a:cs typeface="+mn-ea"/>
                  <a:sym typeface="+mn-lt"/>
                </a:rPr>
                <a:t>CONTENT</a:t>
              </a:r>
              <a:endParaRPr lang="zh-CN" altLang="en-US" b="1" spc="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4" name="椭圆 83">
            <a:extLst>
              <a:ext uri="{FF2B5EF4-FFF2-40B4-BE49-F238E27FC236}">
                <a16:creationId xmlns:a16="http://schemas.microsoft.com/office/drawing/2014/main" id="{84ACE66A-FB9E-48E9-AA05-0C442C2C6227}"/>
              </a:ext>
            </a:extLst>
          </p:cNvPr>
          <p:cNvSpPr/>
          <p:nvPr userDrawn="1"/>
        </p:nvSpPr>
        <p:spPr>
          <a:xfrm>
            <a:off x="5629729" y="1561339"/>
            <a:ext cx="932542" cy="9325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87" name="图形 86">
            <a:extLst>
              <a:ext uri="{FF2B5EF4-FFF2-40B4-BE49-F238E27FC236}">
                <a16:creationId xmlns:a16="http://schemas.microsoft.com/office/drawing/2014/main" id="{9CF057BB-A1CD-4EAF-90B4-9EC6043D5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4178" y="1635788"/>
            <a:ext cx="783644" cy="783644"/>
          </a:xfrm>
          <a:prstGeom prst="rect">
            <a:avLst/>
          </a:prstGeom>
        </p:spPr>
      </p:pic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A85B7F82-B030-4CF5-8FBC-264459FD34B8}"/>
              </a:ext>
            </a:extLst>
          </p:cNvPr>
          <p:cNvCxnSpPr>
            <a:cxnSpLocks/>
          </p:cNvCxnSpPr>
          <p:nvPr userDrawn="1"/>
        </p:nvCxnSpPr>
        <p:spPr>
          <a:xfrm>
            <a:off x="1614354" y="4971822"/>
            <a:ext cx="16764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BD943415-BADA-4B4F-8847-E15D17E37BE7}"/>
              </a:ext>
            </a:extLst>
          </p:cNvPr>
          <p:cNvCxnSpPr>
            <a:cxnSpLocks/>
          </p:cNvCxnSpPr>
          <p:nvPr userDrawn="1"/>
        </p:nvCxnSpPr>
        <p:spPr>
          <a:xfrm>
            <a:off x="5257801" y="4971822"/>
            <a:ext cx="16764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1AD631FF-DBD8-4528-B651-29450AC4CB0B}"/>
              </a:ext>
            </a:extLst>
          </p:cNvPr>
          <p:cNvCxnSpPr>
            <a:cxnSpLocks/>
          </p:cNvCxnSpPr>
          <p:nvPr userDrawn="1"/>
        </p:nvCxnSpPr>
        <p:spPr>
          <a:xfrm>
            <a:off x="8901247" y="4971822"/>
            <a:ext cx="16764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占位符 66">
            <a:extLst>
              <a:ext uri="{FF2B5EF4-FFF2-40B4-BE49-F238E27FC236}">
                <a16:creationId xmlns:a16="http://schemas.microsoft.com/office/drawing/2014/main" id="{6DCC3B55-6D95-49AB-B3BF-B6AE64A2383C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66824" y="4448602"/>
            <a:ext cx="2571461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sz="2800" dirty="0"/>
              <a:t>工作回顾</a:t>
            </a:r>
          </a:p>
        </p:txBody>
      </p:sp>
      <p:sp>
        <p:nvSpPr>
          <p:cNvPr id="102" name="文本占位符 68">
            <a:extLst>
              <a:ext uri="{FF2B5EF4-FFF2-40B4-BE49-F238E27FC236}">
                <a16:creationId xmlns:a16="http://schemas.microsoft.com/office/drawing/2014/main" id="{6DD50C35-F028-41E5-918A-B935750E748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166824" y="4971822"/>
            <a:ext cx="2571460" cy="307777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af-ZA" altLang="zh-CN" sz="1400"/>
              <a:t>Please Add Text Here</a:t>
            </a:r>
          </a:p>
        </p:txBody>
      </p:sp>
      <p:sp>
        <p:nvSpPr>
          <p:cNvPr id="103" name="文本占位符 66">
            <a:extLst>
              <a:ext uri="{FF2B5EF4-FFF2-40B4-BE49-F238E27FC236}">
                <a16:creationId xmlns:a16="http://schemas.microsoft.com/office/drawing/2014/main" id="{CE6A52A2-0559-4A79-ACAC-1F604C21ECF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10271" y="4465664"/>
            <a:ext cx="2571461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sz="2800">
                <a:solidFill>
                  <a:schemeClr val="accent1"/>
                </a:solidFill>
              </a:rPr>
              <a:t>心得体会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04" name="文本占位符 68">
            <a:extLst>
              <a:ext uri="{FF2B5EF4-FFF2-40B4-BE49-F238E27FC236}">
                <a16:creationId xmlns:a16="http://schemas.microsoft.com/office/drawing/2014/main" id="{890A0A2D-AEF0-427E-8034-4AF38BF3B6C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810271" y="4988884"/>
            <a:ext cx="2571460" cy="307777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af-ZA" altLang="zh-CN" sz="1400"/>
              <a:t>Please Add Text Here</a:t>
            </a:r>
          </a:p>
        </p:txBody>
      </p:sp>
      <p:sp>
        <p:nvSpPr>
          <p:cNvPr id="105" name="文本占位符 66">
            <a:extLst>
              <a:ext uri="{FF2B5EF4-FFF2-40B4-BE49-F238E27FC236}">
                <a16:creationId xmlns:a16="http://schemas.microsoft.com/office/drawing/2014/main" id="{4D600474-07C9-4177-B5D1-FACD93657C9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453717" y="4465927"/>
            <a:ext cx="2571461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sz="2800">
                <a:solidFill>
                  <a:schemeClr val="accent1"/>
                </a:solidFill>
              </a:rPr>
              <a:t>新年计划</a:t>
            </a:r>
          </a:p>
        </p:txBody>
      </p:sp>
      <p:sp>
        <p:nvSpPr>
          <p:cNvPr id="106" name="文本占位符 68">
            <a:extLst>
              <a:ext uri="{FF2B5EF4-FFF2-40B4-BE49-F238E27FC236}">
                <a16:creationId xmlns:a16="http://schemas.microsoft.com/office/drawing/2014/main" id="{DE317A58-60C1-463E-B6B5-61AD7E01564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453717" y="4989147"/>
            <a:ext cx="2571460" cy="307777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af-ZA" altLang="zh-CN" sz="1400"/>
              <a:t>Please Add Text Here</a:t>
            </a:r>
          </a:p>
        </p:txBody>
      </p:sp>
    </p:spTree>
    <p:extLst>
      <p:ext uri="{BB962C8B-B14F-4D97-AF65-F5344CB8AC3E}">
        <p14:creationId xmlns:p14="http://schemas.microsoft.com/office/powerpoint/2010/main" val="1893249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8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四项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椭圆 70">
            <a:extLst>
              <a:ext uri="{FF2B5EF4-FFF2-40B4-BE49-F238E27FC236}">
                <a16:creationId xmlns:a16="http://schemas.microsoft.com/office/drawing/2014/main" id="{B282B1A3-6626-431F-B42A-371E0D1307F8}"/>
              </a:ext>
            </a:extLst>
          </p:cNvPr>
          <p:cNvSpPr/>
          <p:nvPr userDrawn="1"/>
        </p:nvSpPr>
        <p:spPr>
          <a:xfrm>
            <a:off x="1314594" y="3464251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D50ABAE6-2452-4A7F-ABAF-81B79210DC4D}"/>
              </a:ext>
            </a:extLst>
          </p:cNvPr>
          <p:cNvSpPr/>
          <p:nvPr userDrawn="1"/>
        </p:nvSpPr>
        <p:spPr>
          <a:xfrm>
            <a:off x="4176084" y="3464251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7F9B244F-45C1-4D4D-9417-3F0B046164A5}"/>
              </a:ext>
            </a:extLst>
          </p:cNvPr>
          <p:cNvSpPr/>
          <p:nvPr userDrawn="1"/>
        </p:nvSpPr>
        <p:spPr>
          <a:xfrm>
            <a:off x="7037574" y="3464251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2E9DC9C4-E52F-4497-B582-EAEC282BE091}"/>
              </a:ext>
            </a:extLst>
          </p:cNvPr>
          <p:cNvSpPr/>
          <p:nvPr userDrawn="1"/>
        </p:nvSpPr>
        <p:spPr>
          <a:xfrm>
            <a:off x="9899065" y="3464251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DBD71217-998A-4F51-B4C8-DC3486EE4C29}"/>
              </a:ext>
            </a:extLst>
          </p:cNvPr>
          <p:cNvCxnSpPr/>
          <p:nvPr userDrawn="1"/>
        </p:nvCxnSpPr>
        <p:spPr>
          <a:xfrm>
            <a:off x="3187700" y="3189628"/>
            <a:ext cx="0" cy="264160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22478A5A-9F27-4933-B9FE-77F87600724A}"/>
              </a:ext>
            </a:extLst>
          </p:cNvPr>
          <p:cNvCxnSpPr/>
          <p:nvPr userDrawn="1"/>
        </p:nvCxnSpPr>
        <p:spPr>
          <a:xfrm>
            <a:off x="6096000" y="3189628"/>
            <a:ext cx="0" cy="264160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D1638DF0-2FAA-4E5B-863C-8A047CC1487E}"/>
              </a:ext>
            </a:extLst>
          </p:cNvPr>
          <p:cNvCxnSpPr/>
          <p:nvPr userDrawn="1"/>
        </p:nvCxnSpPr>
        <p:spPr>
          <a:xfrm>
            <a:off x="9004300" y="3189628"/>
            <a:ext cx="0" cy="264160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C50D26-C9A8-4A70-BF55-18A994AC10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5452" y="3526643"/>
            <a:ext cx="900000" cy="74231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3600" kern="1200" noProof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01</a:t>
            </a:r>
          </a:p>
        </p:txBody>
      </p:sp>
      <p:sp>
        <p:nvSpPr>
          <p:cNvPr id="92" name="文本占位符 3">
            <a:extLst>
              <a:ext uri="{FF2B5EF4-FFF2-40B4-BE49-F238E27FC236}">
                <a16:creationId xmlns:a16="http://schemas.microsoft.com/office/drawing/2014/main" id="{C4D47EC7-1D1D-42A1-B130-C2A24387CD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1096" y="3526643"/>
            <a:ext cx="900000" cy="74231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3600" kern="1200" noProof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02</a:t>
            </a:r>
          </a:p>
        </p:txBody>
      </p:sp>
      <p:sp>
        <p:nvSpPr>
          <p:cNvPr id="95" name="文本占位符 3">
            <a:extLst>
              <a:ext uri="{FF2B5EF4-FFF2-40B4-BE49-F238E27FC236}">
                <a16:creationId xmlns:a16="http://schemas.microsoft.com/office/drawing/2014/main" id="{F0505DFC-435C-45A7-8FB0-CB1EF1238D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0540" y="3526643"/>
            <a:ext cx="900000" cy="74231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3600" kern="1200" noProof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03</a:t>
            </a:r>
          </a:p>
        </p:txBody>
      </p:sp>
      <p:sp>
        <p:nvSpPr>
          <p:cNvPr id="98" name="文本占位符 3">
            <a:extLst>
              <a:ext uri="{FF2B5EF4-FFF2-40B4-BE49-F238E27FC236}">
                <a16:creationId xmlns:a16="http://schemas.microsoft.com/office/drawing/2014/main" id="{2731C982-46D5-43DB-AC8B-036F0935DA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58085" y="3526643"/>
            <a:ext cx="900000" cy="74231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3600" kern="1200" noProof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04</a:t>
            </a:r>
          </a:p>
        </p:txBody>
      </p: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0F287A5B-5B39-48A8-80F2-632EF6504C12}"/>
              </a:ext>
            </a:extLst>
          </p:cNvPr>
          <p:cNvCxnSpPr>
            <a:cxnSpLocks/>
          </p:cNvCxnSpPr>
          <p:nvPr userDrawn="1"/>
        </p:nvCxnSpPr>
        <p:spPr>
          <a:xfrm>
            <a:off x="1138858" y="5093322"/>
            <a:ext cx="1378871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BD17B530-CF18-48A3-84F4-5A3A2F16E0BF}"/>
              </a:ext>
            </a:extLst>
          </p:cNvPr>
          <p:cNvCxnSpPr>
            <a:cxnSpLocks/>
          </p:cNvCxnSpPr>
          <p:nvPr userDrawn="1"/>
        </p:nvCxnSpPr>
        <p:spPr>
          <a:xfrm>
            <a:off x="3983996" y="5093322"/>
            <a:ext cx="1378871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E57B13E2-AD99-449A-97CA-2AD46C45E4FD}"/>
              </a:ext>
            </a:extLst>
          </p:cNvPr>
          <p:cNvCxnSpPr>
            <a:cxnSpLocks/>
          </p:cNvCxnSpPr>
          <p:nvPr userDrawn="1"/>
        </p:nvCxnSpPr>
        <p:spPr>
          <a:xfrm>
            <a:off x="6829134" y="5093322"/>
            <a:ext cx="1378871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占位符 66">
            <a:extLst>
              <a:ext uri="{FF2B5EF4-FFF2-40B4-BE49-F238E27FC236}">
                <a16:creationId xmlns:a16="http://schemas.microsoft.com/office/drawing/2014/main" id="{810FAE70-1E2F-439B-96B0-2F4BBE9AAB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755" y="4570102"/>
            <a:ext cx="2115076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sz="2800" dirty="0"/>
              <a:t>工作回顾</a:t>
            </a:r>
          </a:p>
        </p:txBody>
      </p:sp>
      <p:sp>
        <p:nvSpPr>
          <p:cNvPr id="101" name="文本占位符 68">
            <a:extLst>
              <a:ext uri="{FF2B5EF4-FFF2-40B4-BE49-F238E27FC236}">
                <a16:creationId xmlns:a16="http://schemas.microsoft.com/office/drawing/2014/main" id="{5B2B0F03-3FBF-4057-AE47-F0E2924266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0756" y="5093322"/>
            <a:ext cx="2115075" cy="307777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af-ZA" altLang="zh-CN" sz="1400"/>
              <a:t>Please Add Text Here</a:t>
            </a:r>
          </a:p>
        </p:txBody>
      </p:sp>
      <p:sp>
        <p:nvSpPr>
          <p:cNvPr id="102" name="文本占位符 66">
            <a:extLst>
              <a:ext uri="{FF2B5EF4-FFF2-40B4-BE49-F238E27FC236}">
                <a16:creationId xmlns:a16="http://schemas.microsoft.com/office/drawing/2014/main" id="{15BB0001-2BCB-4815-A95F-5E961EF9BA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5893" y="4587164"/>
            <a:ext cx="2115076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sz="2800">
                <a:solidFill>
                  <a:schemeClr val="accent1"/>
                </a:solidFill>
              </a:rPr>
              <a:t>心得体会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03" name="文本占位符 68">
            <a:extLst>
              <a:ext uri="{FF2B5EF4-FFF2-40B4-BE49-F238E27FC236}">
                <a16:creationId xmlns:a16="http://schemas.microsoft.com/office/drawing/2014/main" id="{3FCD865A-CAB2-4D4C-BA6D-CCB84C4B67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15894" y="5110384"/>
            <a:ext cx="2115075" cy="307777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af-ZA" altLang="zh-CN" sz="1400"/>
              <a:t>Please Add Text Here</a:t>
            </a:r>
          </a:p>
        </p:txBody>
      </p:sp>
      <p:sp>
        <p:nvSpPr>
          <p:cNvPr id="104" name="文本占位符 66">
            <a:extLst>
              <a:ext uri="{FF2B5EF4-FFF2-40B4-BE49-F238E27FC236}">
                <a16:creationId xmlns:a16="http://schemas.microsoft.com/office/drawing/2014/main" id="{900549C1-7B69-4531-BF29-F34041FBFC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031" y="4587427"/>
            <a:ext cx="2115076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sz="2800">
                <a:solidFill>
                  <a:schemeClr val="accent1"/>
                </a:solidFill>
              </a:rPr>
              <a:t>新年计划</a:t>
            </a:r>
          </a:p>
        </p:txBody>
      </p:sp>
      <p:sp>
        <p:nvSpPr>
          <p:cNvPr id="105" name="文本占位符 68">
            <a:extLst>
              <a:ext uri="{FF2B5EF4-FFF2-40B4-BE49-F238E27FC236}">
                <a16:creationId xmlns:a16="http://schemas.microsoft.com/office/drawing/2014/main" id="{3163EB82-4F8F-475E-8F59-C49C11F4BE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032" y="5110647"/>
            <a:ext cx="2115075" cy="307777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af-ZA" altLang="zh-CN" sz="1400"/>
              <a:t>Please Add Text Here</a:t>
            </a:r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D9071E66-9280-44BF-9FF0-5E7EF5A041E4}"/>
              </a:ext>
            </a:extLst>
          </p:cNvPr>
          <p:cNvCxnSpPr>
            <a:cxnSpLocks/>
          </p:cNvCxnSpPr>
          <p:nvPr userDrawn="1"/>
        </p:nvCxnSpPr>
        <p:spPr>
          <a:xfrm>
            <a:off x="9674272" y="5093322"/>
            <a:ext cx="1378871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占位符 66">
            <a:extLst>
              <a:ext uri="{FF2B5EF4-FFF2-40B4-BE49-F238E27FC236}">
                <a16:creationId xmlns:a16="http://schemas.microsoft.com/office/drawing/2014/main" id="{E1E8152A-3F2A-4ED5-8C8C-85CD9ADA32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06169" y="4587427"/>
            <a:ext cx="2115076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sz="2800">
                <a:solidFill>
                  <a:schemeClr val="accent1"/>
                </a:solidFill>
              </a:rPr>
              <a:t>未来目标</a:t>
            </a:r>
          </a:p>
        </p:txBody>
      </p:sp>
      <p:sp>
        <p:nvSpPr>
          <p:cNvPr id="108" name="文本占位符 68">
            <a:extLst>
              <a:ext uri="{FF2B5EF4-FFF2-40B4-BE49-F238E27FC236}">
                <a16:creationId xmlns:a16="http://schemas.microsoft.com/office/drawing/2014/main" id="{C2DC266F-85F5-470C-9256-054629656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06170" y="5110647"/>
            <a:ext cx="2115075" cy="307777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af-ZA" altLang="zh-CN" sz="1400"/>
              <a:t>Please Add Text Here</a:t>
            </a:r>
          </a:p>
        </p:txBody>
      </p:sp>
      <p:sp>
        <p:nvSpPr>
          <p:cNvPr id="109" name="任意多边形: 形状 108">
            <a:extLst>
              <a:ext uri="{FF2B5EF4-FFF2-40B4-BE49-F238E27FC236}">
                <a16:creationId xmlns:a16="http://schemas.microsoft.com/office/drawing/2014/main" id="{F3303F76-FE14-4741-8FFA-E837AF516E69}"/>
              </a:ext>
            </a:extLst>
          </p:cNvPr>
          <p:cNvSpPr/>
          <p:nvPr userDrawn="1"/>
        </p:nvSpPr>
        <p:spPr>
          <a:xfrm>
            <a:off x="4269468" y="-40351"/>
            <a:ext cx="3653064" cy="2069177"/>
          </a:xfrm>
          <a:custGeom>
            <a:avLst/>
            <a:gdLst>
              <a:gd name="connsiteX0" fmla="*/ 13927 w 3653064"/>
              <a:gd name="connsiteY0" fmla="*/ 0 h 2069177"/>
              <a:gd name="connsiteX1" fmla="*/ 3639138 w 3653064"/>
              <a:gd name="connsiteY1" fmla="*/ 0 h 2069177"/>
              <a:gd name="connsiteX2" fmla="*/ 3645057 w 3653064"/>
              <a:gd name="connsiteY2" fmla="*/ 19068 h 2069177"/>
              <a:gd name="connsiteX3" fmla="*/ 3653064 w 3653064"/>
              <a:gd name="connsiteY3" fmla="*/ 98502 h 2069177"/>
              <a:gd name="connsiteX4" fmla="*/ 3653064 w 3653064"/>
              <a:gd name="connsiteY4" fmla="*/ 1675032 h 2069177"/>
              <a:gd name="connsiteX5" fmla="*/ 3258919 w 3653064"/>
              <a:gd name="connsiteY5" fmla="*/ 2069177 h 2069177"/>
              <a:gd name="connsiteX6" fmla="*/ 394145 w 3653064"/>
              <a:gd name="connsiteY6" fmla="*/ 2069177 h 2069177"/>
              <a:gd name="connsiteX7" fmla="*/ 0 w 3653064"/>
              <a:gd name="connsiteY7" fmla="*/ 1675032 h 2069177"/>
              <a:gd name="connsiteX8" fmla="*/ 0 w 3653064"/>
              <a:gd name="connsiteY8" fmla="*/ 98502 h 2069177"/>
              <a:gd name="connsiteX9" fmla="*/ 8008 w 3653064"/>
              <a:gd name="connsiteY9" fmla="*/ 19068 h 206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3064" h="2069177">
                <a:moveTo>
                  <a:pt x="13927" y="0"/>
                </a:moveTo>
                <a:lnTo>
                  <a:pt x="3639138" y="0"/>
                </a:lnTo>
                <a:lnTo>
                  <a:pt x="3645057" y="19068"/>
                </a:lnTo>
                <a:cubicBezTo>
                  <a:pt x="3650307" y="44726"/>
                  <a:pt x="3653064" y="71292"/>
                  <a:pt x="3653064" y="98502"/>
                </a:cubicBezTo>
                <a:lnTo>
                  <a:pt x="3653064" y="1675032"/>
                </a:lnTo>
                <a:cubicBezTo>
                  <a:pt x="3653064" y="1892712"/>
                  <a:pt x="3476599" y="2069177"/>
                  <a:pt x="3258919" y="2069177"/>
                </a:cubicBezTo>
                <a:lnTo>
                  <a:pt x="394145" y="2069177"/>
                </a:lnTo>
                <a:cubicBezTo>
                  <a:pt x="176465" y="2069177"/>
                  <a:pt x="0" y="1892712"/>
                  <a:pt x="0" y="1675032"/>
                </a:cubicBezTo>
                <a:lnTo>
                  <a:pt x="0" y="98502"/>
                </a:lnTo>
                <a:cubicBezTo>
                  <a:pt x="0" y="71292"/>
                  <a:pt x="2758" y="44726"/>
                  <a:pt x="8008" y="19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80B74FFC-DA10-4C86-B025-00DD48325E9B}"/>
              </a:ext>
            </a:extLst>
          </p:cNvPr>
          <p:cNvGrpSpPr/>
          <p:nvPr userDrawn="1"/>
        </p:nvGrpSpPr>
        <p:grpSpPr>
          <a:xfrm>
            <a:off x="5160182" y="-4417"/>
            <a:ext cx="1871637" cy="1529821"/>
            <a:chOff x="5005064" y="181687"/>
            <a:chExt cx="1871637" cy="1439728"/>
          </a:xfrm>
        </p:grpSpPr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C4A3EA6F-5779-49FC-A363-2F98B0C393BE}"/>
                </a:ext>
              </a:extLst>
            </p:cNvPr>
            <p:cNvSpPr txBox="1"/>
            <p:nvPr/>
          </p:nvSpPr>
          <p:spPr>
            <a:xfrm>
              <a:off x="5029986" y="181687"/>
              <a:ext cx="1723549" cy="1105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6000" b="1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  <a:endParaRPr lang="en-US" altLang="zh-CN" sz="6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FA8319A9-FCB6-440D-88B6-6F41F2513B68}"/>
                </a:ext>
              </a:extLst>
            </p:cNvPr>
            <p:cNvSpPr/>
            <p:nvPr/>
          </p:nvSpPr>
          <p:spPr>
            <a:xfrm>
              <a:off x="5005064" y="1230869"/>
              <a:ext cx="1871637" cy="390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b="1" spc="600">
                  <a:solidFill>
                    <a:schemeClr val="bg1"/>
                  </a:solidFill>
                  <a:cs typeface="+mn-ea"/>
                  <a:sym typeface="+mn-lt"/>
                </a:rPr>
                <a:t>CONTENT</a:t>
              </a:r>
              <a:endParaRPr lang="zh-CN" altLang="en-US" b="1" spc="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3" name="椭圆 112">
            <a:extLst>
              <a:ext uri="{FF2B5EF4-FFF2-40B4-BE49-F238E27FC236}">
                <a16:creationId xmlns:a16="http://schemas.microsoft.com/office/drawing/2014/main" id="{D7D70E85-590A-4DE6-A0FB-633922CB7579}"/>
              </a:ext>
            </a:extLst>
          </p:cNvPr>
          <p:cNvSpPr/>
          <p:nvPr userDrawn="1"/>
        </p:nvSpPr>
        <p:spPr>
          <a:xfrm>
            <a:off x="5629729" y="1561339"/>
            <a:ext cx="932542" cy="9325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114" name="图形 113">
            <a:extLst>
              <a:ext uri="{FF2B5EF4-FFF2-40B4-BE49-F238E27FC236}">
                <a16:creationId xmlns:a16="http://schemas.microsoft.com/office/drawing/2014/main" id="{11FFF180-7D12-409D-9EE5-64A1A77FA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4178" y="1635788"/>
            <a:ext cx="783644" cy="7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76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五项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椭圆 70">
            <a:extLst>
              <a:ext uri="{FF2B5EF4-FFF2-40B4-BE49-F238E27FC236}">
                <a16:creationId xmlns:a16="http://schemas.microsoft.com/office/drawing/2014/main" id="{B282B1A3-6626-431F-B42A-371E0D1307F8}"/>
              </a:ext>
            </a:extLst>
          </p:cNvPr>
          <p:cNvSpPr/>
          <p:nvPr userDrawn="1"/>
        </p:nvSpPr>
        <p:spPr>
          <a:xfrm>
            <a:off x="1034276" y="3494166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D50ABAE6-2452-4A7F-ABAF-81B79210DC4D}"/>
              </a:ext>
            </a:extLst>
          </p:cNvPr>
          <p:cNvSpPr/>
          <p:nvPr userDrawn="1"/>
        </p:nvSpPr>
        <p:spPr>
          <a:xfrm>
            <a:off x="3320424" y="3494166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7F9B244F-45C1-4D4D-9417-3F0B046164A5}"/>
              </a:ext>
            </a:extLst>
          </p:cNvPr>
          <p:cNvSpPr/>
          <p:nvPr userDrawn="1"/>
        </p:nvSpPr>
        <p:spPr>
          <a:xfrm>
            <a:off x="5606572" y="3494166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2E9DC9C4-E52F-4497-B582-EAEC282BE091}"/>
              </a:ext>
            </a:extLst>
          </p:cNvPr>
          <p:cNvSpPr/>
          <p:nvPr userDrawn="1"/>
        </p:nvSpPr>
        <p:spPr>
          <a:xfrm>
            <a:off x="7892720" y="3494166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DBD71217-998A-4F51-B4C8-DC3486EE4C29}"/>
              </a:ext>
            </a:extLst>
          </p:cNvPr>
          <p:cNvCxnSpPr/>
          <p:nvPr userDrawn="1"/>
        </p:nvCxnSpPr>
        <p:spPr>
          <a:xfrm>
            <a:off x="2640735" y="3226470"/>
            <a:ext cx="0" cy="264160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22478A5A-9F27-4933-B9FE-77F87600724A}"/>
              </a:ext>
            </a:extLst>
          </p:cNvPr>
          <p:cNvCxnSpPr/>
          <p:nvPr userDrawn="1"/>
        </p:nvCxnSpPr>
        <p:spPr>
          <a:xfrm>
            <a:off x="4937572" y="3226470"/>
            <a:ext cx="0" cy="264160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D1638DF0-2FAA-4E5B-863C-8A047CC1487E}"/>
              </a:ext>
            </a:extLst>
          </p:cNvPr>
          <p:cNvCxnSpPr/>
          <p:nvPr userDrawn="1"/>
        </p:nvCxnSpPr>
        <p:spPr>
          <a:xfrm>
            <a:off x="7234409" y="3226470"/>
            <a:ext cx="0" cy="264160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C50D26-C9A8-4A70-BF55-18A994AC10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4052" y="3549909"/>
            <a:ext cx="769361" cy="74231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3600" kern="1200" noProof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01</a:t>
            </a:r>
          </a:p>
        </p:txBody>
      </p:sp>
      <p:sp>
        <p:nvSpPr>
          <p:cNvPr id="92" name="文本占位符 3">
            <a:extLst>
              <a:ext uri="{FF2B5EF4-FFF2-40B4-BE49-F238E27FC236}">
                <a16:creationId xmlns:a16="http://schemas.microsoft.com/office/drawing/2014/main" id="{C4D47EC7-1D1D-42A1-B130-C2A24387CD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7916" y="3549909"/>
            <a:ext cx="769361" cy="74231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3600" kern="1200" noProof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02</a:t>
            </a:r>
          </a:p>
        </p:txBody>
      </p:sp>
      <p:sp>
        <p:nvSpPr>
          <p:cNvPr id="95" name="文本占位符 3">
            <a:extLst>
              <a:ext uri="{FF2B5EF4-FFF2-40B4-BE49-F238E27FC236}">
                <a16:creationId xmlns:a16="http://schemas.microsoft.com/office/drawing/2014/main" id="{F0505DFC-435C-45A7-8FB0-CB1EF1238D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1780" y="3549909"/>
            <a:ext cx="769361" cy="74231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3600" kern="1200" noProof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03</a:t>
            </a:r>
          </a:p>
        </p:txBody>
      </p:sp>
      <p:sp>
        <p:nvSpPr>
          <p:cNvPr id="98" name="文本占位符 3">
            <a:extLst>
              <a:ext uri="{FF2B5EF4-FFF2-40B4-BE49-F238E27FC236}">
                <a16:creationId xmlns:a16="http://schemas.microsoft.com/office/drawing/2014/main" id="{2731C982-46D5-43DB-AC8B-036F0935DA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25644" y="3549909"/>
            <a:ext cx="769361" cy="74231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3600" kern="1200" noProof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04</a:t>
            </a: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8CC64442-CE40-4D6C-BFEF-6DC359E1DFB5}"/>
              </a:ext>
            </a:extLst>
          </p:cNvPr>
          <p:cNvCxnSpPr/>
          <p:nvPr userDrawn="1"/>
        </p:nvCxnSpPr>
        <p:spPr>
          <a:xfrm>
            <a:off x="9531246" y="3226470"/>
            <a:ext cx="0" cy="2641600"/>
          </a:xfrm>
          <a:prstGeom prst="line">
            <a:avLst/>
          </a:prstGeom>
          <a:ln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>
            <a:extLst>
              <a:ext uri="{FF2B5EF4-FFF2-40B4-BE49-F238E27FC236}">
                <a16:creationId xmlns:a16="http://schemas.microsoft.com/office/drawing/2014/main" id="{10EE264E-3BCB-4CC8-AAF4-07743C4FD5E9}"/>
              </a:ext>
            </a:extLst>
          </p:cNvPr>
          <p:cNvSpPr/>
          <p:nvPr userDrawn="1"/>
        </p:nvSpPr>
        <p:spPr>
          <a:xfrm>
            <a:off x="10178868" y="3494166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sp>
        <p:nvSpPr>
          <p:cNvPr id="72" name="文本占位符 3">
            <a:extLst>
              <a:ext uri="{FF2B5EF4-FFF2-40B4-BE49-F238E27FC236}">
                <a16:creationId xmlns:a16="http://schemas.microsoft.com/office/drawing/2014/main" id="{CD74A61D-1B55-410B-87DC-CCD43A542D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09507" y="3549909"/>
            <a:ext cx="769361" cy="74231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3600" kern="1200" noProof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rPr>
              <a:t>05</a:t>
            </a: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DF27D87B-EED4-457D-8426-7A78988044CE}"/>
              </a:ext>
            </a:extLst>
          </p:cNvPr>
          <p:cNvCxnSpPr>
            <a:cxnSpLocks/>
          </p:cNvCxnSpPr>
          <p:nvPr userDrawn="1"/>
        </p:nvCxnSpPr>
        <p:spPr>
          <a:xfrm>
            <a:off x="869743" y="5039594"/>
            <a:ext cx="123611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3803F11F-84DA-4C80-8846-516159DBFD09}"/>
              </a:ext>
            </a:extLst>
          </p:cNvPr>
          <p:cNvCxnSpPr>
            <a:cxnSpLocks/>
          </p:cNvCxnSpPr>
          <p:nvPr userDrawn="1"/>
        </p:nvCxnSpPr>
        <p:spPr>
          <a:xfrm>
            <a:off x="3173844" y="5039594"/>
            <a:ext cx="123611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DD66067E-BD36-4DDC-B35C-E30BC4710EA3}"/>
              </a:ext>
            </a:extLst>
          </p:cNvPr>
          <p:cNvCxnSpPr>
            <a:cxnSpLocks/>
          </p:cNvCxnSpPr>
          <p:nvPr userDrawn="1"/>
        </p:nvCxnSpPr>
        <p:spPr>
          <a:xfrm>
            <a:off x="5477945" y="5039594"/>
            <a:ext cx="123611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占位符 66">
            <a:extLst>
              <a:ext uri="{FF2B5EF4-FFF2-40B4-BE49-F238E27FC236}">
                <a16:creationId xmlns:a16="http://schemas.microsoft.com/office/drawing/2014/main" id="{94FFDAE9-B282-43D6-8E03-344550E4E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1" y="4516374"/>
            <a:ext cx="1896097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sz="2800" dirty="0"/>
              <a:t>工作回顾</a:t>
            </a:r>
          </a:p>
        </p:txBody>
      </p:sp>
      <p:sp>
        <p:nvSpPr>
          <p:cNvPr id="104" name="文本占位符 68">
            <a:extLst>
              <a:ext uri="{FF2B5EF4-FFF2-40B4-BE49-F238E27FC236}">
                <a16:creationId xmlns:a16="http://schemas.microsoft.com/office/drawing/2014/main" id="{0683E2CE-B797-48F5-A797-C9826E2329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1" y="5039594"/>
            <a:ext cx="1896097" cy="307777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4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Add Text Here</a:t>
            </a:r>
          </a:p>
        </p:txBody>
      </p:sp>
      <p:sp>
        <p:nvSpPr>
          <p:cNvPr id="105" name="文本占位符 66">
            <a:extLst>
              <a:ext uri="{FF2B5EF4-FFF2-40B4-BE49-F238E27FC236}">
                <a16:creationId xmlns:a16="http://schemas.microsoft.com/office/drawing/2014/main" id="{47911FEF-B435-46D4-92DC-23D94F407C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43852" y="4533436"/>
            <a:ext cx="1896097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sz="2800">
                <a:solidFill>
                  <a:schemeClr val="accent1"/>
                </a:solidFill>
              </a:rPr>
              <a:t>心得体会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06" name="文本占位符 68">
            <a:extLst>
              <a:ext uri="{FF2B5EF4-FFF2-40B4-BE49-F238E27FC236}">
                <a16:creationId xmlns:a16="http://schemas.microsoft.com/office/drawing/2014/main" id="{93ABA8E7-C242-4201-A626-0E0B417FA8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43852" y="5056656"/>
            <a:ext cx="1896097" cy="307777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af-ZA" altLang="zh-CN" sz="1400"/>
              <a:t>Please Add Text Here</a:t>
            </a:r>
          </a:p>
        </p:txBody>
      </p:sp>
      <p:sp>
        <p:nvSpPr>
          <p:cNvPr id="107" name="文本占位符 66">
            <a:extLst>
              <a:ext uri="{FF2B5EF4-FFF2-40B4-BE49-F238E27FC236}">
                <a16:creationId xmlns:a16="http://schemas.microsoft.com/office/drawing/2014/main" id="{44C7312F-4823-4F55-832D-FDB93E9049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7953" y="4533699"/>
            <a:ext cx="1896097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sz="2800">
                <a:solidFill>
                  <a:schemeClr val="accent1"/>
                </a:solidFill>
              </a:rPr>
              <a:t>新年计划</a:t>
            </a:r>
          </a:p>
        </p:txBody>
      </p:sp>
      <p:sp>
        <p:nvSpPr>
          <p:cNvPr id="108" name="文本占位符 68">
            <a:extLst>
              <a:ext uri="{FF2B5EF4-FFF2-40B4-BE49-F238E27FC236}">
                <a16:creationId xmlns:a16="http://schemas.microsoft.com/office/drawing/2014/main" id="{58FD7698-C0DD-4D3D-8855-238466B2AC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7953" y="5056919"/>
            <a:ext cx="1896097" cy="307777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af-ZA" altLang="zh-CN" sz="1400"/>
              <a:t>Please Add Text Here</a:t>
            </a:r>
          </a:p>
        </p:txBody>
      </p: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D142C4A4-F7BE-4B2C-AB01-4701C3C91818}"/>
              </a:ext>
            </a:extLst>
          </p:cNvPr>
          <p:cNvCxnSpPr>
            <a:cxnSpLocks/>
          </p:cNvCxnSpPr>
          <p:nvPr userDrawn="1"/>
        </p:nvCxnSpPr>
        <p:spPr>
          <a:xfrm>
            <a:off x="7782046" y="5039594"/>
            <a:ext cx="123611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占位符 66">
            <a:extLst>
              <a:ext uri="{FF2B5EF4-FFF2-40B4-BE49-F238E27FC236}">
                <a16:creationId xmlns:a16="http://schemas.microsoft.com/office/drawing/2014/main" id="{897AE60A-8EB4-4468-AF26-1E5D85C8A1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52054" y="4533699"/>
            <a:ext cx="1896097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sz="2800">
                <a:solidFill>
                  <a:schemeClr val="accent1"/>
                </a:solidFill>
              </a:rPr>
              <a:t>未来目标</a:t>
            </a:r>
          </a:p>
        </p:txBody>
      </p:sp>
      <p:sp>
        <p:nvSpPr>
          <p:cNvPr id="111" name="文本占位符 68">
            <a:extLst>
              <a:ext uri="{FF2B5EF4-FFF2-40B4-BE49-F238E27FC236}">
                <a16:creationId xmlns:a16="http://schemas.microsoft.com/office/drawing/2014/main" id="{A223685C-97E7-4C66-A4F8-EE69F554A4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52054" y="5056919"/>
            <a:ext cx="1896097" cy="307777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af-ZA" altLang="zh-CN" sz="1400"/>
              <a:t>Please Add Text Here</a:t>
            </a:r>
          </a:p>
        </p:txBody>
      </p: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A401B130-44A7-4466-A596-0FDE91FAB70D}"/>
              </a:ext>
            </a:extLst>
          </p:cNvPr>
          <p:cNvCxnSpPr>
            <a:cxnSpLocks/>
          </p:cNvCxnSpPr>
          <p:nvPr userDrawn="1"/>
        </p:nvCxnSpPr>
        <p:spPr>
          <a:xfrm>
            <a:off x="10086146" y="5039594"/>
            <a:ext cx="123611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占位符 66">
            <a:extLst>
              <a:ext uri="{FF2B5EF4-FFF2-40B4-BE49-F238E27FC236}">
                <a16:creationId xmlns:a16="http://schemas.microsoft.com/office/drawing/2014/main" id="{1076E34B-A274-47D9-86DB-E5A987409D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56154" y="4533699"/>
            <a:ext cx="1896097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 sz="2800">
                <a:solidFill>
                  <a:schemeClr val="accent1"/>
                </a:solidFill>
              </a:rPr>
              <a:t>会议总结</a:t>
            </a:r>
          </a:p>
        </p:txBody>
      </p:sp>
      <p:sp>
        <p:nvSpPr>
          <p:cNvPr id="114" name="文本占位符 68">
            <a:extLst>
              <a:ext uri="{FF2B5EF4-FFF2-40B4-BE49-F238E27FC236}">
                <a16:creationId xmlns:a16="http://schemas.microsoft.com/office/drawing/2014/main" id="{7AC70A6E-A9E4-436B-A661-8D9918BDA5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154" y="5056919"/>
            <a:ext cx="1896097" cy="307777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f-ZA" alt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af-ZA" altLang="zh-CN" sz="1400"/>
              <a:t>Please Add Text Here</a:t>
            </a:r>
          </a:p>
        </p:txBody>
      </p:sp>
      <p:sp>
        <p:nvSpPr>
          <p:cNvPr id="115" name="任意多边形: 形状 114">
            <a:extLst>
              <a:ext uri="{FF2B5EF4-FFF2-40B4-BE49-F238E27FC236}">
                <a16:creationId xmlns:a16="http://schemas.microsoft.com/office/drawing/2014/main" id="{1CD08B02-9BE0-49D3-B285-9313C7406CB0}"/>
              </a:ext>
            </a:extLst>
          </p:cNvPr>
          <p:cNvSpPr/>
          <p:nvPr userDrawn="1"/>
        </p:nvSpPr>
        <p:spPr>
          <a:xfrm>
            <a:off x="4269468" y="-40351"/>
            <a:ext cx="3653064" cy="2069177"/>
          </a:xfrm>
          <a:custGeom>
            <a:avLst/>
            <a:gdLst>
              <a:gd name="connsiteX0" fmla="*/ 13927 w 3653064"/>
              <a:gd name="connsiteY0" fmla="*/ 0 h 2069177"/>
              <a:gd name="connsiteX1" fmla="*/ 3639138 w 3653064"/>
              <a:gd name="connsiteY1" fmla="*/ 0 h 2069177"/>
              <a:gd name="connsiteX2" fmla="*/ 3645057 w 3653064"/>
              <a:gd name="connsiteY2" fmla="*/ 19068 h 2069177"/>
              <a:gd name="connsiteX3" fmla="*/ 3653064 w 3653064"/>
              <a:gd name="connsiteY3" fmla="*/ 98502 h 2069177"/>
              <a:gd name="connsiteX4" fmla="*/ 3653064 w 3653064"/>
              <a:gd name="connsiteY4" fmla="*/ 1675032 h 2069177"/>
              <a:gd name="connsiteX5" fmla="*/ 3258919 w 3653064"/>
              <a:gd name="connsiteY5" fmla="*/ 2069177 h 2069177"/>
              <a:gd name="connsiteX6" fmla="*/ 394145 w 3653064"/>
              <a:gd name="connsiteY6" fmla="*/ 2069177 h 2069177"/>
              <a:gd name="connsiteX7" fmla="*/ 0 w 3653064"/>
              <a:gd name="connsiteY7" fmla="*/ 1675032 h 2069177"/>
              <a:gd name="connsiteX8" fmla="*/ 0 w 3653064"/>
              <a:gd name="connsiteY8" fmla="*/ 98502 h 2069177"/>
              <a:gd name="connsiteX9" fmla="*/ 8008 w 3653064"/>
              <a:gd name="connsiteY9" fmla="*/ 19068 h 206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3064" h="2069177">
                <a:moveTo>
                  <a:pt x="13927" y="0"/>
                </a:moveTo>
                <a:lnTo>
                  <a:pt x="3639138" y="0"/>
                </a:lnTo>
                <a:lnTo>
                  <a:pt x="3645057" y="19068"/>
                </a:lnTo>
                <a:cubicBezTo>
                  <a:pt x="3650307" y="44726"/>
                  <a:pt x="3653064" y="71292"/>
                  <a:pt x="3653064" y="98502"/>
                </a:cubicBezTo>
                <a:lnTo>
                  <a:pt x="3653064" y="1675032"/>
                </a:lnTo>
                <a:cubicBezTo>
                  <a:pt x="3653064" y="1892712"/>
                  <a:pt x="3476599" y="2069177"/>
                  <a:pt x="3258919" y="2069177"/>
                </a:cubicBezTo>
                <a:lnTo>
                  <a:pt x="394145" y="2069177"/>
                </a:lnTo>
                <a:cubicBezTo>
                  <a:pt x="176465" y="2069177"/>
                  <a:pt x="0" y="1892712"/>
                  <a:pt x="0" y="1675032"/>
                </a:cubicBezTo>
                <a:lnTo>
                  <a:pt x="0" y="98502"/>
                </a:lnTo>
                <a:cubicBezTo>
                  <a:pt x="0" y="71292"/>
                  <a:pt x="2758" y="44726"/>
                  <a:pt x="8008" y="19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399C1CEC-EEF1-4C1F-8DC0-0D32D5405D9E}"/>
              </a:ext>
            </a:extLst>
          </p:cNvPr>
          <p:cNvGrpSpPr/>
          <p:nvPr userDrawn="1"/>
        </p:nvGrpSpPr>
        <p:grpSpPr>
          <a:xfrm>
            <a:off x="5160182" y="-4417"/>
            <a:ext cx="1871637" cy="1529821"/>
            <a:chOff x="5005064" y="181687"/>
            <a:chExt cx="1871637" cy="1439728"/>
          </a:xfrm>
        </p:grpSpPr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3F4C2F52-5C1E-4026-9158-748F08809BB4}"/>
                </a:ext>
              </a:extLst>
            </p:cNvPr>
            <p:cNvSpPr txBox="1"/>
            <p:nvPr/>
          </p:nvSpPr>
          <p:spPr>
            <a:xfrm>
              <a:off x="5029986" y="181687"/>
              <a:ext cx="1723549" cy="1105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6000" b="1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  <a:endParaRPr lang="en-US" altLang="zh-CN" sz="60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26158141-4097-46D5-AE48-F6A04C9D6893}"/>
                </a:ext>
              </a:extLst>
            </p:cNvPr>
            <p:cNvSpPr/>
            <p:nvPr/>
          </p:nvSpPr>
          <p:spPr>
            <a:xfrm>
              <a:off x="5005064" y="1230869"/>
              <a:ext cx="1871637" cy="390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b="1" spc="600">
                  <a:solidFill>
                    <a:schemeClr val="bg1"/>
                  </a:solidFill>
                  <a:cs typeface="+mn-ea"/>
                  <a:sym typeface="+mn-lt"/>
                </a:rPr>
                <a:t>CONTENT</a:t>
              </a:r>
              <a:endParaRPr lang="zh-CN" altLang="en-US" b="1" spc="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9" name="椭圆 118">
            <a:extLst>
              <a:ext uri="{FF2B5EF4-FFF2-40B4-BE49-F238E27FC236}">
                <a16:creationId xmlns:a16="http://schemas.microsoft.com/office/drawing/2014/main" id="{4B4D5497-717D-4CE1-8C42-4FA4A1C7CFCE}"/>
              </a:ext>
            </a:extLst>
          </p:cNvPr>
          <p:cNvSpPr/>
          <p:nvPr userDrawn="1"/>
        </p:nvSpPr>
        <p:spPr>
          <a:xfrm>
            <a:off x="5629729" y="1561339"/>
            <a:ext cx="932542" cy="9325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120" name="图形 119">
            <a:extLst>
              <a:ext uri="{FF2B5EF4-FFF2-40B4-BE49-F238E27FC236}">
                <a16:creationId xmlns:a16="http://schemas.microsoft.com/office/drawing/2014/main" id="{835B30D1-04AE-47D6-9457-FC8D53331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4178" y="1635788"/>
            <a:ext cx="783644" cy="7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0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2E008A1-2A25-437C-B4AC-5AA8D2FC0F2B}"/>
              </a:ext>
            </a:extLst>
          </p:cNvPr>
          <p:cNvCxnSpPr>
            <a:cxnSpLocks/>
          </p:cNvCxnSpPr>
          <p:nvPr userDrawn="1"/>
        </p:nvCxnSpPr>
        <p:spPr>
          <a:xfrm>
            <a:off x="831850" y="711200"/>
            <a:ext cx="3937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B9BEDBF-D1BE-4BC9-9673-CEC2AC81E20D}"/>
              </a:ext>
            </a:extLst>
          </p:cNvPr>
          <p:cNvCxnSpPr>
            <a:cxnSpLocks/>
          </p:cNvCxnSpPr>
          <p:nvPr userDrawn="1"/>
        </p:nvCxnSpPr>
        <p:spPr>
          <a:xfrm>
            <a:off x="7423150" y="711200"/>
            <a:ext cx="393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82C3CAE-232D-43F5-8FCD-CC3B92DFB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6944" y="411490"/>
            <a:ext cx="2618112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128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8580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47C90C7-4109-49AE-91C7-66EA08386AAB}"/>
              </a:ext>
            </a:extLst>
          </p:cNvPr>
          <p:cNvCxnSpPr>
            <a:cxnSpLocks/>
          </p:cNvCxnSpPr>
          <p:nvPr userDrawn="1"/>
        </p:nvCxnSpPr>
        <p:spPr>
          <a:xfrm>
            <a:off x="831850" y="711200"/>
            <a:ext cx="3937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2A6F648-9B29-4229-B045-5A1FE70A9E4E}"/>
              </a:ext>
            </a:extLst>
          </p:cNvPr>
          <p:cNvCxnSpPr>
            <a:cxnSpLocks/>
          </p:cNvCxnSpPr>
          <p:nvPr userDrawn="1"/>
        </p:nvCxnSpPr>
        <p:spPr>
          <a:xfrm>
            <a:off x="7423150" y="711200"/>
            <a:ext cx="393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8">
            <a:extLst>
              <a:ext uri="{FF2B5EF4-FFF2-40B4-BE49-F238E27FC236}">
                <a16:creationId xmlns:a16="http://schemas.microsoft.com/office/drawing/2014/main" id="{13755757-31B9-435F-AC51-41BA2788F5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6944" y="411490"/>
            <a:ext cx="2618112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128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19579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044F544-7417-4778-8557-6AA82952A1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19809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31436DBC-A6EE-4CFB-B93B-8D0150213E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7108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A599EE02-986F-4016-AEC3-ABBD67BC49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2510" y="1574800"/>
            <a:ext cx="3152381" cy="1977909"/>
          </a:xfrm>
          <a:custGeom>
            <a:avLst/>
            <a:gdLst>
              <a:gd name="connsiteX0" fmla="*/ 78879 w 3152381"/>
              <a:gd name="connsiteY0" fmla="*/ 0 h 1977909"/>
              <a:gd name="connsiteX1" fmla="*/ 3073502 w 3152381"/>
              <a:gd name="connsiteY1" fmla="*/ 0 h 1977909"/>
              <a:gd name="connsiteX2" fmla="*/ 3152381 w 3152381"/>
              <a:gd name="connsiteY2" fmla="*/ 78879 h 1977909"/>
              <a:gd name="connsiteX3" fmla="*/ 3152381 w 3152381"/>
              <a:gd name="connsiteY3" fmla="*/ 1899030 h 1977909"/>
              <a:gd name="connsiteX4" fmla="*/ 3073502 w 3152381"/>
              <a:gd name="connsiteY4" fmla="*/ 1977909 h 1977909"/>
              <a:gd name="connsiteX5" fmla="*/ 78879 w 3152381"/>
              <a:gd name="connsiteY5" fmla="*/ 1977909 h 1977909"/>
              <a:gd name="connsiteX6" fmla="*/ 0 w 3152381"/>
              <a:gd name="connsiteY6" fmla="*/ 1899030 h 1977909"/>
              <a:gd name="connsiteX7" fmla="*/ 0 w 3152381"/>
              <a:gd name="connsiteY7" fmla="*/ 78879 h 1977909"/>
              <a:gd name="connsiteX8" fmla="*/ 78879 w 3152381"/>
              <a:gd name="connsiteY8" fmla="*/ 0 h 19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2381" h="1977909">
                <a:moveTo>
                  <a:pt x="78879" y="0"/>
                </a:moveTo>
                <a:lnTo>
                  <a:pt x="3073502" y="0"/>
                </a:lnTo>
                <a:cubicBezTo>
                  <a:pt x="3117066" y="0"/>
                  <a:pt x="3152381" y="35315"/>
                  <a:pt x="3152381" y="78879"/>
                </a:cubicBezTo>
                <a:lnTo>
                  <a:pt x="3152381" y="1899030"/>
                </a:lnTo>
                <a:cubicBezTo>
                  <a:pt x="3152381" y="1942594"/>
                  <a:pt x="3117066" y="1977909"/>
                  <a:pt x="3073502" y="1977909"/>
                </a:cubicBezTo>
                <a:lnTo>
                  <a:pt x="78879" y="1977909"/>
                </a:lnTo>
                <a:cubicBezTo>
                  <a:pt x="35315" y="1977909"/>
                  <a:pt x="0" y="1942594"/>
                  <a:pt x="0" y="1899030"/>
                </a:cubicBezTo>
                <a:lnTo>
                  <a:pt x="0" y="78879"/>
                </a:lnTo>
                <a:cubicBezTo>
                  <a:pt x="0" y="35315"/>
                  <a:pt x="35315" y="0"/>
                  <a:pt x="78879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F6C7AF3-5E7C-412F-B90B-78123F85AADE}"/>
              </a:ext>
            </a:extLst>
          </p:cNvPr>
          <p:cNvCxnSpPr>
            <a:cxnSpLocks/>
          </p:cNvCxnSpPr>
          <p:nvPr userDrawn="1"/>
        </p:nvCxnSpPr>
        <p:spPr>
          <a:xfrm>
            <a:off x="831850" y="711200"/>
            <a:ext cx="3937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AA39947-DD77-461E-9C16-FC8FE5BF3FE1}"/>
              </a:ext>
            </a:extLst>
          </p:cNvPr>
          <p:cNvCxnSpPr>
            <a:cxnSpLocks/>
          </p:cNvCxnSpPr>
          <p:nvPr userDrawn="1"/>
        </p:nvCxnSpPr>
        <p:spPr>
          <a:xfrm>
            <a:off x="7423150" y="711200"/>
            <a:ext cx="393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8">
            <a:extLst>
              <a:ext uri="{FF2B5EF4-FFF2-40B4-BE49-F238E27FC236}">
                <a16:creationId xmlns:a16="http://schemas.microsoft.com/office/drawing/2014/main" id="{F11927DF-0180-49E3-98B7-B4D00EAD4F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6944" y="411490"/>
            <a:ext cx="2618112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128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5552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2B27DF08-95D8-450F-AAE7-B6CB60FD4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052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B261A416-E7E8-498B-8702-C610A128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7535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E5B100C-500D-4EAC-9ACA-0ECACB061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8A94565-B639-43A7-8218-D4E8A23A1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0501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080FB48-E27B-4C5F-982C-B7870AA1E49A}"/>
              </a:ext>
            </a:extLst>
          </p:cNvPr>
          <p:cNvCxnSpPr>
            <a:cxnSpLocks/>
          </p:cNvCxnSpPr>
          <p:nvPr userDrawn="1"/>
        </p:nvCxnSpPr>
        <p:spPr>
          <a:xfrm>
            <a:off x="831850" y="711200"/>
            <a:ext cx="3937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0F3CEA4-0EA1-4F23-8265-B5CD67DBCBA2}"/>
              </a:ext>
            </a:extLst>
          </p:cNvPr>
          <p:cNvCxnSpPr>
            <a:cxnSpLocks/>
          </p:cNvCxnSpPr>
          <p:nvPr userDrawn="1"/>
        </p:nvCxnSpPr>
        <p:spPr>
          <a:xfrm>
            <a:off x="7423150" y="711200"/>
            <a:ext cx="393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8">
            <a:extLst>
              <a:ext uri="{FF2B5EF4-FFF2-40B4-BE49-F238E27FC236}">
                <a16:creationId xmlns:a16="http://schemas.microsoft.com/office/drawing/2014/main" id="{CD992625-ACCE-43FD-A619-2B753EBE84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6944" y="411490"/>
            <a:ext cx="2618112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31282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6206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D9EA191-909A-4B1D-80BD-96AE7F17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F8D7D6-2BF7-467E-A0B2-61A5B3F5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DFF3BC-DBFF-4241-82C2-C88E83C14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F3E2-2416-4902-99FA-F71964FDC53B}" type="datetimeFigureOut">
              <a:rPr lang="zh-CN" altLang="en-US" smtClean="0"/>
              <a:t>2019/11/8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87B87F-2A91-4A8A-91CC-F35269C64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201093-0E25-497D-B804-C568A8D68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3EC34-AA52-46ED-8DC4-1C01B3D865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4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62" r:id="rId5"/>
    <p:sldLayoutId id="2147483664" r:id="rId6"/>
    <p:sldLayoutId id="2147483667" r:id="rId7"/>
    <p:sldLayoutId id="2147483668" r:id="rId8"/>
    <p:sldLayoutId id="2147483669" r:id="rId9"/>
    <p:sldLayoutId id="2147483670" r:id="rId10"/>
    <p:sldLayoutId id="2147483655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占位符 33">
            <a:extLst>
              <a:ext uri="{FF2B5EF4-FFF2-40B4-BE49-F238E27FC236}">
                <a16:creationId xmlns:a16="http://schemas.microsoft.com/office/drawing/2014/main" id="{5FB1EB10-AA52-436E-941B-92B46656E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医疗行业年终汇报通用模板</a:t>
            </a:r>
          </a:p>
        </p:txBody>
      </p:sp>
      <p:sp>
        <p:nvSpPr>
          <p:cNvPr id="35" name="文本占位符 34">
            <a:extLst>
              <a:ext uri="{FF2B5EF4-FFF2-40B4-BE49-F238E27FC236}">
                <a16:creationId xmlns:a16="http://schemas.microsoft.com/office/drawing/2014/main" id="{549D7FFA-5503-424C-8B9C-21A4328705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General year-end report template of medical industry</a:t>
            </a:r>
          </a:p>
        </p:txBody>
      </p:sp>
      <p:sp>
        <p:nvSpPr>
          <p:cNvPr id="36" name="文本占位符 35">
            <a:extLst>
              <a:ext uri="{FF2B5EF4-FFF2-40B4-BE49-F238E27FC236}">
                <a16:creationId xmlns:a16="http://schemas.microsoft.com/office/drawing/2014/main" id="{215AAD93-1FCB-4BBD-B83F-6F287E80B7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af-ZA" altLang="zh-CN"/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421085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472DCFDC-D2F6-4BF1-B204-FA7C110A37A2}"/>
              </a:ext>
            </a:extLst>
          </p:cNvPr>
          <p:cNvSpPr/>
          <p:nvPr/>
        </p:nvSpPr>
        <p:spPr>
          <a:xfrm>
            <a:off x="655779" y="2473037"/>
            <a:ext cx="752763" cy="752763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C18355F3-2F99-41A1-A041-7859A6550FAA}"/>
              </a:ext>
            </a:extLst>
          </p:cNvPr>
          <p:cNvSpPr txBox="1"/>
          <p:nvPr/>
        </p:nvSpPr>
        <p:spPr>
          <a:xfrm>
            <a:off x="2023070" y="2036827"/>
            <a:ext cx="2462561" cy="5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67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Lorem ipsum dolor sit amet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1C351EA4-E0EA-49E5-8E01-5C9C56E35EFF}"/>
              </a:ext>
            </a:extLst>
          </p:cNvPr>
          <p:cNvSpPr txBox="1"/>
          <p:nvPr/>
        </p:nvSpPr>
        <p:spPr>
          <a:xfrm>
            <a:off x="1365047" y="1929715"/>
            <a:ext cx="80983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01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33994684-1C91-48B3-9735-ACFAA4300A56}"/>
              </a:ext>
            </a:extLst>
          </p:cNvPr>
          <p:cNvSpPr/>
          <p:nvPr/>
        </p:nvSpPr>
        <p:spPr>
          <a:xfrm>
            <a:off x="2814012" y="3421304"/>
            <a:ext cx="752763" cy="752763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ED0BA5A5-B886-4F0C-9C40-1A7DAC2FD5C3}"/>
              </a:ext>
            </a:extLst>
          </p:cNvPr>
          <p:cNvSpPr txBox="1"/>
          <p:nvPr/>
        </p:nvSpPr>
        <p:spPr>
          <a:xfrm>
            <a:off x="3482874" y="2989448"/>
            <a:ext cx="80983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02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EDCFCE50-6D48-4491-B738-2C30C2D34214}"/>
              </a:ext>
            </a:extLst>
          </p:cNvPr>
          <p:cNvSpPr/>
          <p:nvPr/>
        </p:nvSpPr>
        <p:spPr>
          <a:xfrm>
            <a:off x="5529497" y="4369571"/>
            <a:ext cx="752763" cy="752763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234E8026-5115-4B59-AE6E-D7D7CA27C617}"/>
              </a:ext>
            </a:extLst>
          </p:cNvPr>
          <p:cNvSpPr txBox="1"/>
          <p:nvPr/>
        </p:nvSpPr>
        <p:spPr>
          <a:xfrm>
            <a:off x="6267266" y="3935735"/>
            <a:ext cx="80983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03</a:t>
            </a: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18812C36-9298-49B3-B211-1B6FE6CA3861}"/>
              </a:ext>
            </a:extLst>
          </p:cNvPr>
          <p:cNvSpPr/>
          <p:nvPr/>
        </p:nvSpPr>
        <p:spPr>
          <a:xfrm>
            <a:off x="7975600" y="5317837"/>
            <a:ext cx="752763" cy="752763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F36DAB0D-A306-4BCF-86E9-8BBB02044860}"/>
              </a:ext>
            </a:extLst>
          </p:cNvPr>
          <p:cNvSpPr txBox="1"/>
          <p:nvPr/>
        </p:nvSpPr>
        <p:spPr>
          <a:xfrm>
            <a:off x="8723150" y="4882019"/>
            <a:ext cx="80983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04</a:t>
            </a:r>
          </a:p>
        </p:txBody>
      </p:sp>
      <p:cxnSp>
        <p:nvCxnSpPr>
          <p:cNvPr id="18" name="Straight Connector 47">
            <a:extLst>
              <a:ext uri="{FF2B5EF4-FFF2-40B4-BE49-F238E27FC236}">
                <a16:creationId xmlns:a16="http://schemas.microsoft.com/office/drawing/2014/main" id="{2D0B39E8-6874-4A62-9899-D6BB648FB36A}"/>
              </a:ext>
            </a:extLst>
          </p:cNvPr>
          <p:cNvCxnSpPr>
            <a:stCxn id="3" idx="6"/>
          </p:cNvCxnSpPr>
          <p:nvPr/>
        </p:nvCxnSpPr>
        <p:spPr>
          <a:xfrm>
            <a:off x="1408542" y="2849419"/>
            <a:ext cx="2807858" cy="0"/>
          </a:xfrm>
          <a:prstGeom prst="line">
            <a:avLst/>
          </a:prstGeom>
          <a:ln w="19050" cmpd="sng">
            <a:solidFill>
              <a:schemeClr val="accent1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8">
            <a:extLst>
              <a:ext uri="{FF2B5EF4-FFF2-40B4-BE49-F238E27FC236}">
                <a16:creationId xmlns:a16="http://schemas.microsoft.com/office/drawing/2014/main" id="{FD4BE971-662E-4F59-BFC6-CB389B057E65}"/>
              </a:ext>
            </a:extLst>
          </p:cNvPr>
          <p:cNvCxnSpPr>
            <a:stCxn id="6" idx="6"/>
          </p:cNvCxnSpPr>
          <p:nvPr/>
        </p:nvCxnSpPr>
        <p:spPr>
          <a:xfrm>
            <a:off x="3566775" y="3797686"/>
            <a:ext cx="6237626" cy="0"/>
          </a:xfrm>
          <a:prstGeom prst="line">
            <a:avLst/>
          </a:prstGeom>
          <a:ln w="19050" cmpd="sng">
            <a:solidFill>
              <a:schemeClr val="accent1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6">
            <a:extLst>
              <a:ext uri="{FF2B5EF4-FFF2-40B4-BE49-F238E27FC236}">
                <a16:creationId xmlns:a16="http://schemas.microsoft.com/office/drawing/2014/main" id="{91E78322-1DBB-4E09-8C7E-FC03ADFE69EE}"/>
              </a:ext>
            </a:extLst>
          </p:cNvPr>
          <p:cNvCxnSpPr>
            <a:stCxn id="10" idx="6"/>
          </p:cNvCxnSpPr>
          <p:nvPr/>
        </p:nvCxnSpPr>
        <p:spPr>
          <a:xfrm>
            <a:off x="6282260" y="4745953"/>
            <a:ext cx="2607741" cy="0"/>
          </a:xfrm>
          <a:prstGeom prst="line">
            <a:avLst/>
          </a:prstGeom>
          <a:ln w="19050" cmpd="sng">
            <a:solidFill>
              <a:schemeClr val="accent1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7">
            <a:extLst>
              <a:ext uri="{FF2B5EF4-FFF2-40B4-BE49-F238E27FC236}">
                <a16:creationId xmlns:a16="http://schemas.microsoft.com/office/drawing/2014/main" id="{6266B392-FFC7-4F9E-80D2-720CF91D7F8F}"/>
              </a:ext>
            </a:extLst>
          </p:cNvPr>
          <p:cNvCxnSpPr>
            <a:stCxn id="13" idx="6"/>
          </p:cNvCxnSpPr>
          <p:nvPr/>
        </p:nvCxnSpPr>
        <p:spPr>
          <a:xfrm>
            <a:off x="8728363" y="5694219"/>
            <a:ext cx="2540000" cy="0"/>
          </a:xfrm>
          <a:prstGeom prst="line">
            <a:avLst/>
          </a:prstGeom>
          <a:ln w="19050" cmpd="sng">
            <a:solidFill>
              <a:schemeClr val="accent1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4">
            <a:extLst>
              <a:ext uri="{FF2B5EF4-FFF2-40B4-BE49-F238E27FC236}">
                <a16:creationId xmlns:a16="http://schemas.microsoft.com/office/drawing/2014/main" id="{81F8AF02-55F8-4738-853D-8E040BADC8E9}"/>
              </a:ext>
            </a:extLst>
          </p:cNvPr>
          <p:cNvGrpSpPr/>
          <p:nvPr/>
        </p:nvGrpSpPr>
        <p:grpSpPr>
          <a:xfrm>
            <a:off x="795329" y="1303278"/>
            <a:ext cx="10367971" cy="418395"/>
            <a:chOff x="795329" y="1673225"/>
            <a:chExt cx="10367971" cy="418395"/>
          </a:xfrm>
        </p:grpSpPr>
        <p:sp>
          <p:nvSpPr>
            <p:cNvPr id="27" name="TextBox 45">
              <a:extLst>
                <a:ext uri="{FF2B5EF4-FFF2-40B4-BE49-F238E27FC236}">
                  <a16:creationId xmlns:a16="http://schemas.microsoft.com/office/drawing/2014/main" id="{2AA69DD9-B755-4EE3-BD15-389A1ECD923F}"/>
                </a:ext>
              </a:extLst>
            </p:cNvPr>
            <p:cNvSpPr txBox="1"/>
            <p:nvPr/>
          </p:nvSpPr>
          <p:spPr>
            <a:xfrm>
              <a:off x="795329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Q1 2015</a:t>
              </a:r>
            </a:p>
          </p:txBody>
        </p:sp>
        <p:sp>
          <p:nvSpPr>
            <p:cNvPr id="28" name="TextBox 62">
              <a:extLst>
                <a:ext uri="{FF2B5EF4-FFF2-40B4-BE49-F238E27FC236}">
                  <a16:creationId xmlns:a16="http://schemas.microsoft.com/office/drawing/2014/main" id="{9703833D-8D26-41E8-A689-5FBD22607436}"/>
                </a:ext>
              </a:extLst>
            </p:cNvPr>
            <p:cNvSpPr txBox="1"/>
            <p:nvPr/>
          </p:nvSpPr>
          <p:spPr>
            <a:xfrm>
              <a:off x="2512793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Q2 2015</a:t>
              </a:r>
            </a:p>
          </p:txBody>
        </p:sp>
        <p:sp>
          <p:nvSpPr>
            <p:cNvPr id="29" name="TextBox 63">
              <a:extLst>
                <a:ext uri="{FF2B5EF4-FFF2-40B4-BE49-F238E27FC236}">
                  <a16:creationId xmlns:a16="http://schemas.microsoft.com/office/drawing/2014/main" id="{6ED951AE-1596-4E06-8537-329762A8C956}"/>
                </a:ext>
              </a:extLst>
            </p:cNvPr>
            <p:cNvSpPr txBox="1"/>
            <p:nvPr/>
          </p:nvSpPr>
          <p:spPr>
            <a:xfrm>
              <a:off x="4230257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Q3 2015</a:t>
              </a:r>
            </a:p>
          </p:txBody>
        </p:sp>
        <p:sp>
          <p:nvSpPr>
            <p:cNvPr id="30" name="TextBox 64">
              <a:extLst>
                <a:ext uri="{FF2B5EF4-FFF2-40B4-BE49-F238E27FC236}">
                  <a16:creationId xmlns:a16="http://schemas.microsoft.com/office/drawing/2014/main" id="{00AF2EDA-DFCD-44B6-8E9F-69882F8BBB09}"/>
                </a:ext>
              </a:extLst>
            </p:cNvPr>
            <p:cNvSpPr txBox="1"/>
            <p:nvPr/>
          </p:nvSpPr>
          <p:spPr>
            <a:xfrm>
              <a:off x="5947721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Q4 2015</a:t>
              </a:r>
            </a:p>
          </p:txBody>
        </p:sp>
        <p:sp>
          <p:nvSpPr>
            <p:cNvPr id="31" name="TextBox 65">
              <a:extLst>
                <a:ext uri="{FF2B5EF4-FFF2-40B4-BE49-F238E27FC236}">
                  <a16:creationId xmlns:a16="http://schemas.microsoft.com/office/drawing/2014/main" id="{7F069237-FF63-4964-9017-9449AE70E199}"/>
                </a:ext>
              </a:extLst>
            </p:cNvPr>
            <p:cNvSpPr txBox="1"/>
            <p:nvPr/>
          </p:nvSpPr>
          <p:spPr>
            <a:xfrm>
              <a:off x="7665185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Q1 2016</a:t>
              </a:r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2FCFAF2B-A12D-4CA5-8F8F-9C8A96E612CF}"/>
                </a:ext>
              </a:extLst>
            </p:cNvPr>
            <p:cNvSpPr txBox="1"/>
            <p:nvPr/>
          </p:nvSpPr>
          <p:spPr>
            <a:xfrm>
              <a:off x="9382648" y="175306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Q2 2016</a:t>
              </a:r>
            </a:p>
          </p:txBody>
        </p:sp>
        <p:grpSp>
          <p:nvGrpSpPr>
            <p:cNvPr id="33" name="Group 80">
              <a:extLst>
                <a:ext uri="{FF2B5EF4-FFF2-40B4-BE49-F238E27FC236}">
                  <a16:creationId xmlns:a16="http://schemas.microsoft.com/office/drawing/2014/main" id="{2CC7671A-A0B2-4B81-8EF6-6A32BE4E0556}"/>
                </a:ext>
              </a:extLst>
            </p:cNvPr>
            <p:cNvGrpSpPr/>
            <p:nvPr/>
          </p:nvGrpSpPr>
          <p:grpSpPr>
            <a:xfrm rot="10800000">
              <a:off x="800100" y="1673225"/>
              <a:ext cx="10363200" cy="101600"/>
              <a:chOff x="685800" y="1215390"/>
              <a:chExt cx="7772400" cy="137160"/>
            </a:xfrm>
          </p:grpSpPr>
          <p:cxnSp>
            <p:nvCxnSpPr>
              <p:cNvPr id="34" name="Straight Connector 67">
                <a:extLst>
                  <a:ext uri="{FF2B5EF4-FFF2-40B4-BE49-F238E27FC236}">
                    <a16:creationId xmlns:a16="http://schemas.microsoft.com/office/drawing/2014/main" id="{52CBC028-6BCC-4F79-9069-AE3B2A35F8E2}"/>
                  </a:ext>
                </a:extLst>
              </p:cNvPr>
              <p:cNvCxnSpPr/>
              <p:nvPr/>
            </p:nvCxnSpPr>
            <p:spPr>
              <a:xfrm>
                <a:off x="685800" y="1352550"/>
                <a:ext cx="7772400" cy="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70">
                <a:extLst>
                  <a:ext uri="{FF2B5EF4-FFF2-40B4-BE49-F238E27FC236}">
                    <a16:creationId xmlns:a16="http://schemas.microsoft.com/office/drawing/2014/main" id="{E2FDEEF2-EA68-46BF-857C-21EF6E544CF1}"/>
                  </a:ext>
                </a:extLst>
              </p:cNvPr>
              <p:cNvCxnSpPr/>
              <p:nvPr/>
            </p:nvCxnSpPr>
            <p:spPr>
              <a:xfrm flipV="1">
                <a:off x="45720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74">
                <a:extLst>
                  <a:ext uri="{FF2B5EF4-FFF2-40B4-BE49-F238E27FC236}">
                    <a16:creationId xmlns:a16="http://schemas.microsoft.com/office/drawing/2014/main" id="{977F808A-753C-460F-A79C-9EBB2FE900E6}"/>
                  </a:ext>
                </a:extLst>
              </p:cNvPr>
              <p:cNvCxnSpPr/>
              <p:nvPr/>
            </p:nvCxnSpPr>
            <p:spPr>
              <a:xfrm flipV="1">
                <a:off x="6858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75">
                <a:extLst>
                  <a:ext uri="{FF2B5EF4-FFF2-40B4-BE49-F238E27FC236}">
                    <a16:creationId xmlns:a16="http://schemas.microsoft.com/office/drawing/2014/main" id="{F82B6508-3AFE-4CEA-8607-90AC95698DF4}"/>
                  </a:ext>
                </a:extLst>
              </p:cNvPr>
              <p:cNvCxnSpPr/>
              <p:nvPr/>
            </p:nvCxnSpPr>
            <p:spPr>
              <a:xfrm flipV="1">
                <a:off x="19812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76">
                <a:extLst>
                  <a:ext uri="{FF2B5EF4-FFF2-40B4-BE49-F238E27FC236}">
                    <a16:creationId xmlns:a16="http://schemas.microsoft.com/office/drawing/2014/main" id="{A77D900B-A1DA-4B78-9513-DF6D968F168E}"/>
                  </a:ext>
                </a:extLst>
              </p:cNvPr>
              <p:cNvCxnSpPr/>
              <p:nvPr/>
            </p:nvCxnSpPr>
            <p:spPr>
              <a:xfrm flipV="1">
                <a:off x="32766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77">
                <a:extLst>
                  <a:ext uri="{FF2B5EF4-FFF2-40B4-BE49-F238E27FC236}">
                    <a16:creationId xmlns:a16="http://schemas.microsoft.com/office/drawing/2014/main" id="{042A52C4-2336-4F19-868B-3D89E00A79EC}"/>
                  </a:ext>
                </a:extLst>
              </p:cNvPr>
              <p:cNvCxnSpPr/>
              <p:nvPr/>
            </p:nvCxnSpPr>
            <p:spPr>
              <a:xfrm flipV="1">
                <a:off x="58674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78">
                <a:extLst>
                  <a:ext uri="{FF2B5EF4-FFF2-40B4-BE49-F238E27FC236}">
                    <a16:creationId xmlns:a16="http://schemas.microsoft.com/office/drawing/2014/main" id="{B25B5F4F-749D-438A-A981-6187553577DD}"/>
                  </a:ext>
                </a:extLst>
              </p:cNvPr>
              <p:cNvCxnSpPr/>
              <p:nvPr/>
            </p:nvCxnSpPr>
            <p:spPr>
              <a:xfrm flipV="1">
                <a:off x="71628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79">
                <a:extLst>
                  <a:ext uri="{FF2B5EF4-FFF2-40B4-BE49-F238E27FC236}">
                    <a16:creationId xmlns:a16="http://schemas.microsoft.com/office/drawing/2014/main" id="{50E1C24C-FB72-492D-823B-87E9150DC92C}"/>
                  </a:ext>
                </a:extLst>
              </p:cNvPr>
              <p:cNvCxnSpPr/>
              <p:nvPr/>
            </p:nvCxnSpPr>
            <p:spPr>
              <a:xfrm flipV="1">
                <a:off x="8458200" y="1215390"/>
                <a:ext cx="0" cy="13716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" name="Straight Connector 85">
            <a:extLst>
              <a:ext uri="{FF2B5EF4-FFF2-40B4-BE49-F238E27FC236}">
                <a16:creationId xmlns:a16="http://schemas.microsoft.com/office/drawing/2014/main" id="{B5BE53B2-9136-475B-9D40-03DE31658C8B}"/>
              </a:ext>
            </a:extLst>
          </p:cNvPr>
          <p:cNvCxnSpPr>
            <a:cxnSpLocks/>
          </p:cNvCxnSpPr>
          <p:nvPr/>
        </p:nvCxnSpPr>
        <p:spPr>
          <a:xfrm>
            <a:off x="0" y="2849419"/>
            <a:ext cx="923313" cy="0"/>
          </a:xfrm>
          <a:prstGeom prst="line">
            <a:avLst/>
          </a:prstGeom>
          <a:ln w="19050" cmpd="sng">
            <a:solidFill>
              <a:schemeClr val="accent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1">
            <a:extLst>
              <a:ext uri="{FF2B5EF4-FFF2-40B4-BE49-F238E27FC236}">
                <a16:creationId xmlns:a16="http://schemas.microsoft.com/office/drawing/2014/main" id="{72F775AF-E509-4F75-91BF-D8F3E6978303}"/>
              </a:ext>
            </a:extLst>
          </p:cNvPr>
          <p:cNvSpPr txBox="1"/>
          <p:nvPr/>
        </p:nvSpPr>
        <p:spPr>
          <a:xfrm>
            <a:off x="4292711" y="3129939"/>
            <a:ext cx="2462561" cy="5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67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Lorem ipsum dolor sit amet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TextBox 11">
            <a:extLst>
              <a:ext uri="{FF2B5EF4-FFF2-40B4-BE49-F238E27FC236}">
                <a16:creationId xmlns:a16="http://schemas.microsoft.com/office/drawing/2014/main" id="{729D5320-C67F-427A-9F62-409BAA3BF712}"/>
              </a:ext>
            </a:extLst>
          </p:cNvPr>
          <p:cNvSpPr txBox="1"/>
          <p:nvPr/>
        </p:nvSpPr>
        <p:spPr>
          <a:xfrm>
            <a:off x="7020029" y="4041510"/>
            <a:ext cx="2462561" cy="5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67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Lorem ipsum dolor sit amet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TextBox 11">
            <a:extLst>
              <a:ext uri="{FF2B5EF4-FFF2-40B4-BE49-F238E27FC236}">
                <a16:creationId xmlns:a16="http://schemas.microsoft.com/office/drawing/2014/main" id="{4C383D08-D453-454D-8D3C-EA151530F5F1}"/>
              </a:ext>
            </a:extLst>
          </p:cNvPr>
          <p:cNvSpPr txBox="1"/>
          <p:nvPr/>
        </p:nvSpPr>
        <p:spPr>
          <a:xfrm>
            <a:off x="9474361" y="4966371"/>
            <a:ext cx="2462561" cy="5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  <a:p>
            <a:pPr marL="0" marR="0" lvl="0" indent="0" algn="l" defTabSz="9144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67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Lorem ipsum dolor sit amet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245EDEA-21BC-4223-A3E4-0FCC0A8A4987}"/>
              </a:ext>
            </a:extLst>
          </p:cNvPr>
          <p:cNvSpPr txBox="1"/>
          <p:nvPr/>
        </p:nvSpPr>
        <p:spPr>
          <a:xfrm>
            <a:off x="669543" y="4651571"/>
            <a:ext cx="348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9607EAC-12B0-4CF0-AE75-A59CD0787A8E}"/>
              </a:ext>
            </a:extLst>
          </p:cNvPr>
          <p:cNvSpPr txBox="1"/>
          <p:nvPr/>
        </p:nvSpPr>
        <p:spPr>
          <a:xfrm>
            <a:off x="750025" y="5277559"/>
            <a:ext cx="3735606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Fusce posuere</a:t>
            </a:r>
          </a:p>
        </p:txBody>
      </p:sp>
      <p:sp>
        <p:nvSpPr>
          <p:cNvPr id="52" name="Leaf" title="Icon of a leaf">
            <a:extLst>
              <a:ext uri="{FF2B5EF4-FFF2-40B4-BE49-F238E27FC236}">
                <a16:creationId xmlns:a16="http://schemas.microsoft.com/office/drawing/2014/main" id="{3E83F6CA-813A-4A9F-9D26-52F817B43EAB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26497" y="2690327"/>
            <a:ext cx="211326" cy="318182"/>
          </a:xfrm>
          <a:custGeom>
            <a:avLst/>
            <a:gdLst>
              <a:gd name="T0" fmla="*/ 497 w 2487"/>
              <a:gd name="T1" fmla="*/ 2737 h 3743"/>
              <a:gd name="T2" fmla="*/ 249 w 2487"/>
              <a:gd name="T3" fmla="*/ 1990 h 3743"/>
              <a:gd name="T4" fmla="*/ 995 w 2487"/>
              <a:gd name="T5" fmla="*/ 995 h 3743"/>
              <a:gd name="T6" fmla="*/ 1741 w 2487"/>
              <a:gd name="T7" fmla="*/ 0 h 3743"/>
              <a:gd name="T8" fmla="*/ 2487 w 2487"/>
              <a:gd name="T9" fmla="*/ 1617 h 3743"/>
              <a:gd name="T10" fmla="*/ 871 w 2487"/>
              <a:gd name="T11" fmla="*/ 3234 h 3743"/>
              <a:gd name="T12" fmla="*/ 746 w 2487"/>
              <a:gd name="T13" fmla="*/ 3234 h 3743"/>
              <a:gd name="T14" fmla="*/ 0 w 2487"/>
              <a:gd name="T15" fmla="*/ 3743 h 3743"/>
              <a:gd name="T16" fmla="*/ 357 w 2487"/>
              <a:gd name="T17" fmla="*/ 3527 h 3743"/>
              <a:gd name="T18" fmla="*/ 997 w 2487"/>
              <a:gd name="T19" fmla="*/ 2999 h 3743"/>
              <a:gd name="T20" fmla="*/ 1525 w 2487"/>
              <a:gd name="T21" fmla="*/ 2358 h 3743"/>
              <a:gd name="T22" fmla="*/ 1741 w 2487"/>
              <a:gd name="T23" fmla="*/ 2002 h 3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87" h="3743">
                <a:moveTo>
                  <a:pt x="497" y="2737"/>
                </a:moveTo>
                <a:cubicBezTo>
                  <a:pt x="344" y="2546"/>
                  <a:pt x="249" y="2282"/>
                  <a:pt x="249" y="1990"/>
                </a:cubicBezTo>
                <a:cubicBezTo>
                  <a:pt x="249" y="1602"/>
                  <a:pt x="534" y="1250"/>
                  <a:pt x="995" y="995"/>
                </a:cubicBezTo>
                <a:cubicBezTo>
                  <a:pt x="1456" y="741"/>
                  <a:pt x="1741" y="389"/>
                  <a:pt x="1741" y="0"/>
                </a:cubicBezTo>
                <a:cubicBezTo>
                  <a:pt x="2202" y="414"/>
                  <a:pt x="2487" y="985"/>
                  <a:pt x="2487" y="1617"/>
                </a:cubicBezTo>
                <a:cubicBezTo>
                  <a:pt x="2487" y="2511"/>
                  <a:pt x="1764" y="3234"/>
                  <a:pt x="871" y="3234"/>
                </a:cubicBezTo>
                <a:cubicBezTo>
                  <a:pt x="746" y="3234"/>
                  <a:pt x="746" y="3234"/>
                  <a:pt x="746" y="3234"/>
                </a:cubicBezTo>
                <a:moveTo>
                  <a:pt x="0" y="3743"/>
                </a:moveTo>
                <a:cubicBezTo>
                  <a:pt x="122" y="3677"/>
                  <a:pt x="241" y="3604"/>
                  <a:pt x="357" y="3527"/>
                </a:cubicBezTo>
                <a:cubicBezTo>
                  <a:pt x="587" y="3371"/>
                  <a:pt x="801" y="3194"/>
                  <a:pt x="997" y="2999"/>
                </a:cubicBezTo>
                <a:cubicBezTo>
                  <a:pt x="1192" y="2803"/>
                  <a:pt x="1369" y="2589"/>
                  <a:pt x="1525" y="2358"/>
                </a:cubicBezTo>
                <a:cubicBezTo>
                  <a:pt x="1602" y="2243"/>
                  <a:pt x="1675" y="2124"/>
                  <a:pt x="1741" y="2002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53" name="Sustainable_EC0A" title="Icon of a tree branch">
            <a:extLst>
              <a:ext uri="{FF2B5EF4-FFF2-40B4-BE49-F238E27FC236}">
                <a16:creationId xmlns:a16="http://schemas.microsoft.com/office/drawing/2014/main" id="{D02B7427-CC62-447E-B488-C2EDF2598ED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98976" y="5550087"/>
            <a:ext cx="306010" cy="288262"/>
          </a:xfrm>
          <a:custGeom>
            <a:avLst/>
            <a:gdLst>
              <a:gd name="T0" fmla="*/ 3750 w 3750"/>
              <a:gd name="T1" fmla="*/ 0 h 3531"/>
              <a:gd name="T2" fmla="*/ 3750 w 3750"/>
              <a:gd name="T3" fmla="*/ 1375 h 3531"/>
              <a:gd name="T4" fmla="*/ 2375 w 3750"/>
              <a:gd name="T5" fmla="*/ 2750 h 3531"/>
              <a:gd name="T6" fmla="*/ 1000 w 3750"/>
              <a:gd name="T7" fmla="*/ 1375 h 3531"/>
              <a:gd name="T8" fmla="*/ 2375 w 3750"/>
              <a:gd name="T9" fmla="*/ 0 h 3531"/>
              <a:gd name="T10" fmla="*/ 3750 w 3750"/>
              <a:gd name="T11" fmla="*/ 0 h 3531"/>
              <a:gd name="T12" fmla="*/ 219 w 3750"/>
              <a:gd name="T13" fmla="*/ 3531 h 3531"/>
              <a:gd name="T14" fmla="*/ 2875 w 3750"/>
              <a:gd name="T15" fmla="*/ 875 h 3531"/>
              <a:gd name="T16" fmla="*/ 500 w 3750"/>
              <a:gd name="T17" fmla="*/ 1000 h 3531"/>
              <a:gd name="T18" fmla="*/ 1000 w 3750"/>
              <a:gd name="T19" fmla="*/ 1500 h 3531"/>
              <a:gd name="T20" fmla="*/ 1204 w 3750"/>
              <a:gd name="T21" fmla="*/ 657 h 3531"/>
              <a:gd name="T22" fmla="*/ 750 w 3750"/>
              <a:gd name="T23" fmla="*/ 500 h 3531"/>
              <a:gd name="T24" fmla="*/ 0 w 3750"/>
              <a:gd name="T25" fmla="*/ 500 h 3531"/>
              <a:gd name="T26" fmla="*/ 0 w 3750"/>
              <a:gd name="T27" fmla="*/ 1250 h 3531"/>
              <a:gd name="T28" fmla="*/ 750 w 3750"/>
              <a:gd name="T29" fmla="*/ 2000 h 3531"/>
              <a:gd name="T30" fmla="*/ 1107 w 3750"/>
              <a:gd name="T31" fmla="*/ 1906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50" h="3531">
                <a:moveTo>
                  <a:pt x="3750" y="0"/>
                </a:moveTo>
                <a:cubicBezTo>
                  <a:pt x="3750" y="1375"/>
                  <a:pt x="3750" y="1375"/>
                  <a:pt x="3750" y="1375"/>
                </a:cubicBezTo>
                <a:cubicBezTo>
                  <a:pt x="3750" y="2134"/>
                  <a:pt x="3134" y="2750"/>
                  <a:pt x="2375" y="2750"/>
                </a:cubicBezTo>
                <a:cubicBezTo>
                  <a:pt x="1616" y="2750"/>
                  <a:pt x="1000" y="2134"/>
                  <a:pt x="1000" y="1375"/>
                </a:cubicBezTo>
                <a:cubicBezTo>
                  <a:pt x="1000" y="616"/>
                  <a:pt x="1616" y="0"/>
                  <a:pt x="2375" y="0"/>
                </a:cubicBezTo>
                <a:lnTo>
                  <a:pt x="3750" y="0"/>
                </a:lnTo>
                <a:close/>
                <a:moveTo>
                  <a:pt x="219" y="3531"/>
                </a:moveTo>
                <a:cubicBezTo>
                  <a:pt x="2875" y="875"/>
                  <a:pt x="2875" y="875"/>
                  <a:pt x="2875" y="875"/>
                </a:cubicBezTo>
                <a:moveTo>
                  <a:pt x="500" y="1000"/>
                </a:moveTo>
                <a:cubicBezTo>
                  <a:pt x="1000" y="1500"/>
                  <a:pt x="1000" y="1500"/>
                  <a:pt x="1000" y="1500"/>
                </a:cubicBezTo>
                <a:moveTo>
                  <a:pt x="1204" y="657"/>
                </a:moveTo>
                <a:cubicBezTo>
                  <a:pt x="1078" y="560"/>
                  <a:pt x="922" y="500"/>
                  <a:pt x="750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1250"/>
                  <a:pt x="0" y="1250"/>
                  <a:pt x="0" y="1250"/>
                </a:cubicBezTo>
                <a:cubicBezTo>
                  <a:pt x="0" y="1664"/>
                  <a:pt x="336" y="2000"/>
                  <a:pt x="750" y="2000"/>
                </a:cubicBezTo>
                <a:cubicBezTo>
                  <a:pt x="880" y="2000"/>
                  <a:pt x="1000" y="1964"/>
                  <a:pt x="1107" y="1906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54" name="plant_3" title="Icon of three stalks of wheat">
            <a:extLst>
              <a:ext uri="{FF2B5EF4-FFF2-40B4-BE49-F238E27FC236}">
                <a16:creationId xmlns:a16="http://schemas.microsoft.com/office/drawing/2014/main" id="{FD5464A8-D16D-4F0D-A91E-EA539CAB992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97969" y="3638595"/>
            <a:ext cx="184848" cy="318180"/>
          </a:xfrm>
          <a:custGeom>
            <a:avLst/>
            <a:gdLst>
              <a:gd name="T0" fmla="*/ 130 w 205"/>
              <a:gd name="T1" fmla="*/ 78 h 355"/>
              <a:gd name="T2" fmla="*/ 102 w 205"/>
              <a:gd name="T3" fmla="*/ 106 h 355"/>
              <a:gd name="T4" fmla="*/ 73 w 205"/>
              <a:gd name="T5" fmla="*/ 77 h 355"/>
              <a:gd name="T6" fmla="*/ 73 w 205"/>
              <a:gd name="T7" fmla="*/ 47 h 355"/>
              <a:gd name="T8" fmla="*/ 102 w 205"/>
              <a:gd name="T9" fmla="*/ 76 h 355"/>
              <a:gd name="T10" fmla="*/ 130 w 205"/>
              <a:gd name="T11" fmla="*/ 48 h 355"/>
              <a:gd name="T12" fmla="*/ 73 w 205"/>
              <a:gd name="T13" fmla="*/ 17 h 355"/>
              <a:gd name="T14" fmla="*/ 102 w 205"/>
              <a:gd name="T15" fmla="*/ 46 h 355"/>
              <a:gd name="T16" fmla="*/ 130 w 205"/>
              <a:gd name="T17" fmla="*/ 18 h 355"/>
              <a:gd name="T18" fmla="*/ 102 w 205"/>
              <a:gd name="T19" fmla="*/ 0 h 355"/>
              <a:gd name="T20" fmla="*/ 102 w 205"/>
              <a:gd name="T21" fmla="*/ 46 h 355"/>
              <a:gd name="T22" fmla="*/ 146 w 205"/>
              <a:gd name="T23" fmla="*/ 137 h 355"/>
              <a:gd name="T24" fmla="*/ 174 w 205"/>
              <a:gd name="T25" fmla="*/ 166 h 355"/>
              <a:gd name="T26" fmla="*/ 202 w 205"/>
              <a:gd name="T27" fmla="*/ 138 h 355"/>
              <a:gd name="T28" fmla="*/ 146 w 205"/>
              <a:gd name="T29" fmla="*/ 107 h 355"/>
              <a:gd name="T30" fmla="*/ 174 w 205"/>
              <a:gd name="T31" fmla="*/ 136 h 355"/>
              <a:gd name="T32" fmla="*/ 202 w 205"/>
              <a:gd name="T33" fmla="*/ 108 h 355"/>
              <a:gd name="T34" fmla="*/ 146 w 205"/>
              <a:gd name="T35" fmla="*/ 77 h 355"/>
              <a:gd name="T36" fmla="*/ 174 w 205"/>
              <a:gd name="T37" fmla="*/ 106 h 355"/>
              <a:gd name="T38" fmla="*/ 202 w 205"/>
              <a:gd name="T39" fmla="*/ 78 h 355"/>
              <a:gd name="T40" fmla="*/ 174 w 205"/>
              <a:gd name="T41" fmla="*/ 60 h 355"/>
              <a:gd name="T42" fmla="*/ 174 w 205"/>
              <a:gd name="T43" fmla="*/ 106 h 355"/>
              <a:gd name="T44" fmla="*/ 5 w 205"/>
              <a:gd name="T45" fmla="*/ 137 h 355"/>
              <a:gd name="T46" fmla="*/ 34 w 205"/>
              <a:gd name="T47" fmla="*/ 166 h 355"/>
              <a:gd name="T48" fmla="*/ 62 w 205"/>
              <a:gd name="T49" fmla="*/ 138 h 355"/>
              <a:gd name="T50" fmla="*/ 5 w 205"/>
              <a:gd name="T51" fmla="*/ 107 h 355"/>
              <a:gd name="T52" fmla="*/ 34 w 205"/>
              <a:gd name="T53" fmla="*/ 136 h 355"/>
              <a:gd name="T54" fmla="*/ 62 w 205"/>
              <a:gd name="T55" fmla="*/ 108 h 355"/>
              <a:gd name="T56" fmla="*/ 5 w 205"/>
              <a:gd name="T57" fmla="*/ 77 h 355"/>
              <a:gd name="T58" fmla="*/ 34 w 205"/>
              <a:gd name="T59" fmla="*/ 106 h 355"/>
              <a:gd name="T60" fmla="*/ 62 w 205"/>
              <a:gd name="T61" fmla="*/ 78 h 355"/>
              <a:gd name="T62" fmla="*/ 34 w 205"/>
              <a:gd name="T63" fmla="*/ 60 h 355"/>
              <a:gd name="T64" fmla="*/ 34 w 205"/>
              <a:gd name="T65" fmla="*/ 106 h 355"/>
              <a:gd name="T66" fmla="*/ 34 w 205"/>
              <a:gd name="T67" fmla="*/ 208 h 355"/>
              <a:gd name="T68" fmla="*/ 34 w 205"/>
              <a:gd name="T69" fmla="*/ 166 h 355"/>
              <a:gd name="T70" fmla="*/ 102 w 205"/>
              <a:gd name="T71" fmla="*/ 106 h 355"/>
              <a:gd name="T72" fmla="*/ 102 w 205"/>
              <a:gd name="T73" fmla="*/ 252 h 355"/>
              <a:gd name="T74" fmla="*/ 174 w 205"/>
              <a:gd name="T75" fmla="*/ 166 h 355"/>
              <a:gd name="T76" fmla="*/ 174 w 205"/>
              <a:gd name="T77" fmla="*/ 204 h 355"/>
              <a:gd name="T78" fmla="*/ 31 w 205"/>
              <a:gd name="T79" fmla="*/ 294 h 355"/>
              <a:gd name="T80" fmla="*/ 88 w 205"/>
              <a:gd name="T81" fmla="*/ 349 h 355"/>
              <a:gd name="T82" fmla="*/ 78 w 205"/>
              <a:gd name="T83" fmla="*/ 270 h 355"/>
              <a:gd name="T84" fmla="*/ 2 w 205"/>
              <a:gd name="T85" fmla="*/ 173 h 355"/>
              <a:gd name="T86" fmla="*/ 31 w 205"/>
              <a:gd name="T87" fmla="*/ 294 h 355"/>
              <a:gd name="T88" fmla="*/ 174 w 205"/>
              <a:gd name="T89" fmla="*/ 294 h 355"/>
              <a:gd name="T90" fmla="*/ 203 w 205"/>
              <a:gd name="T91" fmla="*/ 173 h 355"/>
              <a:gd name="T92" fmla="*/ 127 w 205"/>
              <a:gd name="T93" fmla="*/ 270 h 355"/>
              <a:gd name="T94" fmla="*/ 117 w 205"/>
              <a:gd name="T95" fmla="*/ 349 h 355"/>
              <a:gd name="T96" fmla="*/ 174 w 205"/>
              <a:gd name="T97" fmla="*/ 29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5" h="355">
                <a:moveTo>
                  <a:pt x="130" y="78"/>
                </a:moveTo>
                <a:cubicBezTo>
                  <a:pt x="102" y="106"/>
                  <a:pt x="102" y="106"/>
                  <a:pt x="102" y="106"/>
                </a:cubicBezTo>
                <a:cubicBezTo>
                  <a:pt x="73" y="77"/>
                  <a:pt x="73" y="77"/>
                  <a:pt x="73" y="77"/>
                </a:cubicBezTo>
                <a:moveTo>
                  <a:pt x="73" y="47"/>
                </a:moveTo>
                <a:cubicBezTo>
                  <a:pt x="102" y="76"/>
                  <a:pt x="102" y="76"/>
                  <a:pt x="102" y="76"/>
                </a:cubicBezTo>
                <a:cubicBezTo>
                  <a:pt x="130" y="48"/>
                  <a:pt x="130" y="48"/>
                  <a:pt x="130" y="48"/>
                </a:cubicBezTo>
                <a:moveTo>
                  <a:pt x="73" y="17"/>
                </a:moveTo>
                <a:cubicBezTo>
                  <a:pt x="102" y="46"/>
                  <a:pt x="102" y="46"/>
                  <a:pt x="102" y="46"/>
                </a:cubicBezTo>
                <a:cubicBezTo>
                  <a:pt x="130" y="18"/>
                  <a:pt x="130" y="18"/>
                  <a:pt x="130" y="18"/>
                </a:cubicBezTo>
                <a:moveTo>
                  <a:pt x="102" y="0"/>
                </a:moveTo>
                <a:cubicBezTo>
                  <a:pt x="102" y="46"/>
                  <a:pt x="102" y="46"/>
                  <a:pt x="102" y="46"/>
                </a:cubicBezTo>
                <a:moveTo>
                  <a:pt x="146" y="137"/>
                </a:moveTo>
                <a:cubicBezTo>
                  <a:pt x="174" y="166"/>
                  <a:pt x="174" y="166"/>
                  <a:pt x="174" y="166"/>
                </a:cubicBezTo>
                <a:cubicBezTo>
                  <a:pt x="202" y="138"/>
                  <a:pt x="202" y="138"/>
                  <a:pt x="202" y="138"/>
                </a:cubicBezTo>
                <a:moveTo>
                  <a:pt x="146" y="107"/>
                </a:moveTo>
                <a:cubicBezTo>
                  <a:pt x="174" y="136"/>
                  <a:pt x="174" y="136"/>
                  <a:pt x="174" y="136"/>
                </a:cubicBezTo>
                <a:cubicBezTo>
                  <a:pt x="202" y="108"/>
                  <a:pt x="202" y="108"/>
                  <a:pt x="202" y="108"/>
                </a:cubicBezTo>
                <a:moveTo>
                  <a:pt x="146" y="77"/>
                </a:moveTo>
                <a:cubicBezTo>
                  <a:pt x="174" y="106"/>
                  <a:pt x="174" y="106"/>
                  <a:pt x="174" y="106"/>
                </a:cubicBezTo>
                <a:cubicBezTo>
                  <a:pt x="202" y="78"/>
                  <a:pt x="202" y="78"/>
                  <a:pt x="202" y="78"/>
                </a:cubicBezTo>
                <a:moveTo>
                  <a:pt x="174" y="60"/>
                </a:moveTo>
                <a:cubicBezTo>
                  <a:pt x="174" y="106"/>
                  <a:pt x="174" y="106"/>
                  <a:pt x="174" y="106"/>
                </a:cubicBezTo>
                <a:moveTo>
                  <a:pt x="5" y="137"/>
                </a:moveTo>
                <a:cubicBezTo>
                  <a:pt x="34" y="166"/>
                  <a:pt x="34" y="166"/>
                  <a:pt x="34" y="166"/>
                </a:cubicBezTo>
                <a:cubicBezTo>
                  <a:pt x="62" y="138"/>
                  <a:pt x="62" y="138"/>
                  <a:pt x="62" y="138"/>
                </a:cubicBezTo>
                <a:moveTo>
                  <a:pt x="5" y="107"/>
                </a:moveTo>
                <a:cubicBezTo>
                  <a:pt x="34" y="136"/>
                  <a:pt x="34" y="136"/>
                  <a:pt x="34" y="136"/>
                </a:cubicBezTo>
                <a:cubicBezTo>
                  <a:pt x="62" y="108"/>
                  <a:pt x="62" y="108"/>
                  <a:pt x="62" y="108"/>
                </a:cubicBezTo>
                <a:moveTo>
                  <a:pt x="5" y="77"/>
                </a:moveTo>
                <a:cubicBezTo>
                  <a:pt x="34" y="106"/>
                  <a:pt x="34" y="106"/>
                  <a:pt x="34" y="106"/>
                </a:cubicBezTo>
                <a:cubicBezTo>
                  <a:pt x="62" y="78"/>
                  <a:pt x="62" y="78"/>
                  <a:pt x="62" y="78"/>
                </a:cubicBezTo>
                <a:moveTo>
                  <a:pt x="34" y="60"/>
                </a:moveTo>
                <a:cubicBezTo>
                  <a:pt x="34" y="106"/>
                  <a:pt x="34" y="106"/>
                  <a:pt x="34" y="106"/>
                </a:cubicBezTo>
                <a:moveTo>
                  <a:pt x="34" y="208"/>
                </a:moveTo>
                <a:cubicBezTo>
                  <a:pt x="34" y="166"/>
                  <a:pt x="34" y="166"/>
                  <a:pt x="34" y="166"/>
                </a:cubicBezTo>
                <a:moveTo>
                  <a:pt x="102" y="106"/>
                </a:moveTo>
                <a:cubicBezTo>
                  <a:pt x="102" y="252"/>
                  <a:pt x="102" y="252"/>
                  <a:pt x="102" y="252"/>
                </a:cubicBezTo>
                <a:moveTo>
                  <a:pt x="174" y="166"/>
                </a:moveTo>
                <a:cubicBezTo>
                  <a:pt x="174" y="204"/>
                  <a:pt x="174" y="204"/>
                  <a:pt x="174" y="204"/>
                </a:cubicBezTo>
                <a:moveTo>
                  <a:pt x="31" y="294"/>
                </a:moveTo>
                <a:cubicBezTo>
                  <a:pt x="45" y="323"/>
                  <a:pt x="75" y="355"/>
                  <a:pt x="88" y="349"/>
                </a:cubicBezTo>
                <a:cubicBezTo>
                  <a:pt x="101" y="342"/>
                  <a:pt x="97" y="307"/>
                  <a:pt x="78" y="270"/>
                </a:cubicBezTo>
                <a:cubicBezTo>
                  <a:pt x="60" y="233"/>
                  <a:pt x="3" y="173"/>
                  <a:pt x="2" y="173"/>
                </a:cubicBezTo>
                <a:cubicBezTo>
                  <a:pt x="0" y="172"/>
                  <a:pt x="17" y="264"/>
                  <a:pt x="31" y="294"/>
                </a:cubicBezTo>
                <a:close/>
                <a:moveTo>
                  <a:pt x="174" y="294"/>
                </a:moveTo>
                <a:cubicBezTo>
                  <a:pt x="189" y="264"/>
                  <a:pt x="205" y="172"/>
                  <a:pt x="203" y="173"/>
                </a:cubicBezTo>
                <a:cubicBezTo>
                  <a:pt x="202" y="173"/>
                  <a:pt x="145" y="233"/>
                  <a:pt x="127" y="270"/>
                </a:cubicBezTo>
                <a:cubicBezTo>
                  <a:pt x="109" y="307"/>
                  <a:pt x="104" y="342"/>
                  <a:pt x="117" y="349"/>
                </a:cubicBezTo>
                <a:cubicBezTo>
                  <a:pt x="130" y="355"/>
                  <a:pt x="160" y="323"/>
                  <a:pt x="174" y="294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55" name="Tree" title="Icon of a tree">
            <a:extLst>
              <a:ext uri="{FF2B5EF4-FFF2-40B4-BE49-F238E27FC236}">
                <a16:creationId xmlns:a16="http://schemas.microsoft.com/office/drawing/2014/main" id="{73DF8997-DCD3-4E7D-B107-C9779AEBFA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66001" y="4586861"/>
            <a:ext cx="279754" cy="318182"/>
          </a:xfrm>
          <a:custGeom>
            <a:avLst/>
            <a:gdLst>
              <a:gd name="T0" fmla="*/ 307 w 307"/>
              <a:gd name="T1" fmla="*/ 144 h 350"/>
              <a:gd name="T2" fmla="*/ 288 w 307"/>
              <a:gd name="T3" fmla="*/ 108 h 350"/>
              <a:gd name="T4" fmla="*/ 293 w 307"/>
              <a:gd name="T5" fmla="*/ 86 h 350"/>
              <a:gd name="T6" fmla="*/ 249 w 307"/>
              <a:gd name="T7" fmla="*/ 44 h 350"/>
              <a:gd name="T8" fmla="*/ 227 w 307"/>
              <a:gd name="T9" fmla="*/ 49 h 350"/>
              <a:gd name="T10" fmla="*/ 193 w 307"/>
              <a:gd name="T11" fmla="*/ 33 h 350"/>
              <a:gd name="T12" fmla="*/ 165 w 307"/>
              <a:gd name="T13" fmla="*/ 43 h 350"/>
              <a:gd name="T14" fmla="*/ 113 w 307"/>
              <a:gd name="T15" fmla="*/ 0 h 350"/>
              <a:gd name="T16" fmla="*/ 61 w 307"/>
              <a:gd name="T17" fmla="*/ 53 h 350"/>
              <a:gd name="T18" fmla="*/ 61 w 307"/>
              <a:gd name="T19" fmla="*/ 55 h 350"/>
              <a:gd name="T20" fmla="*/ 28 w 307"/>
              <a:gd name="T21" fmla="*/ 88 h 350"/>
              <a:gd name="T22" fmla="*/ 29 w 307"/>
              <a:gd name="T23" fmla="*/ 98 h 350"/>
              <a:gd name="T24" fmla="*/ 0 w 307"/>
              <a:gd name="T25" fmla="*/ 131 h 350"/>
              <a:gd name="T26" fmla="*/ 14 w 307"/>
              <a:gd name="T27" fmla="*/ 158 h 350"/>
              <a:gd name="T28" fmla="*/ 0 w 307"/>
              <a:gd name="T29" fmla="*/ 191 h 350"/>
              <a:gd name="T30" fmla="*/ 47 w 307"/>
              <a:gd name="T31" fmla="*/ 237 h 350"/>
              <a:gd name="T32" fmla="*/ 64 w 307"/>
              <a:gd name="T33" fmla="*/ 234 h 350"/>
              <a:gd name="T34" fmla="*/ 66 w 307"/>
              <a:gd name="T35" fmla="*/ 241 h 350"/>
              <a:gd name="T36" fmla="*/ 81 w 307"/>
              <a:gd name="T37" fmla="*/ 255 h 350"/>
              <a:gd name="T38" fmla="*/ 101 w 307"/>
              <a:gd name="T39" fmla="*/ 243 h 350"/>
              <a:gd name="T40" fmla="*/ 125 w 307"/>
              <a:gd name="T41" fmla="*/ 257 h 350"/>
              <a:gd name="T42" fmla="*/ 143 w 307"/>
              <a:gd name="T43" fmla="*/ 250 h 350"/>
              <a:gd name="T44" fmla="*/ 169 w 307"/>
              <a:gd name="T45" fmla="*/ 262 h 350"/>
              <a:gd name="T46" fmla="*/ 203 w 307"/>
              <a:gd name="T47" fmla="*/ 235 h 350"/>
              <a:gd name="T48" fmla="*/ 251 w 307"/>
              <a:gd name="T49" fmla="*/ 257 h 350"/>
              <a:gd name="T50" fmla="*/ 289 w 307"/>
              <a:gd name="T51" fmla="*/ 219 h 350"/>
              <a:gd name="T52" fmla="*/ 281 w 307"/>
              <a:gd name="T53" fmla="*/ 184 h 350"/>
              <a:gd name="T54" fmla="*/ 307 w 307"/>
              <a:gd name="T55" fmla="*/ 144 h 350"/>
              <a:gd name="T56" fmla="*/ 143 w 307"/>
              <a:gd name="T57" fmla="*/ 145 h 350"/>
              <a:gd name="T58" fmla="*/ 143 w 307"/>
              <a:gd name="T59" fmla="*/ 216 h 350"/>
              <a:gd name="T60" fmla="*/ 143 w 307"/>
              <a:gd name="T61" fmla="*/ 350 h 350"/>
              <a:gd name="T62" fmla="*/ 237 w 307"/>
              <a:gd name="T63" fmla="*/ 130 h 350"/>
              <a:gd name="T64" fmla="*/ 143 w 307"/>
              <a:gd name="T65" fmla="*/ 220 h 350"/>
              <a:gd name="T66" fmla="*/ 143 w 307"/>
              <a:gd name="T67" fmla="*/ 196 h 350"/>
              <a:gd name="T68" fmla="*/ 74 w 307"/>
              <a:gd name="T69" fmla="*/ 133 h 350"/>
              <a:gd name="T70" fmla="*/ 109 w 307"/>
              <a:gd name="T71" fmla="*/ 111 h 350"/>
              <a:gd name="T72" fmla="*/ 109 w 307"/>
              <a:gd name="T73" fmla="*/ 164 h 350"/>
              <a:gd name="T74" fmla="*/ 208 w 307"/>
              <a:gd name="T75" fmla="*/ 115 h 350"/>
              <a:gd name="T76" fmla="*/ 208 w 307"/>
              <a:gd name="T77" fmla="*/ 158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7" h="350">
                <a:moveTo>
                  <a:pt x="307" y="144"/>
                </a:moveTo>
                <a:cubicBezTo>
                  <a:pt x="307" y="129"/>
                  <a:pt x="300" y="116"/>
                  <a:pt x="288" y="108"/>
                </a:cubicBezTo>
                <a:cubicBezTo>
                  <a:pt x="291" y="101"/>
                  <a:pt x="293" y="94"/>
                  <a:pt x="293" y="86"/>
                </a:cubicBezTo>
                <a:cubicBezTo>
                  <a:pt x="292" y="63"/>
                  <a:pt x="272" y="44"/>
                  <a:pt x="249" y="44"/>
                </a:cubicBezTo>
                <a:cubicBezTo>
                  <a:pt x="241" y="44"/>
                  <a:pt x="234" y="46"/>
                  <a:pt x="227" y="49"/>
                </a:cubicBezTo>
                <a:cubicBezTo>
                  <a:pt x="219" y="40"/>
                  <a:pt x="207" y="33"/>
                  <a:pt x="193" y="33"/>
                </a:cubicBezTo>
                <a:cubicBezTo>
                  <a:pt x="182" y="33"/>
                  <a:pt x="173" y="37"/>
                  <a:pt x="165" y="43"/>
                </a:cubicBezTo>
                <a:cubicBezTo>
                  <a:pt x="161" y="19"/>
                  <a:pt x="139" y="0"/>
                  <a:pt x="113" y="0"/>
                </a:cubicBezTo>
                <a:cubicBezTo>
                  <a:pt x="84" y="0"/>
                  <a:pt x="61" y="24"/>
                  <a:pt x="61" y="53"/>
                </a:cubicBezTo>
                <a:cubicBezTo>
                  <a:pt x="61" y="54"/>
                  <a:pt x="61" y="55"/>
                  <a:pt x="61" y="55"/>
                </a:cubicBezTo>
                <a:cubicBezTo>
                  <a:pt x="42" y="55"/>
                  <a:pt x="28" y="70"/>
                  <a:pt x="28" y="88"/>
                </a:cubicBezTo>
                <a:cubicBezTo>
                  <a:pt x="28" y="92"/>
                  <a:pt x="28" y="95"/>
                  <a:pt x="29" y="98"/>
                </a:cubicBezTo>
                <a:cubicBezTo>
                  <a:pt x="13" y="100"/>
                  <a:pt x="0" y="114"/>
                  <a:pt x="0" y="131"/>
                </a:cubicBezTo>
                <a:cubicBezTo>
                  <a:pt x="0" y="142"/>
                  <a:pt x="5" y="152"/>
                  <a:pt x="14" y="158"/>
                </a:cubicBezTo>
                <a:cubicBezTo>
                  <a:pt x="5" y="166"/>
                  <a:pt x="0" y="178"/>
                  <a:pt x="0" y="191"/>
                </a:cubicBezTo>
                <a:cubicBezTo>
                  <a:pt x="0" y="216"/>
                  <a:pt x="22" y="237"/>
                  <a:pt x="47" y="237"/>
                </a:cubicBezTo>
                <a:cubicBezTo>
                  <a:pt x="54" y="237"/>
                  <a:pt x="64" y="234"/>
                  <a:pt x="64" y="234"/>
                </a:cubicBezTo>
                <a:cubicBezTo>
                  <a:pt x="65" y="235"/>
                  <a:pt x="65" y="239"/>
                  <a:pt x="66" y="241"/>
                </a:cubicBezTo>
                <a:cubicBezTo>
                  <a:pt x="68" y="249"/>
                  <a:pt x="73" y="253"/>
                  <a:pt x="81" y="255"/>
                </a:cubicBezTo>
                <a:cubicBezTo>
                  <a:pt x="90" y="257"/>
                  <a:pt x="99" y="251"/>
                  <a:pt x="101" y="243"/>
                </a:cubicBezTo>
                <a:cubicBezTo>
                  <a:pt x="105" y="251"/>
                  <a:pt x="115" y="257"/>
                  <a:pt x="125" y="257"/>
                </a:cubicBezTo>
                <a:cubicBezTo>
                  <a:pt x="132" y="257"/>
                  <a:pt x="139" y="255"/>
                  <a:pt x="143" y="250"/>
                </a:cubicBezTo>
                <a:cubicBezTo>
                  <a:pt x="150" y="258"/>
                  <a:pt x="159" y="262"/>
                  <a:pt x="169" y="262"/>
                </a:cubicBezTo>
                <a:cubicBezTo>
                  <a:pt x="186" y="262"/>
                  <a:pt x="200" y="251"/>
                  <a:pt x="203" y="235"/>
                </a:cubicBezTo>
                <a:cubicBezTo>
                  <a:pt x="213" y="251"/>
                  <a:pt x="231" y="260"/>
                  <a:pt x="251" y="257"/>
                </a:cubicBezTo>
                <a:cubicBezTo>
                  <a:pt x="270" y="253"/>
                  <a:pt x="285" y="238"/>
                  <a:pt x="289" y="219"/>
                </a:cubicBezTo>
                <a:cubicBezTo>
                  <a:pt x="291" y="206"/>
                  <a:pt x="288" y="194"/>
                  <a:pt x="281" y="184"/>
                </a:cubicBezTo>
                <a:cubicBezTo>
                  <a:pt x="297" y="177"/>
                  <a:pt x="307" y="162"/>
                  <a:pt x="307" y="144"/>
                </a:cubicBezTo>
                <a:close/>
                <a:moveTo>
                  <a:pt x="143" y="145"/>
                </a:moveTo>
                <a:cubicBezTo>
                  <a:pt x="143" y="216"/>
                  <a:pt x="143" y="216"/>
                  <a:pt x="143" y="216"/>
                </a:cubicBezTo>
                <a:cubicBezTo>
                  <a:pt x="143" y="350"/>
                  <a:pt x="143" y="350"/>
                  <a:pt x="143" y="350"/>
                </a:cubicBezTo>
                <a:moveTo>
                  <a:pt x="237" y="130"/>
                </a:moveTo>
                <a:cubicBezTo>
                  <a:pt x="143" y="220"/>
                  <a:pt x="143" y="220"/>
                  <a:pt x="143" y="220"/>
                </a:cubicBezTo>
                <a:moveTo>
                  <a:pt x="143" y="196"/>
                </a:moveTo>
                <a:cubicBezTo>
                  <a:pt x="74" y="133"/>
                  <a:pt x="74" y="133"/>
                  <a:pt x="74" y="133"/>
                </a:cubicBezTo>
                <a:moveTo>
                  <a:pt x="109" y="111"/>
                </a:moveTo>
                <a:cubicBezTo>
                  <a:pt x="109" y="164"/>
                  <a:pt x="109" y="164"/>
                  <a:pt x="109" y="164"/>
                </a:cubicBezTo>
                <a:moveTo>
                  <a:pt x="208" y="115"/>
                </a:moveTo>
                <a:cubicBezTo>
                  <a:pt x="208" y="158"/>
                  <a:pt x="208" y="158"/>
                  <a:pt x="208" y="15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088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5E0F7F-AF68-4D68-8FD8-D22A60B29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E05B06D1-3469-4134-B220-4ABC853E9007}"/>
              </a:ext>
            </a:extLst>
          </p:cNvPr>
          <p:cNvGraphicFramePr>
            <a:graphicFrameLocks/>
          </p:cNvGraphicFramePr>
          <p:nvPr/>
        </p:nvGraphicFramePr>
        <p:xfrm>
          <a:off x="914400" y="1452034"/>
          <a:ext cx="10363200" cy="540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284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占位符 90">
            <a:extLst>
              <a:ext uri="{FF2B5EF4-FFF2-40B4-BE49-F238E27FC236}">
                <a16:creationId xmlns:a16="http://schemas.microsoft.com/office/drawing/2014/main" id="{78A85689-5CFE-4D96-8C4E-1B8EADC74E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92" name="文本占位符 91">
            <a:extLst>
              <a:ext uri="{FF2B5EF4-FFF2-40B4-BE49-F238E27FC236}">
                <a16:creationId xmlns:a16="http://schemas.microsoft.com/office/drawing/2014/main" id="{A4F65960-0F88-44AD-A4E1-6D6B2F6B7F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93" name="文本占位符 92">
            <a:extLst>
              <a:ext uri="{FF2B5EF4-FFF2-40B4-BE49-F238E27FC236}">
                <a16:creationId xmlns:a16="http://schemas.microsoft.com/office/drawing/2014/main" id="{3B79D24C-5CC6-42D8-A2FE-041E4A90E7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f-ZA" altLang="zh-CN"/>
              <a:t>Please Add Text Here</a:t>
            </a:r>
          </a:p>
        </p:txBody>
      </p:sp>
    </p:spTree>
    <p:extLst>
      <p:ext uri="{BB962C8B-B14F-4D97-AF65-F5344CB8AC3E}">
        <p14:creationId xmlns:p14="http://schemas.microsoft.com/office/powerpoint/2010/main" val="51787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BC9EBC8-390A-4A59-95DC-2A5019EF080A}"/>
              </a:ext>
            </a:extLst>
          </p:cNvPr>
          <p:cNvGrpSpPr/>
          <p:nvPr/>
        </p:nvGrpSpPr>
        <p:grpSpPr>
          <a:xfrm>
            <a:off x="727524" y="1992618"/>
            <a:ext cx="10736953" cy="3332525"/>
            <a:chOff x="660847" y="1992618"/>
            <a:chExt cx="10736953" cy="33325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46EF76D3-D04D-4D40-91BE-2E8D2394652D}"/>
                </a:ext>
              </a:extLst>
            </p:cNvPr>
            <p:cNvGrpSpPr/>
            <p:nvPr/>
          </p:nvGrpSpPr>
          <p:grpSpPr>
            <a:xfrm>
              <a:off x="660847" y="1992618"/>
              <a:ext cx="2106815" cy="3332525"/>
              <a:chOff x="660847" y="1992618"/>
              <a:chExt cx="2106815" cy="3332525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D84760D-23C9-4554-BC61-4F14D749832B}"/>
                  </a:ext>
                </a:extLst>
              </p:cNvPr>
              <p:cNvSpPr txBox="1"/>
              <p:nvPr/>
            </p:nvSpPr>
            <p:spPr>
              <a:xfrm>
                <a:off x="660847" y="4138131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TITLE HERE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9E43CE7-7A57-4E8C-A4CB-206DA4DBBA92}"/>
                  </a:ext>
                </a:extLst>
              </p:cNvPr>
              <p:cNvSpPr txBox="1"/>
              <p:nvPr/>
            </p:nvSpPr>
            <p:spPr>
              <a:xfrm>
                <a:off x="660847" y="4652138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Lorem ipsum dolor sit amet, consectetuer adipiscing elit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 Maecenas</a:t>
                </a:r>
              </a:p>
            </p:txBody>
          </p: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5EC1ACDD-9A89-48D0-B5E2-F9E96A5521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473" y="4595390"/>
                <a:ext cx="1927563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95CC058B-634D-47CE-9513-154FBB7009AF}"/>
                  </a:ext>
                </a:extLst>
              </p:cNvPr>
              <p:cNvSpPr/>
              <p:nvPr/>
            </p:nvSpPr>
            <p:spPr>
              <a:xfrm>
                <a:off x="975856" y="1992618"/>
                <a:ext cx="1476796" cy="1476796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190500" sx="102000" sy="102000" algn="ctr" rotWithShape="0">
                  <a:prstClr val="black">
                    <a:alpha val="18000"/>
                  </a:prstClr>
                </a:outerShdw>
              </a:effectLst>
            </p:spPr>
            <p:txBody>
              <a:bodyPr vert="horz" wrap="none" lIns="0" tIns="128016" rIns="0" bIns="6096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5000"/>
                  </a:lnSpc>
                </a:pPr>
                <a:endParaRPr lang="zh-CN" altLang="en-US" sz="2000">
                  <a:solidFill>
                    <a:schemeClr val="accent1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0" name="Leaf" title="Icon of a leaf">
                <a:extLst>
                  <a:ext uri="{FF2B5EF4-FFF2-40B4-BE49-F238E27FC236}">
                    <a16:creationId xmlns:a16="http://schemas.microsoft.com/office/drawing/2014/main" id="{B8B2767D-B4E4-4CE6-A061-F610AD9E4FD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 flipH="1">
                <a:off x="1530389" y="2454180"/>
                <a:ext cx="367730" cy="553672"/>
              </a:xfrm>
              <a:custGeom>
                <a:avLst/>
                <a:gdLst>
                  <a:gd name="T0" fmla="*/ 497 w 2487"/>
                  <a:gd name="T1" fmla="*/ 2737 h 3743"/>
                  <a:gd name="T2" fmla="*/ 249 w 2487"/>
                  <a:gd name="T3" fmla="*/ 1990 h 3743"/>
                  <a:gd name="T4" fmla="*/ 995 w 2487"/>
                  <a:gd name="T5" fmla="*/ 995 h 3743"/>
                  <a:gd name="T6" fmla="*/ 1741 w 2487"/>
                  <a:gd name="T7" fmla="*/ 0 h 3743"/>
                  <a:gd name="T8" fmla="*/ 2487 w 2487"/>
                  <a:gd name="T9" fmla="*/ 1617 h 3743"/>
                  <a:gd name="T10" fmla="*/ 871 w 2487"/>
                  <a:gd name="T11" fmla="*/ 3234 h 3743"/>
                  <a:gd name="T12" fmla="*/ 746 w 2487"/>
                  <a:gd name="T13" fmla="*/ 3234 h 3743"/>
                  <a:gd name="T14" fmla="*/ 0 w 2487"/>
                  <a:gd name="T15" fmla="*/ 3743 h 3743"/>
                  <a:gd name="T16" fmla="*/ 357 w 2487"/>
                  <a:gd name="T17" fmla="*/ 3527 h 3743"/>
                  <a:gd name="T18" fmla="*/ 997 w 2487"/>
                  <a:gd name="T19" fmla="*/ 2999 h 3743"/>
                  <a:gd name="T20" fmla="*/ 1525 w 2487"/>
                  <a:gd name="T21" fmla="*/ 2358 h 3743"/>
                  <a:gd name="T22" fmla="*/ 1741 w 2487"/>
                  <a:gd name="T23" fmla="*/ 2002 h 3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7" h="3743">
                    <a:moveTo>
                      <a:pt x="497" y="2737"/>
                    </a:moveTo>
                    <a:cubicBezTo>
                      <a:pt x="344" y="2546"/>
                      <a:pt x="249" y="2282"/>
                      <a:pt x="249" y="1990"/>
                    </a:cubicBezTo>
                    <a:cubicBezTo>
                      <a:pt x="249" y="1602"/>
                      <a:pt x="534" y="1250"/>
                      <a:pt x="995" y="995"/>
                    </a:cubicBezTo>
                    <a:cubicBezTo>
                      <a:pt x="1456" y="741"/>
                      <a:pt x="1741" y="389"/>
                      <a:pt x="1741" y="0"/>
                    </a:cubicBezTo>
                    <a:cubicBezTo>
                      <a:pt x="2202" y="414"/>
                      <a:pt x="2487" y="985"/>
                      <a:pt x="2487" y="1617"/>
                    </a:cubicBezTo>
                    <a:cubicBezTo>
                      <a:pt x="2487" y="2511"/>
                      <a:pt x="1764" y="3234"/>
                      <a:pt x="871" y="3234"/>
                    </a:cubicBezTo>
                    <a:cubicBezTo>
                      <a:pt x="746" y="3234"/>
                      <a:pt x="746" y="3234"/>
                      <a:pt x="746" y="3234"/>
                    </a:cubicBezTo>
                    <a:moveTo>
                      <a:pt x="0" y="3743"/>
                    </a:moveTo>
                    <a:cubicBezTo>
                      <a:pt x="122" y="3677"/>
                      <a:pt x="241" y="3604"/>
                      <a:pt x="357" y="3527"/>
                    </a:cubicBezTo>
                    <a:cubicBezTo>
                      <a:pt x="587" y="3371"/>
                      <a:pt x="801" y="3194"/>
                      <a:pt x="997" y="2999"/>
                    </a:cubicBezTo>
                    <a:cubicBezTo>
                      <a:pt x="1192" y="2803"/>
                      <a:pt x="1369" y="2589"/>
                      <a:pt x="1525" y="2358"/>
                    </a:cubicBezTo>
                    <a:cubicBezTo>
                      <a:pt x="1602" y="2243"/>
                      <a:pt x="1675" y="2124"/>
                      <a:pt x="1741" y="2002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6DDD5"/>
                  </a:solidFill>
                  <a:latin typeface="等线" panose="020F0502020204030204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C5ACCF1-3913-499D-8B35-304950680AC6}"/>
                </a:ext>
              </a:extLst>
            </p:cNvPr>
            <p:cNvGrpSpPr/>
            <p:nvPr/>
          </p:nvGrpSpPr>
          <p:grpSpPr>
            <a:xfrm>
              <a:off x="9290985" y="1992618"/>
              <a:ext cx="2106815" cy="3332525"/>
              <a:chOff x="9290985" y="1992618"/>
              <a:chExt cx="2106815" cy="3332525"/>
            </a:xfrm>
          </p:grpSpPr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089E45EE-73B2-4720-87C6-6F2781BE58A4}"/>
                  </a:ext>
                </a:extLst>
              </p:cNvPr>
              <p:cNvSpPr txBox="1"/>
              <p:nvPr/>
            </p:nvSpPr>
            <p:spPr>
              <a:xfrm>
                <a:off x="9290985" y="4138131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TITLE HERE</a:t>
                </a: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7B132FBD-7EF7-4B47-A387-AD77CD8ED271}"/>
                  </a:ext>
                </a:extLst>
              </p:cNvPr>
              <p:cNvSpPr txBox="1"/>
              <p:nvPr/>
            </p:nvSpPr>
            <p:spPr>
              <a:xfrm>
                <a:off x="9290985" y="4652138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Lorem ipsum dolor sit amet, consectetuer adipiscing elit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 Maecenas</a:t>
                </a:r>
              </a:p>
            </p:txBody>
          </p: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8E0BCBA6-2AD1-42AA-9B04-30E7CADDF1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0611" y="4595390"/>
                <a:ext cx="1927563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C6B5741-CDFB-4379-A9FD-CF73FFCCFCED}"/>
                  </a:ext>
                </a:extLst>
              </p:cNvPr>
              <p:cNvSpPr/>
              <p:nvPr/>
            </p:nvSpPr>
            <p:spPr>
              <a:xfrm>
                <a:off x="9605994" y="1992618"/>
                <a:ext cx="1476796" cy="1476796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190500" sx="102000" sy="102000" algn="ctr" rotWithShape="0">
                  <a:prstClr val="black">
                    <a:alpha val="18000"/>
                  </a:prstClr>
                </a:outerShdw>
              </a:effectLst>
            </p:spPr>
            <p:txBody>
              <a:bodyPr vert="horz" wrap="none" lIns="0" tIns="128016" rIns="0" bIns="6096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5000"/>
                  </a:lnSpc>
                </a:pPr>
                <a:endParaRPr lang="zh-CN" altLang="en-US" sz="2000">
                  <a:solidFill>
                    <a:schemeClr val="accent1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1" name="Sustainable_EC0A" title="Icon of a tree branch">
                <a:extLst>
                  <a:ext uri="{FF2B5EF4-FFF2-40B4-BE49-F238E27FC236}">
                    <a16:creationId xmlns:a16="http://schemas.microsoft.com/office/drawing/2014/main" id="{416A346D-2E44-4A2A-988F-2E99B2984E53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078147" y="2480212"/>
                <a:ext cx="532490" cy="501608"/>
              </a:xfrm>
              <a:custGeom>
                <a:avLst/>
                <a:gdLst>
                  <a:gd name="T0" fmla="*/ 3750 w 3750"/>
                  <a:gd name="T1" fmla="*/ 0 h 3531"/>
                  <a:gd name="T2" fmla="*/ 3750 w 3750"/>
                  <a:gd name="T3" fmla="*/ 1375 h 3531"/>
                  <a:gd name="T4" fmla="*/ 2375 w 3750"/>
                  <a:gd name="T5" fmla="*/ 2750 h 3531"/>
                  <a:gd name="T6" fmla="*/ 1000 w 3750"/>
                  <a:gd name="T7" fmla="*/ 1375 h 3531"/>
                  <a:gd name="T8" fmla="*/ 2375 w 3750"/>
                  <a:gd name="T9" fmla="*/ 0 h 3531"/>
                  <a:gd name="T10" fmla="*/ 3750 w 3750"/>
                  <a:gd name="T11" fmla="*/ 0 h 3531"/>
                  <a:gd name="T12" fmla="*/ 219 w 3750"/>
                  <a:gd name="T13" fmla="*/ 3531 h 3531"/>
                  <a:gd name="T14" fmla="*/ 2875 w 3750"/>
                  <a:gd name="T15" fmla="*/ 875 h 3531"/>
                  <a:gd name="T16" fmla="*/ 500 w 3750"/>
                  <a:gd name="T17" fmla="*/ 1000 h 3531"/>
                  <a:gd name="T18" fmla="*/ 1000 w 3750"/>
                  <a:gd name="T19" fmla="*/ 1500 h 3531"/>
                  <a:gd name="T20" fmla="*/ 1204 w 3750"/>
                  <a:gd name="T21" fmla="*/ 657 h 3531"/>
                  <a:gd name="T22" fmla="*/ 750 w 3750"/>
                  <a:gd name="T23" fmla="*/ 500 h 3531"/>
                  <a:gd name="T24" fmla="*/ 0 w 3750"/>
                  <a:gd name="T25" fmla="*/ 500 h 3531"/>
                  <a:gd name="T26" fmla="*/ 0 w 3750"/>
                  <a:gd name="T27" fmla="*/ 1250 h 3531"/>
                  <a:gd name="T28" fmla="*/ 750 w 3750"/>
                  <a:gd name="T29" fmla="*/ 2000 h 3531"/>
                  <a:gd name="T30" fmla="*/ 1107 w 3750"/>
                  <a:gd name="T31" fmla="*/ 1906 h 3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50" h="3531">
                    <a:moveTo>
                      <a:pt x="3750" y="0"/>
                    </a:moveTo>
                    <a:cubicBezTo>
                      <a:pt x="3750" y="1375"/>
                      <a:pt x="3750" y="1375"/>
                      <a:pt x="3750" y="1375"/>
                    </a:cubicBezTo>
                    <a:cubicBezTo>
                      <a:pt x="3750" y="2134"/>
                      <a:pt x="3134" y="2750"/>
                      <a:pt x="2375" y="2750"/>
                    </a:cubicBezTo>
                    <a:cubicBezTo>
                      <a:pt x="1616" y="2750"/>
                      <a:pt x="1000" y="2134"/>
                      <a:pt x="1000" y="1375"/>
                    </a:cubicBezTo>
                    <a:cubicBezTo>
                      <a:pt x="1000" y="616"/>
                      <a:pt x="1616" y="0"/>
                      <a:pt x="2375" y="0"/>
                    </a:cubicBezTo>
                    <a:lnTo>
                      <a:pt x="3750" y="0"/>
                    </a:lnTo>
                    <a:close/>
                    <a:moveTo>
                      <a:pt x="219" y="3531"/>
                    </a:moveTo>
                    <a:cubicBezTo>
                      <a:pt x="2875" y="875"/>
                      <a:pt x="2875" y="875"/>
                      <a:pt x="2875" y="875"/>
                    </a:cubicBezTo>
                    <a:moveTo>
                      <a:pt x="500" y="1000"/>
                    </a:moveTo>
                    <a:cubicBezTo>
                      <a:pt x="1000" y="1500"/>
                      <a:pt x="1000" y="1500"/>
                      <a:pt x="1000" y="1500"/>
                    </a:cubicBezTo>
                    <a:moveTo>
                      <a:pt x="1204" y="657"/>
                    </a:moveTo>
                    <a:cubicBezTo>
                      <a:pt x="1078" y="560"/>
                      <a:pt x="922" y="500"/>
                      <a:pt x="750" y="500"/>
                    </a:cubicBezTo>
                    <a:cubicBezTo>
                      <a:pt x="0" y="500"/>
                      <a:pt x="0" y="500"/>
                      <a:pt x="0" y="500"/>
                    </a:cubicBezTo>
                    <a:cubicBezTo>
                      <a:pt x="0" y="1250"/>
                      <a:pt x="0" y="1250"/>
                      <a:pt x="0" y="1250"/>
                    </a:cubicBezTo>
                    <a:cubicBezTo>
                      <a:pt x="0" y="1664"/>
                      <a:pt x="336" y="2000"/>
                      <a:pt x="750" y="2000"/>
                    </a:cubicBezTo>
                    <a:cubicBezTo>
                      <a:pt x="880" y="2000"/>
                      <a:pt x="1000" y="1964"/>
                      <a:pt x="1107" y="1906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6DDD5"/>
                  </a:solidFill>
                  <a:latin typeface="等线" panose="020F0502020204030204"/>
                </a:endParaRP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2748A5A-74A2-4B43-857A-A4DD12BDD656}"/>
                </a:ext>
              </a:extLst>
            </p:cNvPr>
            <p:cNvGrpSpPr/>
            <p:nvPr/>
          </p:nvGrpSpPr>
          <p:grpSpPr>
            <a:xfrm>
              <a:off x="3537560" y="1992618"/>
              <a:ext cx="2106815" cy="3332525"/>
              <a:chOff x="3537560" y="1992618"/>
              <a:chExt cx="2106815" cy="3332525"/>
            </a:xfrm>
          </p:grpSpPr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EF477F9A-79D7-45E7-9DC8-33DA2611A3EA}"/>
                  </a:ext>
                </a:extLst>
              </p:cNvPr>
              <p:cNvSpPr txBox="1"/>
              <p:nvPr/>
            </p:nvSpPr>
            <p:spPr>
              <a:xfrm>
                <a:off x="3537560" y="4138131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TITLE HERE</a:t>
                </a: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DBDCB924-1478-430C-9D4D-4AB79C70D547}"/>
                  </a:ext>
                </a:extLst>
              </p:cNvPr>
              <p:cNvSpPr txBox="1"/>
              <p:nvPr/>
            </p:nvSpPr>
            <p:spPr>
              <a:xfrm>
                <a:off x="3537560" y="4652138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Lorem ipsum dolor sit amet, consectetuer adipiscing elit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 Maecenas</a:t>
                </a:r>
              </a:p>
            </p:txBody>
          </p: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849B27A5-A14F-49F0-991C-60FEAD4983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7186" y="4595390"/>
                <a:ext cx="1927563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68AF5F5-98EF-4176-ACF2-0F2E048AA31D}"/>
                  </a:ext>
                </a:extLst>
              </p:cNvPr>
              <p:cNvSpPr/>
              <p:nvPr/>
            </p:nvSpPr>
            <p:spPr>
              <a:xfrm>
                <a:off x="3852569" y="1992618"/>
                <a:ext cx="1476796" cy="1476796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190500" sx="102000" sy="102000" algn="ctr" rotWithShape="0">
                  <a:prstClr val="black">
                    <a:alpha val="18000"/>
                  </a:prstClr>
                </a:outerShdw>
              </a:effectLst>
            </p:spPr>
            <p:txBody>
              <a:bodyPr vert="horz" wrap="none" lIns="0" tIns="128016" rIns="0" bIns="6096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5000"/>
                  </a:lnSpc>
                </a:pPr>
                <a:endParaRPr lang="zh-CN" altLang="en-US" sz="2000">
                  <a:solidFill>
                    <a:schemeClr val="accent1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2" name="plant_3" title="Icon of three stalks of wheat">
                <a:extLst>
                  <a:ext uri="{FF2B5EF4-FFF2-40B4-BE49-F238E27FC236}">
                    <a16:creationId xmlns:a16="http://schemas.microsoft.com/office/drawing/2014/main" id="{4E889F3C-6946-42FA-BFFA-420A383DF6E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430139" y="2454181"/>
                <a:ext cx="321656" cy="553670"/>
              </a:xfrm>
              <a:custGeom>
                <a:avLst/>
                <a:gdLst>
                  <a:gd name="T0" fmla="*/ 130 w 205"/>
                  <a:gd name="T1" fmla="*/ 78 h 355"/>
                  <a:gd name="T2" fmla="*/ 102 w 205"/>
                  <a:gd name="T3" fmla="*/ 106 h 355"/>
                  <a:gd name="T4" fmla="*/ 73 w 205"/>
                  <a:gd name="T5" fmla="*/ 77 h 355"/>
                  <a:gd name="T6" fmla="*/ 73 w 205"/>
                  <a:gd name="T7" fmla="*/ 47 h 355"/>
                  <a:gd name="T8" fmla="*/ 102 w 205"/>
                  <a:gd name="T9" fmla="*/ 76 h 355"/>
                  <a:gd name="T10" fmla="*/ 130 w 205"/>
                  <a:gd name="T11" fmla="*/ 48 h 355"/>
                  <a:gd name="T12" fmla="*/ 73 w 205"/>
                  <a:gd name="T13" fmla="*/ 17 h 355"/>
                  <a:gd name="T14" fmla="*/ 102 w 205"/>
                  <a:gd name="T15" fmla="*/ 46 h 355"/>
                  <a:gd name="T16" fmla="*/ 130 w 205"/>
                  <a:gd name="T17" fmla="*/ 18 h 355"/>
                  <a:gd name="T18" fmla="*/ 102 w 205"/>
                  <a:gd name="T19" fmla="*/ 0 h 355"/>
                  <a:gd name="T20" fmla="*/ 102 w 205"/>
                  <a:gd name="T21" fmla="*/ 46 h 355"/>
                  <a:gd name="T22" fmla="*/ 146 w 205"/>
                  <a:gd name="T23" fmla="*/ 137 h 355"/>
                  <a:gd name="T24" fmla="*/ 174 w 205"/>
                  <a:gd name="T25" fmla="*/ 166 h 355"/>
                  <a:gd name="T26" fmla="*/ 202 w 205"/>
                  <a:gd name="T27" fmla="*/ 138 h 355"/>
                  <a:gd name="T28" fmla="*/ 146 w 205"/>
                  <a:gd name="T29" fmla="*/ 107 h 355"/>
                  <a:gd name="T30" fmla="*/ 174 w 205"/>
                  <a:gd name="T31" fmla="*/ 136 h 355"/>
                  <a:gd name="T32" fmla="*/ 202 w 205"/>
                  <a:gd name="T33" fmla="*/ 108 h 355"/>
                  <a:gd name="T34" fmla="*/ 146 w 205"/>
                  <a:gd name="T35" fmla="*/ 77 h 355"/>
                  <a:gd name="T36" fmla="*/ 174 w 205"/>
                  <a:gd name="T37" fmla="*/ 106 h 355"/>
                  <a:gd name="T38" fmla="*/ 202 w 205"/>
                  <a:gd name="T39" fmla="*/ 78 h 355"/>
                  <a:gd name="T40" fmla="*/ 174 w 205"/>
                  <a:gd name="T41" fmla="*/ 60 h 355"/>
                  <a:gd name="T42" fmla="*/ 174 w 205"/>
                  <a:gd name="T43" fmla="*/ 106 h 355"/>
                  <a:gd name="T44" fmla="*/ 5 w 205"/>
                  <a:gd name="T45" fmla="*/ 137 h 355"/>
                  <a:gd name="T46" fmla="*/ 34 w 205"/>
                  <a:gd name="T47" fmla="*/ 166 h 355"/>
                  <a:gd name="T48" fmla="*/ 62 w 205"/>
                  <a:gd name="T49" fmla="*/ 138 h 355"/>
                  <a:gd name="T50" fmla="*/ 5 w 205"/>
                  <a:gd name="T51" fmla="*/ 107 h 355"/>
                  <a:gd name="T52" fmla="*/ 34 w 205"/>
                  <a:gd name="T53" fmla="*/ 136 h 355"/>
                  <a:gd name="T54" fmla="*/ 62 w 205"/>
                  <a:gd name="T55" fmla="*/ 108 h 355"/>
                  <a:gd name="T56" fmla="*/ 5 w 205"/>
                  <a:gd name="T57" fmla="*/ 77 h 355"/>
                  <a:gd name="T58" fmla="*/ 34 w 205"/>
                  <a:gd name="T59" fmla="*/ 106 h 355"/>
                  <a:gd name="T60" fmla="*/ 62 w 205"/>
                  <a:gd name="T61" fmla="*/ 78 h 355"/>
                  <a:gd name="T62" fmla="*/ 34 w 205"/>
                  <a:gd name="T63" fmla="*/ 60 h 355"/>
                  <a:gd name="T64" fmla="*/ 34 w 205"/>
                  <a:gd name="T65" fmla="*/ 106 h 355"/>
                  <a:gd name="T66" fmla="*/ 34 w 205"/>
                  <a:gd name="T67" fmla="*/ 208 h 355"/>
                  <a:gd name="T68" fmla="*/ 34 w 205"/>
                  <a:gd name="T69" fmla="*/ 166 h 355"/>
                  <a:gd name="T70" fmla="*/ 102 w 205"/>
                  <a:gd name="T71" fmla="*/ 106 h 355"/>
                  <a:gd name="T72" fmla="*/ 102 w 205"/>
                  <a:gd name="T73" fmla="*/ 252 h 355"/>
                  <a:gd name="T74" fmla="*/ 174 w 205"/>
                  <a:gd name="T75" fmla="*/ 166 h 355"/>
                  <a:gd name="T76" fmla="*/ 174 w 205"/>
                  <a:gd name="T77" fmla="*/ 204 h 355"/>
                  <a:gd name="T78" fmla="*/ 31 w 205"/>
                  <a:gd name="T79" fmla="*/ 294 h 355"/>
                  <a:gd name="T80" fmla="*/ 88 w 205"/>
                  <a:gd name="T81" fmla="*/ 349 h 355"/>
                  <a:gd name="T82" fmla="*/ 78 w 205"/>
                  <a:gd name="T83" fmla="*/ 270 h 355"/>
                  <a:gd name="T84" fmla="*/ 2 w 205"/>
                  <a:gd name="T85" fmla="*/ 173 h 355"/>
                  <a:gd name="T86" fmla="*/ 31 w 205"/>
                  <a:gd name="T87" fmla="*/ 294 h 355"/>
                  <a:gd name="T88" fmla="*/ 174 w 205"/>
                  <a:gd name="T89" fmla="*/ 294 h 355"/>
                  <a:gd name="T90" fmla="*/ 203 w 205"/>
                  <a:gd name="T91" fmla="*/ 173 h 355"/>
                  <a:gd name="T92" fmla="*/ 127 w 205"/>
                  <a:gd name="T93" fmla="*/ 270 h 355"/>
                  <a:gd name="T94" fmla="*/ 117 w 205"/>
                  <a:gd name="T95" fmla="*/ 349 h 355"/>
                  <a:gd name="T96" fmla="*/ 174 w 205"/>
                  <a:gd name="T97" fmla="*/ 294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5" h="355">
                    <a:moveTo>
                      <a:pt x="130" y="78"/>
                    </a:moveTo>
                    <a:cubicBezTo>
                      <a:pt x="102" y="106"/>
                      <a:pt x="102" y="106"/>
                      <a:pt x="102" y="106"/>
                    </a:cubicBezTo>
                    <a:cubicBezTo>
                      <a:pt x="73" y="77"/>
                      <a:pt x="73" y="77"/>
                      <a:pt x="73" y="77"/>
                    </a:cubicBezTo>
                    <a:moveTo>
                      <a:pt x="73" y="47"/>
                    </a:moveTo>
                    <a:cubicBezTo>
                      <a:pt x="102" y="76"/>
                      <a:pt x="102" y="76"/>
                      <a:pt x="102" y="76"/>
                    </a:cubicBezTo>
                    <a:cubicBezTo>
                      <a:pt x="130" y="48"/>
                      <a:pt x="130" y="48"/>
                      <a:pt x="130" y="48"/>
                    </a:cubicBezTo>
                    <a:moveTo>
                      <a:pt x="73" y="17"/>
                    </a:moveTo>
                    <a:cubicBezTo>
                      <a:pt x="102" y="46"/>
                      <a:pt x="102" y="46"/>
                      <a:pt x="102" y="46"/>
                    </a:cubicBezTo>
                    <a:cubicBezTo>
                      <a:pt x="130" y="18"/>
                      <a:pt x="130" y="18"/>
                      <a:pt x="130" y="18"/>
                    </a:cubicBezTo>
                    <a:moveTo>
                      <a:pt x="102" y="0"/>
                    </a:moveTo>
                    <a:cubicBezTo>
                      <a:pt x="102" y="46"/>
                      <a:pt x="102" y="46"/>
                      <a:pt x="102" y="46"/>
                    </a:cubicBezTo>
                    <a:moveTo>
                      <a:pt x="146" y="137"/>
                    </a:moveTo>
                    <a:cubicBezTo>
                      <a:pt x="174" y="166"/>
                      <a:pt x="174" y="166"/>
                      <a:pt x="174" y="166"/>
                    </a:cubicBezTo>
                    <a:cubicBezTo>
                      <a:pt x="202" y="138"/>
                      <a:pt x="202" y="138"/>
                      <a:pt x="202" y="138"/>
                    </a:cubicBezTo>
                    <a:moveTo>
                      <a:pt x="146" y="107"/>
                    </a:moveTo>
                    <a:cubicBezTo>
                      <a:pt x="174" y="136"/>
                      <a:pt x="174" y="136"/>
                      <a:pt x="174" y="136"/>
                    </a:cubicBezTo>
                    <a:cubicBezTo>
                      <a:pt x="202" y="108"/>
                      <a:pt x="202" y="108"/>
                      <a:pt x="202" y="108"/>
                    </a:cubicBezTo>
                    <a:moveTo>
                      <a:pt x="146" y="77"/>
                    </a:moveTo>
                    <a:cubicBezTo>
                      <a:pt x="174" y="106"/>
                      <a:pt x="174" y="106"/>
                      <a:pt x="174" y="106"/>
                    </a:cubicBezTo>
                    <a:cubicBezTo>
                      <a:pt x="202" y="78"/>
                      <a:pt x="202" y="78"/>
                      <a:pt x="202" y="78"/>
                    </a:cubicBezTo>
                    <a:moveTo>
                      <a:pt x="174" y="60"/>
                    </a:moveTo>
                    <a:cubicBezTo>
                      <a:pt x="174" y="106"/>
                      <a:pt x="174" y="106"/>
                      <a:pt x="174" y="106"/>
                    </a:cubicBezTo>
                    <a:moveTo>
                      <a:pt x="5" y="137"/>
                    </a:moveTo>
                    <a:cubicBezTo>
                      <a:pt x="34" y="166"/>
                      <a:pt x="34" y="166"/>
                      <a:pt x="34" y="166"/>
                    </a:cubicBezTo>
                    <a:cubicBezTo>
                      <a:pt x="62" y="138"/>
                      <a:pt x="62" y="138"/>
                      <a:pt x="62" y="138"/>
                    </a:cubicBezTo>
                    <a:moveTo>
                      <a:pt x="5" y="107"/>
                    </a:moveTo>
                    <a:cubicBezTo>
                      <a:pt x="34" y="136"/>
                      <a:pt x="34" y="136"/>
                      <a:pt x="34" y="136"/>
                    </a:cubicBezTo>
                    <a:cubicBezTo>
                      <a:pt x="62" y="108"/>
                      <a:pt x="62" y="108"/>
                      <a:pt x="62" y="108"/>
                    </a:cubicBezTo>
                    <a:moveTo>
                      <a:pt x="5" y="77"/>
                    </a:moveTo>
                    <a:cubicBezTo>
                      <a:pt x="34" y="106"/>
                      <a:pt x="34" y="106"/>
                      <a:pt x="34" y="106"/>
                    </a:cubicBezTo>
                    <a:cubicBezTo>
                      <a:pt x="62" y="78"/>
                      <a:pt x="62" y="78"/>
                      <a:pt x="62" y="78"/>
                    </a:cubicBezTo>
                    <a:moveTo>
                      <a:pt x="34" y="60"/>
                    </a:moveTo>
                    <a:cubicBezTo>
                      <a:pt x="34" y="106"/>
                      <a:pt x="34" y="106"/>
                      <a:pt x="34" y="106"/>
                    </a:cubicBezTo>
                    <a:moveTo>
                      <a:pt x="34" y="208"/>
                    </a:moveTo>
                    <a:cubicBezTo>
                      <a:pt x="34" y="166"/>
                      <a:pt x="34" y="166"/>
                      <a:pt x="34" y="166"/>
                    </a:cubicBezTo>
                    <a:moveTo>
                      <a:pt x="102" y="106"/>
                    </a:moveTo>
                    <a:cubicBezTo>
                      <a:pt x="102" y="252"/>
                      <a:pt x="102" y="252"/>
                      <a:pt x="102" y="252"/>
                    </a:cubicBezTo>
                    <a:moveTo>
                      <a:pt x="174" y="166"/>
                    </a:moveTo>
                    <a:cubicBezTo>
                      <a:pt x="174" y="204"/>
                      <a:pt x="174" y="204"/>
                      <a:pt x="174" y="204"/>
                    </a:cubicBezTo>
                    <a:moveTo>
                      <a:pt x="31" y="294"/>
                    </a:moveTo>
                    <a:cubicBezTo>
                      <a:pt x="45" y="323"/>
                      <a:pt x="75" y="355"/>
                      <a:pt x="88" y="349"/>
                    </a:cubicBezTo>
                    <a:cubicBezTo>
                      <a:pt x="101" y="342"/>
                      <a:pt x="97" y="307"/>
                      <a:pt x="78" y="270"/>
                    </a:cubicBezTo>
                    <a:cubicBezTo>
                      <a:pt x="60" y="233"/>
                      <a:pt x="3" y="173"/>
                      <a:pt x="2" y="173"/>
                    </a:cubicBezTo>
                    <a:cubicBezTo>
                      <a:pt x="0" y="172"/>
                      <a:pt x="17" y="264"/>
                      <a:pt x="31" y="294"/>
                    </a:cubicBezTo>
                    <a:close/>
                    <a:moveTo>
                      <a:pt x="174" y="294"/>
                    </a:moveTo>
                    <a:cubicBezTo>
                      <a:pt x="189" y="264"/>
                      <a:pt x="205" y="172"/>
                      <a:pt x="203" y="173"/>
                    </a:cubicBezTo>
                    <a:cubicBezTo>
                      <a:pt x="202" y="173"/>
                      <a:pt x="145" y="233"/>
                      <a:pt x="127" y="270"/>
                    </a:cubicBezTo>
                    <a:cubicBezTo>
                      <a:pt x="109" y="307"/>
                      <a:pt x="104" y="342"/>
                      <a:pt x="117" y="349"/>
                    </a:cubicBezTo>
                    <a:cubicBezTo>
                      <a:pt x="130" y="355"/>
                      <a:pt x="160" y="323"/>
                      <a:pt x="174" y="29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6DDD5"/>
                  </a:solidFill>
                  <a:latin typeface="等线" panose="020F0502020204030204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9C8951E-916B-4E61-9C40-0BBA0F2A6408}"/>
                </a:ext>
              </a:extLst>
            </p:cNvPr>
            <p:cNvGrpSpPr/>
            <p:nvPr/>
          </p:nvGrpSpPr>
          <p:grpSpPr>
            <a:xfrm>
              <a:off x="6414273" y="1992618"/>
              <a:ext cx="2106815" cy="3332525"/>
              <a:chOff x="6414273" y="1992618"/>
              <a:chExt cx="2106815" cy="3332525"/>
            </a:xfrm>
          </p:grpSpPr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5AC9D7E1-AD3B-4BA1-897F-C8E362F05409}"/>
                  </a:ext>
                </a:extLst>
              </p:cNvPr>
              <p:cNvSpPr txBox="1"/>
              <p:nvPr/>
            </p:nvSpPr>
            <p:spPr>
              <a:xfrm>
                <a:off x="6414273" y="4138131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TITLE HERE</a:t>
                </a: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8DB2F42A-8907-4675-91DA-00BB62520302}"/>
                  </a:ext>
                </a:extLst>
              </p:cNvPr>
              <p:cNvSpPr txBox="1"/>
              <p:nvPr/>
            </p:nvSpPr>
            <p:spPr>
              <a:xfrm>
                <a:off x="6414273" y="4652138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Lorem ipsum dolor sit amet, consectetuer adipiscing elit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 Maecenas</a:t>
                </a:r>
              </a:p>
            </p:txBody>
          </p: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26830946-0805-408F-8768-4116E18A14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03899" y="4595390"/>
                <a:ext cx="1927563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87B43A95-188F-4CF5-972A-A1E37C626213}"/>
                  </a:ext>
                </a:extLst>
              </p:cNvPr>
              <p:cNvSpPr/>
              <p:nvPr/>
            </p:nvSpPr>
            <p:spPr>
              <a:xfrm>
                <a:off x="6729282" y="1992618"/>
                <a:ext cx="1476796" cy="1476796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190500" sx="102000" sy="102000" algn="ctr" rotWithShape="0">
                  <a:prstClr val="black">
                    <a:alpha val="18000"/>
                  </a:prstClr>
                </a:outerShdw>
              </a:effectLst>
            </p:spPr>
            <p:txBody>
              <a:bodyPr vert="horz" wrap="none" lIns="0" tIns="128016" rIns="0" bIns="6096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5000"/>
                  </a:lnSpc>
                </a:pPr>
                <a:endParaRPr lang="zh-CN" altLang="en-US" sz="2000">
                  <a:solidFill>
                    <a:schemeClr val="accent1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33" name="Tree" title="Icon of a tree">
                <a:extLst>
                  <a:ext uri="{FF2B5EF4-FFF2-40B4-BE49-F238E27FC236}">
                    <a16:creationId xmlns:a16="http://schemas.microsoft.com/office/drawing/2014/main" id="{3D62E491-E0EF-4351-A55A-0315C8E663C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7224279" y="2454180"/>
                <a:ext cx="486802" cy="553672"/>
              </a:xfrm>
              <a:custGeom>
                <a:avLst/>
                <a:gdLst>
                  <a:gd name="T0" fmla="*/ 307 w 307"/>
                  <a:gd name="T1" fmla="*/ 144 h 350"/>
                  <a:gd name="T2" fmla="*/ 288 w 307"/>
                  <a:gd name="T3" fmla="*/ 108 h 350"/>
                  <a:gd name="T4" fmla="*/ 293 w 307"/>
                  <a:gd name="T5" fmla="*/ 86 h 350"/>
                  <a:gd name="T6" fmla="*/ 249 w 307"/>
                  <a:gd name="T7" fmla="*/ 44 h 350"/>
                  <a:gd name="T8" fmla="*/ 227 w 307"/>
                  <a:gd name="T9" fmla="*/ 49 h 350"/>
                  <a:gd name="T10" fmla="*/ 193 w 307"/>
                  <a:gd name="T11" fmla="*/ 33 h 350"/>
                  <a:gd name="T12" fmla="*/ 165 w 307"/>
                  <a:gd name="T13" fmla="*/ 43 h 350"/>
                  <a:gd name="T14" fmla="*/ 113 w 307"/>
                  <a:gd name="T15" fmla="*/ 0 h 350"/>
                  <a:gd name="T16" fmla="*/ 61 w 307"/>
                  <a:gd name="T17" fmla="*/ 53 h 350"/>
                  <a:gd name="T18" fmla="*/ 61 w 307"/>
                  <a:gd name="T19" fmla="*/ 55 h 350"/>
                  <a:gd name="T20" fmla="*/ 28 w 307"/>
                  <a:gd name="T21" fmla="*/ 88 h 350"/>
                  <a:gd name="T22" fmla="*/ 29 w 307"/>
                  <a:gd name="T23" fmla="*/ 98 h 350"/>
                  <a:gd name="T24" fmla="*/ 0 w 307"/>
                  <a:gd name="T25" fmla="*/ 131 h 350"/>
                  <a:gd name="T26" fmla="*/ 14 w 307"/>
                  <a:gd name="T27" fmla="*/ 158 h 350"/>
                  <a:gd name="T28" fmla="*/ 0 w 307"/>
                  <a:gd name="T29" fmla="*/ 191 h 350"/>
                  <a:gd name="T30" fmla="*/ 47 w 307"/>
                  <a:gd name="T31" fmla="*/ 237 h 350"/>
                  <a:gd name="T32" fmla="*/ 64 w 307"/>
                  <a:gd name="T33" fmla="*/ 234 h 350"/>
                  <a:gd name="T34" fmla="*/ 66 w 307"/>
                  <a:gd name="T35" fmla="*/ 241 h 350"/>
                  <a:gd name="T36" fmla="*/ 81 w 307"/>
                  <a:gd name="T37" fmla="*/ 255 h 350"/>
                  <a:gd name="T38" fmla="*/ 101 w 307"/>
                  <a:gd name="T39" fmla="*/ 243 h 350"/>
                  <a:gd name="T40" fmla="*/ 125 w 307"/>
                  <a:gd name="T41" fmla="*/ 257 h 350"/>
                  <a:gd name="T42" fmla="*/ 143 w 307"/>
                  <a:gd name="T43" fmla="*/ 250 h 350"/>
                  <a:gd name="T44" fmla="*/ 169 w 307"/>
                  <a:gd name="T45" fmla="*/ 262 h 350"/>
                  <a:gd name="T46" fmla="*/ 203 w 307"/>
                  <a:gd name="T47" fmla="*/ 235 h 350"/>
                  <a:gd name="T48" fmla="*/ 251 w 307"/>
                  <a:gd name="T49" fmla="*/ 257 h 350"/>
                  <a:gd name="T50" fmla="*/ 289 w 307"/>
                  <a:gd name="T51" fmla="*/ 219 h 350"/>
                  <a:gd name="T52" fmla="*/ 281 w 307"/>
                  <a:gd name="T53" fmla="*/ 184 h 350"/>
                  <a:gd name="T54" fmla="*/ 307 w 307"/>
                  <a:gd name="T55" fmla="*/ 144 h 350"/>
                  <a:gd name="T56" fmla="*/ 143 w 307"/>
                  <a:gd name="T57" fmla="*/ 145 h 350"/>
                  <a:gd name="T58" fmla="*/ 143 w 307"/>
                  <a:gd name="T59" fmla="*/ 216 h 350"/>
                  <a:gd name="T60" fmla="*/ 143 w 307"/>
                  <a:gd name="T61" fmla="*/ 350 h 350"/>
                  <a:gd name="T62" fmla="*/ 237 w 307"/>
                  <a:gd name="T63" fmla="*/ 130 h 350"/>
                  <a:gd name="T64" fmla="*/ 143 w 307"/>
                  <a:gd name="T65" fmla="*/ 220 h 350"/>
                  <a:gd name="T66" fmla="*/ 143 w 307"/>
                  <a:gd name="T67" fmla="*/ 196 h 350"/>
                  <a:gd name="T68" fmla="*/ 74 w 307"/>
                  <a:gd name="T69" fmla="*/ 133 h 350"/>
                  <a:gd name="T70" fmla="*/ 109 w 307"/>
                  <a:gd name="T71" fmla="*/ 111 h 350"/>
                  <a:gd name="T72" fmla="*/ 109 w 307"/>
                  <a:gd name="T73" fmla="*/ 164 h 350"/>
                  <a:gd name="T74" fmla="*/ 208 w 307"/>
                  <a:gd name="T75" fmla="*/ 115 h 350"/>
                  <a:gd name="T76" fmla="*/ 208 w 307"/>
                  <a:gd name="T77" fmla="*/ 158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7" h="350">
                    <a:moveTo>
                      <a:pt x="307" y="144"/>
                    </a:moveTo>
                    <a:cubicBezTo>
                      <a:pt x="307" y="129"/>
                      <a:pt x="300" y="116"/>
                      <a:pt x="288" y="108"/>
                    </a:cubicBezTo>
                    <a:cubicBezTo>
                      <a:pt x="291" y="101"/>
                      <a:pt x="293" y="94"/>
                      <a:pt x="293" y="86"/>
                    </a:cubicBezTo>
                    <a:cubicBezTo>
                      <a:pt x="292" y="63"/>
                      <a:pt x="272" y="44"/>
                      <a:pt x="249" y="44"/>
                    </a:cubicBezTo>
                    <a:cubicBezTo>
                      <a:pt x="241" y="44"/>
                      <a:pt x="234" y="46"/>
                      <a:pt x="227" y="49"/>
                    </a:cubicBezTo>
                    <a:cubicBezTo>
                      <a:pt x="219" y="40"/>
                      <a:pt x="207" y="33"/>
                      <a:pt x="193" y="33"/>
                    </a:cubicBezTo>
                    <a:cubicBezTo>
                      <a:pt x="182" y="33"/>
                      <a:pt x="173" y="37"/>
                      <a:pt x="165" y="43"/>
                    </a:cubicBezTo>
                    <a:cubicBezTo>
                      <a:pt x="161" y="19"/>
                      <a:pt x="139" y="0"/>
                      <a:pt x="113" y="0"/>
                    </a:cubicBezTo>
                    <a:cubicBezTo>
                      <a:pt x="84" y="0"/>
                      <a:pt x="61" y="24"/>
                      <a:pt x="61" y="53"/>
                    </a:cubicBezTo>
                    <a:cubicBezTo>
                      <a:pt x="61" y="54"/>
                      <a:pt x="61" y="55"/>
                      <a:pt x="61" y="55"/>
                    </a:cubicBezTo>
                    <a:cubicBezTo>
                      <a:pt x="42" y="55"/>
                      <a:pt x="28" y="70"/>
                      <a:pt x="28" y="88"/>
                    </a:cubicBezTo>
                    <a:cubicBezTo>
                      <a:pt x="28" y="92"/>
                      <a:pt x="28" y="95"/>
                      <a:pt x="29" y="98"/>
                    </a:cubicBezTo>
                    <a:cubicBezTo>
                      <a:pt x="13" y="100"/>
                      <a:pt x="0" y="114"/>
                      <a:pt x="0" y="131"/>
                    </a:cubicBezTo>
                    <a:cubicBezTo>
                      <a:pt x="0" y="142"/>
                      <a:pt x="5" y="152"/>
                      <a:pt x="14" y="158"/>
                    </a:cubicBezTo>
                    <a:cubicBezTo>
                      <a:pt x="5" y="166"/>
                      <a:pt x="0" y="178"/>
                      <a:pt x="0" y="191"/>
                    </a:cubicBezTo>
                    <a:cubicBezTo>
                      <a:pt x="0" y="216"/>
                      <a:pt x="22" y="237"/>
                      <a:pt x="47" y="237"/>
                    </a:cubicBezTo>
                    <a:cubicBezTo>
                      <a:pt x="54" y="237"/>
                      <a:pt x="64" y="234"/>
                      <a:pt x="64" y="234"/>
                    </a:cubicBezTo>
                    <a:cubicBezTo>
                      <a:pt x="65" y="235"/>
                      <a:pt x="65" y="239"/>
                      <a:pt x="66" y="241"/>
                    </a:cubicBezTo>
                    <a:cubicBezTo>
                      <a:pt x="68" y="249"/>
                      <a:pt x="73" y="253"/>
                      <a:pt x="81" y="255"/>
                    </a:cubicBezTo>
                    <a:cubicBezTo>
                      <a:pt x="90" y="257"/>
                      <a:pt x="99" y="251"/>
                      <a:pt x="101" y="243"/>
                    </a:cubicBezTo>
                    <a:cubicBezTo>
                      <a:pt x="105" y="251"/>
                      <a:pt x="115" y="257"/>
                      <a:pt x="125" y="257"/>
                    </a:cubicBezTo>
                    <a:cubicBezTo>
                      <a:pt x="132" y="257"/>
                      <a:pt x="139" y="255"/>
                      <a:pt x="143" y="250"/>
                    </a:cubicBezTo>
                    <a:cubicBezTo>
                      <a:pt x="150" y="258"/>
                      <a:pt x="159" y="262"/>
                      <a:pt x="169" y="262"/>
                    </a:cubicBezTo>
                    <a:cubicBezTo>
                      <a:pt x="186" y="262"/>
                      <a:pt x="200" y="251"/>
                      <a:pt x="203" y="235"/>
                    </a:cubicBezTo>
                    <a:cubicBezTo>
                      <a:pt x="213" y="251"/>
                      <a:pt x="231" y="260"/>
                      <a:pt x="251" y="257"/>
                    </a:cubicBezTo>
                    <a:cubicBezTo>
                      <a:pt x="270" y="253"/>
                      <a:pt x="285" y="238"/>
                      <a:pt x="289" y="219"/>
                    </a:cubicBezTo>
                    <a:cubicBezTo>
                      <a:pt x="291" y="206"/>
                      <a:pt x="288" y="194"/>
                      <a:pt x="281" y="184"/>
                    </a:cubicBezTo>
                    <a:cubicBezTo>
                      <a:pt x="297" y="177"/>
                      <a:pt x="307" y="162"/>
                      <a:pt x="307" y="144"/>
                    </a:cubicBezTo>
                    <a:close/>
                    <a:moveTo>
                      <a:pt x="143" y="145"/>
                    </a:moveTo>
                    <a:cubicBezTo>
                      <a:pt x="143" y="216"/>
                      <a:pt x="143" y="216"/>
                      <a:pt x="143" y="216"/>
                    </a:cubicBezTo>
                    <a:cubicBezTo>
                      <a:pt x="143" y="350"/>
                      <a:pt x="143" y="350"/>
                      <a:pt x="143" y="350"/>
                    </a:cubicBezTo>
                    <a:moveTo>
                      <a:pt x="237" y="130"/>
                    </a:moveTo>
                    <a:cubicBezTo>
                      <a:pt x="143" y="220"/>
                      <a:pt x="143" y="220"/>
                      <a:pt x="143" y="220"/>
                    </a:cubicBezTo>
                    <a:moveTo>
                      <a:pt x="143" y="196"/>
                    </a:moveTo>
                    <a:cubicBezTo>
                      <a:pt x="74" y="133"/>
                      <a:pt x="74" y="133"/>
                      <a:pt x="74" y="133"/>
                    </a:cubicBezTo>
                    <a:moveTo>
                      <a:pt x="109" y="111"/>
                    </a:moveTo>
                    <a:cubicBezTo>
                      <a:pt x="109" y="164"/>
                      <a:pt x="109" y="164"/>
                      <a:pt x="109" y="164"/>
                    </a:cubicBezTo>
                    <a:moveTo>
                      <a:pt x="208" y="115"/>
                    </a:moveTo>
                    <a:cubicBezTo>
                      <a:pt x="208" y="158"/>
                      <a:pt x="208" y="158"/>
                      <a:pt x="208" y="158"/>
                    </a:cubicBezTo>
                  </a:path>
                </a:pathLst>
              </a:cu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6DDD5"/>
                  </a:solidFill>
                  <a:latin typeface="等线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577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  <a:endParaRPr lang="zh-CN" altLang="en-US" dirty="0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03B8341A-1742-4F52-984C-85F7DA32A734}"/>
              </a:ext>
            </a:extLst>
          </p:cNvPr>
          <p:cNvSpPr/>
          <p:nvPr/>
        </p:nvSpPr>
        <p:spPr>
          <a:xfrm>
            <a:off x="666977" y="2115623"/>
            <a:ext cx="2247224" cy="3400064"/>
          </a:xfrm>
          <a:prstGeom prst="roundRect">
            <a:avLst>
              <a:gd name="adj" fmla="val 7707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BB93CCFA-3753-4BA3-A287-6E4B4BF7A83E}"/>
              </a:ext>
            </a:extLst>
          </p:cNvPr>
          <p:cNvCxnSpPr/>
          <p:nvPr/>
        </p:nvCxnSpPr>
        <p:spPr>
          <a:xfrm>
            <a:off x="946667" y="3532207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3F8C9CA8-3293-4EAF-A54D-7ADC3EF28173}"/>
              </a:ext>
            </a:extLst>
          </p:cNvPr>
          <p:cNvSpPr/>
          <p:nvPr/>
        </p:nvSpPr>
        <p:spPr>
          <a:xfrm>
            <a:off x="3535210" y="2115623"/>
            <a:ext cx="2247224" cy="3400064"/>
          </a:xfrm>
          <a:prstGeom prst="roundRect">
            <a:avLst>
              <a:gd name="adj" fmla="val 7707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18AE247F-7CCF-46B4-BE32-301F056508BB}"/>
              </a:ext>
            </a:extLst>
          </p:cNvPr>
          <p:cNvCxnSpPr/>
          <p:nvPr/>
        </p:nvCxnSpPr>
        <p:spPr>
          <a:xfrm>
            <a:off x="3814900" y="3532207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071E7ACF-9C65-4E10-9DFD-4FDABD7A84A3}"/>
              </a:ext>
            </a:extLst>
          </p:cNvPr>
          <p:cNvSpPr/>
          <p:nvPr/>
        </p:nvSpPr>
        <p:spPr>
          <a:xfrm>
            <a:off x="6403443" y="2115623"/>
            <a:ext cx="2247224" cy="3400064"/>
          </a:xfrm>
          <a:prstGeom prst="roundRect">
            <a:avLst>
              <a:gd name="adj" fmla="val 7707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2980F2A0-EAF6-4E6F-B8F3-CCF722D34F18}"/>
              </a:ext>
            </a:extLst>
          </p:cNvPr>
          <p:cNvCxnSpPr/>
          <p:nvPr/>
        </p:nvCxnSpPr>
        <p:spPr>
          <a:xfrm>
            <a:off x="6683133" y="3532207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920315F1-15B8-4864-86C6-4DCA191E6EF5}"/>
              </a:ext>
            </a:extLst>
          </p:cNvPr>
          <p:cNvSpPr/>
          <p:nvPr/>
        </p:nvSpPr>
        <p:spPr>
          <a:xfrm>
            <a:off x="9271676" y="2115623"/>
            <a:ext cx="2247224" cy="3400064"/>
          </a:xfrm>
          <a:prstGeom prst="roundRect">
            <a:avLst>
              <a:gd name="adj" fmla="val 7707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CC9F257D-BC24-402B-9AAE-8A46BC8F4699}"/>
              </a:ext>
            </a:extLst>
          </p:cNvPr>
          <p:cNvCxnSpPr/>
          <p:nvPr/>
        </p:nvCxnSpPr>
        <p:spPr>
          <a:xfrm>
            <a:off x="9551366" y="3532207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732D18EF-A86B-4600-AAEB-7617D28BD309}"/>
              </a:ext>
            </a:extLst>
          </p:cNvPr>
          <p:cNvGrpSpPr/>
          <p:nvPr/>
        </p:nvGrpSpPr>
        <p:grpSpPr>
          <a:xfrm>
            <a:off x="737182" y="3832699"/>
            <a:ext cx="2106815" cy="1049988"/>
            <a:chOff x="1082129" y="4310998"/>
            <a:chExt cx="2106815" cy="1049988"/>
          </a:xfrm>
        </p:grpSpPr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83248F6B-0774-49F9-9863-B125E68242F2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87610130-BE6C-4FFC-848C-3039AA1FA48A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4EC5A6DE-0880-43B1-B21A-911552D4F05D}"/>
              </a:ext>
            </a:extLst>
          </p:cNvPr>
          <p:cNvGrpSpPr/>
          <p:nvPr/>
        </p:nvGrpSpPr>
        <p:grpSpPr>
          <a:xfrm>
            <a:off x="3605415" y="3838898"/>
            <a:ext cx="2106815" cy="1049988"/>
            <a:chOff x="1082129" y="4310998"/>
            <a:chExt cx="2106815" cy="1049988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51771B97-B189-45AC-B387-F90B22FB3C50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A99F0DAE-647C-4982-B58D-F4DA8DDEF2B2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9F0C5535-40D1-45D8-AD0D-6BC9E4D8F07F}"/>
              </a:ext>
            </a:extLst>
          </p:cNvPr>
          <p:cNvGrpSpPr/>
          <p:nvPr/>
        </p:nvGrpSpPr>
        <p:grpSpPr>
          <a:xfrm>
            <a:off x="6473648" y="3845097"/>
            <a:ext cx="2106815" cy="1049988"/>
            <a:chOff x="1082129" y="4310998"/>
            <a:chExt cx="2106815" cy="1049988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B8CC82C5-37E4-4CE9-AC0F-E5490B55590C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7CDC10CA-2F61-42DC-A657-C5AFC8B08F43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A0A819CD-A8B1-41E3-8B96-7F3A2FF154DC}"/>
              </a:ext>
            </a:extLst>
          </p:cNvPr>
          <p:cNvGrpSpPr/>
          <p:nvPr/>
        </p:nvGrpSpPr>
        <p:grpSpPr>
          <a:xfrm>
            <a:off x="9341881" y="3851296"/>
            <a:ext cx="2106815" cy="1049988"/>
            <a:chOff x="1082129" y="4310998"/>
            <a:chExt cx="2106815" cy="1049988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161D1D8F-438A-44C3-A891-39DBF647AD96}"/>
                </a:ext>
              </a:extLst>
            </p:cNvPr>
            <p:cNvSpPr txBox="1"/>
            <p:nvPr/>
          </p:nvSpPr>
          <p:spPr>
            <a:xfrm>
              <a:off x="1082129" y="4310998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D714C074-A321-4880-A4CE-CD2301690C45}"/>
                </a:ext>
              </a:extLst>
            </p:cNvPr>
            <p:cNvSpPr txBox="1"/>
            <p:nvPr/>
          </p:nvSpPr>
          <p:spPr>
            <a:xfrm>
              <a:off x="1082129" y="4687981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B633DE4C-0986-4054-810E-319E6F264521}"/>
              </a:ext>
            </a:extLst>
          </p:cNvPr>
          <p:cNvSpPr/>
          <p:nvPr/>
        </p:nvSpPr>
        <p:spPr>
          <a:xfrm>
            <a:off x="1394452" y="2448155"/>
            <a:ext cx="792274" cy="79227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73876E62-B90B-436B-AB54-CA1416BFEEB1}"/>
              </a:ext>
            </a:extLst>
          </p:cNvPr>
          <p:cNvSpPr/>
          <p:nvPr/>
        </p:nvSpPr>
        <p:spPr>
          <a:xfrm>
            <a:off x="4262685" y="2448155"/>
            <a:ext cx="792274" cy="79227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6830AF32-FE1C-4EA4-B4C3-8C7145D4455A}"/>
              </a:ext>
            </a:extLst>
          </p:cNvPr>
          <p:cNvSpPr/>
          <p:nvPr/>
        </p:nvSpPr>
        <p:spPr>
          <a:xfrm>
            <a:off x="9999151" y="2448155"/>
            <a:ext cx="792274" cy="79227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06616A7-77DC-40A8-9F7C-5B240C6A4C2B}"/>
              </a:ext>
            </a:extLst>
          </p:cNvPr>
          <p:cNvSpPr/>
          <p:nvPr/>
        </p:nvSpPr>
        <p:spPr>
          <a:xfrm>
            <a:off x="7130918" y="2448155"/>
            <a:ext cx="792274" cy="79227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Leaf" title="Icon of a leaf">
            <a:extLst>
              <a:ext uri="{FF2B5EF4-FFF2-40B4-BE49-F238E27FC236}">
                <a16:creationId xmlns:a16="http://schemas.microsoft.com/office/drawing/2014/main" id="{E5D2EE31-395F-4F44-9105-A583F09AB1A3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606724" y="2547079"/>
            <a:ext cx="367730" cy="553672"/>
          </a:xfrm>
          <a:custGeom>
            <a:avLst/>
            <a:gdLst>
              <a:gd name="T0" fmla="*/ 497 w 2487"/>
              <a:gd name="T1" fmla="*/ 2737 h 3743"/>
              <a:gd name="T2" fmla="*/ 249 w 2487"/>
              <a:gd name="T3" fmla="*/ 1990 h 3743"/>
              <a:gd name="T4" fmla="*/ 995 w 2487"/>
              <a:gd name="T5" fmla="*/ 995 h 3743"/>
              <a:gd name="T6" fmla="*/ 1741 w 2487"/>
              <a:gd name="T7" fmla="*/ 0 h 3743"/>
              <a:gd name="T8" fmla="*/ 2487 w 2487"/>
              <a:gd name="T9" fmla="*/ 1617 h 3743"/>
              <a:gd name="T10" fmla="*/ 871 w 2487"/>
              <a:gd name="T11" fmla="*/ 3234 h 3743"/>
              <a:gd name="T12" fmla="*/ 746 w 2487"/>
              <a:gd name="T13" fmla="*/ 3234 h 3743"/>
              <a:gd name="T14" fmla="*/ 0 w 2487"/>
              <a:gd name="T15" fmla="*/ 3743 h 3743"/>
              <a:gd name="T16" fmla="*/ 357 w 2487"/>
              <a:gd name="T17" fmla="*/ 3527 h 3743"/>
              <a:gd name="T18" fmla="*/ 997 w 2487"/>
              <a:gd name="T19" fmla="*/ 2999 h 3743"/>
              <a:gd name="T20" fmla="*/ 1525 w 2487"/>
              <a:gd name="T21" fmla="*/ 2358 h 3743"/>
              <a:gd name="T22" fmla="*/ 1741 w 2487"/>
              <a:gd name="T23" fmla="*/ 2002 h 3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87" h="3743">
                <a:moveTo>
                  <a:pt x="497" y="2737"/>
                </a:moveTo>
                <a:cubicBezTo>
                  <a:pt x="344" y="2546"/>
                  <a:pt x="249" y="2282"/>
                  <a:pt x="249" y="1990"/>
                </a:cubicBezTo>
                <a:cubicBezTo>
                  <a:pt x="249" y="1602"/>
                  <a:pt x="534" y="1250"/>
                  <a:pt x="995" y="995"/>
                </a:cubicBezTo>
                <a:cubicBezTo>
                  <a:pt x="1456" y="741"/>
                  <a:pt x="1741" y="389"/>
                  <a:pt x="1741" y="0"/>
                </a:cubicBezTo>
                <a:cubicBezTo>
                  <a:pt x="2202" y="414"/>
                  <a:pt x="2487" y="985"/>
                  <a:pt x="2487" y="1617"/>
                </a:cubicBezTo>
                <a:cubicBezTo>
                  <a:pt x="2487" y="2511"/>
                  <a:pt x="1764" y="3234"/>
                  <a:pt x="871" y="3234"/>
                </a:cubicBezTo>
                <a:cubicBezTo>
                  <a:pt x="746" y="3234"/>
                  <a:pt x="746" y="3234"/>
                  <a:pt x="746" y="3234"/>
                </a:cubicBezTo>
                <a:moveTo>
                  <a:pt x="0" y="3743"/>
                </a:moveTo>
                <a:cubicBezTo>
                  <a:pt x="122" y="3677"/>
                  <a:pt x="241" y="3604"/>
                  <a:pt x="357" y="3527"/>
                </a:cubicBezTo>
                <a:cubicBezTo>
                  <a:pt x="587" y="3371"/>
                  <a:pt x="801" y="3194"/>
                  <a:pt x="997" y="2999"/>
                </a:cubicBezTo>
                <a:cubicBezTo>
                  <a:pt x="1192" y="2803"/>
                  <a:pt x="1369" y="2589"/>
                  <a:pt x="1525" y="2358"/>
                </a:cubicBezTo>
                <a:cubicBezTo>
                  <a:pt x="1602" y="2243"/>
                  <a:pt x="1675" y="2124"/>
                  <a:pt x="1741" y="2002"/>
                </a:cubicBezTo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37" name="Sustainable_EC0A" title="Icon of a tree branch">
            <a:extLst>
              <a:ext uri="{FF2B5EF4-FFF2-40B4-BE49-F238E27FC236}">
                <a16:creationId xmlns:a16="http://schemas.microsoft.com/office/drawing/2014/main" id="{4A240060-5FA9-422F-B9C7-7C975E872D0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29043" y="2593488"/>
            <a:ext cx="532490" cy="501608"/>
          </a:xfrm>
          <a:custGeom>
            <a:avLst/>
            <a:gdLst>
              <a:gd name="T0" fmla="*/ 3750 w 3750"/>
              <a:gd name="T1" fmla="*/ 0 h 3531"/>
              <a:gd name="T2" fmla="*/ 3750 w 3750"/>
              <a:gd name="T3" fmla="*/ 1375 h 3531"/>
              <a:gd name="T4" fmla="*/ 2375 w 3750"/>
              <a:gd name="T5" fmla="*/ 2750 h 3531"/>
              <a:gd name="T6" fmla="*/ 1000 w 3750"/>
              <a:gd name="T7" fmla="*/ 1375 h 3531"/>
              <a:gd name="T8" fmla="*/ 2375 w 3750"/>
              <a:gd name="T9" fmla="*/ 0 h 3531"/>
              <a:gd name="T10" fmla="*/ 3750 w 3750"/>
              <a:gd name="T11" fmla="*/ 0 h 3531"/>
              <a:gd name="T12" fmla="*/ 219 w 3750"/>
              <a:gd name="T13" fmla="*/ 3531 h 3531"/>
              <a:gd name="T14" fmla="*/ 2875 w 3750"/>
              <a:gd name="T15" fmla="*/ 875 h 3531"/>
              <a:gd name="T16" fmla="*/ 500 w 3750"/>
              <a:gd name="T17" fmla="*/ 1000 h 3531"/>
              <a:gd name="T18" fmla="*/ 1000 w 3750"/>
              <a:gd name="T19" fmla="*/ 1500 h 3531"/>
              <a:gd name="T20" fmla="*/ 1204 w 3750"/>
              <a:gd name="T21" fmla="*/ 657 h 3531"/>
              <a:gd name="T22" fmla="*/ 750 w 3750"/>
              <a:gd name="T23" fmla="*/ 500 h 3531"/>
              <a:gd name="T24" fmla="*/ 0 w 3750"/>
              <a:gd name="T25" fmla="*/ 500 h 3531"/>
              <a:gd name="T26" fmla="*/ 0 w 3750"/>
              <a:gd name="T27" fmla="*/ 1250 h 3531"/>
              <a:gd name="T28" fmla="*/ 750 w 3750"/>
              <a:gd name="T29" fmla="*/ 2000 h 3531"/>
              <a:gd name="T30" fmla="*/ 1107 w 3750"/>
              <a:gd name="T31" fmla="*/ 1906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50" h="3531">
                <a:moveTo>
                  <a:pt x="3750" y="0"/>
                </a:moveTo>
                <a:cubicBezTo>
                  <a:pt x="3750" y="1375"/>
                  <a:pt x="3750" y="1375"/>
                  <a:pt x="3750" y="1375"/>
                </a:cubicBezTo>
                <a:cubicBezTo>
                  <a:pt x="3750" y="2134"/>
                  <a:pt x="3134" y="2750"/>
                  <a:pt x="2375" y="2750"/>
                </a:cubicBezTo>
                <a:cubicBezTo>
                  <a:pt x="1616" y="2750"/>
                  <a:pt x="1000" y="2134"/>
                  <a:pt x="1000" y="1375"/>
                </a:cubicBezTo>
                <a:cubicBezTo>
                  <a:pt x="1000" y="616"/>
                  <a:pt x="1616" y="0"/>
                  <a:pt x="2375" y="0"/>
                </a:cubicBezTo>
                <a:lnTo>
                  <a:pt x="3750" y="0"/>
                </a:lnTo>
                <a:close/>
                <a:moveTo>
                  <a:pt x="219" y="3531"/>
                </a:moveTo>
                <a:cubicBezTo>
                  <a:pt x="2875" y="875"/>
                  <a:pt x="2875" y="875"/>
                  <a:pt x="2875" y="875"/>
                </a:cubicBezTo>
                <a:moveTo>
                  <a:pt x="500" y="1000"/>
                </a:moveTo>
                <a:cubicBezTo>
                  <a:pt x="1000" y="1500"/>
                  <a:pt x="1000" y="1500"/>
                  <a:pt x="1000" y="1500"/>
                </a:cubicBezTo>
                <a:moveTo>
                  <a:pt x="1204" y="657"/>
                </a:moveTo>
                <a:cubicBezTo>
                  <a:pt x="1078" y="560"/>
                  <a:pt x="922" y="500"/>
                  <a:pt x="750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1250"/>
                  <a:pt x="0" y="1250"/>
                  <a:pt x="0" y="1250"/>
                </a:cubicBezTo>
                <a:cubicBezTo>
                  <a:pt x="0" y="1664"/>
                  <a:pt x="336" y="2000"/>
                  <a:pt x="750" y="2000"/>
                </a:cubicBezTo>
                <a:cubicBezTo>
                  <a:pt x="880" y="2000"/>
                  <a:pt x="1000" y="1964"/>
                  <a:pt x="1107" y="1906"/>
                </a:cubicBezTo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39" name="plant_3" title="Icon of three stalks of wheat">
            <a:extLst>
              <a:ext uri="{FF2B5EF4-FFF2-40B4-BE49-F238E27FC236}">
                <a16:creationId xmlns:a16="http://schemas.microsoft.com/office/drawing/2014/main" id="{E07D3528-3320-477B-831F-37BAB1A7D26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97994" y="2567457"/>
            <a:ext cx="321656" cy="553670"/>
          </a:xfrm>
          <a:custGeom>
            <a:avLst/>
            <a:gdLst>
              <a:gd name="T0" fmla="*/ 130 w 205"/>
              <a:gd name="T1" fmla="*/ 78 h 355"/>
              <a:gd name="T2" fmla="*/ 102 w 205"/>
              <a:gd name="T3" fmla="*/ 106 h 355"/>
              <a:gd name="T4" fmla="*/ 73 w 205"/>
              <a:gd name="T5" fmla="*/ 77 h 355"/>
              <a:gd name="T6" fmla="*/ 73 w 205"/>
              <a:gd name="T7" fmla="*/ 47 h 355"/>
              <a:gd name="T8" fmla="*/ 102 w 205"/>
              <a:gd name="T9" fmla="*/ 76 h 355"/>
              <a:gd name="T10" fmla="*/ 130 w 205"/>
              <a:gd name="T11" fmla="*/ 48 h 355"/>
              <a:gd name="T12" fmla="*/ 73 w 205"/>
              <a:gd name="T13" fmla="*/ 17 h 355"/>
              <a:gd name="T14" fmla="*/ 102 w 205"/>
              <a:gd name="T15" fmla="*/ 46 h 355"/>
              <a:gd name="T16" fmla="*/ 130 w 205"/>
              <a:gd name="T17" fmla="*/ 18 h 355"/>
              <a:gd name="T18" fmla="*/ 102 w 205"/>
              <a:gd name="T19" fmla="*/ 0 h 355"/>
              <a:gd name="T20" fmla="*/ 102 w 205"/>
              <a:gd name="T21" fmla="*/ 46 h 355"/>
              <a:gd name="T22" fmla="*/ 146 w 205"/>
              <a:gd name="T23" fmla="*/ 137 h 355"/>
              <a:gd name="T24" fmla="*/ 174 w 205"/>
              <a:gd name="T25" fmla="*/ 166 h 355"/>
              <a:gd name="T26" fmla="*/ 202 w 205"/>
              <a:gd name="T27" fmla="*/ 138 h 355"/>
              <a:gd name="T28" fmla="*/ 146 w 205"/>
              <a:gd name="T29" fmla="*/ 107 h 355"/>
              <a:gd name="T30" fmla="*/ 174 w 205"/>
              <a:gd name="T31" fmla="*/ 136 h 355"/>
              <a:gd name="T32" fmla="*/ 202 w 205"/>
              <a:gd name="T33" fmla="*/ 108 h 355"/>
              <a:gd name="T34" fmla="*/ 146 w 205"/>
              <a:gd name="T35" fmla="*/ 77 h 355"/>
              <a:gd name="T36" fmla="*/ 174 w 205"/>
              <a:gd name="T37" fmla="*/ 106 h 355"/>
              <a:gd name="T38" fmla="*/ 202 w 205"/>
              <a:gd name="T39" fmla="*/ 78 h 355"/>
              <a:gd name="T40" fmla="*/ 174 w 205"/>
              <a:gd name="T41" fmla="*/ 60 h 355"/>
              <a:gd name="T42" fmla="*/ 174 w 205"/>
              <a:gd name="T43" fmla="*/ 106 h 355"/>
              <a:gd name="T44" fmla="*/ 5 w 205"/>
              <a:gd name="T45" fmla="*/ 137 h 355"/>
              <a:gd name="T46" fmla="*/ 34 w 205"/>
              <a:gd name="T47" fmla="*/ 166 h 355"/>
              <a:gd name="T48" fmla="*/ 62 w 205"/>
              <a:gd name="T49" fmla="*/ 138 h 355"/>
              <a:gd name="T50" fmla="*/ 5 w 205"/>
              <a:gd name="T51" fmla="*/ 107 h 355"/>
              <a:gd name="T52" fmla="*/ 34 w 205"/>
              <a:gd name="T53" fmla="*/ 136 h 355"/>
              <a:gd name="T54" fmla="*/ 62 w 205"/>
              <a:gd name="T55" fmla="*/ 108 h 355"/>
              <a:gd name="T56" fmla="*/ 5 w 205"/>
              <a:gd name="T57" fmla="*/ 77 h 355"/>
              <a:gd name="T58" fmla="*/ 34 w 205"/>
              <a:gd name="T59" fmla="*/ 106 h 355"/>
              <a:gd name="T60" fmla="*/ 62 w 205"/>
              <a:gd name="T61" fmla="*/ 78 h 355"/>
              <a:gd name="T62" fmla="*/ 34 w 205"/>
              <a:gd name="T63" fmla="*/ 60 h 355"/>
              <a:gd name="T64" fmla="*/ 34 w 205"/>
              <a:gd name="T65" fmla="*/ 106 h 355"/>
              <a:gd name="T66" fmla="*/ 34 w 205"/>
              <a:gd name="T67" fmla="*/ 208 h 355"/>
              <a:gd name="T68" fmla="*/ 34 w 205"/>
              <a:gd name="T69" fmla="*/ 166 h 355"/>
              <a:gd name="T70" fmla="*/ 102 w 205"/>
              <a:gd name="T71" fmla="*/ 106 h 355"/>
              <a:gd name="T72" fmla="*/ 102 w 205"/>
              <a:gd name="T73" fmla="*/ 252 h 355"/>
              <a:gd name="T74" fmla="*/ 174 w 205"/>
              <a:gd name="T75" fmla="*/ 166 h 355"/>
              <a:gd name="T76" fmla="*/ 174 w 205"/>
              <a:gd name="T77" fmla="*/ 204 h 355"/>
              <a:gd name="T78" fmla="*/ 31 w 205"/>
              <a:gd name="T79" fmla="*/ 294 h 355"/>
              <a:gd name="T80" fmla="*/ 88 w 205"/>
              <a:gd name="T81" fmla="*/ 349 h 355"/>
              <a:gd name="T82" fmla="*/ 78 w 205"/>
              <a:gd name="T83" fmla="*/ 270 h 355"/>
              <a:gd name="T84" fmla="*/ 2 w 205"/>
              <a:gd name="T85" fmla="*/ 173 h 355"/>
              <a:gd name="T86" fmla="*/ 31 w 205"/>
              <a:gd name="T87" fmla="*/ 294 h 355"/>
              <a:gd name="T88" fmla="*/ 174 w 205"/>
              <a:gd name="T89" fmla="*/ 294 h 355"/>
              <a:gd name="T90" fmla="*/ 203 w 205"/>
              <a:gd name="T91" fmla="*/ 173 h 355"/>
              <a:gd name="T92" fmla="*/ 127 w 205"/>
              <a:gd name="T93" fmla="*/ 270 h 355"/>
              <a:gd name="T94" fmla="*/ 117 w 205"/>
              <a:gd name="T95" fmla="*/ 349 h 355"/>
              <a:gd name="T96" fmla="*/ 174 w 205"/>
              <a:gd name="T97" fmla="*/ 29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5" h="355">
                <a:moveTo>
                  <a:pt x="130" y="78"/>
                </a:moveTo>
                <a:cubicBezTo>
                  <a:pt x="102" y="106"/>
                  <a:pt x="102" y="106"/>
                  <a:pt x="102" y="106"/>
                </a:cubicBezTo>
                <a:cubicBezTo>
                  <a:pt x="73" y="77"/>
                  <a:pt x="73" y="77"/>
                  <a:pt x="73" y="77"/>
                </a:cubicBezTo>
                <a:moveTo>
                  <a:pt x="73" y="47"/>
                </a:moveTo>
                <a:cubicBezTo>
                  <a:pt x="102" y="76"/>
                  <a:pt x="102" y="76"/>
                  <a:pt x="102" y="76"/>
                </a:cubicBezTo>
                <a:cubicBezTo>
                  <a:pt x="130" y="48"/>
                  <a:pt x="130" y="48"/>
                  <a:pt x="130" y="48"/>
                </a:cubicBezTo>
                <a:moveTo>
                  <a:pt x="73" y="17"/>
                </a:moveTo>
                <a:cubicBezTo>
                  <a:pt x="102" y="46"/>
                  <a:pt x="102" y="46"/>
                  <a:pt x="102" y="46"/>
                </a:cubicBezTo>
                <a:cubicBezTo>
                  <a:pt x="130" y="18"/>
                  <a:pt x="130" y="18"/>
                  <a:pt x="130" y="18"/>
                </a:cubicBezTo>
                <a:moveTo>
                  <a:pt x="102" y="0"/>
                </a:moveTo>
                <a:cubicBezTo>
                  <a:pt x="102" y="46"/>
                  <a:pt x="102" y="46"/>
                  <a:pt x="102" y="46"/>
                </a:cubicBezTo>
                <a:moveTo>
                  <a:pt x="146" y="137"/>
                </a:moveTo>
                <a:cubicBezTo>
                  <a:pt x="174" y="166"/>
                  <a:pt x="174" y="166"/>
                  <a:pt x="174" y="166"/>
                </a:cubicBezTo>
                <a:cubicBezTo>
                  <a:pt x="202" y="138"/>
                  <a:pt x="202" y="138"/>
                  <a:pt x="202" y="138"/>
                </a:cubicBezTo>
                <a:moveTo>
                  <a:pt x="146" y="107"/>
                </a:moveTo>
                <a:cubicBezTo>
                  <a:pt x="174" y="136"/>
                  <a:pt x="174" y="136"/>
                  <a:pt x="174" y="136"/>
                </a:cubicBezTo>
                <a:cubicBezTo>
                  <a:pt x="202" y="108"/>
                  <a:pt x="202" y="108"/>
                  <a:pt x="202" y="108"/>
                </a:cubicBezTo>
                <a:moveTo>
                  <a:pt x="146" y="77"/>
                </a:moveTo>
                <a:cubicBezTo>
                  <a:pt x="174" y="106"/>
                  <a:pt x="174" y="106"/>
                  <a:pt x="174" y="106"/>
                </a:cubicBezTo>
                <a:cubicBezTo>
                  <a:pt x="202" y="78"/>
                  <a:pt x="202" y="78"/>
                  <a:pt x="202" y="78"/>
                </a:cubicBezTo>
                <a:moveTo>
                  <a:pt x="174" y="60"/>
                </a:moveTo>
                <a:cubicBezTo>
                  <a:pt x="174" y="106"/>
                  <a:pt x="174" y="106"/>
                  <a:pt x="174" y="106"/>
                </a:cubicBezTo>
                <a:moveTo>
                  <a:pt x="5" y="137"/>
                </a:moveTo>
                <a:cubicBezTo>
                  <a:pt x="34" y="166"/>
                  <a:pt x="34" y="166"/>
                  <a:pt x="34" y="166"/>
                </a:cubicBezTo>
                <a:cubicBezTo>
                  <a:pt x="62" y="138"/>
                  <a:pt x="62" y="138"/>
                  <a:pt x="62" y="138"/>
                </a:cubicBezTo>
                <a:moveTo>
                  <a:pt x="5" y="107"/>
                </a:moveTo>
                <a:cubicBezTo>
                  <a:pt x="34" y="136"/>
                  <a:pt x="34" y="136"/>
                  <a:pt x="34" y="136"/>
                </a:cubicBezTo>
                <a:cubicBezTo>
                  <a:pt x="62" y="108"/>
                  <a:pt x="62" y="108"/>
                  <a:pt x="62" y="108"/>
                </a:cubicBezTo>
                <a:moveTo>
                  <a:pt x="5" y="77"/>
                </a:moveTo>
                <a:cubicBezTo>
                  <a:pt x="34" y="106"/>
                  <a:pt x="34" y="106"/>
                  <a:pt x="34" y="106"/>
                </a:cubicBezTo>
                <a:cubicBezTo>
                  <a:pt x="62" y="78"/>
                  <a:pt x="62" y="78"/>
                  <a:pt x="62" y="78"/>
                </a:cubicBezTo>
                <a:moveTo>
                  <a:pt x="34" y="60"/>
                </a:moveTo>
                <a:cubicBezTo>
                  <a:pt x="34" y="106"/>
                  <a:pt x="34" y="106"/>
                  <a:pt x="34" y="106"/>
                </a:cubicBezTo>
                <a:moveTo>
                  <a:pt x="34" y="208"/>
                </a:moveTo>
                <a:cubicBezTo>
                  <a:pt x="34" y="166"/>
                  <a:pt x="34" y="166"/>
                  <a:pt x="34" y="166"/>
                </a:cubicBezTo>
                <a:moveTo>
                  <a:pt x="102" y="106"/>
                </a:moveTo>
                <a:cubicBezTo>
                  <a:pt x="102" y="252"/>
                  <a:pt x="102" y="252"/>
                  <a:pt x="102" y="252"/>
                </a:cubicBezTo>
                <a:moveTo>
                  <a:pt x="174" y="166"/>
                </a:moveTo>
                <a:cubicBezTo>
                  <a:pt x="174" y="204"/>
                  <a:pt x="174" y="204"/>
                  <a:pt x="174" y="204"/>
                </a:cubicBezTo>
                <a:moveTo>
                  <a:pt x="31" y="294"/>
                </a:moveTo>
                <a:cubicBezTo>
                  <a:pt x="45" y="323"/>
                  <a:pt x="75" y="355"/>
                  <a:pt x="88" y="349"/>
                </a:cubicBezTo>
                <a:cubicBezTo>
                  <a:pt x="101" y="342"/>
                  <a:pt x="97" y="307"/>
                  <a:pt x="78" y="270"/>
                </a:cubicBezTo>
                <a:cubicBezTo>
                  <a:pt x="60" y="233"/>
                  <a:pt x="3" y="173"/>
                  <a:pt x="2" y="173"/>
                </a:cubicBezTo>
                <a:cubicBezTo>
                  <a:pt x="0" y="172"/>
                  <a:pt x="17" y="264"/>
                  <a:pt x="31" y="294"/>
                </a:cubicBezTo>
                <a:close/>
                <a:moveTo>
                  <a:pt x="174" y="294"/>
                </a:moveTo>
                <a:cubicBezTo>
                  <a:pt x="189" y="264"/>
                  <a:pt x="205" y="172"/>
                  <a:pt x="203" y="173"/>
                </a:cubicBezTo>
                <a:cubicBezTo>
                  <a:pt x="202" y="173"/>
                  <a:pt x="145" y="233"/>
                  <a:pt x="127" y="270"/>
                </a:cubicBezTo>
                <a:cubicBezTo>
                  <a:pt x="109" y="307"/>
                  <a:pt x="104" y="342"/>
                  <a:pt x="117" y="349"/>
                </a:cubicBezTo>
                <a:cubicBezTo>
                  <a:pt x="130" y="355"/>
                  <a:pt x="160" y="323"/>
                  <a:pt x="174" y="294"/>
                </a:cubicBez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40" name="Tree" title="Icon of a tree">
            <a:extLst>
              <a:ext uri="{FF2B5EF4-FFF2-40B4-BE49-F238E27FC236}">
                <a16:creationId xmlns:a16="http://schemas.microsoft.com/office/drawing/2014/main" id="{174FB521-5CD6-47C0-A6CF-BD5F61ECAD5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83654" y="2567456"/>
            <a:ext cx="486802" cy="553672"/>
          </a:xfrm>
          <a:custGeom>
            <a:avLst/>
            <a:gdLst>
              <a:gd name="T0" fmla="*/ 307 w 307"/>
              <a:gd name="T1" fmla="*/ 144 h 350"/>
              <a:gd name="T2" fmla="*/ 288 w 307"/>
              <a:gd name="T3" fmla="*/ 108 h 350"/>
              <a:gd name="T4" fmla="*/ 293 w 307"/>
              <a:gd name="T5" fmla="*/ 86 h 350"/>
              <a:gd name="T6" fmla="*/ 249 w 307"/>
              <a:gd name="T7" fmla="*/ 44 h 350"/>
              <a:gd name="T8" fmla="*/ 227 w 307"/>
              <a:gd name="T9" fmla="*/ 49 h 350"/>
              <a:gd name="T10" fmla="*/ 193 w 307"/>
              <a:gd name="T11" fmla="*/ 33 h 350"/>
              <a:gd name="T12" fmla="*/ 165 w 307"/>
              <a:gd name="T13" fmla="*/ 43 h 350"/>
              <a:gd name="T14" fmla="*/ 113 w 307"/>
              <a:gd name="T15" fmla="*/ 0 h 350"/>
              <a:gd name="T16" fmla="*/ 61 w 307"/>
              <a:gd name="T17" fmla="*/ 53 h 350"/>
              <a:gd name="T18" fmla="*/ 61 w 307"/>
              <a:gd name="T19" fmla="*/ 55 h 350"/>
              <a:gd name="T20" fmla="*/ 28 w 307"/>
              <a:gd name="T21" fmla="*/ 88 h 350"/>
              <a:gd name="T22" fmla="*/ 29 w 307"/>
              <a:gd name="T23" fmla="*/ 98 h 350"/>
              <a:gd name="T24" fmla="*/ 0 w 307"/>
              <a:gd name="T25" fmla="*/ 131 h 350"/>
              <a:gd name="T26" fmla="*/ 14 w 307"/>
              <a:gd name="T27" fmla="*/ 158 h 350"/>
              <a:gd name="T28" fmla="*/ 0 w 307"/>
              <a:gd name="T29" fmla="*/ 191 h 350"/>
              <a:gd name="T30" fmla="*/ 47 w 307"/>
              <a:gd name="T31" fmla="*/ 237 h 350"/>
              <a:gd name="T32" fmla="*/ 64 w 307"/>
              <a:gd name="T33" fmla="*/ 234 h 350"/>
              <a:gd name="T34" fmla="*/ 66 w 307"/>
              <a:gd name="T35" fmla="*/ 241 h 350"/>
              <a:gd name="T36" fmla="*/ 81 w 307"/>
              <a:gd name="T37" fmla="*/ 255 h 350"/>
              <a:gd name="T38" fmla="*/ 101 w 307"/>
              <a:gd name="T39" fmla="*/ 243 h 350"/>
              <a:gd name="T40" fmla="*/ 125 w 307"/>
              <a:gd name="T41" fmla="*/ 257 h 350"/>
              <a:gd name="T42" fmla="*/ 143 w 307"/>
              <a:gd name="T43" fmla="*/ 250 h 350"/>
              <a:gd name="T44" fmla="*/ 169 w 307"/>
              <a:gd name="T45" fmla="*/ 262 h 350"/>
              <a:gd name="T46" fmla="*/ 203 w 307"/>
              <a:gd name="T47" fmla="*/ 235 h 350"/>
              <a:gd name="T48" fmla="*/ 251 w 307"/>
              <a:gd name="T49" fmla="*/ 257 h 350"/>
              <a:gd name="T50" fmla="*/ 289 w 307"/>
              <a:gd name="T51" fmla="*/ 219 h 350"/>
              <a:gd name="T52" fmla="*/ 281 w 307"/>
              <a:gd name="T53" fmla="*/ 184 h 350"/>
              <a:gd name="T54" fmla="*/ 307 w 307"/>
              <a:gd name="T55" fmla="*/ 144 h 350"/>
              <a:gd name="T56" fmla="*/ 143 w 307"/>
              <a:gd name="T57" fmla="*/ 145 h 350"/>
              <a:gd name="T58" fmla="*/ 143 w 307"/>
              <a:gd name="T59" fmla="*/ 216 h 350"/>
              <a:gd name="T60" fmla="*/ 143 w 307"/>
              <a:gd name="T61" fmla="*/ 350 h 350"/>
              <a:gd name="T62" fmla="*/ 237 w 307"/>
              <a:gd name="T63" fmla="*/ 130 h 350"/>
              <a:gd name="T64" fmla="*/ 143 w 307"/>
              <a:gd name="T65" fmla="*/ 220 h 350"/>
              <a:gd name="T66" fmla="*/ 143 w 307"/>
              <a:gd name="T67" fmla="*/ 196 h 350"/>
              <a:gd name="T68" fmla="*/ 74 w 307"/>
              <a:gd name="T69" fmla="*/ 133 h 350"/>
              <a:gd name="T70" fmla="*/ 109 w 307"/>
              <a:gd name="T71" fmla="*/ 111 h 350"/>
              <a:gd name="T72" fmla="*/ 109 w 307"/>
              <a:gd name="T73" fmla="*/ 164 h 350"/>
              <a:gd name="T74" fmla="*/ 208 w 307"/>
              <a:gd name="T75" fmla="*/ 115 h 350"/>
              <a:gd name="T76" fmla="*/ 208 w 307"/>
              <a:gd name="T77" fmla="*/ 158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7" h="350">
                <a:moveTo>
                  <a:pt x="307" y="144"/>
                </a:moveTo>
                <a:cubicBezTo>
                  <a:pt x="307" y="129"/>
                  <a:pt x="300" y="116"/>
                  <a:pt x="288" y="108"/>
                </a:cubicBezTo>
                <a:cubicBezTo>
                  <a:pt x="291" y="101"/>
                  <a:pt x="293" y="94"/>
                  <a:pt x="293" y="86"/>
                </a:cubicBezTo>
                <a:cubicBezTo>
                  <a:pt x="292" y="63"/>
                  <a:pt x="272" y="44"/>
                  <a:pt x="249" y="44"/>
                </a:cubicBezTo>
                <a:cubicBezTo>
                  <a:pt x="241" y="44"/>
                  <a:pt x="234" y="46"/>
                  <a:pt x="227" y="49"/>
                </a:cubicBezTo>
                <a:cubicBezTo>
                  <a:pt x="219" y="40"/>
                  <a:pt x="207" y="33"/>
                  <a:pt x="193" y="33"/>
                </a:cubicBezTo>
                <a:cubicBezTo>
                  <a:pt x="182" y="33"/>
                  <a:pt x="173" y="37"/>
                  <a:pt x="165" y="43"/>
                </a:cubicBezTo>
                <a:cubicBezTo>
                  <a:pt x="161" y="19"/>
                  <a:pt x="139" y="0"/>
                  <a:pt x="113" y="0"/>
                </a:cubicBezTo>
                <a:cubicBezTo>
                  <a:pt x="84" y="0"/>
                  <a:pt x="61" y="24"/>
                  <a:pt x="61" y="53"/>
                </a:cubicBezTo>
                <a:cubicBezTo>
                  <a:pt x="61" y="54"/>
                  <a:pt x="61" y="55"/>
                  <a:pt x="61" y="55"/>
                </a:cubicBezTo>
                <a:cubicBezTo>
                  <a:pt x="42" y="55"/>
                  <a:pt x="28" y="70"/>
                  <a:pt x="28" y="88"/>
                </a:cubicBezTo>
                <a:cubicBezTo>
                  <a:pt x="28" y="92"/>
                  <a:pt x="28" y="95"/>
                  <a:pt x="29" y="98"/>
                </a:cubicBezTo>
                <a:cubicBezTo>
                  <a:pt x="13" y="100"/>
                  <a:pt x="0" y="114"/>
                  <a:pt x="0" y="131"/>
                </a:cubicBezTo>
                <a:cubicBezTo>
                  <a:pt x="0" y="142"/>
                  <a:pt x="5" y="152"/>
                  <a:pt x="14" y="158"/>
                </a:cubicBezTo>
                <a:cubicBezTo>
                  <a:pt x="5" y="166"/>
                  <a:pt x="0" y="178"/>
                  <a:pt x="0" y="191"/>
                </a:cubicBezTo>
                <a:cubicBezTo>
                  <a:pt x="0" y="216"/>
                  <a:pt x="22" y="237"/>
                  <a:pt x="47" y="237"/>
                </a:cubicBezTo>
                <a:cubicBezTo>
                  <a:pt x="54" y="237"/>
                  <a:pt x="64" y="234"/>
                  <a:pt x="64" y="234"/>
                </a:cubicBezTo>
                <a:cubicBezTo>
                  <a:pt x="65" y="235"/>
                  <a:pt x="65" y="239"/>
                  <a:pt x="66" y="241"/>
                </a:cubicBezTo>
                <a:cubicBezTo>
                  <a:pt x="68" y="249"/>
                  <a:pt x="73" y="253"/>
                  <a:pt x="81" y="255"/>
                </a:cubicBezTo>
                <a:cubicBezTo>
                  <a:pt x="90" y="257"/>
                  <a:pt x="99" y="251"/>
                  <a:pt x="101" y="243"/>
                </a:cubicBezTo>
                <a:cubicBezTo>
                  <a:pt x="105" y="251"/>
                  <a:pt x="115" y="257"/>
                  <a:pt x="125" y="257"/>
                </a:cubicBezTo>
                <a:cubicBezTo>
                  <a:pt x="132" y="257"/>
                  <a:pt x="139" y="255"/>
                  <a:pt x="143" y="250"/>
                </a:cubicBezTo>
                <a:cubicBezTo>
                  <a:pt x="150" y="258"/>
                  <a:pt x="159" y="262"/>
                  <a:pt x="169" y="262"/>
                </a:cubicBezTo>
                <a:cubicBezTo>
                  <a:pt x="186" y="262"/>
                  <a:pt x="200" y="251"/>
                  <a:pt x="203" y="235"/>
                </a:cubicBezTo>
                <a:cubicBezTo>
                  <a:pt x="213" y="251"/>
                  <a:pt x="231" y="260"/>
                  <a:pt x="251" y="257"/>
                </a:cubicBezTo>
                <a:cubicBezTo>
                  <a:pt x="270" y="253"/>
                  <a:pt x="285" y="238"/>
                  <a:pt x="289" y="219"/>
                </a:cubicBezTo>
                <a:cubicBezTo>
                  <a:pt x="291" y="206"/>
                  <a:pt x="288" y="194"/>
                  <a:pt x="281" y="184"/>
                </a:cubicBezTo>
                <a:cubicBezTo>
                  <a:pt x="297" y="177"/>
                  <a:pt x="307" y="162"/>
                  <a:pt x="307" y="144"/>
                </a:cubicBezTo>
                <a:close/>
                <a:moveTo>
                  <a:pt x="143" y="145"/>
                </a:moveTo>
                <a:cubicBezTo>
                  <a:pt x="143" y="216"/>
                  <a:pt x="143" y="216"/>
                  <a:pt x="143" y="216"/>
                </a:cubicBezTo>
                <a:cubicBezTo>
                  <a:pt x="143" y="350"/>
                  <a:pt x="143" y="350"/>
                  <a:pt x="143" y="350"/>
                </a:cubicBezTo>
                <a:moveTo>
                  <a:pt x="237" y="130"/>
                </a:moveTo>
                <a:cubicBezTo>
                  <a:pt x="143" y="220"/>
                  <a:pt x="143" y="220"/>
                  <a:pt x="143" y="220"/>
                </a:cubicBezTo>
                <a:moveTo>
                  <a:pt x="143" y="196"/>
                </a:moveTo>
                <a:cubicBezTo>
                  <a:pt x="74" y="133"/>
                  <a:pt x="74" y="133"/>
                  <a:pt x="74" y="133"/>
                </a:cubicBezTo>
                <a:moveTo>
                  <a:pt x="109" y="111"/>
                </a:moveTo>
                <a:cubicBezTo>
                  <a:pt x="109" y="164"/>
                  <a:pt x="109" y="164"/>
                  <a:pt x="109" y="164"/>
                </a:cubicBezTo>
                <a:moveTo>
                  <a:pt x="208" y="115"/>
                </a:moveTo>
                <a:cubicBezTo>
                  <a:pt x="208" y="158"/>
                  <a:pt x="208" y="158"/>
                  <a:pt x="208" y="158"/>
                </a:cubicBezTo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203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49299B-4376-484F-B866-8413CF404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  <a:endParaRPr lang="zh-CN" altLang="en-US" dirty="0"/>
          </a:p>
        </p:txBody>
      </p:sp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845C6D79-B69A-4EBE-B44A-7A51AC9E8E41}"/>
              </a:ext>
            </a:extLst>
          </p:cNvPr>
          <p:cNvGraphicFramePr>
            <a:graphicFrameLocks/>
          </p:cNvGraphicFramePr>
          <p:nvPr/>
        </p:nvGraphicFramePr>
        <p:xfrm>
          <a:off x="68366" y="17145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3078A722-A872-4047-A8B2-71F432EF3A2D}"/>
              </a:ext>
            </a:extLst>
          </p:cNvPr>
          <p:cNvGraphicFramePr>
            <a:graphicFrameLocks/>
          </p:cNvGraphicFramePr>
          <p:nvPr/>
        </p:nvGraphicFramePr>
        <p:xfrm>
          <a:off x="3003055" y="17145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862206A9-3E95-4BE0-B119-79AE93705EAA}"/>
              </a:ext>
            </a:extLst>
          </p:cNvPr>
          <p:cNvGraphicFramePr>
            <a:graphicFrameLocks/>
          </p:cNvGraphicFramePr>
          <p:nvPr/>
        </p:nvGraphicFramePr>
        <p:xfrm>
          <a:off x="5937744" y="17145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ontent Placeholder 3">
            <a:extLst>
              <a:ext uri="{FF2B5EF4-FFF2-40B4-BE49-F238E27FC236}">
                <a16:creationId xmlns:a16="http://schemas.microsoft.com/office/drawing/2014/main" id="{2F318C49-80FB-4333-A8A4-4312430DAAD3}"/>
              </a:ext>
            </a:extLst>
          </p:cNvPr>
          <p:cNvGraphicFramePr>
            <a:graphicFrameLocks/>
          </p:cNvGraphicFramePr>
          <p:nvPr/>
        </p:nvGraphicFramePr>
        <p:xfrm>
          <a:off x="8872434" y="1714500"/>
          <a:ext cx="32512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文本框 33">
            <a:extLst>
              <a:ext uri="{FF2B5EF4-FFF2-40B4-BE49-F238E27FC236}">
                <a16:creationId xmlns:a16="http://schemas.microsoft.com/office/drawing/2014/main" id="{9E152EBA-E579-4311-A276-06D6DA1B6610}"/>
              </a:ext>
            </a:extLst>
          </p:cNvPr>
          <p:cNvSpPr txBox="1"/>
          <p:nvPr/>
        </p:nvSpPr>
        <p:spPr>
          <a:xfrm>
            <a:off x="640559" y="409504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0D72C03-0BF6-4F15-BF8E-FD6A9DDB16E6}"/>
              </a:ext>
            </a:extLst>
          </p:cNvPr>
          <p:cNvSpPr txBox="1"/>
          <p:nvPr/>
        </p:nvSpPr>
        <p:spPr>
          <a:xfrm>
            <a:off x="640559" y="4609047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E2E31058-2F1E-40D0-A3D1-1FBB14F0783C}"/>
              </a:ext>
            </a:extLst>
          </p:cNvPr>
          <p:cNvCxnSpPr>
            <a:cxnSpLocks/>
          </p:cNvCxnSpPr>
          <p:nvPr/>
        </p:nvCxnSpPr>
        <p:spPr>
          <a:xfrm>
            <a:off x="730185" y="4552299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B6A5E0CC-B2FC-4B52-8548-901924E0943A}"/>
              </a:ext>
            </a:extLst>
          </p:cNvPr>
          <p:cNvSpPr txBox="1"/>
          <p:nvPr/>
        </p:nvSpPr>
        <p:spPr>
          <a:xfrm>
            <a:off x="3575248" y="409504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4B9A0D5-9534-436D-BFB6-150AEEE97934}"/>
              </a:ext>
            </a:extLst>
          </p:cNvPr>
          <p:cNvSpPr txBox="1"/>
          <p:nvPr/>
        </p:nvSpPr>
        <p:spPr>
          <a:xfrm>
            <a:off x="3575248" y="4609047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CEEA1608-7518-41B6-85D6-1AF025A0F335}"/>
              </a:ext>
            </a:extLst>
          </p:cNvPr>
          <p:cNvCxnSpPr>
            <a:cxnSpLocks/>
          </p:cNvCxnSpPr>
          <p:nvPr/>
        </p:nvCxnSpPr>
        <p:spPr>
          <a:xfrm>
            <a:off x="3664874" y="4552299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A821E837-13DC-4BA5-8EAB-485494FF9F53}"/>
              </a:ext>
            </a:extLst>
          </p:cNvPr>
          <p:cNvSpPr txBox="1"/>
          <p:nvPr/>
        </p:nvSpPr>
        <p:spPr>
          <a:xfrm>
            <a:off x="6509937" y="409504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1972E0B-3B66-4EB9-A290-3BC915146024}"/>
              </a:ext>
            </a:extLst>
          </p:cNvPr>
          <p:cNvSpPr txBox="1"/>
          <p:nvPr/>
        </p:nvSpPr>
        <p:spPr>
          <a:xfrm>
            <a:off x="6509937" y="4609047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41DD3815-8D2A-4FAD-92BB-2654AA989F6B}"/>
              </a:ext>
            </a:extLst>
          </p:cNvPr>
          <p:cNvCxnSpPr>
            <a:cxnSpLocks/>
          </p:cNvCxnSpPr>
          <p:nvPr/>
        </p:nvCxnSpPr>
        <p:spPr>
          <a:xfrm>
            <a:off x="6599563" y="4552299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C903AECD-957E-4C5F-BFF5-B1EB3F3E6A72}"/>
              </a:ext>
            </a:extLst>
          </p:cNvPr>
          <p:cNvSpPr txBox="1"/>
          <p:nvPr/>
        </p:nvSpPr>
        <p:spPr>
          <a:xfrm>
            <a:off x="9444627" y="409504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EE8BC33-2E6E-496E-B37A-509731F4C6C2}"/>
              </a:ext>
            </a:extLst>
          </p:cNvPr>
          <p:cNvSpPr txBox="1"/>
          <p:nvPr/>
        </p:nvSpPr>
        <p:spPr>
          <a:xfrm>
            <a:off x="9444627" y="4609047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B5B96ECE-667D-46F8-BC2D-384B8EC086EB}"/>
              </a:ext>
            </a:extLst>
          </p:cNvPr>
          <p:cNvCxnSpPr>
            <a:cxnSpLocks/>
          </p:cNvCxnSpPr>
          <p:nvPr/>
        </p:nvCxnSpPr>
        <p:spPr>
          <a:xfrm>
            <a:off x="9534253" y="4552299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9">
            <a:extLst>
              <a:ext uri="{FF2B5EF4-FFF2-40B4-BE49-F238E27FC236}">
                <a16:creationId xmlns:a16="http://schemas.microsoft.com/office/drawing/2014/main" id="{0C2A90B8-1BBC-4BBD-8092-C3F0E469E1D6}"/>
              </a:ext>
            </a:extLst>
          </p:cNvPr>
          <p:cNvSpPr txBox="1"/>
          <p:nvPr/>
        </p:nvSpPr>
        <p:spPr>
          <a:xfrm>
            <a:off x="1204153" y="2507069"/>
            <a:ext cx="97962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900" cap="none" spc="-6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71%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4CDF10FE-0A01-46DE-A147-36079B027A78}"/>
              </a:ext>
            </a:extLst>
          </p:cNvPr>
          <p:cNvSpPr txBox="1"/>
          <p:nvPr/>
        </p:nvSpPr>
        <p:spPr>
          <a:xfrm>
            <a:off x="4138842" y="2507069"/>
            <a:ext cx="97962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900" cap="none" spc="-6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47%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367CDA03-C478-4E67-91F1-A93CE92B0CEC}"/>
              </a:ext>
            </a:extLst>
          </p:cNvPr>
          <p:cNvSpPr txBox="1"/>
          <p:nvPr/>
        </p:nvSpPr>
        <p:spPr>
          <a:xfrm>
            <a:off x="7073531" y="2507069"/>
            <a:ext cx="97962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900" cap="none" spc="-6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80%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CA7DA980-51E0-474D-BBCC-A72441C94C32}"/>
              </a:ext>
            </a:extLst>
          </p:cNvPr>
          <p:cNvSpPr txBox="1"/>
          <p:nvPr/>
        </p:nvSpPr>
        <p:spPr>
          <a:xfrm>
            <a:off x="10008221" y="2507069"/>
            <a:ext cx="97962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900" cap="none" spc="-6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28%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930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17">
            <a:extLst>
              <a:ext uri="{FF2B5EF4-FFF2-40B4-BE49-F238E27FC236}">
                <a16:creationId xmlns:a16="http://schemas.microsoft.com/office/drawing/2014/main" id="{BEF5D072-41EF-419E-BC9A-B0DD95A50266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2045543" y="3348515"/>
            <a:ext cx="111" cy="4019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9">
            <a:extLst>
              <a:ext uri="{FF2B5EF4-FFF2-40B4-BE49-F238E27FC236}">
                <a16:creationId xmlns:a16="http://schemas.microsoft.com/office/drawing/2014/main" id="{34403581-B68C-419E-8F8F-21EAA4D7D31D}"/>
              </a:ext>
            </a:extLst>
          </p:cNvPr>
          <p:cNvSpPr/>
          <p:nvPr/>
        </p:nvSpPr>
        <p:spPr>
          <a:xfrm>
            <a:off x="1661500" y="3750463"/>
            <a:ext cx="768085" cy="76808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997264C-E684-4288-856F-0ECDE1D266BA}"/>
              </a:ext>
            </a:extLst>
          </p:cNvPr>
          <p:cNvSpPr txBox="1"/>
          <p:nvPr/>
        </p:nvSpPr>
        <p:spPr>
          <a:xfrm>
            <a:off x="992135" y="4660646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1BF17A1-91BA-4634-BB5E-062BD3CB1CD7}"/>
              </a:ext>
            </a:extLst>
          </p:cNvPr>
          <p:cNvSpPr txBox="1"/>
          <p:nvPr/>
        </p:nvSpPr>
        <p:spPr>
          <a:xfrm>
            <a:off x="992135" y="5174653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C59E97F8-7C84-4187-9554-972CEB95D279}"/>
              </a:ext>
            </a:extLst>
          </p:cNvPr>
          <p:cNvCxnSpPr>
            <a:cxnSpLocks/>
          </p:cNvCxnSpPr>
          <p:nvPr/>
        </p:nvCxnSpPr>
        <p:spPr>
          <a:xfrm>
            <a:off x="1081761" y="5117905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4">
            <a:extLst>
              <a:ext uri="{FF2B5EF4-FFF2-40B4-BE49-F238E27FC236}">
                <a16:creationId xmlns:a16="http://schemas.microsoft.com/office/drawing/2014/main" id="{26509C6B-6EA8-481A-99C6-CBE0C13A5891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4689967" y="3360439"/>
            <a:ext cx="0" cy="3900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10">
            <a:extLst>
              <a:ext uri="{FF2B5EF4-FFF2-40B4-BE49-F238E27FC236}">
                <a16:creationId xmlns:a16="http://schemas.microsoft.com/office/drawing/2014/main" id="{1F6DDA7B-82A8-4305-968F-8AE81425589D}"/>
              </a:ext>
            </a:extLst>
          </p:cNvPr>
          <p:cNvSpPr/>
          <p:nvPr/>
        </p:nvSpPr>
        <p:spPr>
          <a:xfrm>
            <a:off x="4305924" y="3750463"/>
            <a:ext cx="768085" cy="76808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359E2A1-D4A0-4E51-BA2F-A4C161DC5200}"/>
              </a:ext>
            </a:extLst>
          </p:cNvPr>
          <p:cNvSpPr txBox="1"/>
          <p:nvPr/>
        </p:nvSpPr>
        <p:spPr>
          <a:xfrm>
            <a:off x="3636559" y="4660646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AF01EF8F-B904-4F2B-8071-72FECDF460AC}"/>
              </a:ext>
            </a:extLst>
          </p:cNvPr>
          <p:cNvSpPr txBox="1"/>
          <p:nvPr/>
        </p:nvSpPr>
        <p:spPr>
          <a:xfrm>
            <a:off x="3636559" y="5174653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</a:t>
            </a: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1DA7F02D-F3EB-402C-82D8-3286E2F1AE10}"/>
              </a:ext>
            </a:extLst>
          </p:cNvPr>
          <p:cNvCxnSpPr>
            <a:cxnSpLocks/>
          </p:cNvCxnSpPr>
          <p:nvPr/>
        </p:nvCxnSpPr>
        <p:spPr>
          <a:xfrm>
            <a:off x="3726185" y="5117905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ADDF7BF1-2504-4C53-920E-2CA5104C51B6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9978702" y="3360439"/>
            <a:ext cx="112" cy="3900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12">
            <a:extLst>
              <a:ext uri="{FF2B5EF4-FFF2-40B4-BE49-F238E27FC236}">
                <a16:creationId xmlns:a16="http://schemas.microsoft.com/office/drawing/2014/main" id="{3FF6EBA1-D3F6-44AF-A25D-DE48ADB3EF76}"/>
              </a:ext>
            </a:extLst>
          </p:cNvPr>
          <p:cNvSpPr/>
          <p:nvPr/>
        </p:nvSpPr>
        <p:spPr>
          <a:xfrm>
            <a:off x="9594771" y="3750463"/>
            <a:ext cx="768085" cy="76808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87EF97C-F1D2-4548-8BB2-5D2105CA4974}"/>
              </a:ext>
            </a:extLst>
          </p:cNvPr>
          <p:cNvSpPr txBox="1"/>
          <p:nvPr/>
        </p:nvSpPr>
        <p:spPr>
          <a:xfrm>
            <a:off x="8925406" y="4660646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33D5C20-D5C6-43DC-9E54-43CA65A702F4}"/>
              </a:ext>
            </a:extLst>
          </p:cNvPr>
          <p:cNvSpPr txBox="1"/>
          <p:nvPr/>
        </p:nvSpPr>
        <p:spPr>
          <a:xfrm>
            <a:off x="8925406" y="5174653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26F4EB84-837D-4D7D-9277-6C7E4039DFF0}"/>
              </a:ext>
            </a:extLst>
          </p:cNvPr>
          <p:cNvCxnSpPr>
            <a:cxnSpLocks/>
          </p:cNvCxnSpPr>
          <p:nvPr/>
        </p:nvCxnSpPr>
        <p:spPr>
          <a:xfrm>
            <a:off x="9015032" y="5117905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F48A8A36-46AB-4742-99C2-02890706D4F5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7334391" y="3348515"/>
            <a:ext cx="111" cy="4019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11">
            <a:extLst>
              <a:ext uri="{FF2B5EF4-FFF2-40B4-BE49-F238E27FC236}">
                <a16:creationId xmlns:a16="http://schemas.microsoft.com/office/drawing/2014/main" id="{27E6655C-8AE5-41E8-A4C7-F3B6A0447F5D}"/>
              </a:ext>
            </a:extLst>
          </p:cNvPr>
          <p:cNvSpPr/>
          <p:nvPr/>
        </p:nvSpPr>
        <p:spPr>
          <a:xfrm>
            <a:off x="6950348" y="3750463"/>
            <a:ext cx="768085" cy="76808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90A2D60-C885-4E59-B748-EC86C92AE33A}"/>
              </a:ext>
            </a:extLst>
          </p:cNvPr>
          <p:cNvSpPr txBox="1"/>
          <p:nvPr/>
        </p:nvSpPr>
        <p:spPr>
          <a:xfrm>
            <a:off x="6280983" y="4660646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EE18A786-C0F7-4B16-9054-87BDE3DEFEF7}"/>
              </a:ext>
            </a:extLst>
          </p:cNvPr>
          <p:cNvSpPr txBox="1"/>
          <p:nvPr/>
        </p:nvSpPr>
        <p:spPr>
          <a:xfrm>
            <a:off x="6280983" y="5174653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14528961-11FF-4672-99DF-BFEF8D409012}"/>
              </a:ext>
            </a:extLst>
          </p:cNvPr>
          <p:cNvCxnSpPr>
            <a:cxnSpLocks/>
          </p:cNvCxnSpPr>
          <p:nvPr/>
        </p:nvCxnSpPr>
        <p:spPr>
          <a:xfrm>
            <a:off x="6370609" y="5117905"/>
            <a:ext cx="192756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7C91FD-EAC1-44A5-BF46-26C967CE58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  <a:endParaRPr lang="zh-CN" altLang="en-US" dirty="0"/>
          </a:p>
        </p:txBody>
      </p:sp>
      <p:sp>
        <p:nvSpPr>
          <p:cNvPr id="35" name="Chevron 6">
            <a:extLst>
              <a:ext uri="{FF2B5EF4-FFF2-40B4-BE49-F238E27FC236}">
                <a16:creationId xmlns:a16="http://schemas.microsoft.com/office/drawing/2014/main" id="{67FD7335-BDB9-4712-8934-90331914FBC6}"/>
              </a:ext>
            </a:extLst>
          </p:cNvPr>
          <p:cNvSpPr/>
          <p:nvPr/>
        </p:nvSpPr>
        <p:spPr>
          <a:xfrm>
            <a:off x="8441952" y="1725196"/>
            <a:ext cx="3073951" cy="1635242"/>
          </a:xfrm>
          <a:prstGeom prst="chevron">
            <a:avLst>
              <a:gd name="adj" fmla="val 20758"/>
            </a:avLst>
          </a:prstGeom>
          <a:noFill/>
          <a:ln>
            <a:solidFill>
              <a:schemeClr val="accent1"/>
            </a:solidFill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Chevron 20">
            <a:extLst>
              <a:ext uri="{FF2B5EF4-FFF2-40B4-BE49-F238E27FC236}">
                <a16:creationId xmlns:a16="http://schemas.microsoft.com/office/drawing/2014/main" id="{C4C70DCC-2DBB-488C-A121-309FBF3A8B9D}"/>
              </a:ext>
            </a:extLst>
          </p:cNvPr>
          <p:cNvSpPr/>
          <p:nvPr/>
        </p:nvSpPr>
        <p:spPr>
          <a:xfrm>
            <a:off x="5732954" y="1725196"/>
            <a:ext cx="3073951" cy="1635242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Chevron 21">
            <a:extLst>
              <a:ext uri="{FF2B5EF4-FFF2-40B4-BE49-F238E27FC236}">
                <a16:creationId xmlns:a16="http://schemas.microsoft.com/office/drawing/2014/main" id="{2BAAC9F4-8901-4D96-83F9-18C09227E2C0}"/>
              </a:ext>
            </a:extLst>
          </p:cNvPr>
          <p:cNvSpPr/>
          <p:nvPr/>
        </p:nvSpPr>
        <p:spPr>
          <a:xfrm>
            <a:off x="3023954" y="1725196"/>
            <a:ext cx="3073953" cy="1635242"/>
          </a:xfrm>
          <a:prstGeom prst="chevron">
            <a:avLst>
              <a:gd name="adj" fmla="val 20758"/>
            </a:avLst>
          </a:prstGeom>
          <a:noFill/>
          <a:ln>
            <a:solidFill>
              <a:schemeClr val="accent1"/>
            </a:solidFill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435AE5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Pentagon 3">
            <a:extLst>
              <a:ext uri="{FF2B5EF4-FFF2-40B4-BE49-F238E27FC236}">
                <a16:creationId xmlns:a16="http://schemas.microsoft.com/office/drawing/2014/main" id="{D4E569E3-BD82-43B8-9A26-3A4511207DB3}"/>
              </a:ext>
            </a:extLst>
          </p:cNvPr>
          <p:cNvSpPr/>
          <p:nvPr/>
        </p:nvSpPr>
        <p:spPr>
          <a:xfrm>
            <a:off x="805557" y="1725196"/>
            <a:ext cx="2583350" cy="1635242"/>
          </a:xfrm>
          <a:prstGeom prst="homePlate">
            <a:avLst>
              <a:gd name="adj" fmla="val 22102"/>
            </a:avLst>
          </a:prstGeom>
          <a:solidFill>
            <a:schemeClr val="accent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EB627564-93CB-4C60-98CB-88A23ED12F4B}"/>
              </a:ext>
            </a:extLst>
          </p:cNvPr>
          <p:cNvGrpSpPr/>
          <p:nvPr/>
        </p:nvGrpSpPr>
        <p:grpSpPr>
          <a:xfrm>
            <a:off x="917139" y="1931828"/>
            <a:ext cx="2106815" cy="1112545"/>
            <a:chOff x="917139" y="1928968"/>
            <a:chExt cx="2106815" cy="1112545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CDC3925F-57E8-44C4-B810-D9908A9534E7}"/>
                </a:ext>
              </a:extLst>
            </p:cNvPr>
            <p:cNvSpPr txBox="1"/>
            <p:nvPr/>
          </p:nvSpPr>
          <p:spPr>
            <a:xfrm>
              <a:off x="1552725" y="1928968"/>
              <a:ext cx="835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01</a:t>
              </a: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7F305B99-93EB-4AB3-9EFB-EA6E1DA3056B}"/>
                </a:ext>
              </a:extLst>
            </p:cNvPr>
            <p:cNvSpPr txBox="1"/>
            <p:nvPr/>
          </p:nvSpPr>
          <p:spPr>
            <a:xfrm>
              <a:off x="917139" y="2641403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F30D169-0A41-4D9D-AEBA-EB6F29BEB58E}"/>
              </a:ext>
            </a:extLst>
          </p:cNvPr>
          <p:cNvGrpSpPr/>
          <p:nvPr/>
        </p:nvGrpSpPr>
        <p:grpSpPr>
          <a:xfrm>
            <a:off x="3568812" y="1931828"/>
            <a:ext cx="2106815" cy="1112545"/>
            <a:chOff x="917139" y="1928968"/>
            <a:chExt cx="2106815" cy="1112545"/>
          </a:xfrm>
        </p:grpSpPr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93391415-FEE1-4FFA-B4D4-D4AA24AFF0BD}"/>
                </a:ext>
              </a:extLst>
            </p:cNvPr>
            <p:cNvSpPr txBox="1"/>
            <p:nvPr/>
          </p:nvSpPr>
          <p:spPr>
            <a:xfrm>
              <a:off x="1552725" y="1928968"/>
              <a:ext cx="835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01</a:t>
              </a: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F3104318-83B7-4ADF-8C6F-A2D9720A2B81}"/>
                </a:ext>
              </a:extLst>
            </p:cNvPr>
            <p:cNvSpPr txBox="1"/>
            <p:nvPr/>
          </p:nvSpPr>
          <p:spPr>
            <a:xfrm>
              <a:off x="917139" y="2641403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5167E95D-F485-4D8B-8AE1-B93B80C556B5}"/>
              </a:ext>
            </a:extLst>
          </p:cNvPr>
          <p:cNvGrpSpPr/>
          <p:nvPr/>
        </p:nvGrpSpPr>
        <p:grpSpPr>
          <a:xfrm>
            <a:off x="6315735" y="1931828"/>
            <a:ext cx="2106815" cy="1112545"/>
            <a:chOff x="917139" y="1928968"/>
            <a:chExt cx="2106815" cy="1112545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6E84C419-CFD4-4D19-8CA0-F63724FDD989}"/>
                </a:ext>
              </a:extLst>
            </p:cNvPr>
            <p:cNvSpPr txBox="1"/>
            <p:nvPr/>
          </p:nvSpPr>
          <p:spPr>
            <a:xfrm>
              <a:off x="1552725" y="1928968"/>
              <a:ext cx="835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01</a:t>
              </a: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00A02FA4-0D8E-469E-9CB6-3A30DC448700}"/>
                </a:ext>
              </a:extLst>
            </p:cNvPr>
            <p:cNvSpPr txBox="1"/>
            <p:nvPr/>
          </p:nvSpPr>
          <p:spPr>
            <a:xfrm>
              <a:off x="917139" y="2641403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72ED004E-5DBE-4940-8B45-81C58C920778}"/>
              </a:ext>
            </a:extLst>
          </p:cNvPr>
          <p:cNvGrpSpPr/>
          <p:nvPr/>
        </p:nvGrpSpPr>
        <p:grpSpPr>
          <a:xfrm>
            <a:off x="9015032" y="1931828"/>
            <a:ext cx="2106815" cy="1112545"/>
            <a:chOff x="917139" y="1928968"/>
            <a:chExt cx="2106815" cy="1112545"/>
          </a:xfrm>
        </p:grpSpPr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CF67794E-F773-46F7-83C2-E6AC3C35C8E2}"/>
                </a:ext>
              </a:extLst>
            </p:cNvPr>
            <p:cNvSpPr txBox="1"/>
            <p:nvPr/>
          </p:nvSpPr>
          <p:spPr>
            <a:xfrm>
              <a:off x="1552725" y="1928968"/>
              <a:ext cx="835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01</a:t>
              </a: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A4ABECFA-047D-4381-A772-5056D0F9D8A6}"/>
                </a:ext>
              </a:extLst>
            </p:cNvPr>
            <p:cNvSpPr txBox="1"/>
            <p:nvPr/>
          </p:nvSpPr>
          <p:spPr>
            <a:xfrm>
              <a:off x="917139" y="2641403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</p:grpSp>
      <p:sp>
        <p:nvSpPr>
          <p:cNvPr id="47" name="Leaf" title="Icon of a leaf">
            <a:extLst>
              <a:ext uri="{FF2B5EF4-FFF2-40B4-BE49-F238E27FC236}">
                <a16:creationId xmlns:a16="http://schemas.microsoft.com/office/drawing/2014/main" id="{6906C3AA-A9F9-4608-8F95-67991DB99A14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913637" y="3988072"/>
            <a:ext cx="263810" cy="397206"/>
          </a:xfrm>
          <a:custGeom>
            <a:avLst/>
            <a:gdLst>
              <a:gd name="T0" fmla="*/ 497 w 2487"/>
              <a:gd name="T1" fmla="*/ 2737 h 3743"/>
              <a:gd name="T2" fmla="*/ 249 w 2487"/>
              <a:gd name="T3" fmla="*/ 1990 h 3743"/>
              <a:gd name="T4" fmla="*/ 995 w 2487"/>
              <a:gd name="T5" fmla="*/ 995 h 3743"/>
              <a:gd name="T6" fmla="*/ 1741 w 2487"/>
              <a:gd name="T7" fmla="*/ 0 h 3743"/>
              <a:gd name="T8" fmla="*/ 2487 w 2487"/>
              <a:gd name="T9" fmla="*/ 1617 h 3743"/>
              <a:gd name="T10" fmla="*/ 871 w 2487"/>
              <a:gd name="T11" fmla="*/ 3234 h 3743"/>
              <a:gd name="T12" fmla="*/ 746 w 2487"/>
              <a:gd name="T13" fmla="*/ 3234 h 3743"/>
              <a:gd name="T14" fmla="*/ 0 w 2487"/>
              <a:gd name="T15" fmla="*/ 3743 h 3743"/>
              <a:gd name="T16" fmla="*/ 357 w 2487"/>
              <a:gd name="T17" fmla="*/ 3527 h 3743"/>
              <a:gd name="T18" fmla="*/ 997 w 2487"/>
              <a:gd name="T19" fmla="*/ 2999 h 3743"/>
              <a:gd name="T20" fmla="*/ 1525 w 2487"/>
              <a:gd name="T21" fmla="*/ 2358 h 3743"/>
              <a:gd name="T22" fmla="*/ 1741 w 2487"/>
              <a:gd name="T23" fmla="*/ 2002 h 3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87" h="3743">
                <a:moveTo>
                  <a:pt x="497" y="2737"/>
                </a:moveTo>
                <a:cubicBezTo>
                  <a:pt x="344" y="2546"/>
                  <a:pt x="249" y="2282"/>
                  <a:pt x="249" y="1990"/>
                </a:cubicBezTo>
                <a:cubicBezTo>
                  <a:pt x="249" y="1602"/>
                  <a:pt x="534" y="1250"/>
                  <a:pt x="995" y="995"/>
                </a:cubicBezTo>
                <a:cubicBezTo>
                  <a:pt x="1456" y="741"/>
                  <a:pt x="1741" y="389"/>
                  <a:pt x="1741" y="0"/>
                </a:cubicBezTo>
                <a:cubicBezTo>
                  <a:pt x="2202" y="414"/>
                  <a:pt x="2487" y="985"/>
                  <a:pt x="2487" y="1617"/>
                </a:cubicBezTo>
                <a:cubicBezTo>
                  <a:pt x="2487" y="2511"/>
                  <a:pt x="1764" y="3234"/>
                  <a:pt x="871" y="3234"/>
                </a:cubicBezTo>
                <a:cubicBezTo>
                  <a:pt x="746" y="3234"/>
                  <a:pt x="746" y="3234"/>
                  <a:pt x="746" y="3234"/>
                </a:cubicBezTo>
                <a:moveTo>
                  <a:pt x="0" y="3743"/>
                </a:moveTo>
                <a:cubicBezTo>
                  <a:pt x="122" y="3677"/>
                  <a:pt x="241" y="3604"/>
                  <a:pt x="357" y="3527"/>
                </a:cubicBezTo>
                <a:cubicBezTo>
                  <a:pt x="587" y="3371"/>
                  <a:pt x="801" y="3194"/>
                  <a:pt x="997" y="2999"/>
                </a:cubicBezTo>
                <a:cubicBezTo>
                  <a:pt x="1192" y="2803"/>
                  <a:pt x="1369" y="2589"/>
                  <a:pt x="1525" y="2358"/>
                </a:cubicBezTo>
                <a:cubicBezTo>
                  <a:pt x="1602" y="2243"/>
                  <a:pt x="1675" y="2124"/>
                  <a:pt x="1741" y="2002"/>
                </a:cubicBezTo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48" name="Sustainable_EC0A" title="Icon of a tree branch">
            <a:extLst>
              <a:ext uri="{FF2B5EF4-FFF2-40B4-BE49-F238E27FC236}">
                <a16:creationId xmlns:a16="http://schemas.microsoft.com/office/drawing/2014/main" id="{D8984DBF-9C39-4FDE-A3AC-95C7D4B7ECE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787808" y="3954578"/>
            <a:ext cx="382010" cy="359854"/>
          </a:xfrm>
          <a:custGeom>
            <a:avLst/>
            <a:gdLst>
              <a:gd name="T0" fmla="*/ 3750 w 3750"/>
              <a:gd name="T1" fmla="*/ 0 h 3531"/>
              <a:gd name="T2" fmla="*/ 3750 w 3750"/>
              <a:gd name="T3" fmla="*/ 1375 h 3531"/>
              <a:gd name="T4" fmla="*/ 2375 w 3750"/>
              <a:gd name="T5" fmla="*/ 2750 h 3531"/>
              <a:gd name="T6" fmla="*/ 1000 w 3750"/>
              <a:gd name="T7" fmla="*/ 1375 h 3531"/>
              <a:gd name="T8" fmla="*/ 2375 w 3750"/>
              <a:gd name="T9" fmla="*/ 0 h 3531"/>
              <a:gd name="T10" fmla="*/ 3750 w 3750"/>
              <a:gd name="T11" fmla="*/ 0 h 3531"/>
              <a:gd name="T12" fmla="*/ 219 w 3750"/>
              <a:gd name="T13" fmla="*/ 3531 h 3531"/>
              <a:gd name="T14" fmla="*/ 2875 w 3750"/>
              <a:gd name="T15" fmla="*/ 875 h 3531"/>
              <a:gd name="T16" fmla="*/ 500 w 3750"/>
              <a:gd name="T17" fmla="*/ 1000 h 3531"/>
              <a:gd name="T18" fmla="*/ 1000 w 3750"/>
              <a:gd name="T19" fmla="*/ 1500 h 3531"/>
              <a:gd name="T20" fmla="*/ 1204 w 3750"/>
              <a:gd name="T21" fmla="*/ 657 h 3531"/>
              <a:gd name="T22" fmla="*/ 750 w 3750"/>
              <a:gd name="T23" fmla="*/ 500 h 3531"/>
              <a:gd name="T24" fmla="*/ 0 w 3750"/>
              <a:gd name="T25" fmla="*/ 500 h 3531"/>
              <a:gd name="T26" fmla="*/ 0 w 3750"/>
              <a:gd name="T27" fmla="*/ 1250 h 3531"/>
              <a:gd name="T28" fmla="*/ 750 w 3750"/>
              <a:gd name="T29" fmla="*/ 2000 h 3531"/>
              <a:gd name="T30" fmla="*/ 1107 w 3750"/>
              <a:gd name="T31" fmla="*/ 1906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50" h="3531">
                <a:moveTo>
                  <a:pt x="3750" y="0"/>
                </a:moveTo>
                <a:cubicBezTo>
                  <a:pt x="3750" y="1375"/>
                  <a:pt x="3750" y="1375"/>
                  <a:pt x="3750" y="1375"/>
                </a:cubicBezTo>
                <a:cubicBezTo>
                  <a:pt x="3750" y="2134"/>
                  <a:pt x="3134" y="2750"/>
                  <a:pt x="2375" y="2750"/>
                </a:cubicBezTo>
                <a:cubicBezTo>
                  <a:pt x="1616" y="2750"/>
                  <a:pt x="1000" y="2134"/>
                  <a:pt x="1000" y="1375"/>
                </a:cubicBezTo>
                <a:cubicBezTo>
                  <a:pt x="1000" y="616"/>
                  <a:pt x="1616" y="0"/>
                  <a:pt x="2375" y="0"/>
                </a:cubicBezTo>
                <a:lnTo>
                  <a:pt x="3750" y="0"/>
                </a:lnTo>
                <a:close/>
                <a:moveTo>
                  <a:pt x="219" y="3531"/>
                </a:moveTo>
                <a:cubicBezTo>
                  <a:pt x="2875" y="875"/>
                  <a:pt x="2875" y="875"/>
                  <a:pt x="2875" y="875"/>
                </a:cubicBezTo>
                <a:moveTo>
                  <a:pt x="500" y="1000"/>
                </a:moveTo>
                <a:cubicBezTo>
                  <a:pt x="1000" y="1500"/>
                  <a:pt x="1000" y="1500"/>
                  <a:pt x="1000" y="1500"/>
                </a:cubicBezTo>
                <a:moveTo>
                  <a:pt x="1204" y="657"/>
                </a:moveTo>
                <a:cubicBezTo>
                  <a:pt x="1078" y="560"/>
                  <a:pt x="922" y="500"/>
                  <a:pt x="750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1250"/>
                  <a:pt x="0" y="1250"/>
                  <a:pt x="0" y="1250"/>
                </a:cubicBezTo>
                <a:cubicBezTo>
                  <a:pt x="0" y="1664"/>
                  <a:pt x="336" y="2000"/>
                  <a:pt x="750" y="2000"/>
                </a:cubicBezTo>
                <a:cubicBezTo>
                  <a:pt x="880" y="2000"/>
                  <a:pt x="1000" y="1964"/>
                  <a:pt x="1107" y="1906"/>
                </a:cubicBezTo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49" name="plant_3" title="Icon of three stalks of wheat">
            <a:extLst>
              <a:ext uri="{FF2B5EF4-FFF2-40B4-BE49-F238E27FC236}">
                <a16:creationId xmlns:a16="http://schemas.microsoft.com/office/drawing/2014/main" id="{BFB69AC7-DF26-4C2E-866C-1EAB4C35268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74587" y="3935902"/>
            <a:ext cx="230758" cy="397206"/>
          </a:xfrm>
          <a:custGeom>
            <a:avLst/>
            <a:gdLst>
              <a:gd name="T0" fmla="*/ 130 w 205"/>
              <a:gd name="T1" fmla="*/ 78 h 355"/>
              <a:gd name="T2" fmla="*/ 102 w 205"/>
              <a:gd name="T3" fmla="*/ 106 h 355"/>
              <a:gd name="T4" fmla="*/ 73 w 205"/>
              <a:gd name="T5" fmla="*/ 77 h 355"/>
              <a:gd name="T6" fmla="*/ 73 w 205"/>
              <a:gd name="T7" fmla="*/ 47 h 355"/>
              <a:gd name="T8" fmla="*/ 102 w 205"/>
              <a:gd name="T9" fmla="*/ 76 h 355"/>
              <a:gd name="T10" fmla="*/ 130 w 205"/>
              <a:gd name="T11" fmla="*/ 48 h 355"/>
              <a:gd name="T12" fmla="*/ 73 w 205"/>
              <a:gd name="T13" fmla="*/ 17 h 355"/>
              <a:gd name="T14" fmla="*/ 102 w 205"/>
              <a:gd name="T15" fmla="*/ 46 h 355"/>
              <a:gd name="T16" fmla="*/ 130 w 205"/>
              <a:gd name="T17" fmla="*/ 18 h 355"/>
              <a:gd name="T18" fmla="*/ 102 w 205"/>
              <a:gd name="T19" fmla="*/ 0 h 355"/>
              <a:gd name="T20" fmla="*/ 102 w 205"/>
              <a:gd name="T21" fmla="*/ 46 h 355"/>
              <a:gd name="T22" fmla="*/ 146 w 205"/>
              <a:gd name="T23" fmla="*/ 137 h 355"/>
              <a:gd name="T24" fmla="*/ 174 w 205"/>
              <a:gd name="T25" fmla="*/ 166 h 355"/>
              <a:gd name="T26" fmla="*/ 202 w 205"/>
              <a:gd name="T27" fmla="*/ 138 h 355"/>
              <a:gd name="T28" fmla="*/ 146 w 205"/>
              <a:gd name="T29" fmla="*/ 107 h 355"/>
              <a:gd name="T30" fmla="*/ 174 w 205"/>
              <a:gd name="T31" fmla="*/ 136 h 355"/>
              <a:gd name="T32" fmla="*/ 202 w 205"/>
              <a:gd name="T33" fmla="*/ 108 h 355"/>
              <a:gd name="T34" fmla="*/ 146 w 205"/>
              <a:gd name="T35" fmla="*/ 77 h 355"/>
              <a:gd name="T36" fmla="*/ 174 w 205"/>
              <a:gd name="T37" fmla="*/ 106 h 355"/>
              <a:gd name="T38" fmla="*/ 202 w 205"/>
              <a:gd name="T39" fmla="*/ 78 h 355"/>
              <a:gd name="T40" fmla="*/ 174 w 205"/>
              <a:gd name="T41" fmla="*/ 60 h 355"/>
              <a:gd name="T42" fmla="*/ 174 w 205"/>
              <a:gd name="T43" fmla="*/ 106 h 355"/>
              <a:gd name="T44" fmla="*/ 5 w 205"/>
              <a:gd name="T45" fmla="*/ 137 h 355"/>
              <a:gd name="T46" fmla="*/ 34 w 205"/>
              <a:gd name="T47" fmla="*/ 166 h 355"/>
              <a:gd name="T48" fmla="*/ 62 w 205"/>
              <a:gd name="T49" fmla="*/ 138 h 355"/>
              <a:gd name="T50" fmla="*/ 5 w 205"/>
              <a:gd name="T51" fmla="*/ 107 h 355"/>
              <a:gd name="T52" fmla="*/ 34 w 205"/>
              <a:gd name="T53" fmla="*/ 136 h 355"/>
              <a:gd name="T54" fmla="*/ 62 w 205"/>
              <a:gd name="T55" fmla="*/ 108 h 355"/>
              <a:gd name="T56" fmla="*/ 5 w 205"/>
              <a:gd name="T57" fmla="*/ 77 h 355"/>
              <a:gd name="T58" fmla="*/ 34 w 205"/>
              <a:gd name="T59" fmla="*/ 106 h 355"/>
              <a:gd name="T60" fmla="*/ 62 w 205"/>
              <a:gd name="T61" fmla="*/ 78 h 355"/>
              <a:gd name="T62" fmla="*/ 34 w 205"/>
              <a:gd name="T63" fmla="*/ 60 h 355"/>
              <a:gd name="T64" fmla="*/ 34 w 205"/>
              <a:gd name="T65" fmla="*/ 106 h 355"/>
              <a:gd name="T66" fmla="*/ 34 w 205"/>
              <a:gd name="T67" fmla="*/ 208 h 355"/>
              <a:gd name="T68" fmla="*/ 34 w 205"/>
              <a:gd name="T69" fmla="*/ 166 h 355"/>
              <a:gd name="T70" fmla="*/ 102 w 205"/>
              <a:gd name="T71" fmla="*/ 106 h 355"/>
              <a:gd name="T72" fmla="*/ 102 w 205"/>
              <a:gd name="T73" fmla="*/ 252 h 355"/>
              <a:gd name="T74" fmla="*/ 174 w 205"/>
              <a:gd name="T75" fmla="*/ 166 h 355"/>
              <a:gd name="T76" fmla="*/ 174 w 205"/>
              <a:gd name="T77" fmla="*/ 204 h 355"/>
              <a:gd name="T78" fmla="*/ 31 w 205"/>
              <a:gd name="T79" fmla="*/ 294 h 355"/>
              <a:gd name="T80" fmla="*/ 88 w 205"/>
              <a:gd name="T81" fmla="*/ 349 h 355"/>
              <a:gd name="T82" fmla="*/ 78 w 205"/>
              <a:gd name="T83" fmla="*/ 270 h 355"/>
              <a:gd name="T84" fmla="*/ 2 w 205"/>
              <a:gd name="T85" fmla="*/ 173 h 355"/>
              <a:gd name="T86" fmla="*/ 31 w 205"/>
              <a:gd name="T87" fmla="*/ 294 h 355"/>
              <a:gd name="T88" fmla="*/ 174 w 205"/>
              <a:gd name="T89" fmla="*/ 294 h 355"/>
              <a:gd name="T90" fmla="*/ 203 w 205"/>
              <a:gd name="T91" fmla="*/ 173 h 355"/>
              <a:gd name="T92" fmla="*/ 127 w 205"/>
              <a:gd name="T93" fmla="*/ 270 h 355"/>
              <a:gd name="T94" fmla="*/ 117 w 205"/>
              <a:gd name="T95" fmla="*/ 349 h 355"/>
              <a:gd name="T96" fmla="*/ 174 w 205"/>
              <a:gd name="T97" fmla="*/ 29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5" h="355">
                <a:moveTo>
                  <a:pt x="130" y="78"/>
                </a:moveTo>
                <a:cubicBezTo>
                  <a:pt x="102" y="106"/>
                  <a:pt x="102" y="106"/>
                  <a:pt x="102" y="106"/>
                </a:cubicBezTo>
                <a:cubicBezTo>
                  <a:pt x="73" y="77"/>
                  <a:pt x="73" y="77"/>
                  <a:pt x="73" y="77"/>
                </a:cubicBezTo>
                <a:moveTo>
                  <a:pt x="73" y="47"/>
                </a:moveTo>
                <a:cubicBezTo>
                  <a:pt x="102" y="76"/>
                  <a:pt x="102" y="76"/>
                  <a:pt x="102" y="76"/>
                </a:cubicBezTo>
                <a:cubicBezTo>
                  <a:pt x="130" y="48"/>
                  <a:pt x="130" y="48"/>
                  <a:pt x="130" y="48"/>
                </a:cubicBezTo>
                <a:moveTo>
                  <a:pt x="73" y="17"/>
                </a:moveTo>
                <a:cubicBezTo>
                  <a:pt x="102" y="46"/>
                  <a:pt x="102" y="46"/>
                  <a:pt x="102" y="46"/>
                </a:cubicBezTo>
                <a:cubicBezTo>
                  <a:pt x="130" y="18"/>
                  <a:pt x="130" y="18"/>
                  <a:pt x="130" y="18"/>
                </a:cubicBezTo>
                <a:moveTo>
                  <a:pt x="102" y="0"/>
                </a:moveTo>
                <a:cubicBezTo>
                  <a:pt x="102" y="46"/>
                  <a:pt x="102" y="46"/>
                  <a:pt x="102" y="46"/>
                </a:cubicBezTo>
                <a:moveTo>
                  <a:pt x="146" y="137"/>
                </a:moveTo>
                <a:cubicBezTo>
                  <a:pt x="174" y="166"/>
                  <a:pt x="174" y="166"/>
                  <a:pt x="174" y="166"/>
                </a:cubicBezTo>
                <a:cubicBezTo>
                  <a:pt x="202" y="138"/>
                  <a:pt x="202" y="138"/>
                  <a:pt x="202" y="138"/>
                </a:cubicBezTo>
                <a:moveTo>
                  <a:pt x="146" y="107"/>
                </a:moveTo>
                <a:cubicBezTo>
                  <a:pt x="174" y="136"/>
                  <a:pt x="174" y="136"/>
                  <a:pt x="174" y="136"/>
                </a:cubicBezTo>
                <a:cubicBezTo>
                  <a:pt x="202" y="108"/>
                  <a:pt x="202" y="108"/>
                  <a:pt x="202" y="108"/>
                </a:cubicBezTo>
                <a:moveTo>
                  <a:pt x="146" y="77"/>
                </a:moveTo>
                <a:cubicBezTo>
                  <a:pt x="174" y="106"/>
                  <a:pt x="174" y="106"/>
                  <a:pt x="174" y="106"/>
                </a:cubicBezTo>
                <a:cubicBezTo>
                  <a:pt x="202" y="78"/>
                  <a:pt x="202" y="78"/>
                  <a:pt x="202" y="78"/>
                </a:cubicBezTo>
                <a:moveTo>
                  <a:pt x="174" y="60"/>
                </a:moveTo>
                <a:cubicBezTo>
                  <a:pt x="174" y="106"/>
                  <a:pt x="174" y="106"/>
                  <a:pt x="174" y="106"/>
                </a:cubicBezTo>
                <a:moveTo>
                  <a:pt x="5" y="137"/>
                </a:moveTo>
                <a:cubicBezTo>
                  <a:pt x="34" y="166"/>
                  <a:pt x="34" y="166"/>
                  <a:pt x="34" y="166"/>
                </a:cubicBezTo>
                <a:cubicBezTo>
                  <a:pt x="62" y="138"/>
                  <a:pt x="62" y="138"/>
                  <a:pt x="62" y="138"/>
                </a:cubicBezTo>
                <a:moveTo>
                  <a:pt x="5" y="107"/>
                </a:moveTo>
                <a:cubicBezTo>
                  <a:pt x="34" y="136"/>
                  <a:pt x="34" y="136"/>
                  <a:pt x="34" y="136"/>
                </a:cubicBezTo>
                <a:cubicBezTo>
                  <a:pt x="62" y="108"/>
                  <a:pt x="62" y="108"/>
                  <a:pt x="62" y="108"/>
                </a:cubicBezTo>
                <a:moveTo>
                  <a:pt x="5" y="77"/>
                </a:moveTo>
                <a:cubicBezTo>
                  <a:pt x="34" y="106"/>
                  <a:pt x="34" y="106"/>
                  <a:pt x="34" y="106"/>
                </a:cubicBezTo>
                <a:cubicBezTo>
                  <a:pt x="62" y="78"/>
                  <a:pt x="62" y="78"/>
                  <a:pt x="62" y="78"/>
                </a:cubicBezTo>
                <a:moveTo>
                  <a:pt x="34" y="60"/>
                </a:moveTo>
                <a:cubicBezTo>
                  <a:pt x="34" y="106"/>
                  <a:pt x="34" y="106"/>
                  <a:pt x="34" y="106"/>
                </a:cubicBezTo>
                <a:moveTo>
                  <a:pt x="34" y="208"/>
                </a:moveTo>
                <a:cubicBezTo>
                  <a:pt x="34" y="166"/>
                  <a:pt x="34" y="166"/>
                  <a:pt x="34" y="166"/>
                </a:cubicBezTo>
                <a:moveTo>
                  <a:pt x="102" y="106"/>
                </a:moveTo>
                <a:cubicBezTo>
                  <a:pt x="102" y="252"/>
                  <a:pt x="102" y="252"/>
                  <a:pt x="102" y="252"/>
                </a:cubicBezTo>
                <a:moveTo>
                  <a:pt x="174" y="166"/>
                </a:moveTo>
                <a:cubicBezTo>
                  <a:pt x="174" y="204"/>
                  <a:pt x="174" y="204"/>
                  <a:pt x="174" y="204"/>
                </a:cubicBezTo>
                <a:moveTo>
                  <a:pt x="31" y="294"/>
                </a:moveTo>
                <a:cubicBezTo>
                  <a:pt x="45" y="323"/>
                  <a:pt x="75" y="355"/>
                  <a:pt x="88" y="349"/>
                </a:cubicBezTo>
                <a:cubicBezTo>
                  <a:pt x="101" y="342"/>
                  <a:pt x="97" y="307"/>
                  <a:pt x="78" y="270"/>
                </a:cubicBezTo>
                <a:cubicBezTo>
                  <a:pt x="60" y="233"/>
                  <a:pt x="3" y="173"/>
                  <a:pt x="2" y="173"/>
                </a:cubicBezTo>
                <a:cubicBezTo>
                  <a:pt x="0" y="172"/>
                  <a:pt x="17" y="264"/>
                  <a:pt x="31" y="294"/>
                </a:cubicBezTo>
                <a:close/>
                <a:moveTo>
                  <a:pt x="174" y="294"/>
                </a:moveTo>
                <a:cubicBezTo>
                  <a:pt x="189" y="264"/>
                  <a:pt x="205" y="172"/>
                  <a:pt x="203" y="173"/>
                </a:cubicBezTo>
                <a:cubicBezTo>
                  <a:pt x="202" y="173"/>
                  <a:pt x="145" y="233"/>
                  <a:pt x="127" y="270"/>
                </a:cubicBezTo>
                <a:cubicBezTo>
                  <a:pt x="109" y="307"/>
                  <a:pt x="104" y="342"/>
                  <a:pt x="117" y="349"/>
                </a:cubicBezTo>
                <a:cubicBezTo>
                  <a:pt x="130" y="355"/>
                  <a:pt x="160" y="323"/>
                  <a:pt x="174" y="294"/>
                </a:cubicBez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50" name="Tree" title="Icon of a tree">
            <a:extLst>
              <a:ext uri="{FF2B5EF4-FFF2-40B4-BE49-F238E27FC236}">
                <a16:creationId xmlns:a16="http://schemas.microsoft.com/office/drawing/2014/main" id="{BACE525B-3909-42DB-87A9-655F7C2B2D6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59773" y="3935902"/>
            <a:ext cx="349234" cy="397206"/>
          </a:xfrm>
          <a:custGeom>
            <a:avLst/>
            <a:gdLst>
              <a:gd name="T0" fmla="*/ 307 w 307"/>
              <a:gd name="T1" fmla="*/ 144 h 350"/>
              <a:gd name="T2" fmla="*/ 288 w 307"/>
              <a:gd name="T3" fmla="*/ 108 h 350"/>
              <a:gd name="T4" fmla="*/ 293 w 307"/>
              <a:gd name="T5" fmla="*/ 86 h 350"/>
              <a:gd name="T6" fmla="*/ 249 w 307"/>
              <a:gd name="T7" fmla="*/ 44 h 350"/>
              <a:gd name="T8" fmla="*/ 227 w 307"/>
              <a:gd name="T9" fmla="*/ 49 h 350"/>
              <a:gd name="T10" fmla="*/ 193 w 307"/>
              <a:gd name="T11" fmla="*/ 33 h 350"/>
              <a:gd name="T12" fmla="*/ 165 w 307"/>
              <a:gd name="T13" fmla="*/ 43 h 350"/>
              <a:gd name="T14" fmla="*/ 113 w 307"/>
              <a:gd name="T15" fmla="*/ 0 h 350"/>
              <a:gd name="T16" fmla="*/ 61 w 307"/>
              <a:gd name="T17" fmla="*/ 53 h 350"/>
              <a:gd name="T18" fmla="*/ 61 w 307"/>
              <a:gd name="T19" fmla="*/ 55 h 350"/>
              <a:gd name="T20" fmla="*/ 28 w 307"/>
              <a:gd name="T21" fmla="*/ 88 h 350"/>
              <a:gd name="T22" fmla="*/ 29 w 307"/>
              <a:gd name="T23" fmla="*/ 98 h 350"/>
              <a:gd name="T24" fmla="*/ 0 w 307"/>
              <a:gd name="T25" fmla="*/ 131 h 350"/>
              <a:gd name="T26" fmla="*/ 14 w 307"/>
              <a:gd name="T27" fmla="*/ 158 h 350"/>
              <a:gd name="T28" fmla="*/ 0 w 307"/>
              <a:gd name="T29" fmla="*/ 191 h 350"/>
              <a:gd name="T30" fmla="*/ 47 w 307"/>
              <a:gd name="T31" fmla="*/ 237 h 350"/>
              <a:gd name="T32" fmla="*/ 64 w 307"/>
              <a:gd name="T33" fmla="*/ 234 h 350"/>
              <a:gd name="T34" fmla="*/ 66 w 307"/>
              <a:gd name="T35" fmla="*/ 241 h 350"/>
              <a:gd name="T36" fmla="*/ 81 w 307"/>
              <a:gd name="T37" fmla="*/ 255 h 350"/>
              <a:gd name="T38" fmla="*/ 101 w 307"/>
              <a:gd name="T39" fmla="*/ 243 h 350"/>
              <a:gd name="T40" fmla="*/ 125 w 307"/>
              <a:gd name="T41" fmla="*/ 257 h 350"/>
              <a:gd name="T42" fmla="*/ 143 w 307"/>
              <a:gd name="T43" fmla="*/ 250 h 350"/>
              <a:gd name="T44" fmla="*/ 169 w 307"/>
              <a:gd name="T45" fmla="*/ 262 h 350"/>
              <a:gd name="T46" fmla="*/ 203 w 307"/>
              <a:gd name="T47" fmla="*/ 235 h 350"/>
              <a:gd name="T48" fmla="*/ 251 w 307"/>
              <a:gd name="T49" fmla="*/ 257 h 350"/>
              <a:gd name="T50" fmla="*/ 289 w 307"/>
              <a:gd name="T51" fmla="*/ 219 h 350"/>
              <a:gd name="T52" fmla="*/ 281 w 307"/>
              <a:gd name="T53" fmla="*/ 184 h 350"/>
              <a:gd name="T54" fmla="*/ 307 w 307"/>
              <a:gd name="T55" fmla="*/ 144 h 350"/>
              <a:gd name="T56" fmla="*/ 143 w 307"/>
              <a:gd name="T57" fmla="*/ 145 h 350"/>
              <a:gd name="T58" fmla="*/ 143 w 307"/>
              <a:gd name="T59" fmla="*/ 216 h 350"/>
              <a:gd name="T60" fmla="*/ 143 w 307"/>
              <a:gd name="T61" fmla="*/ 350 h 350"/>
              <a:gd name="T62" fmla="*/ 237 w 307"/>
              <a:gd name="T63" fmla="*/ 130 h 350"/>
              <a:gd name="T64" fmla="*/ 143 w 307"/>
              <a:gd name="T65" fmla="*/ 220 h 350"/>
              <a:gd name="T66" fmla="*/ 143 w 307"/>
              <a:gd name="T67" fmla="*/ 196 h 350"/>
              <a:gd name="T68" fmla="*/ 74 w 307"/>
              <a:gd name="T69" fmla="*/ 133 h 350"/>
              <a:gd name="T70" fmla="*/ 109 w 307"/>
              <a:gd name="T71" fmla="*/ 111 h 350"/>
              <a:gd name="T72" fmla="*/ 109 w 307"/>
              <a:gd name="T73" fmla="*/ 164 h 350"/>
              <a:gd name="T74" fmla="*/ 208 w 307"/>
              <a:gd name="T75" fmla="*/ 115 h 350"/>
              <a:gd name="T76" fmla="*/ 208 w 307"/>
              <a:gd name="T77" fmla="*/ 158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7" h="350">
                <a:moveTo>
                  <a:pt x="307" y="144"/>
                </a:moveTo>
                <a:cubicBezTo>
                  <a:pt x="307" y="129"/>
                  <a:pt x="300" y="116"/>
                  <a:pt x="288" y="108"/>
                </a:cubicBezTo>
                <a:cubicBezTo>
                  <a:pt x="291" y="101"/>
                  <a:pt x="293" y="94"/>
                  <a:pt x="293" y="86"/>
                </a:cubicBezTo>
                <a:cubicBezTo>
                  <a:pt x="292" y="63"/>
                  <a:pt x="272" y="44"/>
                  <a:pt x="249" y="44"/>
                </a:cubicBezTo>
                <a:cubicBezTo>
                  <a:pt x="241" y="44"/>
                  <a:pt x="234" y="46"/>
                  <a:pt x="227" y="49"/>
                </a:cubicBezTo>
                <a:cubicBezTo>
                  <a:pt x="219" y="40"/>
                  <a:pt x="207" y="33"/>
                  <a:pt x="193" y="33"/>
                </a:cubicBezTo>
                <a:cubicBezTo>
                  <a:pt x="182" y="33"/>
                  <a:pt x="173" y="37"/>
                  <a:pt x="165" y="43"/>
                </a:cubicBezTo>
                <a:cubicBezTo>
                  <a:pt x="161" y="19"/>
                  <a:pt x="139" y="0"/>
                  <a:pt x="113" y="0"/>
                </a:cubicBezTo>
                <a:cubicBezTo>
                  <a:pt x="84" y="0"/>
                  <a:pt x="61" y="24"/>
                  <a:pt x="61" y="53"/>
                </a:cubicBezTo>
                <a:cubicBezTo>
                  <a:pt x="61" y="54"/>
                  <a:pt x="61" y="55"/>
                  <a:pt x="61" y="55"/>
                </a:cubicBezTo>
                <a:cubicBezTo>
                  <a:pt x="42" y="55"/>
                  <a:pt x="28" y="70"/>
                  <a:pt x="28" y="88"/>
                </a:cubicBezTo>
                <a:cubicBezTo>
                  <a:pt x="28" y="92"/>
                  <a:pt x="28" y="95"/>
                  <a:pt x="29" y="98"/>
                </a:cubicBezTo>
                <a:cubicBezTo>
                  <a:pt x="13" y="100"/>
                  <a:pt x="0" y="114"/>
                  <a:pt x="0" y="131"/>
                </a:cubicBezTo>
                <a:cubicBezTo>
                  <a:pt x="0" y="142"/>
                  <a:pt x="5" y="152"/>
                  <a:pt x="14" y="158"/>
                </a:cubicBezTo>
                <a:cubicBezTo>
                  <a:pt x="5" y="166"/>
                  <a:pt x="0" y="178"/>
                  <a:pt x="0" y="191"/>
                </a:cubicBezTo>
                <a:cubicBezTo>
                  <a:pt x="0" y="216"/>
                  <a:pt x="22" y="237"/>
                  <a:pt x="47" y="237"/>
                </a:cubicBezTo>
                <a:cubicBezTo>
                  <a:pt x="54" y="237"/>
                  <a:pt x="64" y="234"/>
                  <a:pt x="64" y="234"/>
                </a:cubicBezTo>
                <a:cubicBezTo>
                  <a:pt x="65" y="235"/>
                  <a:pt x="65" y="239"/>
                  <a:pt x="66" y="241"/>
                </a:cubicBezTo>
                <a:cubicBezTo>
                  <a:pt x="68" y="249"/>
                  <a:pt x="73" y="253"/>
                  <a:pt x="81" y="255"/>
                </a:cubicBezTo>
                <a:cubicBezTo>
                  <a:pt x="90" y="257"/>
                  <a:pt x="99" y="251"/>
                  <a:pt x="101" y="243"/>
                </a:cubicBezTo>
                <a:cubicBezTo>
                  <a:pt x="105" y="251"/>
                  <a:pt x="115" y="257"/>
                  <a:pt x="125" y="257"/>
                </a:cubicBezTo>
                <a:cubicBezTo>
                  <a:pt x="132" y="257"/>
                  <a:pt x="139" y="255"/>
                  <a:pt x="143" y="250"/>
                </a:cubicBezTo>
                <a:cubicBezTo>
                  <a:pt x="150" y="258"/>
                  <a:pt x="159" y="262"/>
                  <a:pt x="169" y="262"/>
                </a:cubicBezTo>
                <a:cubicBezTo>
                  <a:pt x="186" y="262"/>
                  <a:pt x="200" y="251"/>
                  <a:pt x="203" y="235"/>
                </a:cubicBezTo>
                <a:cubicBezTo>
                  <a:pt x="213" y="251"/>
                  <a:pt x="231" y="260"/>
                  <a:pt x="251" y="257"/>
                </a:cubicBezTo>
                <a:cubicBezTo>
                  <a:pt x="270" y="253"/>
                  <a:pt x="285" y="238"/>
                  <a:pt x="289" y="219"/>
                </a:cubicBezTo>
                <a:cubicBezTo>
                  <a:pt x="291" y="206"/>
                  <a:pt x="288" y="194"/>
                  <a:pt x="281" y="184"/>
                </a:cubicBezTo>
                <a:cubicBezTo>
                  <a:pt x="297" y="177"/>
                  <a:pt x="307" y="162"/>
                  <a:pt x="307" y="144"/>
                </a:cubicBezTo>
                <a:close/>
                <a:moveTo>
                  <a:pt x="143" y="145"/>
                </a:moveTo>
                <a:cubicBezTo>
                  <a:pt x="143" y="216"/>
                  <a:pt x="143" y="216"/>
                  <a:pt x="143" y="216"/>
                </a:cubicBezTo>
                <a:cubicBezTo>
                  <a:pt x="143" y="350"/>
                  <a:pt x="143" y="350"/>
                  <a:pt x="143" y="350"/>
                </a:cubicBezTo>
                <a:moveTo>
                  <a:pt x="237" y="130"/>
                </a:moveTo>
                <a:cubicBezTo>
                  <a:pt x="143" y="220"/>
                  <a:pt x="143" y="220"/>
                  <a:pt x="143" y="220"/>
                </a:cubicBezTo>
                <a:moveTo>
                  <a:pt x="143" y="196"/>
                </a:moveTo>
                <a:cubicBezTo>
                  <a:pt x="74" y="133"/>
                  <a:pt x="74" y="133"/>
                  <a:pt x="74" y="133"/>
                </a:cubicBezTo>
                <a:moveTo>
                  <a:pt x="109" y="111"/>
                </a:moveTo>
                <a:cubicBezTo>
                  <a:pt x="109" y="164"/>
                  <a:pt x="109" y="164"/>
                  <a:pt x="109" y="164"/>
                </a:cubicBezTo>
                <a:moveTo>
                  <a:pt x="208" y="115"/>
                </a:moveTo>
                <a:cubicBezTo>
                  <a:pt x="208" y="158"/>
                  <a:pt x="208" y="158"/>
                  <a:pt x="208" y="158"/>
                </a:cubicBezTo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4567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4263BDCC-4776-4553-96C8-CD13077E63CA}"/>
              </a:ext>
            </a:extLst>
          </p:cNvPr>
          <p:cNvGraphicFramePr>
            <a:graphicFrameLocks/>
          </p:cNvGraphicFramePr>
          <p:nvPr/>
        </p:nvGraphicFramePr>
        <p:xfrm>
          <a:off x="776515" y="1953828"/>
          <a:ext cx="5871935" cy="43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8F690AB-CCF5-4801-A830-3031EB36CB83}"/>
              </a:ext>
            </a:extLst>
          </p:cNvPr>
          <p:cNvCxnSpPr>
            <a:cxnSpLocks/>
          </p:cNvCxnSpPr>
          <p:nvPr/>
        </p:nvCxnSpPr>
        <p:spPr>
          <a:xfrm>
            <a:off x="7393020" y="1953828"/>
            <a:ext cx="0" cy="414888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BC2EC66-FC55-41D7-BE11-D0E999806F0F}"/>
              </a:ext>
            </a:extLst>
          </p:cNvPr>
          <p:cNvSpPr txBox="1"/>
          <p:nvPr/>
        </p:nvSpPr>
        <p:spPr>
          <a:xfrm>
            <a:off x="7850397" y="2194605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053DEA-62B8-4D5E-BCF0-11AF8395CD73}"/>
              </a:ext>
            </a:extLst>
          </p:cNvPr>
          <p:cNvSpPr txBox="1"/>
          <p:nvPr/>
        </p:nvSpPr>
        <p:spPr>
          <a:xfrm>
            <a:off x="7877032" y="2584635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4C0E1EA-E0DD-4525-9FBB-2FE64676D7A0}"/>
              </a:ext>
            </a:extLst>
          </p:cNvPr>
          <p:cNvSpPr/>
          <p:nvPr/>
        </p:nvSpPr>
        <p:spPr>
          <a:xfrm>
            <a:off x="7961430" y="2537050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D1933D-7DD9-40CA-8000-4BE8DD6407AB}"/>
              </a:ext>
            </a:extLst>
          </p:cNvPr>
          <p:cNvSpPr txBox="1"/>
          <p:nvPr/>
        </p:nvSpPr>
        <p:spPr>
          <a:xfrm>
            <a:off x="7850397" y="3141519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F44378-5DD9-474C-908F-842D270CD013}"/>
              </a:ext>
            </a:extLst>
          </p:cNvPr>
          <p:cNvSpPr txBox="1"/>
          <p:nvPr/>
        </p:nvSpPr>
        <p:spPr>
          <a:xfrm>
            <a:off x="7877032" y="3531549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49C9303-B4A4-42E9-AB5F-F16355315DC2}"/>
              </a:ext>
            </a:extLst>
          </p:cNvPr>
          <p:cNvSpPr/>
          <p:nvPr/>
        </p:nvSpPr>
        <p:spPr>
          <a:xfrm>
            <a:off x="7961430" y="3483964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89EA90-9071-4BCD-B440-F5F78A769CB2}"/>
              </a:ext>
            </a:extLst>
          </p:cNvPr>
          <p:cNvSpPr txBox="1"/>
          <p:nvPr/>
        </p:nvSpPr>
        <p:spPr>
          <a:xfrm>
            <a:off x="7850397" y="4088433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4CFF95-F221-494D-8923-40E16738FFEB}"/>
              </a:ext>
            </a:extLst>
          </p:cNvPr>
          <p:cNvSpPr txBox="1"/>
          <p:nvPr/>
        </p:nvSpPr>
        <p:spPr>
          <a:xfrm>
            <a:off x="7877032" y="4478463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19C00B7-A746-408A-9531-F9C62F648758}"/>
              </a:ext>
            </a:extLst>
          </p:cNvPr>
          <p:cNvSpPr/>
          <p:nvPr/>
        </p:nvSpPr>
        <p:spPr>
          <a:xfrm>
            <a:off x="7961430" y="4430878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131761A-A067-4863-94BA-AA42AEBC03F0}"/>
              </a:ext>
            </a:extLst>
          </p:cNvPr>
          <p:cNvSpPr txBox="1"/>
          <p:nvPr/>
        </p:nvSpPr>
        <p:spPr>
          <a:xfrm>
            <a:off x="7850397" y="5035347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ECAD051-E6BC-4EF0-B8A9-17CD401661D7}"/>
              </a:ext>
            </a:extLst>
          </p:cNvPr>
          <p:cNvSpPr txBox="1"/>
          <p:nvPr/>
        </p:nvSpPr>
        <p:spPr>
          <a:xfrm>
            <a:off x="7877032" y="5425377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C51DFD0-0E39-466E-A293-DB4084F90B06}"/>
              </a:ext>
            </a:extLst>
          </p:cNvPr>
          <p:cNvSpPr/>
          <p:nvPr/>
        </p:nvSpPr>
        <p:spPr>
          <a:xfrm>
            <a:off x="7961430" y="5377792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302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0F83136E-98DE-4123-AC77-99E1CE6FEAEA}"/>
              </a:ext>
            </a:extLst>
          </p:cNvPr>
          <p:cNvSpPr/>
          <p:nvPr/>
        </p:nvSpPr>
        <p:spPr>
          <a:xfrm rot="9692354">
            <a:off x="576434" y="3780300"/>
            <a:ext cx="1463336" cy="146333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9FAA706-1D7A-4299-A553-157EC791CD76}"/>
              </a:ext>
            </a:extLst>
          </p:cNvPr>
          <p:cNvSpPr/>
          <p:nvPr/>
        </p:nvSpPr>
        <p:spPr>
          <a:xfrm rot="9900000">
            <a:off x="2420344" y="2716176"/>
            <a:ext cx="1904471" cy="190446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AAA6B424-3C09-4130-9359-33CC32C7663E}"/>
              </a:ext>
            </a:extLst>
          </p:cNvPr>
          <p:cNvSpPr/>
          <p:nvPr/>
        </p:nvSpPr>
        <p:spPr>
          <a:xfrm rot="10800000">
            <a:off x="4705391" y="1654655"/>
            <a:ext cx="2781220" cy="278121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589B4595-BE19-4919-9854-C53BF1EE5C76}"/>
              </a:ext>
            </a:extLst>
          </p:cNvPr>
          <p:cNvSpPr/>
          <p:nvPr/>
        </p:nvSpPr>
        <p:spPr>
          <a:xfrm rot="11907646" flipH="1">
            <a:off x="10152230" y="3802045"/>
            <a:ext cx="1463336" cy="146333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6848963B-5C1E-45B6-A286-4BC193B4EFFD}"/>
              </a:ext>
            </a:extLst>
          </p:cNvPr>
          <p:cNvSpPr/>
          <p:nvPr/>
        </p:nvSpPr>
        <p:spPr>
          <a:xfrm rot="11700000" flipH="1">
            <a:off x="7867183" y="2693754"/>
            <a:ext cx="1904471" cy="190446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31E4A9B8-E80B-4511-B45E-AAEF173241C1}"/>
              </a:ext>
            </a:extLst>
          </p:cNvPr>
          <p:cNvSpPr txBox="1"/>
          <p:nvPr/>
        </p:nvSpPr>
        <p:spPr>
          <a:xfrm>
            <a:off x="3397826" y="4931156"/>
            <a:ext cx="539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TITLE HERE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39B8A54F-3DC2-43C5-983D-1DB3540BBCDB}"/>
              </a:ext>
            </a:extLst>
          </p:cNvPr>
          <p:cNvCxnSpPr>
            <a:cxnSpLocks/>
          </p:cNvCxnSpPr>
          <p:nvPr/>
        </p:nvCxnSpPr>
        <p:spPr>
          <a:xfrm>
            <a:off x="3618512" y="5432361"/>
            <a:ext cx="4873098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B0F246BD-CF14-4ED2-A00D-2EF8654DBCB2}"/>
              </a:ext>
            </a:extLst>
          </p:cNvPr>
          <p:cNvSpPr txBox="1"/>
          <p:nvPr/>
        </p:nvSpPr>
        <p:spPr>
          <a:xfrm>
            <a:off x="3438120" y="5504079"/>
            <a:ext cx="514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Lorem ipsum dolor sit amet, consectetuer adipiscing elit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. Maecenas porttitor congue massa. Fusce posuere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0E243148-71C2-4BC7-83F2-465342CA0BF3}"/>
              </a:ext>
            </a:extLst>
          </p:cNvPr>
          <p:cNvSpPr/>
          <p:nvPr/>
        </p:nvSpPr>
        <p:spPr>
          <a:xfrm>
            <a:off x="-117263" y="4295195"/>
            <a:ext cx="12395200" cy="4727248"/>
          </a:xfrm>
          <a:prstGeom prst="ellipse">
            <a:avLst/>
          </a:prstGeom>
          <a:solidFill>
            <a:srgbClr val="F0F0F0"/>
          </a:solidFill>
          <a:ln w="63500">
            <a:gradFill flip="none" rotWithShape="1">
              <a:gsLst>
                <a:gs pos="0">
                  <a:schemeClr val="accent1"/>
                </a:gs>
                <a:gs pos="54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D874631-B10F-42A3-A081-CEF450B73572}"/>
              </a:ext>
            </a:extLst>
          </p:cNvPr>
          <p:cNvSpPr txBox="1"/>
          <p:nvPr/>
        </p:nvSpPr>
        <p:spPr>
          <a:xfrm>
            <a:off x="3550226" y="5083556"/>
            <a:ext cx="539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0DC6E5CC-125D-48FE-9AD8-D468637497DA}"/>
              </a:ext>
            </a:extLst>
          </p:cNvPr>
          <p:cNvCxnSpPr>
            <a:cxnSpLocks/>
          </p:cNvCxnSpPr>
          <p:nvPr/>
        </p:nvCxnSpPr>
        <p:spPr>
          <a:xfrm>
            <a:off x="3770912" y="5584761"/>
            <a:ext cx="4873098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50D04E39-DB31-4629-AC8B-3701ED224D38}"/>
              </a:ext>
            </a:extLst>
          </p:cNvPr>
          <p:cNvSpPr txBox="1"/>
          <p:nvPr/>
        </p:nvSpPr>
        <p:spPr>
          <a:xfrm>
            <a:off x="3590520" y="5656479"/>
            <a:ext cx="514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 porttitor congue massa. Fusce posuere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56DDBEB-460D-47D4-8691-B4327828E9F1}"/>
              </a:ext>
            </a:extLst>
          </p:cNvPr>
          <p:cNvSpPr txBox="1"/>
          <p:nvPr/>
        </p:nvSpPr>
        <p:spPr>
          <a:xfrm>
            <a:off x="5063723" y="2352743"/>
            <a:ext cx="206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5320801-3FA1-4825-92B2-862ED3B824F5}"/>
              </a:ext>
            </a:extLst>
          </p:cNvPr>
          <p:cNvCxnSpPr>
            <a:cxnSpLocks/>
          </p:cNvCxnSpPr>
          <p:nvPr/>
        </p:nvCxnSpPr>
        <p:spPr>
          <a:xfrm>
            <a:off x="5148154" y="2853948"/>
            <a:ext cx="1864367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4FD55C09-7987-4ED9-AFB7-56C05A3599C8}"/>
              </a:ext>
            </a:extLst>
          </p:cNvPr>
          <p:cNvSpPr txBox="1"/>
          <p:nvPr/>
        </p:nvSpPr>
        <p:spPr>
          <a:xfrm>
            <a:off x="4955876" y="2955115"/>
            <a:ext cx="23303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</a:t>
            </a:r>
            <a:r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adipiscing elit. Maecenas porttitor congue massa. Fusce posuere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35A636F-6D95-4BD1-B693-ADB7B6F81ECE}"/>
              </a:ext>
            </a:extLst>
          </p:cNvPr>
          <p:cNvSpPr txBox="1"/>
          <p:nvPr/>
        </p:nvSpPr>
        <p:spPr>
          <a:xfrm>
            <a:off x="2498549" y="3276488"/>
            <a:ext cx="172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5D4D6D90-68C4-45FA-A7CF-C881CC3E64B2}"/>
              </a:ext>
            </a:extLst>
          </p:cNvPr>
          <p:cNvCxnSpPr>
            <a:cxnSpLocks/>
          </p:cNvCxnSpPr>
          <p:nvPr/>
        </p:nvCxnSpPr>
        <p:spPr>
          <a:xfrm>
            <a:off x="2569241" y="3627956"/>
            <a:ext cx="156098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AE37249F-4983-4FF6-BC96-0E2C9D1DF87B}"/>
              </a:ext>
            </a:extLst>
          </p:cNvPr>
          <p:cNvSpPr txBox="1"/>
          <p:nvPr/>
        </p:nvSpPr>
        <p:spPr>
          <a:xfrm>
            <a:off x="2511456" y="3640871"/>
            <a:ext cx="1648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</a:t>
            </a:r>
            <a:r>
              <a:rPr lang="en-US" altLang="zh-CN" sz="9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adipiscing elit.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B9BCF0B-C250-4E60-8140-859D5031FE9A}"/>
              </a:ext>
            </a:extLst>
          </p:cNvPr>
          <p:cNvSpPr txBox="1"/>
          <p:nvPr/>
        </p:nvSpPr>
        <p:spPr>
          <a:xfrm>
            <a:off x="690769" y="4217654"/>
            <a:ext cx="120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56D5E40-3BBE-4258-8E27-0472A1C714AC}"/>
              </a:ext>
            </a:extLst>
          </p:cNvPr>
          <p:cNvCxnSpPr>
            <a:cxnSpLocks/>
          </p:cNvCxnSpPr>
          <p:nvPr/>
        </p:nvCxnSpPr>
        <p:spPr>
          <a:xfrm>
            <a:off x="749296" y="4515574"/>
            <a:ext cx="1090141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93BFEDDC-57FD-4639-BDF6-566D4AB1D034}"/>
              </a:ext>
            </a:extLst>
          </p:cNvPr>
          <p:cNvSpPr txBox="1"/>
          <p:nvPr/>
        </p:nvSpPr>
        <p:spPr>
          <a:xfrm>
            <a:off x="718801" y="4536495"/>
            <a:ext cx="115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</a:t>
            </a:r>
            <a:r>
              <a:rPr lang="en-US" altLang="zh-CN" sz="9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sit amet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7C0FF62-5E09-426E-8C8C-7B26B4FBC4F2}"/>
              </a:ext>
            </a:extLst>
          </p:cNvPr>
          <p:cNvSpPr txBox="1"/>
          <p:nvPr/>
        </p:nvSpPr>
        <p:spPr>
          <a:xfrm>
            <a:off x="7985965" y="3246763"/>
            <a:ext cx="1728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A3E5ADDE-8428-4F4D-8DAE-B0B7CF80079C}"/>
              </a:ext>
            </a:extLst>
          </p:cNvPr>
          <p:cNvCxnSpPr>
            <a:cxnSpLocks/>
          </p:cNvCxnSpPr>
          <p:nvPr/>
        </p:nvCxnSpPr>
        <p:spPr>
          <a:xfrm>
            <a:off x="8056657" y="3598231"/>
            <a:ext cx="1560983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2BBEFF2E-8A42-481F-89F6-AFEBC9A8B072}"/>
              </a:ext>
            </a:extLst>
          </p:cNvPr>
          <p:cNvSpPr txBox="1"/>
          <p:nvPr/>
        </p:nvSpPr>
        <p:spPr>
          <a:xfrm>
            <a:off x="7998872" y="3611146"/>
            <a:ext cx="1648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9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consectetuer adipiscing elit.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2ABFA698-47CC-4AE3-98A3-95A4BD2CEF44}"/>
              </a:ext>
            </a:extLst>
          </p:cNvPr>
          <p:cNvSpPr txBox="1"/>
          <p:nvPr/>
        </p:nvSpPr>
        <p:spPr>
          <a:xfrm>
            <a:off x="10294035" y="4157942"/>
            <a:ext cx="120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2D39BA58-8E81-47E1-91D0-38FDC35BC5D3}"/>
              </a:ext>
            </a:extLst>
          </p:cNvPr>
          <p:cNvCxnSpPr>
            <a:cxnSpLocks/>
          </p:cNvCxnSpPr>
          <p:nvPr/>
        </p:nvCxnSpPr>
        <p:spPr>
          <a:xfrm>
            <a:off x="10352562" y="4455862"/>
            <a:ext cx="1090141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44DED872-8036-4075-8FB3-E9B28B09F592}"/>
              </a:ext>
            </a:extLst>
          </p:cNvPr>
          <p:cNvSpPr txBox="1"/>
          <p:nvPr/>
        </p:nvSpPr>
        <p:spPr>
          <a:xfrm>
            <a:off x="10322067" y="4476783"/>
            <a:ext cx="115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altLang="zh-CN" sz="9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3836981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AAA3E34D-FF83-4C25-8342-AE3D838D9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48" name="Arc 40">
            <a:extLst>
              <a:ext uri="{FF2B5EF4-FFF2-40B4-BE49-F238E27FC236}">
                <a16:creationId xmlns:a16="http://schemas.microsoft.com/office/drawing/2014/main" id="{9EF7CAA0-E7BD-43B2-8558-2C84C19CAD88}"/>
              </a:ext>
            </a:extLst>
          </p:cNvPr>
          <p:cNvSpPr/>
          <p:nvPr/>
        </p:nvSpPr>
        <p:spPr>
          <a:xfrm>
            <a:off x="4299834" y="3341705"/>
            <a:ext cx="3476171" cy="3474720"/>
          </a:xfrm>
          <a:prstGeom prst="arc">
            <a:avLst>
              <a:gd name="adj1" fmla="val 10935495"/>
              <a:gd name="adj2" fmla="val 21537350"/>
            </a:avLst>
          </a:prstGeom>
          <a:ln w="114300" cap="rnd">
            <a:solidFill>
              <a:schemeClr val="accent3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Oval 43">
            <a:extLst>
              <a:ext uri="{FF2B5EF4-FFF2-40B4-BE49-F238E27FC236}">
                <a16:creationId xmlns:a16="http://schemas.microsoft.com/office/drawing/2014/main" id="{F080AC73-8F44-4411-96BA-521B146729B3}"/>
              </a:ext>
            </a:extLst>
          </p:cNvPr>
          <p:cNvSpPr>
            <a:spLocks noChangeAspect="1"/>
          </p:cNvSpPr>
          <p:nvPr/>
        </p:nvSpPr>
        <p:spPr>
          <a:xfrm>
            <a:off x="4249349" y="4971988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Oval 44">
            <a:extLst>
              <a:ext uri="{FF2B5EF4-FFF2-40B4-BE49-F238E27FC236}">
                <a16:creationId xmlns:a16="http://schemas.microsoft.com/office/drawing/2014/main" id="{CD00B904-C773-4907-920F-6B1FB32C9F75}"/>
              </a:ext>
            </a:extLst>
          </p:cNvPr>
          <p:cNvSpPr>
            <a:spLocks noChangeAspect="1"/>
          </p:cNvSpPr>
          <p:nvPr/>
        </p:nvSpPr>
        <p:spPr>
          <a:xfrm>
            <a:off x="4763667" y="3743525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Oval 45">
            <a:extLst>
              <a:ext uri="{FF2B5EF4-FFF2-40B4-BE49-F238E27FC236}">
                <a16:creationId xmlns:a16="http://schemas.microsoft.com/office/drawing/2014/main" id="{E516772B-F483-444F-902A-1A44C184C65E}"/>
              </a:ext>
            </a:extLst>
          </p:cNvPr>
          <p:cNvSpPr>
            <a:spLocks noChangeAspect="1"/>
          </p:cNvSpPr>
          <p:nvPr/>
        </p:nvSpPr>
        <p:spPr>
          <a:xfrm>
            <a:off x="5961719" y="323426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Oval 46">
            <a:extLst>
              <a:ext uri="{FF2B5EF4-FFF2-40B4-BE49-F238E27FC236}">
                <a16:creationId xmlns:a16="http://schemas.microsoft.com/office/drawing/2014/main" id="{F24A2668-F848-4E55-A69D-616CB27004BF}"/>
              </a:ext>
            </a:extLst>
          </p:cNvPr>
          <p:cNvSpPr>
            <a:spLocks noChangeAspect="1"/>
          </p:cNvSpPr>
          <p:nvPr/>
        </p:nvSpPr>
        <p:spPr>
          <a:xfrm>
            <a:off x="7214023" y="3743525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Oval 47">
            <a:extLst>
              <a:ext uri="{FF2B5EF4-FFF2-40B4-BE49-F238E27FC236}">
                <a16:creationId xmlns:a16="http://schemas.microsoft.com/office/drawing/2014/main" id="{141C4007-3B9A-490F-B40C-447DFBDF89D9}"/>
              </a:ext>
            </a:extLst>
          </p:cNvPr>
          <p:cNvSpPr>
            <a:spLocks noChangeAspect="1"/>
          </p:cNvSpPr>
          <p:nvPr/>
        </p:nvSpPr>
        <p:spPr>
          <a:xfrm>
            <a:off x="7722055" y="4971988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Oval 61">
            <a:extLst>
              <a:ext uri="{FF2B5EF4-FFF2-40B4-BE49-F238E27FC236}">
                <a16:creationId xmlns:a16="http://schemas.microsoft.com/office/drawing/2014/main" id="{33124E4E-FFC4-4B8E-B760-8D0D48279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750" y="4541779"/>
            <a:ext cx="969171" cy="9683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" name="Oval 59">
            <a:extLst>
              <a:ext uri="{FF2B5EF4-FFF2-40B4-BE49-F238E27FC236}">
                <a16:creationId xmlns:a16="http://schemas.microsoft.com/office/drawing/2014/main" id="{366012C4-853D-4A83-BEF5-94CE817EB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265" y="2860547"/>
            <a:ext cx="969171" cy="9715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5" name="Oval 60">
            <a:extLst>
              <a:ext uri="{FF2B5EF4-FFF2-40B4-BE49-F238E27FC236}">
                <a16:creationId xmlns:a16="http://schemas.microsoft.com/office/drawing/2014/main" id="{815935C0-BE9C-4713-BBFD-30A588377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523" y="2040371"/>
            <a:ext cx="966792" cy="9715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5" name="Oval 62">
            <a:extLst>
              <a:ext uri="{FF2B5EF4-FFF2-40B4-BE49-F238E27FC236}">
                <a16:creationId xmlns:a16="http://schemas.microsoft.com/office/drawing/2014/main" id="{ECE272DC-A325-4A4A-A1A5-ADCDE382C069}"/>
              </a:ext>
            </a:extLst>
          </p:cNvPr>
          <p:cNvSpPr>
            <a:spLocks noChangeArrowheads="1"/>
          </p:cNvSpPr>
          <p:nvPr/>
        </p:nvSpPr>
        <p:spPr bwMode="auto">
          <a:xfrm rot="21540000">
            <a:off x="3711129" y="2862133"/>
            <a:ext cx="966789" cy="9683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3" name="Oval 35">
            <a:extLst>
              <a:ext uri="{FF2B5EF4-FFF2-40B4-BE49-F238E27FC236}">
                <a16:creationId xmlns:a16="http://schemas.microsoft.com/office/drawing/2014/main" id="{77D87FE6-BBDE-44F8-90C9-FA803791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079" y="4575118"/>
            <a:ext cx="901700" cy="90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D561EAA-94B8-4428-8006-3E6B6A8FE76E}"/>
              </a:ext>
            </a:extLst>
          </p:cNvPr>
          <p:cNvGrpSpPr/>
          <p:nvPr/>
        </p:nvGrpSpPr>
        <p:grpSpPr>
          <a:xfrm>
            <a:off x="8867778" y="4609787"/>
            <a:ext cx="2905124" cy="808623"/>
            <a:chOff x="782710" y="4175277"/>
            <a:chExt cx="3048921" cy="808623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8E8C633D-57D2-4417-A36A-E0BA9C163B85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670A570-732D-4ED2-927D-D8E576A43011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76D59E66-C4ED-4F62-9C56-47CC51FF2835}"/>
              </a:ext>
            </a:extLst>
          </p:cNvPr>
          <p:cNvGrpSpPr/>
          <p:nvPr/>
        </p:nvGrpSpPr>
        <p:grpSpPr>
          <a:xfrm>
            <a:off x="419099" y="4609787"/>
            <a:ext cx="2591807" cy="808623"/>
            <a:chOff x="1296729" y="5049691"/>
            <a:chExt cx="2714776" cy="808623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EB0E37D1-08C7-4DC6-AD28-2DB2020A4EFF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6ED5D7D2-7B73-48FA-B55A-5BED8CF37F72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sp>
        <p:nvSpPr>
          <p:cNvPr id="58" name="椭圆 57">
            <a:extLst>
              <a:ext uri="{FF2B5EF4-FFF2-40B4-BE49-F238E27FC236}">
                <a16:creationId xmlns:a16="http://schemas.microsoft.com/office/drawing/2014/main" id="{3D9205C3-A32A-48E1-B8FD-E4B0B9BE89FF}"/>
              </a:ext>
            </a:extLst>
          </p:cNvPr>
          <p:cNvSpPr/>
          <p:nvPr/>
        </p:nvSpPr>
        <p:spPr>
          <a:xfrm>
            <a:off x="12357100" y="296142"/>
            <a:ext cx="2133600" cy="213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734B701A-09A0-46AB-8618-1B196144F025}"/>
              </a:ext>
            </a:extLst>
          </p:cNvPr>
          <p:cNvGrpSpPr/>
          <p:nvPr/>
        </p:nvGrpSpPr>
        <p:grpSpPr>
          <a:xfrm>
            <a:off x="4984512" y="4049844"/>
            <a:ext cx="2106815" cy="2103402"/>
            <a:chOff x="4956115" y="4049844"/>
            <a:chExt cx="2106815" cy="2103402"/>
          </a:xfrm>
        </p:grpSpPr>
        <p:sp>
          <p:nvSpPr>
            <p:cNvPr id="49" name="Oval 60">
              <a:extLst>
                <a:ext uri="{FF2B5EF4-FFF2-40B4-BE49-F238E27FC236}">
                  <a16:creationId xmlns:a16="http://schemas.microsoft.com/office/drawing/2014/main" id="{4606F0D5-6AEA-42CE-BF3E-FD7F2A3E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2972" y="4049844"/>
              <a:ext cx="2093100" cy="2103402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F5C675D6-01C8-4EF7-99B6-87562CA92D5C}"/>
                </a:ext>
              </a:extLst>
            </p:cNvPr>
            <p:cNvSpPr txBox="1"/>
            <p:nvPr/>
          </p:nvSpPr>
          <p:spPr>
            <a:xfrm>
              <a:off x="4956115" y="4562936"/>
              <a:ext cx="2106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HERE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4E9A12C1-1222-4551-BF31-604FACAC3866}"/>
              </a:ext>
            </a:extLst>
          </p:cNvPr>
          <p:cNvGrpSpPr/>
          <p:nvPr/>
        </p:nvGrpSpPr>
        <p:grpSpPr>
          <a:xfrm>
            <a:off x="8220081" y="2909631"/>
            <a:ext cx="2905124" cy="808623"/>
            <a:chOff x="782710" y="4175277"/>
            <a:chExt cx="3048921" cy="808623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956D94A6-CF64-4B46-976A-34AA5C315D71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BD7CF41E-D42B-41BA-982D-D68D94033DB3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676AE723-4587-4403-A99B-5AA5AB55EF3E}"/>
              </a:ext>
            </a:extLst>
          </p:cNvPr>
          <p:cNvGrpSpPr/>
          <p:nvPr/>
        </p:nvGrpSpPr>
        <p:grpSpPr>
          <a:xfrm>
            <a:off x="1003297" y="2909631"/>
            <a:ext cx="2591807" cy="808623"/>
            <a:chOff x="1296729" y="5049691"/>
            <a:chExt cx="2714776" cy="808623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3396FD46-7CFC-419E-9C45-411684E16BF8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104C4273-3FD7-4301-87C2-42B6BAC5C8FD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8856802F-5D35-4C06-A0BC-868312B26922}"/>
              </a:ext>
            </a:extLst>
          </p:cNvPr>
          <p:cNvSpPr txBox="1"/>
          <p:nvPr/>
        </p:nvSpPr>
        <p:spPr>
          <a:xfrm>
            <a:off x="5092275" y="1205197"/>
            <a:ext cx="200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A8610A21-7EB9-4090-B192-3BCC59D0DB77}"/>
              </a:ext>
            </a:extLst>
          </p:cNvPr>
          <p:cNvSpPr txBox="1"/>
          <p:nvPr/>
        </p:nvSpPr>
        <p:spPr>
          <a:xfrm>
            <a:off x="3957355" y="1540870"/>
            <a:ext cx="4277290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70" name="rocket" title="Icon of a rocket">
            <a:extLst>
              <a:ext uri="{FF2B5EF4-FFF2-40B4-BE49-F238E27FC236}">
                <a16:creationId xmlns:a16="http://schemas.microsoft.com/office/drawing/2014/main" id="{910A48C7-55B4-4CE8-8AA7-6B927B9D78B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341565" y="4808943"/>
            <a:ext cx="442728" cy="43405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1" name="Broadcasting_F1B5" title="Icon of a communication dish with signal lines">
            <a:extLst>
              <a:ext uri="{FF2B5EF4-FFF2-40B4-BE49-F238E27FC236}">
                <a16:creationId xmlns:a16="http://schemas.microsoft.com/office/drawing/2014/main" id="{87E76669-B8F0-465E-98D4-9AFB5C43A780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8378412" y="4808942"/>
            <a:ext cx="433846" cy="43405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2" name="signal_3" title="Icon of a communication tower with signal lines">
            <a:extLst>
              <a:ext uri="{FF2B5EF4-FFF2-40B4-BE49-F238E27FC236}">
                <a16:creationId xmlns:a16="http://schemas.microsoft.com/office/drawing/2014/main" id="{8DDCA900-877F-4E15-91D8-0A943E626C4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036295" y="3129296"/>
            <a:ext cx="316456" cy="43405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3" name="IoT" title="Icon of five circles that all connect to a center circle">
            <a:extLst>
              <a:ext uri="{FF2B5EF4-FFF2-40B4-BE49-F238E27FC236}">
                <a16:creationId xmlns:a16="http://schemas.microsoft.com/office/drawing/2014/main" id="{0D2DF18C-6B78-4EFD-A04A-C34E4CB6A6B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15173" y="3129296"/>
            <a:ext cx="433354" cy="43405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E2158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4" name="Intelligence" title="Icon of circles connected by crossing lines">
            <a:extLst>
              <a:ext uri="{FF2B5EF4-FFF2-40B4-BE49-F238E27FC236}">
                <a16:creationId xmlns:a16="http://schemas.microsoft.com/office/drawing/2014/main" id="{2C00B1D4-124D-4A7A-9683-915D2D7689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12065" y="2309120"/>
            <a:ext cx="451708" cy="43405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8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8E98D378-DC5C-45FD-BDA7-2F51EFDFE1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43EE500B-93C0-4951-B1EE-A4A5D1BBA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3F08D36F-97F5-40D4-A40D-D8A202EA55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C8D45E4F-6186-4C42-AD8D-E7B7E32061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9FDBFB08-294B-4325-9DC5-2F51D7D29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af-ZA" altLang="zh-CN"/>
              <a:t>Please Add Text Here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2FB6C988-BFCC-431F-820A-7CE380F08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E068B0A6-1160-4F75-8065-296A47ACE0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af-ZA" altLang="zh-CN"/>
              <a:t>Please Add Text Here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6F596487-1F17-4282-A816-E104D31218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0A7ED657-1A16-41C0-88C0-C9A469179E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af-ZA" altLang="zh-CN"/>
              <a:t>Please Add Text Here</a:t>
            </a:r>
          </a:p>
        </p:txBody>
      </p:sp>
    </p:spTree>
    <p:extLst>
      <p:ext uri="{BB962C8B-B14F-4D97-AF65-F5344CB8AC3E}">
        <p14:creationId xmlns:p14="http://schemas.microsoft.com/office/powerpoint/2010/main" val="1496157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心得体会</a:t>
            </a: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A284E6FB-5BC2-4C57-AAD8-8C52C2ED137F}"/>
              </a:ext>
            </a:extLst>
          </p:cNvPr>
          <p:cNvSpPr/>
          <p:nvPr/>
        </p:nvSpPr>
        <p:spPr>
          <a:xfrm>
            <a:off x="-657225" y="1793876"/>
            <a:ext cx="13315950" cy="3674862"/>
          </a:xfrm>
          <a:custGeom>
            <a:avLst/>
            <a:gdLst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314700"/>
              <a:gd name="connsiteX1" fmla="*/ 1266825 w 10191750"/>
              <a:gd name="connsiteY1" fmla="*/ 3105150 h 3314700"/>
              <a:gd name="connsiteX2" fmla="*/ 3267075 w 10191750"/>
              <a:gd name="connsiteY2" fmla="*/ 742950 h 3314700"/>
              <a:gd name="connsiteX3" fmla="*/ 4886325 w 10191750"/>
              <a:gd name="connsiteY3" fmla="*/ 3124200 h 3314700"/>
              <a:gd name="connsiteX4" fmla="*/ 7229475 w 10191750"/>
              <a:gd name="connsiteY4" fmla="*/ 800100 h 3314700"/>
              <a:gd name="connsiteX5" fmla="*/ 8324850 w 10191750"/>
              <a:gd name="connsiteY5" fmla="*/ 3314700 h 3314700"/>
              <a:gd name="connsiteX6" fmla="*/ 10191750 w 10191750"/>
              <a:gd name="connsiteY6" fmla="*/ 0 h 3314700"/>
              <a:gd name="connsiteX7" fmla="*/ 10191750 w 10191750"/>
              <a:gd name="connsiteY7" fmla="*/ 0 h 3314700"/>
              <a:gd name="connsiteX0" fmla="*/ 0 w 10191750"/>
              <a:gd name="connsiteY0" fmla="*/ 276225 h 3526231"/>
              <a:gd name="connsiteX1" fmla="*/ 1266825 w 10191750"/>
              <a:gd name="connsiteY1" fmla="*/ 3105150 h 3526231"/>
              <a:gd name="connsiteX2" fmla="*/ 3267075 w 10191750"/>
              <a:gd name="connsiteY2" fmla="*/ 742950 h 3526231"/>
              <a:gd name="connsiteX3" fmla="*/ 4886325 w 10191750"/>
              <a:gd name="connsiteY3" fmla="*/ 3124200 h 3526231"/>
              <a:gd name="connsiteX4" fmla="*/ 7229475 w 10191750"/>
              <a:gd name="connsiteY4" fmla="*/ 800100 h 3526231"/>
              <a:gd name="connsiteX5" fmla="*/ 8324850 w 10191750"/>
              <a:gd name="connsiteY5" fmla="*/ 3314700 h 3526231"/>
              <a:gd name="connsiteX6" fmla="*/ 10191750 w 10191750"/>
              <a:gd name="connsiteY6" fmla="*/ 0 h 3526231"/>
              <a:gd name="connsiteX7" fmla="*/ 10191750 w 10191750"/>
              <a:gd name="connsiteY7" fmla="*/ 0 h 3526231"/>
              <a:gd name="connsiteX0" fmla="*/ 0 w 10191750"/>
              <a:gd name="connsiteY0" fmla="*/ 276225 h 3315441"/>
              <a:gd name="connsiteX1" fmla="*/ 1266825 w 10191750"/>
              <a:gd name="connsiteY1" fmla="*/ 3105150 h 3315441"/>
              <a:gd name="connsiteX2" fmla="*/ 3267075 w 10191750"/>
              <a:gd name="connsiteY2" fmla="*/ 742950 h 3315441"/>
              <a:gd name="connsiteX3" fmla="*/ 4886325 w 10191750"/>
              <a:gd name="connsiteY3" fmla="*/ 3124200 h 3315441"/>
              <a:gd name="connsiteX4" fmla="*/ 7229475 w 10191750"/>
              <a:gd name="connsiteY4" fmla="*/ 800100 h 3315441"/>
              <a:gd name="connsiteX5" fmla="*/ 8324850 w 10191750"/>
              <a:gd name="connsiteY5" fmla="*/ 3314700 h 3315441"/>
              <a:gd name="connsiteX6" fmla="*/ 10191750 w 10191750"/>
              <a:gd name="connsiteY6" fmla="*/ 0 h 3315441"/>
              <a:gd name="connsiteX7" fmla="*/ 10191750 w 10191750"/>
              <a:gd name="connsiteY7" fmla="*/ 0 h 3315441"/>
              <a:gd name="connsiteX0" fmla="*/ 0 w 10191750"/>
              <a:gd name="connsiteY0" fmla="*/ 276225 h 3315409"/>
              <a:gd name="connsiteX1" fmla="*/ 1266825 w 10191750"/>
              <a:gd name="connsiteY1" fmla="*/ 3105150 h 3315409"/>
              <a:gd name="connsiteX2" fmla="*/ 3267075 w 10191750"/>
              <a:gd name="connsiteY2" fmla="*/ 742950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267075 w 10191750"/>
              <a:gd name="connsiteY2" fmla="*/ 742950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514725 w 10191750"/>
              <a:gd name="connsiteY2" fmla="*/ 828675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0191750"/>
              <a:gd name="connsiteY0" fmla="*/ 276225 h 3315409"/>
              <a:gd name="connsiteX1" fmla="*/ 1019175 w 10191750"/>
              <a:gd name="connsiteY1" fmla="*/ 3219450 h 3315409"/>
              <a:gd name="connsiteX2" fmla="*/ 3514725 w 10191750"/>
              <a:gd name="connsiteY2" fmla="*/ 828675 h 3315409"/>
              <a:gd name="connsiteX3" fmla="*/ 4886325 w 10191750"/>
              <a:gd name="connsiteY3" fmla="*/ 3124200 h 3315409"/>
              <a:gd name="connsiteX4" fmla="*/ 7229475 w 10191750"/>
              <a:gd name="connsiteY4" fmla="*/ 800100 h 3315409"/>
              <a:gd name="connsiteX5" fmla="*/ 8324850 w 10191750"/>
              <a:gd name="connsiteY5" fmla="*/ 3314700 h 3315409"/>
              <a:gd name="connsiteX6" fmla="*/ 10191750 w 10191750"/>
              <a:gd name="connsiteY6" fmla="*/ 0 h 3315409"/>
              <a:gd name="connsiteX7" fmla="*/ 10191750 w 10191750"/>
              <a:gd name="connsiteY7" fmla="*/ 0 h 3315409"/>
              <a:gd name="connsiteX0" fmla="*/ 0 w 11410950"/>
              <a:gd name="connsiteY0" fmla="*/ 474643 h 3513709"/>
              <a:gd name="connsiteX1" fmla="*/ 1019175 w 11410950"/>
              <a:gd name="connsiteY1" fmla="*/ 3417868 h 3513709"/>
              <a:gd name="connsiteX2" fmla="*/ 3514725 w 11410950"/>
              <a:gd name="connsiteY2" fmla="*/ 1027093 h 3513709"/>
              <a:gd name="connsiteX3" fmla="*/ 4886325 w 11410950"/>
              <a:gd name="connsiteY3" fmla="*/ 3322618 h 3513709"/>
              <a:gd name="connsiteX4" fmla="*/ 7229475 w 11410950"/>
              <a:gd name="connsiteY4" fmla="*/ 998518 h 3513709"/>
              <a:gd name="connsiteX5" fmla="*/ 8324850 w 11410950"/>
              <a:gd name="connsiteY5" fmla="*/ 3513118 h 3513709"/>
              <a:gd name="connsiteX6" fmla="*/ 10191750 w 11410950"/>
              <a:gd name="connsiteY6" fmla="*/ 198418 h 3513709"/>
              <a:gd name="connsiteX7" fmla="*/ 11410950 w 11410950"/>
              <a:gd name="connsiteY7" fmla="*/ 401618 h 3513709"/>
              <a:gd name="connsiteX0" fmla="*/ 0 w 11410950"/>
              <a:gd name="connsiteY0" fmla="*/ 212548 h 3252518"/>
              <a:gd name="connsiteX1" fmla="*/ 1019175 w 11410950"/>
              <a:gd name="connsiteY1" fmla="*/ 3155773 h 3252518"/>
              <a:gd name="connsiteX2" fmla="*/ 3514725 w 11410950"/>
              <a:gd name="connsiteY2" fmla="*/ 764998 h 3252518"/>
              <a:gd name="connsiteX3" fmla="*/ 4886325 w 11410950"/>
              <a:gd name="connsiteY3" fmla="*/ 3060523 h 3252518"/>
              <a:gd name="connsiteX4" fmla="*/ 7229475 w 11410950"/>
              <a:gd name="connsiteY4" fmla="*/ 736423 h 3252518"/>
              <a:gd name="connsiteX5" fmla="*/ 8324850 w 11410950"/>
              <a:gd name="connsiteY5" fmla="*/ 3251023 h 3252518"/>
              <a:gd name="connsiteX6" fmla="*/ 10483850 w 11410950"/>
              <a:gd name="connsiteY6" fmla="*/ 304623 h 3252518"/>
              <a:gd name="connsiteX7" fmla="*/ 11410950 w 11410950"/>
              <a:gd name="connsiteY7" fmla="*/ 139523 h 3252518"/>
              <a:gd name="connsiteX0" fmla="*/ 0 w 11601450"/>
              <a:gd name="connsiteY0" fmla="*/ 85548 h 3252518"/>
              <a:gd name="connsiteX1" fmla="*/ 1209675 w 11601450"/>
              <a:gd name="connsiteY1" fmla="*/ 3155773 h 3252518"/>
              <a:gd name="connsiteX2" fmla="*/ 3705225 w 11601450"/>
              <a:gd name="connsiteY2" fmla="*/ 764998 h 3252518"/>
              <a:gd name="connsiteX3" fmla="*/ 5076825 w 11601450"/>
              <a:gd name="connsiteY3" fmla="*/ 3060523 h 3252518"/>
              <a:gd name="connsiteX4" fmla="*/ 7419975 w 11601450"/>
              <a:gd name="connsiteY4" fmla="*/ 736423 h 3252518"/>
              <a:gd name="connsiteX5" fmla="*/ 8515350 w 11601450"/>
              <a:gd name="connsiteY5" fmla="*/ 3251023 h 3252518"/>
              <a:gd name="connsiteX6" fmla="*/ 10674350 w 11601450"/>
              <a:gd name="connsiteY6" fmla="*/ 304623 h 3252518"/>
              <a:gd name="connsiteX7" fmla="*/ 11601450 w 11601450"/>
              <a:gd name="connsiteY7" fmla="*/ 139523 h 3252518"/>
              <a:gd name="connsiteX0" fmla="*/ 0 w 11601450"/>
              <a:gd name="connsiteY0" fmla="*/ 85548 h 3252518"/>
              <a:gd name="connsiteX1" fmla="*/ 1209675 w 11601450"/>
              <a:gd name="connsiteY1" fmla="*/ 3155773 h 3252518"/>
              <a:gd name="connsiteX2" fmla="*/ 3705225 w 11601450"/>
              <a:gd name="connsiteY2" fmla="*/ 764998 h 3252518"/>
              <a:gd name="connsiteX3" fmla="*/ 5076825 w 11601450"/>
              <a:gd name="connsiteY3" fmla="*/ 3060523 h 3252518"/>
              <a:gd name="connsiteX4" fmla="*/ 7419975 w 11601450"/>
              <a:gd name="connsiteY4" fmla="*/ 736423 h 3252518"/>
              <a:gd name="connsiteX5" fmla="*/ 8515350 w 11601450"/>
              <a:gd name="connsiteY5" fmla="*/ 3251023 h 3252518"/>
              <a:gd name="connsiteX6" fmla="*/ 10674350 w 11601450"/>
              <a:gd name="connsiteY6" fmla="*/ 304623 h 3252518"/>
              <a:gd name="connsiteX7" fmla="*/ 11601450 w 11601450"/>
              <a:gd name="connsiteY7" fmla="*/ 139523 h 3252518"/>
              <a:gd name="connsiteX0" fmla="*/ 0 w 11601450"/>
              <a:gd name="connsiteY0" fmla="*/ 85548 h 3252518"/>
              <a:gd name="connsiteX1" fmla="*/ 288925 w 11601450"/>
              <a:gd name="connsiteY1" fmla="*/ 679272 h 3252518"/>
              <a:gd name="connsiteX2" fmla="*/ 1209675 w 11601450"/>
              <a:gd name="connsiteY2" fmla="*/ 3155773 h 3252518"/>
              <a:gd name="connsiteX3" fmla="*/ 3705225 w 11601450"/>
              <a:gd name="connsiteY3" fmla="*/ 764998 h 3252518"/>
              <a:gd name="connsiteX4" fmla="*/ 5076825 w 11601450"/>
              <a:gd name="connsiteY4" fmla="*/ 3060523 h 3252518"/>
              <a:gd name="connsiteX5" fmla="*/ 7419975 w 11601450"/>
              <a:gd name="connsiteY5" fmla="*/ 736423 h 3252518"/>
              <a:gd name="connsiteX6" fmla="*/ 8515350 w 11601450"/>
              <a:gd name="connsiteY6" fmla="*/ 3251023 h 3252518"/>
              <a:gd name="connsiteX7" fmla="*/ 10674350 w 11601450"/>
              <a:gd name="connsiteY7" fmla="*/ 304623 h 3252518"/>
              <a:gd name="connsiteX8" fmla="*/ 11601450 w 11601450"/>
              <a:gd name="connsiteY8" fmla="*/ 139523 h 3252518"/>
              <a:gd name="connsiteX0" fmla="*/ 0 w 11601450"/>
              <a:gd name="connsiteY0" fmla="*/ 85548 h 3252518"/>
              <a:gd name="connsiteX1" fmla="*/ 581025 w 11601450"/>
              <a:gd name="connsiteY1" fmla="*/ 844372 h 3252518"/>
              <a:gd name="connsiteX2" fmla="*/ 1209675 w 11601450"/>
              <a:gd name="connsiteY2" fmla="*/ 3155773 h 3252518"/>
              <a:gd name="connsiteX3" fmla="*/ 3705225 w 11601450"/>
              <a:gd name="connsiteY3" fmla="*/ 764998 h 3252518"/>
              <a:gd name="connsiteX4" fmla="*/ 5076825 w 11601450"/>
              <a:gd name="connsiteY4" fmla="*/ 3060523 h 3252518"/>
              <a:gd name="connsiteX5" fmla="*/ 7419975 w 11601450"/>
              <a:gd name="connsiteY5" fmla="*/ 736423 h 3252518"/>
              <a:gd name="connsiteX6" fmla="*/ 8515350 w 11601450"/>
              <a:gd name="connsiteY6" fmla="*/ 3251023 h 3252518"/>
              <a:gd name="connsiteX7" fmla="*/ 10674350 w 11601450"/>
              <a:gd name="connsiteY7" fmla="*/ 304623 h 3252518"/>
              <a:gd name="connsiteX8" fmla="*/ 11601450 w 11601450"/>
              <a:gd name="connsiteY8" fmla="*/ 139523 h 3252518"/>
              <a:gd name="connsiteX0" fmla="*/ 0 w 12617450"/>
              <a:gd name="connsiteY0" fmla="*/ 0 h 3459070"/>
              <a:gd name="connsiteX1" fmla="*/ 1597025 w 12617450"/>
              <a:gd name="connsiteY1" fmla="*/ 1050924 h 3459070"/>
              <a:gd name="connsiteX2" fmla="*/ 2225675 w 12617450"/>
              <a:gd name="connsiteY2" fmla="*/ 3362325 h 3459070"/>
              <a:gd name="connsiteX3" fmla="*/ 4721225 w 12617450"/>
              <a:gd name="connsiteY3" fmla="*/ 971550 h 3459070"/>
              <a:gd name="connsiteX4" fmla="*/ 6092825 w 12617450"/>
              <a:gd name="connsiteY4" fmla="*/ 3267075 h 3459070"/>
              <a:gd name="connsiteX5" fmla="*/ 8435975 w 12617450"/>
              <a:gd name="connsiteY5" fmla="*/ 942975 h 3459070"/>
              <a:gd name="connsiteX6" fmla="*/ 9531350 w 12617450"/>
              <a:gd name="connsiteY6" fmla="*/ 3457575 h 3459070"/>
              <a:gd name="connsiteX7" fmla="*/ 11690350 w 12617450"/>
              <a:gd name="connsiteY7" fmla="*/ 511175 h 3459070"/>
              <a:gd name="connsiteX8" fmla="*/ 12617450 w 12617450"/>
              <a:gd name="connsiteY8" fmla="*/ 346075 h 3459070"/>
              <a:gd name="connsiteX0" fmla="*/ 0 w 12617450"/>
              <a:gd name="connsiteY0" fmla="*/ 0 h 3459070"/>
              <a:gd name="connsiteX1" fmla="*/ 1317625 w 12617450"/>
              <a:gd name="connsiteY1" fmla="*/ 695324 h 3459070"/>
              <a:gd name="connsiteX2" fmla="*/ 2225675 w 12617450"/>
              <a:gd name="connsiteY2" fmla="*/ 3362325 h 3459070"/>
              <a:gd name="connsiteX3" fmla="*/ 4721225 w 12617450"/>
              <a:gd name="connsiteY3" fmla="*/ 971550 h 3459070"/>
              <a:gd name="connsiteX4" fmla="*/ 6092825 w 12617450"/>
              <a:gd name="connsiteY4" fmla="*/ 3267075 h 3459070"/>
              <a:gd name="connsiteX5" fmla="*/ 8435975 w 12617450"/>
              <a:gd name="connsiteY5" fmla="*/ 942975 h 3459070"/>
              <a:gd name="connsiteX6" fmla="*/ 9531350 w 12617450"/>
              <a:gd name="connsiteY6" fmla="*/ 3457575 h 3459070"/>
              <a:gd name="connsiteX7" fmla="*/ 11690350 w 12617450"/>
              <a:gd name="connsiteY7" fmla="*/ 511175 h 3459070"/>
              <a:gd name="connsiteX8" fmla="*/ 12617450 w 12617450"/>
              <a:gd name="connsiteY8" fmla="*/ 346075 h 3459070"/>
              <a:gd name="connsiteX0" fmla="*/ 0 w 12833350"/>
              <a:gd name="connsiteY0" fmla="*/ 0 h 3674970"/>
              <a:gd name="connsiteX1" fmla="*/ 1533525 w 12833350"/>
              <a:gd name="connsiteY1" fmla="*/ 911224 h 3674970"/>
              <a:gd name="connsiteX2" fmla="*/ 24415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4415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352675 w 12833350"/>
              <a:gd name="connsiteY2" fmla="*/ 3578225 h 3674970"/>
              <a:gd name="connsiteX3" fmla="*/ 4937125 w 12833350"/>
              <a:gd name="connsiteY3" fmla="*/ 11874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70"/>
              <a:gd name="connsiteX1" fmla="*/ 1368425 w 12833350"/>
              <a:gd name="connsiteY1" fmla="*/ 644524 h 3674970"/>
              <a:gd name="connsiteX2" fmla="*/ 2352675 w 12833350"/>
              <a:gd name="connsiteY2" fmla="*/ 3578225 h 3674970"/>
              <a:gd name="connsiteX3" fmla="*/ 4899025 w 12833350"/>
              <a:gd name="connsiteY3" fmla="*/ 1212850 h 3674970"/>
              <a:gd name="connsiteX4" fmla="*/ 6308725 w 12833350"/>
              <a:gd name="connsiteY4" fmla="*/ 3482975 h 3674970"/>
              <a:gd name="connsiteX5" fmla="*/ 8651875 w 12833350"/>
              <a:gd name="connsiteY5" fmla="*/ 1158875 h 3674970"/>
              <a:gd name="connsiteX6" fmla="*/ 9747250 w 12833350"/>
              <a:gd name="connsiteY6" fmla="*/ 3673475 h 3674970"/>
              <a:gd name="connsiteX7" fmla="*/ 11906250 w 12833350"/>
              <a:gd name="connsiteY7" fmla="*/ 727075 h 3674970"/>
              <a:gd name="connsiteX8" fmla="*/ 12833350 w 12833350"/>
              <a:gd name="connsiteY8" fmla="*/ 561975 h 3674970"/>
              <a:gd name="connsiteX0" fmla="*/ 0 w 12833350"/>
              <a:gd name="connsiteY0" fmla="*/ 0 h 3674969"/>
              <a:gd name="connsiteX1" fmla="*/ 1368425 w 12833350"/>
              <a:gd name="connsiteY1" fmla="*/ 644524 h 3674969"/>
              <a:gd name="connsiteX2" fmla="*/ 2352675 w 12833350"/>
              <a:gd name="connsiteY2" fmla="*/ 3578225 h 3674969"/>
              <a:gd name="connsiteX3" fmla="*/ 4899025 w 12833350"/>
              <a:gd name="connsiteY3" fmla="*/ 1212850 h 3674969"/>
              <a:gd name="connsiteX4" fmla="*/ 6308725 w 12833350"/>
              <a:gd name="connsiteY4" fmla="*/ 3457575 h 3674969"/>
              <a:gd name="connsiteX5" fmla="*/ 8651875 w 12833350"/>
              <a:gd name="connsiteY5" fmla="*/ 1158875 h 3674969"/>
              <a:gd name="connsiteX6" fmla="*/ 9747250 w 12833350"/>
              <a:gd name="connsiteY6" fmla="*/ 3673475 h 3674969"/>
              <a:gd name="connsiteX7" fmla="*/ 11906250 w 12833350"/>
              <a:gd name="connsiteY7" fmla="*/ 727075 h 3674969"/>
              <a:gd name="connsiteX8" fmla="*/ 12833350 w 12833350"/>
              <a:gd name="connsiteY8" fmla="*/ 561975 h 3674969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472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833350"/>
              <a:gd name="connsiteY0" fmla="*/ 0 h 3675040"/>
              <a:gd name="connsiteX1" fmla="*/ 1368425 w 12833350"/>
              <a:gd name="connsiteY1" fmla="*/ 644524 h 3675040"/>
              <a:gd name="connsiteX2" fmla="*/ 2352675 w 12833350"/>
              <a:gd name="connsiteY2" fmla="*/ 3578225 h 3675040"/>
              <a:gd name="connsiteX3" fmla="*/ 4899025 w 12833350"/>
              <a:gd name="connsiteY3" fmla="*/ 1212850 h 3675040"/>
              <a:gd name="connsiteX4" fmla="*/ 6308725 w 12833350"/>
              <a:gd name="connsiteY4" fmla="*/ 3457575 h 3675040"/>
              <a:gd name="connsiteX5" fmla="*/ 8718550 w 12833350"/>
              <a:gd name="connsiteY5" fmla="*/ 1168400 h 3675040"/>
              <a:gd name="connsiteX6" fmla="*/ 9785350 w 12833350"/>
              <a:gd name="connsiteY6" fmla="*/ 3673475 h 3675040"/>
              <a:gd name="connsiteX7" fmla="*/ 11906250 w 12833350"/>
              <a:gd name="connsiteY7" fmla="*/ 727075 h 3675040"/>
              <a:gd name="connsiteX8" fmla="*/ 12833350 w 12833350"/>
              <a:gd name="connsiteY8" fmla="*/ 561975 h 3675040"/>
              <a:gd name="connsiteX0" fmla="*/ 0 w 12973050"/>
              <a:gd name="connsiteY0" fmla="*/ 0 h 3675040"/>
              <a:gd name="connsiteX1" fmla="*/ 1368425 w 12973050"/>
              <a:gd name="connsiteY1" fmla="*/ 644524 h 3675040"/>
              <a:gd name="connsiteX2" fmla="*/ 2352675 w 12973050"/>
              <a:gd name="connsiteY2" fmla="*/ 3578225 h 3675040"/>
              <a:gd name="connsiteX3" fmla="*/ 4899025 w 12973050"/>
              <a:gd name="connsiteY3" fmla="*/ 1212850 h 3675040"/>
              <a:gd name="connsiteX4" fmla="*/ 6308725 w 12973050"/>
              <a:gd name="connsiteY4" fmla="*/ 3457575 h 3675040"/>
              <a:gd name="connsiteX5" fmla="*/ 8718550 w 12973050"/>
              <a:gd name="connsiteY5" fmla="*/ 1168400 h 3675040"/>
              <a:gd name="connsiteX6" fmla="*/ 9785350 w 12973050"/>
              <a:gd name="connsiteY6" fmla="*/ 3673475 h 3675040"/>
              <a:gd name="connsiteX7" fmla="*/ 11906250 w 12973050"/>
              <a:gd name="connsiteY7" fmla="*/ 727075 h 3675040"/>
              <a:gd name="connsiteX8" fmla="*/ 12973050 w 12973050"/>
              <a:gd name="connsiteY8" fmla="*/ 841375 h 3675040"/>
              <a:gd name="connsiteX0" fmla="*/ 0 w 13188950"/>
              <a:gd name="connsiteY0" fmla="*/ 0 h 3675040"/>
              <a:gd name="connsiteX1" fmla="*/ 1368425 w 13188950"/>
              <a:gd name="connsiteY1" fmla="*/ 644524 h 3675040"/>
              <a:gd name="connsiteX2" fmla="*/ 2352675 w 13188950"/>
              <a:gd name="connsiteY2" fmla="*/ 3578225 h 3675040"/>
              <a:gd name="connsiteX3" fmla="*/ 4899025 w 13188950"/>
              <a:gd name="connsiteY3" fmla="*/ 1212850 h 3675040"/>
              <a:gd name="connsiteX4" fmla="*/ 6308725 w 13188950"/>
              <a:gd name="connsiteY4" fmla="*/ 3457575 h 3675040"/>
              <a:gd name="connsiteX5" fmla="*/ 8718550 w 13188950"/>
              <a:gd name="connsiteY5" fmla="*/ 1168400 h 3675040"/>
              <a:gd name="connsiteX6" fmla="*/ 9785350 w 13188950"/>
              <a:gd name="connsiteY6" fmla="*/ 3673475 h 3675040"/>
              <a:gd name="connsiteX7" fmla="*/ 11906250 w 13188950"/>
              <a:gd name="connsiteY7" fmla="*/ 727075 h 3675040"/>
              <a:gd name="connsiteX8" fmla="*/ 13188950 w 13188950"/>
              <a:gd name="connsiteY8" fmla="*/ 854075 h 3675040"/>
              <a:gd name="connsiteX0" fmla="*/ 0 w 13315950"/>
              <a:gd name="connsiteY0" fmla="*/ 0 h 3675040"/>
              <a:gd name="connsiteX1" fmla="*/ 1368425 w 13315950"/>
              <a:gd name="connsiteY1" fmla="*/ 644524 h 3675040"/>
              <a:gd name="connsiteX2" fmla="*/ 2352675 w 13315950"/>
              <a:gd name="connsiteY2" fmla="*/ 3578225 h 3675040"/>
              <a:gd name="connsiteX3" fmla="*/ 4899025 w 13315950"/>
              <a:gd name="connsiteY3" fmla="*/ 1212850 h 3675040"/>
              <a:gd name="connsiteX4" fmla="*/ 6308725 w 13315950"/>
              <a:gd name="connsiteY4" fmla="*/ 3457575 h 3675040"/>
              <a:gd name="connsiteX5" fmla="*/ 8718550 w 13315950"/>
              <a:gd name="connsiteY5" fmla="*/ 1168400 h 3675040"/>
              <a:gd name="connsiteX6" fmla="*/ 9785350 w 13315950"/>
              <a:gd name="connsiteY6" fmla="*/ 3673475 h 3675040"/>
              <a:gd name="connsiteX7" fmla="*/ 11906250 w 13315950"/>
              <a:gd name="connsiteY7" fmla="*/ 727075 h 3675040"/>
              <a:gd name="connsiteX8" fmla="*/ 13315950 w 13315950"/>
              <a:gd name="connsiteY8" fmla="*/ 231775 h 3675040"/>
              <a:gd name="connsiteX0" fmla="*/ 0 w 13315950"/>
              <a:gd name="connsiteY0" fmla="*/ 0 h 3674869"/>
              <a:gd name="connsiteX1" fmla="*/ 1368425 w 13315950"/>
              <a:gd name="connsiteY1" fmla="*/ 644524 h 3674869"/>
              <a:gd name="connsiteX2" fmla="*/ 2352675 w 13315950"/>
              <a:gd name="connsiteY2" fmla="*/ 3578225 h 3674869"/>
              <a:gd name="connsiteX3" fmla="*/ 4899025 w 13315950"/>
              <a:gd name="connsiteY3" fmla="*/ 1212850 h 3674869"/>
              <a:gd name="connsiteX4" fmla="*/ 6308725 w 13315950"/>
              <a:gd name="connsiteY4" fmla="*/ 3457575 h 3674869"/>
              <a:gd name="connsiteX5" fmla="*/ 8718550 w 13315950"/>
              <a:gd name="connsiteY5" fmla="*/ 1168400 h 3674869"/>
              <a:gd name="connsiteX6" fmla="*/ 9785350 w 13315950"/>
              <a:gd name="connsiteY6" fmla="*/ 3673475 h 3674869"/>
              <a:gd name="connsiteX7" fmla="*/ 12033250 w 13315950"/>
              <a:gd name="connsiteY7" fmla="*/ 752475 h 3674869"/>
              <a:gd name="connsiteX8" fmla="*/ 13315950 w 13315950"/>
              <a:gd name="connsiteY8" fmla="*/ 231775 h 3674869"/>
              <a:gd name="connsiteX0" fmla="*/ 0 w 13315950"/>
              <a:gd name="connsiteY0" fmla="*/ 0 h 3673485"/>
              <a:gd name="connsiteX1" fmla="*/ 1368425 w 13315950"/>
              <a:gd name="connsiteY1" fmla="*/ 644524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368425 w 13315950"/>
              <a:gd name="connsiteY1" fmla="*/ 644524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435100 w 13315950"/>
              <a:gd name="connsiteY1" fmla="*/ 654049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352675 w 13315950"/>
              <a:gd name="connsiteY2" fmla="*/ 35782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670175 w 13315950"/>
              <a:gd name="connsiteY2" fmla="*/ 35528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670175 w 13315950"/>
              <a:gd name="connsiteY2" fmla="*/ 35528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3485"/>
              <a:gd name="connsiteX1" fmla="*/ 1600200 w 13315950"/>
              <a:gd name="connsiteY1" fmla="*/ 628649 h 3673485"/>
              <a:gd name="connsiteX2" fmla="*/ 2771775 w 13315950"/>
              <a:gd name="connsiteY2" fmla="*/ 3565525 h 3673485"/>
              <a:gd name="connsiteX3" fmla="*/ 4899025 w 13315950"/>
              <a:gd name="connsiteY3" fmla="*/ 1212850 h 3673485"/>
              <a:gd name="connsiteX4" fmla="*/ 6308725 w 13315950"/>
              <a:gd name="connsiteY4" fmla="*/ 3457575 h 3673485"/>
              <a:gd name="connsiteX5" fmla="*/ 8718550 w 13315950"/>
              <a:gd name="connsiteY5" fmla="*/ 1168400 h 3673485"/>
              <a:gd name="connsiteX6" fmla="*/ 9785350 w 13315950"/>
              <a:gd name="connsiteY6" fmla="*/ 3673475 h 3673485"/>
              <a:gd name="connsiteX7" fmla="*/ 12033250 w 13315950"/>
              <a:gd name="connsiteY7" fmla="*/ 752475 h 3673485"/>
              <a:gd name="connsiteX8" fmla="*/ 13315950 w 13315950"/>
              <a:gd name="connsiteY8" fmla="*/ 231775 h 3673485"/>
              <a:gd name="connsiteX0" fmla="*/ 0 w 13315950"/>
              <a:gd name="connsiteY0" fmla="*/ 0 h 3674862"/>
              <a:gd name="connsiteX1" fmla="*/ 1600200 w 13315950"/>
              <a:gd name="connsiteY1" fmla="*/ 628649 h 3674862"/>
              <a:gd name="connsiteX2" fmla="*/ 2771775 w 13315950"/>
              <a:gd name="connsiteY2" fmla="*/ 3565525 h 3674862"/>
              <a:gd name="connsiteX3" fmla="*/ 4899025 w 13315950"/>
              <a:gd name="connsiteY3" fmla="*/ 1212850 h 3674862"/>
              <a:gd name="connsiteX4" fmla="*/ 6308725 w 13315950"/>
              <a:gd name="connsiteY4" fmla="*/ 3457575 h 3674862"/>
              <a:gd name="connsiteX5" fmla="*/ 8718550 w 13315950"/>
              <a:gd name="connsiteY5" fmla="*/ 1168400 h 3674862"/>
              <a:gd name="connsiteX6" fmla="*/ 9785350 w 13315950"/>
              <a:gd name="connsiteY6" fmla="*/ 3673475 h 3674862"/>
              <a:gd name="connsiteX7" fmla="*/ 12033250 w 13315950"/>
              <a:gd name="connsiteY7" fmla="*/ 752475 h 3674862"/>
              <a:gd name="connsiteX8" fmla="*/ 13315950 w 13315950"/>
              <a:gd name="connsiteY8" fmla="*/ 231775 h 367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5950" h="3674862">
                <a:moveTo>
                  <a:pt x="0" y="0"/>
                </a:moveTo>
                <a:cubicBezTo>
                  <a:pt x="48154" y="98954"/>
                  <a:pt x="1138238" y="34395"/>
                  <a:pt x="1600200" y="628649"/>
                </a:cubicBezTo>
                <a:cubicBezTo>
                  <a:pt x="2062163" y="1222903"/>
                  <a:pt x="1955271" y="3582458"/>
                  <a:pt x="2771775" y="3565525"/>
                </a:cubicBezTo>
                <a:cubicBezTo>
                  <a:pt x="3588279" y="3548592"/>
                  <a:pt x="4195233" y="1205442"/>
                  <a:pt x="4899025" y="1212850"/>
                </a:cubicBezTo>
                <a:cubicBezTo>
                  <a:pt x="5602817" y="1220258"/>
                  <a:pt x="5672138" y="3464983"/>
                  <a:pt x="6308725" y="3457575"/>
                </a:cubicBezTo>
                <a:cubicBezTo>
                  <a:pt x="6945312" y="3450167"/>
                  <a:pt x="7986712" y="1145117"/>
                  <a:pt x="8718550" y="1168400"/>
                </a:cubicBezTo>
                <a:cubicBezTo>
                  <a:pt x="9450388" y="1191683"/>
                  <a:pt x="9093200" y="3742796"/>
                  <a:pt x="9785350" y="3673475"/>
                </a:cubicBezTo>
                <a:cubicBezTo>
                  <a:pt x="10477500" y="3604154"/>
                  <a:pt x="11444817" y="1326092"/>
                  <a:pt x="12033250" y="752475"/>
                </a:cubicBezTo>
                <a:cubicBezTo>
                  <a:pt x="12621683" y="178858"/>
                  <a:pt x="12998450" y="11642"/>
                  <a:pt x="13315950" y="231775"/>
                </a:cubicBezTo>
              </a:path>
            </a:pathLst>
          </a:custGeom>
          <a:noFill/>
          <a:ln w="317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8780354-8495-4A97-A9F7-36FF32FF4C1C}"/>
              </a:ext>
            </a:extLst>
          </p:cNvPr>
          <p:cNvSpPr/>
          <p:nvPr/>
        </p:nvSpPr>
        <p:spPr>
          <a:xfrm>
            <a:off x="700983" y="2102795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73851E6-9328-4BEE-A47D-6574466DF294}"/>
              </a:ext>
            </a:extLst>
          </p:cNvPr>
          <p:cNvSpPr/>
          <p:nvPr/>
        </p:nvSpPr>
        <p:spPr>
          <a:xfrm>
            <a:off x="1710633" y="4998395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862770E-28DD-4521-9021-1196B0324041}"/>
              </a:ext>
            </a:extLst>
          </p:cNvPr>
          <p:cNvSpPr/>
          <p:nvPr/>
        </p:nvSpPr>
        <p:spPr>
          <a:xfrm>
            <a:off x="3922713" y="2674295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D3F5E68-0059-4F2A-B90E-D9BAF33DD644}"/>
              </a:ext>
            </a:extLst>
          </p:cNvPr>
          <p:cNvSpPr/>
          <p:nvPr/>
        </p:nvSpPr>
        <p:spPr>
          <a:xfrm>
            <a:off x="5306118" y="4894380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86E262C-3226-48C6-BB3C-1E5CAB758B57}"/>
              </a:ext>
            </a:extLst>
          </p:cNvPr>
          <p:cNvSpPr/>
          <p:nvPr/>
        </p:nvSpPr>
        <p:spPr>
          <a:xfrm>
            <a:off x="7757945" y="2674295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2BE2C8E-D071-4A65-98A8-DA27879F179B}"/>
              </a:ext>
            </a:extLst>
          </p:cNvPr>
          <p:cNvSpPr/>
          <p:nvPr/>
        </p:nvSpPr>
        <p:spPr>
          <a:xfrm>
            <a:off x="8778485" y="5106768"/>
            <a:ext cx="677694" cy="6776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683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A1F6C70A-0FE0-45C7-8CC3-39592830209A}"/>
              </a:ext>
            </a:extLst>
          </p:cNvPr>
          <p:cNvGrpSpPr/>
          <p:nvPr/>
        </p:nvGrpSpPr>
        <p:grpSpPr>
          <a:xfrm>
            <a:off x="1481222" y="1939769"/>
            <a:ext cx="2258844" cy="946914"/>
            <a:chOff x="8481991" y="2267445"/>
            <a:chExt cx="2258844" cy="946914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2FC275A6-7F70-41EB-87A1-003F9AEBD8A2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2198855-1312-4CC8-ABEC-6B85A60F68C4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EB60B2E8-A4E0-4999-97F7-0BD3D2217E44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A53AEC6-C66A-4DFF-8C98-D88FADF053BD}"/>
              </a:ext>
            </a:extLst>
          </p:cNvPr>
          <p:cNvGrpSpPr/>
          <p:nvPr/>
        </p:nvGrpSpPr>
        <p:grpSpPr>
          <a:xfrm>
            <a:off x="2791575" y="4837548"/>
            <a:ext cx="2258844" cy="946914"/>
            <a:chOff x="8481991" y="2267445"/>
            <a:chExt cx="2258844" cy="946914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7E550642-A891-447E-850E-AD58BDC466E9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D8BB963-2FBD-423E-93F6-A46976102B54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80700F73-FA97-4D02-A86B-E8EE36D6CE38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05DC9298-9978-4DB8-81A9-E0E75103D9BD}"/>
              </a:ext>
            </a:extLst>
          </p:cNvPr>
          <p:cNvGrpSpPr/>
          <p:nvPr/>
        </p:nvGrpSpPr>
        <p:grpSpPr>
          <a:xfrm>
            <a:off x="4854390" y="2441642"/>
            <a:ext cx="2258844" cy="946914"/>
            <a:chOff x="8481991" y="2267445"/>
            <a:chExt cx="2258844" cy="946914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0CE460CF-42C8-4463-9EF3-42D1CD42173B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C8758229-CC5E-4252-8561-C75D7C488ED8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63" name="矩形: 圆角 62">
              <a:extLst>
                <a:ext uri="{FF2B5EF4-FFF2-40B4-BE49-F238E27FC236}">
                  <a16:creationId xmlns:a16="http://schemas.microsoft.com/office/drawing/2014/main" id="{BEA2D781-08C1-430B-A025-71F1E0C11371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A765D87-DE5D-4F59-AD00-B3FB7F32DD8B}"/>
              </a:ext>
            </a:extLst>
          </p:cNvPr>
          <p:cNvGrpSpPr/>
          <p:nvPr/>
        </p:nvGrpSpPr>
        <p:grpSpPr>
          <a:xfrm>
            <a:off x="6251726" y="4800600"/>
            <a:ext cx="2258844" cy="946914"/>
            <a:chOff x="8481991" y="2267445"/>
            <a:chExt cx="2258844" cy="946914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B67C2FD5-217E-4F89-82F6-182A56F7093A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B97D8CAE-AFA1-48E0-A37C-127AACE00A9F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778719F4-37BF-4202-8636-07CFE5C1ED5B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4A204BA-BA56-4B7C-A69E-CDDB1C7B9067}"/>
              </a:ext>
            </a:extLst>
          </p:cNvPr>
          <p:cNvGrpSpPr/>
          <p:nvPr/>
        </p:nvGrpSpPr>
        <p:grpSpPr>
          <a:xfrm>
            <a:off x="8487468" y="2608241"/>
            <a:ext cx="2258844" cy="946914"/>
            <a:chOff x="8481991" y="2267445"/>
            <a:chExt cx="2258844" cy="946914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F4AB6F16-C127-4D95-ACF2-DBC6A6AA05F6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79373A30-2892-41CD-9255-F3697F726DCA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B60A10F5-078F-4F10-833C-DDD2541EDE18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BBEDEBC9-1AA9-4EC9-9FDA-3935AF7EAC98}"/>
              </a:ext>
            </a:extLst>
          </p:cNvPr>
          <p:cNvGrpSpPr/>
          <p:nvPr/>
        </p:nvGrpSpPr>
        <p:grpSpPr>
          <a:xfrm>
            <a:off x="9616890" y="4933737"/>
            <a:ext cx="2106815" cy="946914"/>
            <a:chOff x="8481991" y="2267445"/>
            <a:chExt cx="2258844" cy="946914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978C856D-0DA9-4EC1-BD46-BBB6CD5A6488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962BFAA2-6358-4B9B-A646-4B385720238B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A50ECCBC-A8D0-4B8E-8F68-65E1DBFB035E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0" name="rocket" title="Icon of a rocket">
            <a:extLst>
              <a:ext uri="{FF2B5EF4-FFF2-40B4-BE49-F238E27FC236}">
                <a16:creationId xmlns:a16="http://schemas.microsoft.com/office/drawing/2014/main" id="{38F8928B-D420-47ED-9ED0-218C0B56B1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5998" y="2330042"/>
            <a:ext cx="227663" cy="2232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1" name="Broadcasting_F1B5" title="Icon of a communication dish with signal lines">
            <a:extLst>
              <a:ext uri="{FF2B5EF4-FFF2-40B4-BE49-F238E27FC236}">
                <a16:creationId xmlns:a16="http://schemas.microsoft.com/office/drawing/2014/main" id="{42FF86F7-50A9-42DF-B526-AD9E1D3BF300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005784" y="5335871"/>
            <a:ext cx="223095" cy="2232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2" name="signal_3" title="Icon of a communication tower with signal lines">
            <a:extLst>
              <a:ext uri="{FF2B5EF4-FFF2-40B4-BE49-F238E27FC236}">
                <a16:creationId xmlns:a16="http://schemas.microsoft.com/office/drawing/2014/main" id="{952622A4-C36B-4D94-B96D-F8C3AD7723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68115" y="5225712"/>
            <a:ext cx="162730" cy="223200"/>
          </a:xfrm>
          <a:custGeom>
            <a:avLst/>
            <a:gdLst>
              <a:gd name="T0" fmla="*/ 96 w 253"/>
              <a:gd name="T1" fmla="*/ 87 h 347"/>
              <a:gd name="T2" fmla="*/ 126 w 253"/>
              <a:gd name="T3" fmla="*/ 57 h 347"/>
              <a:gd name="T4" fmla="*/ 156 w 253"/>
              <a:gd name="T5" fmla="*/ 87 h 347"/>
              <a:gd name="T6" fmla="*/ 126 w 253"/>
              <a:gd name="T7" fmla="*/ 117 h 347"/>
              <a:gd name="T8" fmla="*/ 96 w 253"/>
              <a:gd name="T9" fmla="*/ 87 h 347"/>
              <a:gd name="T10" fmla="*/ 38 w 253"/>
              <a:gd name="T11" fmla="*/ 347 h 347"/>
              <a:gd name="T12" fmla="*/ 116 w 253"/>
              <a:gd name="T13" fmla="*/ 115 h 347"/>
              <a:gd name="T14" fmla="*/ 213 w 253"/>
              <a:gd name="T15" fmla="*/ 347 h 347"/>
              <a:gd name="T16" fmla="*/ 135 w 253"/>
              <a:gd name="T17" fmla="*/ 116 h 347"/>
              <a:gd name="T18" fmla="*/ 85 w 253"/>
              <a:gd name="T19" fmla="*/ 209 h 347"/>
              <a:gd name="T20" fmla="*/ 167 w 253"/>
              <a:gd name="T21" fmla="*/ 209 h 347"/>
              <a:gd name="T22" fmla="*/ 59 w 253"/>
              <a:gd name="T23" fmla="*/ 283 h 347"/>
              <a:gd name="T24" fmla="*/ 192 w 253"/>
              <a:gd name="T25" fmla="*/ 283 h 347"/>
              <a:gd name="T26" fmla="*/ 35 w 253"/>
              <a:gd name="T27" fmla="*/ 0 h 347"/>
              <a:gd name="T28" fmla="*/ 0 w 253"/>
              <a:gd name="T29" fmla="*/ 86 h 347"/>
              <a:gd name="T30" fmla="*/ 36 w 253"/>
              <a:gd name="T31" fmla="*/ 173 h 347"/>
              <a:gd name="T32" fmla="*/ 72 w 253"/>
              <a:gd name="T33" fmla="*/ 38 h 347"/>
              <a:gd name="T34" fmla="*/ 52 w 253"/>
              <a:gd name="T35" fmla="*/ 87 h 347"/>
              <a:gd name="T36" fmla="*/ 72 w 253"/>
              <a:gd name="T37" fmla="*/ 135 h 347"/>
              <a:gd name="T38" fmla="*/ 216 w 253"/>
              <a:gd name="T39" fmla="*/ 173 h 347"/>
              <a:gd name="T40" fmla="*/ 253 w 253"/>
              <a:gd name="T41" fmla="*/ 86 h 347"/>
              <a:gd name="T42" fmla="*/ 217 w 253"/>
              <a:gd name="T43" fmla="*/ 0 h 347"/>
              <a:gd name="T44" fmla="*/ 180 w 253"/>
              <a:gd name="T45" fmla="*/ 135 h 347"/>
              <a:gd name="T46" fmla="*/ 200 w 253"/>
              <a:gd name="T47" fmla="*/ 87 h 347"/>
              <a:gd name="T48" fmla="*/ 180 w 253"/>
              <a:gd name="T49" fmla="*/ 38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3" h="347">
                <a:moveTo>
                  <a:pt x="96" y="87"/>
                </a:moveTo>
                <a:cubicBezTo>
                  <a:pt x="96" y="70"/>
                  <a:pt x="109" y="57"/>
                  <a:pt x="126" y="57"/>
                </a:cubicBezTo>
                <a:cubicBezTo>
                  <a:pt x="143" y="57"/>
                  <a:pt x="156" y="70"/>
                  <a:pt x="156" y="87"/>
                </a:cubicBezTo>
                <a:cubicBezTo>
                  <a:pt x="156" y="104"/>
                  <a:pt x="143" y="117"/>
                  <a:pt x="126" y="117"/>
                </a:cubicBezTo>
                <a:cubicBezTo>
                  <a:pt x="109" y="117"/>
                  <a:pt x="96" y="104"/>
                  <a:pt x="96" y="87"/>
                </a:cubicBezTo>
                <a:close/>
                <a:moveTo>
                  <a:pt x="38" y="347"/>
                </a:moveTo>
                <a:cubicBezTo>
                  <a:pt x="116" y="115"/>
                  <a:pt x="116" y="115"/>
                  <a:pt x="116" y="115"/>
                </a:cubicBezTo>
                <a:moveTo>
                  <a:pt x="213" y="347"/>
                </a:moveTo>
                <a:cubicBezTo>
                  <a:pt x="135" y="116"/>
                  <a:pt x="135" y="116"/>
                  <a:pt x="135" y="116"/>
                </a:cubicBezTo>
                <a:moveTo>
                  <a:pt x="85" y="209"/>
                </a:moveTo>
                <a:cubicBezTo>
                  <a:pt x="167" y="209"/>
                  <a:pt x="167" y="209"/>
                  <a:pt x="167" y="209"/>
                </a:cubicBezTo>
                <a:moveTo>
                  <a:pt x="59" y="283"/>
                </a:moveTo>
                <a:cubicBezTo>
                  <a:pt x="192" y="283"/>
                  <a:pt x="192" y="283"/>
                  <a:pt x="192" y="283"/>
                </a:cubicBezTo>
                <a:moveTo>
                  <a:pt x="35" y="0"/>
                </a:moveTo>
                <a:cubicBezTo>
                  <a:pt x="13" y="22"/>
                  <a:pt x="0" y="52"/>
                  <a:pt x="0" y="86"/>
                </a:cubicBezTo>
                <a:cubicBezTo>
                  <a:pt x="0" y="120"/>
                  <a:pt x="13" y="151"/>
                  <a:pt x="36" y="173"/>
                </a:cubicBezTo>
                <a:moveTo>
                  <a:pt x="72" y="38"/>
                </a:moveTo>
                <a:cubicBezTo>
                  <a:pt x="60" y="50"/>
                  <a:pt x="52" y="68"/>
                  <a:pt x="52" y="87"/>
                </a:cubicBezTo>
                <a:cubicBezTo>
                  <a:pt x="52" y="105"/>
                  <a:pt x="60" y="122"/>
                  <a:pt x="72" y="135"/>
                </a:cubicBezTo>
                <a:moveTo>
                  <a:pt x="216" y="173"/>
                </a:moveTo>
                <a:cubicBezTo>
                  <a:pt x="239" y="151"/>
                  <a:pt x="253" y="120"/>
                  <a:pt x="253" y="86"/>
                </a:cubicBezTo>
                <a:cubicBezTo>
                  <a:pt x="253" y="52"/>
                  <a:pt x="239" y="22"/>
                  <a:pt x="217" y="0"/>
                </a:cubicBezTo>
                <a:moveTo>
                  <a:pt x="180" y="135"/>
                </a:moveTo>
                <a:cubicBezTo>
                  <a:pt x="192" y="122"/>
                  <a:pt x="200" y="105"/>
                  <a:pt x="200" y="87"/>
                </a:cubicBezTo>
                <a:cubicBezTo>
                  <a:pt x="200" y="68"/>
                  <a:pt x="192" y="50"/>
                  <a:pt x="180" y="38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3" name="IoT" title="Icon of five circles that all connect to a center circle">
            <a:extLst>
              <a:ext uri="{FF2B5EF4-FFF2-40B4-BE49-F238E27FC236}">
                <a16:creationId xmlns:a16="http://schemas.microsoft.com/office/drawing/2014/main" id="{56BAABF2-83A9-4FD0-B69A-41555FA395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76553" y="2886914"/>
            <a:ext cx="222842" cy="223200"/>
          </a:xfrm>
          <a:custGeom>
            <a:avLst/>
            <a:gdLst>
              <a:gd name="T0" fmla="*/ 235 w 352"/>
              <a:gd name="T1" fmla="*/ 176 h 352"/>
              <a:gd name="T2" fmla="*/ 176 w 352"/>
              <a:gd name="T3" fmla="*/ 235 h 352"/>
              <a:gd name="T4" fmla="*/ 117 w 352"/>
              <a:gd name="T5" fmla="*/ 176 h 352"/>
              <a:gd name="T6" fmla="*/ 176 w 352"/>
              <a:gd name="T7" fmla="*/ 117 h 352"/>
              <a:gd name="T8" fmla="*/ 235 w 352"/>
              <a:gd name="T9" fmla="*/ 176 h 352"/>
              <a:gd name="T10" fmla="*/ 270 w 352"/>
              <a:gd name="T11" fmla="*/ 0 h 352"/>
              <a:gd name="T12" fmla="*/ 235 w 352"/>
              <a:gd name="T13" fmla="*/ 35 h 352"/>
              <a:gd name="T14" fmla="*/ 270 w 352"/>
              <a:gd name="T15" fmla="*/ 70 h 352"/>
              <a:gd name="T16" fmla="*/ 305 w 352"/>
              <a:gd name="T17" fmla="*/ 35 h 352"/>
              <a:gd name="T18" fmla="*/ 270 w 352"/>
              <a:gd name="T19" fmla="*/ 0 h 352"/>
              <a:gd name="T20" fmla="*/ 82 w 352"/>
              <a:gd name="T21" fmla="*/ 23 h 352"/>
              <a:gd name="T22" fmla="*/ 47 w 352"/>
              <a:gd name="T23" fmla="*/ 59 h 352"/>
              <a:gd name="T24" fmla="*/ 82 w 352"/>
              <a:gd name="T25" fmla="*/ 94 h 352"/>
              <a:gd name="T26" fmla="*/ 117 w 352"/>
              <a:gd name="T27" fmla="*/ 59 h 352"/>
              <a:gd name="T28" fmla="*/ 82 w 352"/>
              <a:gd name="T29" fmla="*/ 23 h 352"/>
              <a:gd name="T30" fmla="*/ 35 w 352"/>
              <a:gd name="T31" fmla="*/ 211 h 352"/>
              <a:gd name="T32" fmla="*/ 0 w 352"/>
              <a:gd name="T33" fmla="*/ 246 h 352"/>
              <a:gd name="T34" fmla="*/ 35 w 352"/>
              <a:gd name="T35" fmla="*/ 282 h 352"/>
              <a:gd name="T36" fmla="*/ 70 w 352"/>
              <a:gd name="T37" fmla="*/ 246 h 352"/>
              <a:gd name="T38" fmla="*/ 35 w 352"/>
              <a:gd name="T39" fmla="*/ 211 h 352"/>
              <a:gd name="T40" fmla="*/ 223 w 352"/>
              <a:gd name="T41" fmla="*/ 282 h 352"/>
              <a:gd name="T42" fmla="*/ 188 w 352"/>
              <a:gd name="T43" fmla="*/ 317 h 352"/>
              <a:gd name="T44" fmla="*/ 223 w 352"/>
              <a:gd name="T45" fmla="*/ 352 h 352"/>
              <a:gd name="T46" fmla="*/ 258 w 352"/>
              <a:gd name="T47" fmla="*/ 317 h 352"/>
              <a:gd name="T48" fmla="*/ 223 w 352"/>
              <a:gd name="T49" fmla="*/ 282 h 352"/>
              <a:gd name="T50" fmla="*/ 317 w 352"/>
              <a:gd name="T51" fmla="*/ 164 h 352"/>
              <a:gd name="T52" fmla="*/ 282 w 352"/>
              <a:gd name="T53" fmla="*/ 199 h 352"/>
              <a:gd name="T54" fmla="*/ 317 w 352"/>
              <a:gd name="T55" fmla="*/ 235 h 352"/>
              <a:gd name="T56" fmla="*/ 352 w 352"/>
              <a:gd name="T57" fmla="*/ 199 h 352"/>
              <a:gd name="T58" fmla="*/ 317 w 352"/>
              <a:gd name="T59" fmla="*/ 164 h 352"/>
              <a:gd name="T60" fmla="*/ 250 w 352"/>
              <a:gd name="T61" fmla="*/ 64 h 352"/>
              <a:gd name="T62" fmla="*/ 209 w 352"/>
              <a:gd name="T63" fmla="*/ 127 h 352"/>
              <a:gd name="T64" fmla="*/ 139 w 352"/>
              <a:gd name="T65" fmla="*/ 130 h 352"/>
              <a:gd name="T66" fmla="*/ 104 w 352"/>
              <a:gd name="T67" fmla="*/ 86 h 352"/>
              <a:gd name="T68" fmla="*/ 67 w 352"/>
              <a:gd name="T69" fmla="*/ 231 h 352"/>
              <a:gd name="T70" fmla="*/ 124 w 352"/>
              <a:gd name="T71" fmla="*/ 202 h 352"/>
              <a:gd name="T72" fmla="*/ 212 w 352"/>
              <a:gd name="T73" fmla="*/ 283 h 352"/>
              <a:gd name="T74" fmla="*/ 195 w 352"/>
              <a:gd name="T75" fmla="*/ 232 h 352"/>
              <a:gd name="T76" fmla="*/ 234 w 352"/>
              <a:gd name="T77" fmla="*/ 186 h 352"/>
              <a:gd name="T78" fmla="*/ 282 w 352"/>
              <a:gd name="T79" fmla="*/ 19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2" h="352">
                <a:moveTo>
                  <a:pt x="235" y="176"/>
                </a:moveTo>
                <a:cubicBezTo>
                  <a:pt x="235" y="208"/>
                  <a:pt x="208" y="235"/>
                  <a:pt x="176" y="235"/>
                </a:cubicBezTo>
                <a:cubicBezTo>
                  <a:pt x="144" y="235"/>
                  <a:pt x="117" y="208"/>
                  <a:pt x="117" y="176"/>
                </a:cubicBezTo>
                <a:cubicBezTo>
                  <a:pt x="117" y="144"/>
                  <a:pt x="144" y="117"/>
                  <a:pt x="176" y="117"/>
                </a:cubicBezTo>
                <a:cubicBezTo>
                  <a:pt x="208" y="117"/>
                  <a:pt x="235" y="144"/>
                  <a:pt x="235" y="176"/>
                </a:cubicBezTo>
                <a:close/>
                <a:moveTo>
                  <a:pt x="270" y="0"/>
                </a:moveTo>
                <a:cubicBezTo>
                  <a:pt x="250" y="0"/>
                  <a:pt x="235" y="16"/>
                  <a:pt x="235" y="35"/>
                </a:cubicBezTo>
                <a:cubicBezTo>
                  <a:pt x="235" y="55"/>
                  <a:pt x="250" y="70"/>
                  <a:pt x="270" y="70"/>
                </a:cubicBezTo>
                <a:cubicBezTo>
                  <a:pt x="289" y="70"/>
                  <a:pt x="305" y="55"/>
                  <a:pt x="305" y="35"/>
                </a:cubicBezTo>
                <a:cubicBezTo>
                  <a:pt x="305" y="16"/>
                  <a:pt x="289" y="0"/>
                  <a:pt x="270" y="0"/>
                </a:cubicBezTo>
                <a:close/>
                <a:moveTo>
                  <a:pt x="82" y="23"/>
                </a:moveTo>
                <a:cubicBezTo>
                  <a:pt x="63" y="23"/>
                  <a:pt x="47" y="39"/>
                  <a:pt x="47" y="59"/>
                </a:cubicBezTo>
                <a:cubicBezTo>
                  <a:pt x="47" y="78"/>
                  <a:pt x="63" y="94"/>
                  <a:pt x="82" y="94"/>
                </a:cubicBezTo>
                <a:cubicBezTo>
                  <a:pt x="102" y="94"/>
                  <a:pt x="117" y="78"/>
                  <a:pt x="117" y="59"/>
                </a:cubicBezTo>
                <a:cubicBezTo>
                  <a:pt x="117" y="39"/>
                  <a:pt x="102" y="23"/>
                  <a:pt x="82" y="23"/>
                </a:cubicBezTo>
                <a:close/>
                <a:moveTo>
                  <a:pt x="35" y="211"/>
                </a:moveTo>
                <a:cubicBezTo>
                  <a:pt x="16" y="211"/>
                  <a:pt x="0" y="227"/>
                  <a:pt x="0" y="246"/>
                </a:cubicBezTo>
                <a:cubicBezTo>
                  <a:pt x="0" y="266"/>
                  <a:pt x="16" y="282"/>
                  <a:pt x="35" y="282"/>
                </a:cubicBezTo>
                <a:cubicBezTo>
                  <a:pt x="55" y="282"/>
                  <a:pt x="70" y="266"/>
                  <a:pt x="70" y="246"/>
                </a:cubicBezTo>
                <a:cubicBezTo>
                  <a:pt x="70" y="227"/>
                  <a:pt x="55" y="211"/>
                  <a:pt x="35" y="211"/>
                </a:cubicBezTo>
                <a:close/>
                <a:moveTo>
                  <a:pt x="223" y="282"/>
                </a:moveTo>
                <a:cubicBezTo>
                  <a:pt x="203" y="282"/>
                  <a:pt x="188" y="297"/>
                  <a:pt x="188" y="317"/>
                </a:cubicBezTo>
                <a:cubicBezTo>
                  <a:pt x="188" y="336"/>
                  <a:pt x="203" y="352"/>
                  <a:pt x="223" y="352"/>
                </a:cubicBezTo>
                <a:cubicBezTo>
                  <a:pt x="242" y="352"/>
                  <a:pt x="258" y="336"/>
                  <a:pt x="258" y="317"/>
                </a:cubicBezTo>
                <a:cubicBezTo>
                  <a:pt x="258" y="297"/>
                  <a:pt x="242" y="282"/>
                  <a:pt x="223" y="282"/>
                </a:cubicBezTo>
                <a:close/>
                <a:moveTo>
                  <a:pt x="317" y="164"/>
                </a:moveTo>
                <a:cubicBezTo>
                  <a:pt x="297" y="164"/>
                  <a:pt x="282" y="180"/>
                  <a:pt x="282" y="199"/>
                </a:cubicBezTo>
                <a:cubicBezTo>
                  <a:pt x="282" y="219"/>
                  <a:pt x="297" y="235"/>
                  <a:pt x="317" y="235"/>
                </a:cubicBezTo>
                <a:cubicBezTo>
                  <a:pt x="336" y="235"/>
                  <a:pt x="352" y="219"/>
                  <a:pt x="352" y="199"/>
                </a:cubicBezTo>
                <a:cubicBezTo>
                  <a:pt x="352" y="180"/>
                  <a:pt x="336" y="164"/>
                  <a:pt x="317" y="164"/>
                </a:cubicBezTo>
                <a:close/>
                <a:moveTo>
                  <a:pt x="250" y="64"/>
                </a:moveTo>
                <a:cubicBezTo>
                  <a:pt x="209" y="127"/>
                  <a:pt x="209" y="127"/>
                  <a:pt x="209" y="127"/>
                </a:cubicBezTo>
                <a:moveTo>
                  <a:pt x="139" y="130"/>
                </a:moveTo>
                <a:cubicBezTo>
                  <a:pt x="104" y="86"/>
                  <a:pt x="104" y="86"/>
                  <a:pt x="104" y="86"/>
                </a:cubicBezTo>
                <a:moveTo>
                  <a:pt x="67" y="231"/>
                </a:moveTo>
                <a:cubicBezTo>
                  <a:pt x="124" y="202"/>
                  <a:pt x="124" y="202"/>
                  <a:pt x="124" y="202"/>
                </a:cubicBezTo>
                <a:moveTo>
                  <a:pt x="212" y="283"/>
                </a:moveTo>
                <a:cubicBezTo>
                  <a:pt x="195" y="232"/>
                  <a:pt x="195" y="232"/>
                  <a:pt x="195" y="232"/>
                </a:cubicBezTo>
                <a:moveTo>
                  <a:pt x="234" y="186"/>
                </a:moveTo>
                <a:cubicBezTo>
                  <a:pt x="282" y="194"/>
                  <a:pt x="282" y="194"/>
                  <a:pt x="282" y="194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4" name="speedometer" title="Icon of a spedometer showing medium speed">
            <a:extLst>
              <a:ext uri="{FF2B5EF4-FFF2-40B4-BE49-F238E27FC236}">
                <a16:creationId xmlns:a16="http://schemas.microsoft.com/office/drawing/2014/main" id="{3C05D8CE-F19D-4D38-A1AC-EBD86B00DD9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32909" y="5121627"/>
            <a:ext cx="223200" cy="223200"/>
          </a:xfrm>
          <a:custGeom>
            <a:avLst/>
            <a:gdLst>
              <a:gd name="T0" fmla="*/ 161 w 281"/>
              <a:gd name="T1" fmla="*/ 141 h 281"/>
              <a:gd name="T2" fmla="*/ 140 w 281"/>
              <a:gd name="T3" fmla="*/ 162 h 281"/>
              <a:gd name="T4" fmla="*/ 120 w 281"/>
              <a:gd name="T5" fmla="*/ 141 h 281"/>
              <a:gd name="T6" fmla="*/ 140 w 281"/>
              <a:gd name="T7" fmla="*/ 120 h 281"/>
              <a:gd name="T8" fmla="*/ 161 w 281"/>
              <a:gd name="T9" fmla="*/ 141 h 281"/>
              <a:gd name="T10" fmla="*/ 140 w 281"/>
              <a:gd name="T11" fmla="*/ 0 h 281"/>
              <a:gd name="T12" fmla="*/ 0 w 281"/>
              <a:gd name="T13" fmla="*/ 141 h 281"/>
              <a:gd name="T14" fmla="*/ 140 w 281"/>
              <a:gd name="T15" fmla="*/ 281 h 281"/>
              <a:gd name="T16" fmla="*/ 281 w 281"/>
              <a:gd name="T17" fmla="*/ 141 h 281"/>
              <a:gd name="T18" fmla="*/ 140 w 281"/>
              <a:gd name="T19" fmla="*/ 0 h 281"/>
              <a:gd name="T20" fmla="*/ 214 w 281"/>
              <a:gd name="T21" fmla="*/ 210 h 281"/>
              <a:gd name="T22" fmla="*/ 241 w 281"/>
              <a:gd name="T23" fmla="*/ 141 h 281"/>
              <a:gd name="T24" fmla="*/ 177 w 281"/>
              <a:gd name="T25" fmla="*/ 46 h 281"/>
              <a:gd name="T26" fmla="*/ 104 w 281"/>
              <a:gd name="T27" fmla="*/ 46 h 281"/>
              <a:gd name="T28" fmla="*/ 40 w 281"/>
              <a:gd name="T29" fmla="*/ 141 h 281"/>
              <a:gd name="T30" fmla="*/ 67 w 281"/>
              <a:gd name="T31" fmla="*/ 210 h 281"/>
              <a:gd name="T32" fmla="*/ 140 w 281"/>
              <a:gd name="T33" fmla="*/ 39 h 281"/>
              <a:gd name="T34" fmla="*/ 140 w 281"/>
              <a:gd name="T35" fmla="*/ 11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281">
                <a:moveTo>
                  <a:pt x="161" y="141"/>
                </a:moveTo>
                <a:cubicBezTo>
                  <a:pt x="161" y="152"/>
                  <a:pt x="152" y="162"/>
                  <a:pt x="140" y="162"/>
                </a:cubicBezTo>
                <a:cubicBezTo>
                  <a:pt x="129" y="162"/>
                  <a:pt x="120" y="152"/>
                  <a:pt x="120" y="141"/>
                </a:cubicBezTo>
                <a:cubicBezTo>
                  <a:pt x="120" y="129"/>
                  <a:pt x="129" y="120"/>
                  <a:pt x="140" y="120"/>
                </a:cubicBezTo>
                <a:cubicBezTo>
                  <a:pt x="152" y="120"/>
                  <a:pt x="161" y="129"/>
                  <a:pt x="161" y="141"/>
                </a:cubicBezTo>
                <a:close/>
                <a:moveTo>
                  <a:pt x="140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8"/>
                  <a:pt x="63" y="281"/>
                  <a:pt x="140" y="281"/>
                </a:cubicBezTo>
                <a:cubicBezTo>
                  <a:pt x="218" y="281"/>
                  <a:pt x="281" y="218"/>
                  <a:pt x="281" y="141"/>
                </a:cubicBezTo>
                <a:cubicBezTo>
                  <a:pt x="281" y="63"/>
                  <a:pt x="218" y="0"/>
                  <a:pt x="140" y="0"/>
                </a:cubicBezTo>
                <a:close/>
                <a:moveTo>
                  <a:pt x="214" y="210"/>
                </a:moveTo>
                <a:cubicBezTo>
                  <a:pt x="231" y="192"/>
                  <a:pt x="241" y="168"/>
                  <a:pt x="241" y="141"/>
                </a:cubicBezTo>
                <a:cubicBezTo>
                  <a:pt x="241" y="98"/>
                  <a:pt x="215" y="61"/>
                  <a:pt x="177" y="46"/>
                </a:cubicBezTo>
                <a:moveTo>
                  <a:pt x="104" y="46"/>
                </a:moveTo>
                <a:cubicBezTo>
                  <a:pt x="66" y="61"/>
                  <a:pt x="40" y="98"/>
                  <a:pt x="40" y="141"/>
                </a:cubicBezTo>
                <a:cubicBezTo>
                  <a:pt x="40" y="168"/>
                  <a:pt x="50" y="192"/>
                  <a:pt x="67" y="210"/>
                </a:cubicBezTo>
                <a:moveTo>
                  <a:pt x="140" y="39"/>
                </a:moveTo>
                <a:cubicBezTo>
                  <a:pt x="140" y="117"/>
                  <a:pt x="140" y="117"/>
                  <a:pt x="140" y="117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5" name="Intelligence" title="Icon of circles connected by crossing lines">
            <a:extLst>
              <a:ext uri="{FF2B5EF4-FFF2-40B4-BE49-F238E27FC236}">
                <a16:creationId xmlns:a16="http://schemas.microsoft.com/office/drawing/2014/main" id="{BB23340A-076A-45C9-9EAD-ED74E21B8E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52854" y="2901542"/>
            <a:ext cx="232279" cy="2232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29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占位符 90">
            <a:extLst>
              <a:ext uri="{FF2B5EF4-FFF2-40B4-BE49-F238E27FC236}">
                <a16:creationId xmlns:a16="http://schemas.microsoft.com/office/drawing/2014/main" id="{78A85689-5CFE-4D96-8C4E-1B8EADC74E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92" name="文本占位符 91">
            <a:extLst>
              <a:ext uri="{FF2B5EF4-FFF2-40B4-BE49-F238E27FC236}">
                <a16:creationId xmlns:a16="http://schemas.microsoft.com/office/drawing/2014/main" id="{A4F65960-0F88-44AD-A4E1-6D6B2F6B7F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sp>
        <p:nvSpPr>
          <p:cNvPr id="93" name="文本占位符 92">
            <a:extLst>
              <a:ext uri="{FF2B5EF4-FFF2-40B4-BE49-F238E27FC236}">
                <a16:creationId xmlns:a16="http://schemas.microsoft.com/office/drawing/2014/main" id="{3B79D24C-5CC6-42D8-A2FE-041E4A90E7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f-ZA" altLang="zh-CN"/>
              <a:t>Please Add Text Here</a:t>
            </a:r>
          </a:p>
        </p:txBody>
      </p:sp>
    </p:spTree>
    <p:extLst>
      <p:ext uri="{BB962C8B-B14F-4D97-AF65-F5344CB8AC3E}">
        <p14:creationId xmlns:p14="http://schemas.microsoft.com/office/powerpoint/2010/main" val="1008076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sp>
        <p:nvSpPr>
          <p:cNvPr id="28" name="空心弧 27">
            <a:extLst>
              <a:ext uri="{FF2B5EF4-FFF2-40B4-BE49-F238E27FC236}">
                <a16:creationId xmlns:a16="http://schemas.microsoft.com/office/drawing/2014/main" id="{35A8C41C-200C-49AA-AEC8-EF236CC90408}"/>
              </a:ext>
            </a:extLst>
          </p:cNvPr>
          <p:cNvSpPr/>
          <p:nvPr/>
        </p:nvSpPr>
        <p:spPr>
          <a:xfrm rot="10800000">
            <a:off x="4505549" y="2139950"/>
            <a:ext cx="3213100" cy="3213100"/>
          </a:xfrm>
          <a:prstGeom prst="blockArc">
            <a:avLst>
              <a:gd name="adj1" fmla="val 10797665"/>
              <a:gd name="adj2" fmla="val 16200000"/>
              <a:gd name="adj3" fmla="val 10000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空心弧 28">
            <a:extLst>
              <a:ext uri="{FF2B5EF4-FFF2-40B4-BE49-F238E27FC236}">
                <a16:creationId xmlns:a16="http://schemas.microsoft.com/office/drawing/2014/main" id="{55749179-0C88-4FB8-987D-6CFBEFC91A80}"/>
              </a:ext>
            </a:extLst>
          </p:cNvPr>
          <p:cNvSpPr/>
          <p:nvPr/>
        </p:nvSpPr>
        <p:spPr>
          <a:xfrm>
            <a:off x="4505549" y="2139950"/>
            <a:ext cx="3213100" cy="3213100"/>
          </a:xfrm>
          <a:prstGeom prst="blockArc">
            <a:avLst>
              <a:gd name="adj1" fmla="val 10797665"/>
              <a:gd name="adj2" fmla="val 16200000"/>
              <a:gd name="adj3" fmla="val 10000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30" name="空心弧 29">
            <a:extLst>
              <a:ext uri="{FF2B5EF4-FFF2-40B4-BE49-F238E27FC236}">
                <a16:creationId xmlns:a16="http://schemas.microsoft.com/office/drawing/2014/main" id="{81A3D572-9185-49BD-B06A-7D94E915327F}"/>
              </a:ext>
            </a:extLst>
          </p:cNvPr>
          <p:cNvSpPr/>
          <p:nvPr/>
        </p:nvSpPr>
        <p:spPr>
          <a:xfrm rot="16200000">
            <a:off x="4505549" y="2139950"/>
            <a:ext cx="3213100" cy="3213100"/>
          </a:xfrm>
          <a:prstGeom prst="blockArc">
            <a:avLst>
              <a:gd name="adj1" fmla="val 10797665"/>
              <a:gd name="adj2" fmla="val 16199994"/>
              <a:gd name="adj3" fmla="val 1593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5" name="空心弧 44">
            <a:extLst>
              <a:ext uri="{FF2B5EF4-FFF2-40B4-BE49-F238E27FC236}">
                <a16:creationId xmlns:a16="http://schemas.microsoft.com/office/drawing/2014/main" id="{C00A8AA0-411B-43DD-824A-DD7517ADEAD1}"/>
              </a:ext>
            </a:extLst>
          </p:cNvPr>
          <p:cNvSpPr/>
          <p:nvPr/>
        </p:nvSpPr>
        <p:spPr>
          <a:xfrm rot="5400000">
            <a:off x="4505549" y="2139950"/>
            <a:ext cx="3213100" cy="3213100"/>
          </a:xfrm>
          <a:prstGeom prst="blockArc">
            <a:avLst>
              <a:gd name="adj1" fmla="val 10797665"/>
              <a:gd name="adj2" fmla="val 16240347"/>
              <a:gd name="adj3" fmla="val 1632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E4EA556-89AF-45C4-8C24-41A927B5A58D}"/>
              </a:ext>
            </a:extLst>
          </p:cNvPr>
          <p:cNvSpPr/>
          <p:nvPr/>
        </p:nvSpPr>
        <p:spPr>
          <a:xfrm>
            <a:off x="4264236" y="2238586"/>
            <a:ext cx="660400" cy="66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717BE4AD-31DC-481D-9ECE-1C60E2EA113F}"/>
              </a:ext>
            </a:extLst>
          </p:cNvPr>
          <p:cNvSpPr/>
          <p:nvPr/>
        </p:nvSpPr>
        <p:spPr>
          <a:xfrm>
            <a:off x="7244094" y="2238586"/>
            <a:ext cx="660400" cy="6604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76E3DD93-AC94-450E-BBDD-989FEA975DD2}"/>
              </a:ext>
            </a:extLst>
          </p:cNvPr>
          <p:cNvSpPr/>
          <p:nvPr/>
        </p:nvSpPr>
        <p:spPr>
          <a:xfrm>
            <a:off x="4292811" y="4643771"/>
            <a:ext cx="660400" cy="6604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C8622DC7-C18B-45F4-A8A2-E28CFC682292}"/>
              </a:ext>
            </a:extLst>
          </p:cNvPr>
          <p:cNvSpPr/>
          <p:nvPr/>
        </p:nvSpPr>
        <p:spPr>
          <a:xfrm>
            <a:off x="7244094" y="4643771"/>
            <a:ext cx="660400" cy="6604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6F218058-4E38-4349-86E8-C373343808A4}"/>
              </a:ext>
            </a:extLst>
          </p:cNvPr>
          <p:cNvSpPr txBox="1"/>
          <p:nvPr/>
        </p:nvSpPr>
        <p:spPr>
          <a:xfrm>
            <a:off x="5344313" y="3076024"/>
            <a:ext cx="1535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添加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标题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0411BD7-A349-48B2-8407-10C08598919D}"/>
              </a:ext>
            </a:extLst>
          </p:cNvPr>
          <p:cNvSpPr txBox="1"/>
          <p:nvPr/>
        </p:nvSpPr>
        <p:spPr>
          <a:xfrm>
            <a:off x="4333299" y="2337474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CA9220CA-5F14-4214-9035-5FFAF42371B0}"/>
              </a:ext>
            </a:extLst>
          </p:cNvPr>
          <p:cNvSpPr txBox="1"/>
          <p:nvPr/>
        </p:nvSpPr>
        <p:spPr>
          <a:xfrm>
            <a:off x="7307008" y="2337474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02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CDBB1EF-5142-487D-A1CC-704883A13C1B}"/>
              </a:ext>
            </a:extLst>
          </p:cNvPr>
          <p:cNvSpPr txBox="1"/>
          <p:nvPr/>
        </p:nvSpPr>
        <p:spPr>
          <a:xfrm>
            <a:off x="7318030" y="4771406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12531F88-78EB-4C54-9DA0-A292C9C3FBF8}"/>
              </a:ext>
            </a:extLst>
          </p:cNvPr>
          <p:cNvSpPr txBox="1"/>
          <p:nvPr/>
        </p:nvSpPr>
        <p:spPr>
          <a:xfrm>
            <a:off x="4346536" y="4781238"/>
            <a:ext cx="57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DCED1D46-EEFA-401C-B433-083D0B7DBDA8}"/>
              </a:ext>
            </a:extLst>
          </p:cNvPr>
          <p:cNvGrpSpPr/>
          <p:nvPr/>
        </p:nvGrpSpPr>
        <p:grpSpPr>
          <a:xfrm>
            <a:off x="8481991" y="2207914"/>
            <a:ext cx="3078637" cy="1122566"/>
            <a:chOff x="8481991" y="2207914"/>
            <a:chExt cx="3078637" cy="1122566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B13777E8-7977-45EB-99F7-75C12012C4C2}"/>
                </a:ext>
              </a:extLst>
            </p:cNvPr>
            <p:cNvSpPr txBox="1"/>
            <p:nvPr/>
          </p:nvSpPr>
          <p:spPr>
            <a:xfrm>
              <a:off x="8481991" y="2207914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424CF5EC-7299-4EEB-B163-45D23F73CBC2}"/>
                </a:ext>
              </a:extLst>
            </p:cNvPr>
            <p:cNvSpPr txBox="1"/>
            <p:nvPr/>
          </p:nvSpPr>
          <p:spPr>
            <a:xfrm>
              <a:off x="8520792" y="2657475"/>
              <a:ext cx="3039836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 porttitor congue massa. 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Fusce posuere</a:t>
              </a:r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1C0747DF-66FB-4AB4-9AF3-13E820AAD945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3ECDFC65-B044-42C9-B123-6C455A7B3496}"/>
              </a:ext>
            </a:extLst>
          </p:cNvPr>
          <p:cNvSpPr txBox="1"/>
          <p:nvPr/>
        </p:nvSpPr>
        <p:spPr>
          <a:xfrm>
            <a:off x="8515362" y="4589650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0B2E40A7-10BF-40A8-9B5A-0CA04B00E7CB}"/>
              </a:ext>
            </a:extLst>
          </p:cNvPr>
          <p:cNvSpPr txBox="1"/>
          <p:nvPr/>
        </p:nvSpPr>
        <p:spPr>
          <a:xfrm>
            <a:off x="8554163" y="5039211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B0CDEFD9-39F2-4213-9BE4-3E907034FD8D}"/>
              </a:ext>
            </a:extLst>
          </p:cNvPr>
          <p:cNvSpPr/>
          <p:nvPr/>
        </p:nvSpPr>
        <p:spPr>
          <a:xfrm>
            <a:off x="8649112" y="4991626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0F6FD8F0-C25E-4A97-9B3D-9056E5AE450C}"/>
              </a:ext>
            </a:extLst>
          </p:cNvPr>
          <p:cNvSpPr txBox="1"/>
          <p:nvPr/>
        </p:nvSpPr>
        <p:spPr>
          <a:xfrm>
            <a:off x="1389733" y="2093542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FB072546-4A23-4143-A628-FE18A8519341}"/>
              </a:ext>
            </a:extLst>
          </p:cNvPr>
          <p:cNvSpPr txBox="1"/>
          <p:nvPr/>
        </p:nvSpPr>
        <p:spPr>
          <a:xfrm>
            <a:off x="435281" y="2543103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82" name="矩形: 圆角 81">
            <a:extLst>
              <a:ext uri="{FF2B5EF4-FFF2-40B4-BE49-F238E27FC236}">
                <a16:creationId xmlns:a16="http://schemas.microsoft.com/office/drawing/2014/main" id="{4E6EA268-0191-467B-9305-1D1D6894C16A}"/>
              </a:ext>
            </a:extLst>
          </p:cNvPr>
          <p:cNvSpPr/>
          <p:nvPr/>
        </p:nvSpPr>
        <p:spPr>
          <a:xfrm>
            <a:off x="2843931" y="2495518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728AF61B-9EC1-4D36-AB30-301F39988FB3}"/>
              </a:ext>
            </a:extLst>
          </p:cNvPr>
          <p:cNvSpPr txBox="1"/>
          <p:nvPr/>
        </p:nvSpPr>
        <p:spPr>
          <a:xfrm>
            <a:off x="1370109" y="4540199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EFBC70CF-1C4B-4087-A3E9-6BD9F7F87F04}"/>
              </a:ext>
            </a:extLst>
          </p:cNvPr>
          <p:cNvSpPr txBox="1"/>
          <p:nvPr/>
        </p:nvSpPr>
        <p:spPr>
          <a:xfrm>
            <a:off x="415657" y="4989760"/>
            <a:ext cx="3039836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13C3D5D3-58AB-405F-BCB4-C5142A04E5EF}"/>
              </a:ext>
            </a:extLst>
          </p:cNvPr>
          <p:cNvSpPr/>
          <p:nvPr/>
        </p:nvSpPr>
        <p:spPr>
          <a:xfrm>
            <a:off x="2824307" y="4942175"/>
            <a:ext cx="548556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098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88312C2-1AB2-40D0-95EA-31813C789C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8AE81BF5-98B8-4961-8A72-878F7EABF0F3}"/>
              </a:ext>
            </a:extLst>
          </p:cNvPr>
          <p:cNvGraphicFramePr>
            <a:graphicFrameLocks/>
          </p:cNvGraphicFramePr>
          <p:nvPr/>
        </p:nvGraphicFramePr>
        <p:xfrm>
          <a:off x="541057" y="1498600"/>
          <a:ext cx="11109887" cy="464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908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381115C-E757-497B-9195-A328E1827C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cxnSp>
        <p:nvCxnSpPr>
          <p:cNvPr id="3" name="Straight Connector 19">
            <a:extLst>
              <a:ext uri="{FF2B5EF4-FFF2-40B4-BE49-F238E27FC236}">
                <a16:creationId xmlns:a16="http://schemas.microsoft.com/office/drawing/2014/main" id="{090038F6-69B7-48A7-B600-A876C69E2A06}"/>
              </a:ext>
            </a:extLst>
          </p:cNvPr>
          <p:cNvCxnSpPr>
            <a:cxnSpLocks/>
          </p:cNvCxnSpPr>
          <p:nvPr/>
        </p:nvCxnSpPr>
        <p:spPr>
          <a:xfrm>
            <a:off x="2175096" y="2032418"/>
            <a:ext cx="3551448" cy="100434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5BB54D11-F8B8-4CD4-A0A5-516486D7E90C}"/>
              </a:ext>
            </a:extLst>
          </p:cNvPr>
          <p:cNvCxnSpPr>
            <a:cxnSpLocks/>
            <a:stCxn id="17" idx="6"/>
          </p:cNvCxnSpPr>
          <p:nvPr/>
        </p:nvCxnSpPr>
        <p:spPr>
          <a:xfrm>
            <a:off x="3474393" y="3229565"/>
            <a:ext cx="2104301" cy="14397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3">
            <a:extLst>
              <a:ext uri="{FF2B5EF4-FFF2-40B4-BE49-F238E27FC236}">
                <a16:creationId xmlns:a16="http://schemas.microsoft.com/office/drawing/2014/main" id="{BD027192-0E54-4BE6-BBB2-B733334AC268}"/>
              </a:ext>
            </a:extLst>
          </p:cNvPr>
          <p:cNvCxnSpPr/>
          <p:nvPr/>
        </p:nvCxnSpPr>
        <p:spPr>
          <a:xfrm flipV="1">
            <a:off x="1866696" y="3664458"/>
            <a:ext cx="3750228" cy="71316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5">
            <a:extLst>
              <a:ext uri="{FF2B5EF4-FFF2-40B4-BE49-F238E27FC236}">
                <a16:creationId xmlns:a16="http://schemas.microsoft.com/office/drawing/2014/main" id="{8D3A6B77-9C4D-417F-9AB1-6CDC95519BE2}"/>
              </a:ext>
            </a:extLst>
          </p:cNvPr>
          <p:cNvCxnSpPr/>
          <p:nvPr/>
        </p:nvCxnSpPr>
        <p:spPr>
          <a:xfrm flipV="1">
            <a:off x="4155768" y="3874322"/>
            <a:ext cx="1567036" cy="804341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7">
            <a:extLst>
              <a:ext uri="{FF2B5EF4-FFF2-40B4-BE49-F238E27FC236}">
                <a16:creationId xmlns:a16="http://schemas.microsoft.com/office/drawing/2014/main" id="{E3AF40F3-B11F-43F5-BACE-DEF5E67460F3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5107549" y="2192856"/>
            <a:ext cx="689817" cy="70166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>
            <a:extLst>
              <a:ext uri="{FF2B5EF4-FFF2-40B4-BE49-F238E27FC236}">
                <a16:creationId xmlns:a16="http://schemas.microsoft.com/office/drawing/2014/main" id="{CF1CBAE6-D9B1-435F-846C-B52686CA6FAD}"/>
              </a:ext>
            </a:extLst>
          </p:cNvPr>
          <p:cNvCxnSpPr/>
          <p:nvPr/>
        </p:nvCxnSpPr>
        <p:spPr>
          <a:xfrm flipH="1">
            <a:off x="5528169" y="4095744"/>
            <a:ext cx="445749" cy="83344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4">
            <a:extLst>
              <a:ext uri="{FF2B5EF4-FFF2-40B4-BE49-F238E27FC236}">
                <a16:creationId xmlns:a16="http://schemas.microsoft.com/office/drawing/2014/main" id="{2FC4D9F4-3E53-4A18-B415-E52E661200A4}"/>
              </a:ext>
            </a:extLst>
          </p:cNvPr>
          <p:cNvCxnSpPr/>
          <p:nvPr/>
        </p:nvCxnSpPr>
        <p:spPr>
          <a:xfrm>
            <a:off x="6760396" y="4084096"/>
            <a:ext cx="443527" cy="62322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6">
            <a:extLst>
              <a:ext uri="{FF2B5EF4-FFF2-40B4-BE49-F238E27FC236}">
                <a16:creationId xmlns:a16="http://schemas.microsoft.com/office/drawing/2014/main" id="{7BFCC272-6D76-4E8B-B79D-3FCFA82AE9B9}"/>
              </a:ext>
            </a:extLst>
          </p:cNvPr>
          <p:cNvCxnSpPr>
            <a:cxnSpLocks/>
            <a:stCxn id="25" idx="7"/>
            <a:endCxn id="14" idx="3"/>
          </p:cNvCxnSpPr>
          <p:nvPr/>
        </p:nvCxnSpPr>
        <p:spPr>
          <a:xfrm flipV="1">
            <a:off x="6921112" y="2458197"/>
            <a:ext cx="455814" cy="413022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9">
            <a:extLst>
              <a:ext uri="{FF2B5EF4-FFF2-40B4-BE49-F238E27FC236}">
                <a16:creationId xmlns:a16="http://schemas.microsoft.com/office/drawing/2014/main" id="{67BF8F03-15EB-4AEA-A50A-9886CE58A321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7094697" y="2181283"/>
            <a:ext cx="3362736" cy="99156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1">
            <a:extLst>
              <a:ext uri="{FF2B5EF4-FFF2-40B4-BE49-F238E27FC236}">
                <a16:creationId xmlns:a16="http://schemas.microsoft.com/office/drawing/2014/main" id="{A695789D-A659-40F9-A755-352C9B1BB6ED}"/>
              </a:ext>
            </a:extLst>
          </p:cNvPr>
          <p:cNvCxnSpPr>
            <a:cxnSpLocks/>
            <a:stCxn id="25" idx="6"/>
            <a:endCxn id="23" idx="2"/>
          </p:cNvCxnSpPr>
          <p:nvPr/>
        </p:nvCxnSpPr>
        <p:spPr>
          <a:xfrm flipV="1">
            <a:off x="7151434" y="3424610"/>
            <a:ext cx="1625898" cy="1343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>
            <a:extLst>
              <a:ext uri="{FF2B5EF4-FFF2-40B4-BE49-F238E27FC236}">
                <a16:creationId xmlns:a16="http://schemas.microsoft.com/office/drawing/2014/main" id="{82D38ADE-048F-4F97-847B-2F7D5C4FF821}"/>
              </a:ext>
            </a:extLst>
          </p:cNvPr>
          <p:cNvCxnSpPr>
            <a:cxnSpLocks/>
          </p:cNvCxnSpPr>
          <p:nvPr/>
        </p:nvCxnSpPr>
        <p:spPr>
          <a:xfrm>
            <a:off x="7094697" y="3758922"/>
            <a:ext cx="2776378" cy="103901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4">
            <a:extLst>
              <a:ext uri="{FF2B5EF4-FFF2-40B4-BE49-F238E27FC236}">
                <a16:creationId xmlns:a16="http://schemas.microsoft.com/office/drawing/2014/main" id="{5ACF3E62-7F82-4F7F-A80C-5369D6442789}"/>
              </a:ext>
            </a:extLst>
          </p:cNvPr>
          <p:cNvSpPr/>
          <p:nvPr/>
        </p:nvSpPr>
        <p:spPr>
          <a:xfrm>
            <a:off x="7213086" y="1505526"/>
            <a:ext cx="1118768" cy="1116124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FFF4ED1F-9B10-4547-9080-BAA2060DDF00}"/>
              </a:ext>
            </a:extLst>
          </p:cNvPr>
          <p:cNvSpPr/>
          <p:nvPr/>
        </p:nvSpPr>
        <p:spPr>
          <a:xfrm>
            <a:off x="4337446" y="1424573"/>
            <a:ext cx="902232" cy="9001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0C4421A4-C51A-448A-A871-2443195117BB}"/>
              </a:ext>
            </a:extLst>
          </p:cNvPr>
          <p:cNvSpPr/>
          <p:nvPr/>
        </p:nvSpPr>
        <p:spPr>
          <a:xfrm>
            <a:off x="1346789" y="1430961"/>
            <a:ext cx="902232" cy="9001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0A3B4349-709D-4DED-A156-7B95B5D6BDFF}"/>
              </a:ext>
            </a:extLst>
          </p:cNvPr>
          <p:cNvSpPr/>
          <p:nvPr/>
        </p:nvSpPr>
        <p:spPr>
          <a:xfrm>
            <a:off x="2430277" y="2703047"/>
            <a:ext cx="1044116" cy="1053036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F9F2B15E-5DCB-4EC5-A846-BEEE94EB7998}"/>
              </a:ext>
            </a:extLst>
          </p:cNvPr>
          <p:cNvSpPr/>
          <p:nvPr/>
        </p:nvSpPr>
        <p:spPr>
          <a:xfrm>
            <a:off x="964464" y="4017442"/>
            <a:ext cx="902232" cy="9001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40F3B82E-1CAA-4AA9-A269-5523CE4F31BA}"/>
              </a:ext>
            </a:extLst>
          </p:cNvPr>
          <p:cNvSpPr/>
          <p:nvPr/>
        </p:nvSpPr>
        <p:spPr>
          <a:xfrm>
            <a:off x="4864368" y="4887066"/>
            <a:ext cx="902232" cy="9001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20" name="Oval 10">
            <a:extLst>
              <a:ext uri="{FF2B5EF4-FFF2-40B4-BE49-F238E27FC236}">
                <a16:creationId xmlns:a16="http://schemas.microsoft.com/office/drawing/2014/main" id="{D15B100D-31CA-4BE9-AC45-F72903D87602}"/>
              </a:ext>
            </a:extLst>
          </p:cNvPr>
          <p:cNvSpPr/>
          <p:nvPr/>
        </p:nvSpPr>
        <p:spPr>
          <a:xfrm>
            <a:off x="3118176" y="4438372"/>
            <a:ext cx="1118768" cy="1116124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D8B3B027-62F3-475C-B68E-ED49E1036F21}"/>
              </a:ext>
            </a:extLst>
          </p:cNvPr>
          <p:cNvSpPr/>
          <p:nvPr/>
        </p:nvSpPr>
        <p:spPr>
          <a:xfrm>
            <a:off x="9821448" y="4467492"/>
            <a:ext cx="1118768" cy="1116124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589EE779-144B-4AD4-8459-7E38B20B0A07}"/>
              </a:ext>
            </a:extLst>
          </p:cNvPr>
          <p:cNvSpPr/>
          <p:nvPr/>
        </p:nvSpPr>
        <p:spPr>
          <a:xfrm>
            <a:off x="10325304" y="1413000"/>
            <a:ext cx="902232" cy="9001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23" name="Oval 16">
            <a:extLst>
              <a:ext uri="{FF2B5EF4-FFF2-40B4-BE49-F238E27FC236}">
                <a16:creationId xmlns:a16="http://schemas.microsoft.com/office/drawing/2014/main" id="{34D1B0B8-5C6F-482B-B536-EEF38111A9BE}"/>
              </a:ext>
            </a:extLst>
          </p:cNvPr>
          <p:cNvSpPr/>
          <p:nvPr/>
        </p:nvSpPr>
        <p:spPr>
          <a:xfrm>
            <a:off x="8777332" y="2903785"/>
            <a:ext cx="1044116" cy="1041649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FAAACBE1-68E6-4791-9884-66A081F592D2}"/>
              </a:ext>
            </a:extLst>
          </p:cNvPr>
          <p:cNvSpPr/>
          <p:nvPr/>
        </p:nvSpPr>
        <p:spPr>
          <a:xfrm>
            <a:off x="6940997" y="4661286"/>
            <a:ext cx="902232" cy="9001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Lorem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ipsum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Oval 3">
            <a:extLst>
              <a:ext uri="{FF2B5EF4-FFF2-40B4-BE49-F238E27FC236}">
                <a16:creationId xmlns:a16="http://schemas.microsoft.com/office/drawing/2014/main" id="{101337D5-D8A9-407D-AA11-ABFA60DB5DDA}"/>
              </a:ext>
            </a:extLst>
          </p:cNvPr>
          <p:cNvSpPr/>
          <p:nvPr/>
        </p:nvSpPr>
        <p:spPr>
          <a:xfrm>
            <a:off x="5578694" y="2641441"/>
            <a:ext cx="1572740" cy="1569023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107605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8F690AB-CCF5-4801-A830-3031EB36CB83}"/>
              </a:ext>
            </a:extLst>
          </p:cNvPr>
          <p:cNvCxnSpPr>
            <a:cxnSpLocks/>
          </p:cNvCxnSpPr>
          <p:nvPr/>
        </p:nvCxnSpPr>
        <p:spPr>
          <a:xfrm>
            <a:off x="7393020" y="1953828"/>
            <a:ext cx="0" cy="4148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BC2EC66-FC55-41D7-BE11-D0E999806F0F}"/>
              </a:ext>
            </a:extLst>
          </p:cNvPr>
          <p:cNvSpPr txBox="1"/>
          <p:nvPr/>
        </p:nvSpPr>
        <p:spPr>
          <a:xfrm>
            <a:off x="7850397" y="2194605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053DEA-62B8-4D5E-BCF0-11AF8395CD73}"/>
              </a:ext>
            </a:extLst>
          </p:cNvPr>
          <p:cNvSpPr txBox="1"/>
          <p:nvPr/>
        </p:nvSpPr>
        <p:spPr>
          <a:xfrm>
            <a:off x="7877032" y="2584635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4C0E1EA-E0DD-4525-9FBB-2FE64676D7A0}"/>
              </a:ext>
            </a:extLst>
          </p:cNvPr>
          <p:cNvSpPr/>
          <p:nvPr/>
        </p:nvSpPr>
        <p:spPr>
          <a:xfrm>
            <a:off x="7961430" y="2537050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D1933D-7DD9-40CA-8000-4BE8DD6407AB}"/>
              </a:ext>
            </a:extLst>
          </p:cNvPr>
          <p:cNvSpPr txBox="1"/>
          <p:nvPr/>
        </p:nvSpPr>
        <p:spPr>
          <a:xfrm>
            <a:off x="7850397" y="3141519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F44378-5DD9-474C-908F-842D270CD013}"/>
              </a:ext>
            </a:extLst>
          </p:cNvPr>
          <p:cNvSpPr txBox="1"/>
          <p:nvPr/>
        </p:nvSpPr>
        <p:spPr>
          <a:xfrm>
            <a:off x="7877032" y="3531549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49C9303-B4A4-42E9-AB5F-F16355315DC2}"/>
              </a:ext>
            </a:extLst>
          </p:cNvPr>
          <p:cNvSpPr/>
          <p:nvPr/>
        </p:nvSpPr>
        <p:spPr>
          <a:xfrm>
            <a:off x="7961430" y="3483964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89EA90-9071-4BCD-B440-F5F78A769CB2}"/>
              </a:ext>
            </a:extLst>
          </p:cNvPr>
          <p:cNvSpPr txBox="1"/>
          <p:nvPr/>
        </p:nvSpPr>
        <p:spPr>
          <a:xfrm>
            <a:off x="7850397" y="4088433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F4CFF95-F221-494D-8923-40E16738FFEB}"/>
              </a:ext>
            </a:extLst>
          </p:cNvPr>
          <p:cNvSpPr txBox="1"/>
          <p:nvPr/>
        </p:nvSpPr>
        <p:spPr>
          <a:xfrm>
            <a:off x="7877032" y="4478463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19C00B7-A746-408A-9531-F9C62F648758}"/>
              </a:ext>
            </a:extLst>
          </p:cNvPr>
          <p:cNvSpPr/>
          <p:nvPr/>
        </p:nvSpPr>
        <p:spPr>
          <a:xfrm>
            <a:off x="7961430" y="4430878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131761A-A067-4863-94BA-AA42AEBC03F0}"/>
              </a:ext>
            </a:extLst>
          </p:cNvPr>
          <p:cNvSpPr txBox="1"/>
          <p:nvPr/>
        </p:nvSpPr>
        <p:spPr>
          <a:xfrm>
            <a:off x="7850397" y="5035347"/>
            <a:ext cx="35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ECAD051-E6BC-4EF0-B8A9-17CD401661D7}"/>
              </a:ext>
            </a:extLst>
          </p:cNvPr>
          <p:cNvSpPr txBox="1"/>
          <p:nvPr/>
        </p:nvSpPr>
        <p:spPr>
          <a:xfrm>
            <a:off x="7877032" y="5425377"/>
            <a:ext cx="3743948" cy="39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elit. Maecenas porttitor congue massa. 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Fusce posuere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C51DFD0-0E39-466E-A293-DB4084F90B06}"/>
              </a:ext>
            </a:extLst>
          </p:cNvPr>
          <p:cNvSpPr/>
          <p:nvPr/>
        </p:nvSpPr>
        <p:spPr>
          <a:xfrm>
            <a:off x="7961430" y="5377792"/>
            <a:ext cx="925101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9" name="图表 18">
            <a:extLst>
              <a:ext uri="{FF2B5EF4-FFF2-40B4-BE49-F238E27FC236}">
                <a16:creationId xmlns:a16="http://schemas.microsoft.com/office/drawing/2014/main" id="{B58B7121-0EF1-4D3E-9078-18F046C53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23775"/>
              </p:ext>
            </p:extLst>
          </p:nvPr>
        </p:nvGraphicFramePr>
        <p:xfrm>
          <a:off x="613934" y="1572766"/>
          <a:ext cx="6779080" cy="471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15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占位符 40" descr="图片包含 蓝色, 物体, 户外&#10;&#10;描述已自动生成">
            <a:extLst>
              <a:ext uri="{FF2B5EF4-FFF2-40B4-BE49-F238E27FC236}">
                <a16:creationId xmlns:a16="http://schemas.microsoft.com/office/drawing/2014/main" id="{EC7C4DBF-3E1F-41D6-88A1-B6316DD727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/>
        </p:blipFill>
        <p:spPr/>
      </p:pic>
      <p:pic>
        <p:nvPicPr>
          <p:cNvPr id="43" name="图片占位符 42" descr="图片包含 蓝色, 物体, 户外&#10;&#10;描述已自动生成">
            <a:extLst>
              <a:ext uri="{FF2B5EF4-FFF2-40B4-BE49-F238E27FC236}">
                <a16:creationId xmlns:a16="http://schemas.microsoft.com/office/drawing/2014/main" id="{B85E3543-B020-4217-BEB6-38DA8799D3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/>
        </p:blipFill>
        <p:spPr/>
      </p:pic>
      <p:pic>
        <p:nvPicPr>
          <p:cNvPr id="45" name="图片占位符 44" descr="图片包含 蓝色, 物体, 户外&#10;&#10;描述已自动生成">
            <a:extLst>
              <a:ext uri="{FF2B5EF4-FFF2-40B4-BE49-F238E27FC236}">
                <a16:creationId xmlns:a16="http://schemas.microsoft.com/office/drawing/2014/main" id="{DC853DFD-0063-41C5-9EB0-AC91443E0B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/>
        </p:blipFill>
        <p:spPr/>
      </p:pic>
      <p:pic>
        <p:nvPicPr>
          <p:cNvPr id="55" name="图片占位符 54" descr="图片包含 蓝色, 物体, 户外&#10;&#10;描述已自动生成">
            <a:extLst>
              <a:ext uri="{FF2B5EF4-FFF2-40B4-BE49-F238E27FC236}">
                <a16:creationId xmlns:a16="http://schemas.microsoft.com/office/drawing/2014/main" id="{98B270BD-1CFF-410E-B039-A9E77D1F41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8161"/>
          <a:stretch/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D04EB9D2-C030-4EE8-BBA0-76E0D89611D4}"/>
              </a:ext>
            </a:extLst>
          </p:cNvPr>
          <p:cNvSpPr/>
          <p:nvPr/>
        </p:nvSpPr>
        <p:spPr>
          <a:xfrm>
            <a:off x="687436" y="3816412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175E3E4F-B276-454F-BCE1-0064D170C51F}"/>
              </a:ext>
            </a:extLst>
          </p:cNvPr>
          <p:cNvSpPr/>
          <p:nvPr/>
        </p:nvSpPr>
        <p:spPr>
          <a:xfrm>
            <a:off x="3393939" y="1790698"/>
            <a:ext cx="2703401" cy="20225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117BF5BE-13E0-4C2E-8873-32172AFFAD89}"/>
              </a:ext>
            </a:extLst>
          </p:cNvPr>
          <p:cNvSpPr/>
          <p:nvPr/>
        </p:nvSpPr>
        <p:spPr>
          <a:xfrm>
            <a:off x="6096780" y="3819525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9FB363E-E4B6-4BDE-BBFB-7EFECDBDB5FE}"/>
              </a:ext>
            </a:extLst>
          </p:cNvPr>
          <p:cNvSpPr/>
          <p:nvPr/>
        </p:nvSpPr>
        <p:spPr>
          <a:xfrm>
            <a:off x="8796399" y="1789905"/>
            <a:ext cx="2703401" cy="20193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78F49D-6997-4717-BB24-562E6405EF77}"/>
              </a:ext>
            </a:extLst>
          </p:cNvPr>
          <p:cNvGrpSpPr/>
          <p:nvPr/>
        </p:nvGrpSpPr>
        <p:grpSpPr>
          <a:xfrm>
            <a:off x="3686231" y="2324749"/>
            <a:ext cx="2081318" cy="1049988"/>
            <a:chOff x="3686231" y="2324749"/>
            <a:chExt cx="2081318" cy="1049988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E2BF860-D593-4986-9B53-623ED62D8AA8}"/>
                </a:ext>
              </a:extLst>
            </p:cNvPr>
            <p:cNvGrpSpPr/>
            <p:nvPr/>
          </p:nvGrpSpPr>
          <p:grpSpPr>
            <a:xfrm>
              <a:off x="3686231" y="2324749"/>
              <a:ext cx="2081318" cy="1049988"/>
              <a:chOff x="1082129" y="4310998"/>
              <a:chExt cx="2106815" cy="1049988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B27EA28-0359-45E3-8FE3-C0FA160E177A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TITLE HERE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43C7CC8-308C-4E92-A6EE-C7D6DB68F4F5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Lorem ipsum dolor sit amet, consectetuer adipiscing elit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 Maecenas</a:t>
                </a:r>
              </a:p>
            </p:txBody>
          </p:sp>
        </p:grp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B7B1B9F9-46C9-4AF4-B50A-E86A00957786}"/>
                </a:ext>
              </a:extLst>
            </p:cNvPr>
            <p:cNvCxnSpPr>
              <a:cxnSpLocks/>
            </p:cNvCxnSpPr>
            <p:nvPr/>
          </p:nvCxnSpPr>
          <p:spPr>
            <a:xfrm>
              <a:off x="3732240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7065FE0-C062-459A-8C97-9085F32971D8}"/>
              </a:ext>
            </a:extLst>
          </p:cNvPr>
          <p:cNvGrpSpPr/>
          <p:nvPr/>
        </p:nvGrpSpPr>
        <p:grpSpPr>
          <a:xfrm>
            <a:off x="9152793" y="2324749"/>
            <a:ext cx="2081318" cy="1049988"/>
            <a:chOff x="9152793" y="2324749"/>
            <a:chExt cx="2081318" cy="1049988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AE9B8C88-A5E4-4997-BC16-33C6C010B380}"/>
                </a:ext>
              </a:extLst>
            </p:cNvPr>
            <p:cNvGrpSpPr/>
            <p:nvPr/>
          </p:nvGrpSpPr>
          <p:grpSpPr>
            <a:xfrm>
              <a:off x="9152793" y="2324749"/>
              <a:ext cx="2081318" cy="1049988"/>
              <a:chOff x="1082129" y="4310998"/>
              <a:chExt cx="2106815" cy="1049988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B3D6D1FF-22DE-4525-9188-D0A7053A03ED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TITLE HERE</a:t>
                </a: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C601AA3-A9CF-4E3E-BC56-192B154036E6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Lorem ipsum dolor sit amet, consectetuer adipiscing elit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 Maecenas</a:t>
                </a: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F8A9170A-361D-43E0-993D-8C015958618C}"/>
                </a:ext>
              </a:extLst>
            </p:cNvPr>
            <p:cNvCxnSpPr>
              <a:cxnSpLocks/>
            </p:cNvCxnSpPr>
            <p:nvPr/>
          </p:nvCxnSpPr>
          <p:spPr>
            <a:xfrm>
              <a:off x="9198802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FA82CC5-C166-49EE-BED3-4981AB93E747}"/>
              </a:ext>
            </a:extLst>
          </p:cNvPr>
          <p:cNvGrpSpPr/>
          <p:nvPr/>
        </p:nvGrpSpPr>
        <p:grpSpPr>
          <a:xfrm>
            <a:off x="921420" y="4232321"/>
            <a:ext cx="2081318" cy="1049988"/>
            <a:chOff x="3686231" y="2324749"/>
            <a:chExt cx="2081318" cy="1049988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7834932-94A6-4214-9659-AFD6F2AA4AD4}"/>
                </a:ext>
              </a:extLst>
            </p:cNvPr>
            <p:cNvGrpSpPr/>
            <p:nvPr/>
          </p:nvGrpSpPr>
          <p:grpSpPr>
            <a:xfrm>
              <a:off x="3686231" y="2324749"/>
              <a:ext cx="2081318" cy="1049988"/>
              <a:chOff x="1082129" y="4310998"/>
              <a:chExt cx="2106815" cy="1049988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F601B33-65AD-4067-A51F-F6A631888552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TITLE HERE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DF4049B-CECB-4578-9BB7-31AAE33DACB6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Lorem ipsum dolor sit amet, consectetuer adipiscing elit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 Maecenas</a:t>
                </a: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A6B7A19-BD3E-434E-80FB-7B3A0F73F368}"/>
                </a:ext>
              </a:extLst>
            </p:cNvPr>
            <p:cNvCxnSpPr>
              <a:cxnSpLocks/>
            </p:cNvCxnSpPr>
            <p:nvPr/>
          </p:nvCxnSpPr>
          <p:spPr>
            <a:xfrm>
              <a:off x="3732240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9C8756C-F1E6-4243-ACAF-D410A048C266}"/>
              </a:ext>
            </a:extLst>
          </p:cNvPr>
          <p:cNvGrpSpPr/>
          <p:nvPr/>
        </p:nvGrpSpPr>
        <p:grpSpPr>
          <a:xfrm>
            <a:off x="6387982" y="4232321"/>
            <a:ext cx="2081318" cy="1049988"/>
            <a:chOff x="9152793" y="2324749"/>
            <a:chExt cx="2081318" cy="1049988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3AA80FD6-E824-479D-A872-5BE11DF8517F}"/>
                </a:ext>
              </a:extLst>
            </p:cNvPr>
            <p:cNvGrpSpPr/>
            <p:nvPr/>
          </p:nvGrpSpPr>
          <p:grpSpPr>
            <a:xfrm>
              <a:off x="9152793" y="2324749"/>
              <a:ext cx="2081318" cy="1049988"/>
              <a:chOff x="1082129" y="4310998"/>
              <a:chExt cx="2106815" cy="1049988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01E6140-1D8B-4DEF-A7AF-A537785EFF6D}"/>
                  </a:ext>
                </a:extLst>
              </p:cNvPr>
              <p:cNvSpPr txBox="1"/>
              <p:nvPr/>
            </p:nvSpPr>
            <p:spPr>
              <a:xfrm>
                <a:off x="1082129" y="4310998"/>
                <a:ext cx="2106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TITLE HERE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0A71E98E-2B9C-4449-87CD-B299AF312980}"/>
                  </a:ext>
                </a:extLst>
              </p:cNvPr>
              <p:cNvSpPr txBox="1"/>
              <p:nvPr/>
            </p:nvSpPr>
            <p:spPr>
              <a:xfrm>
                <a:off x="1082129" y="4687981"/>
                <a:ext cx="2106815" cy="67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Lorem ipsum dolor sit amet, 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consectetuer adipiscing 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elit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. Maecenas</a:t>
                </a:r>
              </a:p>
            </p:txBody>
          </p:sp>
        </p:grp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62E6C805-DAE7-4CA1-8F17-21843CD11ACD}"/>
                </a:ext>
              </a:extLst>
            </p:cNvPr>
            <p:cNvCxnSpPr>
              <a:cxnSpLocks/>
            </p:cNvCxnSpPr>
            <p:nvPr/>
          </p:nvCxnSpPr>
          <p:spPr>
            <a:xfrm>
              <a:off x="9198802" y="2707589"/>
              <a:ext cx="1989300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773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占位符 47" descr="图片包含 蓝色, 物体, 户外&#10;&#10;描述已自动生成">
            <a:extLst>
              <a:ext uri="{FF2B5EF4-FFF2-40B4-BE49-F238E27FC236}">
                <a16:creationId xmlns:a16="http://schemas.microsoft.com/office/drawing/2014/main" id="{2F5C1341-84D1-454C-AF17-9EDD7B0C3F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>
            <a:fillRect/>
          </a:stretch>
        </p:blipFill>
        <p:spPr/>
      </p:pic>
      <p:pic>
        <p:nvPicPr>
          <p:cNvPr id="50" name="图片占位符 49" descr="图片包含 蓝色, 物体, 户外&#10;&#10;描述已自动生成">
            <a:extLst>
              <a:ext uri="{FF2B5EF4-FFF2-40B4-BE49-F238E27FC236}">
                <a16:creationId xmlns:a16="http://schemas.microsoft.com/office/drawing/2014/main" id="{614FE702-0215-4299-9302-22EA0D7FC8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>
            <a:fillRect/>
          </a:stretch>
        </p:blipFill>
        <p:spPr/>
      </p:pic>
      <p:pic>
        <p:nvPicPr>
          <p:cNvPr id="46" name="图片占位符 45" descr="图片包含 蓝色, 物体, 户外&#10;&#10;描述已自动生成">
            <a:extLst>
              <a:ext uri="{FF2B5EF4-FFF2-40B4-BE49-F238E27FC236}">
                <a16:creationId xmlns:a16="http://schemas.microsoft.com/office/drawing/2014/main" id="{44E510EF-3B4F-4F44-8BD8-E571017394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191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5EFF5D3-FB1A-4249-B2CF-0A2C29541273}"/>
              </a:ext>
            </a:extLst>
          </p:cNvPr>
          <p:cNvSpPr/>
          <p:nvPr/>
        </p:nvSpPr>
        <p:spPr>
          <a:xfrm>
            <a:off x="965201" y="3150307"/>
            <a:ext cx="2666999" cy="3047293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CDA42D6-6056-44B6-8420-CC69E875F20F}"/>
              </a:ext>
            </a:extLst>
          </p:cNvPr>
          <p:cNvSpPr/>
          <p:nvPr/>
        </p:nvSpPr>
        <p:spPr>
          <a:xfrm>
            <a:off x="4762501" y="3150307"/>
            <a:ext cx="2666999" cy="3047293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02DA512-3A0E-4D29-BD07-679F855417C0}"/>
              </a:ext>
            </a:extLst>
          </p:cNvPr>
          <p:cNvSpPr/>
          <p:nvPr/>
        </p:nvSpPr>
        <p:spPr>
          <a:xfrm>
            <a:off x="8559801" y="3150307"/>
            <a:ext cx="2666999" cy="3047293"/>
          </a:xfrm>
          <a:prstGeom prst="roundRect">
            <a:avLst>
              <a:gd name="adj" fmla="val 3988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3E56FB7-36A8-4F52-A75F-82F869BFBF7F}"/>
              </a:ext>
            </a:extLst>
          </p:cNvPr>
          <p:cNvGrpSpPr/>
          <p:nvPr/>
        </p:nvGrpSpPr>
        <p:grpSpPr>
          <a:xfrm>
            <a:off x="1245293" y="4356370"/>
            <a:ext cx="2106815" cy="1104370"/>
            <a:chOff x="994331" y="2209387"/>
            <a:chExt cx="2106815" cy="110437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8D6D00C-0899-493E-816E-4325B65FEC66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35FEB43-97D3-42A2-9895-D96235A674B4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57B0B15-80B6-48A6-AA1E-3C6D19558E70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cket" title="Icon of a rocket">
            <a:extLst>
              <a:ext uri="{FF2B5EF4-FFF2-40B4-BE49-F238E27FC236}">
                <a16:creationId xmlns:a16="http://schemas.microsoft.com/office/drawing/2014/main" id="{FCB73211-3698-43ED-829A-430DA4F2D6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115101" y="3738990"/>
            <a:ext cx="367199" cy="360000"/>
          </a:xfrm>
          <a:custGeom>
            <a:avLst/>
            <a:gdLst>
              <a:gd name="T0" fmla="*/ 352 w 352"/>
              <a:gd name="T1" fmla="*/ 3 h 346"/>
              <a:gd name="T2" fmla="*/ 305 w 352"/>
              <a:gd name="T3" fmla="*/ 142 h 346"/>
              <a:gd name="T4" fmla="*/ 118 w 352"/>
              <a:gd name="T5" fmla="*/ 326 h 346"/>
              <a:gd name="T6" fmla="*/ 50 w 352"/>
              <a:gd name="T7" fmla="*/ 346 h 346"/>
              <a:gd name="T8" fmla="*/ 0 w 352"/>
              <a:gd name="T9" fmla="*/ 295 h 346"/>
              <a:gd name="T10" fmla="*/ 30 w 352"/>
              <a:gd name="T11" fmla="*/ 227 h 346"/>
              <a:gd name="T12" fmla="*/ 203 w 352"/>
              <a:gd name="T13" fmla="*/ 54 h 346"/>
              <a:gd name="T14" fmla="*/ 352 w 352"/>
              <a:gd name="T15" fmla="*/ 3 h 346"/>
              <a:gd name="T16" fmla="*/ 203 w 352"/>
              <a:gd name="T17" fmla="*/ 55 h 346"/>
              <a:gd name="T18" fmla="*/ 301 w 352"/>
              <a:gd name="T19" fmla="*/ 146 h 346"/>
              <a:gd name="T20" fmla="*/ 144 w 352"/>
              <a:gd name="T21" fmla="*/ 113 h 346"/>
              <a:gd name="T22" fmla="*/ 0 w 352"/>
              <a:gd name="T23" fmla="*/ 113 h 346"/>
              <a:gd name="T24" fmla="*/ 0 w 352"/>
              <a:gd name="T25" fmla="*/ 197 h 346"/>
              <a:gd name="T26" fmla="*/ 30 w 352"/>
              <a:gd name="T27" fmla="*/ 227 h 346"/>
              <a:gd name="T28" fmla="*/ 30 w 352"/>
              <a:gd name="T29" fmla="*/ 227 h 346"/>
              <a:gd name="T30" fmla="*/ 120 w 352"/>
              <a:gd name="T31" fmla="*/ 324 h 346"/>
              <a:gd name="T32" fmla="*/ 141 w 352"/>
              <a:gd name="T33" fmla="*/ 346 h 346"/>
              <a:gd name="T34" fmla="*/ 232 w 352"/>
              <a:gd name="T35" fmla="*/ 346 h 346"/>
              <a:gd name="T36" fmla="*/ 232 w 352"/>
              <a:gd name="T37" fmla="*/ 214 h 346"/>
              <a:gd name="T38" fmla="*/ 176 w 352"/>
              <a:gd name="T39" fmla="*/ 159 h 346"/>
              <a:gd name="T40" fmla="*/ 194 w 352"/>
              <a:gd name="T41" fmla="*/ 177 h 346"/>
              <a:gd name="T42" fmla="*/ 211 w 352"/>
              <a:gd name="T43" fmla="*/ 159 h 346"/>
              <a:gd name="T44" fmla="*/ 194 w 352"/>
              <a:gd name="T45" fmla="*/ 141 h 346"/>
              <a:gd name="T46" fmla="*/ 176 w 352"/>
              <a:gd name="T47" fmla="*/ 15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2" h="346">
                <a:moveTo>
                  <a:pt x="352" y="3"/>
                </a:moveTo>
                <a:cubicBezTo>
                  <a:pt x="346" y="85"/>
                  <a:pt x="305" y="142"/>
                  <a:pt x="305" y="142"/>
                </a:cubicBezTo>
                <a:cubicBezTo>
                  <a:pt x="305" y="142"/>
                  <a:pt x="305" y="142"/>
                  <a:pt x="118" y="326"/>
                </a:cubicBezTo>
                <a:cubicBezTo>
                  <a:pt x="118" y="326"/>
                  <a:pt x="118" y="326"/>
                  <a:pt x="50" y="346"/>
                </a:cubicBezTo>
                <a:cubicBezTo>
                  <a:pt x="50" y="346"/>
                  <a:pt x="50" y="346"/>
                  <a:pt x="0" y="295"/>
                </a:cubicBezTo>
                <a:cubicBezTo>
                  <a:pt x="0" y="295"/>
                  <a:pt x="0" y="295"/>
                  <a:pt x="30" y="227"/>
                </a:cubicBezTo>
                <a:cubicBezTo>
                  <a:pt x="30" y="227"/>
                  <a:pt x="149" y="109"/>
                  <a:pt x="203" y="54"/>
                </a:cubicBezTo>
                <a:cubicBezTo>
                  <a:pt x="257" y="0"/>
                  <a:pt x="352" y="3"/>
                  <a:pt x="352" y="3"/>
                </a:cubicBezTo>
                <a:close/>
                <a:moveTo>
                  <a:pt x="203" y="55"/>
                </a:moveTo>
                <a:cubicBezTo>
                  <a:pt x="301" y="146"/>
                  <a:pt x="301" y="146"/>
                  <a:pt x="301" y="146"/>
                </a:cubicBezTo>
                <a:moveTo>
                  <a:pt x="144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0" y="197"/>
                  <a:pt x="0" y="197"/>
                  <a:pt x="0" y="197"/>
                </a:cubicBezTo>
                <a:cubicBezTo>
                  <a:pt x="30" y="227"/>
                  <a:pt x="30" y="227"/>
                  <a:pt x="30" y="227"/>
                </a:cubicBezTo>
                <a:moveTo>
                  <a:pt x="30" y="227"/>
                </a:moveTo>
                <a:cubicBezTo>
                  <a:pt x="120" y="324"/>
                  <a:pt x="120" y="324"/>
                  <a:pt x="120" y="324"/>
                </a:cubicBezTo>
                <a:cubicBezTo>
                  <a:pt x="141" y="346"/>
                  <a:pt x="141" y="346"/>
                  <a:pt x="141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214"/>
                  <a:pt x="232" y="214"/>
                  <a:pt x="232" y="214"/>
                </a:cubicBezTo>
                <a:moveTo>
                  <a:pt x="176" y="159"/>
                </a:moveTo>
                <a:cubicBezTo>
                  <a:pt x="176" y="169"/>
                  <a:pt x="184" y="177"/>
                  <a:pt x="194" y="177"/>
                </a:cubicBezTo>
                <a:cubicBezTo>
                  <a:pt x="203" y="177"/>
                  <a:pt x="211" y="169"/>
                  <a:pt x="211" y="159"/>
                </a:cubicBezTo>
                <a:cubicBezTo>
                  <a:pt x="211" y="149"/>
                  <a:pt x="203" y="141"/>
                  <a:pt x="194" y="141"/>
                </a:cubicBezTo>
                <a:cubicBezTo>
                  <a:pt x="184" y="141"/>
                  <a:pt x="176" y="149"/>
                  <a:pt x="176" y="159"/>
                </a:cubicBez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4" name="Intelligence" title="Icon of circles connected by crossing lines">
            <a:extLst>
              <a:ext uri="{FF2B5EF4-FFF2-40B4-BE49-F238E27FC236}">
                <a16:creationId xmlns:a16="http://schemas.microsoft.com/office/drawing/2014/main" id="{EF44446E-3619-45C3-A936-D1EA4DCA78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08678" y="3738990"/>
            <a:ext cx="374644" cy="360000"/>
          </a:xfrm>
          <a:custGeom>
            <a:avLst/>
            <a:gdLst>
              <a:gd name="T0" fmla="*/ 90 w 347"/>
              <a:gd name="T1" fmla="*/ 24 h 333"/>
              <a:gd name="T2" fmla="*/ 114 w 347"/>
              <a:gd name="T3" fmla="*/ 0 h 333"/>
              <a:gd name="T4" fmla="*/ 138 w 347"/>
              <a:gd name="T5" fmla="*/ 24 h 333"/>
              <a:gd name="T6" fmla="*/ 114 w 347"/>
              <a:gd name="T7" fmla="*/ 49 h 333"/>
              <a:gd name="T8" fmla="*/ 90 w 347"/>
              <a:gd name="T9" fmla="*/ 24 h 333"/>
              <a:gd name="T10" fmla="*/ 0 w 347"/>
              <a:gd name="T11" fmla="*/ 146 h 333"/>
              <a:gd name="T12" fmla="*/ 37 w 347"/>
              <a:gd name="T13" fmla="*/ 183 h 333"/>
              <a:gd name="T14" fmla="*/ 75 w 347"/>
              <a:gd name="T15" fmla="*/ 146 h 333"/>
              <a:gd name="T16" fmla="*/ 37 w 347"/>
              <a:gd name="T17" fmla="*/ 108 h 333"/>
              <a:gd name="T18" fmla="*/ 0 w 347"/>
              <a:gd name="T19" fmla="*/ 146 h 333"/>
              <a:gd name="T20" fmla="*/ 60 w 347"/>
              <a:gd name="T21" fmla="*/ 273 h 333"/>
              <a:gd name="T22" fmla="*/ 119 w 347"/>
              <a:gd name="T23" fmla="*/ 333 h 333"/>
              <a:gd name="T24" fmla="*/ 179 w 347"/>
              <a:gd name="T25" fmla="*/ 273 h 333"/>
              <a:gd name="T26" fmla="*/ 119 w 347"/>
              <a:gd name="T27" fmla="*/ 213 h 333"/>
              <a:gd name="T28" fmla="*/ 60 w 347"/>
              <a:gd name="T29" fmla="*/ 273 h 333"/>
              <a:gd name="T30" fmla="*/ 134 w 347"/>
              <a:gd name="T31" fmla="*/ 110 h 333"/>
              <a:gd name="T32" fmla="*/ 174 w 347"/>
              <a:gd name="T33" fmla="*/ 149 h 333"/>
              <a:gd name="T34" fmla="*/ 213 w 347"/>
              <a:gd name="T35" fmla="*/ 110 h 333"/>
              <a:gd name="T36" fmla="*/ 174 w 347"/>
              <a:gd name="T37" fmla="*/ 71 h 333"/>
              <a:gd name="T38" fmla="*/ 134 w 347"/>
              <a:gd name="T39" fmla="*/ 110 h 333"/>
              <a:gd name="T40" fmla="*/ 228 w 347"/>
              <a:gd name="T41" fmla="*/ 241 h 333"/>
              <a:gd name="T42" fmla="*/ 287 w 347"/>
              <a:gd name="T43" fmla="*/ 303 h 333"/>
              <a:gd name="T44" fmla="*/ 347 w 347"/>
              <a:gd name="T45" fmla="*/ 241 h 333"/>
              <a:gd name="T46" fmla="*/ 287 w 347"/>
              <a:gd name="T47" fmla="*/ 179 h 333"/>
              <a:gd name="T48" fmla="*/ 228 w 347"/>
              <a:gd name="T49" fmla="*/ 241 h 333"/>
              <a:gd name="T50" fmla="*/ 228 w 347"/>
              <a:gd name="T51" fmla="*/ 250 h 333"/>
              <a:gd name="T52" fmla="*/ 178 w 347"/>
              <a:gd name="T53" fmla="*/ 262 h 333"/>
              <a:gd name="T54" fmla="*/ 74 w 347"/>
              <a:gd name="T55" fmla="*/ 139 h 333"/>
              <a:gd name="T56" fmla="*/ 136 w 347"/>
              <a:gd name="T57" fmla="*/ 120 h 333"/>
              <a:gd name="T58" fmla="*/ 137 w 347"/>
              <a:gd name="T59" fmla="*/ 216 h 333"/>
              <a:gd name="T60" fmla="*/ 162 w 347"/>
              <a:gd name="T61" fmla="*/ 148 h 333"/>
              <a:gd name="T62" fmla="*/ 86 w 347"/>
              <a:gd name="T63" fmla="*/ 223 h 333"/>
              <a:gd name="T64" fmla="*/ 57 w 347"/>
              <a:gd name="T65" fmla="*/ 177 h 333"/>
              <a:gd name="T66" fmla="*/ 232 w 347"/>
              <a:gd name="T67" fmla="*/ 217 h 333"/>
              <a:gd name="T68" fmla="*/ 71 w 347"/>
              <a:gd name="T69" fmla="*/ 161 h 333"/>
              <a:gd name="T70" fmla="*/ 102 w 347"/>
              <a:gd name="T71" fmla="*/ 46 h 333"/>
              <a:gd name="T72" fmla="*/ 58 w 347"/>
              <a:gd name="T73" fmla="*/ 115 h 333"/>
              <a:gd name="T74" fmla="*/ 249 w 347"/>
              <a:gd name="T75" fmla="*/ 194 h 333"/>
              <a:gd name="T76" fmla="*/ 200 w 347"/>
              <a:gd name="T77" fmla="*/ 139 h 333"/>
              <a:gd name="T78" fmla="*/ 112 w 347"/>
              <a:gd name="T79" fmla="*/ 213 h 333"/>
              <a:gd name="T80" fmla="*/ 114 w 347"/>
              <a:gd name="T81" fmla="*/ 49 h 333"/>
              <a:gd name="T82" fmla="*/ 126 w 347"/>
              <a:gd name="T83" fmla="*/ 45 h 333"/>
              <a:gd name="T84" fmla="*/ 151 w 347"/>
              <a:gd name="T85" fmla="*/ 7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7" h="333">
                <a:moveTo>
                  <a:pt x="90" y="24"/>
                </a:moveTo>
                <a:cubicBezTo>
                  <a:pt x="90" y="11"/>
                  <a:pt x="100" y="0"/>
                  <a:pt x="114" y="0"/>
                </a:cubicBezTo>
                <a:cubicBezTo>
                  <a:pt x="127" y="0"/>
                  <a:pt x="138" y="11"/>
                  <a:pt x="138" y="24"/>
                </a:cubicBezTo>
                <a:cubicBezTo>
                  <a:pt x="138" y="38"/>
                  <a:pt x="127" y="49"/>
                  <a:pt x="114" y="49"/>
                </a:cubicBezTo>
                <a:cubicBezTo>
                  <a:pt x="100" y="49"/>
                  <a:pt x="90" y="38"/>
                  <a:pt x="90" y="24"/>
                </a:cubicBezTo>
                <a:close/>
                <a:moveTo>
                  <a:pt x="0" y="146"/>
                </a:moveTo>
                <a:cubicBezTo>
                  <a:pt x="0" y="166"/>
                  <a:pt x="17" y="183"/>
                  <a:pt x="37" y="183"/>
                </a:cubicBezTo>
                <a:cubicBezTo>
                  <a:pt x="58" y="183"/>
                  <a:pt x="75" y="166"/>
                  <a:pt x="75" y="146"/>
                </a:cubicBezTo>
                <a:cubicBezTo>
                  <a:pt x="75" y="125"/>
                  <a:pt x="58" y="108"/>
                  <a:pt x="37" y="108"/>
                </a:cubicBezTo>
                <a:cubicBezTo>
                  <a:pt x="17" y="108"/>
                  <a:pt x="0" y="125"/>
                  <a:pt x="0" y="146"/>
                </a:cubicBezTo>
                <a:close/>
                <a:moveTo>
                  <a:pt x="60" y="273"/>
                </a:moveTo>
                <a:cubicBezTo>
                  <a:pt x="60" y="306"/>
                  <a:pt x="86" y="333"/>
                  <a:pt x="119" y="333"/>
                </a:cubicBezTo>
                <a:cubicBezTo>
                  <a:pt x="152" y="333"/>
                  <a:pt x="179" y="306"/>
                  <a:pt x="179" y="273"/>
                </a:cubicBezTo>
                <a:cubicBezTo>
                  <a:pt x="179" y="240"/>
                  <a:pt x="152" y="213"/>
                  <a:pt x="119" y="213"/>
                </a:cubicBezTo>
                <a:cubicBezTo>
                  <a:pt x="86" y="213"/>
                  <a:pt x="60" y="240"/>
                  <a:pt x="60" y="273"/>
                </a:cubicBezTo>
                <a:close/>
                <a:moveTo>
                  <a:pt x="134" y="110"/>
                </a:moveTo>
                <a:cubicBezTo>
                  <a:pt x="134" y="132"/>
                  <a:pt x="152" y="149"/>
                  <a:pt x="174" y="149"/>
                </a:cubicBezTo>
                <a:cubicBezTo>
                  <a:pt x="195" y="149"/>
                  <a:pt x="213" y="132"/>
                  <a:pt x="213" y="110"/>
                </a:cubicBezTo>
                <a:cubicBezTo>
                  <a:pt x="213" y="89"/>
                  <a:pt x="195" y="71"/>
                  <a:pt x="174" y="71"/>
                </a:cubicBezTo>
                <a:cubicBezTo>
                  <a:pt x="152" y="71"/>
                  <a:pt x="134" y="89"/>
                  <a:pt x="134" y="110"/>
                </a:cubicBezTo>
                <a:close/>
                <a:moveTo>
                  <a:pt x="228" y="241"/>
                </a:moveTo>
                <a:cubicBezTo>
                  <a:pt x="228" y="275"/>
                  <a:pt x="254" y="303"/>
                  <a:pt x="287" y="303"/>
                </a:cubicBezTo>
                <a:cubicBezTo>
                  <a:pt x="320" y="303"/>
                  <a:pt x="347" y="275"/>
                  <a:pt x="347" y="241"/>
                </a:cubicBezTo>
                <a:cubicBezTo>
                  <a:pt x="347" y="207"/>
                  <a:pt x="320" y="179"/>
                  <a:pt x="287" y="179"/>
                </a:cubicBezTo>
                <a:cubicBezTo>
                  <a:pt x="254" y="179"/>
                  <a:pt x="228" y="207"/>
                  <a:pt x="228" y="241"/>
                </a:cubicBezTo>
                <a:close/>
                <a:moveTo>
                  <a:pt x="228" y="250"/>
                </a:moveTo>
                <a:cubicBezTo>
                  <a:pt x="178" y="262"/>
                  <a:pt x="178" y="262"/>
                  <a:pt x="178" y="262"/>
                </a:cubicBezTo>
                <a:moveTo>
                  <a:pt x="74" y="139"/>
                </a:moveTo>
                <a:cubicBezTo>
                  <a:pt x="136" y="120"/>
                  <a:pt x="136" y="120"/>
                  <a:pt x="136" y="120"/>
                </a:cubicBezTo>
                <a:moveTo>
                  <a:pt x="137" y="216"/>
                </a:moveTo>
                <a:cubicBezTo>
                  <a:pt x="162" y="148"/>
                  <a:pt x="162" y="148"/>
                  <a:pt x="162" y="148"/>
                </a:cubicBezTo>
                <a:moveTo>
                  <a:pt x="86" y="223"/>
                </a:moveTo>
                <a:cubicBezTo>
                  <a:pt x="57" y="177"/>
                  <a:pt x="57" y="177"/>
                  <a:pt x="57" y="177"/>
                </a:cubicBezTo>
                <a:moveTo>
                  <a:pt x="232" y="217"/>
                </a:moveTo>
                <a:cubicBezTo>
                  <a:pt x="71" y="161"/>
                  <a:pt x="71" y="161"/>
                  <a:pt x="71" y="161"/>
                </a:cubicBezTo>
                <a:moveTo>
                  <a:pt x="102" y="46"/>
                </a:moveTo>
                <a:cubicBezTo>
                  <a:pt x="58" y="115"/>
                  <a:pt x="58" y="115"/>
                  <a:pt x="58" y="115"/>
                </a:cubicBezTo>
                <a:moveTo>
                  <a:pt x="249" y="194"/>
                </a:moveTo>
                <a:cubicBezTo>
                  <a:pt x="200" y="139"/>
                  <a:pt x="200" y="139"/>
                  <a:pt x="200" y="139"/>
                </a:cubicBezTo>
                <a:moveTo>
                  <a:pt x="112" y="213"/>
                </a:moveTo>
                <a:cubicBezTo>
                  <a:pt x="114" y="49"/>
                  <a:pt x="114" y="49"/>
                  <a:pt x="114" y="49"/>
                </a:cubicBezTo>
                <a:moveTo>
                  <a:pt x="126" y="45"/>
                </a:moveTo>
                <a:cubicBezTo>
                  <a:pt x="151" y="78"/>
                  <a:pt x="151" y="78"/>
                  <a:pt x="151" y="78"/>
                </a:cubicBezTo>
              </a:path>
            </a:pathLst>
          </a:custGeom>
          <a:noFill/>
          <a:ln w="12700" cap="sq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2F372EB-7E9C-42BA-AC72-57EDB0D36A20}"/>
              </a:ext>
            </a:extLst>
          </p:cNvPr>
          <p:cNvGrpSpPr/>
          <p:nvPr/>
        </p:nvGrpSpPr>
        <p:grpSpPr>
          <a:xfrm>
            <a:off x="5042593" y="4388250"/>
            <a:ext cx="2106815" cy="1104370"/>
            <a:chOff x="994331" y="2209387"/>
            <a:chExt cx="2106815" cy="110437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38C48EA-A947-4006-A277-4BE0EC5DDC7A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DFF7CE6-95C0-479D-859E-911C3E33B21A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20EEE8B8-E954-4857-9768-7525ADDD42CF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Broadcasting_F1B5" title="Icon of a communication dish with signal lines">
            <a:extLst>
              <a:ext uri="{FF2B5EF4-FFF2-40B4-BE49-F238E27FC236}">
                <a16:creationId xmlns:a16="http://schemas.microsoft.com/office/drawing/2014/main" id="{5950E5D4-82A0-437F-B526-8933DED8AD32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9713385" y="3738990"/>
            <a:ext cx="359831" cy="360000"/>
          </a:xfrm>
          <a:custGeom>
            <a:avLst/>
            <a:gdLst>
              <a:gd name="T0" fmla="*/ 1786 w 3913"/>
              <a:gd name="T1" fmla="*/ 2127 h 3913"/>
              <a:gd name="T2" fmla="*/ 2198 w 3913"/>
              <a:gd name="T3" fmla="*/ 1715 h 3913"/>
              <a:gd name="T4" fmla="*/ 2286 w 3913"/>
              <a:gd name="T5" fmla="*/ 1502 h 3913"/>
              <a:gd name="T6" fmla="*/ 2161 w 3913"/>
              <a:gd name="T7" fmla="*/ 1627 h 3913"/>
              <a:gd name="T8" fmla="*/ 2286 w 3913"/>
              <a:gd name="T9" fmla="*/ 1752 h 3913"/>
              <a:gd name="T10" fmla="*/ 2411 w 3913"/>
              <a:gd name="T11" fmla="*/ 1627 h 3913"/>
              <a:gd name="T12" fmla="*/ 2286 w 3913"/>
              <a:gd name="T13" fmla="*/ 1502 h 3913"/>
              <a:gd name="T14" fmla="*/ 3162 w 3913"/>
              <a:gd name="T15" fmla="*/ 1877 h 3913"/>
              <a:gd name="T16" fmla="*/ 2036 w 3913"/>
              <a:gd name="T17" fmla="*/ 751 h 3913"/>
              <a:gd name="T18" fmla="*/ 3913 w 3913"/>
              <a:gd name="T19" fmla="*/ 1877 h 3913"/>
              <a:gd name="T20" fmla="*/ 2036 w 3913"/>
              <a:gd name="T21" fmla="*/ 0 h 3913"/>
              <a:gd name="T22" fmla="*/ 636 w 3913"/>
              <a:gd name="T23" fmla="*/ 977 h 3913"/>
              <a:gd name="T24" fmla="*/ 636 w 3913"/>
              <a:gd name="T25" fmla="*/ 3277 h 3913"/>
              <a:gd name="T26" fmla="*/ 2936 w 3913"/>
              <a:gd name="T27" fmla="*/ 3277 h 3913"/>
              <a:gd name="T28" fmla="*/ 636 w 3913"/>
              <a:gd name="T29" fmla="*/ 977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3" h="3913">
                <a:moveTo>
                  <a:pt x="1786" y="2127"/>
                </a:moveTo>
                <a:cubicBezTo>
                  <a:pt x="2198" y="1715"/>
                  <a:pt x="2198" y="1715"/>
                  <a:pt x="2198" y="1715"/>
                </a:cubicBezTo>
                <a:moveTo>
                  <a:pt x="2286" y="1502"/>
                </a:moveTo>
                <a:cubicBezTo>
                  <a:pt x="2217" y="1502"/>
                  <a:pt x="2161" y="1558"/>
                  <a:pt x="2161" y="1627"/>
                </a:cubicBezTo>
                <a:cubicBezTo>
                  <a:pt x="2161" y="1696"/>
                  <a:pt x="2217" y="1752"/>
                  <a:pt x="2286" y="1752"/>
                </a:cubicBezTo>
                <a:cubicBezTo>
                  <a:pt x="2355" y="1752"/>
                  <a:pt x="2411" y="1696"/>
                  <a:pt x="2411" y="1627"/>
                </a:cubicBezTo>
                <a:cubicBezTo>
                  <a:pt x="2411" y="1558"/>
                  <a:pt x="2355" y="1502"/>
                  <a:pt x="2286" y="1502"/>
                </a:cubicBezTo>
                <a:close/>
                <a:moveTo>
                  <a:pt x="3162" y="1877"/>
                </a:moveTo>
                <a:cubicBezTo>
                  <a:pt x="3162" y="1255"/>
                  <a:pt x="2658" y="751"/>
                  <a:pt x="2036" y="751"/>
                </a:cubicBezTo>
                <a:moveTo>
                  <a:pt x="3913" y="1877"/>
                </a:moveTo>
                <a:cubicBezTo>
                  <a:pt x="3913" y="840"/>
                  <a:pt x="3073" y="0"/>
                  <a:pt x="2036" y="0"/>
                </a:cubicBezTo>
                <a:moveTo>
                  <a:pt x="636" y="977"/>
                </a:moveTo>
                <a:cubicBezTo>
                  <a:pt x="0" y="1612"/>
                  <a:pt x="0" y="2642"/>
                  <a:pt x="636" y="3277"/>
                </a:cubicBezTo>
                <a:cubicBezTo>
                  <a:pt x="1271" y="3913"/>
                  <a:pt x="2301" y="3913"/>
                  <a:pt x="2936" y="3277"/>
                </a:cubicBezTo>
                <a:lnTo>
                  <a:pt x="636" y="977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DDD5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93B864-966F-4F7F-9835-04FC55CA85A7}"/>
              </a:ext>
            </a:extLst>
          </p:cNvPr>
          <p:cNvGrpSpPr/>
          <p:nvPr/>
        </p:nvGrpSpPr>
        <p:grpSpPr>
          <a:xfrm>
            <a:off x="8839893" y="4452010"/>
            <a:ext cx="2106815" cy="1104370"/>
            <a:chOff x="994331" y="2209387"/>
            <a:chExt cx="2106815" cy="1104370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F79CDAA-A91E-4DE1-8892-84E7136BF9D6}"/>
                </a:ext>
              </a:extLst>
            </p:cNvPr>
            <p:cNvSpPr txBox="1"/>
            <p:nvPr/>
          </p:nvSpPr>
          <p:spPr>
            <a:xfrm>
              <a:off x="994331" y="220938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9B43EE0-94A4-4A75-BBE4-4A52D9805048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98E7D258-7C65-4006-B37C-3B9E2A52420C}"/>
                </a:ext>
              </a:extLst>
            </p:cNvPr>
            <p:cNvCxnSpPr/>
            <p:nvPr/>
          </p:nvCxnSpPr>
          <p:spPr>
            <a:xfrm>
              <a:off x="1093667" y="2640752"/>
              <a:ext cx="1908143" cy="1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2373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占位符 56" descr="图片包含 蓝色, 物体, 户外&#10;&#10;描述已自动生成">
            <a:extLst>
              <a:ext uri="{FF2B5EF4-FFF2-40B4-BE49-F238E27FC236}">
                <a16:creationId xmlns:a16="http://schemas.microsoft.com/office/drawing/2014/main" id="{ECC9B9C9-CEF5-42B6-A85B-8F623E27EF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59" name="图片占位符 58" descr="图片包含 蓝色, 物体, 户外&#10;&#10;描述已自动生成">
            <a:extLst>
              <a:ext uri="{FF2B5EF4-FFF2-40B4-BE49-F238E27FC236}">
                <a16:creationId xmlns:a16="http://schemas.microsoft.com/office/drawing/2014/main" id="{7233828D-740C-46B7-8524-18993B9C2B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61" name="图片占位符 60" descr="图片包含 蓝色, 物体, 户外&#10;&#10;描述已自动生成">
            <a:extLst>
              <a:ext uri="{FF2B5EF4-FFF2-40B4-BE49-F238E27FC236}">
                <a16:creationId xmlns:a16="http://schemas.microsoft.com/office/drawing/2014/main" id="{4249CA58-ED49-4875-9129-7C9282122A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63" name="图片占位符 62" descr="图片包含 蓝色, 物体, 户外&#10;&#10;描述已自动生成">
            <a:extLst>
              <a:ext uri="{FF2B5EF4-FFF2-40B4-BE49-F238E27FC236}">
                <a16:creationId xmlns:a16="http://schemas.microsoft.com/office/drawing/2014/main" id="{20C97BEE-E3B2-4A28-8C6A-3DBB6E65AF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7379F74-C1D3-4223-880A-272D06244F1F}"/>
              </a:ext>
            </a:extLst>
          </p:cNvPr>
          <p:cNvGrpSpPr/>
          <p:nvPr/>
        </p:nvGrpSpPr>
        <p:grpSpPr>
          <a:xfrm>
            <a:off x="660847" y="4138131"/>
            <a:ext cx="2106815" cy="1187012"/>
            <a:chOff x="667657" y="4517316"/>
            <a:chExt cx="2106815" cy="118701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6126C38-0973-468E-A0B9-D6F8A3EC6CD7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22D9CB0-254A-4ADE-B086-ED9E40087388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9CE51DF-7240-44F1-BB57-ADEDEBB4641D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976DCEB-5396-4150-AD01-BF94FC150F66}"/>
              </a:ext>
            </a:extLst>
          </p:cNvPr>
          <p:cNvGrpSpPr/>
          <p:nvPr/>
        </p:nvGrpSpPr>
        <p:grpSpPr>
          <a:xfrm>
            <a:off x="3537560" y="4138131"/>
            <a:ext cx="2106815" cy="1187012"/>
            <a:chOff x="667657" y="4517316"/>
            <a:chExt cx="2106815" cy="1187012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3AE7043-F10E-4E05-854B-375276E9D174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3449A8A-5B99-40AA-94C5-6A8E7434A82F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Maecenas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AE25207-1248-4256-AF39-A0580BC055D2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1E556A0-D1CC-4F07-9CDF-D51DA0084EE8}"/>
              </a:ext>
            </a:extLst>
          </p:cNvPr>
          <p:cNvGrpSpPr/>
          <p:nvPr/>
        </p:nvGrpSpPr>
        <p:grpSpPr>
          <a:xfrm>
            <a:off x="6414273" y="4138131"/>
            <a:ext cx="2106815" cy="1187012"/>
            <a:chOff x="667657" y="4517316"/>
            <a:chExt cx="2106815" cy="1187012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F597BE4-215A-499C-B4A3-34CA9AEC97D8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3516CC4-71E4-41CB-A57C-C62E02EEFA80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C5E778B6-F809-43F3-96B9-208DEC23BB5C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5959A1B-4CD2-4F8C-A998-25AEF397B204}"/>
              </a:ext>
            </a:extLst>
          </p:cNvPr>
          <p:cNvGrpSpPr/>
          <p:nvPr/>
        </p:nvGrpSpPr>
        <p:grpSpPr>
          <a:xfrm>
            <a:off x="9290985" y="4138131"/>
            <a:ext cx="2106815" cy="1187012"/>
            <a:chOff x="667657" y="4517316"/>
            <a:chExt cx="2106815" cy="1187012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F4FB711-972A-44D1-A40E-B6191E18D600}"/>
                </a:ext>
              </a:extLst>
            </p:cNvPr>
            <p:cNvSpPr txBox="1"/>
            <p:nvPr/>
          </p:nvSpPr>
          <p:spPr>
            <a:xfrm>
              <a:off x="667657" y="4517316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1F3BE9F-6147-4766-9C2E-495121DD0247}"/>
                </a:ext>
              </a:extLst>
            </p:cNvPr>
            <p:cNvSpPr txBox="1"/>
            <p:nvPr/>
          </p:nvSpPr>
          <p:spPr>
            <a:xfrm>
              <a:off x="667657" y="5031323"/>
              <a:ext cx="2106815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EC4048B-C948-41AF-9569-788C2DA6C0F1}"/>
                </a:ext>
              </a:extLst>
            </p:cNvPr>
            <p:cNvCxnSpPr>
              <a:cxnSpLocks/>
            </p:cNvCxnSpPr>
            <p:nvPr/>
          </p:nvCxnSpPr>
          <p:spPr>
            <a:xfrm>
              <a:off x="757283" y="4974575"/>
              <a:ext cx="1927563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4">
                      <a:alpha val="0"/>
                    </a:schemeClr>
                  </a:gs>
                  <a:gs pos="50000">
                    <a:schemeClr val="accent3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4992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BFAB527-3765-4456-9CA0-EE47CB416F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/>
              <a:t>新年计划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722D502-5BC4-4761-96C9-559362332618}"/>
              </a:ext>
            </a:extLst>
          </p:cNvPr>
          <p:cNvSpPr txBox="1"/>
          <p:nvPr/>
        </p:nvSpPr>
        <p:spPr>
          <a:xfrm>
            <a:off x="1124464" y="5135880"/>
            <a:ext cx="26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BF34324-E5C9-4118-97C2-F43F4534EF20}"/>
              </a:ext>
            </a:extLst>
          </p:cNvPr>
          <p:cNvSpPr txBox="1"/>
          <p:nvPr/>
        </p:nvSpPr>
        <p:spPr>
          <a:xfrm>
            <a:off x="1124464" y="5478840"/>
            <a:ext cx="4843029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pic>
        <p:nvPicPr>
          <p:cNvPr id="17" name="图片占位符 16" descr="图片包含 蓝色, 物体, 自行车, 发动机&#10;&#10;描述已自动生成">
            <a:extLst>
              <a:ext uri="{FF2B5EF4-FFF2-40B4-BE49-F238E27FC236}">
                <a16:creationId xmlns:a16="http://schemas.microsoft.com/office/drawing/2014/main" id="{FE7F4B3D-B458-42B6-AB06-03C70E5BB7C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>
            <a:fillRect/>
          </a:stretch>
        </p:blipFill>
        <p:spPr/>
      </p:pic>
      <p:pic>
        <p:nvPicPr>
          <p:cNvPr id="21" name="图片占位符 20" descr="图片包含 蓝色, 物体, 自行车, 发动机&#10;&#10;描述已自动生成">
            <a:extLst>
              <a:ext uri="{FF2B5EF4-FFF2-40B4-BE49-F238E27FC236}">
                <a16:creationId xmlns:a16="http://schemas.microsoft.com/office/drawing/2014/main" id="{688E9FC1-0FCA-4D17-82B1-83086F4B1F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>
            <a:fillRect/>
          </a:stretch>
        </p:blipFill>
        <p:spPr/>
      </p:pic>
      <p:pic>
        <p:nvPicPr>
          <p:cNvPr id="23" name="图片占位符 22" descr="图片包含 蓝色, 物体, 自行车, 发动机&#10;&#10;描述已自动生成">
            <a:extLst>
              <a:ext uri="{FF2B5EF4-FFF2-40B4-BE49-F238E27FC236}">
                <a16:creationId xmlns:a16="http://schemas.microsoft.com/office/drawing/2014/main" id="{D15EAA2B-CFFE-4947-BE34-0DAF477BCC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024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占位符 90">
            <a:extLst>
              <a:ext uri="{FF2B5EF4-FFF2-40B4-BE49-F238E27FC236}">
                <a16:creationId xmlns:a16="http://schemas.microsoft.com/office/drawing/2014/main" id="{78A85689-5CFE-4D96-8C4E-1B8EADC74E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92" name="文本占位符 91">
            <a:extLst>
              <a:ext uri="{FF2B5EF4-FFF2-40B4-BE49-F238E27FC236}">
                <a16:creationId xmlns:a16="http://schemas.microsoft.com/office/drawing/2014/main" id="{A4F65960-0F88-44AD-A4E1-6D6B2F6B7F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93" name="文本占位符 92">
            <a:extLst>
              <a:ext uri="{FF2B5EF4-FFF2-40B4-BE49-F238E27FC236}">
                <a16:creationId xmlns:a16="http://schemas.microsoft.com/office/drawing/2014/main" id="{3B79D24C-5CC6-42D8-A2FE-041E4A90E7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f-ZA" altLang="zh-CN"/>
              <a:t>Please Add Text Here</a:t>
            </a:r>
          </a:p>
        </p:txBody>
      </p:sp>
    </p:spTree>
    <p:extLst>
      <p:ext uri="{BB962C8B-B14F-4D97-AF65-F5344CB8AC3E}">
        <p14:creationId xmlns:p14="http://schemas.microsoft.com/office/powerpoint/2010/main" val="51271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占位符 33">
            <a:extLst>
              <a:ext uri="{FF2B5EF4-FFF2-40B4-BE49-F238E27FC236}">
                <a16:creationId xmlns:a16="http://schemas.microsoft.com/office/drawing/2014/main" id="{5FB1EB10-AA52-436E-941B-92B46656E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8000"/>
              <a:t>谢谢</a:t>
            </a:r>
          </a:p>
        </p:txBody>
      </p:sp>
      <p:sp>
        <p:nvSpPr>
          <p:cNvPr id="35" name="文本占位符 34">
            <a:extLst>
              <a:ext uri="{FF2B5EF4-FFF2-40B4-BE49-F238E27FC236}">
                <a16:creationId xmlns:a16="http://schemas.microsoft.com/office/drawing/2014/main" id="{549D7FFA-5503-424C-8B9C-21A4328705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z="4400"/>
              <a:t>THANK YOU</a:t>
            </a:r>
          </a:p>
        </p:txBody>
      </p:sp>
      <p:sp>
        <p:nvSpPr>
          <p:cNvPr id="36" name="文本占位符 35">
            <a:extLst>
              <a:ext uri="{FF2B5EF4-FFF2-40B4-BE49-F238E27FC236}">
                <a16:creationId xmlns:a16="http://schemas.microsoft.com/office/drawing/2014/main" id="{215AAD93-1FCB-4BBD-B83F-6F287E80B7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af-ZA" altLang="zh-CN"/>
              <a:t>officePLUS</a:t>
            </a:r>
          </a:p>
        </p:txBody>
      </p:sp>
    </p:spTree>
    <p:extLst>
      <p:ext uri="{BB962C8B-B14F-4D97-AF65-F5344CB8AC3E}">
        <p14:creationId xmlns:p14="http://schemas.microsoft.com/office/powerpoint/2010/main" val="124453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A82162-D659-495B-89D9-2CAFC10DB36F}"/>
              </a:ext>
            </a:extLst>
          </p:cNvPr>
          <p:cNvGrpSpPr/>
          <p:nvPr/>
        </p:nvGrpSpPr>
        <p:grpSpPr>
          <a:xfrm>
            <a:off x="-128762" y="1932053"/>
            <a:ext cx="12449523" cy="3762328"/>
            <a:chOff x="-76200" y="1533570"/>
            <a:chExt cx="12449523" cy="3762328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777EC338-A10E-45E2-A67E-0667D125A9D8}"/>
                </a:ext>
              </a:extLst>
            </p:cNvPr>
            <p:cNvSpPr/>
            <p:nvPr/>
          </p:nvSpPr>
          <p:spPr>
            <a:xfrm>
              <a:off x="6896448" y="4876843"/>
              <a:ext cx="5476875" cy="4190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9B23313-719C-41FA-A1DB-415BDA090AF3}"/>
                </a:ext>
              </a:extLst>
            </p:cNvPr>
            <p:cNvSpPr/>
            <p:nvPr/>
          </p:nvSpPr>
          <p:spPr>
            <a:xfrm>
              <a:off x="-76200" y="1533570"/>
              <a:ext cx="5476875" cy="41905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5" name="圆: 空心 24">
            <a:extLst>
              <a:ext uri="{FF2B5EF4-FFF2-40B4-BE49-F238E27FC236}">
                <a16:creationId xmlns:a16="http://schemas.microsoft.com/office/drawing/2014/main" id="{352D2397-5181-422A-8912-DC5FD3F807B4}"/>
              </a:ext>
            </a:extLst>
          </p:cNvPr>
          <p:cNvSpPr/>
          <p:nvPr/>
        </p:nvSpPr>
        <p:spPr>
          <a:xfrm>
            <a:off x="4095927" y="1728833"/>
            <a:ext cx="4168768" cy="4168768"/>
          </a:xfrm>
          <a:prstGeom prst="donut">
            <a:avLst>
              <a:gd name="adj" fmla="val 10720"/>
            </a:avLst>
          </a:prstGeom>
          <a:solidFill>
            <a:schemeClr val="bg1"/>
          </a:solidFill>
          <a:ln>
            <a:noFill/>
          </a:ln>
          <a:effectLst>
            <a:outerShdw blurRad="355600" sx="104000" sy="104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aphicFrame>
        <p:nvGraphicFramePr>
          <p:cNvPr id="26" name="图表 25">
            <a:extLst>
              <a:ext uri="{FF2B5EF4-FFF2-40B4-BE49-F238E27FC236}">
                <a16:creationId xmlns:a16="http://schemas.microsoft.com/office/drawing/2014/main" id="{156EDE26-2FAA-490D-AE07-A0F07CD40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59830"/>
              </p:ext>
            </p:extLst>
          </p:nvPr>
        </p:nvGraphicFramePr>
        <p:xfrm>
          <a:off x="2973561" y="1578210"/>
          <a:ext cx="6413500" cy="447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文本框 27">
            <a:extLst>
              <a:ext uri="{FF2B5EF4-FFF2-40B4-BE49-F238E27FC236}">
                <a16:creationId xmlns:a16="http://schemas.microsoft.com/office/drawing/2014/main" id="{1C4734B3-09DF-4784-941B-8279CF20647B}"/>
              </a:ext>
            </a:extLst>
          </p:cNvPr>
          <p:cNvSpPr txBox="1"/>
          <p:nvPr/>
        </p:nvSpPr>
        <p:spPr>
          <a:xfrm>
            <a:off x="5069061" y="3521767"/>
            <a:ext cx="222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30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560000</a:t>
            </a:r>
            <a:endParaRPr kumimoji="0" lang="zh-CN" altLang="en-US" sz="3600" b="0" i="0" u="none" strike="noStrike" kern="1200" cap="none" spc="30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754C669-7F58-417B-95C3-13B1BC83693B}"/>
              </a:ext>
            </a:extLst>
          </p:cNvPr>
          <p:cNvCxnSpPr/>
          <p:nvPr/>
        </p:nvCxnSpPr>
        <p:spPr>
          <a:xfrm>
            <a:off x="5226240" y="3537857"/>
            <a:ext cx="1908143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2BF89A62-CE7A-4927-B3A3-AEAD512ABA45}"/>
              </a:ext>
            </a:extLst>
          </p:cNvPr>
          <p:cNvSpPr txBox="1"/>
          <p:nvPr/>
        </p:nvSpPr>
        <p:spPr>
          <a:xfrm>
            <a:off x="5126904" y="4146716"/>
            <a:ext cx="2106815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17D6979-3B91-45F5-A847-75E9044FB786}"/>
              </a:ext>
            </a:extLst>
          </p:cNvPr>
          <p:cNvGrpSpPr/>
          <p:nvPr/>
        </p:nvGrpSpPr>
        <p:grpSpPr>
          <a:xfrm>
            <a:off x="897943" y="2604293"/>
            <a:ext cx="2106815" cy="1275515"/>
            <a:chOff x="994331" y="2096335"/>
            <a:chExt cx="2106815" cy="127551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9E8F0C3-20ED-472A-923D-55815B8AC879}"/>
                </a:ext>
              </a:extLst>
            </p:cNvPr>
            <p:cNvSpPr txBox="1"/>
            <p:nvPr/>
          </p:nvSpPr>
          <p:spPr>
            <a:xfrm>
              <a:off x="994331" y="2096335"/>
              <a:ext cx="2106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4920D1D-94F6-4B58-83F8-784749CAA8B7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73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1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C5BB97C-8380-4E19-AE92-A18E3709DE11}"/>
              </a:ext>
            </a:extLst>
          </p:cNvPr>
          <p:cNvGrpSpPr/>
          <p:nvPr/>
        </p:nvGrpSpPr>
        <p:grpSpPr>
          <a:xfrm flipH="1">
            <a:off x="9082119" y="3496089"/>
            <a:ext cx="2106815" cy="1275515"/>
            <a:chOff x="994331" y="2096335"/>
            <a:chExt cx="2106815" cy="1275515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43215CC-1647-4CE3-B25F-8BC729BBD583}"/>
                </a:ext>
              </a:extLst>
            </p:cNvPr>
            <p:cNvSpPr txBox="1"/>
            <p:nvPr/>
          </p:nvSpPr>
          <p:spPr>
            <a:xfrm>
              <a:off x="994331" y="2096335"/>
              <a:ext cx="2106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435F3645-7C7D-433C-915D-446592059146}"/>
                </a:ext>
              </a:extLst>
            </p:cNvPr>
            <p:cNvSpPr txBox="1"/>
            <p:nvPr/>
          </p:nvSpPr>
          <p:spPr>
            <a:xfrm>
              <a:off x="994331" y="2640752"/>
              <a:ext cx="2106815" cy="73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1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sp>
        <p:nvSpPr>
          <p:cNvPr id="24" name="plant_3" title="Icon of three stalks of wheat">
            <a:extLst>
              <a:ext uri="{FF2B5EF4-FFF2-40B4-BE49-F238E27FC236}">
                <a16:creationId xmlns:a16="http://schemas.microsoft.com/office/drawing/2014/main" id="{6512BA9A-5054-4524-8AAA-4E7F63591E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63173" y="2588709"/>
            <a:ext cx="434276" cy="747524"/>
          </a:xfrm>
          <a:custGeom>
            <a:avLst/>
            <a:gdLst>
              <a:gd name="T0" fmla="*/ 130 w 205"/>
              <a:gd name="T1" fmla="*/ 78 h 355"/>
              <a:gd name="T2" fmla="*/ 102 w 205"/>
              <a:gd name="T3" fmla="*/ 106 h 355"/>
              <a:gd name="T4" fmla="*/ 73 w 205"/>
              <a:gd name="T5" fmla="*/ 77 h 355"/>
              <a:gd name="T6" fmla="*/ 73 w 205"/>
              <a:gd name="T7" fmla="*/ 47 h 355"/>
              <a:gd name="T8" fmla="*/ 102 w 205"/>
              <a:gd name="T9" fmla="*/ 76 h 355"/>
              <a:gd name="T10" fmla="*/ 130 w 205"/>
              <a:gd name="T11" fmla="*/ 48 h 355"/>
              <a:gd name="T12" fmla="*/ 73 w 205"/>
              <a:gd name="T13" fmla="*/ 17 h 355"/>
              <a:gd name="T14" fmla="*/ 102 w 205"/>
              <a:gd name="T15" fmla="*/ 46 h 355"/>
              <a:gd name="T16" fmla="*/ 130 w 205"/>
              <a:gd name="T17" fmla="*/ 18 h 355"/>
              <a:gd name="T18" fmla="*/ 102 w 205"/>
              <a:gd name="T19" fmla="*/ 0 h 355"/>
              <a:gd name="T20" fmla="*/ 102 w 205"/>
              <a:gd name="T21" fmla="*/ 46 h 355"/>
              <a:gd name="T22" fmla="*/ 146 w 205"/>
              <a:gd name="T23" fmla="*/ 137 h 355"/>
              <a:gd name="T24" fmla="*/ 174 w 205"/>
              <a:gd name="T25" fmla="*/ 166 h 355"/>
              <a:gd name="T26" fmla="*/ 202 w 205"/>
              <a:gd name="T27" fmla="*/ 138 h 355"/>
              <a:gd name="T28" fmla="*/ 146 w 205"/>
              <a:gd name="T29" fmla="*/ 107 h 355"/>
              <a:gd name="T30" fmla="*/ 174 w 205"/>
              <a:gd name="T31" fmla="*/ 136 h 355"/>
              <a:gd name="T32" fmla="*/ 202 w 205"/>
              <a:gd name="T33" fmla="*/ 108 h 355"/>
              <a:gd name="T34" fmla="*/ 146 w 205"/>
              <a:gd name="T35" fmla="*/ 77 h 355"/>
              <a:gd name="T36" fmla="*/ 174 w 205"/>
              <a:gd name="T37" fmla="*/ 106 h 355"/>
              <a:gd name="T38" fmla="*/ 202 w 205"/>
              <a:gd name="T39" fmla="*/ 78 h 355"/>
              <a:gd name="T40" fmla="*/ 174 w 205"/>
              <a:gd name="T41" fmla="*/ 60 h 355"/>
              <a:gd name="T42" fmla="*/ 174 w 205"/>
              <a:gd name="T43" fmla="*/ 106 h 355"/>
              <a:gd name="T44" fmla="*/ 5 w 205"/>
              <a:gd name="T45" fmla="*/ 137 h 355"/>
              <a:gd name="T46" fmla="*/ 34 w 205"/>
              <a:gd name="T47" fmla="*/ 166 h 355"/>
              <a:gd name="T48" fmla="*/ 62 w 205"/>
              <a:gd name="T49" fmla="*/ 138 h 355"/>
              <a:gd name="T50" fmla="*/ 5 w 205"/>
              <a:gd name="T51" fmla="*/ 107 h 355"/>
              <a:gd name="T52" fmla="*/ 34 w 205"/>
              <a:gd name="T53" fmla="*/ 136 h 355"/>
              <a:gd name="T54" fmla="*/ 62 w 205"/>
              <a:gd name="T55" fmla="*/ 108 h 355"/>
              <a:gd name="T56" fmla="*/ 5 w 205"/>
              <a:gd name="T57" fmla="*/ 77 h 355"/>
              <a:gd name="T58" fmla="*/ 34 w 205"/>
              <a:gd name="T59" fmla="*/ 106 h 355"/>
              <a:gd name="T60" fmla="*/ 62 w 205"/>
              <a:gd name="T61" fmla="*/ 78 h 355"/>
              <a:gd name="T62" fmla="*/ 34 w 205"/>
              <a:gd name="T63" fmla="*/ 60 h 355"/>
              <a:gd name="T64" fmla="*/ 34 w 205"/>
              <a:gd name="T65" fmla="*/ 106 h 355"/>
              <a:gd name="T66" fmla="*/ 34 w 205"/>
              <a:gd name="T67" fmla="*/ 208 h 355"/>
              <a:gd name="T68" fmla="*/ 34 w 205"/>
              <a:gd name="T69" fmla="*/ 166 h 355"/>
              <a:gd name="T70" fmla="*/ 102 w 205"/>
              <a:gd name="T71" fmla="*/ 106 h 355"/>
              <a:gd name="T72" fmla="*/ 102 w 205"/>
              <a:gd name="T73" fmla="*/ 252 h 355"/>
              <a:gd name="T74" fmla="*/ 174 w 205"/>
              <a:gd name="T75" fmla="*/ 166 h 355"/>
              <a:gd name="T76" fmla="*/ 174 w 205"/>
              <a:gd name="T77" fmla="*/ 204 h 355"/>
              <a:gd name="T78" fmla="*/ 31 w 205"/>
              <a:gd name="T79" fmla="*/ 294 h 355"/>
              <a:gd name="T80" fmla="*/ 88 w 205"/>
              <a:gd name="T81" fmla="*/ 349 h 355"/>
              <a:gd name="T82" fmla="*/ 78 w 205"/>
              <a:gd name="T83" fmla="*/ 270 h 355"/>
              <a:gd name="T84" fmla="*/ 2 w 205"/>
              <a:gd name="T85" fmla="*/ 173 h 355"/>
              <a:gd name="T86" fmla="*/ 31 w 205"/>
              <a:gd name="T87" fmla="*/ 294 h 355"/>
              <a:gd name="T88" fmla="*/ 174 w 205"/>
              <a:gd name="T89" fmla="*/ 294 h 355"/>
              <a:gd name="T90" fmla="*/ 203 w 205"/>
              <a:gd name="T91" fmla="*/ 173 h 355"/>
              <a:gd name="T92" fmla="*/ 127 w 205"/>
              <a:gd name="T93" fmla="*/ 270 h 355"/>
              <a:gd name="T94" fmla="*/ 117 w 205"/>
              <a:gd name="T95" fmla="*/ 349 h 355"/>
              <a:gd name="T96" fmla="*/ 174 w 205"/>
              <a:gd name="T97" fmla="*/ 29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5" h="355">
                <a:moveTo>
                  <a:pt x="130" y="78"/>
                </a:moveTo>
                <a:cubicBezTo>
                  <a:pt x="102" y="106"/>
                  <a:pt x="102" y="106"/>
                  <a:pt x="102" y="106"/>
                </a:cubicBezTo>
                <a:cubicBezTo>
                  <a:pt x="73" y="77"/>
                  <a:pt x="73" y="77"/>
                  <a:pt x="73" y="77"/>
                </a:cubicBezTo>
                <a:moveTo>
                  <a:pt x="73" y="47"/>
                </a:moveTo>
                <a:cubicBezTo>
                  <a:pt x="102" y="76"/>
                  <a:pt x="102" y="76"/>
                  <a:pt x="102" y="76"/>
                </a:cubicBezTo>
                <a:cubicBezTo>
                  <a:pt x="130" y="48"/>
                  <a:pt x="130" y="48"/>
                  <a:pt x="130" y="48"/>
                </a:cubicBezTo>
                <a:moveTo>
                  <a:pt x="73" y="17"/>
                </a:moveTo>
                <a:cubicBezTo>
                  <a:pt x="102" y="46"/>
                  <a:pt x="102" y="46"/>
                  <a:pt x="102" y="46"/>
                </a:cubicBezTo>
                <a:cubicBezTo>
                  <a:pt x="130" y="18"/>
                  <a:pt x="130" y="18"/>
                  <a:pt x="130" y="18"/>
                </a:cubicBezTo>
                <a:moveTo>
                  <a:pt x="102" y="0"/>
                </a:moveTo>
                <a:cubicBezTo>
                  <a:pt x="102" y="46"/>
                  <a:pt x="102" y="46"/>
                  <a:pt x="102" y="46"/>
                </a:cubicBezTo>
                <a:moveTo>
                  <a:pt x="146" y="137"/>
                </a:moveTo>
                <a:cubicBezTo>
                  <a:pt x="174" y="166"/>
                  <a:pt x="174" y="166"/>
                  <a:pt x="174" y="166"/>
                </a:cubicBezTo>
                <a:cubicBezTo>
                  <a:pt x="202" y="138"/>
                  <a:pt x="202" y="138"/>
                  <a:pt x="202" y="138"/>
                </a:cubicBezTo>
                <a:moveTo>
                  <a:pt x="146" y="107"/>
                </a:moveTo>
                <a:cubicBezTo>
                  <a:pt x="174" y="136"/>
                  <a:pt x="174" y="136"/>
                  <a:pt x="174" y="136"/>
                </a:cubicBezTo>
                <a:cubicBezTo>
                  <a:pt x="202" y="108"/>
                  <a:pt x="202" y="108"/>
                  <a:pt x="202" y="108"/>
                </a:cubicBezTo>
                <a:moveTo>
                  <a:pt x="146" y="77"/>
                </a:moveTo>
                <a:cubicBezTo>
                  <a:pt x="174" y="106"/>
                  <a:pt x="174" y="106"/>
                  <a:pt x="174" y="106"/>
                </a:cubicBezTo>
                <a:cubicBezTo>
                  <a:pt x="202" y="78"/>
                  <a:pt x="202" y="78"/>
                  <a:pt x="202" y="78"/>
                </a:cubicBezTo>
                <a:moveTo>
                  <a:pt x="174" y="60"/>
                </a:moveTo>
                <a:cubicBezTo>
                  <a:pt x="174" y="106"/>
                  <a:pt x="174" y="106"/>
                  <a:pt x="174" y="106"/>
                </a:cubicBezTo>
                <a:moveTo>
                  <a:pt x="5" y="137"/>
                </a:moveTo>
                <a:cubicBezTo>
                  <a:pt x="34" y="166"/>
                  <a:pt x="34" y="166"/>
                  <a:pt x="34" y="166"/>
                </a:cubicBezTo>
                <a:cubicBezTo>
                  <a:pt x="62" y="138"/>
                  <a:pt x="62" y="138"/>
                  <a:pt x="62" y="138"/>
                </a:cubicBezTo>
                <a:moveTo>
                  <a:pt x="5" y="107"/>
                </a:moveTo>
                <a:cubicBezTo>
                  <a:pt x="34" y="136"/>
                  <a:pt x="34" y="136"/>
                  <a:pt x="34" y="136"/>
                </a:cubicBezTo>
                <a:cubicBezTo>
                  <a:pt x="62" y="108"/>
                  <a:pt x="62" y="108"/>
                  <a:pt x="62" y="108"/>
                </a:cubicBezTo>
                <a:moveTo>
                  <a:pt x="5" y="77"/>
                </a:moveTo>
                <a:cubicBezTo>
                  <a:pt x="34" y="106"/>
                  <a:pt x="34" y="106"/>
                  <a:pt x="34" y="106"/>
                </a:cubicBezTo>
                <a:cubicBezTo>
                  <a:pt x="62" y="78"/>
                  <a:pt x="62" y="78"/>
                  <a:pt x="62" y="78"/>
                </a:cubicBezTo>
                <a:moveTo>
                  <a:pt x="34" y="60"/>
                </a:moveTo>
                <a:cubicBezTo>
                  <a:pt x="34" y="106"/>
                  <a:pt x="34" y="106"/>
                  <a:pt x="34" y="106"/>
                </a:cubicBezTo>
                <a:moveTo>
                  <a:pt x="34" y="208"/>
                </a:moveTo>
                <a:cubicBezTo>
                  <a:pt x="34" y="166"/>
                  <a:pt x="34" y="166"/>
                  <a:pt x="34" y="166"/>
                </a:cubicBezTo>
                <a:moveTo>
                  <a:pt x="102" y="106"/>
                </a:moveTo>
                <a:cubicBezTo>
                  <a:pt x="102" y="252"/>
                  <a:pt x="102" y="252"/>
                  <a:pt x="102" y="252"/>
                </a:cubicBezTo>
                <a:moveTo>
                  <a:pt x="174" y="166"/>
                </a:moveTo>
                <a:cubicBezTo>
                  <a:pt x="174" y="204"/>
                  <a:pt x="174" y="204"/>
                  <a:pt x="174" y="204"/>
                </a:cubicBezTo>
                <a:moveTo>
                  <a:pt x="31" y="294"/>
                </a:moveTo>
                <a:cubicBezTo>
                  <a:pt x="45" y="323"/>
                  <a:pt x="75" y="355"/>
                  <a:pt x="88" y="349"/>
                </a:cubicBezTo>
                <a:cubicBezTo>
                  <a:pt x="101" y="342"/>
                  <a:pt x="97" y="307"/>
                  <a:pt x="78" y="270"/>
                </a:cubicBezTo>
                <a:cubicBezTo>
                  <a:pt x="60" y="233"/>
                  <a:pt x="3" y="173"/>
                  <a:pt x="2" y="173"/>
                </a:cubicBezTo>
                <a:cubicBezTo>
                  <a:pt x="0" y="172"/>
                  <a:pt x="17" y="264"/>
                  <a:pt x="31" y="294"/>
                </a:cubicBezTo>
                <a:close/>
                <a:moveTo>
                  <a:pt x="174" y="294"/>
                </a:moveTo>
                <a:cubicBezTo>
                  <a:pt x="189" y="264"/>
                  <a:pt x="205" y="172"/>
                  <a:pt x="203" y="173"/>
                </a:cubicBezTo>
                <a:cubicBezTo>
                  <a:pt x="202" y="173"/>
                  <a:pt x="145" y="233"/>
                  <a:pt x="127" y="270"/>
                </a:cubicBezTo>
                <a:cubicBezTo>
                  <a:pt x="109" y="307"/>
                  <a:pt x="104" y="342"/>
                  <a:pt x="117" y="349"/>
                </a:cubicBezTo>
                <a:cubicBezTo>
                  <a:pt x="130" y="355"/>
                  <a:pt x="160" y="323"/>
                  <a:pt x="174" y="294"/>
                </a:cubicBez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917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49299B-4376-484F-B866-8413CF404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330895A2-A03F-4423-AF6E-3922F2093F7D}"/>
              </a:ext>
            </a:extLst>
          </p:cNvPr>
          <p:cNvGraphicFramePr/>
          <p:nvPr/>
        </p:nvGraphicFramePr>
        <p:xfrm>
          <a:off x="1245680" y="2646987"/>
          <a:ext cx="4632960" cy="34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687E6B2E-E380-469A-AA9D-D854011C9DAE}"/>
              </a:ext>
            </a:extLst>
          </p:cNvPr>
          <p:cNvGraphicFramePr/>
          <p:nvPr/>
        </p:nvGraphicFramePr>
        <p:xfrm>
          <a:off x="6584294" y="2646987"/>
          <a:ext cx="4632960" cy="34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reeform 17">
            <a:extLst>
              <a:ext uri="{FF2B5EF4-FFF2-40B4-BE49-F238E27FC236}">
                <a16:creationId xmlns:a16="http://schemas.microsoft.com/office/drawing/2014/main" id="{4A646D54-F247-4786-8588-70E9CD523CA0}"/>
              </a:ext>
            </a:extLst>
          </p:cNvPr>
          <p:cNvSpPr>
            <a:spLocks noEditPoints="1"/>
          </p:cNvSpPr>
          <p:nvPr/>
        </p:nvSpPr>
        <p:spPr bwMode="auto">
          <a:xfrm>
            <a:off x="978471" y="3029973"/>
            <a:ext cx="287029" cy="279056"/>
          </a:xfrm>
          <a:custGeom>
            <a:avLst/>
            <a:gdLst>
              <a:gd name="T0" fmla="*/ 199 w 800"/>
              <a:gd name="T1" fmla="*/ 146 h 778"/>
              <a:gd name="T2" fmla="*/ 153 w 800"/>
              <a:gd name="T3" fmla="*/ 146 h 778"/>
              <a:gd name="T4" fmla="*/ 94 w 800"/>
              <a:gd name="T5" fmla="*/ 389 h 778"/>
              <a:gd name="T6" fmla="*/ 153 w 800"/>
              <a:gd name="T7" fmla="*/ 632 h 778"/>
              <a:gd name="T8" fmla="*/ 199 w 800"/>
              <a:gd name="T9" fmla="*/ 632 h 778"/>
              <a:gd name="T10" fmla="*/ 257 w 800"/>
              <a:gd name="T11" fmla="*/ 389 h 778"/>
              <a:gd name="T12" fmla="*/ 176 w 800"/>
              <a:gd name="T13" fmla="*/ 425 h 778"/>
              <a:gd name="T14" fmla="*/ 176 w 800"/>
              <a:gd name="T15" fmla="*/ 353 h 778"/>
              <a:gd name="T16" fmla="*/ 176 w 800"/>
              <a:gd name="T17" fmla="*/ 425 h 778"/>
              <a:gd name="T18" fmla="*/ 318 w 800"/>
              <a:gd name="T19" fmla="*/ 184 h 778"/>
              <a:gd name="T20" fmla="*/ 377 w 800"/>
              <a:gd name="T21" fmla="*/ 632 h 778"/>
              <a:gd name="T22" fmla="*/ 422 w 800"/>
              <a:gd name="T23" fmla="*/ 632 h 778"/>
              <a:gd name="T24" fmla="*/ 481 w 800"/>
              <a:gd name="T25" fmla="*/ 184 h 778"/>
              <a:gd name="T26" fmla="*/ 400 w 800"/>
              <a:gd name="T27" fmla="*/ 220 h 778"/>
              <a:gd name="T28" fmla="*/ 400 w 800"/>
              <a:gd name="T29" fmla="*/ 148 h 778"/>
              <a:gd name="T30" fmla="*/ 400 w 800"/>
              <a:gd name="T31" fmla="*/ 220 h 778"/>
              <a:gd name="T32" fmla="*/ 119 w 800"/>
              <a:gd name="T33" fmla="*/ 0 h 778"/>
              <a:gd name="T34" fmla="*/ 0 w 800"/>
              <a:gd name="T35" fmla="*/ 659 h 778"/>
              <a:gd name="T36" fmla="*/ 681 w 800"/>
              <a:gd name="T37" fmla="*/ 778 h 778"/>
              <a:gd name="T38" fmla="*/ 800 w 800"/>
              <a:gd name="T39" fmla="*/ 119 h 778"/>
              <a:gd name="T40" fmla="*/ 754 w 800"/>
              <a:gd name="T41" fmla="*/ 659 h 778"/>
              <a:gd name="T42" fmla="*/ 119 w 800"/>
              <a:gd name="T43" fmla="*/ 732 h 778"/>
              <a:gd name="T44" fmla="*/ 45 w 800"/>
              <a:gd name="T45" fmla="*/ 119 h 778"/>
              <a:gd name="T46" fmla="*/ 681 w 800"/>
              <a:gd name="T47" fmla="*/ 45 h 778"/>
              <a:gd name="T48" fmla="*/ 754 w 800"/>
              <a:gd name="T49" fmla="*/ 659 h 778"/>
              <a:gd name="T50" fmla="*/ 646 w 800"/>
              <a:gd name="T51" fmla="*/ 146 h 778"/>
              <a:gd name="T52" fmla="*/ 601 w 800"/>
              <a:gd name="T53" fmla="*/ 146 h 778"/>
              <a:gd name="T54" fmla="*/ 542 w 800"/>
              <a:gd name="T55" fmla="*/ 478 h 778"/>
              <a:gd name="T56" fmla="*/ 601 w 800"/>
              <a:gd name="T57" fmla="*/ 632 h 778"/>
              <a:gd name="T58" fmla="*/ 646 w 800"/>
              <a:gd name="T59" fmla="*/ 632 h 778"/>
              <a:gd name="T60" fmla="*/ 705 w 800"/>
              <a:gd name="T61" fmla="*/ 478 h 778"/>
              <a:gd name="T62" fmla="*/ 623 w 800"/>
              <a:gd name="T63" fmla="*/ 514 h 778"/>
              <a:gd name="T64" fmla="*/ 623 w 800"/>
              <a:gd name="T65" fmla="*/ 442 h 778"/>
              <a:gd name="T66" fmla="*/ 623 w 800"/>
              <a:gd name="T67" fmla="*/ 514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0" h="778">
                <a:moveTo>
                  <a:pt x="199" y="311"/>
                </a:moveTo>
                <a:cubicBezTo>
                  <a:pt x="199" y="146"/>
                  <a:pt x="199" y="146"/>
                  <a:pt x="199" y="146"/>
                </a:cubicBezTo>
                <a:cubicBezTo>
                  <a:pt x="199" y="133"/>
                  <a:pt x="188" y="123"/>
                  <a:pt x="176" y="123"/>
                </a:cubicBezTo>
                <a:cubicBezTo>
                  <a:pt x="163" y="123"/>
                  <a:pt x="153" y="133"/>
                  <a:pt x="153" y="146"/>
                </a:cubicBezTo>
                <a:cubicBezTo>
                  <a:pt x="153" y="311"/>
                  <a:pt x="153" y="311"/>
                  <a:pt x="153" y="311"/>
                </a:cubicBezTo>
                <a:cubicBezTo>
                  <a:pt x="119" y="320"/>
                  <a:pt x="94" y="352"/>
                  <a:pt x="94" y="389"/>
                </a:cubicBezTo>
                <a:cubicBezTo>
                  <a:pt x="94" y="426"/>
                  <a:pt x="119" y="457"/>
                  <a:pt x="153" y="467"/>
                </a:cubicBezTo>
                <a:cubicBezTo>
                  <a:pt x="153" y="632"/>
                  <a:pt x="153" y="632"/>
                  <a:pt x="153" y="632"/>
                </a:cubicBezTo>
                <a:cubicBezTo>
                  <a:pt x="153" y="644"/>
                  <a:pt x="163" y="654"/>
                  <a:pt x="176" y="654"/>
                </a:cubicBezTo>
                <a:cubicBezTo>
                  <a:pt x="188" y="654"/>
                  <a:pt x="199" y="644"/>
                  <a:pt x="199" y="632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233" y="457"/>
                  <a:pt x="257" y="426"/>
                  <a:pt x="257" y="389"/>
                </a:cubicBezTo>
                <a:cubicBezTo>
                  <a:pt x="257" y="352"/>
                  <a:pt x="233" y="320"/>
                  <a:pt x="199" y="311"/>
                </a:cubicBezTo>
                <a:close/>
                <a:moveTo>
                  <a:pt x="176" y="425"/>
                </a:moveTo>
                <a:cubicBezTo>
                  <a:pt x="156" y="425"/>
                  <a:pt x="140" y="408"/>
                  <a:pt x="140" y="389"/>
                </a:cubicBezTo>
                <a:cubicBezTo>
                  <a:pt x="140" y="369"/>
                  <a:pt x="156" y="353"/>
                  <a:pt x="176" y="353"/>
                </a:cubicBezTo>
                <a:cubicBezTo>
                  <a:pt x="196" y="353"/>
                  <a:pt x="212" y="369"/>
                  <a:pt x="212" y="389"/>
                </a:cubicBezTo>
                <a:cubicBezTo>
                  <a:pt x="212" y="408"/>
                  <a:pt x="196" y="425"/>
                  <a:pt x="176" y="425"/>
                </a:cubicBezTo>
                <a:close/>
                <a:moveTo>
                  <a:pt x="400" y="103"/>
                </a:moveTo>
                <a:cubicBezTo>
                  <a:pt x="355" y="103"/>
                  <a:pt x="318" y="139"/>
                  <a:pt x="318" y="184"/>
                </a:cubicBezTo>
                <a:cubicBezTo>
                  <a:pt x="318" y="221"/>
                  <a:pt x="343" y="252"/>
                  <a:pt x="377" y="262"/>
                </a:cubicBezTo>
                <a:cubicBezTo>
                  <a:pt x="377" y="632"/>
                  <a:pt x="377" y="632"/>
                  <a:pt x="377" y="632"/>
                </a:cubicBezTo>
                <a:cubicBezTo>
                  <a:pt x="377" y="644"/>
                  <a:pt x="387" y="654"/>
                  <a:pt x="400" y="654"/>
                </a:cubicBezTo>
                <a:cubicBezTo>
                  <a:pt x="412" y="654"/>
                  <a:pt x="422" y="644"/>
                  <a:pt x="422" y="632"/>
                </a:cubicBezTo>
                <a:cubicBezTo>
                  <a:pt x="422" y="262"/>
                  <a:pt x="422" y="262"/>
                  <a:pt x="422" y="262"/>
                </a:cubicBezTo>
                <a:cubicBezTo>
                  <a:pt x="456" y="252"/>
                  <a:pt x="481" y="221"/>
                  <a:pt x="481" y="184"/>
                </a:cubicBezTo>
                <a:cubicBezTo>
                  <a:pt x="481" y="139"/>
                  <a:pt x="445" y="103"/>
                  <a:pt x="400" y="103"/>
                </a:cubicBezTo>
                <a:close/>
                <a:moveTo>
                  <a:pt x="400" y="220"/>
                </a:moveTo>
                <a:cubicBezTo>
                  <a:pt x="380" y="220"/>
                  <a:pt x="364" y="204"/>
                  <a:pt x="364" y="184"/>
                </a:cubicBezTo>
                <a:cubicBezTo>
                  <a:pt x="364" y="164"/>
                  <a:pt x="380" y="148"/>
                  <a:pt x="400" y="148"/>
                </a:cubicBezTo>
                <a:cubicBezTo>
                  <a:pt x="419" y="148"/>
                  <a:pt x="436" y="164"/>
                  <a:pt x="436" y="184"/>
                </a:cubicBezTo>
                <a:cubicBezTo>
                  <a:pt x="436" y="204"/>
                  <a:pt x="419" y="220"/>
                  <a:pt x="400" y="220"/>
                </a:cubicBezTo>
                <a:close/>
                <a:moveTo>
                  <a:pt x="681" y="0"/>
                </a:moveTo>
                <a:cubicBezTo>
                  <a:pt x="119" y="0"/>
                  <a:pt x="119" y="0"/>
                  <a:pt x="119" y="0"/>
                </a:cubicBezTo>
                <a:cubicBezTo>
                  <a:pt x="53" y="0"/>
                  <a:pt x="0" y="53"/>
                  <a:pt x="0" y="119"/>
                </a:cubicBezTo>
                <a:cubicBezTo>
                  <a:pt x="0" y="659"/>
                  <a:pt x="0" y="659"/>
                  <a:pt x="0" y="659"/>
                </a:cubicBezTo>
                <a:cubicBezTo>
                  <a:pt x="0" y="724"/>
                  <a:pt x="53" y="778"/>
                  <a:pt x="119" y="778"/>
                </a:cubicBezTo>
                <a:cubicBezTo>
                  <a:pt x="681" y="778"/>
                  <a:pt x="681" y="778"/>
                  <a:pt x="681" y="778"/>
                </a:cubicBezTo>
                <a:cubicBezTo>
                  <a:pt x="746" y="778"/>
                  <a:pt x="800" y="724"/>
                  <a:pt x="800" y="659"/>
                </a:cubicBezTo>
                <a:cubicBezTo>
                  <a:pt x="800" y="119"/>
                  <a:pt x="800" y="119"/>
                  <a:pt x="800" y="119"/>
                </a:cubicBezTo>
                <a:cubicBezTo>
                  <a:pt x="800" y="53"/>
                  <a:pt x="746" y="0"/>
                  <a:pt x="681" y="0"/>
                </a:cubicBezTo>
                <a:close/>
                <a:moveTo>
                  <a:pt x="754" y="659"/>
                </a:moveTo>
                <a:cubicBezTo>
                  <a:pt x="754" y="699"/>
                  <a:pt x="721" y="732"/>
                  <a:pt x="681" y="732"/>
                </a:cubicBezTo>
                <a:cubicBezTo>
                  <a:pt x="119" y="732"/>
                  <a:pt x="119" y="732"/>
                  <a:pt x="119" y="732"/>
                </a:cubicBezTo>
                <a:cubicBezTo>
                  <a:pt x="78" y="732"/>
                  <a:pt x="45" y="699"/>
                  <a:pt x="45" y="65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5" y="78"/>
                  <a:pt x="78" y="45"/>
                  <a:pt x="119" y="45"/>
                </a:cubicBezTo>
                <a:cubicBezTo>
                  <a:pt x="681" y="45"/>
                  <a:pt x="681" y="45"/>
                  <a:pt x="681" y="45"/>
                </a:cubicBezTo>
                <a:cubicBezTo>
                  <a:pt x="721" y="45"/>
                  <a:pt x="754" y="78"/>
                  <a:pt x="754" y="119"/>
                </a:cubicBezTo>
                <a:lnTo>
                  <a:pt x="754" y="659"/>
                </a:lnTo>
                <a:close/>
                <a:moveTo>
                  <a:pt x="646" y="400"/>
                </a:moveTo>
                <a:cubicBezTo>
                  <a:pt x="646" y="146"/>
                  <a:pt x="646" y="146"/>
                  <a:pt x="646" y="146"/>
                </a:cubicBezTo>
                <a:cubicBezTo>
                  <a:pt x="646" y="133"/>
                  <a:pt x="636" y="123"/>
                  <a:pt x="623" y="123"/>
                </a:cubicBezTo>
                <a:cubicBezTo>
                  <a:pt x="611" y="123"/>
                  <a:pt x="601" y="133"/>
                  <a:pt x="601" y="146"/>
                </a:cubicBezTo>
                <a:cubicBezTo>
                  <a:pt x="601" y="400"/>
                  <a:pt x="601" y="400"/>
                  <a:pt x="601" y="400"/>
                </a:cubicBezTo>
                <a:cubicBezTo>
                  <a:pt x="567" y="410"/>
                  <a:pt x="542" y="441"/>
                  <a:pt x="542" y="478"/>
                </a:cubicBezTo>
                <a:cubicBezTo>
                  <a:pt x="542" y="515"/>
                  <a:pt x="567" y="546"/>
                  <a:pt x="601" y="556"/>
                </a:cubicBezTo>
                <a:cubicBezTo>
                  <a:pt x="601" y="632"/>
                  <a:pt x="601" y="632"/>
                  <a:pt x="601" y="632"/>
                </a:cubicBezTo>
                <a:cubicBezTo>
                  <a:pt x="601" y="644"/>
                  <a:pt x="611" y="654"/>
                  <a:pt x="623" y="654"/>
                </a:cubicBezTo>
                <a:cubicBezTo>
                  <a:pt x="636" y="654"/>
                  <a:pt x="646" y="644"/>
                  <a:pt x="646" y="632"/>
                </a:cubicBezTo>
                <a:cubicBezTo>
                  <a:pt x="646" y="556"/>
                  <a:pt x="646" y="556"/>
                  <a:pt x="646" y="556"/>
                </a:cubicBezTo>
                <a:cubicBezTo>
                  <a:pt x="680" y="546"/>
                  <a:pt x="705" y="515"/>
                  <a:pt x="705" y="478"/>
                </a:cubicBezTo>
                <a:cubicBezTo>
                  <a:pt x="705" y="441"/>
                  <a:pt x="680" y="410"/>
                  <a:pt x="646" y="400"/>
                </a:cubicBezTo>
                <a:close/>
                <a:moveTo>
                  <a:pt x="623" y="514"/>
                </a:moveTo>
                <a:cubicBezTo>
                  <a:pt x="604" y="514"/>
                  <a:pt x="588" y="498"/>
                  <a:pt x="588" y="478"/>
                </a:cubicBezTo>
                <a:cubicBezTo>
                  <a:pt x="588" y="458"/>
                  <a:pt x="604" y="442"/>
                  <a:pt x="623" y="442"/>
                </a:cubicBezTo>
                <a:cubicBezTo>
                  <a:pt x="643" y="442"/>
                  <a:pt x="659" y="458"/>
                  <a:pt x="659" y="478"/>
                </a:cubicBezTo>
                <a:cubicBezTo>
                  <a:pt x="659" y="498"/>
                  <a:pt x="643" y="514"/>
                  <a:pt x="623" y="5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6C708FF-9871-4BC4-883B-F7F888FAC612}"/>
              </a:ext>
            </a:extLst>
          </p:cNvPr>
          <p:cNvSpPr txBox="1"/>
          <p:nvPr/>
        </p:nvSpPr>
        <p:spPr>
          <a:xfrm>
            <a:off x="2143710" y="1554021"/>
            <a:ext cx="102752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43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%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A3C97ED-E5CC-4306-8A3E-981628DA8A9B}"/>
              </a:ext>
            </a:extLst>
          </p:cNvPr>
          <p:cNvSpPr txBox="1"/>
          <p:nvPr/>
        </p:nvSpPr>
        <p:spPr>
          <a:xfrm>
            <a:off x="2143710" y="2113305"/>
            <a:ext cx="3606237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Lorem ipsum dolor sit amet, consectetuer adipiscing elit. Maecenas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FD971EBB-5821-4340-A466-268A542111A1}"/>
              </a:ext>
            </a:extLst>
          </p:cNvPr>
          <p:cNvSpPr/>
          <p:nvPr/>
        </p:nvSpPr>
        <p:spPr>
          <a:xfrm>
            <a:off x="974747" y="1682713"/>
            <a:ext cx="1016000" cy="10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80C2C4F2-CCCD-4D87-BDCB-59EE0C5FA8A6}"/>
              </a:ext>
            </a:extLst>
          </p:cNvPr>
          <p:cNvSpPr/>
          <p:nvPr/>
        </p:nvSpPr>
        <p:spPr>
          <a:xfrm>
            <a:off x="6279494" y="1682360"/>
            <a:ext cx="1016000" cy="10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9988BD32-BC70-47DD-9A74-52BC7B45A731}"/>
              </a:ext>
            </a:extLst>
          </p:cNvPr>
          <p:cNvSpPr txBox="1"/>
          <p:nvPr/>
        </p:nvSpPr>
        <p:spPr>
          <a:xfrm>
            <a:off x="7468776" y="1554021"/>
            <a:ext cx="102752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70%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7202507-D172-4DA3-AC2E-5E1445F215D3}"/>
              </a:ext>
            </a:extLst>
          </p:cNvPr>
          <p:cNvSpPr txBox="1"/>
          <p:nvPr/>
        </p:nvSpPr>
        <p:spPr>
          <a:xfrm>
            <a:off x="7468777" y="2113305"/>
            <a:ext cx="3606237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Lorem ipsum dolor sit amet, consectetuer adipiscing elit. Maecenas</a:t>
            </a: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5CC543B7-E908-44DE-8439-A6D0476F1466}"/>
              </a:ext>
            </a:extLst>
          </p:cNvPr>
          <p:cNvSpPr>
            <a:spLocks/>
          </p:cNvSpPr>
          <p:nvPr/>
        </p:nvSpPr>
        <p:spPr bwMode="auto">
          <a:xfrm>
            <a:off x="974747" y="3592796"/>
            <a:ext cx="294477" cy="326168"/>
          </a:xfrm>
          <a:custGeom>
            <a:avLst/>
            <a:gdLst>
              <a:gd name="T0" fmla="*/ 557 w 838"/>
              <a:gd name="T1" fmla="*/ 310 h 929"/>
              <a:gd name="T2" fmla="*/ 528 w 838"/>
              <a:gd name="T3" fmla="*/ 281 h 929"/>
              <a:gd name="T4" fmla="*/ 172 w 838"/>
              <a:gd name="T5" fmla="*/ 636 h 929"/>
              <a:gd name="T6" fmla="*/ 172 w 838"/>
              <a:gd name="T7" fmla="*/ 754 h 929"/>
              <a:gd name="T8" fmla="*/ 289 w 838"/>
              <a:gd name="T9" fmla="*/ 754 h 929"/>
              <a:gd name="T10" fmla="*/ 779 w 838"/>
              <a:gd name="T11" fmla="*/ 264 h 929"/>
              <a:gd name="T12" fmla="*/ 779 w 838"/>
              <a:gd name="T13" fmla="*/ 59 h 929"/>
              <a:gd name="T14" fmla="*/ 570 w 838"/>
              <a:gd name="T15" fmla="*/ 59 h 929"/>
              <a:gd name="T16" fmla="*/ 84 w 838"/>
              <a:gd name="T17" fmla="*/ 549 h 929"/>
              <a:gd name="T18" fmla="*/ 84 w 838"/>
              <a:gd name="T19" fmla="*/ 846 h 929"/>
              <a:gd name="T20" fmla="*/ 381 w 838"/>
              <a:gd name="T21" fmla="*/ 846 h 929"/>
              <a:gd name="T22" fmla="*/ 737 w 838"/>
              <a:gd name="T23" fmla="*/ 490 h 929"/>
              <a:gd name="T24" fmla="*/ 704 w 838"/>
              <a:gd name="T25" fmla="*/ 457 h 929"/>
              <a:gd name="T26" fmla="*/ 348 w 838"/>
              <a:gd name="T27" fmla="*/ 812 h 929"/>
              <a:gd name="T28" fmla="*/ 109 w 838"/>
              <a:gd name="T29" fmla="*/ 812 h 929"/>
              <a:gd name="T30" fmla="*/ 109 w 838"/>
              <a:gd name="T31" fmla="*/ 574 h 929"/>
              <a:gd name="T32" fmla="*/ 599 w 838"/>
              <a:gd name="T33" fmla="*/ 88 h 929"/>
              <a:gd name="T34" fmla="*/ 746 w 838"/>
              <a:gd name="T35" fmla="*/ 88 h 929"/>
              <a:gd name="T36" fmla="*/ 746 w 838"/>
              <a:gd name="T37" fmla="*/ 235 h 929"/>
              <a:gd name="T38" fmla="*/ 260 w 838"/>
              <a:gd name="T39" fmla="*/ 724 h 929"/>
              <a:gd name="T40" fmla="*/ 201 w 838"/>
              <a:gd name="T41" fmla="*/ 724 h 929"/>
              <a:gd name="T42" fmla="*/ 201 w 838"/>
              <a:gd name="T43" fmla="*/ 666 h 929"/>
              <a:gd name="T44" fmla="*/ 557 w 838"/>
              <a:gd name="T45" fmla="*/ 31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38" h="929">
                <a:moveTo>
                  <a:pt x="557" y="310"/>
                </a:moveTo>
                <a:cubicBezTo>
                  <a:pt x="528" y="281"/>
                  <a:pt x="528" y="281"/>
                  <a:pt x="528" y="281"/>
                </a:cubicBezTo>
                <a:cubicBezTo>
                  <a:pt x="172" y="636"/>
                  <a:pt x="172" y="636"/>
                  <a:pt x="172" y="636"/>
                </a:cubicBezTo>
                <a:cubicBezTo>
                  <a:pt x="139" y="670"/>
                  <a:pt x="139" y="720"/>
                  <a:pt x="172" y="754"/>
                </a:cubicBezTo>
                <a:cubicBezTo>
                  <a:pt x="206" y="787"/>
                  <a:pt x="256" y="787"/>
                  <a:pt x="289" y="754"/>
                </a:cubicBezTo>
                <a:cubicBezTo>
                  <a:pt x="779" y="264"/>
                  <a:pt x="779" y="264"/>
                  <a:pt x="779" y="264"/>
                </a:cubicBezTo>
                <a:cubicBezTo>
                  <a:pt x="838" y="205"/>
                  <a:pt x="838" y="113"/>
                  <a:pt x="779" y="59"/>
                </a:cubicBezTo>
                <a:cubicBezTo>
                  <a:pt x="720" y="0"/>
                  <a:pt x="628" y="0"/>
                  <a:pt x="570" y="59"/>
                </a:cubicBezTo>
                <a:cubicBezTo>
                  <a:pt x="84" y="549"/>
                  <a:pt x="84" y="549"/>
                  <a:pt x="84" y="549"/>
                </a:cubicBezTo>
                <a:cubicBezTo>
                  <a:pt x="0" y="632"/>
                  <a:pt x="5" y="762"/>
                  <a:pt x="84" y="846"/>
                </a:cubicBezTo>
                <a:cubicBezTo>
                  <a:pt x="168" y="929"/>
                  <a:pt x="298" y="929"/>
                  <a:pt x="381" y="846"/>
                </a:cubicBezTo>
                <a:cubicBezTo>
                  <a:pt x="737" y="490"/>
                  <a:pt x="737" y="490"/>
                  <a:pt x="737" y="490"/>
                </a:cubicBezTo>
                <a:cubicBezTo>
                  <a:pt x="704" y="457"/>
                  <a:pt x="704" y="457"/>
                  <a:pt x="704" y="457"/>
                </a:cubicBezTo>
                <a:cubicBezTo>
                  <a:pt x="348" y="812"/>
                  <a:pt x="348" y="812"/>
                  <a:pt x="348" y="812"/>
                </a:cubicBezTo>
                <a:cubicBezTo>
                  <a:pt x="281" y="879"/>
                  <a:pt x="176" y="879"/>
                  <a:pt x="109" y="812"/>
                </a:cubicBezTo>
                <a:cubicBezTo>
                  <a:pt x="42" y="745"/>
                  <a:pt x="42" y="641"/>
                  <a:pt x="109" y="574"/>
                </a:cubicBezTo>
                <a:cubicBezTo>
                  <a:pt x="599" y="88"/>
                  <a:pt x="599" y="88"/>
                  <a:pt x="599" y="88"/>
                </a:cubicBezTo>
                <a:cubicBezTo>
                  <a:pt x="641" y="46"/>
                  <a:pt x="708" y="46"/>
                  <a:pt x="746" y="88"/>
                </a:cubicBezTo>
                <a:cubicBezTo>
                  <a:pt x="787" y="130"/>
                  <a:pt x="787" y="197"/>
                  <a:pt x="746" y="235"/>
                </a:cubicBezTo>
                <a:cubicBezTo>
                  <a:pt x="260" y="724"/>
                  <a:pt x="260" y="724"/>
                  <a:pt x="260" y="724"/>
                </a:cubicBezTo>
                <a:cubicBezTo>
                  <a:pt x="243" y="741"/>
                  <a:pt x="218" y="741"/>
                  <a:pt x="201" y="724"/>
                </a:cubicBezTo>
                <a:cubicBezTo>
                  <a:pt x="185" y="708"/>
                  <a:pt x="185" y="683"/>
                  <a:pt x="201" y="666"/>
                </a:cubicBezTo>
                <a:lnTo>
                  <a:pt x="557" y="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id="{FC9DCB02-6BB0-4132-A017-2A6769E0B53C}"/>
              </a:ext>
            </a:extLst>
          </p:cNvPr>
          <p:cNvSpPr>
            <a:spLocks noEditPoints="1"/>
          </p:cNvSpPr>
          <p:nvPr/>
        </p:nvSpPr>
        <p:spPr bwMode="auto">
          <a:xfrm>
            <a:off x="990967" y="4171682"/>
            <a:ext cx="262037" cy="351277"/>
          </a:xfrm>
          <a:custGeom>
            <a:avLst/>
            <a:gdLst>
              <a:gd name="T0" fmla="*/ 400 w 800"/>
              <a:gd name="T1" fmla="*/ 170 h 1065"/>
              <a:gd name="T2" fmla="*/ 159 w 800"/>
              <a:gd name="T3" fmla="*/ 410 h 1065"/>
              <a:gd name="T4" fmla="*/ 400 w 800"/>
              <a:gd name="T5" fmla="*/ 651 h 1065"/>
              <a:gd name="T6" fmla="*/ 641 w 800"/>
              <a:gd name="T7" fmla="*/ 410 h 1065"/>
              <a:gd name="T8" fmla="*/ 400 w 800"/>
              <a:gd name="T9" fmla="*/ 170 h 1065"/>
              <a:gd name="T10" fmla="*/ 400 w 800"/>
              <a:gd name="T11" fmla="*/ 616 h 1065"/>
              <a:gd name="T12" fmla="*/ 194 w 800"/>
              <a:gd name="T13" fmla="*/ 410 h 1065"/>
              <a:gd name="T14" fmla="*/ 400 w 800"/>
              <a:gd name="T15" fmla="*/ 205 h 1065"/>
              <a:gd name="T16" fmla="*/ 606 w 800"/>
              <a:gd name="T17" fmla="*/ 410 h 1065"/>
              <a:gd name="T18" fmla="*/ 400 w 800"/>
              <a:gd name="T19" fmla="*/ 616 h 1065"/>
              <a:gd name="T20" fmla="*/ 683 w 800"/>
              <a:gd name="T21" fmla="*/ 128 h 1065"/>
              <a:gd name="T22" fmla="*/ 553 w 800"/>
              <a:gd name="T23" fmla="*/ 41 h 1065"/>
              <a:gd name="T24" fmla="*/ 247 w 800"/>
              <a:gd name="T25" fmla="*/ 41 h 1065"/>
              <a:gd name="T26" fmla="*/ 117 w 800"/>
              <a:gd name="T27" fmla="*/ 128 h 1065"/>
              <a:gd name="T28" fmla="*/ 0 w 800"/>
              <a:gd name="T29" fmla="*/ 410 h 1065"/>
              <a:gd name="T30" fmla="*/ 8 w 800"/>
              <a:gd name="T31" fmla="*/ 490 h 1065"/>
              <a:gd name="T32" fmla="*/ 32 w 800"/>
              <a:gd name="T33" fmla="*/ 566 h 1065"/>
              <a:gd name="T34" fmla="*/ 99 w 800"/>
              <a:gd name="T35" fmla="*/ 677 h 1065"/>
              <a:gd name="T36" fmla="*/ 360 w 800"/>
              <a:gd name="T37" fmla="*/ 1045 h 1065"/>
              <a:gd name="T38" fmla="*/ 400 w 800"/>
              <a:gd name="T39" fmla="*/ 1065 h 1065"/>
              <a:gd name="T40" fmla="*/ 440 w 800"/>
              <a:gd name="T41" fmla="*/ 1045 h 1065"/>
              <a:gd name="T42" fmla="*/ 690 w 800"/>
              <a:gd name="T43" fmla="*/ 693 h 1065"/>
              <a:gd name="T44" fmla="*/ 701 w 800"/>
              <a:gd name="T45" fmla="*/ 677 h 1065"/>
              <a:gd name="T46" fmla="*/ 768 w 800"/>
              <a:gd name="T47" fmla="*/ 566 h 1065"/>
              <a:gd name="T48" fmla="*/ 792 w 800"/>
              <a:gd name="T49" fmla="*/ 490 h 1065"/>
              <a:gd name="T50" fmla="*/ 800 w 800"/>
              <a:gd name="T51" fmla="*/ 410 h 1065"/>
              <a:gd name="T52" fmla="*/ 683 w 800"/>
              <a:gd name="T53" fmla="*/ 128 h 1065"/>
              <a:gd name="T54" fmla="*/ 758 w 800"/>
              <a:gd name="T55" fmla="*/ 483 h 1065"/>
              <a:gd name="T56" fmla="*/ 736 w 800"/>
              <a:gd name="T57" fmla="*/ 552 h 1065"/>
              <a:gd name="T58" fmla="*/ 673 w 800"/>
              <a:gd name="T59" fmla="*/ 656 h 1065"/>
              <a:gd name="T60" fmla="*/ 661 w 800"/>
              <a:gd name="T61" fmla="*/ 673 h 1065"/>
              <a:gd name="T62" fmla="*/ 412 w 800"/>
              <a:gd name="T63" fmla="*/ 1024 h 1065"/>
              <a:gd name="T64" fmla="*/ 388 w 800"/>
              <a:gd name="T65" fmla="*/ 1024 h 1065"/>
              <a:gd name="T66" fmla="*/ 139 w 800"/>
              <a:gd name="T67" fmla="*/ 673 h 1065"/>
              <a:gd name="T68" fmla="*/ 127 w 800"/>
              <a:gd name="T69" fmla="*/ 656 h 1065"/>
              <a:gd name="T70" fmla="*/ 64 w 800"/>
              <a:gd name="T71" fmla="*/ 552 h 1065"/>
              <a:gd name="T72" fmla="*/ 42 w 800"/>
              <a:gd name="T73" fmla="*/ 483 h 1065"/>
              <a:gd name="T74" fmla="*/ 35 w 800"/>
              <a:gd name="T75" fmla="*/ 410 h 1065"/>
              <a:gd name="T76" fmla="*/ 142 w 800"/>
              <a:gd name="T77" fmla="*/ 152 h 1065"/>
              <a:gd name="T78" fmla="*/ 260 w 800"/>
              <a:gd name="T79" fmla="*/ 73 h 1065"/>
              <a:gd name="T80" fmla="*/ 400 w 800"/>
              <a:gd name="T81" fmla="*/ 45 h 1065"/>
              <a:gd name="T82" fmla="*/ 539 w 800"/>
              <a:gd name="T83" fmla="*/ 73 h 1065"/>
              <a:gd name="T84" fmla="*/ 658 w 800"/>
              <a:gd name="T85" fmla="*/ 152 h 1065"/>
              <a:gd name="T86" fmla="*/ 765 w 800"/>
              <a:gd name="T87" fmla="*/ 410 h 1065"/>
              <a:gd name="T88" fmla="*/ 758 w 800"/>
              <a:gd name="T89" fmla="*/ 483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0" h="1065">
                <a:moveTo>
                  <a:pt x="400" y="170"/>
                </a:moveTo>
                <a:cubicBezTo>
                  <a:pt x="267" y="170"/>
                  <a:pt x="159" y="278"/>
                  <a:pt x="159" y="410"/>
                </a:cubicBezTo>
                <a:cubicBezTo>
                  <a:pt x="159" y="543"/>
                  <a:pt x="267" y="651"/>
                  <a:pt x="400" y="651"/>
                </a:cubicBezTo>
                <a:cubicBezTo>
                  <a:pt x="533" y="651"/>
                  <a:pt x="641" y="543"/>
                  <a:pt x="641" y="410"/>
                </a:cubicBezTo>
                <a:cubicBezTo>
                  <a:pt x="641" y="278"/>
                  <a:pt x="533" y="170"/>
                  <a:pt x="400" y="170"/>
                </a:cubicBezTo>
                <a:close/>
                <a:moveTo>
                  <a:pt x="400" y="616"/>
                </a:moveTo>
                <a:cubicBezTo>
                  <a:pt x="287" y="616"/>
                  <a:pt x="194" y="524"/>
                  <a:pt x="194" y="410"/>
                </a:cubicBezTo>
                <a:cubicBezTo>
                  <a:pt x="194" y="297"/>
                  <a:pt x="287" y="205"/>
                  <a:pt x="400" y="205"/>
                </a:cubicBezTo>
                <a:cubicBezTo>
                  <a:pt x="513" y="205"/>
                  <a:pt x="606" y="297"/>
                  <a:pt x="606" y="410"/>
                </a:cubicBezTo>
                <a:cubicBezTo>
                  <a:pt x="606" y="524"/>
                  <a:pt x="513" y="616"/>
                  <a:pt x="400" y="616"/>
                </a:cubicBezTo>
                <a:close/>
                <a:moveTo>
                  <a:pt x="683" y="128"/>
                </a:moveTo>
                <a:cubicBezTo>
                  <a:pt x="646" y="90"/>
                  <a:pt x="602" y="61"/>
                  <a:pt x="553" y="41"/>
                </a:cubicBezTo>
                <a:cubicBezTo>
                  <a:pt x="455" y="0"/>
                  <a:pt x="345" y="0"/>
                  <a:pt x="247" y="41"/>
                </a:cubicBezTo>
                <a:cubicBezTo>
                  <a:pt x="198" y="61"/>
                  <a:pt x="154" y="90"/>
                  <a:pt x="117" y="128"/>
                </a:cubicBezTo>
                <a:cubicBezTo>
                  <a:pt x="42" y="203"/>
                  <a:pt x="0" y="304"/>
                  <a:pt x="0" y="410"/>
                </a:cubicBezTo>
                <a:cubicBezTo>
                  <a:pt x="0" y="437"/>
                  <a:pt x="3" y="463"/>
                  <a:pt x="8" y="490"/>
                </a:cubicBezTo>
                <a:cubicBezTo>
                  <a:pt x="13" y="516"/>
                  <a:pt x="21" y="542"/>
                  <a:pt x="32" y="566"/>
                </a:cubicBezTo>
                <a:cubicBezTo>
                  <a:pt x="49" y="608"/>
                  <a:pt x="74" y="643"/>
                  <a:pt x="99" y="677"/>
                </a:cubicBezTo>
                <a:cubicBezTo>
                  <a:pt x="360" y="1045"/>
                  <a:pt x="360" y="1045"/>
                  <a:pt x="360" y="1045"/>
                </a:cubicBezTo>
                <a:cubicBezTo>
                  <a:pt x="369" y="1058"/>
                  <a:pt x="384" y="1065"/>
                  <a:pt x="400" y="1065"/>
                </a:cubicBezTo>
                <a:cubicBezTo>
                  <a:pt x="416" y="1065"/>
                  <a:pt x="431" y="1058"/>
                  <a:pt x="440" y="1045"/>
                </a:cubicBezTo>
                <a:cubicBezTo>
                  <a:pt x="690" y="693"/>
                  <a:pt x="690" y="693"/>
                  <a:pt x="690" y="693"/>
                </a:cubicBezTo>
                <a:cubicBezTo>
                  <a:pt x="696" y="684"/>
                  <a:pt x="699" y="680"/>
                  <a:pt x="701" y="677"/>
                </a:cubicBezTo>
                <a:cubicBezTo>
                  <a:pt x="726" y="643"/>
                  <a:pt x="751" y="608"/>
                  <a:pt x="768" y="566"/>
                </a:cubicBezTo>
                <a:cubicBezTo>
                  <a:pt x="779" y="542"/>
                  <a:pt x="787" y="516"/>
                  <a:pt x="792" y="490"/>
                </a:cubicBezTo>
                <a:cubicBezTo>
                  <a:pt x="797" y="463"/>
                  <a:pt x="800" y="437"/>
                  <a:pt x="800" y="410"/>
                </a:cubicBezTo>
                <a:cubicBezTo>
                  <a:pt x="800" y="304"/>
                  <a:pt x="758" y="203"/>
                  <a:pt x="683" y="128"/>
                </a:cubicBezTo>
                <a:close/>
                <a:moveTo>
                  <a:pt x="758" y="483"/>
                </a:moveTo>
                <a:cubicBezTo>
                  <a:pt x="753" y="507"/>
                  <a:pt x="746" y="530"/>
                  <a:pt x="736" y="552"/>
                </a:cubicBezTo>
                <a:cubicBezTo>
                  <a:pt x="720" y="591"/>
                  <a:pt x="697" y="623"/>
                  <a:pt x="673" y="656"/>
                </a:cubicBezTo>
                <a:cubicBezTo>
                  <a:pt x="670" y="660"/>
                  <a:pt x="668" y="663"/>
                  <a:pt x="661" y="673"/>
                </a:cubicBezTo>
                <a:cubicBezTo>
                  <a:pt x="412" y="1024"/>
                  <a:pt x="412" y="1024"/>
                  <a:pt x="412" y="1024"/>
                </a:cubicBezTo>
                <a:cubicBezTo>
                  <a:pt x="406" y="1033"/>
                  <a:pt x="394" y="1033"/>
                  <a:pt x="388" y="1024"/>
                </a:cubicBezTo>
                <a:cubicBezTo>
                  <a:pt x="139" y="673"/>
                  <a:pt x="139" y="673"/>
                  <a:pt x="139" y="673"/>
                </a:cubicBezTo>
                <a:cubicBezTo>
                  <a:pt x="127" y="656"/>
                  <a:pt x="127" y="656"/>
                  <a:pt x="127" y="656"/>
                </a:cubicBezTo>
                <a:cubicBezTo>
                  <a:pt x="103" y="623"/>
                  <a:pt x="80" y="591"/>
                  <a:pt x="64" y="552"/>
                </a:cubicBezTo>
                <a:cubicBezTo>
                  <a:pt x="54" y="530"/>
                  <a:pt x="47" y="507"/>
                  <a:pt x="42" y="483"/>
                </a:cubicBezTo>
                <a:cubicBezTo>
                  <a:pt x="37" y="459"/>
                  <a:pt x="35" y="434"/>
                  <a:pt x="35" y="410"/>
                </a:cubicBezTo>
                <a:cubicBezTo>
                  <a:pt x="35" y="313"/>
                  <a:pt x="73" y="221"/>
                  <a:pt x="142" y="152"/>
                </a:cubicBezTo>
                <a:cubicBezTo>
                  <a:pt x="176" y="118"/>
                  <a:pt x="216" y="92"/>
                  <a:pt x="260" y="73"/>
                </a:cubicBezTo>
                <a:cubicBezTo>
                  <a:pt x="305" y="55"/>
                  <a:pt x="352" y="45"/>
                  <a:pt x="400" y="45"/>
                </a:cubicBezTo>
                <a:cubicBezTo>
                  <a:pt x="448" y="45"/>
                  <a:pt x="495" y="55"/>
                  <a:pt x="539" y="73"/>
                </a:cubicBezTo>
                <a:cubicBezTo>
                  <a:pt x="584" y="92"/>
                  <a:pt x="624" y="118"/>
                  <a:pt x="658" y="152"/>
                </a:cubicBezTo>
                <a:cubicBezTo>
                  <a:pt x="727" y="221"/>
                  <a:pt x="765" y="313"/>
                  <a:pt x="765" y="410"/>
                </a:cubicBezTo>
                <a:cubicBezTo>
                  <a:pt x="765" y="434"/>
                  <a:pt x="763" y="459"/>
                  <a:pt x="758" y="4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5AA42412-5070-4A02-B930-76C6ADAB766F}"/>
              </a:ext>
            </a:extLst>
          </p:cNvPr>
          <p:cNvSpPr>
            <a:spLocks noEditPoints="1"/>
          </p:cNvSpPr>
          <p:nvPr/>
        </p:nvSpPr>
        <p:spPr bwMode="auto">
          <a:xfrm>
            <a:off x="975848" y="4804691"/>
            <a:ext cx="292275" cy="303437"/>
          </a:xfrm>
          <a:custGeom>
            <a:avLst/>
            <a:gdLst>
              <a:gd name="T0" fmla="*/ 639 w 800"/>
              <a:gd name="T1" fmla="*/ 508 h 830"/>
              <a:gd name="T2" fmla="*/ 506 w 800"/>
              <a:gd name="T3" fmla="*/ 579 h 830"/>
              <a:gd name="T4" fmla="*/ 303 w 800"/>
              <a:gd name="T5" fmla="*/ 466 h 830"/>
              <a:gd name="T6" fmla="*/ 321 w 800"/>
              <a:gd name="T7" fmla="*/ 392 h 830"/>
              <a:gd name="T8" fmla="*/ 304 w 800"/>
              <a:gd name="T9" fmla="*/ 319 h 830"/>
              <a:gd name="T10" fmla="*/ 458 w 800"/>
              <a:gd name="T11" fmla="*/ 252 h 830"/>
              <a:gd name="T12" fmla="*/ 590 w 800"/>
              <a:gd name="T13" fmla="*/ 321 h 830"/>
              <a:gd name="T14" fmla="*/ 751 w 800"/>
              <a:gd name="T15" fmla="*/ 160 h 830"/>
              <a:gd name="T16" fmla="*/ 590 w 800"/>
              <a:gd name="T17" fmla="*/ 0 h 830"/>
              <a:gd name="T18" fmla="*/ 429 w 800"/>
              <a:gd name="T19" fmla="*/ 160 h 830"/>
              <a:gd name="T20" fmla="*/ 438 w 800"/>
              <a:gd name="T21" fmla="*/ 212 h 830"/>
              <a:gd name="T22" fmla="*/ 278 w 800"/>
              <a:gd name="T23" fmla="*/ 282 h 830"/>
              <a:gd name="T24" fmla="*/ 160 w 800"/>
              <a:gd name="T25" fmla="*/ 231 h 830"/>
              <a:gd name="T26" fmla="*/ 0 w 800"/>
              <a:gd name="T27" fmla="*/ 392 h 830"/>
              <a:gd name="T28" fmla="*/ 160 w 800"/>
              <a:gd name="T29" fmla="*/ 552 h 830"/>
              <a:gd name="T30" fmla="*/ 277 w 800"/>
              <a:gd name="T31" fmla="*/ 502 h 830"/>
              <a:gd name="T32" fmla="*/ 486 w 800"/>
              <a:gd name="T33" fmla="*/ 618 h 830"/>
              <a:gd name="T34" fmla="*/ 478 w 800"/>
              <a:gd name="T35" fmla="*/ 669 h 830"/>
              <a:gd name="T36" fmla="*/ 639 w 800"/>
              <a:gd name="T37" fmla="*/ 830 h 830"/>
              <a:gd name="T38" fmla="*/ 800 w 800"/>
              <a:gd name="T39" fmla="*/ 669 h 830"/>
              <a:gd name="T40" fmla="*/ 639 w 800"/>
              <a:gd name="T41" fmla="*/ 508 h 830"/>
              <a:gd name="T42" fmla="*/ 590 w 800"/>
              <a:gd name="T43" fmla="*/ 44 h 830"/>
              <a:gd name="T44" fmla="*/ 707 w 800"/>
              <a:gd name="T45" fmla="*/ 160 h 830"/>
              <a:gd name="T46" fmla="*/ 590 w 800"/>
              <a:gd name="T47" fmla="*/ 277 h 830"/>
              <a:gd name="T48" fmla="*/ 473 w 800"/>
              <a:gd name="T49" fmla="*/ 160 h 830"/>
              <a:gd name="T50" fmla="*/ 590 w 800"/>
              <a:gd name="T51" fmla="*/ 44 h 830"/>
              <a:gd name="T52" fmla="*/ 160 w 800"/>
              <a:gd name="T53" fmla="*/ 508 h 830"/>
              <a:gd name="T54" fmla="*/ 44 w 800"/>
              <a:gd name="T55" fmla="*/ 392 h 830"/>
              <a:gd name="T56" fmla="*/ 160 w 800"/>
              <a:gd name="T57" fmla="*/ 275 h 830"/>
              <a:gd name="T58" fmla="*/ 277 w 800"/>
              <a:gd name="T59" fmla="*/ 392 h 830"/>
              <a:gd name="T60" fmla="*/ 160 w 800"/>
              <a:gd name="T61" fmla="*/ 508 h 830"/>
              <a:gd name="T62" fmla="*/ 639 w 800"/>
              <a:gd name="T63" fmla="*/ 786 h 830"/>
              <a:gd name="T64" fmla="*/ 522 w 800"/>
              <a:gd name="T65" fmla="*/ 669 h 830"/>
              <a:gd name="T66" fmla="*/ 639 w 800"/>
              <a:gd name="T67" fmla="*/ 552 h 830"/>
              <a:gd name="T68" fmla="*/ 756 w 800"/>
              <a:gd name="T69" fmla="*/ 669 h 830"/>
              <a:gd name="T70" fmla="*/ 639 w 800"/>
              <a:gd name="T71" fmla="*/ 786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0" h="830">
                <a:moveTo>
                  <a:pt x="639" y="508"/>
                </a:moveTo>
                <a:cubicBezTo>
                  <a:pt x="584" y="508"/>
                  <a:pt x="535" y="536"/>
                  <a:pt x="506" y="579"/>
                </a:cubicBezTo>
                <a:cubicBezTo>
                  <a:pt x="303" y="466"/>
                  <a:pt x="303" y="466"/>
                  <a:pt x="303" y="466"/>
                </a:cubicBezTo>
                <a:cubicBezTo>
                  <a:pt x="314" y="444"/>
                  <a:pt x="321" y="419"/>
                  <a:pt x="321" y="392"/>
                </a:cubicBezTo>
                <a:cubicBezTo>
                  <a:pt x="321" y="365"/>
                  <a:pt x="315" y="341"/>
                  <a:pt x="304" y="319"/>
                </a:cubicBezTo>
                <a:cubicBezTo>
                  <a:pt x="458" y="252"/>
                  <a:pt x="458" y="252"/>
                  <a:pt x="458" y="252"/>
                </a:cubicBezTo>
                <a:cubicBezTo>
                  <a:pt x="487" y="294"/>
                  <a:pt x="535" y="321"/>
                  <a:pt x="590" y="321"/>
                </a:cubicBezTo>
                <a:cubicBezTo>
                  <a:pt x="679" y="321"/>
                  <a:pt x="751" y="249"/>
                  <a:pt x="751" y="160"/>
                </a:cubicBezTo>
                <a:cubicBezTo>
                  <a:pt x="751" y="72"/>
                  <a:pt x="679" y="0"/>
                  <a:pt x="590" y="0"/>
                </a:cubicBezTo>
                <a:cubicBezTo>
                  <a:pt x="501" y="0"/>
                  <a:pt x="429" y="72"/>
                  <a:pt x="429" y="160"/>
                </a:cubicBezTo>
                <a:cubicBezTo>
                  <a:pt x="429" y="179"/>
                  <a:pt x="432" y="196"/>
                  <a:pt x="438" y="212"/>
                </a:cubicBezTo>
                <a:cubicBezTo>
                  <a:pt x="278" y="282"/>
                  <a:pt x="278" y="282"/>
                  <a:pt x="278" y="282"/>
                </a:cubicBezTo>
                <a:cubicBezTo>
                  <a:pt x="248" y="251"/>
                  <a:pt x="207" y="231"/>
                  <a:pt x="160" y="231"/>
                </a:cubicBezTo>
                <a:cubicBezTo>
                  <a:pt x="72" y="231"/>
                  <a:pt x="0" y="303"/>
                  <a:pt x="0" y="392"/>
                </a:cubicBezTo>
                <a:cubicBezTo>
                  <a:pt x="0" y="480"/>
                  <a:pt x="72" y="552"/>
                  <a:pt x="160" y="552"/>
                </a:cubicBezTo>
                <a:cubicBezTo>
                  <a:pt x="206" y="552"/>
                  <a:pt x="247" y="533"/>
                  <a:pt x="277" y="502"/>
                </a:cubicBezTo>
                <a:cubicBezTo>
                  <a:pt x="486" y="618"/>
                  <a:pt x="486" y="618"/>
                  <a:pt x="486" y="618"/>
                </a:cubicBezTo>
                <a:cubicBezTo>
                  <a:pt x="481" y="634"/>
                  <a:pt x="478" y="651"/>
                  <a:pt x="478" y="669"/>
                </a:cubicBezTo>
                <a:cubicBezTo>
                  <a:pt x="478" y="758"/>
                  <a:pt x="550" y="830"/>
                  <a:pt x="639" y="830"/>
                </a:cubicBezTo>
                <a:cubicBezTo>
                  <a:pt x="728" y="830"/>
                  <a:pt x="800" y="758"/>
                  <a:pt x="800" y="669"/>
                </a:cubicBezTo>
                <a:cubicBezTo>
                  <a:pt x="800" y="580"/>
                  <a:pt x="728" y="508"/>
                  <a:pt x="639" y="508"/>
                </a:cubicBezTo>
                <a:close/>
                <a:moveTo>
                  <a:pt x="590" y="44"/>
                </a:moveTo>
                <a:cubicBezTo>
                  <a:pt x="654" y="44"/>
                  <a:pt x="707" y="96"/>
                  <a:pt x="707" y="160"/>
                </a:cubicBezTo>
                <a:cubicBezTo>
                  <a:pt x="707" y="225"/>
                  <a:pt x="654" y="277"/>
                  <a:pt x="590" y="277"/>
                </a:cubicBezTo>
                <a:cubicBezTo>
                  <a:pt x="526" y="277"/>
                  <a:pt x="473" y="225"/>
                  <a:pt x="473" y="160"/>
                </a:cubicBezTo>
                <a:cubicBezTo>
                  <a:pt x="473" y="96"/>
                  <a:pt x="526" y="44"/>
                  <a:pt x="590" y="44"/>
                </a:cubicBezTo>
                <a:close/>
                <a:moveTo>
                  <a:pt x="160" y="508"/>
                </a:moveTo>
                <a:cubicBezTo>
                  <a:pt x="96" y="508"/>
                  <a:pt x="44" y="456"/>
                  <a:pt x="44" y="392"/>
                </a:cubicBezTo>
                <a:cubicBezTo>
                  <a:pt x="44" y="327"/>
                  <a:pt x="96" y="275"/>
                  <a:pt x="160" y="275"/>
                </a:cubicBezTo>
                <a:cubicBezTo>
                  <a:pt x="225" y="275"/>
                  <a:pt x="277" y="327"/>
                  <a:pt x="277" y="392"/>
                </a:cubicBezTo>
                <a:cubicBezTo>
                  <a:pt x="277" y="456"/>
                  <a:pt x="225" y="508"/>
                  <a:pt x="160" y="508"/>
                </a:cubicBezTo>
                <a:close/>
                <a:moveTo>
                  <a:pt x="639" y="786"/>
                </a:moveTo>
                <a:cubicBezTo>
                  <a:pt x="575" y="786"/>
                  <a:pt x="522" y="733"/>
                  <a:pt x="522" y="669"/>
                </a:cubicBezTo>
                <a:cubicBezTo>
                  <a:pt x="522" y="605"/>
                  <a:pt x="575" y="552"/>
                  <a:pt x="639" y="552"/>
                </a:cubicBezTo>
                <a:cubicBezTo>
                  <a:pt x="703" y="552"/>
                  <a:pt x="756" y="605"/>
                  <a:pt x="756" y="669"/>
                </a:cubicBezTo>
                <a:cubicBezTo>
                  <a:pt x="756" y="733"/>
                  <a:pt x="703" y="786"/>
                  <a:pt x="639" y="7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Freeform 37">
            <a:extLst>
              <a:ext uri="{FF2B5EF4-FFF2-40B4-BE49-F238E27FC236}">
                <a16:creationId xmlns:a16="http://schemas.microsoft.com/office/drawing/2014/main" id="{E3BB9856-97C9-4FF1-88F1-1BD15990987E}"/>
              </a:ext>
            </a:extLst>
          </p:cNvPr>
          <p:cNvSpPr>
            <a:spLocks noEditPoints="1"/>
          </p:cNvSpPr>
          <p:nvPr/>
        </p:nvSpPr>
        <p:spPr bwMode="auto">
          <a:xfrm>
            <a:off x="975848" y="5408331"/>
            <a:ext cx="292275" cy="294304"/>
          </a:xfrm>
          <a:custGeom>
            <a:avLst/>
            <a:gdLst>
              <a:gd name="T0" fmla="*/ 697 w 800"/>
              <a:gd name="T1" fmla="*/ 711 h 806"/>
              <a:gd name="T2" fmla="*/ 536 w 800"/>
              <a:gd name="T3" fmla="*/ 406 h 806"/>
              <a:gd name="T4" fmla="*/ 562 w 800"/>
              <a:gd name="T5" fmla="*/ 432 h 806"/>
              <a:gd name="T6" fmla="*/ 672 w 800"/>
              <a:gd name="T7" fmla="*/ 685 h 806"/>
              <a:gd name="T8" fmla="*/ 562 w 800"/>
              <a:gd name="T9" fmla="*/ 432 h 806"/>
              <a:gd name="T10" fmla="*/ 474 w 800"/>
              <a:gd name="T11" fmla="*/ 594 h 806"/>
              <a:gd name="T12" fmla="*/ 100 w 800"/>
              <a:gd name="T13" fmla="*/ 406 h 806"/>
              <a:gd name="T14" fmla="*/ 126 w 800"/>
              <a:gd name="T15" fmla="*/ 432 h 806"/>
              <a:gd name="T16" fmla="*/ 448 w 800"/>
              <a:gd name="T17" fmla="*/ 568 h 806"/>
              <a:gd name="T18" fmla="*/ 126 w 800"/>
              <a:gd name="T19" fmla="*/ 432 h 806"/>
              <a:gd name="T20" fmla="*/ 770 w 800"/>
              <a:gd name="T21" fmla="*/ 342 h 806"/>
              <a:gd name="T22" fmla="*/ 795 w 800"/>
              <a:gd name="T23" fmla="*/ 0 h 806"/>
              <a:gd name="T24" fmla="*/ 7 w 800"/>
              <a:gd name="T25" fmla="*/ 285 h 806"/>
              <a:gd name="T26" fmla="*/ 31 w 800"/>
              <a:gd name="T27" fmla="*/ 721 h 806"/>
              <a:gd name="T28" fmla="*/ 0 w 800"/>
              <a:gd name="T29" fmla="*/ 806 h 806"/>
              <a:gd name="T30" fmla="*/ 800 w 800"/>
              <a:gd name="T31" fmla="*/ 721 h 806"/>
              <a:gd name="T32" fmla="*/ 33 w 800"/>
              <a:gd name="T33" fmla="*/ 26 h 806"/>
              <a:gd name="T34" fmla="*/ 769 w 800"/>
              <a:gd name="T35" fmla="*/ 101 h 806"/>
              <a:gd name="T36" fmla="*/ 33 w 800"/>
              <a:gd name="T37" fmla="*/ 26 h 806"/>
              <a:gd name="T38" fmla="*/ 769 w 800"/>
              <a:gd name="T39" fmla="*/ 285 h 806"/>
              <a:gd name="T40" fmla="*/ 668 w 800"/>
              <a:gd name="T41" fmla="*/ 285 h 806"/>
              <a:gd name="T42" fmla="*/ 769 w 800"/>
              <a:gd name="T43" fmla="*/ 127 h 806"/>
              <a:gd name="T44" fmla="*/ 642 w 800"/>
              <a:gd name="T45" fmla="*/ 285 h 806"/>
              <a:gd name="T46" fmla="*/ 541 w 800"/>
              <a:gd name="T47" fmla="*/ 285 h 806"/>
              <a:gd name="T48" fmla="*/ 642 w 800"/>
              <a:gd name="T49" fmla="*/ 127 h 806"/>
              <a:gd name="T50" fmla="*/ 515 w 800"/>
              <a:gd name="T51" fmla="*/ 285 h 806"/>
              <a:gd name="T52" fmla="*/ 414 w 800"/>
              <a:gd name="T53" fmla="*/ 285 h 806"/>
              <a:gd name="T54" fmla="*/ 515 w 800"/>
              <a:gd name="T55" fmla="*/ 127 h 806"/>
              <a:gd name="T56" fmla="*/ 388 w 800"/>
              <a:gd name="T57" fmla="*/ 285 h 806"/>
              <a:gd name="T58" fmla="*/ 287 w 800"/>
              <a:gd name="T59" fmla="*/ 286 h 806"/>
              <a:gd name="T60" fmla="*/ 388 w 800"/>
              <a:gd name="T61" fmla="*/ 127 h 806"/>
              <a:gd name="T62" fmla="*/ 261 w 800"/>
              <a:gd name="T63" fmla="*/ 286 h 806"/>
              <a:gd name="T64" fmla="*/ 160 w 800"/>
              <a:gd name="T65" fmla="*/ 285 h 806"/>
              <a:gd name="T66" fmla="*/ 261 w 800"/>
              <a:gd name="T67" fmla="*/ 127 h 806"/>
              <a:gd name="T68" fmla="*/ 134 w 800"/>
              <a:gd name="T69" fmla="*/ 127 h 806"/>
              <a:gd name="T70" fmla="*/ 83 w 800"/>
              <a:gd name="T71" fmla="*/ 336 h 806"/>
              <a:gd name="T72" fmla="*/ 33 w 800"/>
              <a:gd name="T73" fmla="*/ 127 h 806"/>
              <a:gd name="T74" fmla="*/ 25 w 800"/>
              <a:gd name="T75" fmla="*/ 780 h 806"/>
              <a:gd name="T76" fmla="*/ 57 w 800"/>
              <a:gd name="T77" fmla="*/ 747 h 806"/>
              <a:gd name="T78" fmla="*/ 83 w 800"/>
              <a:gd name="T79" fmla="*/ 362 h 806"/>
              <a:gd name="T80" fmla="*/ 210 w 800"/>
              <a:gd name="T81" fmla="*/ 362 h 806"/>
              <a:gd name="T82" fmla="*/ 337 w 800"/>
              <a:gd name="T83" fmla="*/ 362 h 806"/>
              <a:gd name="T84" fmla="*/ 465 w 800"/>
              <a:gd name="T85" fmla="*/ 362 h 806"/>
              <a:gd name="T86" fmla="*/ 592 w 800"/>
              <a:gd name="T87" fmla="*/ 362 h 806"/>
              <a:gd name="T88" fmla="*/ 719 w 800"/>
              <a:gd name="T89" fmla="*/ 362 h 806"/>
              <a:gd name="T90" fmla="*/ 744 w 800"/>
              <a:gd name="T91" fmla="*/ 747 h 806"/>
              <a:gd name="T92" fmla="*/ 774 w 800"/>
              <a:gd name="T93" fmla="*/ 78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00" h="806">
                <a:moveTo>
                  <a:pt x="536" y="711"/>
                </a:moveTo>
                <a:cubicBezTo>
                  <a:pt x="697" y="711"/>
                  <a:pt x="697" y="711"/>
                  <a:pt x="697" y="711"/>
                </a:cubicBezTo>
                <a:cubicBezTo>
                  <a:pt x="697" y="406"/>
                  <a:pt x="697" y="406"/>
                  <a:pt x="697" y="406"/>
                </a:cubicBezTo>
                <a:cubicBezTo>
                  <a:pt x="536" y="406"/>
                  <a:pt x="536" y="406"/>
                  <a:pt x="536" y="406"/>
                </a:cubicBezTo>
                <a:lnTo>
                  <a:pt x="536" y="711"/>
                </a:lnTo>
                <a:close/>
                <a:moveTo>
                  <a:pt x="562" y="432"/>
                </a:moveTo>
                <a:cubicBezTo>
                  <a:pt x="672" y="432"/>
                  <a:pt x="672" y="432"/>
                  <a:pt x="672" y="432"/>
                </a:cubicBezTo>
                <a:cubicBezTo>
                  <a:pt x="672" y="685"/>
                  <a:pt x="672" y="685"/>
                  <a:pt x="672" y="685"/>
                </a:cubicBezTo>
                <a:cubicBezTo>
                  <a:pt x="562" y="685"/>
                  <a:pt x="562" y="685"/>
                  <a:pt x="562" y="685"/>
                </a:cubicBezTo>
                <a:lnTo>
                  <a:pt x="562" y="432"/>
                </a:lnTo>
                <a:close/>
                <a:moveTo>
                  <a:pt x="100" y="594"/>
                </a:moveTo>
                <a:cubicBezTo>
                  <a:pt x="474" y="594"/>
                  <a:pt x="474" y="594"/>
                  <a:pt x="474" y="594"/>
                </a:cubicBezTo>
                <a:cubicBezTo>
                  <a:pt x="474" y="406"/>
                  <a:pt x="474" y="406"/>
                  <a:pt x="474" y="406"/>
                </a:cubicBezTo>
                <a:cubicBezTo>
                  <a:pt x="100" y="406"/>
                  <a:pt x="100" y="406"/>
                  <a:pt x="100" y="406"/>
                </a:cubicBezTo>
                <a:lnTo>
                  <a:pt x="100" y="594"/>
                </a:lnTo>
                <a:close/>
                <a:moveTo>
                  <a:pt x="126" y="432"/>
                </a:moveTo>
                <a:cubicBezTo>
                  <a:pt x="448" y="432"/>
                  <a:pt x="448" y="432"/>
                  <a:pt x="448" y="432"/>
                </a:cubicBezTo>
                <a:cubicBezTo>
                  <a:pt x="448" y="568"/>
                  <a:pt x="448" y="568"/>
                  <a:pt x="448" y="568"/>
                </a:cubicBezTo>
                <a:cubicBezTo>
                  <a:pt x="126" y="568"/>
                  <a:pt x="126" y="568"/>
                  <a:pt x="126" y="568"/>
                </a:cubicBezTo>
                <a:lnTo>
                  <a:pt x="126" y="432"/>
                </a:lnTo>
                <a:close/>
                <a:moveTo>
                  <a:pt x="770" y="721"/>
                </a:moveTo>
                <a:cubicBezTo>
                  <a:pt x="770" y="342"/>
                  <a:pt x="770" y="342"/>
                  <a:pt x="770" y="342"/>
                </a:cubicBezTo>
                <a:cubicBezTo>
                  <a:pt x="785" y="328"/>
                  <a:pt x="795" y="308"/>
                  <a:pt x="795" y="285"/>
                </a:cubicBezTo>
                <a:cubicBezTo>
                  <a:pt x="795" y="0"/>
                  <a:pt x="795" y="0"/>
                  <a:pt x="795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285"/>
                  <a:pt x="7" y="285"/>
                  <a:pt x="7" y="285"/>
                </a:cubicBezTo>
                <a:cubicBezTo>
                  <a:pt x="7" y="307"/>
                  <a:pt x="16" y="327"/>
                  <a:pt x="31" y="341"/>
                </a:cubicBezTo>
                <a:cubicBezTo>
                  <a:pt x="31" y="721"/>
                  <a:pt x="31" y="721"/>
                  <a:pt x="31" y="721"/>
                </a:cubicBezTo>
                <a:cubicBezTo>
                  <a:pt x="0" y="721"/>
                  <a:pt x="0" y="721"/>
                  <a:pt x="0" y="721"/>
                </a:cubicBezTo>
                <a:cubicBezTo>
                  <a:pt x="0" y="806"/>
                  <a:pt x="0" y="806"/>
                  <a:pt x="0" y="806"/>
                </a:cubicBezTo>
                <a:cubicBezTo>
                  <a:pt x="800" y="806"/>
                  <a:pt x="800" y="806"/>
                  <a:pt x="800" y="806"/>
                </a:cubicBezTo>
                <a:cubicBezTo>
                  <a:pt x="800" y="721"/>
                  <a:pt x="800" y="721"/>
                  <a:pt x="800" y="721"/>
                </a:cubicBezTo>
                <a:lnTo>
                  <a:pt x="770" y="721"/>
                </a:lnTo>
                <a:close/>
                <a:moveTo>
                  <a:pt x="33" y="26"/>
                </a:moveTo>
                <a:cubicBezTo>
                  <a:pt x="769" y="26"/>
                  <a:pt x="769" y="26"/>
                  <a:pt x="769" y="26"/>
                </a:cubicBezTo>
                <a:cubicBezTo>
                  <a:pt x="769" y="101"/>
                  <a:pt x="769" y="101"/>
                  <a:pt x="769" y="101"/>
                </a:cubicBezTo>
                <a:cubicBezTo>
                  <a:pt x="33" y="101"/>
                  <a:pt x="33" y="101"/>
                  <a:pt x="33" y="101"/>
                </a:cubicBezTo>
                <a:lnTo>
                  <a:pt x="33" y="26"/>
                </a:lnTo>
                <a:close/>
                <a:moveTo>
                  <a:pt x="769" y="127"/>
                </a:moveTo>
                <a:cubicBezTo>
                  <a:pt x="769" y="285"/>
                  <a:pt x="769" y="285"/>
                  <a:pt x="769" y="285"/>
                </a:cubicBezTo>
                <a:cubicBezTo>
                  <a:pt x="769" y="313"/>
                  <a:pt x="746" y="336"/>
                  <a:pt x="719" y="336"/>
                </a:cubicBezTo>
                <a:cubicBezTo>
                  <a:pt x="691" y="336"/>
                  <a:pt x="668" y="313"/>
                  <a:pt x="668" y="285"/>
                </a:cubicBezTo>
                <a:cubicBezTo>
                  <a:pt x="668" y="127"/>
                  <a:pt x="668" y="127"/>
                  <a:pt x="668" y="127"/>
                </a:cubicBezTo>
                <a:lnTo>
                  <a:pt x="769" y="127"/>
                </a:lnTo>
                <a:close/>
                <a:moveTo>
                  <a:pt x="642" y="127"/>
                </a:moveTo>
                <a:cubicBezTo>
                  <a:pt x="642" y="285"/>
                  <a:pt x="642" y="285"/>
                  <a:pt x="642" y="285"/>
                </a:cubicBezTo>
                <a:cubicBezTo>
                  <a:pt x="642" y="313"/>
                  <a:pt x="619" y="336"/>
                  <a:pt x="592" y="336"/>
                </a:cubicBezTo>
                <a:cubicBezTo>
                  <a:pt x="564" y="336"/>
                  <a:pt x="541" y="313"/>
                  <a:pt x="541" y="285"/>
                </a:cubicBezTo>
                <a:cubicBezTo>
                  <a:pt x="541" y="127"/>
                  <a:pt x="541" y="127"/>
                  <a:pt x="541" y="127"/>
                </a:cubicBezTo>
                <a:lnTo>
                  <a:pt x="642" y="127"/>
                </a:lnTo>
                <a:close/>
                <a:moveTo>
                  <a:pt x="515" y="127"/>
                </a:moveTo>
                <a:cubicBezTo>
                  <a:pt x="515" y="285"/>
                  <a:pt x="515" y="285"/>
                  <a:pt x="515" y="285"/>
                </a:cubicBezTo>
                <a:cubicBezTo>
                  <a:pt x="515" y="313"/>
                  <a:pt x="492" y="336"/>
                  <a:pt x="465" y="336"/>
                </a:cubicBezTo>
                <a:cubicBezTo>
                  <a:pt x="437" y="336"/>
                  <a:pt x="414" y="313"/>
                  <a:pt x="414" y="285"/>
                </a:cubicBezTo>
                <a:cubicBezTo>
                  <a:pt x="414" y="127"/>
                  <a:pt x="414" y="127"/>
                  <a:pt x="414" y="127"/>
                </a:cubicBezTo>
                <a:lnTo>
                  <a:pt x="515" y="127"/>
                </a:lnTo>
                <a:close/>
                <a:moveTo>
                  <a:pt x="388" y="127"/>
                </a:moveTo>
                <a:cubicBezTo>
                  <a:pt x="388" y="285"/>
                  <a:pt x="388" y="285"/>
                  <a:pt x="388" y="285"/>
                </a:cubicBezTo>
                <a:cubicBezTo>
                  <a:pt x="388" y="313"/>
                  <a:pt x="365" y="336"/>
                  <a:pt x="337" y="336"/>
                </a:cubicBezTo>
                <a:cubicBezTo>
                  <a:pt x="310" y="336"/>
                  <a:pt x="287" y="314"/>
                  <a:pt x="287" y="286"/>
                </a:cubicBezTo>
                <a:cubicBezTo>
                  <a:pt x="287" y="127"/>
                  <a:pt x="287" y="127"/>
                  <a:pt x="287" y="127"/>
                </a:cubicBezTo>
                <a:lnTo>
                  <a:pt x="388" y="127"/>
                </a:lnTo>
                <a:close/>
                <a:moveTo>
                  <a:pt x="261" y="127"/>
                </a:moveTo>
                <a:cubicBezTo>
                  <a:pt x="261" y="286"/>
                  <a:pt x="261" y="286"/>
                  <a:pt x="261" y="286"/>
                </a:cubicBezTo>
                <a:cubicBezTo>
                  <a:pt x="261" y="314"/>
                  <a:pt x="238" y="336"/>
                  <a:pt x="210" y="336"/>
                </a:cubicBezTo>
                <a:cubicBezTo>
                  <a:pt x="183" y="336"/>
                  <a:pt x="160" y="313"/>
                  <a:pt x="160" y="285"/>
                </a:cubicBezTo>
                <a:cubicBezTo>
                  <a:pt x="160" y="127"/>
                  <a:pt x="160" y="127"/>
                  <a:pt x="160" y="127"/>
                </a:cubicBezTo>
                <a:lnTo>
                  <a:pt x="261" y="127"/>
                </a:lnTo>
                <a:close/>
                <a:moveTo>
                  <a:pt x="33" y="127"/>
                </a:moveTo>
                <a:cubicBezTo>
                  <a:pt x="134" y="127"/>
                  <a:pt x="134" y="127"/>
                  <a:pt x="134" y="127"/>
                </a:cubicBezTo>
                <a:cubicBezTo>
                  <a:pt x="134" y="285"/>
                  <a:pt x="134" y="285"/>
                  <a:pt x="134" y="285"/>
                </a:cubicBezTo>
                <a:cubicBezTo>
                  <a:pt x="134" y="313"/>
                  <a:pt x="111" y="336"/>
                  <a:pt x="83" y="336"/>
                </a:cubicBezTo>
                <a:cubicBezTo>
                  <a:pt x="56" y="336"/>
                  <a:pt x="33" y="313"/>
                  <a:pt x="33" y="285"/>
                </a:cubicBezTo>
                <a:lnTo>
                  <a:pt x="33" y="127"/>
                </a:lnTo>
                <a:close/>
                <a:moveTo>
                  <a:pt x="774" y="780"/>
                </a:moveTo>
                <a:cubicBezTo>
                  <a:pt x="25" y="780"/>
                  <a:pt x="25" y="780"/>
                  <a:pt x="25" y="780"/>
                </a:cubicBezTo>
                <a:cubicBezTo>
                  <a:pt x="25" y="747"/>
                  <a:pt x="25" y="747"/>
                  <a:pt x="25" y="747"/>
                </a:cubicBezTo>
                <a:cubicBezTo>
                  <a:pt x="57" y="747"/>
                  <a:pt x="57" y="747"/>
                  <a:pt x="57" y="747"/>
                </a:cubicBezTo>
                <a:cubicBezTo>
                  <a:pt x="57" y="357"/>
                  <a:pt x="57" y="357"/>
                  <a:pt x="57" y="357"/>
                </a:cubicBezTo>
                <a:cubicBezTo>
                  <a:pt x="65" y="360"/>
                  <a:pt x="74" y="362"/>
                  <a:pt x="83" y="362"/>
                </a:cubicBezTo>
                <a:cubicBezTo>
                  <a:pt x="110" y="362"/>
                  <a:pt x="133" y="348"/>
                  <a:pt x="147" y="328"/>
                </a:cubicBezTo>
                <a:cubicBezTo>
                  <a:pt x="161" y="348"/>
                  <a:pt x="184" y="362"/>
                  <a:pt x="210" y="362"/>
                </a:cubicBezTo>
                <a:cubicBezTo>
                  <a:pt x="237" y="362"/>
                  <a:pt x="260" y="348"/>
                  <a:pt x="274" y="328"/>
                </a:cubicBezTo>
                <a:cubicBezTo>
                  <a:pt x="288" y="348"/>
                  <a:pt x="311" y="362"/>
                  <a:pt x="337" y="362"/>
                </a:cubicBezTo>
                <a:cubicBezTo>
                  <a:pt x="364" y="362"/>
                  <a:pt x="387" y="348"/>
                  <a:pt x="401" y="328"/>
                </a:cubicBezTo>
                <a:cubicBezTo>
                  <a:pt x="415" y="348"/>
                  <a:pt x="438" y="362"/>
                  <a:pt x="465" y="362"/>
                </a:cubicBezTo>
                <a:cubicBezTo>
                  <a:pt x="491" y="362"/>
                  <a:pt x="514" y="348"/>
                  <a:pt x="528" y="328"/>
                </a:cubicBezTo>
                <a:cubicBezTo>
                  <a:pt x="542" y="348"/>
                  <a:pt x="565" y="362"/>
                  <a:pt x="592" y="362"/>
                </a:cubicBezTo>
                <a:cubicBezTo>
                  <a:pt x="618" y="362"/>
                  <a:pt x="641" y="348"/>
                  <a:pt x="655" y="328"/>
                </a:cubicBezTo>
                <a:cubicBezTo>
                  <a:pt x="669" y="348"/>
                  <a:pt x="692" y="362"/>
                  <a:pt x="719" y="362"/>
                </a:cubicBezTo>
                <a:cubicBezTo>
                  <a:pt x="727" y="362"/>
                  <a:pt x="736" y="360"/>
                  <a:pt x="744" y="357"/>
                </a:cubicBezTo>
                <a:cubicBezTo>
                  <a:pt x="744" y="747"/>
                  <a:pt x="744" y="747"/>
                  <a:pt x="744" y="747"/>
                </a:cubicBezTo>
                <a:cubicBezTo>
                  <a:pt x="774" y="747"/>
                  <a:pt x="774" y="747"/>
                  <a:pt x="774" y="747"/>
                </a:cubicBezTo>
                <a:lnTo>
                  <a:pt x="774" y="7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76FECE8-3863-49D5-9736-22E0E99A5EA3}"/>
              </a:ext>
            </a:extLst>
          </p:cNvPr>
          <p:cNvSpPr>
            <a:spLocks noEditPoints="1"/>
          </p:cNvSpPr>
          <p:nvPr/>
        </p:nvSpPr>
        <p:spPr bwMode="auto">
          <a:xfrm>
            <a:off x="6290865" y="3029973"/>
            <a:ext cx="287029" cy="279056"/>
          </a:xfrm>
          <a:custGeom>
            <a:avLst/>
            <a:gdLst>
              <a:gd name="T0" fmla="*/ 199 w 800"/>
              <a:gd name="T1" fmla="*/ 146 h 778"/>
              <a:gd name="T2" fmla="*/ 153 w 800"/>
              <a:gd name="T3" fmla="*/ 146 h 778"/>
              <a:gd name="T4" fmla="*/ 94 w 800"/>
              <a:gd name="T5" fmla="*/ 389 h 778"/>
              <a:gd name="T6" fmla="*/ 153 w 800"/>
              <a:gd name="T7" fmla="*/ 632 h 778"/>
              <a:gd name="T8" fmla="*/ 199 w 800"/>
              <a:gd name="T9" fmla="*/ 632 h 778"/>
              <a:gd name="T10" fmla="*/ 257 w 800"/>
              <a:gd name="T11" fmla="*/ 389 h 778"/>
              <a:gd name="T12" fmla="*/ 176 w 800"/>
              <a:gd name="T13" fmla="*/ 425 h 778"/>
              <a:gd name="T14" fmla="*/ 176 w 800"/>
              <a:gd name="T15" fmla="*/ 353 h 778"/>
              <a:gd name="T16" fmla="*/ 176 w 800"/>
              <a:gd name="T17" fmla="*/ 425 h 778"/>
              <a:gd name="T18" fmla="*/ 318 w 800"/>
              <a:gd name="T19" fmla="*/ 184 h 778"/>
              <a:gd name="T20" fmla="*/ 377 w 800"/>
              <a:gd name="T21" fmla="*/ 632 h 778"/>
              <a:gd name="T22" fmla="*/ 422 w 800"/>
              <a:gd name="T23" fmla="*/ 632 h 778"/>
              <a:gd name="T24" fmla="*/ 481 w 800"/>
              <a:gd name="T25" fmla="*/ 184 h 778"/>
              <a:gd name="T26" fmla="*/ 400 w 800"/>
              <a:gd name="T27" fmla="*/ 220 h 778"/>
              <a:gd name="T28" fmla="*/ 400 w 800"/>
              <a:gd name="T29" fmla="*/ 148 h 778"/>
              <a:gd name="T30" fmla="*/ 400 w 800"/>
              <a:gd name="T31" fmla="*/ 220 h 778"/>
              <a:gd name="T32" fmla="*/ 119 w 800"/>
              <a:gd name="T33" fmla="*/ 0 h 778"/>
              <a:gd name="T34" fmla="*/ 0 w 800"/>
              <a:gd name="T35" fmla="*/ 659 h 778"/>
              <a:gd name="T36" fmla="*/ 681 w 800"/>
              <a:gd name="T37" fmla="*/ 778 h 778"/>
              <a:gd name="T38" fmla="*/ 800 w 800"/>
              <a:gd name="T39" fmla="*/ 119 h 778"/>
              <a:gd name="T40" fmla="*/ 754 w 800"/>
              <a:gd name="T41" fmla="*/ 659 h 778"/>
              <a:gd name="T42" fmla="*/ 119 w 800"/>
              <a:gd name="T43" fmla="*/ 732 h 778"/>
              <a:gd name="T44" fmla="*/ 45 w 800"/>
              <a:gd name="T45" fmla="*/ 119 h 778"/>
              <a:gd name="T46" fmla="*/ 681 w 800"/>
              <a:gd name="T47" fmla="*/ 45 h 778"/>
              <a:gd name="T48" fmla="*/ 754 w 800"/>
              <a:gd name="T49" fmla="*/ 659 h 778"/>
              <a:gd name="T50" fmla="*/ 646 w 800"/>
              <a:gd name="T51" fmla="*/ 146 h 778"/>
              <a:gd name="T52" fmla="*/ 601 w 800"/>
              <a:gd name="T53" fmla="*/ 146 h 778"/>
              <a:gd name="T54" fmla="*/ 542 w 800"/>
              <a:gd name="T55" fmla="*/ 478 h 778"/>
              <a:gd name="T56" fmla="*/ 601 w 800"/>
              <a:gd name="T57" fmla="*/ 632 h 778"/>
              <a:gd name="T58" fmla="*/ 646 w 800"/>
              <a:gd name="T59" fmla="*/ 632 h 778"/>
              <a:gd name="T60" fmla="*/ 705 w 800"/>
              <a:gd name="T61" fmla="*/ 478 h 778"/>
              <a:gd name="T62" fmla="*/ 623 w 800"/>
              <a:gd name="T63" fmla="*/ 514 h 778"/>
              <a:gd name="T64" fmla="*/ 623 w 800"/>
              <a:gd name="T65" fmla="*/ 442 h 778"/>
              <a:gd name="T66" fmla="*/ 623 w 800"/>
              <a:gd name="T67" fmla="*/ 514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0" h="778">
                <a:moveTo>
                  <a:pt x="199" y="311"/>
                </a:moveTo>
                <a:cubicBezTo>
                  <a:pt x="199" y="146"/>
                  <a:pt x="199" y="146"/>
                  <a:pt x="199" y="146"/>
                </a:cubicBezTo>
                <a:cubicBezTo>
                  <a:pt x="199" y="133"/>
                  <a:pt x="188" y="123"/>
                  <a:pt x="176" y="123"/>
                </a:cubicBezTo>
                <a:cubicBezTo>
                  <a:pt x="163" y="123"/>
                  <a:pt x="153" y="133"/>
                  <a:pt x="153" y="146"/>
                </a:cubicBezTo>
                <a:cubicBezTo>
                  <a:pt x="153" y="311"/>
                  <a:pt x="153" y="311"/>
                  <a:pt x="153" y="311"/>
                </a:cubicBezTo>
                <a:cubicBezTo>
                  <a:pt x="119" y="320"/>
                  <a:pt x="94" y="352"/>
                  <a:pt x="94" y="389"/>
                </a:cubicBezTo>
                <a:cubicBezTo>
                  <a:pt x="94" y="426"/>
                  <a:pt x="119" y="457"/>
                  <a:pt x="153" y="467"/>
                </a:cubicBezTo>
                <a:cubicBezTo>
                  <a:pt x="153" y="632"/>
                  <a:pt x="153" y="632"/>
                  <a:pt x="153" y="632"/>
                </a:cubicBezTo>
                <a:cubicBezTo>
                  <a:pt x="153" y="644"/>
                  <a:pt x="163" y="654"/>
                  <a:pt x="176" y="654"/>
                </a:cubicBezTo>
                <a:cubicBezTo>
                  <a:pt x="188" y="654"/>
                  <a:pt x="199" y="644"/>
                  <a:pt x="199" y="632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233" y="457"/>
                  <a:pt x="257" y="426"/>
                  <a:pt x="257" y="389"/>
                </a:cubicBezTo>
                <a:cubicBezTo>
                  <a:pt x="257" y="352"/>
                  <a:pt x="233" y="320"/>
                  <a:pt x="199" y="311"/>
                </a:cubicBezTo>
                <a:close/>
                <a:moveTo>
                  <a:pt x="176" y="425"/>
                </a:moveTo>
                <a:cubicBezTo>
                  <a:pt x="156" y="425"/>
                  <a:pt x="140" y="408"/>
                  <a:pt x="140" y="389"/>
                </a:cubicBezTo>
                <a:cubicBezTo>
                  <a:pt x="140" y="369"/>
                  <a:pt x="156" y="353"/>
                  <a:pt x="176" y="353"/>
                </a:cubicBezTo>
                <a:cubicBezTo>
                  <a:pt x="196" y="353"/>
                  <a:pt x="212" y="369"/>
                  <a:pt x="212" y="389"/>
                </a:cubicBezTo>
                <a:cubicBezTo>
                  <a:pt x="212" y="408"/>
                  <a:pt x="196" y="425"/>
                  <a:pt x="176" y="425"/>
                </a:cubicBezTo>
                <a:close/>
                <a:moveTo>
                  <a:pt x="400" y="103"/>
                </a:moveTo>
                <a:cubicBezTo>
                  <a:pt x="355" y="103"/>
                  <a:pt x="318" y="139"/>
                  <a:pt x="318" y="184"/>
                </a:cubicBezTo>
                <a:cubicBezTo>
                  <a:pt x="318" y="221"/>
                  <a:pt x="343" y="252"/>
                  <a:pt x="377" y="262"/>
                </a:cubicBezTo>
                <a:cubicBezTo>
                  <a:pt x="377" y="632"/>
                  <a:pt x="377" y="632"/>
                  <a:pt x="377" y="632"/>
                </a:cubicBezTo>
                <a:cubicBezTo>
                  <a:pt x="377" y="644"/>
                  <a:pt x="387" y="654"/>
                  <a:pt x="400" y="654"/>
                </a:cubicBezTo>
                <a:cubicBezTo>
                  <a:pt x="412" y="654"/>
                  <a:pt x="422" y="644"/>
                  <a:pt x="422" y="632"/>
                </a:cubicBezTo>
                <a:cubicBezTo>
                  <a:pt x="422" y="262"/>
                  <a:pt x="422" y="262"/>
                  <a:pt x="422" y="262"/>
                </a:cubicBezTo>
                <a:cubicBezTo>
                  <a:pt x="456" y="252"/>
                  <a:pt x="481" y="221"/>
                  <a:pt x="481" y="184"/>
                </a:cubicBezTo>
                <a:cubicBezTo>
                  <a:pt x="481" y="139"/>
                  <a:pt x="445" y="103"/>
                  <a:pt x="400" y="103"/>
                </a:cubicBezTo>
                <a:close/>
                <a:moveTo>
                  <a:pt x="400" y="220"/>
                </a:moveTo>
                <a:cubicBezTo>
                  <a:pt x="380" y="220"/>
                  <a:pt x="364" y="204"/>
                  <a:pt x="364" y="184"/>
                </a:cubicBezTo>
                <a:cubicBezTo>
                  <a:pt x="364" y="164"/>
                  <a:pt x="380" y="148"/>
                  <a:pt x="400" y="148"/>
                </a:cubicBezTo>
                <a:cubicBezTo>
                  <a:pt x="419" y="148"/>
                  <a:pt x="436" y="164"/>
                  <a:pt x="436" y="184"/>
                </a:cubicBezTo>
                <a:cubicBezTo>
                  <a:pt x="436" y="204"/>
                  <a:pt x="419" y="220"/>
                  <a:pt x="400" y="220"/>
                </a:cubicBezTo>
                <a:close/>
                <a:moveTo>
                  <a:pt x="681" y="0"/>
                </a:moveTo>
                <a:cubicBezTo>
                  <a:pt x="119" y="0"/>
                  <a:pt x="119" y="0"/>
                  <a:pt x="119" y="0"/>
                </a:cubicBezTo>
                <a:cubicBezTo>
                  <a:pt x="53" y="0"/>
                  <a:pt x="0" y="53"/>
                  <a:pt x="0" y="119"/>
                </a:cubicBezTo>
                <a:cubicBezTo>
                  <a:pt x="0" y="659"/>
                  <a:pt x="0" y="659"/>
                  <a:pt x="0" y="659"/>
                </a:cubicBezTo>
                <a:cubicBezTo>
                  <a:pt x="0" y="724"/>
                  <a:pt x="53" y="778"/>
                  <a:pt x="119" y="778"/>
                </a:cubicBezTo>
                <a:cubicBezTo>
                  <a:pt x="681" y="778"/>
                  <a:pt x="681" y="778"/>
                  <a:pt x="681" y="778"/>
                </a:cubicBezTo>
                <a:cubicBezTo>
                  <a:pt x="746" y="778"/>
                  <a:pt x="800" y="724"/>
                  <a:pt x="800" y="659"/>
                </a:cubicBezTo>
                <a:cubicBezTo>
                  <a:pt x="800" y="119"/>
                  <a:pt x="800" y="119"/>
                  <a:pt x="800" y="119"/>
                </a:cubicBezTo>
                <a:cubicBezTo>
                  <a:pt x="800" y="53"/>
                  <a:pt x="746" y="0"/>
                  <a:pt x="681" y="0"/>
                </a:cubicBezTo>
                <a:close/>
                <a:moveTo>
                  <a:pt x="754" y="659"/>
                </a:moveTo>
                <a:cubicBezTo>
                  <a:pt x="754" y="699"/>
                  <a:pt x="721" y="732"/>
                  <a:pt x="681" y="732"/>
                </a:cubicBezTo>
                <a:cubicBezTo>
                  <a:pt x="119" y="732"/>
                  <a:pt x="119" y="732"/>
                  <a:pt x="119" y="732"/>
                </a:cubicBezTo>
                <a:cubicBezTo>
                  <a:pt x="78" y="732"/>
                  <a:pt x="45" y="699"/>
                  <a:pt x="45" y="659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5" y="78"/>
                  <a:pt x="78" y="45"/>
                  <a:pt x="119" y="45"/>
                </a:cubicBezTo>
                <a:cubicBezTo>
                  <a:pt x="681" y="45"/>
                  <a:pt x="681" y="45"/>
                  <a:pt x="681" y="45"/>
                </a:cubicBezTo>
                <a:cubicBezTo>
                  <a:pt x="721" y="45"/>
                  <a:pt x="754" y="78"/>
                  <a:pt x="754" y="119"/>
                </a:cubicBezTo>
                <a:lnTo>
                  <a:pt x="754" y="659"/>
                </a:lnTo>
                <a:close/>
                <a:moveTo>
                  <a:pt x="646" y="400"/>
                </a:moveTo>
                <a:cubicBezTo>
                  <a:pt x="646" y="146"/>
                  <a:pt x="646" y="146"/>
                  <a:pt x="646" y="146"/>
                </a:cubicBezTo>
                <a:cubicBezTo>
                  <a:pt x="646" y="133"/>
                  <a:pt x="636" y="123"/>
                  <a:pt x="623" y="123"/>
                </a:cubicBezTo>
                <a:cubicBezTo>
                  <a:pt x="611" y="123"/>
                  <a:pt x="601" y="133"/>
                  <a:pt x="601" y="146"/>
                </a:cubicBezTo>
                <a:cubicBezTo>
                  <a:pt x="601" y="400"/>
                  <a:pt x="601" y="400"/>
                  <a:pt x="601" y="400"/>
                </a:cubicBezTo>
                <a:cubicBezTo>
                  <a:pt x="567" y="410"/>
                  <a:pt x="542" y="441"/>
                  <a:pt x="542" y="478"/>
                </a:cubicBezTo>
                <a:cubicBezTo>
                  <a:pt x="542" y="515"/>
                  <a:pt x="567" y="546"/>
                  <a:pt x="601" y="556"/>
                </a:cubicBezTo>
                <a:cubicBezTo>
                  <a:pt x="601" y="632"/>
                  <a:pt x="601" y="632"/>
                  <a:pt x="601" y="632"/>
                </a:cubicBezTo>
                <a:cubicBezTo>
                  <a:pt x="601" y="644"/>
                  <a:pt x="611" y="654"/>
                  <a:pt x="623" y="654"/>
                </a:cubicBezTo>
                <a:cubicBezTo>
                  <a:pt x="636" y="654"/>
                  <a:pt x="646" y="644"/>
                  <a:pt x="646" y="632"/>
                </a:cubicBezTo>
                <a:cubicBezTo>
                  <a:pt x="646" y="556"/>
                  <a:pt x="646" y="556"/>
                  <a:pt x="646" y="556"/>
                </a:cubicBezTo>
                <a:cubicBezTo>
                  <a:pt x="680" y="546"/>
                  <a:pt x="705" y="515"/>
                  <a:pt x="705" y="478"/>
                </a:cubicBezTo>
                <a:cubicBezTo>
                  <a:pt x="705" y="441"/>
                  <a:pt x="680" y="410"/>
                  <a:pt x="646" y="400"/>
                </a:cubicBezTo>
                <a:close/>
                <a:moveTo>
                  <a:pt x="623" y="514"/>
                </a:moveTo>
                <a:cubicBezTo>
                  <a:pt x="604" y="514"/>
                  <a:pt x="588" y="498"/>
                  <a:pt x="588" y="478"/>
                </a:cubicBezTo>
                <a:cubicBezTo>
                  <a:pt x="588" y="458"/>
                  <a:pt x="604" y="442"/>
                  <a:pt x="623" y="442"/>
                </a:cubicBezTo>
                <a:cubicBezTo>
                  <a:pt x="643" y="442"/>
                  <a:pt x="659" y="458"/>
                  <a:pt x="659" y="478"/>
                </a:cubicBezTo>
                <a:cubicBezTo>
                  <a:pt x="659" y="498"/>
                  <a:pt x="643" y="514"/>
                  <a:pt x="623" y="5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Freeform 33">
            <a:extLst>
              <a:ext uri="{FF2B5EF4-FFF2-40B4-BE49-F238E27FC236}">
                <a16:creationId xmlns:a16="http://schemas.microsoft.com/office/drawing/2014/main" id="{FA448CDA-32B0-404E-A6D6-4A87B107FE1F}"/>
              </a:ext>
            </a:extLst>
          </p:cNvPr>
          <p:cNvSpPr>
            <a:spLocks/>
          </p:cNvSpPr>
          <p:nvPr/>
        </p:nvSpPr>
        <p:spPr bwMode="auto">
          <a:xfrm>
            <a:off x="6287141" y="3592796"/>
            <a:ext cx="294477" cy="326168"/>
          </a:xfrm>
          <a:custGeom>
            <a:avLst/>
            <a:gdLst>
              <a:gd name="T0" fmla="*/ 557 w 838"/>
              <a:gd name="T1" fmla="*/ 310 h 929"/>
              <a:gd name="T2" fmla="*/ 528 w 838"/>
              <a:gd name="T3" fmla="*/ 281 h 929"/>
              <a:gd name="T4" fmla="*/ 172 w 838"/>
              <a:gd name="T5" fmla="*/ 636 h 929"/>
              <a:gd name="T6" fmla="*/ 172 w 838"/>
              <a:gd name="T7" fmla="*/ 754 h 929"/>
              <a:gd name="T8" fmla="*/ 289 w 838"/>
              <a:gd name="T9" fmla="*/ 754 h 929"/>
              <a:gd name="T10" fmla="*/ 779 w 838"/>
              <a:gd name="T11" fmla="*/ 264 h 929"/>
              <a:gd name="T12" fmla="*/ 779 w 838"/>
              <a:gd name="T13" fmla="*/ 59 h 929"/>
              <a:gd name="T14" fmla="*/ 570 w 838"/>
              <a:gd name="T15" fmla="*/ 59 h 929"/>
              <a:gd name="T16" fmla="*/ 84 w 838"/>
              <a:gd name="T17" fmla="*/ 549 h 929"/>
              <a:gd name="T18" fmla="*/ 84 w 838"/>
              <a:gd name="T19" fmla="*/ 846 h 929"/>
              <a:gd name="T20" fmla="*/ 381 w 838"/>
              <a:gd name="T21" fmla="*/ 846 h 929"/>
              <a:gd name="T22" fmla="*/ 737 w 838"/>
              <a:gd name="T23" fmla="*/ 490 h 929"/>
              <a:gd name="T24" fmla="*/ 704 w 838"/>
              <a:gd name="T25" fmla="*/ 457 h 929"/>
              <a:gd name="T26" fmla="*/ 348 w 838"/>
              <a:gd name="T27" fmla="*/ 812 h 929"/>
              <a:gd name="T28" fmla="*/ 109 w 838"/>
              <a:gd name="T29" fmla="*/ 812 h 929"/>
              <a:gd name="T30" fmla="*/ 109 w 838"/>
              <a:gd name="T31" fmla="*/ 574 h 929"/>
              <a:gd name="T32" fmla="*/ 599 w 838"/>
              <a:gd name="T33" fmla="*/ 88 h 929"/>
              <a:gd name="T34" fmla="*/ 746 w 838"/>
              <a:gd name="T35" fmla="*/ 88 h 929"/>
              <a:gd name="T36" fmla="*/ 746 w 838"/>
              <a:gd name="T37" fmla="*/ 235 h 929"/>
              <a:gd name="T38" fmla="*/ 260 w 838"/>
              <a:gd name="T39" fmla="*/ 724 h 929"/>
              <a:gd name="T40" fmla="*/ 201 w 838"/>
              <a:gd name="T41" fmla="*/ 724 h 929"/>
              <a:gd name="T42" fmla="*/ 201 w 838"/>
              <a:gd name="T43" fmla="*/ 666 h 929"/>
              <a:gd name="T44" fmla="*/ 557 w 838"/>
              <a:gd name="T45" fmla="*/ 310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38" h="929">
                <a:moveTo>
                  <a:pt x="557" y="310"/>
                </a:moveTo>
                <a:cubicBezTo>
                  <a:pt x="528" y="281"/>
                  <a:pt x="528" y="281"/>
                  <a:pt x="528" y="281"/>
                </a:cubicBezTo>
                <a:cubicBezTo>
                  <a:pt x="172" y="636"/>
                  <a:pt x="172" y="636"/>
                  <a:pt x="172" y="636"/>
                </a:cubicBezTo>
                <a:cubicBezTo>
                  <a:pt x="139" y="670"/>
                  <a:pt x="139" y="720"/>
                  <a:pt x="172" y="754"/>
                </a:cubicBezTo>
                <a:cubicBezTo>
                  <a:pt x="206" y="787"/>
                  <a:pt x="256" y="787"/>
                  <a:pt x="289" y="754"/>
                </a:cubicBezTo>
                <a:cubicBezTo>
                  <a:pt x="779" y="264"/>
                  <a:pt x="779" y="264"/>
                  <a:pt x="779" y="264"/>
                </a:cubicBezTo>
                <a:cubicBezTo>
                  <a:pt x="838" y="205"/>
                  <a:pt x="838" y="113"/>
                  <a:pt x="779" y="59"/>
                </a:cubicBezTo>
                <a:cubicBezTo>
                  <a:pt x="720" y="0"/>
                  <a:pt x="628" y="0"/>
                  <a:pt x="570" y="59"/>
                </a:cubicBezTo>
                <a:cubicBezTo>
                  <a:pt x="84" y="549"/>
                  <a:pt x="84" y="549"/>
                  <a:pt x="84" y="549"/>
                </a:cubicBezTo>
                <a:cubicBezTo>
                  <a:pt x="0" y="632"/>
                  <a:pt x="5" y="762"/>
                  <a:pt x="84" y="846"/>
                </a:cubicBezTo>
                <a:cubicBezTo>
                  <a:pt x="168" y="929"/>
                  <a:pt x="298" y="929"/>
                  <a:pt x="381" y="846"/>
                </a:cubicBezTo>
                <a:cubicBezTo>
                  <a:pt x="737" y="490"/>
                  <a:pt x="737" y="490"/>
                  <a:pt x="737" y="490"/>
                </a:cubicBezTo>
                <a:cubicBezTo>
                  <a:pt x="704" y="457"/>
                  <a:pt x="704" y="457"/>
                  <a:pt x="704" y="457"/>
                </a:cubicBezTo>
                <a:cubicBezTo>
                  <a:pt x="348" y="812"/>
                  <a:pt x="348" y="812"/>
                  <a:pt x="348" y="812"/>
                </a:cubicBezTo>
                <a:cubicBezTo>
                  <a:pt x="281" y="879"/>
                  <a:pt x="176" y="879"/>
                  <a:pt x="109" y="812"/>
                </a:cubicBezTo>
                <a:cubicBezTo>
                  <a:pt x="42" y="745"/>
                  <a:pt x="42" y="641"/>
                  <a:pt x="109" y="574"/>
                </a:cubicBezTo>
                <a:cubicBezTo>
                  <a:pt x="599" y="88"/>
                  <a:pt x="599" y="88"/>
                  <a:pt x="599" y="88"/>
                </a:cubicBezTo>
                <a:cubicBezTo>
                  <a:pt x="641" y="46"/>
                  <a:pt x="708" y="46"/>
                  <a:pt x="746" y="88"/>
                </a:cubicBezTo>
                <a:cubicBezTo>
                  <a:pt x="787" y="130"/>
                  <a:pt x="787" y="197"/>
                  <a:pt x="746" y="235"/>
                </a:cubicBezTo>
                <a:cubicBezTo>
                  <a:pt x="260" y="724"/>
                  <a:pt x="260" y="724"/>
                  <a:pt x="260" y="724"/>
                </a:cubicBezTo>
                <a:cubicBezTo>
                  <a:pt x="243" y="741"/>
                  <a:pt x="218" y="741"/>
                  <a:pt x="201" y="724"/>
                </a:cubicBezTo>
                <a:cubicBezTo>
                  <a:pt x="185" y="708"/>
                  <a:pt x="185" y="683"/>
                  <a:pt x="201" y="666"/>
                </a:cubicBezTo>
                <a:lnTo>
                  <a:pt x="557" y="3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Freeform 33">
            <a:extLst>
              <a:ext uri="{FF2B5EF4-FFF2-40B4-BE49-F238E27FC236}">
                <a16:creationId xmlns:a16="http://schemas.microsoft.com/office/drawing/2014/main" id="{98174EF4-10DE-4620-BA38-220431454510}"/>
              </a:ext>
            </a:extLst>
          </p:cNvPr>
          <p:cNvSpPr>
            <a:spLocks noEditPoints="1"/>
          </p:cNvSpPr>
          <p:nvPr/>
        </p:nvSpPr>
        <p:spPr bwMode="auto">
          <a:xfrm>
            <a:off x="6303361" y="4171682"/>
            <a:ext cx="262037" cy="351277"/>
          </a:xfrm>
          <a:custGeom>
            <a:avLst/>
            <a:gdLst>
              <a:gd name="T0" fmla="*/ 400 w 800"/>
              <a:gd name="T1" fmla="*/ 170 h 1065"/>
              <a:gd name="T2" fmla="*/ 159 w 800"/>
              <a:gd name="T3" fmla="*/ 410 h 1065"/>
              <a:gd name="T4" fmla="*/ 400 w 800"/>
              <a:gd name="T5" fmla="*/ 651 h 1065"/>
              <a:gd name="T6" fmla="*/ 641 w 800"/>
              <a:gd name="T7" fmla="*/ 410 h 1065"/>
              <a:gd name="T8" fmla="*/ 400 w 800"/>
              <a:gd name="T9" fmla="*/ 170 h 1065"/>
              <a:gd name="T10" fmla="*/ 400 w 800"/>
              <a:gd name="T11" fmla="*/ 616 h 1065"/>
              <a:gd name="T12" fmla="*/ 194 w 800"/>
              <a:gd name="T13" fmla="*/ 410 h 1065"/>
              <a:gd name="T14" fmla="*/ 400 w 800"/>
              <a:gd name="T15" fmla="*/ 205 h 1065"/>
              <a:gd name="T16" fmla="*/ 606 w 800"/>
              <a:gd name="T17" fmla="*/ 410 h 1065"/>
              <a:gd name="T18" fmla="*/ 400 w 800"/>
              <a:gd name="T19" fmla="*/ 616 h 1065"/>
              <a:gd name="T20" fmla="*/ 683 w 800"/>
              <a:gd name="T21" fmla="*/ 128 h 1065"/>
              <a:gd name="T22" fmla="*/ 553 w 800"/>
              <a:gd name="T23" fmla="*/ 41 h 1065"/>
              <a:gd name="T24" fmla="*/ 247 w 800"/>
              <a:gd name="T25" fmla="*/ 41 h 1065"/>
              <a:gd name="T26" fmla="*/ 117 w 800"/>
              <a:gd name="T27" fmla="*/ 128 h 1065"/>
              <a:gd name="T28" fmla="*/ 0 w 800"/>
              <a:gd name="T29" fmla="*/ 410 h 1065"/>
              <a:gd name="T30" fmla="*/ 8 w 800"/>
              <a:gd name="T31" fmla="*/ 490 h 1065"/>
              <a:gd name="T32" fmla="*/ 32 w 800"/>
              <a:gd name="T33" fmla="*/ 566 h 1065"/>
              <a:gd name="T34" fmla="*/ 99 w 800"/>
              <a:gd name="T35" fmla="*/ 677 h 1065"/>
              <a:gd name="T36" fmla="*/ 360 w 800"/>
              <a:gd name="T37" fmla="*/ 1045 h 1065"/>
              <a:gd name="T38" fmla="*/ 400 w 800"/>
              <a:gd name="T39" fmla="*/ 1065 h 1065"/>
              <a:gd name="T40" fmla="*/ 440 w 800"/>
              <a:gd name="T41" fmla="*/ 1045 h 1065"/>
              <a:gd name="T42" fmla="*/ 690 w 800"/>
              <a:gd name="T43" fmla="*/ 693 h 1065"/>
              <a:gd name="T44" fmla="*/ 701 w 800"/>
              <a:gd name="T45" fmla="*/ 677 h 1065"/>
              <a:gd name="T46" fmla="*/ 768 w 800"/>
              <a:gd name="T47" fmla="*/ 566 h 1065"/>
              <a:gd name="T48" fmla="*/ 792 w 800"/>
              <a:gd name="T49" fmla="*/ 490 h 1065"/>
              <a:gd name="T50" fmla="*/ 800 w 800"/>
              <a:gd name="T51" fmla="*/ 410 h 1065"/>
              <a:gd name="T52" fmla="*/ 683 w 800"/>
              <a:gd name="T53" fmla="*/ 128 h 1065"/>
              <a:gd name="T54" fmla="*/ 758 w 800"/>
              <a:gd name="T55" fmla="*/ 483 h 1065"/>
              <a:gd name="T56" fmla="*/ 736 w 800"/>
              <a:gd name="T57" fmla="*/ 552 h 1065"/>
              <a:gd name="T58" fmla="*/ 673 w 800"/>
              <a:gd name="T59" fmla="*/ 656 h 1065"/>
              <a:gd name="T60" fmla="*/ 661 w 800"/>
              <a:gd name="T61" fmla="*/ 673 h 1065"/>
              <a:gd name="T62" fmla="*/ 412 w 800"/>
              <a:gd name="T63" fmla="*/ 1024 h 1065"/>
              <a:gd name="T64" fmla="*/ 388 w 800"/>
              <a:gd name="T65" fmla="*/ 1024 h 1065"/>
              <a:gd name="T66" fmla="*/ 139 w 800"/>
              <a:gd name="T67" fmla="*/ 673 h 1065"/>
              <a:gd name="T68" fmla="*/ 127 w 800"/>
              <a:gd name="T69" fmla="*/ 656 h 1065"/>
              <a:gd name="T70" fmla="*/ 64 w 800"/>
              <a:gd name="T71" fmla="*/ 552 h 1065"/>
              <a:gd name="T72" fmla="*/ 42 w 800"/>
              <a:gd name="T73" fmla="*/ 483 h 1065"/>
              <a:gd name="T74" fmla="*/ 35 w 800"/>
              <a:gd name="T75" fmla="*/ 410 h 1065"/>
              <a:gd name="T76" fmla="*/ 142 w 800"/>
              <a:gd name="T77" fmla="*/ 152 h 1065"/>
              <a:gd name="T78" fmla="*/ 260 w 800"/>
              <a:gd name="T79" fmla="*/ 73 h 1065"/>
              <a:gd name="T80" fmla="*/ 400 w 800"/>
              <a:gd name="T81" fmla="*/ 45 h 1065"/>
              <a:gd name="T82" fmla="*/ 539 w 800"/>
              <a:gd name="T83" fmla="*/ 73 h 1065"/>
              <a:gd name="T84" fmla="*/ 658 w 800"/>
              <a:gd name="T85" fmla="*/ 152 h 1065"/>
              <a:gd name="T86" fmla="*/ 765 w 800"/>
              <a:gd name="T87" fmla="*/ 410 h 1065"/>
              <a:gd name="T88" fmla="*/ 758 w 800"/>
              <a:gd name="T89" fmla="*/ 483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00" h="1065">
                <a:moveTo>
                  <a:pt x="400" y="170"/>
                </a:moveTo>
                <a:cubicBezTo>
                  <a:pt x="267" y="170"/>
                  <a:pt x="159" y="278"/>
                  <a:pt x="159" y="410"/>
                </a:cubicBezTo>
                <a:cubicBezTo>
                  <a:pt x="159" y="543"/>
                  <a:pt x="267" y="651"/>
                  <a:pt x="400" y="651"/>
                </a:cubicBezTo>
                <a:cubicBezTo>
                  <a:pt x="533" y="651"/>
                  <a:pt x="641" y="543"/>
                  <a:pt x="641" y="410"/>
                </a:cubicBezTo>
                <a:cubicBezTo>
                  <a:pt x="641" y="278"/>
                  <a:pt x="533" y="170"/>
                  <a:pt x="400" y="170"/>
                </a:cubicBezTo>
                <a:close/>
                <a:moveTo>
                  <a:pt x="400" y="616"/>
                </a:moveTo>
                <a:cubicBezTo>
                  <a:pt x="287" y="616"/>
                  <a:pt x="194" y="524"/>
                  <a:pt x="194" y="410"/>
                </a:cubicBezTo>
                <a:cubicBezTo>
                  <a:pt x="194" y="297"/>
                  <a:pt x="287" y="205"/>
                  <a:pt x="400" y="205"/>
                </a:cubicBezTo>
                <a:cubicBezTo>
                  <a:pt x="513" y="205"/>
                  <a:pt x="606" y="297"/>
                  <a:pt x="606" y="410"/>
                </a:cubicBezTo>
                <a:cubicBezTo>
                  <a:pt x="606" y="524"/>
                  <a:pt x="513" y="616"/>
                  <a:pt x="400" y="616"/>
                </a:cubicBezTo>
                <a:close/>
                <a:moveTo>
                  <a:pt x="683" y="128"/>
                </a:moveTo>
                <a:cubicBezTo>
                  <a:pt x="646" y="90"/>
                  <a:pt x="602" y="61"/>
                  <a:pt x="553" y="41"/>
                </a:cubicBezTo>
                <a:cubicBezTo>
                  <a:pt x="455" y="0"/>
                  <a:pt x="345" y="0"/>
                  <a:pt x="247" y="41"/>
                </a:cubicBezTo>
                <a:cubicBezTo>
                  <a:pt x="198" y="61"/>
                  <a:pt x="154" y="90"/>
                  <a:pt x="117" y="128"/>
                </a:cubicBezTo>
                <a:cubicBezTo>
                  <a:pt x="42" y="203"/>
                  <a:pt x="0" y="304"/>
                  <a:pt x="0" y="410"/>
                </a:cubicBezTo>
                <a:cubicBezTo>
                  <a:pt x="0" y="437"/>
                  <a:pt x="3" y="463"/>
                  <a:pt x="8" y="490"/>
                </a:cubicBezTo>
                <a:cubicBezTo>
                  <a:pt x="13" y="516"/>
                  <a:pt x="21" y="542"/>
                  <a:pt x="32" y="566"/>
                </a:cubicBezTo>
                <a:cubicBezTo>
                  <a:pt x="49" y="608"/>
                  <a:pt x="74" y="643"/>
                  <a:pt x="99" y="677"/>
                </a:cubicBezTo>
                <a:cubicBezTo>
                  <a:pt x="360" y="1045"/>
                  <a:pt x="360" y="1045"/>
                  <a:pt x="360" y="1045"/>
                </a:cubicBezTo>
                <a:cubicBezTo>
                  <a:pt x="369" y="1058"/>
                  <a:pt x="384" y="1065"/>
                  <a:pt x="400" y="1065"/>
                </a:cubicBezTo>
                <a:cubicBezTo>
                  <a:pt x="416" y="1065"/>
                  <a:pt x="431" y="1058"/>
                  <a:pt x="440" y="1045"/>
                </a:cubicBezTo>
                <a:cubicBezTo>
                  <a:pt x="690" y="693"/>
                  <a:pt x="690" y="693"/>
                  <a:pt x="690" y="693"/>
                </a:cubicBezTo>
                <a:cubicBezTo>
                  <a:pt x="696" y="684"/>
                  <a:pt x="699" y="680"/>
                  <a:pt x="701" y="677"/>
                </a:cubicBezTo>
                <a:cubicBezTo>
                  <a:pt x="726" y="643"/>
                  <a:pt x="751" y="608"/>
                  <a:pt x="768" y="566"/>
                </a:cubicBezTo>
                <a:cubicBezTo>
                  <a:pt x="779" y="542"/>
                  <a:pt x="787" y="516"/>
                  <a:pt x="792" y="490"/>
                </a:cubicBezTo>
                <a:cubicBezTo>
                  <a:pt x="797" y="463"/>
                  <a:pt x="800" y="437"/>
                  <a:pt x="800" y="410"/>
                </a:cubicBezTo>
                <a:cubicBezTo>
                  <a:pt x="800" y="304"/>
                  <a:pt x="758" y="203"/>
                  <a:pt x="683" y="128"/>
                </a:cubicBezTo>
                <a:close/>
                <a:moveTo>
                  <a:pt x="758" y="483"/>
                </a:moveTo>
                <a:cubicBezTo>
                  <a:pt x="753" y="507"/>
                  <a:pt x="746" y="530"/>
                  <a:pt x="736" y="552"/>
                </a:cubicBezTo>
                <a:cubicBezTo>
                  <a:pt x="720" y="591"/>
                  <a:pt x="697" y="623"/>
                  <a:pt x="673" y="656"/>
                </a:cubicBezTo>
                <a:cubicBezTo>
                  <a:pt x="670" y="660"/>
                  <a:pt x="668" y="663"/>
                  <a:pt x="661" y="673"/>
                </a:cubicBezTo>
                <a:cubicBezTo>
                  <a:pt x="412" y="1024"/>
                  <a:pt x="412" y="1024"/>
                  <a:pt x="412" y="1024"/>
                </a:cubicBezTo>
                <a:cubicBezTo>
                  <a:pt x="406" y="1033"/>
                  <a:pt x="394" y="1033"/>
                  <a:pt x="388" y="1024"/>
                </a:cubicBezTo>
                <a:cubicBezTo>
                  <a:pt x="139" y="673"/>
                  <a:pt x="139" y="673"/>
                  <a:pt x="139" y="673"/>
                </a:cubicBezTo>
                <a:cubicBezTo>
                  <a:pt x="127" y="656"/>
                  <a:pt x="127" y="656"/>
                  <a:pt x="127" y="656"/>
                </a:cubicBezTo>
                <a:cubicBezTo>
                  <a:pt x="103" y="623"/>
                  <a:pt x="80" y="591"/>
                  <a:pt x="64" y="552"/>
                </a:cubicBezTo>
                <a:cubicBezTo>
                  <a:pt x="54" y="530"/>
                  <a:pt x="47" y="507"/>
                  <a:pt x="42" y="483"/>
                </a:cubicBezTo>
                <a:cubicBezTo>
                  <a:pt x="37" y="459"/>
                  <a:pt x="35" y="434"/>
                  <a:pt x="35" y="410"/>
                </a:cubicBezTo>
                <a:cubicBezTo>
                  <a:pt x="35" y="313"/>
                  <a:pt x="73" y="221"/>
                  <a:pt x="142" y="152"/>
                </a:cubicBezTo>
                <a:cubicBezTo>
                  <a:pt x="176" y="118"/>
                  <a:pt x="216" y="92"/>
                  <a:pt x="260" y="73"/>
                </a:cubicBezTo>
                <a:cubicBezTo>
                  <a:pt x="305" y="55"/>
                  <a:pt x="352" y="45"/>
                  <a:pt x="400" y="45"/>
                </a:cubicBezTo>
                <a:cubicBezTo>
                  <a:pt x="448" y="45"/>
                  <a:pt x="495" y="55"/>
                  <a:pt x="539" y="73"/>
                </a:cubicBezTo>
                <a:cubicBezTo>
                  <a:pt x="584" y="92"/>
                  <a:pt x="624" y="118"/>
                  <a:pt x="658" y="152"/>
                </a:cubicBezTo>
                <a:cubicBezTo>
                  <a:pt x="727" y="221"/>
                  <a:pt x="765" y="313"/>
                  <a:pt x="765" y="410"/>
                </a:cubicBezTo>
                <a:cubicBezTo>
                  <a:pt x="765" y="434"/>
                  <a:pt x="763" y="459"/>
                  <a:pt x="758" y="4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Freeform 29">
            <a:extLst>
              <a:ext uri="{FF2B5EF4-FFF2-40B4-BE49-F238E27FC236}">
                <a16:creationId xmlns:a16="http://schemas.microsoft.com/office/drawing/2014/main" id="{1C4DB8C6-2D8F-44F1-8252-55AC5037FD30}"/>
              </a:ext>
            </a:extLst>
          </p:cNvPr>
          <p:cNvSpPr>
            <a:spLocks noEditPoints="1"/>
          </p:cNvSpPr>
          <p:nvPr/>
        </p:nvSpPr>
        <p:spPr bwMode="auto">
          <a:xfrm>
            <a:off x="6288242" y="4804691"/>
            <a:ext cx="292275" cy="303437"/>
          </a:xfrm>
          <a:custGeom>
            <a:avLst/>
            <a:gdLst>
              <a:gd name="T0" fmla="*/ 639 w 800"/>
              <a:gd name="T1" fmla="*/ 508 h 830"/>
              <a:gd name="T2" fmla="*/ 506 w 800"/>
              <a:gd name="T3" fmla="*/ 579 h 830"/>
              <a:gd name="T4" fmla="*/ 303 w 800"/>
              <a:gd name="T5" fmla="*/ 466 h 830"/>
              <a:gd name="T6" fmla="*/ 321 w 800"/>
              <a:gd name="T7" fmla="*/ 392 h 830"/>
              <a:gd name="T8" fmla="*/ 304 w 800"/>
              <a:gd name="T9" fmla="*/ 319 h 830"/>
              <a:gd name="T10" fmla="*/ 458 w 800"/>
              <a:gd name="T11" fmla="*/ 252 h 830"/>
              <a:gd name="T12" fmla="*/ 590 w 800"/>
              <a:gd name="T13" fmla="*/ 321 h 830"/>
              <a:gd name="T14" fmla="*/ 751 w 800"/>
              <a:gd name="T15" fmla="*/ 160 h 830"/>
              <a:gd name="T16" fmla="*/ 590 w 800"/>
              <a:gd name="T17" fmla="*/ 0 h 830"/>
              <a:gd name="T18" fmla="*/ 429 w 800"/>
              <a:gd name="T19" fmla="*/ 160 h 830"/>
              <a:gd name="T20" fmla="*/ 438 w 800"/>
              <a:gd name="T21" fmla="*/ 212 h 830"/>
              <a:gd name="T22" fmla="*/ 278 w 800"/>
              <a:gd name="T23" fmla="*/ 282 h 830"/>
              <a:gd name="T24" fmla="*/ 160 w 800"/>
              <a:gd name="T25" fmla="*/ 231 h 830"/>
              <a:gd name="T26" fmla="*/ 0 w 800"/>
              <a:gd name="T27" fmla="*/ 392 h 830"/>
              <a:gd name="T28" fmla="*/ 160 w 800"/>
              <a:gd name="T29" fmla="*/ 552 h 830"/>
              <a:gd name="T30" fmla="*/ 277 w 800"/>
              <a:gd name="T31" fmla="*/ 502 h 830"/>
              <a:gd name="T32" fmla="*/ 486 w 800"/>
              <a:gd name="T33" fmla="*/ 618 h 830"/>
              <a:gd name="T34" fmla="*/ 478 w 800"/>
              <a:gd name="T35" fmla="*/ 669 h 830"/>
              <a:gd name="T36" fmla="*/ 639 w 800"/>
              <a:gd name="T37" fmla="*/ 830 h 830"/>
              <a:gd name="T38" fmla="*/ 800 w 800"/>
              <a:gd name="T39" fmla="*/ 669 h 830"/>
              <a:gd name="T40" fmla="*/ 639 w 800"/>
              <a:gd name="T41" fmla="*/ 508 h 830"/>
              <a:gd name="T42" fmla="*/ 590 w 800"/>
              <a:gd name="T43" fmla="*/ 44 h 830"/>
              <a:gd name="T44" fmla="*/ 707 w 800"/>
              <a:gd name="T45" fmla="*/ 160 h 830"/>
              <a:gd name="T46" fmla="*/ 590 w 800"/>
              <a:gd name="T47" fmla="*/ 277 h 830"/>
              <a:gd name="T48" fmla="*/ 473 w 800"/>
              <a:gd name="T49" fmla="*/ 160 h 830"/>
              <a:gd name="T50" fmla="*/ 590 w 800"/>
              <a:gd name="T51" fmla="*/ 44 h 830"/>
              <a:gd name="T52" fmla="*/ 160 w 800"/>
              <a:gd name="T53" fmla="*/ 508 h 830"/>
              <a:gd name="T54" fmla="*/ 44 w 800"/>
              <a:gd name="T55" fmla="*/ 392 h 830"/>
              <a:gd name="T56" fmla="*/ 160 w 800"/>
              <a:gd name="T57" fmla="*/ 275 h 830"/>
              <a:gd name="T58" fmla="*/ 277 w 800"/>
              <a:gd name="T59" fmla="*/ 392 h 830"/>
              <a:gd name="T60" fmla="*/ 160 w 800"/>
              <a:gd name="T61" fmla="*/ 508 h 830"/>
              <a:gd name="T62" fmla="*/ 639 w 800"/>
              <a:gd name="T63" fmla="*/ 786 h 830"/>
              <a:gd name="T64" fmla="*/ 522 w 800"/>
              <a:gd name="T65" fmla="*/ 669 h 830"/>
              <a:gd name="T66" fmla="*/ 639 w 800"/>
              <a:gd name="T67" fmla="*/ 552 h 830"/>
              <a:gd name="T68" fmla="*/ 756 w 800"/>
              <a:gd name="T69" fmla="*/ 669 h 830"/>
              <a:gd name="T70" fmla="*/ 639 w 800"/>
              <a:gd name="T71" fmla="*/ 786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0" h="830">
                <a:moveTo>
                  <a:pt x="639" y="508"/>
                </a:moveTo>
                <a:cubicBezTo>
                  <a:pt x="584" y="508"/>
                  <a:pt x="535" y="536"/>
                  <a:pt x="506" y="579"/>
                </a:cubicBezTo>
                <a:cubicBezTo>
                  <a:pt x="303" y="466"/>
                  <a:pt x="303" y="466"/>
                  <a:pt x="303" y="466"/>
                </a:cubicBezTo>
                <a:cubicBezTo>
                  <a:pt x="314" y="444"/>
                  <a:pt x="321" y="419"/>
                  <a:pt x="321" y="392"/>
                </a:cubicBezTo>
                <a:cubicBezTo>
                  <a:pt x="321" y="365"/>
                  <a:pt x="315" y="341"/>
                  <a:pt x="304" y="319"/>
                </a:cubicBezTo>
                <a:cubicBezTo>
                  <a:pt x="458" y="252"/>
                  <a:pt x="458" y="252"/>
                  <a:pt x="458" y="252"/>
                </a:cubicBezTo>
                <a:cubicBezTo>
                  <a:pt x="487" y="294"/>
                  <a:pt x="535" y="321"/>
                  <a:pt x="590" y="321"/>
                </a:cubicBezTo>
                <a:cubicBezTo>
                  <a:pt x="679" y="321"/>
                  <a:pt x="751" y="249"/>
                  <a:pt x="751" y="160"/>
                </a:cubicBezTo>
                <a:cubicBezTo>
                  <a:pt x="751" y="72"/>
                  <a:pt x="679" y="0"/>
                  <a:pt x="590" y="0"/>
                </a:cubicBezTo>
                <a:cubicBezTo>
                  <a:pt x="501" y="0"/>
                  <a:pt x="429" y="72"/>
                  <a:pt x="429" y="160"/>
                </a:cubicBezTo>
                <a:cubicBezTo>
                  <a:pt x="429" y="179"/>
                  <a:pt x="432" y="196"/>
                  <a:pt x="438" y="212"/>
                </a:cubicBezTo>
                <a:cubicBezTo>
                  <a:pt x="278" y="282"/>
                  <a:pt x="278" y="282"/>
                  <a:pt x="278" y="282"/>
                </a:cubicBezTo>
                <a:cubicBezTo>
                  <a:pt x="248" y="251"/>
                  <a:pt x="207" y="231"/>
                  <a:pt x="160" y="231"/>
                </a:cubicBezTo>
                <a:cubicBezTo>
                  <a:pt x="72" y="231"/>
                  <a:pt x="0" y="303"/>
                  <a:pt x="0" y="392"/>
                </a:cubicBezTo>
                <a:cubicBezTo>
                  <a:pt x="0" y="480"/>
                  <a:pt x="72" y="552"/>
                  <a:pt x="160" y="552"/>
                </a:cubicBezTo>
                <a:cubicBezTo>
                  <a:pt x="206" y="552"/>
                  <a:pt x="247" y="533"/>
                  <a:pt x="277" y="502"/>
                </a:cubicBezTo>
                <a:cubicBezTo>
                  <a:pt x="486" y="618"/>
                  <a:pt x="486" y="618"/>
                  <a:pt x="486" y="618"/>
                </a:cubicBezTo>
                <a:cubicBezTo>
                  <a:pt x="481" y="634"/>
                  <a:pt x="478" y="651"/>
                  <a:pt x="478" y="669"/>
                </a:cubicBezTo>
                <a:cubicBezTo>
                  <a:pt x="478" y="758"/>
                  <a:pt x="550" y="830"/>
                  <a:pt x="639" y="830"/>
                </a:cubicBezTo>
                <a:cubicBezTo>
                  <a:pt x="728" y="830"/>
                  <a:pt x="800" y="758"/>
                  <a:pt x="800" y="669"/>
                </a:cubicBezTo>
                <a:cubicBezTo>
                  <a:pt x="800" y="580"/>
                  <a:pt x="728" y="508"/>
                  <a:pt x="639" y="508"/>
                </a:cubicBezTo>
                <a:close/>
                <a:moveTo>
                  <a:pt x="590" y="44"/>
                </a:moveTo>
                <a:cubicBezTo>
                  <a:pt x="654" y="44"/>
                  <a:pt x="707" y="96"/>
                  <a:pt x="707" y="160"/>
                </a:cubicBezTo>
                <a:cubicBezTo>
                  <a:pt x="707" y="225"/>
                  <a:pt x="654" y="277"/>
                  <a:pt x="590" y="277"/>
                </a:cubicBezTo>
                <a:cubicBezTo>
                  <a:pt x="526" y="277"/>
                  <a:pt x="473" y="225"/>
                  <a:pt x="473" y="160"/>
                </a:cubicBezTo>
                <a:cubicBezTo>
                  <a:pt x="473" y="96"/>
                  <a:pt x="526" y="44"/>
                  <a:pt x="590" y="44"/>
                </a:cubicBezTo>
                <a:close/>
                <a:moveTo>
                  <a:pt x="160" y="508"/>
                </a:moveTo>
                <a:cubicBezTo>
                  <a:pt x="96" y="508"/>
                  <a:pt x="44" y="456"/>
                  <a:pt x="44" y="392"/>
                </a:cubicBezTo>
                <a:cubicBezTo>
                  <a:pt x="44" y="327"/>
                  <a:pt x="96" y="275"/>
                  <a:pt x="160" y="275"/>
                </a:cubicBezTo>
                <a:cubicBezTo>
                  <a:pt x="225" y="275"/>
                  <a:pt x="277" y="327"/>
                  <a:pt x="277" y="392"/>
                </a:cubicBezTo>
                <a:cubicBezTo>
                  <a:pt x="277" y="456"/>
                  <a:pt x="225" y="508"/>
                  <a:pt x="160" y="508"/>
                </a:cubicBezTo>
                <a:close/>
                <a:moveTo>
                  <a:pt x="639" y="786"/>
                </a:moveTo>
                <a:cubicBezTo>
                  <a:pt x="575" y="786"/>
                  <a:pt x="522" y="733"/>
                  <a:pt x="522" y="669"/>
                </a:cubicBezTo>
                <a:cubicBezTo>
                  <a:pt x="522" y="605"/>
                  <a:pt x="575" y="552"/>
                  <a:pt x="639" y="552"/>
                </a:cubicBezTo>
                <a:cubicBezTo>
                  <a:pt x="703" y="552"/>
                  <a:pt x="756" y="605"/>
                  <a:pt x="756" y="669"/>
                </a:cubicBezTo>
                <a:cubicBezTo>
                  <a:pt x="756" y="733"/>
                  <a:pt x="703" y="786"/>
                  <a:pt x="639" y="7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Freeform 37">
            <a:extLst>
              <a:ext uri="{FF2B5EF4-FFF2-40B4-BE49-F238E27FC236}">
                <a16:creationId xmlns:a16="http://schemas.microsoft.com/office/drawing/2014/main" id="{0CF118AC-2666-41CC-B93A-A62BB6F08CF5}"/>
              </a:ext>
            </a:extLst>
          </p:cNvPr>
          <p:cNvSpPr>
            <a:spLocks noEditPoints="1"/>
          </p:cNvSpPr>
          <p:nvPr/>
        </p:nvSpPr>
        <p:spPr bwMode="auto">
          <a:xfrm>
            <a:off x="6288242" y="5408331"/>
            <a:ext cx="292275" cy="294304"/>
          </a:xfrm>
          <a:custGeom>
            <a:avLst/>
            <a:gdLst>
              <a:gd name="T0" fmla="*/ 697 w 800"/>
              <a:gd name="T1" fmla="*/ 711 h 806"/>
              <a:gd name="T2" fmla="*/ 536 w 800"/>
              <a:gd name="T3" fmla="*/ 406 h 806"/>
              <a:gd name="T4" fmla="*/ 562 w 800"/>
              <a:gd name="T5" fmla="*/ 432 h 806"/>
              <a:gd name="T6" fmla="*/ 672 w 800"/>
              <a:gd name="T7" fmla="*/ 685 h 806"/>
              <a:gd name="T8" fmla="*/ 562 w 800"/>
              <a:gd name="T9" fmla="*/ 432 h 806"/>
              <a:gd name="T10" fmla="*/ 474 w 800"/>
              <a:gd name="T11" fmla="*/ 594 h 806"/>
              <a:gd name="T12" fmla="*/ 100 w 800"/>
              <a:gd name="T13" fmla="*/ 406 h 806"/>
              <a:gd name="T14" fmla="*/ 126 w 800"/>
              <a:gd name="T15" fmla="*/ 432 h 806"/>
              <a:gd name="T16" fmla="*/ 448 w 800"/>
              <a:gd name="T17" fmla="*/ 568 h 806"/>
              <a:gd name="T18" fmla="*/ 126 w 800"/>
              <a:gd name="T19" fmla="*/ 432 h 806"/>
              <a:gd name="T20" fmla="*/ 770 w 800"/>
              <a:gd name="T21" fmla="*/ 342 h 806"/>
              <a:gd name="T22" fmla="*/ 795 w 800"/>
              <a:gd name="T23" fmla="*/ 0 h 806"/>
              <a:gd name="T24" fmla="*/ 7 w 800"/>
              <a:gd name="T25" fmla="*/ 285 h 806"/>
              <a:gd name="T26" fmla="*/ 31 w 800"/>
              <a:gd name="T27" fmla="*/ 721 h 806"/>
              <a:gd name="T28" fmla="*/ 0 w 800"/>
              <a:gd name="T29" fmla="*/ 806 h 806"/>
              <a:gd name="T30" fmla="*/ 800 w 800"/>
              <a:gd name="T31" fmla="*/ 721 h 806"/>
              <a:gd name="T32" fmla="*/ 33 w 800"/>
              <a:gd name="T33" fmla="*/ 26 h 806"/>
              <a:gd name="T34" fmla="*/ 769 w 800"/>
              <a:gd name="T35" fmla="*/ 101 h 806"/>
              <a:gd name="T36" fmla="*/ 33 w 800"/>
              <a:gd name="T37" fmla="*/ 26 h 806"/>
              <a:gd name="T38" fmla="*/ 769 w 800"/>
              <a:gd name="T39" fmla="*/ 285 h 806"/>
              <a:gd name="T40" fmla="*/ 668 w 800"/>
              <a:gd name="T41" fmla="*/ 285 h 806"/>
              <a:gd name="T42" fmla="*/ 769 w 800"/>
              <a:gd name="T43" fmla="*/ 127 h 806"/>
              <a:gd name="T44" fmla="*/ 642 w 800"/>
              <a:gd name="T45" fmla="*/ 285 h 806"/>
              <a:gd name="T46" fmla="*/ 541 w 800"/>
              <a:gd name="T47" fmla="*/ 285 h 806"/>
              <a:gd name="T48" fmla="*/ 642 w 800"/>
              <a:gd name="T49" fmla="*/ 127 h 806"/>
              <a:gd name="T50" fmla="*/ 515 w 800"/>
              <a:gd name="T51" fmla="*/ 285 h 806"/>
              <a:gd name="T52" fmla="*/ 414 w 800"/>
              <a:gd name="T53" fmla="*/ 285 h 806"/>
              <a:gd name="T54" fmla="*/ 515 w 800"/>
              <a:gd name="T55" fmla="*/ 127 h 806"/>
              <a:gd name="T56" fmla="*/ 388 w 800"/>
              <a:gd name="T57" fmla="*/ 285 h 806"/>
              <a:gd name="T58" fmla="*/ 287 w 800"/>
              <a:gd name="T59" fmla="*/ 286 h 806"/>
              <a:gd name="T60" fmla="*/ 388 w 800"/>
              <a:gd name="T61" fmla="*/ 127 h 806"/>
              <a:gd name="T62" fmla="*/ 261 w 800"/>
              <a:gd name="T63" fmla="*/ 286 h 806"/>
              <a:gd name="T64" fmla="*/ 160 w 800"/>
              <a:gd name="T65" fmla="*/ 285 h 806"/>
              <a:gd name="T66" fmla="*/ 261 w 800"/>
              <a:gd name="T67" fmla="*/ 127 h 806"/>
              <a:gd name="T68" fmla="*/ 134 w 800"/>
              <a:gd name="T69" fmla="*/ 127 h 806"/>
              <a:gd name="T70" fmla="*/ 83 w 800"/>
              <a:gd name="T71" fmla="*/ 336 h 806"/>
              <a:gd name="T72" fmla="*/ 33 w 800"/>
              <a:gd name="T73" fmla="*/ 127 h 806"/>
              <a:gd name="T74" fmla="*/ 25 w 800"/>
              <a:gd name="T75" fmla="*/ 780 h 806"/>
              <a:gd name="T76" fmla="*/ 57 w 800"/>
              <a:gd name="T77" fmla="*/ 747 h 806"/>
              <a:gd name="T78" fmla="*/ 83 w 800"/>
              <a:gd name="T79" fmla="*/ 362 h 806"/>
              <a:gd name="T80" fmla="*/ 210 w 800"/>
              <a:gd name="T81" fmla="*/ 362 h 806"/>
              <a:gd name="T82" fmla="*/ 337 w 800"/>
              <a:gd name="T83" fmla="*/ 362 h 806"/>
              <a:gd name="T84" fmla="*/ 465 w 800"/>
              <a:gd name="T85" fmla="*/ 362 h 806"/>
              <a:gd name="T86" fmla="*/ 592 w 800"/>
              <a:gd name="T87" fmla="*/ 362 h 806"/>
              <a:gd name="T88" fmla="*/ 719 w 800"/>
              <a:gd name="T89" fmla="*/ 362 h 806"/>
              <a:gd name="T90" fmla="*/ 744 w 800"/>
              <a:gd name="T91" fmla="*/ 747 h 806"/>
              <a:gd name="T92" fmla="*/ 774 w 800"/>
              <a:gd name="T93" fmla="*/ 78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00" h="806">
                <a:moveTo>
                  <a:pt x="536" y="711"/>
                </a:moveTo>
                <a:cubicBezTo>
                  <a:pt x="697" y="711"/>
                  <a:pt x="697" y="711"/>
                  <a:pt x="697" y="711"/>
                </a:cubicBezTo>
                <a:cubicBezTo>
                  <a:pt x="697" y="406"/>
                  <a:pt x="697" y="406"/>
                  <a:pt x="697" y="406"/>
                </a:cubicBezTo>
                <a:cubicBezTo>
                  <a:pt x="536" y="406"/>
                  <a:pt x="536" y="406"/>
                  <a:pt x="536" y="406"/>
                </a:cubicBezTo>
                <a:lnTo>
                  <a:pt x="536" y="711"/>
                </a:lnTo>
                <a:close/>
                <a:moveTo>
                  <a:pt x="562" y="432"/>
                </a:moveTo>
                <a:cubicBezTo>
                  <a:pt x="672" y="432"/>
                  <a:pt x="672" y="432"/>
                  <a:pt x="672" y="432"/>
                </a:cubicBezTo>
                <a:cubicBezTo>
                  <a:pt x="672" y="685"/>
                  <a:pt x="672" y="685"/>
                  <a:pt x="672" y="685"/>
                </a:cubicBezTo>
                <a:cubicBezTo>
                  <a:pt x="562" y="685"/>
                  <a:pt x="562" y="685"/>
                  <a:pt x="562" y="685"/>
                </a:cubicBezTo>
                <a:lnTo>
                  <a:pt x="562" y="432"/>
                </a:lnTo>
                <a:close/>
                <a:moveTo>
                  <a:pt x="100" y="594"/>
                </a:moveTo>
                <a:cubicBezTo>
                  <a:pt x="474" y="594"/>
                  <a:pt x="474" y="594"/>
                  <a:pt x="474" y="594"/>
                </a:cubicBezTo>
                <a:cubicBezTo>
                  <a:pt x="474" y="406"/>
                  <a:pt x="474" y="406"/>
                  <a:pt x="474" y="406"/>
                </a:cubicBezTo>
                <a:cubicBezTo>
                  <a:pt x="100" y="406"/>
                  <a:pt x="100" y="406"/>
                  <a:pt x="100" y="406"/>
                </a:cubicBezTo>
                <a:lnTo>
                  <a:pt x="100" y="594"/>
                </a:lnTo>
                <a:close/>
                <a:moveTo>
                  <a:pt x="126" y="432"/>
                </a:moveTo>
                <a:cubicBezTo>
                  <a:pt x="448" y="432"/>
                  <a:pt x="448" y="432"/>
                  <a:pt x="448" y="432"/>
                </a:cubicBezTo>
                <a:cubicBezTo>
                  <a:pt x="448" y="568"/>
                  <a:pt x="448" y="568"/>
                  <a:pt x="448" y="568"/>
                </a:cubicBezTo>
                <a:cubicBezTo>
                  <a:pt x="126" y="568"/>
                  <a:pt x="126" y="568"/>
                  <a:pt x="126" y="568"/>
                </a:cubicBezTo>
                <a:lnTo>
                  <a:pt x="126" y="432"/>
                </a:lnTo>
                <a:close/>
                <a:moveTo>
                  <a:pt x="770" y="721"/>
                </a:moveTo>
                <a:cubicBezTo>
                  <a:pt x="770" y="342"/>
                  <a:pt x="770" y="342"/>
                  <a:pt x="770" y="342"/>
                </a:cubicBezTo>
                <a:cubicBezTo>
                  <a:pt x="785" y="328"/>
                  <a:pt x="795" y="308"/>
                  <a:pt x="795" y="285"/>
                </a:cubicBezTo>
                <a:cubicBezTo>
                  <a:pt x="795" y="0"/>
                  <a:pt x="795" y="0"/>
                  <a:pt x="795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285"/>
                  <a:pt x="7" y="285"/>
                  <a:pt x="7" y="285"/>
                </a:cubicBezTo>
                <a:cubicBezTo>
                  <a:pt x="7" y="307"/>
                  <a:pt x="16" y="327"/>
                  <a:pt x="31" y="341"/>
                </a:cubicBezTo>
                <a:cubicBezTo>
                  <a:pt x="31" y="721"/>
                  <a:pt x="31" y="721"/>
                  <a:pt x="31" y="721"/>
                </a:cubicBezTo>
                <a:cubicBezTo>
                  <a:pt x="0" y="721"/>
                  <a:pt x="0" y="721"/>
                  <a:pt x="0" y="721"/>
                </a:cubicBezTo>
                <a:cubicBezTo>
                  <a:pt x="0" y="806"/>
                  <a:pt x="0" y="806"/>
                  <a:pt x="0" y="806"/>
                </a:cubicBezTo>
                <a:cubicBezTo>
                  <a:pt x="800" y="806"/>
                  <a:pt x="800" y="806"/>
                  <a:pt x="800" y="806"/>
                </a:cubicBezTo>
                <a:cubicBezTo>
                  <a:pt x="800" y="721"/>
                  <a:pt x="800" y="721"/>
                  <a:pt x="800" y="721"/>
                </a:cubicBezTo>
                <a:lnTo>
                  <a:pt x="770" y="721"/>
                </a:lnTo>
                <a:close/>
                <a:moveTo>
                  <a:pt x="33" y="26"/>
                </a:moveTo>
                <a:cubicBezTo>
                  <a:pt x="769" y="26"/>
                  <a:pt x="769" y="26"/>
                  <a:pt x="769" y="26"/>
                </a:cubicBezTo>
                <a:cubicBezTo>
                  <a:pt x="769" y="101"/>
                  <a:pt x="769" y="101"/>
                  <a:pt x="769" y="101"/>
                </a:cubicBezTo>
                <a:cubicBezTo>
                  <a:pt x="33" y="101"/>
                  <a:pt x="33" y="101"/>
                  <a:pt x="33" y="101"/>
                </a:cubicBezTo>
                <a:lnTo>
                  <a:pt x="33" y="26"/>
                </a:lnTo>
                <a:close/>
                <a:moveTo>
                  <a:pt x="769" y="127"/>
                </a:moveTo>
                <a:cubicBezTo>
                  <a:pt x="769" y="285"/>
                  <a:pt x="769" y="285"/>
                  <a:pt x="769" y="285"/>
                </a:cubicBezTo>
                <a:cubicBezTo>
                  <a:pt x="769" y="313"/>
                  <a:pt x="746" y="336"/>
                  <a:pt x="719" y="336"/>
                </a:cubicBezTo>
                <a:cubicBezTo>
                  <a:pt x="691" y="336"/>
                  <a:pt x="668" y="313"/>
                  <a:pt x="668" y="285"/>
                </a:cubicBezTo>
                <a:cubicBezTo>
                  <a:pt x="668" y="127"/>
                  <a:pt x="668" y="127"/>
                  <a:pt x="668" y="127"/>
                </a:cubicBezTo>
                <a:lnTo>
                  <a:pt x="769" y="127"/>
                </a:lnTo>
                <a:close/>
                <a:moveTo>
                  <a:pt x="642" y="127"/>
                </a:moveTo>
                <a:cubicBezTo>
                  <a:pt x="642" y="285"/>
                  <a:pt x="642" y="285"/>
                  <a:pt x="642" y="285"/>
                </a:cubicBezTo>
                <a:cubicBezTo>
                  <a:pt x="642" y="313"/>
                  <a:pt x="619" y="336"/>
                  <a:pt x="592" y="336"/>
                </a:cubicBezTo>
                <a:cubicBezTo>
                  <a:pt x="564" y="336"/>
                  <a:pt x="541" y="313"/>
                  <a:pt x="541" y="285"/>
                </a:cubicBezTo>
                <a:cubicBezTo>
                  <a:pt x="541" y="127"/>
                  <a:pt x="541" y="127"/>
                  <a:pt x="541" y="127"/>
                </a:cubicBezTo>
                <a:lnTo>
                  <a:pt x="642" y="127"/>
                </a:lnTo>
                <a:close/>
                <a:moveTo>
                  <a:pt x="515" y="127"/>
                </a:moveTo>
                <a:cubicBezTo>
                  <a:pt x="515" y="285"/>
                  <a:pt x="515" y="285"/>
                  <a:pt x="515" y="285"/>
                </a:cubicBezTo>
                <a:cubicBezTo>
                  <a:pt x="515" y="313"/>
                  <a:pt x="492" y="336"/>
                  <a:pt x="465" y="336"/>
                </a:cubicBezTo>
                <a:cubicBezTo>
                  <a:pt x="437" y="336"/>
                  <a:pt x="414" y="313"/>
                  <a:pt x="414" y="285"/>
                </a:cubicBezTo>
                <a:cubicBezTo>
                  <a:pt x="414" y="127"/>
                  <a:pt x="414" y="127"/>
                  <a:pt x="414" y="127"/>
                </a:cubicBezTo>
                <a:lnTo>
                  <a:pt x="515" y="127"/>
                </a:lnTo>
                <a:close/>
                <a:moveTo>
                  <a:pt x="388" y="127"/>
                </a:moveTo>
                <a:cubicBezTo>
                  <a:pt x="388" y="285"/>
                  <a:pt x="388" y="285"/>
                  <a:pt x="388" y="285"/>
                </a:cubicBezTo>
                <a:cubicBezTo>
                  <a:pt x="388" y="313"/>
                  <a:pt x="365" y="336"/>
                  <a:pt x="337" y="336"/>
                </a:cubicBezTo>
                <a:cubicBezTo>
                  <a:pt x="310" y="336"/>
                  <a:pt x="287" y="314"/>
                  <a:pt x="287" y="286"/>
                </a:cubicBezTo>
                <a:cubicBezTo>
                  <a:pt x="287" y="127"/>
                  <a:pt x="287" y="127"/>
                  <a:pt x="287" y="127"/>
                </a:cubicBezTo>
                <a:lnTo>
                  <a:pt x="388" y="127"/>
                </a:lnTo>
                <a:close/>
                <a:moveTo>
                  <a:pt x="261" y="127"/>
                </a:moveTo>
                <a:cubicBezTo>
                  <a:pt x="261" y="286"/>
                  <a:pt x="261" y="286"/>
                  <a:pt x="261" y="286"/>
                </a:cubicBezTo>
                <a:cubicBezTo>
                  <a:pt x="261" y="314"/>
                  <a:pt x="238" y="336"/>
                  <a:pt x="210" y="336"/>
                </a:cubicBezTo>
                <a:cubicBezTo>
                  <a:pt x="183" y="336"/>
                  <a:pt x="160" y="313"/>
                  <a:pt x="160" y="285"/>
                </a:cubicBezTo>
                <a:cubicBezTo>
                  <a:pt x="160" y="127"/>
                  <a:pt x="160" y="127"/>
                  <a:pt x="160" y="127"/>
                </a:cubicBezTo>
                <a:lnTo>
                  <a:pt x="261" y="127"/>
                </a:lnTo>
                <a:close/>
                <a:moveTo>
                  <a:pt x="33" y="127"/>
                </a:moveTo>
                <a:cubicBezTo>
                  <a:pt x="134" y="127"/>
                  <a:pt x="134" y="127"/>
                  <a:pt x="134" y="127"/>
                </a:cubicBezTo>
                <a:cubicBezTo>
                  <a:pt x="134" y="285"/>
                  <a:pt x="134" y="285"/>
                  <a:pt x="134" y="285"/>
                </a:cubicBezTo>
                <a:cubicBezTo>
                  <a:pt x="134" y="313"/>
                  <a:pt x="111" y="336"/>
                  <a:pt x="83" y="336"/>
                </a:cubicBezTo>
                <a:cubicBezTo>
                  <a:pt x="56" y="336"/>
                  <a:pt x="33" y="313"/>
                  <a:pt x="33" y="285"/>
                </a:cubicBezTo>
                <a:lnTo>
                  <a:pt x="33" y="127"/>
                </a:lnTo>
                <a:close/>
                <a:moveTo>
                  <a:pt x="774" y="780"/>
                </a:moveTo>
                <a:cubicBezTo>
                  <a:pt x="25" y="780"/>
                  <a:pt x="25" y="780"/>
                  <a:pt x="25" y="780"/>
                </a:cubicBezTo>
                <a:cubicBezTo>
                  <a:pt x="25" y="747"/>
                  <a:pt x="25" y="747"/>
                  <a:pt x="25" y="747"/>
                </a:cubicBezTo>
                <a:cubicBezTo>
                  <a:pt x="57" y="747"/>
                  <a:pt x="57" y="747"/>
                  <a:pt x="57" y="747"/>
                </a:cubicBezTo>
                <a:cubicBezTo>
                  <a:pt x="57" y="357"/>
                  <a:pt x="57" y="357"/>
                  <a:pt x="57" y="357"/>
                </a:cubicBezTo>
                <a:cubicBezTo>
                  <a:pt x="65" y="360"/>
                  <a:pt x="74" y="362"/>
                  <a:pt x="83" y="362"/>
                </a:cubicBezTo>
                <a:cubicBezTo>
                  <a:pt x="110" y="362"/>
                  <a:pt x="133" y="348"/>
                  <a:pt x="147" y="328"/>
                </a:cubicBezTo>
                <a:cubicBezTo>
                  <a:pt x="161" y="348"/>
                  <a:pt x="184" y="362"/>
                  <a:pt x="210" y="362"/>
                </a:cubicBezTo>
                <a:cubicBezTo>
                  <a:pt x="237" y="362"/>
                  <a:pt x="260" y="348"/>
                  <a:pt x="274" y="328"/>
                </a:cubicBezTo>
                <a:cubicBezTo>
                  <a:pt x="288" y="348"/>
                  <a:pt x="311" y="362"/>
                  <a:pt x="337" y="362"/>
                </a:cubicBezTo>
                <a:cubicBezTo>
                  <a:pt x="364" y="362"/>
                  <a:pt x="387" y="348"/>
                  <a:pt x="401" y="328"/>
                </a:cubicBezTo>
                <a:cubicBezTo>
                  <a:pt x="415" y="348"/>
                  <a:pt x="438" y="362"/>
                  <a:pt x="465" y="362"/>
                </a:cubicBezTo>
                <a:cubicBezTo>
                  <a:pt x="491" y="362"/>
                  <a:pt x="514" y="348"/>
                  <a:pt x="528" y="328"/>
                </a:cubicBezTo>
                <a:cubicBezTo>
                  <a:pt x="542" y="348"/>
                  <a:pt x="565" y="362"/>
                  <a:pt x="592" y="362"/>
                </a:cubicBezTo>
                <a:cubicBezTo>
                  <a:pt x="618" y="362"/>
                  <a:pt x="641" y="348"/>
                  <a:pt x="655" y="328"/>
                </a:cubicBezTo>
                <a:cubicBezTo>
                  <a:pt x="669" y="348"/>
                  <a:pt x="692" y="362"/>
                  <a:pt x="719" y="362"/>
                </a:cubicBezTo>
                <a:cubicBezTo>
                  <a:pt x="727" y="362"/>
                  <a:pt x="736" y="360"/>
                  <a:pt x="744" y="357"/>
                </a:cubicBezTo>
                <a:cubicBezTo>
                  <a:pt x="744" y="747"/>
                  <a:pt x="744" y="747"/>
                  <a:pt x="744" y="747"/>
                </a:cubicBezTo>
                <a:cubicBezTo>
                  <a:pt x="774" y="747"/>
                  <a:pt x="774" y="747"/>
                  <a:pt x="774" y="747"/>
                </a:cubicBezTo>
                <a:lnTo>
                  <a:pt x="774" y="7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plant_3" title="Icon of three stalks of wheat">
            <a:extLst>
              <a:ext uri="{FF2B5EF4-FFF2-40B4-BE49-F238E27FC236}">
                <a16:creationId xmlns:a16="http://schemas.microsoft.com/office/drawing/2014/main" id="{70944849-C71B-464A-9FB4-5DD2F2275DE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92507" y="1913525"/>
            <a:ext cx="321656" cy="553670"/>
          </a:xfrm>
          <a:custGeom>
            <a:avLst/>
            <a:gdLst>
              <a:gd name="T0" fmla="*/ 130 w 205"/>
              <a:gd name="T1" fmla="*/ 78 h 355"/>
              <a:gd name="T2" fmla="*/ 102 w 205"/>
              <a:gd name="T3" fmla="*/ 106 h 355"/>
              <a:gd name="T4" fmla="*/ 73 w 205"/>
              <a:gd name="T5" fmla="*/ 77 h 355"/>
              <a:gd name="T6" fmla="*/ 73 w 205"/>
              <a:gd name="T7" fmla="*/ 47 h 355"/>
              <a:gd name="T8" fmla="*/ 102 w 205"/>
              <a:gd name="T9" fmla="*/ 76 h 355"/>
              <a:gd name="T10" fmla="*/ 130 w 205"/>
              <a:gd name="T11" fmla="*/ 48 h 355"/>
              <a:gd name="T12" fmla="*/ 73 w 205"/>
              <a:gd name="T13" fmla="*/ 17 h 355"/>
              <a:gd name="T14" fmla="*/ 102 w 205"/>
              <a:gd name="T15" fmla="*/ 46 h 355"/>
              <a:gd name="T16" fmla="*/ 130 w 205"/>
              <a:gd name="T17" fmla="*/ 18 h 355"/>
              <a:gd name="T18" fmla="*/ 102 w 205"/>
              <a:gd name="T19" fmla="*/ 0 h 355"/>
              <a:gd name="T20" fmla="*/ 102 w 205"/>
              <a:gd name="T21" fmla="*/ 46 h 355"/>
              <a:gd name="T22" fmla="*/ 146 w 205"/>
              <a:gd name="T23" fmla="*/ 137 h 355"/>
              <a:gd name="T24" fmla="*/ 174 w 205"/>
              <a:gd name="T25" fmla="*/ 166 h 355"/>
              <a:gd name="T26" fmla="*/ 202 w 205"/>
              <a:gd name="T27" fmla="*/ 138 h 355"/>
              <a:gd name="T28" fmla="*/ 146 w 205"/>
              <a:gd name="T29" fmla="*/ 107 h 355"/>
              <a:gd name="T30" fmla="*/ 174 w 205"/>
              <a:gd name="T31" fmla="*/ 136 h 355"/>
              <a:gd name="T32" fmla="*/ 202 w 205"/>
              <a:gd name="T33" fmla="*/ 108 h 355"/>
              <a:gd name="T34" fmla="*/ 146 w 205"/>
              <a:gd name="T35" fmla="*/ 77 h 355"/>
              <a:gd name="T36" fmla="*/ 174 w 205"/>
              <a:gd name="T37" fmla="*/ 106 h 355"/>
              <a:gd name="T38" fmla="*/ 202 w 205"/>
              <a:gd name="T39" fmla="*/ 78 h 355"/>
              <a:gd name="T40" fmla="*/ 174 w 205"/>
              <a:gd name="T41" fmla="*/ 60 h 355"/>
              <a:gd name="T42" fmla="*/ 174 w 205"/>
              <a:gd name="T43" fmla="*/ 106 h 355"/>
              <a:gd name="T44" fmla="*/ 5 w 205"/>
              <a:gd name="T45" fmla="*/ 137 h 355"/>
              <a:gd name="T46" fmla="*/ 34 w 205"/>
              <a:gd name="T47" fmla="*/ 166 h 355"/>
              <a:gd name="T48" fmla="*/ 62 w 205"/>
              <a:gd name="T49" fmla="*/ 138 h 355"/>
              <a:gd name="T50" fmla="*/ 5 w 205"/>
              <a:gd name="T51" fmla="*/ 107 h 355"/>
              <a:gd name="T52" fmla="*/ 34 w 205"/>
              <a:gd name="T53" fmla="*/ 136 h 355"/>
              <a:gd name="T54" fmla="*/ 62 w 205"/>
              <a:gd name="T55" fmla="*/ 108 h 355"/>
              <a:gd name="T56" fmla="*/ 5 w 205"/>
              <a:gd name="T57" fmla="*/ 77 h 355"/>
              <a:gd name="T58" fmla="*/ 34 w 205"/>
              <a:gd name="T59" fmla="*/ 106 h 355"/>
              <a:gd name="T60" fmla="*/ 62 w 205"/>
              <a:gd name="T61" fmla="*/ 78 h 355"/>
              <a:gd name="T62" fmla="*/ 34 w 205"/>
              <a:gd name="T63" fmla="*/ 60 h 355"/>
              <a:gd name="T64" fmla="*/ 34 w 205"/>
              <a:gd name="T65" fmla="*/ 106 h 355"/>
              <a:gd name="T66" fmla="*/ 34 w 205"/>
              <a:gd name="T67" fmla="*/ 208 h 355"/>
              <a:gd name="T68" fmla="*/ 34 w 205"/>
              <a:gd name="T69" fmla="*/ 166 h 355"/>
              <a:gd name="T70" fmla="*/ 102 w 205"/>
              <a:gd name="T71" fmla="*/ 106 h 355"/>
              <a:gd name="T72" fmla="*/ 102 w 205"/>
              <a:gd name="T73" fmla="*/ 252 h 355"/>
              <a:gd name="T74" fmla="*/ 174 w 205"/>
              <a:gd name="T75" fmla="*/ 166 h 355"/>
              <a:gd name="T76" fmla="*/ 174 w 205"/>
              <a:gd name="T77" fmla="*/ 204 h 355"/>
              <a:gd name="T78" fmla="*/ 31 w 205"/>
              <a:gd name="T79" fmla="*/ 294 h 355"/>
              <a:gd name="T80" fmla="*/ 88 w 205"/>
              <a:gd name="T81" fmla="*/ 349 h 355"/>
              <a:gd name="T82" fmla="*/ 78 w 205"/>
              <a:gd name="T83" fmla="*/ 270 h 355"/>
              <a:gd name="T84" fmla="*/ 2 w 205"/>
              <a:gd name="T85" fmla="*/ 173 h 355"/>
              <a:gd name="T86" fmla="*/ 31 w 205"/>
              <a:gd name="T87" fmla="*/ 294 h 355"/>
              <a:gd name="T88" fmla="*/ 174 w 205"/>
              <a:gd name="T89" fmla="*/ 294 h 355"/>
              <a:gd name="T90" fmla="*/ 203 w 205"/>
              <a:gd name="T91" fmla="*/ 173 h 355"/>
              <a:gd name="T92" fmla="*/ 127 w 205"/>
              <a:gd name="T93" fmla="*/ 270 h 355"/>
              <a:gd name="T94" fmla="*/ 117 w 205"/>
              <a:gd name="T95" fmla="*/ 349 h 355"/>
              <a:gd name="T96" fmla="*/ 174 w 205"/>
              <a:gd name="T97" fmla="*/ 29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5" h="355">
                <a:moveTo>
                  <a:pt x="130" y="78"/>
                </a:moveTo>
                <a:cubicBezTo>
                  <a:pt x="102" y="106"/>
                  <a:pt x="102" y="106"/>
                  <a:pt x="102" y="106"/>
                </a:cubicBezTo>
                <a:cubicBezTo>
                  <a:pt x="73" y="77"/>
                  <a:pt x="73" y="77"/>
                  <a:pt x="73" y="77"/>
                </a:cubicBezTo>
                <a:moveTo>
                  <a:pt x="73" y="47"/>
                </a:moveTo>
                <a:cubicBezTo>
                  <a:pt x="102" y="76"/>
                  <a:pt x="102" y="76"/>
                  <a:pt x="102" y="76"/>
                </a:cubicBezTo>
                <a:cubicBezTo>
                  <a:pt x="130" y="48"/>
                  <a:pt x="130" y="48"/>
                  <a:pt x="130" y="48"/>
                </a:cubicBezTo>
                <a:moveTo>
                  <a:pt x="73" y="17"/>
                </a:moveTo>
                <a:cubicBezTo>
                  <a:pt x="102" y="46"/>
                  <a:pt x="102" y="46"/>
                  <a:pt x="102" y="46"/>
                </a:cubicBezTo>
                <a:cubicBezTo>
                  <a:pt x="130" y="18"/>
                  <a:pt x="130" y="18"/>
                  <a:pt x="130" y="18"/>
                </a:cubicBezTo>
                <a:moveTo>
                  <a:pt x="102" y="0"/>
                </a:moveTo>
                <a:cubicBezTo>
                  <a:pt x="102" y="46"/>
                  <a:pt x="102" y="46"/>
                  <a:pt x="102" y="46"/>
                </a:cubicBezTo>
                <a:moveTo>
                  <a:pt x="146" y="137"/>
                </a:moveTo>
                <a:cubicBezTo>
                  <a:pt x="174" y="166"/>
                  <a:pt x="174" y="166"/>
                  <a:pt x="174" y="166"/>
                </a:cubicBezTo>
                <a:cubicBezTo>
                  <a:pt x="202" y="138"/>
                  <a:pt x="202" y="138"/>
                  <a:pt x="202" y="138"/>
                </a:cubicBezTo>
                <a:moveTo>
                  <a:pt x="146" y="107"/>
                </a:moveTo>
                <a:cubicBezTo>
                  <a:pt x="174" y="136"/>
                  <a:pt x="174" y="136"/>
                  <a:pt x="174" y="136"/>
                </a:cubicBezTo>
                <a:cubicBezTo>
                  <a:pt x="202" y="108"/>
                  <a:pt x="202" y="108"/>
                  <a:pt x="202" y="108"/>
                </a:cubicBezTo>
                <a:moveTo>
                  <a:pt x="146" y="77"/>
                </a:moveTo>
                <a:cubicBezTo>
                  <a:pt x="174" y="106"/>
                  <a:pt x="174" y="106"/>
                  <a:pt x="174" y="106"/>
                </a:cubicBezTo>
                <a:cubicBezTo>
                  <a:pt x="202" y="78"/>
                  <a:pt x="202" y="78"/>
                  <a:pt x="202" y="78"/>
                </a:cubicBezTo>
                <a:moveTo>
                  <a:pt x="174" y="60"/>
                </a:moveTo>
                <a:cubicBezTo>
                  <a:pt x="174" y="106"/>
                  <a:pt x="174" y="106"/>
                  <a:pt x="174" y="106"/>
                </a:cubicBezTo>
                <a:moveTo>
                  <a:pt x="5" y="137"/>
                </a:moveTo>
                <a:cubicBezTo>
                  <a:pt x="34" y="166"/>
                  <a:pt x="34" y="166"/>
                  <a:pt x="34" y="166"/>
                </a:cubicBezTo>
                <a:cubicBezTo>
                  <a:pt x="62" y="138"/>
                  <a:pt x="62" y="138"/>
                  <a:pt x="62" y="138"/>
                </a:cubicBezTo>
                <a:moveTo>
                  <a:pt x="5" y="107"/>
                </a:moveTo>
                <a:cubicBezTo>
                  <a:pt x="34" y="136"/>
                  <a:pt x="34" y="136"/>
                  <a:pt x="34" y="136"/>
                </a:cubicBezTo>
                <a:cubicBezTo>
                  <a:pt x="62" y="108"/>
                  <a:pt x="62" y="108"/>
                  <a:pt x="62" y="108"/>
                </a:cubicBezTo>
                <a:moveTo>
                  <a:pt x="5" y="77"/>
                </a:moveTo>
                <a:cubicBezTo>
                  <a:pt x="34" y="106"/>
                  <a:pt x="34" y="106"/>
                  <a:pt x="34" y="106"/>
                </a:cubicBezTo>
                <a:cubicBezTo>
                  <a:pt x="62" y="78"/>
                  <a:pt x="62" y="78"/>
                  <a:pt x="62" y="78"/>
                </a:cubicBezTo>
                <a:moveTo>
                  <a:pt x="34" y="60"/>
                </a:moveTo>
                <a:cubicBezTo>
                  <a:pt x="34" y="106"/>
                  <a:pt x="34" y="106"/>
                  <a:pt x="34" y="106"/>
                </a:cubicBezTo>
                <a:moveTo>
                  <a:pt x="34" y="208"/>
                </a:moveTo>
                <a:cubicBezTo>
                  <a:pt x="34" y="166"/>
                  <a:pt x="34" y="166"/>
                  <a:pt x="34" y="166"/>
                </a:cubicBezTo>
                <a:moveTo>
                  <a:pt x="102" y="106"/>
                </a:moveTo>
                <a:cubicBezTo>
                  <a:pt x="102" y="252"/>
                  <a:pt x="102" y="252"/>
                  <a:pt x="102" y="252"/>
                </a:cubicBezTo>
                <a:moveTo>
                  <a:pt x="174" y="166"/>
                </a:moveTo>
                <a:cubicBezTo>
                  <a:pt x="174" y="204"/>
                  <a:pt x="174" y="204"/>
                  <a:pt x="174" y="204"/>
                </a:cubicBezTo>
                <a:moveTo>
                  <a:pt x="31" y="294"/>
                </a:moveTo>
                <a:cubicBezTo>
                  <a:pt x="45" y="323"/>
                  <a:pt x="75" y="355"/>
                  <a:pt x="88" y="349"/>
                </a:cubicBezTo>
                <a:cubicBezTo>
                  <a:pt x="101" y="342"/>
                  <a:pt x="97" y="307"/>
                  <a:pt x="78" y="270"/>
                </a:cubicBezTo>
                <a:cubicBezTo>
                  <a:pt x="60" y="233"/>
                  <a:pt x="3" y="173"/>
                  <a:pt x="2" y="173"/>
                </a:cubicBezTo>
                <a:cubicBezTo>
                  <a:pt x="0" y="172"/>
                  <a:pt x="17" y="264"/>
                  <a:pt x="31" y="294"/>
                </a:cubicBezTo>
                <a:close/>
                <a:moveTo>
                  <a:pt x="174" y="294"/>
                </a:moveTo>
                <a:cubicBezTo>
                  <a:pt x="189" y="264"/>
                  <a:pt x="205" y="172"/>
                  <a:pt x="203" y="173"/>
                </a:cubicBezTo>
                <a:cubicBezTo>
                  <a:pt x="202" y="173"/>
                  <a:pt x="145" y="233"/>
                  <a:pt x="127" y="270"/>
                </a:cubicBezTo>
                <a:cubicBezTo>
                  <a:pt x="109" y="307"/>
                  <a:pt x="104" y="342"/>
                  <a:pt x="117" y="349"/>
                </a:cubicBezTo>
                <a:cubicBezTo>
                  <a:pt x="130" y="355"/>
                  <a:pt x="160" y="323"/>
                  <a:pt x="174" y="294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28" name="Tree" title="Icon of a tree">
            <a:extLst>
              <a:ext uri="{FF2B5EF4-FFF2-40B4-BE49-F238E27FC236}">
                <a16:creationId xmlns:a16="http://schemas.microsoft.com/office/drawing/2014/main" id="{B8373E43-5947-4C07-A491-68AE099B2B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44093" y="1927509"/>
            <a:ext cx="486802" cy="553672"/>
          </a:xfrm>
          <a:custGeom>
            <a:avLst/>
            <a:gdLst>
              <a:gd name="T0" fmla="*/ 307 w 307"/>
              <a:gd name="T1" fmla="*/ 144 h 350"/>
              <a:gd name="T2" fmla="*/ 288 w 307"/>
              <a:gd name="T3" fmla="*/ 108 h 350"/>
              <a:gd name="T4" fmla="*/ 293 w 307"/>
              <a:gd name="T5" fmla="*/ 86 h 350"/>
              <a:gd name="T6" fmla="*/ 249 w 307"/>
              <a:gd name="T7" fmla="*/ 44 h 350"/>
              <a:gd name="T8" fmla="*/ 227 w 307"/>
              <a:gd name="T9" fmla="*/ 49 h 350"/>
              <a:gd name="T10" fmla="*/ 193 w 307"/>
              <a:gd name="T11" fmla="*/ 33 h 350"/>
              <a:gd name="T12" fmla="*/ 165 w 307"/>
              <a:gd name="T13" fmla="*/ 43 h 350"/>
              <a:gd name="T14" fmla="*/ 113 w 307"/>
              <a:gd name="T15" fmla="*/ 0 h 350"/>
              <a:gd name="T16" fmla="*/ 61 w 307"/>
              <a:gd name="T17" fmla="*/ 53 h 350"/>
              <a:gd name="T18" fmla="*/ 61 w 307"/>
              <a:gd name="T19" fmla="*/ 55 h 350"/>
              <a:gd name="T20" fmla="*/ 28 w 307"/>
              <a:gd name="T21" fmla="*/ 88 h 350"/>
              <a:gd name="T22" fmla="*/ 29 w 307"/>
              <a:gd name="T23" fmla="*/ 98 h 350"/>
              <a:gd name="T24" fmla="*/ 0 w 307"/>
              <a:gd name="T25" fmla="*/ 131 h 350"/>
              <a:gd name="T26" fmla="*/ 14 w 307"/>
              <a:gd name="T27" fmla="*/ 158 h 350"/>
              <a:gd name="T28" fmla="*/ 0 w 307"/>
              <a:gd name="T29" fmla="*/ 191 h 350"/>
              <a:gd name="T30" fmla="*/ 47 w 307"/>
              <a:gd name="T31" fmla="*/ 237 h 350"/>
              <a:gd name="T32" fmla="*/ 64 w 307"/>
              <a:gd name="T33" fmla="*/ 234 h 350"/>
              <a:gd name="T34" fmla="*/ 66 w 307"/>
              <a:gd name="T35" fmla="*/ 241 h 350"/>
              <a:gd name="T36" fmla="*/ 81 w 307"/>
              <a:gd name="T37" fmla="*/ 255 h 350"/>
              <a:gd name="T38" fmla="*/ 101 w 307"/>
              <a:gd name="T39" fmla="*/ 243 h 350"/>
              <a:gd name="T40" fmla="*/ 125 w 307"/>
              <a:gd name="T41" fmla="*/ 257 h 350"/>
              <a:gd name="T42" fmla="*/ 143 w 307"/>
              <a:gd name="T43" fmla="*/ 250 h 350"/>
              <a:gd name="T44" fmla="*/ 169 w 307"/>
              <a:gd name="T45" fmla="*/ 262 h 350"/>
              <a:gd name="T46" fmla="*/ 203 w 307"/>
              <a:gd name="T47" fmla="*/ 235 h 350"/>
              <a:gd name="T48" fmla="*/ 251 w 307"/>
              <a:gd name="T49" fmla="*/ 257 h 350"/>
              <a:gd name="T50" fmla="*/ 289 w 307"/>
              <a:gd name="T51" fmla="*/ 219 h 350"/>
              <a:gd name="T52" fmla="*/ 281 w 307"/>
              <a:gd name="T53" fmla="*/ 184 h 350"/>
              <a:gd name="T54" fmla="*/ 307 w 307"/>
              <a:gd name="T55" fmla="*/ 144 h 350"/>
              <a:gd name="T56" fmla="*/ 143 w 307"/>
              <a:gd name="T57" fmla="*/ 145 h 350"/>
              <a:gd name="T58" fmla="*/ 143 w 307"/>
              <a:gd name="T59" fmla="*/ 216 h 350"/>
              <a:gd name="T60" fmla="*/ 143 w 307"/>
              <a:gd name="T61" fmla="*/ 350 h 350"/>
              <a:gd name="T62" fmla="*/ 237 w 307"/>
              <a:gd name="T63" fmla="*/ 130 h 350"/>
              <a:gd name="T64" fmla="*/ 143 w 307"/>
              <a:gd name="T65" fmla="*/ 220 h 350"/>
              <a:gd name="T66" fmla="*/ 143 w 307"/>
              <a:gd name="T67" fmla="*/ 196 h 350"/>
              <a:gd name="T68" fmla="*/ 74 w 307"/>
              <a:gd name="T69" fmla="*/ 133 h 350"/>
              <a:gd name="T70" fmla="*/ 109 w 307"/>
              <a:gd name="T71" fmla="*/ 111 h 350"/>
              <a:gd name="T72" fmla="*/ 109 w 307"/>
              <a:gd name="T73" fmla="*/ 164 h 350"/>
              <a:gd name="T74" fmla="*/ 208 w 307"/>
              <a:gd name="T75" fmla="*/ 115 h 350"/>
              <a:gd name="T76" fmla="*/ 208 w 307"/>
              <a:gd name="T77" fmla="*/ 158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7" h="350">
                <a:moveTo>
                  <a:pt x="307" y="144"/>
                </a:moveTo>
                <a:cubicBezTo>
                  <a:pt x="307" y="129"/>
                  <a:pt x="300" y="116"/>
                  <a:pt x="288" y="108"/>
                </a:cubicBezTo>
                <a:cubicBezTo>
                  <a:pt x="291" y="101"/>
                  <a:pt x="293" y="94"/>
                  <a:pt x="293" y="86"/>
                </a:cubicBezTo>
                <a:cubicBezTo>
                  <a:pt x="292" y="63"/>
                  <a:pt x="272" y="44"/>
                  <a:pt x="249" y="44"/>
                </a:cubicBezTo>
                <a:cubicBezTo>
                  <a:pt x="241" y="44"/>
                  <a:pt x="234" y="46"/>
                  <a:pt x="227" y="49"/>
                </a:cubicBezTo>
                <a:cubicBezTo>
                  <a:pt x="219" y="40"/>
                  <a:pt x="207" y="33"/>
                  <a:pt x="193" y="33"/>
                </a:cubicBezTo>
                <a:cubicBezTo>
                  <a:pt x="182" y="33"/>
                  <a:pt x="173" y="37"/>
                  <a:pt x="165" y="43"/>
                </a:cubicBezTo>
                <a:cubicBezTo>
                  <a:pt x="161" y="19"/>
                  <a:pt x="139" y="0"/>
                  <a:pt x="113" y="0"/>
                </a:cubicBezTo>
                <a:cubicBezTo>
                  <a:pt x="84" y="0"/>
                  <a:pt x="61" y="24"/>
                  <a:pt x="61" y="53"/>
                </a:cubicBezTo>
                <a:cubicBezTo>
                  <a:pt x="61" y="54"/>
                  <a:pt x="61" y="55"/>
                  <a:pt x="61" y="55"/>
                </a:cubicBezTo>
                <a:cubicBezTo>
                  <a:pt x="42" y="55"/>
                  <a:pt x="28" y="70"/>
                  <a:pt x="28" y="88"/>
                </a:cubicBezTo>
                <a:cubicBezTo>
                  <a:pt x="28" y="92"/>
                  <a:pt x="28" y="95"/>
                  <a:pt x="29" y="98"/>
                </a:cubicBezTo>
                <a:cubicBezTo>
                  <a:pt x="13" y="100"/>
                  <a:pt x="0" y="114"/>
                  <a:pt x="0" y="131"/>
                </a:cubicBezTo>
                <a:cubicBezTo>
                  <a:pt x="0" y="142"/>
                  <a:pt x="5" y="152"/>
                  <a:pt x="14" y="158"/>
                </a:cubicBezTo>
                <a:cubicBezTo>
                  <a:pt x="5" y="166"/>
                  <a:pt x="0" y="178"/>
                  <a:pt x="0" y="191"/>
                </a:cubicBezTo>
                <a:cubicBezTo>
                  <a:pt x="0" y="216"/>
                  <a:pt x="22" y="237"/>
                  <a:pt x="47" y="237"/>
                </a:cubicBezTo>
                <a:cubicBezTo>
                  <a:pt x="54" y="237"/>
                  <a:pt x="64" y="234"/>
                  <a:pt x="64" y="234"/>
                </a:cubicBezTo>
                <a:cubicBezTo>
                  <a:pt x="65" y="235"/>
                  <a:pt x="65" y="239"/>
                  <a:pt x="66" y="241"/>
                </a:cubicBezTo>
                <a:cubicBezTo>
                  <a:pt x="68" y="249"/>
                  <a:pt x="73" y="253"/>
                  <a:pt x="81" y="255"/>
                </a:cubicBezTo>
                <a:cubicBezTo>
                  <a:pt x="90" y="257"/>
                  <a:pt x="99" y="251"/>
                  <a:pt x="101" y="243"/>
                </a:cubicBezTo>
                <a:cubicBezTo>
                  <a:pt x="105" y="251"/>
                  <a:pt x="115" y="257"/>
                  <a:pt x="125" y="257"/>
                </a:cubicBezTo>
                <a:cubicBezTo>
                  <a:pt x="132" y="257"/>
                  <a:pt x="139" y="255"/>
                  <a:pt x="143" y="250"/>
                </a:cubicBezTo>
                <a:cubicBezTo>
                  <a:pt x="150" y="258"/>
                  <a:pt x="159" y="262"/>
                  <a:pt x="169" y="262"/>
                </a:cubicBezTo>
                <a:cubicBezTo>
                  <a:pt x="186" y="262"/>
                  <a:pt x="200" y="251"/>
                  <a:pt x="203" y="235"/>
                </a:cubicBezTo>
                <a:cubicBezTo>
                  <a:pt x="213" y="251"/>
                  <a:pt x="231" y="260"/>
                  <a:pt x="251" y="257"/>
                </a:cubicBezTo>
                <a:cubicBezTo>
                  <a:pt x="270" y="253"/>
                  <a:pt x="285" y="238"/>
                  <a:pt x="289" y="219"/>
                </a:cubicBezTo>
                <a:cubicBezTo>
                  <a:pt x="291" y="206"/>
                  <a:pt x="288" y="194"/>
                  <a:pt x="281" y="184"/>
                </a:cubicBezTo>
                <a:cubicBezTo>
                  <a:pt x="297" y="177"/>
                  <a:pt x="307" y="162"/>
                  <a:pt x="307" y="144"/>
                </a:cubicBezTo>
                <a:close/>
                <a:moveTo>
                  <a:pt x="143" y="145"/>
                </a:moveTo>
                <a:cubicBezTo>
                  <a:pt x="143" y="216"/>
                  <a:pt x="143" y="216"/>
                  <a:pt x="143" y="216"/>
                </a:cubicBezTo>
                <a:cubicBezTo>
                  <a:pt x="143" y="350"/>
                  <a:pt x="143" y="350"/>
                  <a:pt x="143" y="350"/>
                </a:cubicBezTo>
                <a:moveTo>
                  <a:pt x="237" y="130"/>
                </a:moveTo>
                <a:cubicBezTo>
                  <a:pt x="143" y="220"/>
                  <a:pt x="143" y="220"/>
                  <a:pt x="143" y="220"/>
                </a:cubicBezTo>
                <a:moveTo>
                  <a:pt x="143" y="196"/>
                </a:moveTo>
                <a:cubicBezTo>
                  <a:pt x="74" y="133"/>
                  <a:pt x="74" y="133"/>
                  <a:pt x="74" y="133"/>
                </a:cubicBezTo>
                <a:moveTo>
                  <a:pt x="109" y="111"/>
                </a:moveTo>
                <a:cubicBezTo>
                  <a:pt x="109" y="164"/>
                  <a:pt x="109" y="164"/>
                  <a:pt x="109" y="164"/>
                </a:cubicBezTo>
                <a:moveTo>
                  <a:pt x="208" y="115"/>
                </a:moveTo>
                <a:cubicBezTo>
                  <a:pt x="208" y="158"/>
                  <a:pt x="208" y="158"/>
                  <a:pt x="208" y="15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062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1B633CE-DEE1-409D-A8EA-6A2BC25EC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19E8407-57A0-4304-8D54-12CDEA93EF7F}"/>
              </a:ext>
            </a:extLst>
          </p:cNvPr>
          <p:cNvCxnSpPr>
            <a:cxnSpLocks/>
          </p:cNvCxnSpPr>
          <p:nvPr/>
        </p:nvCxnSpPr>
        <p:spPr>
          <a:xfrm flipV="1">
            <a:off x="3158279" y="3143221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A16BB5FE-A7F8-41FE-9E18-D53B91C42D45}"/>
              </a:ext>
            </a:extLst>
          </p:cNvPr>
          <p:cNvCxnSpPr>
            <a:cxnSpLocks/>
          </p:cNvCxnSpPr>
          <p:nvPr/>
        </p:nvCxnSpPr>
        <p:spPr>
          <a:xfrm flipV="1">
            <a:off x="5039634" y="3397775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3285EBDC-9356-442F-A680-30C7E35F500F}"/>
              </a:ext>
            </a:extLst>
          </p:cNvPr>
          <p:cNvCxnSpPr>
            <a:cxnSpLocks/>
          </p:cNvCxnSpPr>
          <p:nvPr/>
        </p:nvCxnSpPr>
        <p:spPr>
          <a:xfrm flipV="1">
            <a:off x="6739093" y="3143220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9821F279-E48A-4076-9E29-804E87DD4647}"/>
              </a:ext>
            </a:extLst>
          </p:cNvPr>
          <p:cNvCxnSpPr>
            <a:cxnSpLocks/>
          </p:cNvCxnSpPr>
          <p:nvPr/>
        </p:nvCxnSpPr>
        <p:spPr>
          <a:xfrm flipV="1">
            <a:off x="8589341" y="3268321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F8DA236-D1C2-4EAC-A518-3E11CD302BF3}"/>
              </a:ext>
            </a:extLst>
          </p:cNvPr>
          <p:cNvGrpSpPr/>
          <p:nvPr/>
        </p:nvGrpSpPr>
        <p:grpSpPr>
          <a:xfrm>
            <a:off x="616467" y="3455087"/>
            <a:ext cx="1940906" cy="946914"/>
            <a:chOff x="8481991" y="2267445"/>
            <a:chExt cx="2258844" cy="94691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9D0CE408-4AA2-4B90-BB71-70B987449675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ABB852E1-573B-42F4-BAE9-37C710278824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Maecenas porttitor</a:t>
              </a: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CC41C974-3C1C-4839-AACA-6087FAB5372D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E7C46FD4-0583-40FD-8457-4406715CE95B}"/>
              </a:ext>
            </a:extLst>
          </p:cNvPr>
          <p:cNvGrpSpPr/>
          <p:nvPr/>
        </p:nvGrpSpPr>
        <p:grpSpPr>
          <a:xfrm>
            <a:off x="2426742" y="2098748"/>
            <a:ext cx="1940906" cy="946914"/>
            <a:chOff x="8481991" y="2267445"/>
            <a:chExt cx="2258844" cy="946914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E06A9474-54F1-4387-BA10-05771A6D8BC9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F7175514-B54D-43E8-9E40-526FE91D53A0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Maecenas porttitor</a:t>
              </a:r>
            </a:p>
          </p:txBody>
        </p:sp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6857A84E-15B7-40EC-B55D-3AEF181B7273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0F191B91-6C65-488B-A460-418BD6470AD0}"/>
              </a:ext>
            </a:extLst>
          </p:cNvPr>
          <p:cNvGrpSpPr/>
          <p:nvPr/>
        </p:nvGrpSpPr>
        <p:grpSpPr>
          <a:xfrm>
            <a:off x="4449611" y="2409540"/>
            <a:ext cx="1940906" cy="946914"/>
            <a:chOff x="8481991" y="2267445"/>
            <a:chExt cx="2258844" cy="946914"/>
          </a:xfrm>
        </p:grpSpPr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24D64112-CB03-4ED8-AEF3-51CC7C66EE55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95296EE3-FC8F-45BC-ABA1-B56CEF1E6F29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Maecenas porttitor</a:t>
              </a:r>
            </a:p>
          </p:txBody>
        </p:sp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F7532F62-407C-4F42-95A1-1E9C322D0CD0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204B913D-AF5F-4A32-9530-3157F516DFB7}"/>
              </a:ext>
            </a:extLst>
          </p:cNvPr>
          <p:cNvGrpSpPr/>
          <p:nvPr/>
        </p:nvGrpSpPr>
        <p:grpSpPr>
          <a:xfrm>
            <a:off x="6370531" y="1899877"/>
            <a:ext cx="1940906" cy="946914"/>
            <a:chOff x="8481991" y="2267445"/>
            <a:chExt cx="2258844" cy="946914"/>
          </a:xfrm>
        </p:grpSpPr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B6D32B39-2372-49D6-A287-9751E2D1F0CE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0B67CEB3-834E-451E-B6EE-9470A8740E26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elit. 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Maecenas porttitor</a:t>
              </a:r>
            </a:p>
          </p:txBody>
        </p:sp>
        <p:sp>
          <p:nvSpPr>
            <p:cNvPr id="98" name="矩形: 圆角 97">
              <a:extLst>
                <a:ext uri="{FF2B5EF4-FFF2-40B4-BE49-F238E27FC236}">
                  <a16:creationId xmlns:a16="http://schemas.microsoft.com/office/drawing/2014/main" id="{F57B995F-C51A-4BBE-BB43-06A0FCFC4835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111F4228-CBB3-47D7-89E0-D06101A24E94}"/>
              </a:ext>
            </a:extLst>
          </p:cNvPr>
          <p:cNvGrpSpPr/>
          <p:nvPr/>
        </p:nvGrpSpPr>
        <p:grpSpPr>
          <a:xfrm>
            <a:off x="7882739" y="4693534"/>
            <a:ext cx="2065787" cy="946914"/>
            <a:chOff x="8481991" y="2267445"/>
            <a:chExt cx="2258844" cy="946914"/>
          </a:xfrm>
        </p:grpSpPr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E61AE813-1881-44E8-AFA3-57A986510350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1EA031FF-EBCE-41E5-A0AA-89B4235B256B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sp>
          <p:nvSpPr>
            <p:cNvPr id="102" name="矩形: 圆角 101">
              <a:extLst>
                <a:ext uri="{FF2B5EF4-FFF2-40B4-BE49-F238E27FC236}">
                  <a16:creationId xmlns:a16="http://schemas.microsoft.com/office/drawing/2014/main" id="{C7CB2E1D-77E6-4200-BC56-0702F3730843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4EEAF200-1B17-4C16-9464-C772C62A3F97}"/>
              </a:ext>
            </a:extLst>
          </p:cNvPr>
          <p:cNvGrpSpPr/>
          <p:nvPr/>
        </p:nvGrpSpPr>
        <p:grpSpPr>
          <a:xfrm>
            <a:off x="9743052" y="4085174"/>
            <a:ext cx="1926751" cy="946914"/>
            <a:chOff x="8481991" y="2267445"/>
            <a:chExt cx="2258844" cy="946914"/>
          </a:xfrm>
        </p:grpSpPr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676E6C16-5B57-4A1E-88B5-3BFF30A84D38}"/>
                </a:ext>
              </a:extLst>
            </p:cNvPr>
            <p:cNvSpPr txBox="1"/>
            <p:nvPr/>
          </p:nvSpPr>
          <p:spPr>
            <a:xfrm>
              <a:off x="8481991" y="2267445"/>
              <a:ext cx="210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3A88BD1B-817E-4F28-A253-F54E8FA581CE}"/>
                </a:ext>
              </a:extLst>
            </p:cNvPr>
            <p:cNvSpPr txBox="1"/>
            <p:nvPr/>
          </p:nvSpPr>
          <p:spPr>
            <a:xfrm>
              <a:off x="8520792" y="2657475"/>
              <a:ext cx="2220043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8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  <p:sp>
          <p:nvSpPr>
            <p:cNvPr id="106" name="矩形: 圆角 105">
              <a:extLst>
                <a:ext uri="{FF2B5EF4-FFF2-40B4-BE49-F238E27FC236}">
                  <a16:creationId xmlns:a16="http://schemas.microsoft.com/office/drawing/2014/main" id="{83B52A7D-4262-4E74-9BF8-458671D88AC1}"/>
                </a:ext>
              </a:extLst>
            </p:cNvPr>
            <p:cNvSpPr/>
            <p:nvPr/>
          </p:nvSpPr>
          <p:spPr>
            <a:xfrm>
              <a:off x="8615741" y="2609890"/>
              <a:ext cx="548556" cy="4571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34" name="图表 33">
            <a:extLst>
              <a:ext uri="{FF2B5EF4-FFF2-40B4-BE49-F238E27FC236}">
                <a16:creationId xmlns:a16="http://schemas.microsoft.com/office/drawing/2014/main" id="{1D481BD9-28BC-46D4-A932-783B19495646}"/>
              </a:ext>
            </a:extLst>
          </p:cNvPr>
          <p:cNvGraphicFramePr/>
          <p:nvPr/>
        </p:nvGraphicFramePr>
        <p:xfrm>
          <a:off x="464458" y="1903734"/>
          <a:ext cx="1092925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0CBE1F6-052A-4A16-9701-09FF6D396253}"/>
              </a:ext>
            </a:extLst>
          </p:cNvPr>
          <p:cNvCxnSpPr>
            <a:cxnSpLocks/>
          </p:cNvCxnSpPr>
          <p:nvPr/>
        </p:nvCxnSpPr>
        <p:spPr>
          <a:xfrm flipV="1">
            <a:off x="1448182" y="4561172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B7CD6CE0-CB84-43E7-AA97-F0051C83324E}"/>
              </a:ext>
            </a:extLst>
          </p:cNvPr>
          <p:cNvCxnSpPr>
            <a:cxnSpLocks/>
          </p:cNvCxnSpPr>
          <p:nvPr/>
        </p:nvCxnSpPr>
        <p:spPr>
          <a:xfrm flipV="1">
            <a:off x="10245039" y="2710795"/>
            <a:ext cx="0" cy="11269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2A8BC14F-80B6-493C-8058-F5898642E390}"/>
              </a:ext>
            </a:extLst>
          </p:cNvPr>
          <p:cNvSpPr/>
          <p:nvPr/>
        </p:nvSpPr>
        <p:spPr>
          <a:xfrm>
            <a:off x="1168781" y="5631815"/>
            <a:ext cx="508635" cy="50863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FF1C303-21FA-4763-96CD-DF98982BED50}"/>
              </a:ext>
            </a:extLst>
          </p:cNvPr>
          <p:cNvSpPr/>
          <p:nvPr/>
        </p:nvSpPr>
        <p:spPr>
          <a:xfrm>
            <a:off x="2903897" y="4215528"/>
            <a:ext cx="508635" cy="50863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5CDCB0C-E966-4D83-86FA-2789E07F3564}"/>
              </a:ext>
            </a:extLst>
          </p:cNvPr>
          <p:cNvSpPr/>
          <p:nvPr/>
        </p:nvSpPr>
        <p:spPr>
          <a:xfrm>
            <a:off x="4767108" y="4470082"/>
            <a:ext cx="508635" cy="50863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2554562-C3F8-4DFA-BC26-C6286ABB4FF8}"/>
              </a:ext>
            </a:extLst>
          </p:cNvPr>
          <p:cNvSpPr/>
          <p:nvPr/>
        </p:nvSpPr>
        <p:spPr>
          <a:xfrm>
            <a:off x="6459692" y="4215528"/>
            <a:ext cx="508635" cy="50863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35045714-4B5B-4D01-BADB-9A4951FFDBC4}"/>
              </a:ext>
            </a:extLst>
          </p:cNvPr>
          <p:cNvSpPr/>
          <p:nvPr/>
        </p:nvSpPr>
        <p:spPr>
          <a:xfrm>
            <a:off x="8309940" y="2807311"/>
            <a:ext cx="508635" cy="50863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CA22679A-975F-4FA0-B36E-3221AEBED1A8}"/>
              </a:ext>
            </a:extLst>
          </p:cNvPr>
          <p:cNvSpPr/>
          <p:nvPr/>
        </p:nvSpPr>
        <p:spPr>
          <a:xfrm>
            <a:off x="9965638" y="2249785"/>
            <a:ext cx="508635" cy="50863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3B15D6D3-AD4D-408E-AC92-EBB501EA47D9}"/>
              </a:ext>
            </a:extLst>
          </p:cNvPr>
          <p:cNvSpPr txBox="1"/>
          <p:nvPr/>
        </p:nvSpPr>
        <p:spPr>
          <a:xfrm>
            <a:off x="1127591" y="5751125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D1E70A5B-FCB8-48EB-9206-76B30D3A288D}"/>
              </a:ext>
            </a:extLst>
          </p:cNvPr>
          <p:cNvSpPr txBox="1"/>
          <p:nvPr/>
        </p:nvSpPr>
        <p:spPr>
          <a:xfrm>
            <a:off x="2867896" y="4315378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64211B94-0593-409B-B4E1-0B4B51D92D56}"/>
              </a:ext>
            </a:extLst>
          </p:cNvPr>
          <p:cNvSpPr txBox="1"/>
          <p:nvPr/>
        </p:nvSpPr>
        <p:spPr>
          <a:xfrm>
            <a:off x="4730681" y="4589392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2E836305-FCAE-4D15-8F00-423242CCAD1A}"/>
              </a:ext>
            </a:extLst>
          </p:cNvPr>
          <p:cNvSpPr txBox="1"/>
          <p:nvPr/>
        </p:nvSpPr>
        <p:spPr>
          <a:xfrm>
            <a:off x="6421152" y="4349731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A78E274-F71D-43EF-8BC7-32A192F9DA5B}"/>
              </a:ext>
            </a:extLst>
          </p:cNvPr>
          <p:cNvSpPr txBox="1"/>
          <p:nvPr/>
        </p:nvSpPr>
        <p:spPr>
          <a:xfrm>
            <a:off x="8283039" y="2929097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AC15791B-91D4-4B3C-9B8C-AA714919A3AB}"/>
              </a:ext>
            </a:extLst>
          </p:cNvPr>
          <p:cNvSpPr txBox="1"/>
          <p:nvPr/>
        </p:nvSpPr>
        <p:spPr>
          <a:xfrm>
            <a:off x="9931596" y="2369096"/>
            <a:ext cx="60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82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07C91FD-EAC1-44A5-BF46-26C967CE58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cxnSp>
        <p:nvCxnSpPr>
          <p:cNvPr id="47" name="Straight Connector 26">
            <a:extLst>
              <a:ext uri="{FF2B5EF4-FFF2-40B4-BE49-F238E27FC236}">
                <a16:creationId xmlns:a16="http://schemas.microsoft.com/office/drawing/2014/main" id="{C1702351-B408-43C2-BF4B-612A34F97C85}"/>
              </a:ext>
            </a:extLst>
          </p:cNvPr>
          <p:cNvCxnSpPr/>
          <p:nvPr/>
        </p:nvCxnSpPr>
        <p:spPr>
          <a:xfrm flipV="1">
            <a:off x="5026679" y="427542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8">
            <a:extLst>
              <a:ext uri="{FF2B5EF4-FFF2-40B4-BE49-F238E27FC236}">
                <a16:creationId xmlns:a16="http://schemas.microsoft.com/office/drawing/2014/main" id="{547BDB6C-AA30-41C1-8CB8-821A1A7BCA59}"/>
              </a:ext>
            </a:extLst>
          </p:cNvPr>
          <p:cNvCxnSpPr/>
          <p:nvPr/>
        </p:nvCxnSpPr>
        <p:spPr>
          <a:xfrm>
            <a:off x="5026679" y="323150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9">
            <a:extLst>
              <a:ext uri="{FF2B5EF4-FFF2-40B4-BE49-F238E27FC236}">
                <a16:creationId xmlns:a16="http://schemas.microsoft.com/office/drawing/2014/main" id="{1FAE2C6E-5175-41EE-A790-24E639AD52B7}"/>
              </a:ext>
            </a:extLst>
          </p:cNvPr>
          <p:cNvCxnSpPr/>
          <p:nvPr/>
        </p:nvCxnSpPr>
        <p:spPr>
          <a:xfrm flipH="1" flipV="1">
            <a:off x="6747850" y="427542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0">
            <a:extLst>
              <a:ext uri="{FF2B5EF4-FFF2-40B4-BE49-F238E27FC236}">
                <a16:creationId xmlns:a16="http://schemas.microsoft.com/office/drawing/2014/main" id="{CF57A349-FC9A-47AE-A226-A480A8E410D2}"/>
              </a:ext>
            </a:extLst>
          </p:cNvPr>
          <p:cNvCxnSpPr/>
          <p:nvPr/>
        </p:nvCxnSpPr>
        <p:spPr>
          <a:xfrm flipH="1">
            <a:off x="6747850" y="3231503"/>
            <a:ext cx="411254" cy="23786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19">
            <a:extLst>
              <a:ext uri="{FF2B5EF4-FFF2-40B4-BE49-F238E27FC236}">
                <a16:creationId xmlns:a16="http://schemas.microsoft.com/office/drawing/2014/main" id="{79058B26-7359-494A-9901-0358355F8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736" y="1707944"/>
            <a:ext cx="1070527" cy="107052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7" name="Oval 20">
            <a:extLst>
              <a:ext uri="{FF2B5EF4-FFF2-40B4-BE49-F238E27FC236}">
                <a16:creationId xmlns:a16="http://schemas.microsoft.com/office/drawing/2014/main" id="{8430B55C-C740-4D29-BAA6-4B01796D8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736" y="5014125"/>
            <a:ext cx="1070527" cy="107052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0" name="Oval 14">
            <a:extLst>
              <a:ext uri="{FF2B5EF4-FFF2-40B4-BE49-F238E27FC236}">
                <a16:creationId xmlns:a16="http://schemas.microsoft.com/office/drawing/2014/main" id="{B420A43F-1F3B-4B56-9350-A0EAA9B70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185" y="2476206"/>
            <a:ext cx="1070527" cy="107052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3" name="Oval 18">
            <a:extLst>
              <a:ext uri="{FF2B5EF4-FFF2-40B4-BE49-F238E27FC236}">
                <a16:creationId xmlns:a16="http://schemas.microsoft.com/office/drawing/2014/main" id="{CDDC43B9-7D9C-46AD-9B2C-DDD0AAE6D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288" y="4245864"/>
            <a:ext cx="1070527" cy="107052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6" name="Oval 15">
            <a:extLst>
              <a:ext uri="{FF2B5EF4-FFF2-40B4-BE49-F238E27FC236}">
                <a16:creationId xmlns:a16="http://schemas.microsoft.com/office/drawing/2014/main" id="{35ACBCC8-3D5D-4DB1-AA02-D4E579ADE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185" y="4245864"/>
            <a:ext cx="1070527" cy="107052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9" name="Oval 45">
            <a:extLst>
              <a:ext uri="{FF2B5EF4-FFF2-40B4-BE49-F238E27FC236}">
                <a16:creationId xmlns:a16="http://schemas.microsoft.com/office/drawing/2014/main" id="{78875560-E106-4E4B-AAE7-A7320DE05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288" y="2476206"/>
            <a:ext cx="1070527" cy="107052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1" name="Oval 24">
            <a:extLst>
              <a:ext uri="{FF2B5EF4-FFF2-40B4-BE49-F238E27FC236}">
                <a16:creationId xmlns:a16="http://schemas.microsoft.com/office/drawing/2014/main" id="{D75B0E5A-8A25-4934-B2C4-9D35E54276E1}"/>
              </a:ext>
            </a:extLst>
          </p:cNvPr>
          <p:cNvSpPr/>
          <p:nvPr/>
        </p:nvSpPr>
        <p:spPr>
          <a:xfrm>
            <a:off x="5309630" y="3111787"/>
            <a:ext cx="1572740" cy="1569023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02" name="Straight Connector 41">
            <a:extLst>
              <a:ext uri="{FF2B5EF4-FFF2-40B4-BE49-F238E27FC236}">
                <a16:creationId xmlns:a16="http://schemas.microsoft.com/office/drawing/2014/main" id="{9DEC28E4-F697-4622-A79A-5C60C0F7B64B}"/>
              </a:ext>
            </a:extLst>
          </p:cNvPr>
          <p:cNvCxnSpPr>
            <a:stCxn id="87" idx="0"/>
            <a:endCxn id="101" idx="4"/>
          </p:cNvCxnSpPr>
          <p:nvPr/>
        </p:nvCxnSpPr>
        <p:spPr>
          <a:xfrm flipV="1">
            <a:off x="6096000" y="4680810"/>
            <a:ext cx="0" cy="333315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44">
            <a:extLst>
              <a:ext uri="{FF2B5EF4-FFF2-40B4-BE49-F238E27FC236}">
                <a16:creationId xmlns:a16="http://schemas.microsoft.com/office/drawing/2014/main" id="{BDED943B-8E43-475A-B6A6-A0DE54E3BF91}"/>
              </a:ext>
            </a:extLst>
          </p:cNvPr>
          <p:cNvCxnSpPr>
            <a:stCxn id="74" idx="4"/>
            <a:endCxn id="101" idx="0"/>
          </p:cNvCxnSpPr>
          <p:nvPr/>
        </p:nvCxnSpPr>
        <p:spPr>
          <a:xfrm>
            <a:off x="6096000" y="2778471"/>
            <a:ext cx="0" cy="333316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>
            <a:extLst>
              <a:ext uri="{FF2B5EF4-FFF2-40B4-BE49-F238E27FC236}">
                <a16:creationId xmlns:a16="http://schemas.microsoft.com/office/drawing/2014/main" id="{FA4F3518-3ECF-4651-841D-EF580F7482C8}"/>
              </a:ext>
            </a:extLst>
          </p:cNvPr>
          <p:cNvSpPr txBox="1"/>
          <p:nvPr/>
        </p:nvSpPr>
        <p:spPr>
          <a:xfrm>
            <a:off x="5052289" y="3477602"/>
            <a:ext cx="210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HERE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425EEF8-E9AC-4EC5-B3E8-BCB6A6EAE37A}"/>
              </a:ext>
            </a:extLst>
          </p:cNvPr>
          <p:cNvGrpSpPr/>
          <p:nvPr/>
        </p:nvGrpSpPr>
        <p:grpSpPr>
          <a:xfrm>
            <a:off x="6437381" y="1557765"/>
            <a:ext cx="3048921" cy="808623"/>
            <a:chOff x="782710" y="4175277"/>
            <a:chExt cx="3048921" cy="808623"/>
          </a:xfrm>
        </p:grpSpPr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589C4852-AB85-4638-ACDB-C16595A1F12B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688C788A-22F5-4DFD-B07F-FA338185FD90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B6E24601-8C67-4C7B-8660-7F69DF4645F6}"/>
              </a:ext>
            </a:extLst>
          </p:cNvPr>
          <p:cNvGrpSpPr/>
          <p:nvPr/>
        </p:nvGrpSpPr>
        <p:grpSpPr>
          <a:xfrm>
            <a:off x="7961841" y="2607835"/>
            <a:ext cx="3048921" cy="808623"/>
            <a:chOff x="782710" y="4175277"/>
            <a:chExt cx="3048921" cy="808623"/>
          </a:xfrm>
        </p:grpSpPr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459F9430-55BB-473F-86BD-2CE4D9AC9532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EEA1BC3B-3A73-4959-9ABB-7458F0201FCB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FD10734-86FC-45EE-961F-2A0728C79B07}"/>
              </a:ext>
            </a:extLst>
          </p:cNvPr>
          <p:cNvGrpSpPr/>
          <p:nvPr/>
        </p:nvGrpSpPr>
        <p:grpSpPr>
          <a:xfrm>
            <a:off x="7926225" y="4394297"/>
            <a:ext cx="3048921" cy="808623"/>
            <a:chOff x="782710" y="4175277"/>
            <a:chExt cx="3048921" cy="808623"/>
          </a:xfrm>
        </p:grpSpPr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6956C2C3-C47F-48AF-9EAB-F14535F80F42}"/>
                </a:ext>
              </a:extLst>
            </p:cNvPr>
            <p:cNvSpPr txBox="1"/>
            <p:nvPr/>
          </p:nvSpPr>
          <p:spPr>
            <a:xfrm>
              <a:off x="782710" y="4175277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B3C3FC62-567F-404C-A4F9-0C889F221276}"/>
                </a:ext>
              </a:extLst>
            </p:cNvPr>
            <p:cNvSpPr txBox="1"/>
            <p:nvPr/>
          </p:nvSpPr>
          <p:spPr>
            <a:xfrm>
              <a:off x="1116855" y="4510950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B423459-9AB8-4E0E-AE20-06161B4AE33A}"/>
              </a:ext>
            </a:extLst>
          </p:cNvPr>
          <p:cNvGrpSpPr/>
          <p:nvPr/>
        </p:nvGrpSpPr>
        <p:grpSpPr>
          <a:xfrm>
            <a:off x="1181238" y="4394297"/>
            <a:ext cx="2714776" cy="808623"/>
            <a:chOff x="1296729" y="5049691"/>
            <a:chExt cx="2714776" cy="808623"/>
          </a:xfrm>
        </p:grpSpPr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EECADCB8-E651-4A61-9412-6AE8F910CDFE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1D84CD44-C54D-4A0A-B7D6-EB76377850DA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08DBE731-134D-438D-AA6F-FE2DEC8984D7}"/>
              </a:ext>
            </a:extLst>
          </p:cNvPr>
          <p:cNvGrpSpPr/>
          <p:nvPr/>
        </p:nvGrpSpPr>
        <p:grpSpPr>
          <a:xfrm>
            <a:off x="1206014" y="2607835"/>
            <a:ext cx="2714776" cy="808623"/>
            <a:chOff x="1296729" y="5049691"/>
            <a:chExt cx="2714776" cy="808623"/>
          </a:xfrm>
        </p:grpSpPr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08771FC7-0BD3-4F2D-9BCF-687CED939988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D6DDEE65-AAD7-4634-B979-D3E828745B45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F49B6BEF-EDAE-442E-9AED-3BF32A5035E7}"/>
              </a:ext>
            </a:extLst>
          </p:cNvPr>
          <p:cNvGrpSpPr/>
          <p:nvPr/>
        </p:nvGrpSpPr>
        <p:grpSpPr>
          <a:xfrm>
            <a:off x="2754485" y="5549388"/>
            <a:ext cx="2714776" cy="808623"/>
            <a:chOff x="1296729" y="5049691"/>
            <a:chExt cx="2714776" cy="808623"/>
          </a:xfrm>
        </p:grpSpPr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BC607D9C-6610-4F06-A492-AC39D3A3BEEE}"/>
                </a:ext>
              </a:extLst>
            </p:cNvPr>
            <p:cNvSpPr txBox="1"/>
            <p:nvPr/>
          </p:nvSpPr>
          <p:spPr>
            <a:xfrm>
              <a:off x="1873477" y="5049691"/>
              <a:ext cx="2106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DF3D89D-9413-4A22-9BC9-5B057E082EE6}"/>
                </a:ext>
              </a:extLst>
            </p:cNvPr>
            <p:cNvSpPr txBox="1"/>
            <p:nvPr/>
          </p:nvSpPr>
          <p:spPr>
            <a:xfrm>
              <a:off x="1296729" y="5385364"/>
              <a:ext cx="2714776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sp>
        <p:nvSpPr>
          <p:cNvPr id="41" name="Leaf" title="Icon of a leaf">
            <a:extLst>
              <a:ext uri="{FF2B5EF4-FFF2-40B4-BE49-F238E27FC236}">
                <a16:creationId xmlns:a16="http://schemas.microsoft.com/office/drawing/2014/main" id="{2717208A-8367-4147-9AC5-078AE336A727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4307552" y="2731109"/>
            <a:ext cx="367730" cy="553672"/>
          </a:xfrm>
          <a:custGeom>
            <a:avLst/>
            <a:gdLst>
              <a:gd name="T0" fmla="*/ 497 w 2487"/>
              <a:gd name="T1" fmla="*/ 2737 h 3743"/>
              <a:gd name="T2" fmla="*/ 249 w 2487"/>
              <a:gd name="T3" fmla="*/ 1990 h 3743"/>
              <a:gd name="T4" fmla="*/ 995 w 2487"/>
              <a:gd name="T5" fmla="*/ 995 h 3743"/>
              <a:gd name="T6" fmla="*/ 1741 w 2487"/>
              <a:gd name="T7" fmla="*/ 0 h 3743"/>
              <a:gd name="T8" fmla="*/ 2487 w 2487"/>
              <a:gd name="T9" fmla="*/ 1617 h 3743"/>
              <a:gd name="T10" fmla="*/ 871 w 2487"/>
              <a:gd name="T11" fmla="*/ 3234 h 3743"/>
              <a:gd name="T12" fmla="*/ 746 w 2487"/>
              <a:gd name="T13" fmla="*/ 3234 h 3743"/>
              <a:gd name="T14" fmla="*/ 0 w 2487"/>
              <a:gd name="T15" fmla="*/ 3743 h 3743"/>
              <a:gd name="T16" fmla="*/ 357 w 2487"/>
              <a:gd name="T17" fmla="*/ 3527 h 3743"/>
              <a:gd name="T18" fmla="*/ 997 w 2487"/>
              <a:gd name="T19" fmla="*/ 2999 h 3743"/>
              <a:gd name="T20" fmla="*/ 1525 w 2487"/>
              <a:gd name="T21" fmla="*/ 2358 h 3743"/>
              <a:gd name="T22" fmla="*/ 1741 w 2487"/>
              <a:gd name="T23" fmla="*/ 2002 h 3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87" h="3743">
                <a:moveTo>
                  <a:pt x="497" y="2737"/>
                </a:moveTo>
                <a:cubicBezTo>
                  <a:pt x="344" y="2546"/>
                  <a:pt x="249" y="2282"/>
                  <a:pt x="249" y="1990"/>
                </a:cubicBezTo>
                <a:cubicBezTo>
                  <a:pt x="249" y="1602"/>
                  <a:pt x="534" y="1250"/>
                  <a:pt x="995" y="995"/>
                </a:cubicBezTo>
                <a:cubicBezTo>
                  <a:pt x="1456" y="741"/>
                  <a:pt x="1741" y="389"/>
                  <a:pt x="1741" y="0"/>
                </a:cubicBezTo>
                <a:cubicBezTo>
                  <a:pt x="2202" y="414"/>
                  <a:pt x="2487" y="985"/>
                  <a:pt x="2487" y="1617"/>
                </a:cubicBezTo>
                <a:cubicBezTo>
                  <a:pt x="2487" y="2511"/>
                  <a:pt x="1764" y="3234"/>
                  <a:pt x="871" y="3234"/>
                </a:cubicBezTo>
                <a:cubicBezTo>
                  <a:pt x="746" y="3234"/>
                  <a:pt x="746" y="3234"/>
                  <a:pt x="746" y="3234"/>
                </a:cubicBezTo>
                <a:moveTo>
                  <a:pt x="0" y="3743"/>
                </a:moveTo>
                <a:cubicBezTo>
                  <a:pt x="122" y="3677"/>
                  <a:pt x="241" y="3604"/>
                  <a:pt x="357" y="3527"/>
                </a:cubicBezTo>
                <a:cubicBezTo>
                  <a:pt x="587" y="3371"/>
                  <a:pt x="801" y="3194"/>
                  <a:pt x="997" y="2999"/>
                </a:cubicBezTo>
                <a:cubicBezTo>
                  <a:pt x="1192" y="2803"/>
                  <a:pt x="1369" y="2589"/>
                  <a:pt x="1525" y="2358"/>
                </a:cubicBezTo>
                <a:cubicBezTo>
                  <a:pt x="1602" y="2243"/>
                  <a:pt x="1675" y="2124"/>
                  <a:pt x="1741" y="2002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42" name="Sustainable_EC0A" title="Icon of a tree branch">
            <a:extLst>
              <a:ext uri="{FF2B5EF4-FFF2-40B4-BE49-F238E27FC236}">
                <a16:creationId xmlns:a16="http://schemas.microsoft.com/office/drawing/2014/main" id="{D380272B-F4FC-4490-88DF-84E051AA27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29351" y="4567432"/>
            <a:ext cx="532490" cy="501608"/>
          </a:xfrm>
          <a:custGeom>
            <a:avLst/>
            <a:gdLst>
              <a:gd name="T0" fmla="*/ 3750 w 3750"/>
              <a:gd name="T1" fmla="*/ 0 h 3531"/>
              <a:gd name="T2" fmla="*/ 3750 w 3750"/>
              <a:gd name="T3" fmla="*/ 1375 h 3531"/>
              <a:gd name="T4" fmla="*/ 2375 w 3750"/>
              <a:gd name="T5" fmla="*/ 2750 h 3531"/>
              <a:gd name="T6" fmla="*/ 1000 w 3750"/>
              <a:gd name="T7" fmla="*/ 1375 h 3531"/>
              <a:gd name="T8" fmla="*/ 2375 w 3750"/>
              <a:gd name="T9" fmla="*/ 0 h 3531"/>
              <a:gd name="T10" fmla="*/ 3750 w 3750"/>
              <a:gd name="T11" fmla="*/ 0 h 3531"/>
              <a:gd name="T12" fmla="*/ 219 w 3750"/>
              <a:gd name="T13" fmla="*/ 3531 h 3531"/>
              <a:gd name="T14" fmla="*/ 2875 w 3750"/>
              <a:gd name="T15" fmla="*/ 875 h 3531"/>
              <a:gd name="T16" fmla="*/ 500 w 3750"/>
              <a:gd name="T17" fmla="*/ 1000 h 3531"/>
              <a:gd name="T18" fmla="*/ 1000 w 3750"/>
              <a:gd name="T19" fmla="*/ 1500 h 3531"/>
              <a:gd name="T20" fmla="*/ 1204 w 3750"/>
              <a:gd name="T21" fmla="*/ 657 h 3531"/>
              <a:gd name="T22" fmla="*/ 750 w 3750"/>
              <a:gd name="T23" fmla="*/ 500 h 3531"/>
              <a:gd name="T24" fmla="*/ 0 w 3750"/>
              <a:gd name="T25" fmla="*/ 500 h 3531"/>
              <a:gd name="T26" fmla="*/ 0 w 3750"/>
              <a:gd name="T27" fmla="*/ 1250 h 3531"/>
              <a:gd name="T28" fmla="*/ 750 w 3750"/>
              <a:gd name="T29" fmla="*/ 2000 h 3531"/>
              <a:gd name="T30" fmla="*/ 1107 w 3750"/>
              <a:gd name="T31" fmla="*/ 1906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50" h="3531">
                <a:moveTo>
                  <a:pt x="3750" y="0"/>
                </a:moveTo>
                <a:cubicBezTo>
                  <a:pt x="3750" y="1375"/>
                  <a:pt x="3750" y="1375"/>
                  <a:pt x="3750" y="1375"/>
                </a:cubicBezTo>
                <a:cubicBezTo>
                  <a:pt x="3750" y="2134"/>
                  <a:pt x="3134" y="2750"/>
                  <a:pt x="2375" y="2750"/>
                </a:cubicBezTo>
                <a:cubicBezTo>
                  <a:pt x="1616" y="2750"/>
                  <a:pt x="1000" y="2134"/>
                  <a:pt x="1000" y="1375"/>
                </a:cubicBezTo>
                <a:cubicBezTo>
                  <a:pt x="1000" y="616"/>
                  <a:pt x="1616" y="0"/>
                  <a:pt x="2375" y="0"/>
                </a:cubicBezTo>
                <a:lnTo>
                  <a:pt x="3750" y="0"/>
                </a:lnTo>
                <a:close/>
                <a:moveTo>
                  <a:pt x="219" y="3531"/>
                </a:moveTo>
                <a:cubicBezTo>
                  <a:pt x="2875" y="875"/>
                  <a:pt x="2875" y="875"/>
                  <a:pt x="2875" y="875"/>
                </a:cubicBezTo>
                <a:moveTo>
                  <a:pt x="500" y="1000"/>
                </a:moveTo>
                <a:cubicBezTo>
                  <a:pt x="1000" y="1500"/>
                  <a:pt x="1000" y="1500"/>
                  <a:pt x="1000" y="1500"/>
                </a:cubicBezTo>
                <a:moveTo>
                  <a:pt x="1204" y="657"/>
                </a:moveTo>
                <a:cubicBezTo>
                  <a:pt x="1078" y="560"/>
                  <a:pt x="922" y="500"/>
                  <a:pt x="750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1250"/>
                  <a:pt x="0" y="1250"/>
                  <a:pt x="0" y="1250"/>
                </a:cubicBezTo>
                <a:cubicBezTo>
                  <a:pt x="0" y="1664"/>
                  <a:pt x="336" y="2000"/>
                  <a:pt x="750" y="2000"/>
                </a:cubicBezTo>
                <a:cubicBezTo>
                  <a:pt x="880" y="2000"/>
                  <a:pt x="1000" y="1964"/>
                  <a:pt x="1107" y="1906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43" name="plant_3" title="Icon of three stalks of wheat">
            <a:extLst>
              <a:ext uri="{FF2B5EF4-FFF2-40B4-BE49-F238E27FC236}">
                <a16:creationId xmlns:a16="http://schemas.microsoft.com/office/drawing/2014/main" id="{B02B1CC8-BA36-41E0-9DC9-133661A30B7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31676" y="5281052"/>
            <a:ext cx="321656" cy="553670"/>
          </a:xfrm>
          <a:custGeom>
            <a:avLst/>
            <a:gdLst>
              <a:gd name="T0" fmla="*/ 130 w 205"/>
              <a:gd name="T1" fmla="*/ 78 h 355"/>
              <a:gd name="T2" fmla="*/ 102 w 205"/>
              <a:gd name="T3" fmla="*/ 106 h 355"/>
              <a:gd name="T4" fmla="*/ 73 w 205"/>
              <a:gd name="T5" fmla="*/ 77 h 355"/>
              <a:gd name="T6" fmla="*/ 73 w 205"/>
              <a:gd name="T7" fmla="*/ 47 h 355"/>
              <a:gd name="T8" fmla="*/ 102 w 205"/>
              <a:gd name="T9" fmla="*/ 76 h 355"/>
              <a:gd name="T10" fmla="*/ 130 w 205"/>
              <a:gd name="T11" fmla="*/ 48 h 355"/>
              <a:gd name="T12" fmla="*/ 73 w 205"/>
              <a:gd name="T13" fmla="*/ 17 h 355"/>
              <a:gd name="T14" fmla="*/ 102 w 205"/>
              <a:gd name="T15" fmla="*/ 46 h 355"/>
              <a:gd name="T16" fmla="*/ 130 w 205"/>
              <a:gd name="T17" fmla="*/ 18 h 355"/>
              <a:gd name="T18" fmla="*/ 102 w 205"/>
              <a:gd name="T19" fmla="*/ 0 h 355"/>
              <a:gd name="T20" fmla="*/ 102 w 205"/>
              <a:gd name="T21" fmla="*/ 46 h 355"/>
              <a:gd name="T22" fmla="*/ 146 w 205"/>
              <a:gd name="T23" fmla="*/ 137 h 355"/>
              <a:gd name="T24" fmla="*/ 174 w 205"/>
              <a:gd name="T25" fmla="*/ 166 h 355"/>
              <a:gd name="T26" fmla="*/ 202 w 205"/>
              <a:gd name="T27" fmla="*/ 138 h 355"/>
              <a:gd name="T28" fmla="*/ 146 w 205"/>
              <a:gd name="T29" fmla="*/ 107 h 355"/>
              <a:gd name="T30" fmla="*/ 174 w 205"/>
              <a:gd name="T31" fmla="*/ 136 h 355"/>
              <a:gd name="T32" fmla="*/ 202 w 205"/>
              <a:gd name="T33" fmla="*/ 108 h 355"/>
              <a:gd name="T34" fmla="*/ 146 w 205"/>
              <a:gd name="T35" fmla="*/ 77 h 355"/>
              <a:gd name="T36" fmla="*/ 174 w 205"/>
              <a:gd name="T37" fmla="*/ 106 h 355"/>
              <a:gd name="T38" fmla="*/ 202 w 205"/>
              <a:gd name="T39" fmla="*/ 78 h 355"/>
              <a:gd name="T40" fmla="*/ 174 w 205"/>
              <a:gd name="T41" fmla="*/ 60 h 355"/>
              <a:gd name="T42" fmla="*/ 174 w 205"/>
              <a:gd name="T43" fmla="*/ 106 h 355"/>
              <a:gd name="T44" fmla="*/ 5 w 205"/>
              <a:gd name="T45" fmla="*/ 137 h 355"/>
              <a:gd name="T46" fmla="*/ 34 w 205"/>
              <a:gd name="T47" fmla="*/ 166 h 355"/>
              <a:gd name="T48" fmla="*/ 62 w 205"/>
              <a:gd name="T49" fmla="*/ 138 h 355"/>
              <a:gd name="T50" fmla="*/ 5 w 205"/>
              <a:gd name="T51" fmla="*/ 107 h 355"/>
              <a:gd name="T52" fmla="*/ 34 w 205"/>
              <a:gd name="T53" fmla="*/ 136 h 355"/>
              <a:gd name="T54" fmla="*/ 62 w 205"/>
              <a:gd name="T55" fmla="*/ 108 h 355"/>
              <a:gd name="T56" fmla="*/ 5 w 205"/>
              <a:gd name="T57" fmla="*/ 77 h 355"/>
              <a:gd name="T58" fmla="*/ 34 w 205"/>
              <a:gd name="T59" fmla="*/ 106 h 355"/>
              <a:gd name="T60" fmla="*/ 62 w 205"/>
              <a:gd name="T61" fmla="*/ 78 h 355"/>
              <a:gd name="T62" fmla="*/ 34 w 205"/>
              <a:gd name="T63" fmla="*/ 60 h 355"/>
              <a:gd name="T64" fmla="*/ 34 w 205"/>
              <a:gd name="T65" fmla="*/ 106 h 355"/>
              <a:gd name="T66" fmla="*/ 34 w 205"/>
              <a:gd name="T67" fmla="*/ 208 h 355"/>
              <a:gd name="T68" fmla="*/ 34 w 205"/>
              <a:gd name="T69" fmla="*/ 166 h 355"/>
              <a:gd name="T70" fmla="*/ 102 w 205"/>
              <a:gd name="T71" fmla="*/ 106 h 355"/>
              <a:gd name="T72" fmla="*/ 102 w 205"/>
              <a:gd name="T73" fmla="*/ 252 h 355"/>
              <a:gd name="T74" fmla="*/ 174 w 205"/>
              <a:gd name="T75" fmla="*/ 166 h 355"/>
              <a:gd name="T76" fmla="*/ 174 w 205"/>
              <a:gd name="T77" fmla="*/ 204 h 355"/>
              <a:gd name="T78" fmla="*/ 31 w 205"/>
              <a:gd name="T79" fmla="*/ 294 h 355"/>
              <a:gd name="T80" fmla="*/ 88 w 205"/>
              <a:gd name="T81" fmla="*/ 349 h 355"/>
              <a:gd name="T82" fmla="*/ 78 w 205"/>
              <a:gd name="T83" fmla="*/ 270 h 355"/>
              <a:gd name="T84" fmla="*/ 2 w 205"/>
              <a:gd name="T85" fmla="*/ 173 h 355"/>
              <a:gd name="T86" fmla="*/ 31 w 205"/>
              <a:gd name="T87" fmla="*/ 294 h 355"/>
              <a:gd name="T88" fmla="*/ 174 w 205"/>
              <a:gd name="T89" fmla="*/ 294 h 355"/>
              <a:gd name="T90" fmla="*/ 203 w 205"/>
              <a:gd name="T91" fmla="*/ 173 h 355"/>
              <a:gd name="T92" fmla="*/ 127 w 205"/>
              <a:gd name="T93" fmla="*/ 270 h 355"/>
              <a:gd name="T94" fmla="*/ 117 w 205"/>
              <a:gd name="T95" fmla="*/ 349 h 355"/>
              <a:gd name="T96" fmla="*/ 174 w 205"/>
              <a:gd name="T97" fmla="*/ 29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5" h="355">
                <a:moveTo>
                  <a:pt x="130" y="78"/>
                </a:moveTo>
                <a:cubicBezTo>
                  <a:pt x="102" y="106"/>
                  <a:pt x="102" y="106"/>
                  <a:pt x="102" y="106"/>
                </a:cubicBezTo>
                <a:cubicBezTo>
                  <a:pt x="73" y="77"/>
                  <a:pt x="73" y="77"/>
                  <a:pt x="73" y="77"/>
                </a:cubicBezTo>
                <a:moveTo>
                  <a:pt x="73" y="47"/>
                </a:moveTo>
                <a:cubicBezTo>
                  <a:pt x="102" y="76"/>
                  <a:pt x="102" y="76"/>
                  <a:pt x="102" y="76"/>
                </a:cubicBezTo>
                <a:cubicBezTo>
                  <a:pt x="130" y="48"/>
                  <a:pt x="130" y="48"/>
                  <a:pt x="130" y="48"/>
                </a:cubicBezTo>
                <a:moveTo>
                  <a:pt x="73" y="17"/>
                </a:moveTo>
                <a:cubicBezTo>
                  <a:pt x="102" y="46"/>
                  <a:pt x="102" y="46"/>
                  <a:pt x="102" y="46"/>
                </a:cubicBezTo>
                <a:cubicBezTo>
                  <a:pt x="130" y="18"/>
                  <a:pt x="130" y="18"/>
                  <a:pt x="130" y="18"/>
                </a:cubicBezTo>
                <a:moveTo>
                  <a:pt x="102" y="0"/>
                </a:moveTo>
                <a:cubicBezTo>
                  <a:pt x="102" y="46"/>
                  <a:pt x="102" y="46"/>
                  <a:pt x="102" y="46"/>
                </a:cubicBezTo>
                <a:moveTo>
                  <a:pt x="146" y="137"/>
                </a:moveTo>
                <a:cubicBezTo>
                  <a:pt x="174" y="166"/>
                  <a:pt x="174" y="166"/>
                  <a:pt x="174" y="166"/>
                </a:cubicBezTo>
                <a:cubicBezTo>
                  <a:pt x="202" y="138"/>
                  <a:pt x="202" y="138"/>
                  <a:pt x="202" y="138"/>
                </a:cubicBezTo>
                <a:moveTo>
                  <a:pt x="146" y="107"/>
                </a:moveTo>
                <a:cubicBezTo>
                  <a:pt x="174" y="136"/>
                  <a:pt x="174" y="136"/>
                  <a:pt x="174" y="136"/>
                </a:cubicBezTo>
                <a:cubicBezTo>
                  <a:pt x="202" y="108"/>
                  <a:pt x="202" y="108"/>
                  <a:pt x="202" y="108"/>
                </a:cubicBezTo>
                <a:moveTo>
                  <a:pt x="146" y="77"/>
                </a:moveTo>
                <a:cubicBezTo>
                  <a:pt x="174" y="106"/>
                  <a:pt x="174" y="106"/>
                  <a:pt x="174" y="106"/>
                </a:cubicBezTo>
                <a:cubicBezTo>
                  <a:pt x="202" y="78"/>
                  <a:pt x="202" y="78"/>
                  <a:pt x="202" y="78"/>
                </a:cubicBezTo>
                <a:moveTo>
                  <a:pt x="174" y="60"/>
                </a:moveTo>
                <a:cubicBezTo>
                  <a:pt x="174" y="106"/>
                  <a:pt x="174" y="106"/>
                  <a:pt x="174" y="106"/>
                </a:cubicBezTo>
                <a:moveTo>
                  <a:pt x="5" y="137"/>
                </a:moveTo>
                <a:cubicBezTo>
                  <a:pt x="34" y="166"/>
                  <a:pt x="34" y="166"/>
                  <a:pt x="34" y="166"/>
                </a:cubicBezTo>
                <a:cubicBezTo>
                  <a:pt x="62" y="138"/>
                  <a:pt x="62" y="138"/>
                  <a:pt x="62" y="138"/>
                </a:cubicBezTo>
                <a:moveTo>
                  <a:pt x="5" y="107"/>
                </a:moveTo>
                <a:cubicBezTo>
                  <a:pt x="34" y="136"/>
                  <a:pt x="34" y="136"/>
                  <a:pt x="34" y="136"/>
                </a:cubicBezTo>
                <a:cubicBezTo>
                  <a:pt x="62" y="108"/>
                  <a:pt x="62" y="108"/>
                  <a:pt x="62" y="108"/>
                </a:cubicBezTo>
                <a:moveTo>
                  <a:pt x="5" y="77"/>
                </a:moveTo>
                <a:cubicBezTo>
                  <a:pt x="34" y="106"/>
                  <a:pt x="34" y="106"/>
                  <a:pt x="34" y="106"/>
                </a:cubicBezTo>
                <a:cubicBezTo>
                  <a:pt x="62" y="78"/>
                  <a:pt x="62" y="78"/>
                  <a:pt x="62" y="78"/>
                </a:cubicBezTo>
                <a:moveTo>
                  <a:pt x="34" y="60"/>
                </a:moveTo>
                <a:cubicBezTo>
                  <a:pt x="34" y="106"/>
                  <a:pt x="34" y="106"/>
                  <a:pt x="34" y="106"/>
                </a:cubicBezTo>
                <a:moveTo>
                  <a:pt x="34" y="208"/>
                </a:moveTo>
                <a:cubicBezTo>
                  <a:pt x="34" y="166"/>
                  <a:pt x="34" y="166"/>
                  <a:pt x="34" y="166"/>
                </a:cubicBezTo>
                <a:moveTo>
                  <a:pt x="102" y="106"/>
                </a:moveTo>
                <a:cubicBezTo>
                  <a:pt x="102" y="252"/>
                  <a:pt x="102" y="252"/>
                  <a:pt x="102" y="252"/>
                </a:cubicBezTo>
                <a:moveTo>
                  <a:pt x="174" y="166"/>
                </a:moveTo>
                <a:cubicBezTo>
                  <a:pt x="174" y="204"/>
                  <a:pt x="174" y="204"/>
                  <a:pt x="174" y="204"/>
                </a:cubicBezTo>
                <a:moveTo>
                  <a:pt x="31" y="294"/>
                </a:moveTo>
                <a:cubicBezTo>
                  <a:pt x="45" y="323"/>
                  <a:pt x="75" y="355"/>
                  <a:pt x="88" y="349"/>
                </a:cubicBezTo>
                <a:cubicBezTo>
                  <a:pt x="101" y="342"/>
                  <a:pt x="97" y="307"/>
                  <a:pt x="78" y="270"/>
                </a:cubicBezTo>
                <a:cubicBezTo>
                  <a:pt x="60" y="233"/>
                  <a:pt x="3" y="173"/>
                  <a:pt x="2" y="173"/>
                </a:cubicBezTo>
                <a:cubicBezTo>
                  <a:pt x="0" y="172"/>
                  <a:pt x="17" y="264"/>
                  <a:pt x="31" y="294"/>
                </a:cubicBezTo>
                <a:close/>
                <a:moveTo>
                  <a:pt x="174" y="294"/>
                </a:moveTo>
                <a:cubicBezTo>
                  <a:pt x="189" y="264"/>
                  <a:pt x="205" y="172"/>
                  <a:pt x="203" y="173"/>
                </a:cubicBezTo>
                <a:cubicBezTo>
                  <a:pt x="202" y="173"/>
                  <a:pt x="145" y="233"/>
                  <a:pt x="127" y="270"/>
                </a:cubicBezTo>
                <a:cubicBezTo>
                  <a:pt x="109" y="307"/>
                  <a:pt x="104" y="342"/>
                  <a:pt x="117" y="349"/>
                </a:cubicBezTo>
                <a:cubicBezTo>
                  <a:pt x="130" y="355"/>
                  <a:pt x="160" y="323"/>
                  <a:pt x="174" y="294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44" name="Tree" title="Icon of a tree">
            <a:extLst>
              <a:ext uri="{FF2B5EF4-FFF2-40B4-BE49-F238E27FC236}">
                <a16:creationId xmlns:a16="http://schemas.microsoft.com/office/drawing/2014/main" id="{C9D8DD30-3EBA-452E-B6BC-DE6A0ADBA23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62295" y="2005868"/>
            <a:ext cx="486802" cy="553672"/>
          </a:xfrm>
          <a:custGeom>
            <a:avLst/>
            <a:gdLst>
              <a:gd name="T0" fmla="*/ 307 w 307"/>
              <a:gd name="T1" fmla="*/ 144 h 350"/>
              <a:gd name="T2" fmla="*/ 288 w 307"/>
              <a:gd name="T3" fmla="*/ 108 h 350"/>
              <a:gd name="T4" fmla="*/ 293 w 307"/>
              <a:gd name="T5" fmla="*/ 86 h 350"/>
              <a:gd name="T6" fmla="*/ 249 w 307"/>
              <a:gd name="T7" fmla="*/ 44 h 350"/>
              <a:gd name="T8" fmla="*/ 227 w 307"/>
              <a:gd name="T9" fmla="*/ 49 h 350"/>
              <a:gd name="T10" fmla="*/ 193 w 307"/>
              <a:gd name="T11" fmla="*/ 33 h 350"/>
              <a:gd name="T12" fmla="*/ 165 w 307"/>
              <a:gd name="T13" fmla="*/ 43 h 350"/>
              <a:gd name="T14" fmla="*/ 113 w 307"/>
              <a:gd name="T15" fmla="*/ 0 h 350"/>
              <a:gd name="T16" fmla="*/ 61 w 307"/>
              <a:gd name="T17" fmla="*/ 53 h 350"/>
              <a:gd name="T18" fmla="*/ 61 w 307"/>
              <a:gd name="T19" fmla="*/ 55 h 350"/>
              <a:gd name="T20" fmla="*/ 28 w 307"/>
              <a:gd name="T21" fmla="*/ 88 h 350"/>
              <a:gd name="T22" fmla="*/ 29 w 307"/>
              <a:gd name="T23" fmla="*/ 98 h 350"/>
              <a:gd name="T24" fmla="*/ 0 w 307"/>
              <a:gd name="T25" fmla="*/ 131 h 350"/>
              <a:gd name="T26" fmla="*/ 14 w 307"/>
              <a:gd name="T27" fmla="*/ 158 h 350"/>
              <a:gd name="T28" fmla="*/ 0 w 307"/>
              <a:gd name="T29" fmla="*/ 191 h 350"/>
              <a:gd name="T30" fmla="*/ 47 w 307"/>
              <a:gd name="T31" fmla="*/ 237 h 350"/>
              <a:gd name="T32" fmla="*/ 64 w 307"/>
              <a:gd name="T33" fmla="*/ 234 h 350"/>
              <a:gd name="T34" fmla="*/ 66 w 307"/>
              <a:gd name="T35" fmla="*/ 241 h 350"/>
              <a:gd name="T36" fmla="*/ 81 w 307"/>
              <a:gd name="T37" fmla="*/ 255 h 350"/>
              <a:gd name="T38" fmla="*/ 101 w 307"/>
              <a:gd name="T39" fmla="*/ 243 h 350"/>
              <a:gd name="T40" fmla="*/ 125 w 307"/>
              <a:gd name="T41" fmla="*/ 257 h 350"/>
              <a:gd name="T42" fmla="*/ 143 w 307"/>
              <a:gd name="T43" fmla="*/ 250 h 350"/>
              <a:gd name="T44" fmla="*/ 169 w 307"/>
              <a:gd name="T45" fmla="*/ 262 h 350"/>
              <a:gd name="T46" fmla="*/ 203 w 307"/>
              <a:gd name="T47" fmla="*/ 235 h 350"/>
              <a:gd name="T48" fmla="*/ 251 w 307"/>
              <a:gd name="T49" fmla="*/ 257 h 350"/>
              <a:gd name="T50" fmla="*/ 289 w 307"/>
              <a:gd name="T51" fmla="*/ 219 h 350"/>
              <a:gd name="T52" fmla="*/ 281 w 307"/>
              <a:gd name="T53" fmla="*/ 184 h 350"/>
              <a:gd name="T54" fmla="*/ 307 w 307"/>
              <a:gd name="T55" fmla="*/ 144 h 350"/>
              <a:gd name="T56" fmla="*/ 143 w 307"/>
              <a:gd name="T57" fmla="*/ 145 h 350"/>
              <a:gd name="T58" fmla="*/ 143 w 307"/>
              <a:gd name="T59" fmla="*/ 216 h 350"/>
              <a:gd name="T60" fmla="*/ 143 w 307"/>
              <a:gd name="T61" fmla="*/ 350 h 350"/>
              <a:gd name="T62" fmla="*/ 237 w 307"/>
              <a:gd name="T63" fmla="*/ 130 h 350"/>
              <a:gd name="T64" fmla="*/ 143 w 307"/>
              <a:gd name="T65" fmla="*/ 220 h 350"/>
              <a:gd name="T66" fmla="*/ 143 w 307"/>
              <a:gd name="T67" fmla="*/ 196 h 350"/>
              <a:gd name="T68" fmla="*/ 74 w 307"/>
              <a:gd name="T69" fmla="*/ 133 h 350"/>
              <a:gd name="T70" fmla="*/ 109 w 307"/>
              <a:gd name="T71" fmla="*/ 111 h 350"/>
              <a:gd name="T72" fmla="*/ 109 w 307"/>
              <a:gd name="T73" fmla="*/ 164 h 350"/>
              <a:gd name="T74" fmla="*/ 208 w 307"/>
              <a:gd name="T75" fmla="*/ 115 h 350"/>
              <a:gd name="T76" fmla="*/ 208 w 307"/>
              <a:gd name="T77" fmla="*/ 158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7" h="350">
                <a:moveTo>
                  <a:pt x="307" y="144"/>
                </a:moveTo>
                <a:cubicBezTo>
                  <a:pt x="307" y="129"/>
                  <a:pt x="300" y="116"/>
                  <a:pt x="288" y="108"/>
                </a:cubicBezTo>
                <a:cubicBezTo>
                  <a:pt x="291" y="101"/>
                  <a:pt x="293" y="94"/>
                  <a:pt x="293" y="86"/>
                </a:cubicBezTo>
                <a:cubicBezTo>
                  <a:pt x="292" y="63"/>
                  <a:pt x="272" y="44"/>
                  <a:pt x="249" y="44"/>
                </a:cubicBezTo>
                <a:cubicBezTo>
                  <a:pt x="241" y="44"/>
                  <a:pt x="234" y="46"/>
                  <a:pt x="227" y="49"/>
                </a:cubicBezTo>
                <a:cubicBezTo>
                  <a:pt x="219" y="40"/>
                  <a:pt x="207" y="33"/>
                  <a:pt x="193" y="33"/>
                </a:cubicBezTo>
                <a:cubicBezTo>
                  <a:pt x="182" y="33"/>
                  <a:pt x="173" y="37"/>
                  <a:pt x="165" y="43"/>
                </a:cubicBezTo>
                <a:cubicBezTo>
                  <a:pt x="161" y="19"/>
                  <a:pt x="139" y="0"/>
                  <a:pt x="113" y="0"/>
                </a:cubicBezTo>
                <a:cubicBezTo>
                  <a:pt x="84" y="0"/>
                  <a:pt x="61" y="24"/>
                  <a:pt x="61" y="53"/>
                </a:cubicBezTo>
                <a:cubicBezTo>
                  <a:pt x="61" y="54"/>
                  <a:pt x="61" y="55"/>
                  <a:pt x="61" y="55"/>
                </a:cubicBezTo>
                <a:cubicBezTo>
                  <a:pt x="42" y="55"/>
                  <a:pt x="28" y="70"/>
                  <a:pt x="28" y="88"/>
                </a:cubicBezTo>
                <a:cubicBezTo>
                  <a:pt x="28" y="92"/>
                  <a:pt x="28" y="95"/>
                  <a:pt x="29" y="98"/>
                </a:cubicBezTo>
                <a:cubicBezTo>
                  <a:pt x="13" y="100"/>
                  <a:pt x="0" y="114"/>
                  <a:pt x="0" y="131"/>
                </a:cubicBezTo>
                <a:cubicBezTo>
                  <a:pt x="0" y="142"/>
                  <a:pt x="5" y="152"/>
                  <a:pt x="14" y="158"/>
                </a:cubicBezTo>
                <a:cubicBezTo>
                  <a:pt x="5" y="166"/>
                  <a:pt x="0" y="178"/>
                  <a:pt x="0" y="191"/>
                </a:cubicBezTo>
                <a:cubicBezTo>
                  <a:pt x="0" y="216"/>
                  <a:pt x="22" y="237"/>
                  <a:pt x="47" y="237"/>
                </a:cubicBezTo>
                <a:cubicBezTo>
                  <a:pt x="54" y="237"/>
                  <a:pt x="64" y="234"/>
                  <a:pt x="64" y="234"/>
                </a:cubicBezTo>
                <a:cubicBezTo>
                  <a:pt x="65" y="235"/>
                  <a:pt x="65" y="239"/>
                  <a:pt x="66" y="241"/>
                </a:cubicBezTo>
                <a:cubicBezTo>
                  <a:pt x="68" y="249"/>
                  <a:pt x="73" y="253"/>
                  <a:pt x="81" y="255"/>
                </a:cubicBezTo>
                <a:cubicBezTo>
                  <a:pt x="90" y="257"/>
                  <a:pt x="99" y="251"/>
                  <a:pt x="101" y="243"/>
                </a:cubicBezTo>
                <a:cubicBezTo>
                  <a:pt x="105" y="251"/>
                  <a:pt x="115" y="257"/>
                  <a:pt x="125" y="257"/>
                </a:cubicBezTo>
                <a:cubicBezTo>
                  <a:pt x="132" y="257"/>
                  <a:pt x="139" y="255"/>
                  <a:pt x="143" y="250"/>
                </a:cubicBezTo>
                <a:cubicBezTo>
                  <a:pt x="150" y="258"/>
                  <a:pt x="159" y="262"/>
                  <a:pt x="169" y="262"/>
                </a:cubicBezTo>
                <a:cubicBezTo>
                  <a:pt x="186" y="262"/>
                  <a:pt x="200" y="251"/>
                  <a:pt x="203" y="235"/>
                </a:cubicBezTo>
                <a:cubicBezTo>
                  <a:pt x="213" y="251"/>
                  <a:pt x="231" y="260"/>
                  <a:pt x="251" y="257"/>
                </a:cubicBezTo>
                <a:cubicBezTo>
                  <a:pt x="270" y="253"/>
                  <a:pt x="285" y="238"/>
                  <a:pt x="289" y="219"/>
                </a:cubicBezTo>
                <a:cubicBezTo>
                  <a:pt x="291" y="206"/>
                  <a:pt x="288" y="194"/>
                  <a:pt x="281" y="184"/>
                </a:cubicBezTo>
                <a:cubicBezTo>
                  <a:pt x="297" y="177"/>
                  <a:pt x="307" y="162"/>
                  <a:pt x="307" y="144"/>
                </a:cubicBezTo>
                <a:close/>
                <a:moveTo>
                  <a:pt x="143" y="145"/>
                </a:moveTo>
                <a:cubicBezTo>
                  <a:pt x="143" y="216"/>
                  <a:pt x="143" y="216"/>
                  <a:pt x="143" y="216"/>
                </a:cubicBezTo>
                <a:cubicBezTo>
                  <a:pt x="143" y="350"/>
                  <a:pt x="143" y="350"/>
                  <a:pt x="143" y="350"/>
                </a:cubicBezTo>
                <a:moveTo>
                  <a:pt x="237" y="130"/>
                </a:moveTo>
                <a:cubicBezTo>
                  <a:pt x="143" y="220"/>
                  <a:pt x="143" y="220"/>
                  <a:pt x="143" y="220"/>
                </a:cubicBezTo>
                <a:moveTo>
                  <a:pt x="143" y="196"/>
                </a:moveTo>
                <a:cubicBezTo>
                  <a:pt x="74" y="133"/>
                  <a:pt x="74" y="133"/>
                  <a:pt x="74" y="133"/>
                </a:cubicBezTo>
                <a:moveTo>
                  <a:pt x="109" y="111"/>
                </a:moveTo>
                <a:cubicBezTo>
                  <a:pt x="109" y="164"/>
                  <a:pt x="109" y="164"/>
                  <a:pt x="109" y="164"/>
                </a:cubicBezTo>
                <a:moveTo>
                  <a:pt x="208" y="115"/>
                </a:moveTo>
                <a:cubicBezTo>
                  <a:pt x="208" y="158"/>
                  <a:pt x="208" y="158"/>
                  <a:pt x="208" y="15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45" name="FlowerArt64_EF0A" title="Icon of a flower">
            <a:extLst>
              <a:ext uri="{FF2B5EF4-FFF2-40B4-BE49-F238E27FC236}">
                <a16:creationId xmlns:a16="http://schemas.microsoft.com/office/drawing/2014/main" id="{9B938575-B8FF-4070-ABC9-338F53D0204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15967" y="4512015"/>
            <a:ext cx="346350" cy="603084"/>
          </a:xfrm>
          <a:custGeom>
            <a:avLst/>
            <a:gdLst>
              <a:gd name="T0" fmla="*/ 2234 w 2250"/>
              <a:gd name="T1" fmla="*/ 1038 h 3913"/>
              <a:gd name="T2" fmla="*/ 1953 w 2250"/>
              <a:gd name="T3" fmla="*/ 1319 h 3913"/>
              <a:gd name="T4" fmla="*/ 1612 w 2250"/>
              <a:gd name="T5" fmla="*/ 1319 h 3913"/>
              <a:gd name="T6" fmla="*/ 1782 w 2250"/>
              <a:gd name="T7" fmla="*/ 1615 h 3913"/>
              <a:gd name="T8" fmla="*/ 1679 w 2250"/>
              <a:gd name="T9" fmla="*/ 1999 h 3913"/>
              <a:gd name="T10" fmla="*/ 1295 w 2250"/>
              <a:gd name="T11" fmla="*/ 1896 h 3913"/>
              <a:gd name="T12" fmla="*/ 1125 w 2250"/>
              <a:gd name="T13" fmla="*/ 1600 h 3913"/>
              <a:gd name="T14" fmla="*/ 954 w 2250"/>
              <a:gd name="T15" fmla="*/ 1896 h 3913"/>
              <a:gd name="T16" fmla="*/ 570 w 2250"/>
              <a:gd name="T17" fmla="*/ 1999 h 3913"/>
              <a:gd name="T18" fmla="*/ 467 w 2250"/>
              <a:gd name="T19" fmla="*/ 1615 h 3913"/>
              <a:gd name="T20" fmla="*/ 638 w 2250"/>
              <a:gd name="T21" fmla="*/ 1319 h 3913"/>
              <a:gd name="T22" fmla="*/ 297 w 2250"/>
              <a:gd name="T23" fmla="*/ 1319 h 3913"/>
              <a:gd name="T24" fmla="*/ 15 w 2250"/>
              <a:gd name="T25" fmla="*/ 1038 h 3913"/>
              <a:gd name="T26" fmla="*/ 297 w 2250"/>
              <a:gd name="T27" fmla="*/ 757 h 3913"/>
              <a:gd name="T28" fmla="*/ 638 w 2250"/>
              <a:gd name="T29" fmla="*/ 757 h 3913"/>
              <a:gd name="T30" fmla="*/ 467 w 2250"/>
              <a:gd name="T31" fmla="*/ 461 h 3913"/>
              <a:gd name="T32" fmla="*/ 570 w 2250"/>
              <a:gd name="T33" fmla="*/ 77 h 3913"/>
              <a:gd name="T34" fmla="*/ 954 w 2250"/>
              <a:gd name="T35" fmla="*/ 180 h 3913"/>
              <a:gd name="T36" fmla="*/ 1125 w 2250"/>
              <a:gd name="T37" fmla="*/ 476 h 3913"/>
              <a:gd name="T38" fmla="*/ 1295 w 2250"/>
              <a:gd name="T39" fmla="*/ 180 h 3913"/>
              <a:gd name="T40" fmla="*/ 1679 w 2250"/>
              <a:gd name="T41" fmla="*/ 77 h 3913"/>
              <a:gd name="T42" fmla="*/ 1782 w 2250"/>
              <a:gd name="T43" fmla="*/ 461 h 3913"/>
              <a:gd name="T44" fmla="*/ 1612 w 2250"/>
              <a:gd name="T45" fmla="*/ 757 h 3913"/>
              <a:gd name="T46" fmla="*/ 1953 w 2250"/>
              <a:gd name="T47" fmla="*/ 757 h 3913"/>
              <a:gd name="T48" fmla="*/ 2234 w 2250"/>
              <a:gd name="T49" fmla="*/ 1038 h 3913"/>
              <a:gd name="T50" fmla="*/ 1125 w 2250"/>
              <a:gd name="T51" fmla="*/ 1726 h 3913"/>
              <a:gd name="T52" fmla="*/ 1125 w 2250"/>
              <a:gd name="T53" fmla="*/ 3913 h 3913"/>
              <a:gd name="T54" fmla="*/ 1125 w 2250"/>
              <a:gd name="T55" fmla="*/ 3569 h 3913"/>
              <a:gd name="T56" fmla="*/ 0 w 2250"/>
              <a:gd name="T57" fmla="*/ 2444 h 3913"/>
              <a:gd name="T58" fmla="*/ 1125 w 2250"/>
              <a:gd name="T59" fmla="*/ 3569 h 3913"/>
              <a:gd name="T60" fmla="*/ 2250 w 2250"/>
              <a:gd name="T61" fmla="*/ 2444 h 3913"/>
              <a:gd name="T62" fmla="*/ 1125 w 2250"/>
              <a:gd name="T63" fmla="*/ 3569 h 3913"/>
              <a:gd name="T64" fmla="*/ 2250 w 2250"/>
              <a:gd name="T65" fmla="*/ 2444 h 3913"/>
              <a:gd name="T66" fmla="*/ 1523 w 2250"/>
              <a:gd name="T67" fmla="*/ 792 h 3913"/>
              <a:gd name="T68" fmla="*/ 883 w 2250"/>
              <a:gd name="T69" fmla="*/ 620 h 3913"/>
              <a:gd name="T70" fmla="*/ 711 w 2250"/>
              <a:gd name="T71" fmla="*/ 1261 h 3913"/>
              <a:gd name="T72" fmla="*/ 1351 w 2250"/>
              <a:gd name="T73" fmla="*/ 1432 h 3913"/>
              <a:gd name="T74" fmla="*/ 1523 w 2250"/>
              <a:gd name="T75" fmla="*/ 792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50" h="3913">
                <a:moveTo>
                  <a:pt x="2234" y="1038"/>
                </a:moveTo>
                <a:cubicBezTo>
                  <a:pt x="2234" y="1193"/>
                  <a:pt x="2108" y="1319"/>
                  <a:pt x="1953" y="1319"/>
                </a:cubicBezTo>
                <a:cubicBezTo>
                  <a:pt x="1612" y="1319"/>
                  <a:pt x="1612" y="1319"/>
                  <a:pt x="1612" y="1319"/>
                </a:cubicBezTo>
                <a:cubicBezTo>
                  <a:pt x="1782" y="1615"/>
                  <a:pt x="1782" y="1615"/>
                  <a:pt x="1782" y="1615"/>
                </a:cubicBezTo>
                <a:cubicBezTo>
                  <a:pt x="1860" y="1749"/>
                  <a:pt x="1813" y="1921"/>
                  <a:pt x="1679" y="1999"/>
                </a:cubicBezTo>
                <a:cubicBezTo>
                  <a:pt x="1545" y="2076"/>
                  <a:pt x="1373" y="2030"/>
                  <a:pt x="1295" y="1896"/>
                </a:cubicBezTo>
                <a:cubicBezTo>
                  <a:pt x="1125" y="1600"/>
                  <a:pt x="1125" y="1600"/>
                  <a:pt x="1125" y="1600"/>
                </a:cubicBezTo>
                <a:cubicBezTo>
                  <a:pt x="954" y="1896"/>
                  <a:pt x="954" y="1896"/>
                  <a:pt x="954" y="1896"/>
                </a:cubicBezTo>
                <a:cubicBezTo>
                  <a:pt x="877" y="2030"/>
                  <a:pt x="704" y="2076"/>
                  <a:pt x="570" y="1999"/>
                </a:cubicBezTo>
                <a:cubicBezTo>
                  <a:pt x="436" y="1921"/>
                  <a:pt x="390" y="1749"/>
                  <a:pt x="467" y="1615"/>
                </a:cubicBezTo>
                <a:cubicBezTo>
                  <a:pt x="638" y="1319"/>
                  <a:pt x="638" y="1319"/>
                  <a:pt x="638" y="1319"/>
                </a:cubicBezTo>
                <a:cubicBezTo>
                  <a:pt x="297" y="1319"/>
                  <a:pt x="297" y="1319"/>
                  <a:pt x="297" y="1319"/>
                </a:cubicBezTo>
                <a:cubicBezTo>
                  <a:pt x="142" y="1319"/>
                  <a:pt x="15" y="1193"/>
                  <a:pt x="15" y="1038"/>
                </a:cubicBezTo>
                <a:cubicBezTo>
                  <a:pt x="15" y="883"/>
                  <a:pt x="142" y="757"/>
                  <a:pt x="297" y="757"/>
                </a:cubicBezTo>
                <a:cubicBezTo>
                  <a:pt x="638" y="757"/>
                  <a:pt x="638" y="757"/>
                  <a:pt x="638" y="757"/>
                </a:cubicBezTo>
                <a:cubicBezTo>
                  <a:pt x="467" y="461"/>
                  <a:pt x="467" y="461"/>
                  <a:pt x="467" y="461"/>
                </a:cubicBezTo>
                <a:cubicBezTo>
                  <a:pt x="390" y="327"/>
                  <a:pt x="436" y="155"/>
                  <a:pt x="570" y="77"/>
                </a:cubicBezTo>
                <a:cubicBezTo>
                  <a:pt x="704" y="0"/>
                  <a:pt x="877" y="46"/>
                  <a:pt x="954" y="180"/>
                </a:cubicBezTo>
                <a:cubicBezTo>
                  <a:pt x="1125" y="476"/>
                  <a:pt x="1125" y="476"/>
                  <a:pt x="1125" y="476"/>
                </a:cubicBezTo>
                <a:cubicBezTo>
                  <a:pt x="1295" y="180"/>
                  <a:pt x="1295" y="180"/>
                  <a:pt x="1295" y="180"/>
                </a:cubicBezTo>
                <a:cubicBezTo>
                  <a:pt x="1373" y="46"/>
                  <a:pt x="1545" y="0"/>
                  <a:pt x="1679" y="77"/>
                </a:cubicBezTo>
                <a:cubicBezTo>
                  <a:pt x="1813" y="155"/>
                  <a:pt x="1860" y="327"/>
                  <a:pt x="1782" y="461"/>
                </a:cubicBezTo>
                <a:cubicBezTo>
                  <a:pt x="1612" y="757"/>
                  <a:pt x="1612" y="757"/>
                  <a:pt x="1612" y="757"/>
                </a:cubicBezTo>
                <a:cubicBezTo>
                  <a:pt x="1953" y="757"/>
                  <a:pt x="1953" y="757"/>
                  <a:pt x="1953" y="757"/>
                </a:cubicBezTo>
                <a:cubicBezTo>
                  <a:pt x="2108" y="757"/>
                  <a:pt x="2234" y="883"/>
                  <a:pt x="2234" y="1038"/>
                </a:cubicBezTo>
                <a:close/>
                <a:moveTo>
                  <a:pt x="1125" y="1726"/>
                </a:moveTo>
                <a:cubicBezTo>
                  <a:pt x="1125" y="3913"/>
                  <a:pt x="1125" y="3913"/>
                  <a:pt x="1125" y="3913"/>
                </a:cubicBezTo>
                <a:moveTo>
                  <a:pt x="1125" y="3569"/>
                </a:moveTo>
                <a:cubicBezTo>
                  <a:pt x="1125" y="2947"/>
                  <a:pt x="622" y="2444"/>
                  <a:pt x="0" y="2444"/>
                </a:cubicBezTo>
                <a:cubicBezTo>
                  <a:pt x="0" y="3066"/>
                  <a:pt x="503" y="3569"/>
                  <a:pt x="1125" y="3569"/>
                </a:cubicBezTo>
                <a:close/>
                <a:moveTo>
                  <a:pt x="2250" y="2444"/>
                </a:moveTo>
                <a:cubicBezTo>
                  <a:pt x="1628" y="2444"/>
                  <a:pt x="1125" y="2947"/>
                  <a:pt x="1125" y="3569"/>
                </a:cubicBezTo>
                <a:cubicBezTo>
                  <a:pt x="1747" y="3569"/>
                  <a:pt x="2250" y="3066"/>
                  <a:pt x="2250" y="2444"/>
                </a:cubicBezTo>
                <a:close/>
                <a:moveTo>
                  <a:pt x="1523" y="792"/>
                </a:moveTo>
                <a:cubicBezTo>
                  <a:pt x="1393" y="568"/>
                  <a:pt x="1107" y="491"/>
                  <a:pt x="883" y="620"/>
                </a:cubicBezTo>
                <a:cubicBezTo>
                  <a:pt x="658" y="750"/>
                  <a:pt x="582" y="1036"/>
                  <a:pt x="711" y="1261"/>
                </a:cubicBezTo>
                <a:cubicBezTo>
                  <a:pt x="840" y="1485"/>
                  <a:pt x="1127" y="1562"/>
                  <a:pt x="1351" y="1432"/>
                </a:cubicBezTo>
                <a:cubicBezTo>
                  <a:pt x="1576" y="1303"/>
                  <a:pt x="1652" y="1016"/>
                  <a:pt x="1523" y="792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46" name="SkiResorts_EB45" title="Icon of mountains">
            <a:extLst>
              <a:ext uri="{FF2B5EF4-FFF2-40B4-BE49-F238E27FC236}">
                <a16:creationId xmlns:a16="http://schemas.microsoft.com/office/drawing/2014/main" id="{DC80082C-2AB8-43D9-AAAA-0EBDAF82FA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53543" y="2737595"/>
            <a:ext cx="572682" cy="411826"/>
          </a:xfrm>
          <a:custGeom>
            <a:avLst/>
            <a:gdLst>
              <a:gd name="T0" fmla="*/ 0 w 5319"/>
              <a:gd name="T1" fmla="*/ 3825 h 3825"/>
              <a:gd name="T2" fmla="*/ 1913 w 5319"/>
              <a:gd name="T3" fmla="*/ 0 h 3825"/>
              <a:gd name="T4" fmla="*/ 3819 w 5319"/>
              <a:gd name="T5" fmla="*/ 3825 h 3825"/>
              <a:gd name="T6" fmla="*/ 0 w 5319"/>
              <a:gd name="T7" fmla="*/ 3825 h 3825"/>
              <a:gd name="T8" fmla="*/ 3754 w 5319"/>
              <a:gd name="T9" fmla="*/ 3825 h 3825"/>
              <a:gd name="T10" fmla="*/ 5319 w 5319"/>
              <a:gd name="T11" fmla="*/ 3825 h 3825"/>
              <a:gd name="T12" fmla="*/ 3938 w 5319"/>
              <a:gd name="T13" fmla="*/ 1153 h 3825"/>
              <a:gd name="T14" fmla="*/ 3200 w 5319"/>
              <a:gd name="T15" fmla="*/ 2535 h 3825"/>
              <a:gd name="T16" fmla="*/ 1313 w 5319"/>
              <a:gd name="T17" fmla="*/ 1199 h 3825"/>
              <a:gd name="T18" fmla="*/ 1913 w 5319"/>
              <a:gd name="T19" fmla="*/ 1798 h 3825"/>
              <a:gd name="T20" fmla="*/ 2510 w 5319"/>
              <a:gd name="T21" fmla="*/ 1200 h 3825"/>
              <a:gd name="T22" fmla="*/ 4747 w 5319"/>
              <a:gd name="T23" fmla="*/ 2719 h 3825"/>
              <a:gd name="T24" fmla="*/ 3938 w 5319"/>
              <a:gd name="T25" fmla="*/ 2719 h 3825"/>
              <a:gd name="T26" fmla="*/ 3490 w 5319"/>
              <a:gd name="T27" fmla="*/ 3167 h 3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19" h="3825">
                <a:moveTo>
                  <a:pt x="0" y="3825"/>
                </a:moveTo>
                <a:lnTo>
                  <a:pt x="1913" y="0"/>
                </a:lnTo>
                <a:lnTo>
                  <a:pt x="3819" y="3825"/>
                </a:lnTo>
                <a:lnTo>
                  <a:pt x="0" y="3825"/>
                </a:lnTo>
                <a:moveTo>
                  <a:pt x="3754" y="3825"/>
                </a:moveTo>
                <a:lnTo>
                  <a:pt x="5319" y="3825"/>
                </a:lnTo>
                <a:lnTo>
                  <a:pt x="3938" y="1153"/>
                </a:lnTo>
                <a:lnTo>
                  <a:pt x="3200" y="2535"/>
                </a:lnTo>
                <a:moveTo>
                  <a:pt x="1313" y="1199"/>
                </a:moveTo>
                <a:lnTo>
                  <a:pt x="1913" y="1798"/>
                </a:lnTo>
                <a:lnTo>
                  <a:pt x="2510" y="1200"/>
                </a:lnTo>
                <a:moveTo>
                  <a:pt x="4747" y="2719"/>
                </a:moveTo>
                <a:lnTo>
                  <a:pt x="3938" y="2719"/>
                </a:lnTo>
                <a:lnTo>
                  <a:pt x="3490" y="3167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485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B5BE9C1-E57A-45F1-9E5B-A951DABB90A3}"/>
              </a:ext>
            </a:extLst>
          </p:cNvPr>
          <p:cNvCxnSpPr>
            <a:endCxn id="45" idx="2"/>
          </p:cNvCxnSpPr>
          <p:nvPr/>
        </p:nvCxnSpPr>
        <p:spPr>
          <a:xfrm>
            <a:off x="0" y="3886200"/>
            <a:ext cx="9985500" cy="15620"/>
          </a:xfrm>
          <a:prstGeom prst="line">
            <a:avLst/>
          </a:prstGeom>
          <a:ln w="31750">
            <a:solidFill>
              <a:schemeClr val="tx2">
                <a:lumMod val="75000"/>
                <a:alpha val="58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A8A8E84-3A54-4417-98A9-349900995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41" name="Oval 17">
            <a:extLst>
              <a:ext uri="{FF2B5EF4-FFF2-40B4-BE49-F238E27FC236}">
                <a16:creationId xmlns:a16="http://schemas.microsoft.com/office/drawing/2014/main" id="{F63F1688-28B5-4D73-A224-115456615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200" y="3366896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190500" sx="102000" sy="102000" algn="ctr" rotWithShape="0">
              <a:prstClr val="black">
                <a:alpha val="18000"/>
              </a:prstClr>
            </a:outerShdw>
          </a:effectLst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accent1"/>
                </a:solidFill>
                <a:latin typeface="Arial"/>
                <a:ea typeface="微软雅黑"/>
              </a:rPr>
              <a:t>May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accent1"/>
                </a:solidFill>
                <a:latin typeface="Arial"/>
                <a:ea typeface="微软雅黑"/>
              </a:rPr>
              <a:t>26</a:t>
            </a:r>
          </a:p>
        </p:txBody>
      </p:sp>
      <p:sp>
        <p:nvSpPr>
          <p:cNvPr id="42" name="Oval 18">
            <a:extLst>
              <a:ext uri="{FF2B5EF4-FFF2-40B4-BE49-F238E27FC236}">
                <a16:creationId xmlns:a16="http://schemas.microsoft.com/office/drawing/2014/main" id="{07E0BD76-8149-4BE9-BAAD-53A481316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051" y="3368297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190500" sx="102000" sy="102000" algn="ctr" rotWithShape="0">
              <a:prstClr val="black">
                <a:alpha val="18000"/>
              </a:prstClr>
            </a:outerShdw>
          </a:effectLst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>
                <a:solidFill>
                  <a:schemeClr val="accent1"/>
                </a:solidFill>
                <a:latin typeface="Arial"/>
                <a:ea typeface="微软雅黑"/>
              </a:rPr>
              <a:t>May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solidFill>
                  <a:schemeClr val="accent1"/>
                </a:solidFill>
                <a:latin typeface="Arial"/>
                <a:ea typeface="微软雅黑"/>
              </a:rPr>
              <a:t>14</a:t>
            </a:r>
            <a:endParaRPr lang="en-US" sz="2000" dirty="0">
              <a:solidFill>
                <a:schemeClr val="accent1"/>
              </a:solidFill>
              <a:latin typeface="Arial"/>
              <a:ea typeface="微软雅黑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A2D7A92E-D9BB-4EEE-9E8D-11004158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350" y="3368297"/>
            <a:ext cx="1069848" cy="106984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  <a:effectLst>
            <a:outerShdw blurRad="190500" sx="102000" sy="102000" algn="ctr" rotWithShape="0">
              <a:prstClr val="black">
                <a:alpha val="18000"/>
              </a:prstClr>
            </a:outerShdw>
          </a:effectLst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  <a:latin typeface="Arial"/>
                <a:ea typeface="微软雅黑"/>
              </a:rPr>
              <a:t>Jun</a:t>
            </a:r>
          </a:p>
          <a:p>
            <a:pPr algn="ctr"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  <a:latin typeface="Arial"/>
                <a:ea typeface="微软雅黑"/>
              </a:rPr>
              <a:t>04</a:t>
            </a:r>
          </a:p>
        </p:txBody>
      </p:sp>
      <p:sp>
        <p:nvSpPr>
          <p:cNvPr id="44" name="Oval 14">
            <a:extLst>
              <a:ext uri="{FF2B5EF4-FFF2-40B4-BE49-F238E27FC236}">
                <a16:creationId xmlns:a16="http://schemas.microsoft.com/office/drawing/2014/main" id="{0CF563CB-B256-433D-B4E8-BEC6FBA0B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901" y="3368297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190500" sx="102000" sy="102000" algn="ctr" rotWithShape="0">
              <a:prstClr val="black">
                <a:alpha val="18000"/>
              </a:prstClr>
            </a:outerShdw>
          </a:effectLst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accent1"/>
                </a:solidFill>
                <a:latin typeface="Arial"/>
                <a:ea typeface="微软雅黑"/>
              </a:rPr>
              <a:t>Apr</a:t>
            </a:r>
            <a:br>
              <a:rPr lang="en-US" sz="2000">
                <a:solidFill>
                  <a:schemeClr val="accent1"/>
                </a:solidFill>
                <a:latin typeface="Arial"/>
                <a:ea typeface="微软雅黑"/>
              </a:rPr>
            </a:br>
            <a:r>
              <a:rPr lang="en-US" sz="2000" dirty="0">
                <a:solidFill>
                  <a:schemeClr val="accent1"/>
                </a:solidFill>
                <a:latin typeface="Arial"/>
                <a:ea typeface="微软雅黑"/>
              </a:rPr>
              <a:t>27</a:t>
            </a:r>
          </a:p>
        </p:txBody>
      </p:sp>
      <p:sp>
        <p:nvSpPr>
          <p:cNvPr id="45" name="Oval 10">
            <a:extLst>
              <a:ext uri="{FF2B5EF4-FFF2-40B4-BE49-F238E27FC236}">
                <a16:creationId xmlns:a16="http://schemas.microsoft.com/office/drawing/2014/main" id="{63BC1DDE-F260-40F3-8BA8-DA7C2B277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500" y="3366896"/>
            <a:ext cx="1069848" cy="106984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outerShdw blurRad="190500" sx="102000" sy="102000" algn="ctr" rotWithShape="0">
              <a:prstClr val="black">
                <a:alpha val="18000"/>
              </a:prstClr>
            </a:outerShdw>
          </a:effectLst>
        </p:spPr>
        <p:txBody>
          <a:bodyPr vert="horz" wrap="none" lIns="0" tIns="128016" rIns="0" bIns="6096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000">
                <a:solidFill>
                  <a:schemeClr val="accent1"/>
                </a:solidFill>
                <a:latin typeface="Arial"/>
                <a:ea typeface="微软雅黑"/>
              </a:rPr>
              <a:t>Jun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solidFill>
                  <a:schemeClr val="accent1"/>
                </a:solidFill>
                <a:latin typeface="Arial"/>
                <a:ea typeface="微软雅黑"/>
              </a:rPr>
              <a:t>09</a:t>
            </a:r>
            <a:endParaRPr lang="en-US" sz="2000" dirty="0">
              <a:solidFill>
                <a:schemeClr val="accent1"/>
              </a:solidFill>
              <a:latin typeface="Arial"/>
              <a:ea typeface="微软雅黑"/>
            </a:endParaRPr>
          </a:p>
        </p:txBody>
      </p:sp>
      <p:sp>
        <p:nvSpPr>
          <p:cNvPr id="57" name="Freeform 96">
            <a:extLst>
              <a:ext uri="{FF2B5EF4-FFF2-40B4-BE49-F238E27FC236}">
                <a16:creationId xmlns:a16="http://schemas.microsoft.com/office/drawing/2014/main" id="{F6EA32CB-2D48-4544-8E93-A482C4E9E64C}"/>
              </a:ext>
            </a:extLst>
          </p:cNvPr>
          <p:cNvSpPr/>
          <p:nvPr/>
        </p:nvSpPr>
        <p:spPr>
          <a:xfrm>
            <a:off x="693281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tIns="91440" bIns="73152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8" name="Freeform 97">
            <a:extLst>
              <a:ext uri="{FF2B5EF4-FFF2-40B4-BE49-F238E27FC236}">
                <a16:creationId xmlns:a16="http://schemas.microsoft.com/office/drawing/2014/main" id="{B440C643-471A-447A-9C99-4B0E31E5679D}"/>
              </a:ext>
            </a:extLst>
          </p:cNvPr>
          <p:cNvSpPr/>
          <p:nvPr/>
        </p:nvSpPr>
        <p:spPr>
          <a:xfrm>
            <a:off x="2921431" y="2069107"/>
            <a:ext cx="1829088" cy="1297786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tIns="91440" bIns="73152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9" name="Freeform 99">
            <a:extLst>
              <a:ext uri="{FF2B5EF4-FFF2-40B4-BE49-F238E27FC236}">
                <a16:creationId xmlns:a16="http://schemas.microsoft.com/office/drawing/2014/main" id="{9B022653-9BFD-4B41-8F63-6BE70505EEF8}"/>
              </a:ext>
            </a:extLst>
          </p:cNvPr>
          <p:cNvSpPr/>
          <p:nvPr/>
        </p:nvSpPr>
        <p:spPr>
          <a:xfrm>
            <a:off x="5149580" y="2069107"/>
            <a:ext cx="1829088" cy="1297786"/>
          </a:xfrm>
          <a:custGeom>
            <a:avLst/>
            <a:gdLst>
              <a:gd name="connsiteX0" fmla="*/ 0 w 1523552"/>
              <a:gd name="connsiteY0" fmla="*/ 0 h 1373864"/>
              <a:gd name="connsiteX1" fmla="*/ 1523552 w 1523552"/>
              <a:gd name="connsiteY1" fmla="*/ 0 h 1373864"/>
              <a:gd name="connsiteX2" fmla="*/ 1523552 w 1523552"/>
              <a:gd name="connsiteY2" fmla="*/ 750975 h 1373864"/>
              <a:gd name="connsiteX3" fmla="*/ 885310 w 1523552"/>
              <a:gd name="connsiteY3" fmla="*/ 750975 h 1373864"/>
              <a:gd name="connsiteX4" fmla="*/ 761777 w 1523552"/>
              <a:gd name="connsiteY4" fmla="*/ 1373864 h 1373864"/>
              <a:gd name="connsiteX5" fmla="*/ 638245 w 1523552"/>
              <a:gd name="connsiteY5" fmla="*/ 750975 h 1373864"/>
              <a:gd name="connsiteX6" fmla="*/ 0 w 1523552"/>
              <a:gd name="connsiteY6" fmla="*/ 750975 h 137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4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4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ln w="6350">
            <a:solidFill>
              <a:schemeClr val="accent1"/>
            </a:solidFill>
          </a:ln>
        </p:spPr>
        <p:txBody>
          <a:bodyPr wrap="square" tIns="91440" bIns="73152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0" name="Freeform 100">
            <a:extLst>
              <a:ext uri="{FF2B5EF4-FFF2-40B4-BE49-F238E27FC236}">
                <a16:creationId xmlns:a16="http://schemas.microsoft.com/office/drawing/2014/main" id="{3334A1D8-6B6C-4660-98F9-ED5122BA23A0}"/>
              </a:ext>
            </a:extLst>
          </p:cNvPr>
          <p:cNvSpPr/>
          <p:nvPr/>
        </p:nvSpPr>
        <p:spPr>
          <a:xfrm>
            <a:off x="7377730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5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5" y="750975"/>
                </a:lnTo>
                <a:lnTo>
                  <a:pt x="0" y="750975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txBody>
          <a:bodyPr wrap="square" tIns="91440" bIns="73152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1" name="Freeform 102">
            <a:extLst>
              <a:ext uri="{FF2B5EF4-FFF2-40B4-BE49-F238E27FC236}">
                <a16:creationId xmlns:a16="http://schemas.microsoft.com/office/drawing/2014/main" id="{4F7D1BFA-CE5D-425E-8464-AD7C50358829}"/>
              </a:ext>
            </a:extLst>
          </p:cNvPr>
          <p:cNvSpPr/>
          <p:nvPr/>
        </p:nvSpPr>
        <p:spPr>
          <a:xfrm>
            <a:off x="9605880" y="2069108"/>
            <a:ext cx="1829088" cy="1297787"/>
          </a:xfrm>
          <a:custGeom>
            <a:avLst/>
            <a:gdLst>
              <a:gd name="connsiteX0" fmla="*/ 0 w 1523552"/>
              <a:gd name="connsiteY0" fmla="*/ 0 h 1373865"/>
              <a:gd name="connsiteX1" fmla="*/ 1523552 w 1523552"/>
              <a:gd name="connsiteY1" fmla="*/ 0 h 1373865"/>
              <a:gd name="connsiteX2" fmla="*/ 1523552 w 1523552"/>
              <a:gd name="connsiteY2" fmla="*/ 750975 h 1373865"/>
              <a:gd name="connsiteX3" fmla="*/ 885310 w 1523552"/>
              <a:gd name="connsiteY3" fmla="*/ 750975 h 1373865"/>
              <a:gd name="connsiteX4" fmla="*/ 761777 w 1523552"/>
              <a:gd name="connsiteY4" fmla="*/ 1373865 h 1373865"/>
              <a:gd name="connsiteX5" fmla="*/ 638244 w 1523552"/>
              <a:gd name="connsiteY5" fmla="*/ 750975 h 1373865"/>
              <a:gd name="connsiteX6" fmla="*/ 0 w 1523552"/>
              <a:gd name="connsiteY6" fmla="*/ 750975 h 137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552" h="1373865">
                <a:moveTo>
                  <a:pt x="0" y="0"/>
                </a:moveTo>
                <a:lnTo>
                  <a:pt x="1523552" y="0"/>
                </a:lnTo>
                <a:lnTo>
                  <a:pt x="1523552" y="750975"/>
                </a:lnTo>
                <a:lnTo>
                  <a:pt x="885310" y="750975"/>
                </a:lnTo>
                <a:lnTo>
                  <a:pt x="761777" y="1373865"/>
                </a:lnTo>
                <a:lnTo>
                  <a:pt x="638244" y="750975"/>
                </a:lnTo>
                <a:lnTo>
                  <a:pt x="0" y="750975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tIns="91440" bIns="73152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09EA56-6C2E-4168-9194-322E2EBAB383}"/>
              </a:ext>
            </a:extLst>
          </p:cNvPr>
          <p:cNvSpPr/>
          <p:nvPr/>
        </p:nvSpPr>
        <p:spPr>
          <a:xfrm>
            <a:off x="848643" y="222831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7D2E872F-BE9E-4DDF-BBE4-F97CEF75C09A}"/>
              </a:ext>
            </a:extLst>
          </p:cNvPr>
          <p:cNvSpPr/>
          <p:nvPr/>
        </p:nvSpPr>
        <p:spPr>
          <a:xfrm>
            <a:off x="3076793" y="2250523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663A074A-3AC8-4769-82ED-D2E939A78B45}"/>
              </a:ext>
            </a:extLst>
          </p:cNvPr>
          <p:cNvSpPr/>
          <p:nvPr/>
        </p:nvSpPr>
        <p:spPr>
          <a:xfrm>
            <a:off x="5304942" y="227273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4510ED69-59AE-4E07-A0BF-6DC13BAA0C61}"/>
              </a:ext>
            </a:extLst>
          </p:cNvPr>
          <p:cNvSpPr/>
          <p:nvPr/>
        </p:nvSpPr>
        <p:spPr>
          <a:xfrm>
            <a:off x="7533092" y="2294937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D1534E18-1F08-4462-BA83-1E36276EE857}"/>
              </a:ext>
            </a:extLst>
          </p:cNvPr>
          <p:cNvSpPr/>
          <p:nvPr/>
        </p:nvSpPr>
        <p:spPr>
          <a:xfrm>
            <a:off x="9761242" y="231714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TITLE HERE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02AA8274-B699-4046-8662-74FD2A61F373}"/>
              </a:ext>
            </a:extLst>
          </p:cNvPr>
          <p:cNvSpPr txBox="1"/>
          <p:nvPr/>
        </p:nvSpPr>
        <p:spPr>
          <a:xfrm>
            <a:off x="754745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3C88638-2681-4F91-BD65-84BA2CDBC460}"/>
              </a:ext>
            </a:extLst>
          </p:cNvPr>
          <p:cNvSpPr txBox="1"/>
          <p:nvPr/>
        </p:nvSpPr>
        <p:spPr>
          <a:xfrm>
            <a:off x="2982895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EB785FA-A0A9-42DF-A95C-577F8574FE8F}"/>
              </a:ext>
            </a:extLst>
          </p:cNvPr>
          <p:cNvSpPr txBox="1"/>
          <p:nvPr/>
        </p:nvSpPr>
        <p:spPr>
          <a:xfrm>
            <a:off x="521104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9EE9448-13B2-4232-BF92-5DD8785FB3F6}"/>
              </a:ext>
            </a:extLst>
          </p:cNvPr>
          <p:cNvSpPr txBox="1"/>
          <p:nvPr/>
        </p:nvSpPr>
        <p:spPr>
          <a:xfrm>
            <a:off x="743919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E68820B5-F5A8-4ED5-8757-040ADAA7289C}"/>
              </a:ext>
            </a:extLst>
          </p:cNvPr>
          <p:cNvSpPr txBox="1"/>
          <p:nvPr/>
        </p:nvSpPr>
        <p:spPr>
          <a:xfrm>
            <a:off x="9667344" y="4619545"/>
            <a:ext cx="1706160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Lorem ipsum dolor sit amet, consectetuer adipiscing elit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Maecenas</a:t>
            </a:r>
          </a:p>
        </p:txBody>
      </p:sp>
    </p:spTree>
    <p:extLst>
      <p:ext uri="{BB962C8B-B14F-4D97-AF65-F5344CB8AC3E}">
        <p14:creationId xmlns:p14="http://schemas.microsoft.com/office/powerpoint/2010/main" val="341275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占位符 31">
            <a:extLst>
              <a:ext uri="{FF2B5EF4-FFF2-40B4-BE49-F238E27FC236}">
                <a16:creationId xmlns:a16="http://schemas.microsoft.com/office/drawing/2014/main" id="{AE908E01-7053-400F-9B76-052D15C2B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工作回顾</a:t>
            </a: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A962E5D9-AEA0-4DDA-BD8E-65C12604428D}"/>
              </a:ext>
            </a:extLst>
          </p:cNvPr>
          <p:cNvSpPr/>
          <p:nvPr/>
        </p:nvSpPr>
        <p:spPr>
          <a:xfrm>
            <a:off x="3637758" y="1355145"/>
            <a:ext cx="2131616" cy="4681458"/>
          </a:xfrm>
          <a:custGeom>
            <a:avLst/>
            <a:gdLst>
              <a:gd name="connsiteX0" fmla="*/ 195633 w 2304000"/>
              <a:gd name="connsiteY0" fmla="*/ 0 h 5060047"/>
              <a:gd name="connsiteX1" fmla="*/ 2108367 w 2304000"/>
              <a:gd name="connsiteY1" fmla="*/ 0 h 5060047"/>
              <a:gd name="connsiteX2" fmla="*/ 2304000 w 2304000"/>
              <a:gd name="connsiteY2" fmla="*/ 195633 h 5060047"/>
              <a:gd name="connsiteX3" fmla="*/ 2304000 w 2304000"/>
              <a:gd name="connsiteY3" fmla="*/ 3868367 h 5060047"/>
              <a:gd name="connsiteX4" fmla="*/ 2302665 w 2304000"/>
              <a:gd name="connsiteY4" fmla="*/ 3881610 h 5060047"/>
              <a:gd name="connsiteX5" fmla="*/ 2304000 w 2304000"/>
              <a:gd name="connsiteY5" fmla="*/ 3908047 h 5060047"/>
              <a:gd name="connsiteX6" fmla="*/ 1152000 w 2304000"/>
              <a:gd name="connsiteY6" fmla="*/ 5060047 h 5060047"/>
              <a:gd name="connsiteX7" fmla="*/ 0 w 2304000"/>
              <a:gd name="connsiteY7" fmla="*/ 3908047 h 5060047"/>
              <a:gd name="connsiteX8" fmla="*/ 1335 w 2304000"/>
              <a:gd name="connsiteY8" fmla="*/ 3881610 h 5060047"/>
              <a:gd name="connsiteX9" fmla="*/ 0 w 2304000"/>
              <a:gd name="connsiteY9" fmla="*/ 3868367 h 5060047"/>
              <a:gd name="connsiteX10" fmla="*/ 0 w 2304000"/>
              <a:gd name="connsiteY10" fmla="*/ 195633 h 5060047"/>
              <a:gd name="connsiteX11" fmla="*/ 195633 w 2304000"/>
              <a:gd name="connsiteY11" fmla="*/ 0 h 50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000" h="5060047">
                <a:moveTo>
                  <a:pt x="195633" y="0"/>
                </a:moveTo>
                <a:lnTo>
                  <a:pt x="2108367" y="0"/>
                </a:lnTo>
                <a:cubicBezTo>
                  <a:pt x="2216412" y="0"/>
                  <a:pt x="2304000" y="87588"/>
                  <a:pt x="2304000" y="195633"/>
                </a:cubicBezTo>
                <a:lnTo>
                  <a:pt x="2304000" y="3868367"/>
                </a:lnTo>
                <a:lnTo>
                  <a:pt x="2302665" y="3881610"/>
                </a:lnTo>
                <a:lnTo>
                  <a:pt x="2304000" y="3908047"/>
                </a:lnTo>
                <a:cubicBezTo>
                  <a:pt x="2304000" y="4544279"/>
                  <a:pt x="1788232" y="5060047"/>
                  <a:pt x="1152000" y="5060047"/>
                </a:cubicBezTo>
                <a:cubicBezTo>
                  <a:pt x="515768" y="5060047"/>
                  <a:pt x="0" y="4544279"/>
                  <a:pt x="0" y="3908047"/>
                </a:cubicBezTo>
                <a:lnTo>
                  <a:pt x="1335" y="3881610"/>
                </a:lnTo>
                <a:lnTo>
                  <a:pt x="0" y="3868367"/>
                </a:lnTo>
                <a:lnTo>
                  <a:pt x="0" y="195633"/>
                </a:lnTo>
                <a:cubicBezTo>
                  <a:pt x="0" y="87588"/>
                  <a:pt x="87588" y="0"/>
                  <a:pt x="195633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4B4C0F0-4AF6-4A7A-A538-06ADB3284456}"/>
              </a:ext>
            </a:extLst>
          </p:cNvPr>
          <p:cNvSpPr/>
          <p:nvPr/>
        </p:nvSpPr>
        <p:spPr>
          <a:xfrm>
            <a:off x="3737678" y="4028359"/>
            <a:ext cx="1931777" cy="193177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0E78438-CE98-45EF-921C-FD09CABE2274}"/>
              </a:ext>
            </a:extLst>
          </p:cNvPr>
          <p:cNvSpPr txBox="1"/>
          <p:nvPr/>
        </p:nvSpPr>
        <p:spPr>
          <a:xfrm>
            <a:off x="4079036" y="4346407"/>
            <a:ext cx="1249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W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FC8D588-25C5-49B8-B2AB-4CE6EA3B7B65}"/>
              </a:ext>
            </a:extLst>
          </p:cNvPr>
          <p:cNvGrpSpPr/>
          <p:nvPr/>
        </p:nvGrpSpPr>
        <p:grpSpPr>
          <a:xfrm>
            <a:off x="3737978" y="2474438"/>
            <a:ext cx="1931177" cy="1372124"/>
            <a:chOff x="941405" y="3988862"/>
            <a:chExt cx="2703592" cy="1372124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9AF2767-DFBC-4E7A-BA4D-8240CE85D72F}"/>
                </a:ext>
              </a:extLst>
            </p:cNvPr>
            <p:cNvSpPr txBox="1"/>
            <p:nvPr/>
          </p:nvSpPr>
          <p:spPr>
            <a:xfrm>
              <a:off x="941405" y="3988862"/>
              <a:ext cx="2703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B28283A-347A-46FB-8FA4-FC41A10A2C6C}"/>
                </a:ext>
              </a:extLst>
            </p:cNvPr>
            <p:cNvSpPr txBox="1"/>
            <p:nvPr/>
          </p:nvSpPr>
          <p:spPr>
            <a:xfrm>
              <a:off x="1082129" y="4687981"/>
              <a:ext cx="2380621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568386CD-B381-45C9-9F6F-2F63BDC3AF4E}"/>
              </a:ext>
            </a:extLst>
          </p:cNvPr>
          <p:cNvCxnSpPr>
            <a:cxnSpLocks/>
          </p:cNvCxnSpPr>
          <p:nvPr/>
        </p:nvCxnSpPr>
        <p:spPr>
          <a:xfrm>
            <a:off x="3859644" y="3036638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8EA2C5F-58EA-409A-B089-89A3EE0C9336}"/>
              </a:ext>
            </a:extLst>
          </p:cNvPr>
          <p:cNvSpPr/>
          <p:nvPr/>
        </p:nvSpPr>
        <p:spPr>
          <a:xfrm>
            <a:off x="852889" y="1355145"/>
            <a:ext cx="2131616" cy="4681458"/>
          </a:xfrm>
          <a:custGeom>
            <a:avLst/>
            <a:gdLst>
              <a:gd name="connsiteX0" fmla="*/ 195633 w 2304000"/>
              <a:gd name="connsiteY0" fmla="*/ 0 h 5060047"/>
              <a:gd name="connsiteX1" fmla="*/ 2108367 w 2304000"/>
              <a:gd name="connsiteY1" fmla="*/ 0 h 5060047"/>
              <a:gd name="connsiteX2" fmla="*/ 2304000 w 2304000"/>
              <a:gd name="connsiteY2" fmla="*/ 195633 h 5060047"/>
              <a:gd name="connsiteX3" fmla="*/ 2304000 w 2304000"/>
              <a:gd name="connsiteY3" fmla="*/ 3868367 h 5060047"/>
              <a:gd name="connsiteX4" fmla="*/ 2302665 w 2304000"/>
              <a:gd name="connsiteY4" fmla="*/ 3881610 h 5060047"/>
              <a:gd name="connsiteX5" fmla="*/ 2304000 w 2304000"/>
              <a:gd name="connsiteY5" fmla="*/ 3908047 h 5060047"/>
              <a:gd name="connsiteX6" fmla="*/ 1152000 w 2304000"/>
              <a:gd name="connsiteY6" fmla="*/ 5060047 h 5060047"/>
              <a:gd name="connsiteX7" fmla="*/ 0 w 2304000"/>
              <a:gd name="connsiteY7" fmla="*/ 3908047 h 5060047"/>
              <a:gd name="connsiteX8" fmla="*/ 1335 w 2304000"/>
              <a:gd name="connsiteY8" fmla="*/ 3881610 h 5060047"/>
              <a:gd name="connsiteX9" fmla="*/ 0 w 2304000"/>
              <a:gd name="connsiteY9" fmla="*/ 3868367 h 5060047"/>
              <a:gd name="connsiteX10" fmla="*/ 0 w 2304000"/>
              <a:gd name="connsiteY10" fmla="*/ 195633 h 5060047"/>
              <a:gd name="connsiteX11" fmla="*/ 195633 w 2304000"/>
              <a:gd name="connsiteY11" fmla="*/ 0 h 50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000" h="5060047">
                <a:moveTo>
                  <a:pt x="195633" y="0"/>
                </a:moveTo>
                <a:lnTo>
                  <a:pt x="2108367" y="0"/>
                </a:lnTo>
                <a:cubicBezTo>
                  <a:pt x="2216412" y="0"/>
                  <a:pt x="2304000" y="87588"/>
                  <a:pt x="2304000" y="195633"/>
                </a:cubicBezTo>
                <a:lnTo>
                  <a:pt x="2304000" y="3868367"/>
                </a:lnTo>
                <a:lnTo>
                  <a:pt x="2302665" y="3881610"/>
                </a:lnTo>
                <a:lnTo>
                  <a:pt x="2304000" y="3908047"/>
                </a:lnTo>
                <a:cubicBezTo>
                  <a:pt x="2304000" y="4544279"/>
                  <a:pt x="1788232" y="5060047"/>
                  <a:pt x="1152000" y="5060047"/>
                </a:cubicBezTo>
                <a:cubicBezTo>
                  <a:pt x="515768" y="5060047"/>
                  <a:pt x="0" y="4544279"/>
                  <a:pt x="0" y="3908047"/>
                </a:cubicBezTo>
                <a:lnTo>
                  <a:pt x="1335" y="3881610"/>
                </a:lnTo>
                <a:lnTo>
                  <a:pt x="0" y="3868367"/>
                </a:lnTo>
                <a:lnTo>
                  <a:pt x="0" y="195633"/>
                </a:lnTo>
                <a:cubicBezTo>
                  <a:pt x="0" y="87588"/>
                  <a:pt x="87588" y="0"/>
                  <a:pt x="195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DC68331-F204-4619-9D7C-53BC9B14E1BF}"/>
              </a:ext>
            </a:extLst>
          </p:cNvPr>
          <p:cNvSpPr/>
          <p:nvPr/>
        </p:nvSpPr>
        <p:spPr>
          <a:xfrm>
            <a:off x="952809" y="4028359"/>
            <a:ext cx="1931777" cy="19317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964B36-C385-4252-8067-BECA4AD80FB3}"/>
              </a:ext>
            </a:extLst>
          </p:cNvPr>
          <p:cNvSpPr txBox="1"/>
          <p:nvPr/>
        </p:nvSpPr>
        <p:spPr>
          <a:xfrm>
            <a:off x="1449658" y="4346407"/>
            <a:ext cx="9380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S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14D7973-316A-47CA-B8D5-133C7C1B9F09}"/>
              </a:ext>
            </a:extLst>
          </p:cNvPr>
          <p:cNvCxnSpPr>
            <a:cxnSpLocks/>
          </p:cNvCxnSpPr>
          <p:nvPr/>
        </p:nvCxnSpPr>
        <p:spPr>
          <a:xfrm>
            <a:off x="1074775" y="3039319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A1A4AB9-5242-423B-80FE-9DF47C2277B8}"/>
              </a:ext>
            </a:extLst>
          </p:cNvPr>
          <p:cNvGrpSpPr/>
          <p:nvPr/>
        </p:nvGrpSpPr>
        <p:grpSpPr>
          <a:xfrm>
            <a:off x="953109" y="2477119"/>
            <a:ext cx="1931177" cy="1372124"/>
            <a:chOff x="941405" y="3988862"/>
            <a:chExt cx="2703592" cy="1372124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23E9F8F-8009-4A4E-BA7A-72ED038CBEE8}"/>
                </a:ext>
              </a:extLst>
            </p:cNvPr>
            <p:cNvSpPr txBox="1"/>
            <p:nvPr/>
          </p:nvSpPr>
          <p:spPr>
            <a:xfrm>
              <a:off x="941405" y="3988862"/>
              <a:ext cx="2703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F123F06A-C4BB-4FDC-BAD0-353758ECB659}"/>
                </a:ext>
              </a:extLst>
            </p:cNvPr>
            <p:cNvSpPr txBox="1"/>
            <p:nvPr/>
          </p:nvSpPr>
          <p:spPr>
            <a:xfrm>
              <a:off x="1082129" y="4687981"/>
              <a:ext cx="2380621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85844D75-1E49-434A-ADD5-7B527D438DAB}"/>
              </a:ext>
            </a:extLst>
          </p:cNvPr>
          <p:cNvSpPr/>
          <p:nvPr/>
        </p:nvSpPr>
        <p:spPr>
          <a:xfrm>
            <a:off x="9207496" y="1355145"/>
            <a:ext cx="2131616" cy="4681458"/>
          </a:xfrm>
          <a:custGeom>
            <a:avLst/>
            <a:gdLst>
              <a:gd name="connsiteX0" fmla="*/ 195633 w 2304000"/>
              <a:gd name="connsiteY0" fmla="*/ 0 h 5060047"/>
              <a:gd name="connsiteX1" fmla="*/ 2108367 w 2304000"/>
              <a:gd name="connsiteY1" fmla="*/ 0 h 5060047"/>
              <a:gd name="connsiteX2" fmla="*/ 2304000 w 2304000"/>
              <a:gd name="connsiteY2" fmla="*/ 195633 h 5060047"/>
              <a:gd name="connsiteX3" fmla="*/ 2304000 w 2304000"/>
              <a:gd name="connsiteY3" fmla="*/ 3868367 h 5060047"/>
              <a:gd name="connsiteX4" fmla="*/ 2302665 w 2304000"/>
              <a:gd name="connsiteY4" fmla="*/ 3881610 h 5060047"/>
              <a:gd name="connsiteX5" fmla="*/ 2304000 w 2304000"/>
              <a:gd name="connsiteY5" fmla="*/ 3908047 h 5060047"/>
              <a:gd name="connsiteX6" fmla="*/ 1152000 w 2304000"/>
              <a:gd name="connsiteY6" fmla="*/ 5060047 h 5060047"/>
              <a:gd name="connsiteX7" fmla="*/ 0 w 2304000"/>
              <a:gd name="connsiteY7" fmla="*/ 3908047 h 5060047"/>
              <a:gd name="connsiteX8" fmla="*/ 1335 w 2304000"/>
              <a:gd name="connsiteY8" fmla="*/ 3881610 h 5060047"/>
              <a:gd name="connsiteX9" fmla="*/ 0 w 2304000"/>
              <a:gd name="connsiteY9" fmla="*/ 3868367 h 5060047"/>
              <a:gd name="connsiteX10" fmla="*/ 0 w 2304000"/>
              <a:gd name="connsiteY10" fmla="*/ 195633 h 5060047"/>
              <a:gd name="connsiteX11" fmla="*/ 195633 w 2304000"/>
              <a:gd name="connsiteY11" fmla="*/ 0 h 50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000" h="5060047">
                <a:moveTo>
                  <a:pt x="195633" y="0"/>
                </a:moveTo>
                <a:lnTo>
                  <a:pt x="2108367" y="0"/>
                </a:lnTo>
                <a:cubicBezTo>
                  <a:pt x="2216412" y="0"/>
                  <a:pt x="2304000" y="87588"/>
                  <a:pt x="2304000" y="195633"/>
                </a:cubicBezTo>
                <a:lnTo>
                  <a:pt x="2304000" y="3868367"/>
                </a:lnTo>
                <a:lnTo>
                  <a:pt x="2302665" y="3881610"/>
                </a:lnTo>
                <a:lnTo>
                  <a:pt x="2304000" y="3908047"/>
                </a:lnTo>
                <a:cubicBezTo>
                  <a:pt x="2304000" y="4544279"/>
                  <a:pt x="1788232" y="5060047"/>
                  <a:pt x="1152000" y="5060047"/>
                </a:cubicBezTo>
                <a:cubicBezTo>
                  <a:pt x="515768" y="5060047"/>
                  <a:pt x="0" y="4544279"/>
                  <a:pt x="0" y="3908047"/>
                </a:cubicBezTo>
                <a:lnTo>
                  <a:pt x="1335" y="3881610"/>
                </a:lnTo>
                <a:lnTo>
                  <a:pt x="0" y="3868367"/>
                </a:lnTo>
                <a:lnTo>
                  <a:pt x="0" y="195633"/>
                </a:lnTo>
                <a:cubicBezTo>
                  <a:pt x="0" y="87588"/>
                  <a:pt x="87588" y="0"/>
                  <a:pt x="195633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C4A03FB-B91D-4085-9AAE-B8F1B2FA7A02}"/>
              </a:ext>
            </a:extLst>
          </p:cNvPr>
          <p:cNvSpPr/>
          <p:nvPr/>
        </p:nvSpPr>
        <p:spPr>
          <a:xfrm>
            <a:off x="9307416" y="4028359"/>
            <a:ext cx="1931777" cy="193177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3432FE6-14BA-4E3C-AA50-775136CE8903}"/>
              </a:ext>
            </a:extLst>
          </p:cNvPr>
          <p:cNvSpPr txBox="1"/>
          <p:nvPr/>
        </p:nvSpPr>
        <p:spPr>
          <a:xfrm>
            <a:off x="9836325" y="4346407"/>
            <a:ext cx="8739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T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CFA27095-0133-4E3D-BE99-06247D159EFF}"/>
              </a:ext>
            </a:extLst>
          </p:cNvPr>
          <p:cNvGrpSpPr/>
          <p:nvPr/>
        </p:nvGrpSpPr>
        <p:grpSpPr>
          <a:xfrm>
            <a:off x="9307716" y="2449450"/>
            <a:ext cx="1931177" cy="1372124"/>
            <a:chOff x="941405" y="3988862"/>
            <a:chExt cx="2703592" cy="1372124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8FFC149-EF59-46E5-9629-69D7C13D35FC}"/>
                </a:ext>
              </a:extLst>
            </p:cNvPr>
            <p:cNvSpPr txBox="1"/>
            <p:nvPr/>
          </p:nvSpPr>
          <p:spPr>
            <a:xfrm>
              <a:off x="941405" y="3988862"/>
              <a:ext cx="2703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6C427832-AFDA-4779-BE17-6BE635233ECC}"/>
                </a:ext>
              </a:extLst>
            </p:cNvPr>
            <p:cNvSpPr txBox="1"/>
            <p:nvPr/>
          </p:nvSpPr>
          <p:spPr>
            <a:xfrm>
              <a:off x="1082129" y="4687981"/>
              <a:ext cx="2380621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E40E6DC8-2D76-4700-816D-231FF1DC2B37}"/>
              </a:ext>
            </a:extLst>
          </p:cNvPr>
          <p:cNvCxnSpPr>
            <a:cxnSpLocks/>
          </p:cNvCxnSpPr>
          <p:nvPr/>
        </p:nvCxnSpPr>
        <p:spPr>
          <a:xfrm>
            <a:off x="9429382" y="3011650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67D3A9B6-E0E1-47D6-84CB-4B0CD644BA0B}"/>
              </a:ext>
            </a:extLst>
          </p:cNvPr>
          <p:cNvSpPr/>
          <p:nvPr/>
        </p:nvSpPr>
        <p:spPr>
          <a:xfrm>
            <a:off x="6422627" y="1355145"/>
            <a:ext cx="2131616" cy="4681458"/>
          </a:xfrm>
          <a:custGeom>
            <a:avLst/>
            <a:gdLst>
              <a:gd name="connsiteX0" fmla="*/ 195633 w 2304000"/>
              <a:gd name="connsiteY0" fmla="*/ 0 h 5060047"/>
              <a:gd name="connsiteX1" fmla="*/ 2108367 w 2304000"/>
              <a:gd name="connsiteY1" fmla="*/ 0 h 5060047"/>
              <a:gd name="connsiteX2" fmla="*/ 2304000 w 2304000"/>
              <a:gd name="connsiteY2" fmla="*/ 195633 h 5060047"/>
              <a:gd name="connsiteX3" fmla="*/ 2304000 w 2304000"/>
              <a:gd name="connsiteY3" fmla="*/ 3868367 h 5060047"/>
              <a:gd name="connsiteX4" fmla="*/ 2302665 w 2304000"/>
              <a:gd name="connsiteY4" fmla="*/ 3881610 h 5060047"/>
              <a:gd name="connsiteX5" fmla="*/ 2304000 w 2304000"/>
              <a:gd name="connsiteY5" fmla="*/ 3908047 h 5060047"/>
              <a:gd name="connsiteX6" fmla="*/ 1152000 w 2304000"/>
              <a:gd name="connsiteY6" fmla="*/ 5060047 h 5060047"/>
              <a:gd name="connsiteX7" fmla="*/ 0 w 2304000"/>
              <a:gd name="connsiteY7" fmla="*/ 3908047 h 5060047"/>
              <a:gd name="connsiteX8" fmla="*/ 1335 w 2304000"/>
              <a:gd name="connsiteY8" fmla="*/ 3881610 h 5060047"/>
              <a:gd name="connsiteX9" fmla="*/ 0 w 2304000"/>
              <a:gd name="connsiteY9" fmla="*/ 3868367 h 5060047"/>
              <a:gd name="connsiteX10" fmla="*/ 0 w 2304000"/>
              <a:gd name="connsiteY10" fmla="*/ 195633 h 5060047"/>
              <a:gd name="connsiteX11" fmla="*/ 195633 w 2304000"/>
              <a:gd name="connsiteY11" fmla="*/ 0 h 50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4000" h="5060047">
                <a:moveTo>
                  <a:pt x="195633" y="0"/>
                </a:moveTo>
                <a:lnTo>
                  <a:pt x="2108367" y="0"/>
                </a:lnTo>
                <a:cubicBezTo>
                  <a:pt x="2216412" y="0"/>
                  <a:pt x="2304000" y="87588"/>
                  <a:pt x="2304000" y="195633"/>
                </a:cubicBezTo>
                <a:lnTo>
                  <a:pt x="2304000" y="3868367"/>
                </a:lnTo>
                <a:lnTo>
                  <a:pt x="2302665" y="3881610"/>
                </a:lnTo>
                <a:lnTo>
                  <a:pt x="2304000" y="3908047"/>
                </a:lnTo>
                <a:cubicBezTo>
                  <a:pt x="2304000" y="4544279"/>
                  <a:pt x="1788232" y="5060047"/>
                  <a:pt x="1152000" y="5060047"/>
                </a:cubicBezTo>
                <a:cubicBezTo>
                  <a:pt x="515768" y="5060047"/>
                  <a:pt x="0" y="4544279"/>
                  <a:pt x="0" y="3908047"/>
                </a:cubicBezTo>
                <a:lnTo>
                  <a:pt x="1335" y="3881610"/>
                </a:lnTo>
                <a:lnTo>
                  <a:pt x="0" y="3868367"/>
                </a:lnTo>
                <a:lnTo>
                  <a:pt x="0" y="195633"/>
                </a:lnTo>
                <a:cubicBezTo>
                  <a:pt x="0" y="87588"/>
                  <a:pt x="87588" y="0"/>
                  <a:pt x="195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C9BBB3F-EE8C-4DDE-B32F-C3264F785FC6}"/>
              </a:ext>
            </a:extLst>
          </p:cNvPr>
          <p:cNvSpPr/>
          <p:nvPr/>
        </p:nvSpPr>
        <p:spPr>
          <a:xfrm>
            <a:off x="6522547" y="4028359"/>
            <a:ext cx="1931777" cy="19317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0E8EEB7-4023-42C7-9B50-E135CFCFE066}"/>
              </a:ext>
            </a:extLst>
          </p:cNvPr>
          <p:cNvSpPr txBox="1"/>
          <p:nvPr/>
        </p:nvSpPr>
        <p:spPr>
          <a:xfrm>
            <a:off x="6956879" y="4346407"/>
            <a:ext cx="10631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28664BAA-A508-4FF6-8F1B-68EBA71E01BE}"/>
              </a:ext>
            </a:extLst>
          </p:cNvPr>
          <p:cNvCxnSpPr>
            <a:cxnSpLocks/>
          </p:cNvCxnSpPr>
          <p:nvPr/>
        </p:nvCxnSpPr>
        <p:spPr>
          <a:xfrm>
            <a:off x="6644513" y="3008969"/>
            <a:ext cx="168784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9B804BD4-12AB-4101-BB5A-A549B8B8D1C3}"/>
              </a:ext>
            </a:extLst>
          </p:cNvPr>
          <p:cNvGrpSpPr/>
          <p:nvPr/>
        </p:nvGrpSpPr>
        <p:grpSpPr>
          <a:xfrm>
            <a:off x="6522847" y="2446769"/>
            <a:ext cx="1931177" cy="1372124"/>
            <a:chOff x="941405" y="3988862"/>
            <a:chExt cx="2703592" cy="1372124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C594C087-EF76-4C3E-A452-ECEFF6265504}"/>
                </a:ext>
              </a:extLst>
            </p:cNvPr>
            <p:cNvSpPr txBox="1"/>
            <p:nvPr/>
          </p:nvSpPr>
          <p:spPr>
            <a:xfrm>
              <a:off x="941405" y="3988862"/>
              <a:ext cx="27035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TITLE HERE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8D076931-1840-4CA7-9985-8FD10D5FCF1C}"/>
                </a:ext>
              </a:extLst>
            </p:cNvPr>
            <p:cNvSpPr txBox="1"/>
            <p:nvPr/>
          </p:nvSpPr>
          <p:spPr>
            <a:xfrm>
              <a:off x="1082129" y="4687981"/>
              <a:ext cx="2380621" cy="67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Lorem ipsum dolor sit amet, consectetuer adipiscing elit</a:t>
              </a:r>
              <a:r>
                <a:rPr kumimoji="0" lang="en-US" altLang="zh-CN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 Maecenas</a:t>
              </a:r>
            </a:p>
          </p:txBody>
        </p:sp>
      </p:grpSp>
      <p:sp>
        <p:nvSpPr>
          <p:cNvPr id="55" name="Leaf" title="Icon of a leaf">
            <a:extLst>
              <a:ext uri="{FF2B5EF4-FFF2-40B4-BE49-F238E27FC236}">
                <a16:creationId xmlns:a16="http://schemas.microsoft.com/office/drawing/2014/main" id="{67F8462E-B0E7-4567-949B-EA0E1337B091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574017" y="1667918"/>
            <a:ext cx="367730" cy="553672"/>
          </a:xfrm>
          <a:custGeom>
            <a:avLst/>
            <a:gdLst>
              <a:gd name="T0" fmla="*/ 497 w 2487"/>
              <a:gd name="T1" fmla="*/ 2737 h 3743"/>
              <a:gd name="T2" fmla="*/ 249 w 2487"/>
              <a:gd name="T3" fmla="*/ 1990 h 3743"/>
              <a:gd name="T4" fmla="*/ 995 w 2487"/>
              <a:gd name="T5" fmla="*/ 995 h 3743"/>
              <a:gd name="T6" fmla="*/ 1741 w 2487"/>
              <a:gd name="T7" fmla="*/ 0 h 3743"/>
              <a:gd name="T8" fmla="*/ 2487 w 2487"/>
              <a:gd name="T9" fmla="*/ 1617 h 3743"/>
              <a:gd name="T10" fmla="*/ 871 w 2487"/>
              <a:gd name="T11" fmla="*/ 3234 h 3743"/>
              <a:gd name="T12" fmla="*/ 746 w 2487"/>
              <a:gd name="T13" fmla="*/ 3234 h 3743"/>
              <a:gd name="T14" fmla="*/ 0 w 2487"/>
              <a:gd name="T15" fmla="*/ 3743 h 3743"/>
              <a:gd name="T16" fmla="*/ 357 w 2487"/>
              <a:gd name="T17" fmla="*/ 3527 h 3743"/>
              <a:gd name="T18" fmla="*/ 997 w 2487"/>
              <a:gd name="T19" fmla="*/ 2999 h 3743"/>
              <a:gd name="T20" fmla="*/ 1525 w 2487"/>
              <a:gd name="T21" fmla="*/ 2358 h 3743"/>
              <a:gd name="T22" fmla="*/ 1741 w 2487"/>
              <a:gd name="T23" fmla="*/ 2002 h 3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87" h="3743">
                <a:moveTo>
                  <a:pt x="497" y="2737"/>
                </a:moveTo>
                <a:cubicBezTo>
                  <a:pt x="344" y="2546"/>
                  <a:pt x="249" y="2282"/>
                  <a:pt x="249" y="1990"/>
                </a:cubicBezTo>
                <a:cubicBezTo>
                  <a:pt x="249" y="1602"/>
                  <a:pt x="534" y="1250"/>
                  <a:pt x="995" y="995"/>
                </a:cubicBezTo>
                <a:cubicBezTo>
                  <a:pt x="1456" y="741"/>
                  <a:pt x="1741" y="389"/>
                  <a:pt x="1741" y="0"/>
                </a:cubicBezTo>
                <a:cubicBezTo>
                  <a:pt x="2202" y="414"/>
                  <a:pt x="2487" y="985"/>
                  <a:pt x="2487" y="1617"/>
                </a:cubicBezTo>
                <a:cubicBezTo>
                  <a:pt x="2487" y="2511"/>
                  <a:pt x="1764" y="3234"/>
                  <a:pt x="871" y="3234"/>
                </a:cubicBezTo>
                <a:cubicBezTo>
                  <a:pt x="746" y="3234"/>
                  <a:pt x="746" y="3234"/>
                  <a:pt x="746" y="3234"/>
                </a:cubicBezTo>
                <a:moveTo>
                  <a:pt x="0" y="3743"/>
                </a:moveTo>
                <a:cubicBezTo>
                  <a:pt x="122" y="3677"/>
                  <a:pt x="241" y="3604"/>
                  <a:pt x="357" y="3527"/>
                </a:cubicBezTo>
                <a:cubicBezTo>
                  <a:pt x="587" y="3371"/>
                  <a:pt x="801" y="3194"/>
                  <a:pt x="997" y="2999"/>
                </a:cubicBezTo>
                <a:cubicBezTo>
                  <a:pt x="1192" y="2803"/>
                  <a:pt x="1369" y="2589"/>
                  <a:pt x="1525" y="2358"/>
                </a:cubicBezTo>
                <a:cubicBezTo>
                  <a:pt x="1602" y="2243"/>
                  <a:pt x="1675" y="2124"/>
                  <a:pt x="1741" y="2002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56" name="Sustainable_EC0A" title="Icon of a tree branch">
            <a:extLst>
              <a:ext uri="{FF2B5EF4-FFF2-40B4-BE49-F238E27FC236}">
                <a16:creationId xmlns:a16="http://schemas.microsoft.com/office/drawing/2014/main" id="{85D1A9E9-2711-4548-8CC1-0BDC944EEF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96337" y="1735695"/>
            <a:ext cx="532490" cy="501608"/>
          </a:xfrm>
          <a:custGeom>
            <a:avLst/>
            <a:gdLst>
              <a:gd name="T0" fmla="*/ 3750 w 3750"/>
              <a:gd name="T1" fmla="*/ 0 h 3531"/>
              <a:gd name="T2" fmla="*/ 3750 w 3750"/>
              <a:gd name="T3" fmla="*/ 1375 h 3531"/>
              <a:gd name="T4" fmla="*/ 2375 w 3750"/>
              <a:gd name="T5" fmla="*/ 2750 h 3531"/>
              <a:gd name="T6" fmla="*/ 1000 w 3750"/>
              <a:gd name="T7" fmla="*/ 1375 h 3531"/>
              <a:gd name="T8" fmla="*/ 2375 w 3750"/>
              <a:gd name="T9" fmla="*/ 0 h 3531"/>
              <a:gd name="T10" fmla="*/ 3750 w 3750"/>
              <a:gd name="T11" fmla="*/ 0 h 3531"/>
              <a:gd name="T12" fmla="*/ 219 w 3750"/>
              <a:gd name="T13" fmla="*/ 3531 h 3531"/>
              <a:gd name="T14" fmla="*/ 2875 w 3750"/>
              <a:gd name="T15" fmla="*/ 875 h 3531"/>
              <a:gd name="T16" fmla="*/ 500 w 3750"/>
              <a:gd name="T17" fmla="*/ 1000 h 3531"/>
              <a:gd name="T18" fmla="*/ 1000 w 3750"/>
              <a:gd name="T19" fmla="*/ 1500 h 3531"/>
              <a:gd name="T20" fmla="*/ 1204 w 3750"/>
              <a:gd name="T21" fmla="*/ 657 h 3531"/>
              <a:gd name="T22" fmla="*/ 750 w 3750"/>
              <a:gd name="T23" fmla="*/ 500 h 3531"/>
              <a:gd name="T24" fmla="*/ 0 w 3750"/>
              <a:gd name="T25" fmla="*/ 500 h 3531"/>
              <a:gd name="T26" fmla="*/ 0 w 3750"/>
              <a:gd name="T27" fmla="*/ 1250 h 3531"/>
              <a:gd name="T28" fmla="*/ 750 w 3750"/>
              <a:gd name="T29" fmla="*/ 2000 h 3531"/>
              <a:gd name="T30" fmla="*/ 1107 w 3750"/>
              <a:gd name="T31" fmla="*/ 1906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50" h="3531">
                <a:moveTo>
                  <a:pt x="3750" y="0"/>
                </a:moveTo>
                <a:cubicBezTo>
                  <a:pt x="3750" y="1375"/>
                  <a:pt x="3750" y="1375"/>
                  <a:pt x="3750" y="1375"/>
                </a:cubicBezTo>
                <a:cubicBezTo>
                  <a:pt x="3750" y="2134"/>
                  <a:pt x="3134" y="2750"/>
                  <a:pt x="2375" y="2750"/>
                </a:cubicBezTo>
                <a:cubicBezTo>
                  <a:pt x="1616" y="2750"/>
                  <a:pt x="1000" y="2134"/>
                  <a:pt x="1000" y="1375"/>
                </a:cubicBezTo>
                <a:cubicBezTo>
                  <a:pt x="1000" y="616"/>
                  <a:pt x="1616" y="0"/>
                  <a:pt x="2375" y="0"/>
                </a:cubicBezTo>
                <a:lnTo>
                  <a:pt x="3750" y="0"/>
                </a:lnTo>
                <a:close/>
                <a:moveTo>
                  <a:pt x="219" y="3531"/>
                </a:moveTo>
                <a:cubicBezTo>
                  <a:pt x="2875" y="875"/>
                  <a:pt x="2875" y="875"/>
                  <a:pt x="2875" y="875"/>
                </a:cubicBezTo>
                <a:moveTo>
                  <a:pt x="500" y="1000"/>
                </a:moveTo>
                <a:cubicBezTo>
                  <a:pt x="1000" y="1500"/>
                  <a:pt x="1000" y="1500"/>
                  <a:pt x="1000" y="1500"/>
                </a:cubicBezTo>
                <a:moveTo>
                  <a:pt x="1204" y="657"/>
                </a:moveTo>
                <a:cubicBezTo>
                  <a:pt x="1078" y="560"/>
                  <a:pt x="922" y="500"/>
                  <a:pt x="750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1250"/>
                  <a:pt x="0" y="1250"/>
                  <a:pt x="0" y="1250"/>
                </a:cubicBezTo>
                <a:cubicBezTo>
                  <a:pt x="0" y="1664"/>
                  <a:pt x="336" y="2000"/>
                  <a:pt x="750" y="2000"/>
                </a:cubicBezTo>
                <a:cubicBezTo>
                  <a:pt x="880" y="2000"/>
                  <a:pt x="1000" y="1964"/>
                  <a:pt x="1107" y="1906"/>
                </a:cubicBezTo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57" name="plant_3" title="Icon of three stalks of wheat">
            <a:extLst>
              <a:ext uri="{FF2B5EF4-FFF2-40B4-BE49-F238E27FC236}">
                <a16:creationId xmlns:a16="http://schemas.microsoft.com/office/drawing/2014/main" id="{136A8E81-AF87-495C-B945-44476C51FF5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65288" y="1688296"/>
            <a:ext cx="321656" cy="553670"/>
          </a:xfrm>
          <a:custGeom>
            <a:avLst/>
            <a:gdLst>
              <a:gd name="T0" fmla="*/ 130 w 205"/>
              <a:gd name="T1" fmla="*/ 78 h 355"/>
              <a:gd name="T2" fmla="*/ 102 w 205"/>
              <a:gd name="T3" fmla="*/ 106 h 355"/>
              <a:gd name="T4" fmla="*/ 73 w 205"/>
              <a:gd name="T5" fmla="*/ 77 h 355"/>
              <a:gd name="T6" fmla="*/ 73 w 205"/>
              <a:gd name="T7" fmla="*/ 47 h 355"/>
              <a:gd name="T8" fmla="*/ 102 w 205"/>
              <a:gd name="T9" fmla="*/ 76 h 355"/>
              <a:gd name="T10" fmla="*/ 130 w 205"/>
              <a:gd name="T11" fmla="*/ 48 h 355"/>
              <a:gd name="T12" fmla="*/ 73 w 205"/>
              <a:gd name="T13" fmla="*/ 17 h 355"/>
              <a:gd name="T14" fmla="*/ 102 w 205"/>
              <a:gd name="T15" fmla="*/ 46 h 355"/>
              <a:gd name="T16" fmla="*/ 130 w 205"/>
              <a:gd name="T17" fmla="*/ 18 h 355"/>
              <a:gd name="T18" fmla="*/ 102 w 205"/>
              <a:gd name="T19" fmla="*/ 0 h 355"/>
              <a:gd name="T20" fmla="*/ 102 w 205"/>
              <a:gd name="T21" fmla="*/ 46 h 355"/>
              <a:gd name="T22" fmla="*/ 146 w 205"/>
              <a:gd name="T23" fmla="*/ 137 h 355"/>
              <a:gd name="T24" fmla="*/ 174 w 205"/>
              <a:gd name="T25" fmla="*/ 166 h 355"/>
              <a:gd name="T26" fmla="*/ 202 w 205"/>
              <a:gd name="T27" fmla="*/ 138 h 355"/>
              <a:gd name="T28" fmla="*/ 146 w 205"/>
              <a:gd name="T29" fmla="*/ 107 h 355"/>
              <a:gd name="T30" fmla="*/ 174 w 205"/>
              <a:gd name="T31" fmla="*/ 136 h 355"/>
              <a:gd name="T32" fmla="*/ 202 w 205"/>
              <a:gd name="T33" fmla="*/ 108 h 355"/>
              <a:gd name="T34" fmla="*/ 146 w 205"/>
              <a:gd name="T35" fmla="*/ 77 h 355"/>
              <a:gd name="T36" fmla="*/ 174 w 205"/>
              <a:gd name="T37" fmla="*/ 106 h 355"/>
              <a:gd name="T38" fmla="*/ 202 w 205"/>
              <a:gd name="T39" fmla="*/ 78 h 355"/>
              <a:gd name="T40" fmla="*/ 174 w 205"/>
              <a:gd name="T41" fmla="*/ 60 h 355"/>
              <a:gd name="T42" fmla="*/ 174 w 205"/>
              <a:gd name="T43" fmla="*/ 106 h 355"/>
              <a:gd name="T44" fmla="*/ 5 w 205"/>
              <a:gd name="T45" fmla="*/ 137 h 355"/>
              <a:gd name="T46" fmla="*/ 34 w 205"/>
              <a:gd name="T47" fmla="*/ 166 h 355"/>
              <a:gd name="T48" fmla="*/ 62 w 205"/>
              <a:gd name="T49" fmla="*/ 138 h 355"/>
              <a:gd name="T50" fmla="*/ 5 w 205"/>
              <a:gd name="T51" fmla="*/ 107 h 355"/>
              <a:gd name="T52" fmla="*/ 34 w 205"/>
              <a:gd name="T53" fmla="*/ 136 h 355"/>
              <a:gd name="T54" fmla="*/ 62 w 205"/>
              <a:gd name="T55" fmla="*/ 108 h 355"/>
              <a:gd name="T56" fmla="*/ 5 w 205"/>
              <a:gd name="T57" fmla="*/ 77 h 355"/>
              <a:gd name="T58" fmla="*/ 34 w 205"/>
              <a:gd name="T59" fmla="*/ 106 h 355"/>
              <a:gd name="T60" fmla="*/ 62 w 205"/>
              <a:gd name="T61" fmla="*/ 78 h 355"/>
              <a:gd name="T62" fmla="*/ 34 w 205"/>
              <a:gd name="T63" fmla="*/ 60 h 355"/>
              <a:gd name="T64" fmla="*/ 34 w 205"/>
              <a:gd name="T65" fmla="*/ 106 h 355"/>
              <a:gd name="T66" fmla="*/ 34 w 205"/>
              <a:gd name="T67" fmla="*/ 208 h 355"/>
              <a:gd name="T68" fmla="*/ 34 w 205"/>
              <a:gd name="T69" fmla="*/ 166 h 355"/>
              <a:gd name="T70" fmla="*/ 102 w 205"/>
              <a:gd name="T71" fmla="*/ 106 h 355"/>
              <a:gd name="T72" fmla="*/ 102 w 205"/>
              <a:gd name="T73" fmla="*/ 252 h 355"/>
              <a:gd name="T74" fmla="*/ 174 w 205"/>
              <a:gd name="T75" fmla="*/ 166 h 355"/>
              <a:gd name="T76" fmla="*/ 174 w 205"/>
              <a:gd name="T77" fmla="*/ 204 h 355"/>
              <a:gd name="T78" fmla="*/ 31 w 205"/>
              <a:gd name="T79" fmla="*/ 294 h 355"/>
              <a:gd name="T80" fmla="*/ 88 w 205"/>
              <a:gd name="T81" fmla="*/ 349 h 355"/>
              <a:gd name="T82" fmla="*/ 78 w 205"/>
              <a:gd name="T83" fmla="*/ 270 h 355"/>
              <a:gd name="T84" fmla="*/ 2 w 205"/>
              <a:gd name="T85" fmla="*/ 173 h 355"/>
              <a:gd name="T86" fmla="*/ 31 w 205"/>
              <a:gd name="T87" fmla="*/ 294 h 355"/>
              <a:gd name="T88" fmla="*/ 174 w 205"/>
              <a:gd name="T89" fmla="*/ 294 h 355"/>
              <a:gd name="T90" fmla="*/ 203 w 205"/>
              <a:gd name="T91" fmla="*/ 173 h 355"/>
              <a:gd name="T92" fmla="*/ 127 w 205"/>
              <a:gd name="T93" fmla="*/ 270 h 355"/>
              <a:gd name="T94" fmla="*/ 117 w 205"/>
              <a:gd name="T95" fmla="*/ 349 h 355"/>
              <a:gd name="T96" fmla="*/ 174 w 205"/>
              <a:gd name="T97" fmla="*/ 29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5" h="355">
                <a:moveTo>
                  <a:pt x="130" y="78"/>
                </a:moveTo>
                <a:cubicBezTo>
                  <a:pt x="102" y="106"/>
                  <a:pt x="102" y="106"/>
                  <a:pt x="102" y="106"/>
                </a:cubicBezTo>
                <a:cubicBezTo>
                  <a:pt x="73" y="77"/>
                  <a:pt x="73" y="77"/>
                  <a:pt x="73" y="77"/>
                </a:cubicBezTo>
                <a:moveTo>
                  <a:pt x="73" y="47"/>
                </a:moveTo>
                <a:cubicBezTo>
                  <a:pt x="102" y="76"/>
                  <a:pt x="102" y="76"/>
                  <a:pt x="102" y="76"/>
                </a:cubicBezTo>
                <a:cubicBezTo>
                  <a:pt x="130" y="48"/>
                  <a:pt x="130" y="48"/>
                  <a:pt x="130" y="48"/>
                </a:cubicBezTo>
                <a:moveTo>
                  <a:pt x="73" y="17"/>
                </a:moveTo>
                <a:cubicBezTo>
                  <a:pt x="102" y="46"/>
                  <a:pt x="102" y="46"/>
                  <a:pt x="102" y="46"/>
                </a:cubicBezTo>
                <a:cubicBezTo>
                  <a:pt x="130" y="18"/>
                  <a:pt x="130" y="18"/>
                  <a:pt x="130" y="18"/>
                </a:cubicBezTo>
                <a:moveTo>
                  <a:pt x="102" y="0"/>
                </a:moveTo>
                <a:cubicBezTo>
                  <a:pt x="102" y="46"/>
                  <a:pt x="102" y="46"/>
                  <a:pt x="102" y="46"/>
                </a:cubicBezTo>
                <a:moveTo>
                  <a:pt x="146" y="137"/>
                </a:moveTo>
                <a:cubicBezTo>
                  <a:pt x="174" y="166"/>
                  <a:pt x="174" y="166"/>
                  <a:pt x="174" y="166"/>
                </a:cubicBezTo>
                <a:cubicBezTo>
                  <a:pt x="202" y="138"/>
                  <a:pt x="202" y="138"/>
                  <a:pt x="202" y="138"/>
                </a:cubicBezTo>
                <a:moveTo>
                  <a:pt x="146" y="107"/>
                </a:moveTo>
                <a:cubicBezTo>
                  <a:pt x="174" y="136"/>
                  <a:pt x="174" y="136"/>
                  <a:pt x="174" y="136"/>
                </a:cubicBezTo>
                <a:cubicBezTo>
                  <a:pt x="202" y="108"/>
                  <a:pt x="202" y="108"/>
                  <a:pt x="202" y="108"/>
                </a:cubicBezTo>
                <a:moveTo>
                  <a:pt x="146" y="77"/>
                </a:moveTo>
                <a:cubicBezTo>
                  <a:pt x="174" y="106"/>
                  <a:pt x="174" y="106"/>
                  <a:pt x="174" y="106"/>
                </a:cubicBezTo>
                <a:cubicBezTo>
                  <a:pt x="202" y="78"/>
                  <a:pt x="202" y="78"/>
                  <a:pt x="202" y="78"/>
                </a:cubicBezTo>
                <a:moveTo>
                  <a:pt x="174" y="60"/>
                </a:moveTo>
                <a:cubicBezTo>
                  <a:pt x="174" y="106"/>
                  <a:pt x="174" y="106"/>
                  <a:pt x="174" y="106"/>
                </a:cubicBezTo>
                <a:moveTo>
                  <a:pt x="5" y="137"/>
                </a:moveTo>
                <a:cubicBezTo>
                  <a:pt x="34" y="166"/>
                  <a:pt x="34" y="166"/>
                  <a:pt x="34" y="166"/>
                </a:cubicBezTo>
                <a:cubicBezTo>
                  <a:pt x="62" y="138"/>
                  <a:pt x="62" y="138"/>
                  <a:pt x="62" y="138"/>
                </a:cubicBezTo>
                <a:moveTo>
                  <a:pt x="5" y="107"/>
                </a:moveTo>
                <a:cubicBezTo>
                  <a:pt x="34" y="136"/>
                  <a:pt x="34" y="136"/>
                  <a:pt x="34" y="136"/>
                </a:cubicBezTo>
                <a:cubicBezTo>
                  <a:pt x="62" y="108"/>
                  <a:pt x="62" y="108"/>
                  <a:pt x="62" y="108"/>
                </a:cubicBezTo>
                <a:moveTo>
                  <a:pt x="5" y="77"/>
                </a:moveTo>
                <a:cubicBezTo>
                  <a:pt x="34" y="106"/>
                  <a:pt x="34" y="106"/>
                  <a:pt x="34" y="106"/>
                </a:cubicBezTo>
                <a:cubicBezTo>
                  <a:pt x="62" y="78"/>
                  <a:pt x="62" y="78"/>
                  <a:pt x="62" y="78"/>
                </a:cubicBezTo>
                <a:moveTo>
                  <a:pt x="34" y="60"/>
                </a:moveTo>
                <a:cubicBezTo>
                  <a:pt x="34" y="106"/>
                  <a:pt x="34" y="106"/>
                  <a:pt x="34" y="106"/>
                </a:cubicBezTo>
                <a:moveTo>
                  <a:pt x="34" y="208"/>
                </a:moveTo>
                <a:cubicBezTo>
                  <a:pt x="34" y="166"/>
                  <a:pt x="34" y="166"/>
                  <a:pt x="34" y="166"/>
                </a:cubicBezTo>
                <a:moveTo>
                  <a:pt x="102" y="106"/>
                </a:moveTo>
                <a:cubicBezTo>
                  <a:pt x="102" y="252"/>
                  <a:pt x="102" y="252"/>
                  <a:pt x="102" y="252"/>
                </a:cubicBezTo>
                <a:moveTo>
                  <a:pt x="174" y="166"/>
                </a:moveTo>
                <a:cubicBezTo>
                  <a:pt x="174" y="204"/>
                  <a:pt x="174" y="204"/>
                  <a:pt x="174" y="204"/>
                </a:cubicBezTo>
                <a:moveTo>
                  <a:pt x="31" y="294"/>
                </a:moveTo>
                <a:cubicBezTo>
                  <a:pt x="45" y="323"/>
                  <a:pt x="75" y="355"/>
                  <a:pt x="88" y="349"/>
                </a:cubicBezTo>
                <a:cubicBezTo>
                  <a:pt x="101" y="342"/>
                  <a:pt x="97" y="307"/>
                  <a:pt x="78" y="270"/>
                </a:cubicBezTo>
                <a:cubicBezTo>
                  <a:pt x="60" y="233"/>
                  <a:pt x="3" y="173"/>
                  <a:pt x="2" y="173"/>
                </a:cubicBezTo>
                <a:cubicBezTo>
                  <a:pt x="0" y="172"/>
                  <a:pt x="17" y="264"/>
                  <a:pt x="31" y="294"/>
                </a:cubicBezTo>
                <a:close/>
                <a:moveTo>
                  <a:pt x="174" y="294"/>
                </a:moveTo>
                <a:cubicBezTo>
                  <a:pt x="189" y="264"/>
                  <a:pt x="205" y="172"/>
                  <a:pt x="203" y="173"/>
                </a:cubicBezTo>
                <a:cubicBezTo>
                  <a:pt x="202" y="173"/>
                  <a:pt x="145" y="233"/>
                  <a:pt x="127" y="270"/>
                </a:cubicBezTo>
                <a:cubicBezTo>
                  <a:pt x="109" y="307"/>
                  <a:pt x="104" y="342"/>
                  <a:pt x="117" y="349"/>
                </a:cubicBezTo>
                <a:cubicBezTo>
                  <a:pt x="130" y="355"/>
                  <a:pt x="160" y="323"/>
                  <a:pt x="174" y="294"/>
                </a:cubicBez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  <p:sp>
        <p:nvSpPr>
          <p:cNvPr id="58" name="Tree" title="Icon of a tree">
            <a:extLst>
              <a:ext uri="{FF2B5EF4-FFF2-40B4-BE49-F238E27FC236}">
                <a16:creationId xmlns:a16="http://schemas.microsoft.com/office/drawing/2014/main" id="{31E81BD8-F546-43B1-8A5A-264E425E3B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50948" y="1688295"/>
            <a:ext cx="486802" cy="553672"/>
          </a:xfrm>
          <a:custGeom>
            <a:avLst/>
            <a:gdLst>
              <a:gd name="T0" fmla="*/ 307 w 307"/>
              <a:gd name="T1" fmla="*/ 144 h 350"/>
              <a:gd name="T2" fmla="*/ 288 w 307"/>
              <a:gd name="T3" fmla="*/ 108 h 350"/>
              <a:gd name="T4" fmla="*/ 293 w 307"/>
              <a:gd name="T5" fmla="*/ 86 h 350"/>
              <a:gd name="T6" fmla="*/ 249 w 307"/>
              <a:gd name="T7" fmla="*/ 44 h 350"/>
              <a:gd name="T8" fmla="*/ 227 w 307"/>
              <a:gd name="T9" fmla="*/ 49 h 350"/>
              <a:gd name="T10" fmla="*/ 193 w 307"/>
              <a:gd name="T11" fmla="*/ 33 h 350"/>
              <a:gd name="T12" fmla="*/ 165 w 307"/>
              <a:gd name="T13" fmla="*/ 43 h 350"/>
              <a:gd name="T14" fmla="*/ 113 w 307"/>
              <a:gd name="T15" fmla="*/ 0 h 350"/>
              <a:gd name="T16" fmla="*/ 61 w 307"/>
              <a:gd name="T17" fmla="*/ 53 h 350"/>
              <a:gd name="T18" fmla="*/ 61 w 307"/>
              <a:gd name="T19" fmla="*/ 55 h 350"/>
              <a:gd name="T20" fmla="*/ 28 w 307"/>
              <a:gd name="T21" fmla="*/ 88 h 350"/>
              <a:gd name="T22" fmla="*/ 29 w 307"/>
              <a:gd name="T23" fmla="*/ 98 h 350"/>
              <a:gd name="T24" fmla="*/ 0 w 307"/>
              <a:gd name="T25" fmla="*/ 131 h 350"/>
              <a:gd name="T26" fmla="*/ 14 w 307"/>
              <a:gd name="T27" fmla="*/ 158 h 350"/>
              <a:gd name="T28" fmla="*/ 0 w 307"/>
              <a:gd name="T29" fmla="*/ 191 h 350"/>
              <a:gd name="T30" fmla="*/ 47 w 307"/>
              <a:gd name="T31" fmla="*/ 237 h 350"/>
              <a:gd name="T32" fmla="*/ 64 w 307"/>
              <a:gd name="T33" fmla="*/ 234 h 350"/>
              <a:gd name="T34" fmla="*/ 66 w 307"/>
              <a:gd name="T35" fmla="*/ 241 h 350"/>
              <a:gd name="T36" fmla="*/ 81 w 307"/>
              <a:gd name="T37" fmla="*/ 255 h 350"/>
              <a:gd name="T38" fmla="*/ 101 w 307"/>
              <a:gd name="T39" fmla="*/ 243 h 350"/>
              <a:gd name="T40" fmla="*/ 125 w 307"/>
              <a:gd name="T41" fmla="*/ 257 h 350"/>
              <a:gd name="T42" fmla="*/ 143 w 307"/>
              <a:gd name="T43" fmla="*/ 250 h 350"/>
              <a:gd name="T44" fmla="*/ 169 w 307"/>
              <a:gd name="T45" fmla="*/ 262 h 350"/>
              <a:gd name="T46" fmla="*/ 203 w 307"/>
              <a:gd name="T47" fmla="*/ 235 h 350"/>
              <a:gd name="T48" fmla="*/ 251 w 307"/>
              <a:gd name="T49" fmla="*/ 257 h 350"/>
              <a:gd name="T50" fmla="*/ 289 w 307"/>
              <a:gd name="T51" fmla="*/ 219 h 350"/>
              <a:gd name="T52" fmla="*/ 281 w 307"/>
              <a:gd name="T53" fmla="*/ 184 h 350"/>
              <a:gd name="T54" fmla="*/ 307 w 307"/>
              <a:gd name="T55" fmla="*/ 144 h 350"/>
              <a:gd name="T56" fmla="*/ 143 w 307"/>
              <a:gd name="T57" fmla="*/ 145 h 350"/>
              <a:gd name="T58" fmla="*/ 143 w 307"/>
              <a:gd name="T59" fmla="*/ 216 h 350"/>
              <a:gd name="T60" fmla="*/ 143 w 307"/>
              <a:gd name="T61" fmla="*/ 350 h 350"/>
              <a:gd name="T62" fmla="*/ 237 w 307"/>
              <a:gd name="T63" fmla="*/ 130 h 350"/>
              <a:gd name="T64" fmla="*/ 143 w 307"/>
              <a:gd name="T65" fmla="*/ 220 h 350"/>
              <a:gd name="T66" fmla="*/ 143 w 307"/>
              <a:gd name="T67" fmla="*/ 196 h 350"/>
              <a:gd name="T68" fmla="*/ 74 w 307"/>
              <a:gd name="T69" fmla="*/ 133 h 350"/>
              <a:gd name="T70" fmla="*/ 109 w 307"/>
              <a:gd name="T71" fmla="*/ 111 h 350"/>
              <a:gd name="T72" fmla="*/ 109 w 307"/>
              <a:gd name="T73" fmla="*/ 164 h 350"/>
              <a:gd name="T74" fmla="*/ 208 w 307"/>
              <a:gd name="T75" fmla="*/ 115 h 350"/>
              <a:gd name="T76" fmla="*/ 208 w 307"/>
              <a:gd name="T77" fmla="*/ 158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7" h="350">
                <a:moveTo>
                  <a:pt x="307" y="144"/>
                </a:moveTo>
                <a:cubicBezTo>
                  <a:pt x="307" y="129"/>
                  <a:pt x="300" y="116"/>
                  <a:pt x="288" y="108"/>
                </a:cubicBezTo>
                <a:cubicBezTo>
                  <a:pt x="291" y="101"/>
                  <a:pt x="293" y="94"/>
                  <a:pt x="293" y="86"/>
                </a:cubicBezTo>
                <a:cubicBezTo>
                  <a:pt x="292" y="63"/>
                  <a:pt x="272" y="44"/>
                  <a:pt x="249" y="44"/>
                </a:cubicBezTo>
                <a:cubicBezTo>
                  <a:pt x="241" y="44"/>
                  <a:pt x="234" y="46"/>
                  <a:pt x="227" y="49"/>
                </a:cubicBezTo>
                <a:cubicBezTo>
                  <a:pt x="219" y="40"/>
                  <a:pt x="207" y="33"/>
                  <a:pt x="193" y="33"/>
                </a:cubicBezTo>
                <a:cubicBezTo>
                  <a:pt x="182" y="33"/>
                  <a:pt x="173" y="37"/>
                  <a:pt x="165" y="43"/>
                </a:cubicBezTo>
                <a:cubicBezTo>
                  <a:pt x="161" y="19"/>
                  <a:pt x="139" y="0"/>
                  <a:pt x="113" y="0"/>
                </a:cubicBezTo>
                <a:cubicBezTo>
                  <a:pt x="84" y="0"/>
                  <a:pt x="61" y="24"/>
                  <a:pt x="61" y="53"/>
                </a:cubicBezTo>
                <a:cubicBezTo>
                  <a:pt x="61" y="54"/>
                  <a:pt x="61" y="55"/>
                  <a:pt x="61" y="55"/>
                </a:cubicBezTo>
                <a:cubicBezTo>
                  <a:pt x="42" y="55"/>
                  <a:pt x="28" y="70"/>
                  <a:pt x="28" y="88"/>
                </a:cubicBezTo>
                <a:cubicBezTo>
                  <a:pt x="28" y="92"/>
                  <a:pt x="28" y="95"/>
                  <a:pt x="29" y="98"/>
                </a:cubicBezTo>
                <a:cubicBezTo>
                  <a:pt x="13" y="100"/>
                  <a:pt x="0" y="114"/>
                  <a:pt x="0" y="131"/>
                </a:cubicBezTo>
                <a:cubicBezTo>
                  <a:pt x="0" y="142"/>
                  <a:pt x="5" y="152"/>
                  <a:pt x="14" y="158"/>
                </a:cubicBezTo>
                <a:cubicBezTo>
                  <a:pt x="5" y="166"/>
                  <a:pt x="0" y="178"/>
                  <a:pt x="0" y="191"/>
                </a:cubicBezTo>
                <a:cubicBezTo>
                  <a:pt x="0" y="216"/>
                  <a:pt x="22" y="237"/>
                  <a:pt x="47" y="237"/>
                </a:cubicBezTo>
                <a:cubicBezTo>
                  <a:pt x="54" y="237"/>
                  <a:pt x="64" y="234"/>
                  <a:pt x="64" y="234"/>
                </a:cubicBezTo>
                <a:cubicBezTo>
                  <a:pt x="65" y="235"/>
                  <a:pt x="65" y="239"/>
                  <a:pt x="66" y="241"/>
                </a:cubicBezTo>
                <a:cubicBezTo>
                  <a:pt x="68" y="249"/>
                  <a:pt x="73" y="253"/>
                  <a:pt x="81" y="255"/>
                </a:cubicBezTo>
                <a:cubicBezTo>
                  <a:pt x="90" y="257"/>
                  <a:pt x="99" y="251"/>
                  <a:pt x="101" y="243"/>
                </a:cubicBezTo>
                <a:cubicBezTo>
                  <a:pt x="105" y="251"/>
                  <a:pt x="115" y="257"/>
                  <a:pt x="125" y="257"/>
                </a:cubicBezTo>
                <a:cubicBezTo>
                  <a:pt x="132" y="257"/>
                  <a:pt x="139" y="255"/>
                  <a:pt x="143" y="250"/>
                </a:cubicBezTo>
                <a:cubicBezTo>
                  <a:pt x="150" y="258"/>
                  <a:pt x="159" y="262"/>
                  <a:pt x="169" y="262"/>
                </a:cubicBezTo>
                <a:cubicBezTo>
                  <a:pt x="186" y="262"/>
                  <a:pt x="200" y="251"/>
                  <a:pt x="203" y="235"/>
                </a:cubicBezTo>
                <a:cubicBezTo>
                  <a:pt x="213" y="251"/>
                  <a:pt x="231" y="260"/>
                  <a:pt x="251" y="257"/>
                </a:cubicBezTo>
                <a:cubicBezTo>
                  <a:pt x="270" y="253"/>
                  <a:pt x="285" y="238"/>
                  <a:pt x="289" y="219"/>
                </a:cubicBezTo>
                <a:cubicBezTo>
                  <a:pt x="291" y="206"/>
                  <a:pt x="288" y="194"/>
                  <a:pt x="281" y="184"/>
                </a:cubicBezTo>
                <a:cubicBezTo>
                  <a:pt x="297" y="177"/>
                  <a:pt x="307" y="162"/>
                  <a:pt x="307" y="144"/>
                </a:cubicBezTo>
                <a:close/>
                <a:moveTo>
                  <a:pt x="143" y="145"/>
                </a:moveTo>
                <a:cubicBezTo>
                  <a:pt x="143" y="216"/>
                  <a:pt x="143" y="216"/>
                  <a:pt x="143" y="216"/>
                </a:cubicBezTo>
                <a:cubicBezTo>
                  <a:pt x="143" y="350"/>
                  <a:pt x="143" y="350"/>
                  <a:pt x="143" y="350"/>
                </a:cubicBezTo>
                <a:moveTo>
                  <a:pt x="237" y="130"/>
                </a:moveTo>
                <a:cubicBezTo>
                  <a:pt x="143" y="220"/>
                  <a:pt x="143" y="220"/>
                  <a:pt x="143" y="220"/>
                </a:cubicBezTo>
                <a:moveTo>
                  <a:pt x="143" y="196"/>
                </a:moveTo>
                <a:cubicBezTo>
                  <a:pt x="74" y="133"/>
                  <a:pt x="74" y="133"/>
                  <a:pt x="74" y="133"/>
                </a:cubicBezTo>
                <a:moveTo>
                  <a:pt x="109" y="111"/>
                </a:moveTo>
                <a:cubicBezTo>
                  <a:pt x="109" y="164"/>
                  <a:pt x="109" y="164"/>
                  <a:pt x="109" y="164"/>
                </a:cubicBezTo>
                <a:moveTo>
                  <a:pt x="208" y="115"/>
                </a:moveTo>
                <a:cubicBezTo>
                  <a:pt x="208" y="158"/>
                  <a:pt x="208" y="158"/>
                  <a:pt x="208" y="15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6DDD5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581398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主题​​">
  <a:themeElements>
    <a:clrScheme name="医疗行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5CD7"/>
      </a:accent1>
      <a:accent2>
        <a:srgbClr val="F7B726"/>
      </a:accent2>
      <a:accent3>
        <a:srgbClr val="017BD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D520B0621022B4CA37193CEB4BD4006" ma:contentTypeVersion="13" ma:contentTypeDescription="新建文档。" ma:contentTypeScope="" ma:versionID="70bddc0927d8e252f617fb4201fa0890">
  <xsd:schema xmlns:xsd="http://www.w3.org/2001/XMLSchema" xmlns:xs="http://www.w3.org/2001/XMLSchema" xmlns:p="http://schemas.microsoft.com/office/2006/metadata/properties" xmlns:ns2="45e91f00-0250-4a60-970e-f6ee534b485a" xmlns:ns3="03902022-5f07-415b-99da-02f7a843c2d0" targetNamespace="http://schemas.microsoft.com/office/2006/metadata/properties" ma:root="true" ma:fieldsID="caccd20f85bbeebe29786e0e2215112a" ns2:_="" ns3:_="">
    <xsd:import namespace="45e91f00-0250-4a60-970e-f6ee534b485a"/>
    <xsd:import namespace="03902022-5f07-415b-99da-02f7a843c2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1f00-0250-4a60-970e-f6ee534b4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享对象详细信息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上次共享用户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上次共享时间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02022-5f07-415b-99da-02f7a843c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9B395F-4E93-4FAC-A1D9-DEDF38608D6C}"/>
</file>

<file path=customXml/itemProps2.xml><?xml version="1.0" encoding="utf-8"?>
<ds:datastoreItem xmlns:ds="http://schemas.openxmlformats.org/officeDocument/2006/customXml" ds:itemID="{4C2883AA-F82F-49A1-A169-5C09BA12E0EB}"/>
</file>

<file path=customXml/itemProps3.xml><?xml version="1.0" encoding="utf-8"?>
<ds:datastoreItem xmlns:ds="http://schemas.openxmlformats.org/officeDocument/2006/customXml" ds:itemID="{23EBCFCB-0A7A-4605-9CE4-D4993CCD03B7}"/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1476</Words>
  <Application>Microsoft Office PowerPoint</Application>
  <PresentationFormat>宽屏</PresentationFormat>
  <Paragraphs>299</Paragraphs>
  <Slides>30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等线</vt:lpstr>
      <vt:lpstr>Microsoft JhengHei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振宇 徐</dc:creator>
  <cp:lastModifiedBy>Zhenyu Xu</cp:lastModifiedBy>
  <cp:revision>20</cp:revision>
  <dcterms:created xsi:type="dcterms:W3CDTF">2019-11-07T12:55:53Z</dcterms:created>
  <dcterms:modified xsi:type="dcterms:W3CDTF">2019-11-08T09:01:17Z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t-zhenxu@microsoft.com</vt:lpwstr>
  </property>
  <property fmtid="{D5CDD505-2E9C-101B-9397-08002B2CF9AE}" pid="5" name="MSIP_Label_f42aa342-8706-4288-bd11-ebb85995028c_SetDate">
    <vt:lpwstr>2019-11-08T07:59:16.8295954Z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e50011a4-f7d8-49b9-9764-e2715ee08c74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0x0101004D520B0621022B4CA37193CEB4BD4006</vt:lpwstr>
  </property>
</Properties>
</file>