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62" r:id="rId3"/>
    <p:sldId id="261" r:id="rId4"/>
    <p:sldId id="264" r:id="rId5"/>
    <p:sldId id="274" r:id="rId6"/>
    <p:sldId id="281" r:id="rId7"/>
    <p:sldId id="283" r:id="rId8"/>
    <p:sldId id="276" r:id="rId9"/>
    <p:sldId id="269" r:id="rId10"/>
    <p:sldId id="270" r:id="rId11"/>
    <p:sldId id="268" r:id="rId12"/>
    <p:sldId id="267" r:id="rId13"/>
    <p:sldId id="277" r:id="rId14"/>
    <p:sldId id="275" r:id="rId15"/>
    <p:sldId id="265" r:id="rId16"/>
    <p:sldId id="273" r:id="rId17"/>
    <p:sldId id="266" r:id="rId18"/>
    <p:sldId id="278" r:id="rId19"/>
    <p:sldId id="282" r:id="rId20"/>
    <p:sldId id="280" r:id="rId21"/>
    <p:sldId id="377"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A5A5A5"/>
    <a:srgbClr val="F868E3"/>
    <a:srgbClr val="FAD2F4"/>
    <a:srgbClr val="F2CAC9"/>
    <a:srgbClr val="FFFE86"/>
    <a:srgbClr val="7BB5F1"/>
    <a:srgbClr val="356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napToObjects="1" showGuides="1">
      <p:cViewPr>
        <p:scale>
          <a:sx n="50" d="100"/>
          <a:sy n="50" d="100"/>
        </p:scale>
        <p:origin x="564" y="684"/>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第一届</c:v>
                </c:pt>
                <c:pt idx="1">
                  <c:v>第二届</c:v>
                </c:pt>
                <c:pt idx="2">
                  <c:v>第三届</c:v>
                </c:pt>
                <c:pt idx="3">
                  <c:v>第四届</c:v>
                </c:pt>
                <c:pt idx="4">
                  <c:v>第五届</c:v>
                </c:pt>
                <c:pt idx="5">
                  <c:v>第六届</c:v>
                </c:pt>
                <c:pt idx="6">
                  <c:v>第七届</c:v>
                </c:pt>
                <c:pt idx="7">
                  <c:v>第八届</c:v>
                </c:pt>
                <c:pt idx="8">
                  <c:v>第九届</c:v>
                </c:pt>
                <c:pt idx="9">
                  <c:v>第十届</c:v>
                </c:pt>
              </c:strCache>
            </c:strRef>
          </c:cat>
          <c:val>
            <c:numRef>
              <c:f>Sheet1!$B$2:$B$11</c:f>
              <c:numCache>
                <c:formatCode>General</c:formatCode>
                <c:ptCount val="10"/>
                <c:pt idx="0">
                  <c:v>30</c:v>
                </c:pt>
                <c:pt idx="1">
                  <c:v>32</c:v>
                </c:pt>
                <c:pt idx="2">
                  <c:v>35</c:v>
                </c:pt>
                <c:pt idx="3">
                  <c:v>40</c:v>
                </c:pt>
                <c:pt idx="4">
                  <c:v>43</c:v>
                </c:pt>
                <c:pt idx="5">
                  <c:v>75</c:v>
                </c:pt>
                <c:pt idx="6">
                  <c:v>85</c:v>
                </c:pt>
                <c:pt idx="7">
                  <c:v>95</c:v>
                </c:pt>
                <c:pt idx="8">
                  <c:v>100</c:v>
                </c:pt>
                <c:pt idx="9">
                  <c:v>105</c:v>
                </c:pt>
              </c:numCache>
            </c:numRef>
          </c:val>
          <c:extLst>
            <c:ext xmlns:c16="http://schemas.microsoft.com/office/drawing/2014/chart" uri="{C3380CC4-5D6E-409C-BE32-E72D297353CC}">
              <c16:uniqueId val="{00000000-B179-42B1-9E4D-AC28C579B6E1}"/>
            </c:ext>
          </c:extLst>
        </c:ser>
        <c:dLbls>
          <c:dLblPos val="outEnd"/>
          <c:showLegendKey val="0"/>
          <c:showVal val="1"/>
          <c:showCatName val="0"/>
          <c:showSerName val="0"/>
          <c:showPercent val="0"/>
          <c:showBubbleSize val="0"/>
        </c:dLbls>
        <c:gapWidth val="219"/>
        <c:overlap val="-27"/>
        <c:axId val="1028228863"/>
        <c:axId val="1028238431"/>
      </c:barChart>
      <c:catAx>
        <c:axId val="1028228863"/>
        <c:scaling>
          <c:orientation val="minMax"/>
        </c:scaling>
        <c:delete val="0"/>
        <c:axPos val="b"/>
        <c:numFmt formatCode="General" sourceLinked="1"/>
        <c:majorTickMark val="none"/>
        <c:minorTickMark val="none"/>
        <c:tickLblPos val="nextTo"/>
        <c:spPr>
          <a:noFill/>
          <a:ln w="9525" cap="flat" cmpd="sng" algn="ctr">
            <a:solidFill>
              <a:schemeClr val="accent6">
                <a:lumMod val="60000"/>
                <a:lumOff val="40000"/>
              </a:schemeClr>
            </a:solidFill>
            <a:round/>
          </a:ln>
          <a:effectLst/>
        </c:spPr>
        <c:txPr>
          <a:bodyPr rot="-60000000" spcFirstLastPara="1" vertOverflow="ellipsis" vert="horz" wrap="square" anchor="ctr" anchorCtr="1"/>
          <a:lstStyle/>
          <a:p>
            <a:pPr>
              <a:defRPr sz="700" b="0" i="0" u="none" strike="noStrike" kern="1200" baseline="0">
                <a:solidFill>
                  <a:schemeClr val="accent6">
                    <a:lumMod val="50000"/>
                  </a:schemeClr>
                </a:solidFill>
                <a:latin typeface="微软雅黑" panose="020B0503020204020204" pitchFamily="34" charset="-122"/>
                <a:ea typeface="微软雅黑" panose="020B0503020204020204" pitchFamily="34" charset="-122"/>
                <a:cs typeface="+mn-cs"/>
              </a:defRPr>
            </a:pPr>
            <a:endParaRPr lang="zh-CN"/>
          </a:p>
        </c:txPr>
        <c:crossAx val="1028238431"/>
        <c:crosses val="autoZero"/>
        <c:auto val="1"/>
        <c:lblAlgn val="ctr"/>
        <c:lblOffset val="100"/>
        <c:noMultiLvlLbl val="0"/>
      </c:catAx>
      <c:valAx>
        <c:axId val="1028238431"/>
        <c:scaling>
          <c:orientation val="minMax"/>
        </c:scaling>
        <c:delete val="1"/>
        <c:axPos val="l"/>
        <c:numFmt formatCode="General" sourceLinked="1"/>
        <c:majorTickMark val="none"/>
        <c:minorTickMark val="none"/>
        <c:tickLblPos val="nextTo"/>
        <c:crossAx val="1028228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一类项目</c:v>
                </c:pt>
              </c:strCache>
            </c:strRef>
          </c:tx>
          <c:spPr>
            <a:ln w="28575" cap="rnd">
              <a:solidFill>
                <a:schemeClr val="accent6">
                  <a:lumMod val="60000"/>
                  <a:lumOff val="40000"/>
                </a:schemeClr>
              </a:solidFill>
              <a:round/>
            </a:ln>
            <a:effectLst/>
          </c:spPr>
          <c:marker>
            <c:symbol val="none"/>
          </c:marker>
          <c:cat>
            <c:strRef>
              <c:f>Sheet1!$A$2:$A$11</c:f>
              <c:strCache>
                <c:ptCount val="10"/>
                <c:pt idx="0">
                  <c:v>第一届</c:v>
                </c:pt>
                <c:pt idx="1">
                  <c:v>第二届</c:v>
                </c:pt>
                <c:pt idx="2">
                  <c:v>第三届</c:v>
                </c:pt>
                <c:pt idx="3">
                  <c:v>第四届</c:v>
                </c:pt>
                <c:pt idx="4">
                  <c:v>第五届</c:v>
                </c:pt>
                <c:pt idx="5">
                  <c:v>第六届</c:v>
                </c:pt>
                <c:pt idx="6">
                  <c:v>第七届</c:v>
                </c:pt>
                <c:pt idx="7">
                  <c:v>第八届</c:v>
                </c:pt>
                <c:pt idx="8">
                  <c:v>第九届</c:v>
                </c:pt>
                <c:pt idx="9">
                  <c:v>第十届</c:v>
                </c:pt>
              </c:strCache>
            </c:strRef>
          </c:cat>
          <c:val>
            <c:numRef>
              <c:f>Sheet1!$B$2:$B$11</c:f>
              <c:numCache>
                <c:formatCode>General</c:formatCode>
                <c:ptCount val="10"/>
                <c:pt idx="0">
                  <c:v>0.43</c:v>
                </c:pt>
                <c:pt idx="1">
                  <c:v>0.25</c:v>
                </c:pt>
                <c:pt idx="2">
                  <c:v>0.35</c:v>
                </c:pt>
                <c:pt idx="3">
                  <c:v>0.45</c:v>
                </c:pt>
                <c:pt idx="4">
                  <c:v>0.25</c:v>
                </c:pt>
                <c:pt idx="5">
                  <c:v>0.35</c:v>
                </c:pt>
                <c:pt idx="6">
                  <c:v>0.45</c:v>
                </c:pt>
                <c:pt idx="7">
                  <c:v>0.43</c:v>
                </c:pt>
                <c:pt idx="8">
                  <c:v>0.25</c:v>
                </c:pt>
                <c:pt idx="9">
                  <c:v>0.35</c:v>
                </c:pt>
              </c:numCache>
            </c:numRef>
          </c:val>
          <c:smooth val="0"/>
          <c:extLst>
            <c:ext xmlns:c16="http://schemas.microsoft.com/office/drawing/2014/chart" uri="{C3380CC4-5D6E-409C-BE32-E72D297353CC}">
              <c16:uniqueId val="{00000000-81F5-4FEC-9242-460A1A25C5E8}"/>
            </c:ext>
          </c:extLst>
        </c:ser>
        <c:ser>
          <c:idx val="1"/>
          <c:order val="1"/>
          <c:tx>
            <c:strRef>
              <c:f>Sheet1!$C$1</c:f>
              <c:strCache>
                <c:ptCount val="1"/>
                <c:pt idx="0">
                  <c:v>二类项目</c:v>
                </c:pt>
              </c:strCache>
            </c:strRef>
          </c:tx>
          <c:spPr>
            <a:ln w="28575" cap="rnd">
              <a:solidFill>
                <a:schemeClr val="accent6">
                  <a:lumMod val="75000"/>
                </a:schemeClr>
              </a:solidFill>
              <a:round/>
            </a:ln>
            <a:effectLst/>
          </c:spPr>
          <c:marker>
            <c:symbol val="none"/>
          </c:marker>
          <c:cat>
            <c:strRef>
              <c:f>Sheet1!$A$2:$A$11</c:f>
              <c:strCache>
                <c:ptCount val="10"/>
                <c:pt idx="0">
                  <c:v>第一届</c:v>
                </c:pt>
                <c:pt idx="1">
                  <c:v>第二届</c:v>
                </c:pt>
                <c:pt idx="2">
                  <c:v>第三届</c:v>
                </c:pt>
                <c:pt idx="3">
                  <c:v>第四届</c:v>
                </c:pt>
                <c:pt idx="4">
                  <c:v>第五届</c:v>
                </c:pt>
                <c:pt idx="5">
                  <c:v>第六届</c:v>
                </c:pt>
                <c:pt idx="6">
                  <c:v>第七届</c:v>
                </c:pt>
                <c:pt idx="7">
                  <c:v>第八届</c:v>
                </c:pt>
                <c:pt idx="8">
                  <c:v>第九届</c:v>
                </c:pt>
                <c:pt idx="9">
                  <c:v>第十届</c:v>
                </c:pt>
              </c:strCache>
            </c:strRef>
          </c:cat>
          <c:val>
            <c:numRef>
              <c:f>Sheet1!$C$2:$C$11</c:f>
              <c:numCache>
                <c:formatCode>General</c:formatCode>
                <c:ptCount val="10"/>
                <c:pt idx="0">
                  <c:v>0.24</c:v>
                </c:pt>
                <c:pt idx="1">
                  <c:v>0.44</c:v>
                </c:pt>
                <c:pt idx="2">
                  <c:v>0.57999999999999996</c:v>
                </c:pt>
                <c:pt idx="3">
                  <c:v>0.60799999999999998</c:v>
                </c:pt>
                <c:pt idx="4">
                  <c:v>0.44</c:v>
                </c:pt>
                <c:pt idx="5">
                  <c:v>0.57999999999999996</c:v>
                </c:pt>
                <c:pt idx="6">
                  <c:v>0.60799999999999998</c:v>
                </c:pt>
                <c:pt idx="7">
                  <c:v>0.24</c:v>
                </c:pt>
                <c:pt idx="8">
                  <c:v>0.44</c:v>
                </c:pt>
                <c:pt idx="9">
                  <c:v>0.57999999999999996</c:v>
                </c:pt>
              </c:numCache>
            </c:numRef>
          </c:val>
          <c:smooth val="0"/>
          <c:extLst>
            <c:ext xmlns:c16="http://schemas.microsoft.com/office/drawing/2014/chart" uri="{C3380CC4-5D6E-409C-BE32-E72D297353CC}">
              <c16:uniqueId val="{00000001-81F5-4FEC-9242-460A1A25C5E8}"/>
            </c:ext>
          </c:extLst>
        </c:ser>
        <c:ser>
          <c:idx val="2"/>
          <c:order val="2"/>
          <c:tx>
            <c:strRef>
              <c:f>Sheet1!$D$1</c:f>
              <c:strCache>
                <c:ptCount val="1"/>
                <c:pt idx="0">
                  <c:v>三类项目</c:v>
                </c:pt>
              </c:strCache>
            </c:strRef>
          </c:tx>
          <c:spPr>
            <a:ln w="28575" cap="rnd">
              <a:solidFill>
                <a:schemeClr val="accent6">
                  <a:lumMod val="50000"/>
                </a:schemeClr>
              </a:solidFill>
              <a:round/>
            </a:ln>
            <a:effectLst/>
          </c:spPr>
          <c:marker>
            <c:symbol val="none"/>
          </c:marker>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F5-4FEC-9242-460A1A25C5E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第一届</c:v>
                </c:pt>
                <c:pt idx="1">
                  <c:v>第二届</c:v>
                </c:pt>
                <c:pt idx="2">
                  <c:v>第三届</c:v>
                </c:pt>
                <c:pt idx="3">
                  <c:v>第四届</c:v>
                </c:pt>
                <c:pt idx="4">
                  <c:v>第五届</c:v>
                </c:pt>
                <c:pt idx="5">
                  <c:v>第六届</c:v>
                </c:pt>
                <c:pt idx="6">
                  <c:v>第七届</c:v>
                </c:pt>
                <c:pt idx="7">
                  <c:v>第八届</c:v>
                </c:pt>
                <c:pt idx="8">
                  <c:v>第九届</c:v>
                </c:pt>
                <c:pt idx="9">
                  <c:v>第十届</c:v>
                </c:pt>
              </c:strCache>
            </c:strRef>
          </c:cat>
          <c:val>
            <c:numRef>
              <c:f>Sheet1!$D$2:$D$11</c:f>
              <c:numCache>
                <c:formatCode>General</c:formatCode>
                <c:ptCount val="10"/>
                <c:pt idx="0">
                  <c:v>0.42</c:v>
                </c:pt>
                <c:pt idx="1">
                  <c:v>0.62</c:v>
                </c:pt>
                <c:pt idx="2">
                  <c:v>0.73</c:v>
                </c:pt>
                <c:pt idx="3">
                  <c:v>0.95</c:v>
                </c:pt>
                <c:pt idx="4">
                  <c:v>0.62</c:v>
                </c:pt>
                <c:pt idx="5">
                  <c:v>0.73</c:v>
                </c:pt>
                <c:pt idx="6">
                  <c:v>0.95</c:v>
                </c:pt>
                <c:pt idx="7">
                  <c:v>0.42</c:v>
                </c:pt>
                <c:pt idx="8">
                  <c:v>0.62</c:v>
                </c:pt>
                <c:pt idx="9">
                  <c:v>0.73</c:v>
                </c:pt>
              </c:numCache>
            </c:numRef>
          </c:val>
          <c:smooth val="0"/>
          <c:extLst>
            <c:ext xmlns:c16="http://schemas.microsoft.com/office/drawing/2014/chart" uri="{C3380CC4-5D6E-409C-BE32-E72D297353CC}">
              <c16:uniqueId val="{00000002-81F5-4FEC-9242-460A1A25C5E8}"/>
            </c:ext>
          </c:extLst>
        </c:ser>
        <c:dLbls>
          <c:showLegendKey val="0"/>
          <c:showVal val="0"/>
          <c:showCatName val="0"/>
          <c:showSerName val="0"/>
          <c:showPercent val="0"/>
          <c:showBubbleSize val="0"/>
        </c:dLbls>
        <c:smooth val="0"/>
        <c:axId val="562628064"/>
        <c:axId val="562637216"/>
      </c:lineChart>
      <c:catAx>
        <c:axId val="562628064"/>
        <c:scaling>
          <c:orientation val="minMax"/>
        </c:scaling>
        <c:delete val="0"/>
        <c:axPos val="b"/>
        <c:numFmt formatCode="General" sourceLinked="1"/>
        <c:majorTickMark val="none"/>
        <c:minorTickMark val="none"/>
        <c:tickLblPos val="nextTo"/>
        <c:spPr>
          <a:noFill/>
          <a:ln w="9525" cap="flat" cmpd="sng" algn="ctr">
            <a:solidFill>
              <a:schemeClr val="accent6">
                <a:lumMod val="60000"/>
                <a:lumOff val="40000"/>
              </a:schemeClr>
            </a:solidFill>
            <a:round/>
          </a:ln>
          <a:effectLst/>
        </c:spPr>
        <c:txPr>
          <a:bodyPr rot="-60000000" spcFirstLastPara="1" vertOverflow="ellipsis" vert="horz" wrap="square" anchor="ctr" anchorCtr="1"/>
          <a:lstStyle/>
          <a:p>
            <a:pPr>
              <a:defRPr sz="700" b="0" i="0" u="none" strike="noStrike" kern="1200" baseline="0">
                <a:solidFill>
                  <a:schemeClr val="accent6">
                    <a:lumMod val="50000"/>
                  </a:schemeClr>
                </a:solidFill>
                <a:latin typeface="微软雅黑" panose="020B0503020204020204" pitchFamily="34" charset="-122"/>
                <a:ea typeface="微软雅黑" panose="020B0503020204020204" pitchFamily="34" charset="-122"/>
                <a:cs typeface="+mn-cs"/>
              </a:defRPr>
            </a:pPr>
            <a:endParaRPr lang="zh-CN"/>
          </a:p>
        </c:txPr>
        <c:crossAx val="562637216"/>
        <c:crosses val="autoZero"/>
        <c:auto val="1"/>
        <c:lblAlgn val="ctr"/>
        <c:lblOffset val="100"/>
        <c:noMultiLvlLbl val="0"/>
      </c:catAx>
      <c:valAx>
        <c:axId val="5626372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endParaRPr lang="zh-CN"/>
          </a:p>
        </c:txPr>
        <c:crossAx val="562628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hyperlink" Target="https://www.officeplus.cn/"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fficeplus.cn/" TargetMode="External"/><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officeplus.cn/" TargetMode="Externa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2.wdp"/><Relationship Id="rId10" Type="http://schemas.openxmlformats.org/officeDocument/2006/relationships/hyperlink" Target="https://www.officeplus.cn/" TargetMode="External"/><Relationship Id="rId4" Type="http://schemas.openxmlformats.org/officeDocument/2006/relationships/image" Target="../media/image2.pn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fficeplus.cn/" TargetMode="External"/><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4.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6.wdp"/><Relationship Id="rId12" Type="http://schemas.openxmlformats.org/officeDocument/2006/relationships/hyperlink" Target="https://www.officeplus.cn/"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5" Type="http://schemas.microsoft.com/office/2007/relationships/hdphoto" Target="../media/hdphoto5.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7.wdp"/><Relationship Id="rId1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fficeplus.cn/" TargetMode="External"/><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fficeplus.cn/" TargetMode="External"/><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hyperlink" Target="https://www.officeplus.cn/"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hyperlink" Target="https://www.officeplus.cn/"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officeplus.cn/"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77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_6">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A321AAE-6F05-5C3D-04F6-74E7E32CF9B3}"/>
              </a:ext>
            </a:extLst>
          </p:cNvPr>
          <p:cNvSpPr/>
          <p:nvPr userDrawn="1"/>
        </p:nvSpPr>
        <p:spPr>
          <a:xfrm>
            <a:off x="0" y="-1"/>
            <a:ext cx="12192000" cy="6858001"/>
          </a:xfrm>
          <a:prstGeom prst="rect">
            <a:avLst/>
          </a:prstGeom>
          <a:gradFill>
            <a:gsLst>
              <a:gs pos="100000">
                <a:schemeClr val="accent6">
                  <a:lumMod val="40000"/>
                  <a:lumOff val="60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45" name="图片 44">
            <a:extLst>
              <a:ext uri="{FF2B5EF4-FFF2-40B4-BE49-F238E27FC236}">
                <a16:creationId xmlns:a16="http://schemas.microsoft.com/office/drawing/2014/main" id="{E06EA435-3CBF-0BC0-B2EA-73A8A468644C}"/>
              </a:ext>
            </a:extLst>
          </p:cNvPr>
          <p:cNvPicPr>
            <a:picLocks noChangeAspect="1"/>
          </p:cNvPicPr>
          <p:nvPr userDrawn="1"/>
        </p:nvPicPr>
        <p:blipFill rotWithShape="1">
          <a:blip r:embed="rId2">
            <a:lum bright="70000" contrast="-70000"/>
            <a:alphaModFix amt="35000"/>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r="34753" b="44635"/>
          <a:stretch/>
        </p:blipFill>
        <p:spPr>
          <a:xfrm rot="20580601">
            <a:off x="9443185" y="-541872"/>
            <a:ext cx="2983074" cy="3796935"/>
          </a:xfrm>
          <a:custGeom>
            <a:avLst/>
            <a:gdLst>
              <a:gd name="connsiteX0" fmla="*/ 2983074 w 2983074"/>
              <a:gd name="connsiteY0" fmla="*/ 0 h 3796935"/>
              <a:gd name="connsiteX1" fmla="*/ 2983074 w 2983074"/>
              <a:gd name="connsiteY1" fmla="*/ 1395070 h 3796935"/>
              <a:gd name="connsiteX2" fmla="*/ 2249209 w 2983074"/>
              <a:gd name="connsiteY2" fmla="*/ 3796935 h 3796935"/>
              <a:gd name="connsiteX3" fmla="*/ 0 w 2983074"/>
              <a:gd name="connsiteY3" fmla="*/ 3796935 h 3796935"/>
              <a:gd name="connsiteX4" fmla="*/ 0 w 2983074"/>
              <a:gd name="connsiteY4" fmla="*/ 0 h 379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074" h="3796935">
                <a:moveTo>
                  <a:pt x="2983074" y="0"/>
                </a:moveTo>
                <a:lnTo>
                  <a:pt x="2983074" y="1395070"/>
                </a:lnTo>
                <a:lnTo>
                  <a:pt x="2249209" y="3796935"/>
                </a:lnTo>
                <a:lnTo>
                  <a:pt x="0" y="3796935"/>
                </a:lnTo>
                <a:lnTo>
                  <a:pt x="0" y="0"/>
                </a:lnTo>
                <a:close/>
              </a:path>
            </a:pathLst>
          </a:custGeom>
          <a:effectLst>
            <a:outerShdw blurRad="50800" dist="38100" dir="13500000" algn="br" rotWithShape="0">
              <a:prstClr val="black">
                <a:alpha val="10000"/>
              </a:prstClr>
            </a:outerShdw>
          </a:effectLst>
        </p:spPr>
      </p:pic>
      <p:pic>
        <p:nvPicPr>
          <p:cNvPr id="44" name="图片 43">
            <a:extLst>
              <a:ext uri="{FF2B5EF4-FFF2-40B4-BE49-F238E27FC236}">
                <a16:creationId xmlns:a16="http://schemas.microsoft.com/office/drawing/2014/main" id="{E6ABEA7B-0992-A355-B7E6-AC6352E1BCC7}"/>
              </a:ext>
            </a:extLst>
          </p:cNvPr>
          <p:cNvPicPr>
            <a:picLocks noChangeAspect="1"/>
          </p:cNvPicPr>
          <p:nvPr userDrawn="1"/>
        </p:nvPicPr>
        <p:blipFill rotWithShape="1">
          <a:blip r:embed="rId2">
            <a:lum bright="70000" contrast="-70000"/>
            <a:alphaModFix amt="35000"/>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r="11453" b="42189"/>
          <a:stretch/>
        </p:blipFill>
        <p:spPr>
          <a:xfrm rot="1019399" flipH="1">
            <a:off x="-667594" y="3369726"/>
            <a:ext cx="4048355" cy="3964698"/>
          </a:xfrm>
          <a:custGeom>
            <a:avLst/>
            <a:gdLst>
              <a:gd name="connsiteX0" fmla="*/ 4048355 w 4048355"/>
              <a:gd name="connsiteY0" fmla="*/ 0 h 3964698"/>
              <a:gd name="connsiteX1" fmla="*/ 0 w 4048355"/>
              <a:gd name="connsiteY1" fmla="*/ 0 h 3964698"/>
              <a:gd name="connsiteX2" fmla="*/ 0 w 4048355"/>
              <a:gd name="connsiteY2" fmla="*/ 3097887 h 3964698"/>
              <a:gd name="connsiteX3" fmla="*/ 2836983 w 4048355"/>
              <a:gd name="connsiteY3" fmla="*/ 3964698 h 3964698"/>
            </a:gdLst>
            <a:ahLst/>
            <a:cxnLst>
              <a:cxn ang="0">
                <a:pos x="connsiteX0" y="connsiteY0"/>
              </a:cxn>
              <a:cxn ang="0">
                <a:pos x="connsiteX1" y="connsiteY1"/>
              </a:cxn>
              <a:cxn ang="0">
                <a:pos x="connsiteX2" y="connsiteY2"/>
              </a:cxn>
              <a:cxn ang="0">
                <a:pos x="connsiteX3" y="connsiteY3"/>
              </a:cxn>
            </a:cxnLst>
            <a:rect l="l" t="t" r="r" b="b"/>
            <a:pathLst>
              <a:path w="4048355" h="3964698">
                <a:moveTo>
                  <a:pt x="4048355" y="0"/>
                </a:moveTo>
                <a:lnTo>
                  <a:pt x="0" y="0"/>
                </a:lnTo>
                <a:lnTo>
                  <a:pt x="0" y="3097887"/>
                </a:lnTo>
                <a:lnTo>
                  <a:pt x="2836983" y="3964698"/>
                </a:lnTo>
                <a:close/>
              </a:path>
            </a:pathLst>
          </a:custGeom>
          <a:effectLst>
            <a:outerShdw blurRad="50800" dist="38100" dir="13500000" algn="br" rotWithShape="0">
              <a:prstClr val="black">
                <a:alpha val="10000"/>
              </a:prstClr>
            </a:outerShdw>
          </a:effectLst>
        </p:spPr>
      </p:pic>
      <p:sp>
        <p:nvSpPr>
          <p:cNvPr id="6" name="文本占位符 61">
            <a:extLst>
              <a:ext uri="{FF2B5EF4-FFF2-40B4-BE49-F238E27FC236}">
                <a16:creationId xmlns:a16="http://schemas.microsoft.com/office/drawing/2014/main" id="{9F2B38E7-67CD-195D-78B7-9580D2EC1176}"/>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7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7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10" name="标题 21">
            <a:extLst>
              <a:ext uri="{FF2B5EF4-FFF2-40B4-BE49-F238E27FC236}">
                <a16:creationId xmlns:a16="http://schemas.microsoft.com/office/drawing/2014/main" id="{ED8B8036-15A2-BC3F-8CE7-3A43CA53193D}"/>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11" name="组合 10">
            <a:extLst>
              <a:ext uri="{FF2B5EF4-FFF2-40B4-BE49-F238E27FC236}">
                <a16:creationId xmlns:a16="http://schemas.microsoft.com/office/drawing/2014/main" id="{51A53BAE-C156-DDBE-6BB5-18395E37F33F}"/>
              </a:ext>
            </a:extLst>
          </p:cNvPr>
          <p:cNvGrpSpPr/>
          <p:nvPr userDrawn="1"/>
        </p:nvGrpSpPr>
        <p:grpSpPr>
          <a:xfrm>
            <a:off x="317799" y="351676"/>
            <a:ext cx="527658" cy="520139"/>
            <a:chOff x="2705282" y="-3219742"/>
            <a:chExt cx="3882553" cy="3827231"/>
          </a:xfrm>
        </p:grpSpPr>
        <p:grpSp>
          <p:nvGrpSpPr>
            <p:cNvPr id="12" name="组合 11">
              <a:extLst>
                <a:ext uri="{FF2B5EF4-FFF2-40B4-BE49-F238E27FC236}">
                  <a16:creationId xmlns:a16="http://schemas.microsoft.com/office/drawing/2014/main" id="{42B1F2D6-D21B-E4F5-18B0-98826C7A18D8}"/>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8" name="任意多边形: 形状 37">
                <a:extLst>
                  <a:ext uri="{FF2B5EF4-FFF2-40B4-BE49-F238E27FC236}">
                    <a16:creationId xmlns:a16="http://schemas.microsoft.com/office/drawing/2014/main" id="{334DE125-97A5-D4E1-C229-3BB8B4174B7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9" name="任意多边形: 形状 38">
                <a:extLst>
                  <a:ext uri="{FF2B5EF4-FFF2-40B4-BE49-F238E27FC236}">
                    <a16:creationId xmlns:a16="http://schemas.microsoft.com/office/drawing/2014/main" id="{5E28F77E-7E46-CADB-E848-A6537B83EF38}"/>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0" name="任意多边形: 形状 39">
                <a:extLst>
                  <a:ext uri="{FF2B5EF4-FFF2-40B4-BE49-F238E27FC236}">
                    <a16:creationId xmlns:a16="http://schemas.microsoft.com/office/drawing/2014/main" id="{63AEF7A9-3483-84F9-F1BC-8DF736E81755}"/>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41" name="任意多边形: 形状 40">
                <a:extLst>
                  <a:ext uri="{FF2B5EF4-FFF2-40B4-BE49-F238E27FC236}">
                    <a16:creationId xmlns:a16="http://schemas.microsoft.com/office/drawing/2014/main" id="{E8B308B3-9934-79BB-83D8-0ECDC4CA6473}"/>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3" name="组合 12">
              <a:extLst>
                <a:ext uri="{FF2B5EF4-FFF2-40B4-BE49-F238E27FC236}">
                  <a16:creationId xmlns:a16="http://schemas.microsoft.com/office/drawing/2014/main" id="{EF5EBDFC-B0C3-0563-5B73-0D19A713859A}"/>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34" name="任意多边形: 形状 33">
                <a:extLst>
                  <a:ext uri="{FF2B5EF4-FFF2-40B4-BE49-F238E27FC236}">
                    <a16:creationId xmlns:a16="http://schemas.microsoft.com/office/drawing/2014/main" id="{BCAA5D41-6AEF-9D3E-4930-E72E314AF8F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5" name="任意多边形: 形状 34">
                <a:extLst>
                  <a:ext uri="{FF2B5EF4-FFF2-40B4-BE49-F238E27FC236}">
                    <a16:creationId xmlns:a16="http://schemas.microsoft.com/office/drawing/2014/main" id="{47B99D75-417C-61A8-CDB1-6D9DB7140EE1}"/>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6" name="任意多边形: 形状 35">
                <a:extLst>
                  <a:ext uri="{FF2B5EF4-FFF2-40B4-BE49-F238E27FC236}">
                    <a16:creationId xmlns:a16="http://schemas.microsoft.com/office/drawing/2014/main" id="{BCBBB79D-A3BD-16A8-48ED-A6209B562799}"/>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7" name="任意多边形: 形状 36">
                <a:extLst>
                  <a:ext uri="{FF2B5EF4-FFF2-40B4-BE49-F238E27FC236}">
                    <a16:creationId xmlns:a16="http://schemas.microsoft.com/office/drawing/2014/main" id="{508F0E93-EDE1-1822-71E7-E9E89070C63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4" name="组合 13">
              <a:extLst>
                <a:ext uri="{FF2B5EF4-FFF2-40B4-BE49-F238E27FC236}">
                  <a16:creationId xmlns:a16="http://schemas.microsoft.com/office/drawing/2014/main" id="{B0246232-C3E5-BD27-D561-AB19FD8AB5EF}"/>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30" name="任意多边形: 形状 29">
                <a:extLst>
                  <a:ext uri="{FF2B5EF4-FFF2-40B4-BE49-F238E27FC236}">
                    <a16:creationId xmlns:a16="http://schemas.microsoft.com/office/drawing/2014/main" id="{95DA454A-535C-DF9B-A511-FEEAAB35671F}"/>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1" name="任意多边形: 形状 30">
                <a:extLst>
                  <a:ext uri="{FF2B5EF4-FFF2-40B4-BE49-F238E27FC236}">
                    <a16:creationId xmlns:a16="http://schemas.microsoft.com/office/drawing/2014/main" id="{70C820F5-EBED-D2E1-B1CF-D1D50681AE2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B0824CFE-BE8C-146B-422E-ECFA47EF48FF}"/>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A679810F-079E-C78F-07F8-13F680C47DF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5" name="组合 14">
              <a:extLst>
                <a:ext uri="{FF2B5EF4-FFF2-40B4-BE49-F238E27FC236}">
                  <a16:creationId xmlns:a16="http://schemas.microsoft.com/office/drawing/2014/main" id="{16204D04-9044-0205-86A9-9EFE3B7C3EB5}"/>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26" name="任意多边形: 形状 25">
                <a:extLst>
                  <a:ext uri="{FF2B5EF4-FFF2-40B4-BE49-F238E27FC236}">
                    <a16:creationId xmlns:a16="http://schemas.microsoft.com/office/drawing/2014/main" id="{60401A30-2FCB-1576-3847-3025CEE07BF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7" name="任意多边形: 形状 26">
                <a:extLst>
                  <a:ext uri="{FF2B5EF4-FFF2-40B4-BE49-F238E27FC236}">
                    <a16:creationId xmlns:a16="http://schemas.microsoft.com/office/drawing/2014/main" id="{687140CB-5D9F-1366-3168-91E33832D1B4}"/>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97BB3706-605F-1173-D068-221A9FFE831B}"/>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4D8991AB-E7B1-E7E7-AD3C-D7041FD06155}"/>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6" name="组合 15">
              <a:extLst>
                <a:ext uri="{FF2B5EF4-FFF2-40B4-BE49-F238E27FC236}">
                  <a16:creationId xmlns:a16="http://schemas.microsoft.com/office/drawing/2014/main" id="{B643F076-6428-9E8E-0C1A-337ABA088BA8}"/>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22" name="任意多边形: 形状 21">
                <a:extLst>
                  <a:ext uri="{FF2B5EF4-FFF2-40B4-BE49-F238E27FC236}">
                    <a16:creationId xmlns:a16="http://schemas.microsoft.com/office/drawing/2014/main" id="{BA336AA3-D79E-C354-638D-0757BCCDBDE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 name="任意多边形: 形状 22">
                <a:extLst>
                  <a:ext uri="{FF2B5EF4-FFF2-40B4-BE49-F238E27FC236}">
                    <a16:creationId xmlns:a16="http://schemas.microsoft.com/office/drawing/2014/main" id="{B47BDAED-2DE6-4A17-1973-383E6EABE6CD}"/>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4638F6D8-7A1B-F21E-8125-93BA2DFF303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6B937AEE-5D0D-4C7F-8E23-1ACE5849D30B}"/>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7" name="组合 16">
              <a:extLst>
                <a:ext uri="{FF2B5EF4-FFF2-40B4-BE49-F238E27FC236}">
                  <a16:creationId xmlns:a16="http://schemas.microsoft.com/office/drawing/2014/main" id="{E3C49AA6-F873-79C0-E11A-A995E4D73BC4}"/>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8" name="任意多边形: 形状 17">
                <a:extLst>
                  <a:ext uri="{FF2B5EF4-FFF2-40B4-BE49-F238E27FC236}">
                    <a16:creationId xmlns:a16="http://schemas.microsoft.com/office/drawing/2014/main" id="{F3B1B2F1-E98C-9CFC-044C-E482CDB8A4F9}"/>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 name="任意多边形: 形状 18">
                <a:extLst>
                  <a:ext uri="{FF2B5EF4-FFF2-40B4-BE49-F238E27FC236}">
                    <a16:creationId xmlns:a16="http://schemas.microsoft.com/office/drawing/2014/main" id="{5A7C718C-441D-DBFF-6113-9002751401A8}"/>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C2A82E96-E0A0-6EFA-F4B5-F269F73C57D7}"/>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5CE21EBC-25B6-2B34-4966-A293FC6758DD}"/>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43" name="文本占位符 19">
            <a:extLst>
              <a:ext uri="{FF2B5EF4-FFF2-40B4-BE49-F238E27FC236}">
                <a16:creationId xmlns:a16="http://schemas.microsoft.com/office/drawing/2014/main" id="{569933F3-6EC5-F591-8BC3-CBF547F132A1}"/>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42" name="Logo">
            <a:hlinkClick r:id="rId4"/>
            <a:extLst>
              <a:ext uri="{FF2B5EF4-FFF2-40B4-BE49-F238E27FC236}">
                <a16:creationId xmlns:a16="http://schemas.microsoft.com/office/drawing/2014/main" id="{79C345B6-FF80-D2BE-AC2D-207B1446F970}"/>
              </a:ext>
            </a:extLst>
          </p:cNvPr>
          <p:cNvPicPr>
            <a:picLocks noChangeAspect="1"/>
          </p:cNvPicPr>
          <p:nvPr userDrawn="1"/>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71523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7">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6DB9328-F6F7-2AEB-82E0-25F4A98189C5}"/>
              </a:ext>
            </a:extLst>
          </p:cNvPr>
          <p:cNvSpPr/>
          <p:nvPr userDrawn="1"/>
        </p:nvSpPr>
        <p:spPr>
          <a:xfrm>
            <a:off x="0" y="-1"/>
            <a:ext cx="12192000" cy="68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2" name="任意多边形: 形状 41">
            <a:extLst>
              <a:ext uri="{FF2B5EF4-FFF2-40B4-BE49-F238E27FC236}">
                <a16:creationId xmlns:a16="http://schemas.microsoft.com/office/drawing/2014/main" id="{53897E34-CD23-E543-679E-B414A6ED7341}"/>
              </a:ext>
            </a:extLst>
          </p:cNvPr>
          <p:cNvSpPr/>
          <p:nvPr userDrawn="1"/>
        </p:nvSpPr>
        <p:spPr>
          <a:xfrm>
            <a:off x="-87796" y="43949"/>
            <a:ext cx="12390412" cy="7032580"/>
          </a:xfrm>
          <a:custGeom>
            <a:avLst/>
            <a:gdLst>
              <a:gd name="connsiteX0" fmla="*/ 0 w 12390412"/>
              <a:gd name="connsiteY0" fmla="*/ 0 h 7032580"/>
              <a:gd name="connsiteX1" fmla="*/ 68664 w 12390412"/>
              <a:gd name="connsiteY1" fmla="*/ 33748 h 7032580"/>
              <a:gd name="connsiteX2" fmla="*/ 148756 w 12390412"/>
              <a:gd name="connsiteY2" fmla="*/ 87125 h 7032580"/>
              <a:gd name="connsiteX3" fmla="*/ 12340756 w 12390412"/>
              <a:gd name="connsiteY3" fmla="*/ 87125 h 7032580"/>
              <a:gd name="connsiteX4" fmla="*/ 12390412 w 12390412"/>
              <a:gd name="connsiteY4" fmla="*/ 52465 h 7032580"/>
              <a:gd name="connsiteX5" fmla="*/ 12390412 w 12390412"/>
              <a:gd name="connsiteY5" fmla="*/ 7002153 h 7032580"/>
              <a:gd name="connsiteX6" fmla="*/ 12340756 w 12390412"/>
              <a:gd name="connsiteY6" fmla="*/ 6985677 h 7032580"/>
              <a:gd name="connsiteX7" fmla="*/ 148756 w 12390412"/>
              <a:gd name="connsiteY7" fmla="*/ 6985677 h 7032580"/>
              <a:gd name="connsiteX8" fmla="*/ 41905 w 12390412"/>
              <a:gd name="connsiteY8" fmla="*/ 7023137 h 7032580"/>
              <a:gd name="connsiteX9" fmla="*/ 0 w 12390412"/>
              <a:gd name="connsiteY9" fmla="*/ 7032580 h 703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12" h="7032580">
                <a:moveTo>
                  <a:pt x="0" y="0"/>
                </a:moveTo>
                <a:lnTo>
                  <a:pt x="68664" y="33748"/>
                </a:lnTo>
                <a:cubicBezTo>
                  <a:pt x="95082" y="49040"/>
                  <a:pt x="121781" y="66806"/>
                  <a:pt x="148756" y="87125"/>
                </a:cubicBezTo>
                <a:cubicBezTo>
                  <a:pt x="2279918" y="1693108"/>
                  <a:pt x="10361994" y="1646197"/>
                  <a:pt x="12340756" y="87125"/>
                </a:cubicBezTo>
                <a:lnTo>
                  <a:pt x="12390412" y="52465"/>
                </a:lnTo>
                <a:lnTo>
                  <a:pt x="12390412" y="7002153"/>
                </a:lnTo>
                <a:lnTo>
                  <a:pt x="12340756" y="6985677"/>
                </a:lnTo>
                <a:cubicBezTo>
                  <a:pt x="8232052" y="5394871"/>
                  <a:pt x="4326955" y="5268627"/>
                  <a:pt x="148756" y="6985677"/>
                </a:cubicBezTo>
                <a:cubicBezTo>
                  <a:pt x="112427" y="7000606"/>
                  <a:pt x="76813" y="7013066"/>
                  <a:pt x="41905" y="7023137"/>
                </a:cubicBezTo>
                <a:lnTo>
                  <a:pt x="0" y="7032580"/>
                </a:lnTo>
                <a:close/>
              </a:path>
            </a:pathLst>
          </a:cu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文本占位符 61">
            <a:extLst>
              <a:ext uri="{FF2B5EF4-FFF2-40B4-BE49-F238E27FC236}">
                <a16:creationId xmlns:a16="http://schemas.microsoft.com/office/drawing/2014/main" id="{AAF41DD6-3570-A3CA-E61D-D22DB5E54EF0}"/>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23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23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6" name="标题 21">
            <a:extLst>
              <a:ext uri="{FF2B5EF4-FFF2-40B4-BE49-F238E27FC236}">
                <a16:creationId xmlns:a16="http://schemas.microsoft.com/office/drawing/2014/main" id="{2408D100-2E4E-D233-3E6D-ED5914AA0111}"/>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7" name="组合 6">
            <a:extLst>
              <a:ext uri="{FF2B5EF4-FFF2-40B4-BE49-F238E27FC236}">
                <a16:creationId xmlns:a16="http://schemas.microsoft.com/office/drawing/2014/main" id="{4F5690FC-AC96-DEED-BF91-6F15CA2AB376}"/>
              </a:ext>
            </a:extLst>
          </p:cNvPr>
          <p:cNvGrpSpPr/>
          <p:nvPr userDrawn="1"/>
        </p:nvGrpSpPr>
        <p:grpSpPr>
          <a:xfrm>
            <a:off x="317799" y="351676"/>
            <a:ext cx="527658" cy="520139"/>
            <a:chOff x="2705282" y="-3219742"/>
            <a:chExt cx="3882553" cy="3827231"/>
          </a:xfrm>
        </p:grpSpPr>
        <p:grpSp>
          <p:nvGrpSpPr>
            <p:cNvPr id="8" name="组合 7">
              <a:extLst>
                <a:ext uri="{FF2B5EF4-FFF2-40B4-BE49-F238E27FC236}">
                  <a16:creationId xmlns:a16="http://schemas.microsoft.com/office/drawing/2014/main" id="{6F849854-464B-C4E1-F2DB-6AAD839A6FEC}"/>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5" name="任意多边形: 形状 34">
                <a:extLst>
                  <a:ext uri="{FF2B5EF4-FFF2-40B4-BE49-F238E27FC236}">
                    <a16:creationId xmlns:a16="http://schemas.microsoft.com/office/drawing/2014/main" id="{C7C8FBDE-B4F1-E2F6-0482-A3F60A50D524}"/>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6" name="任意多边形: 形状 35">
                <a:extLst>
                  <a:ext uri="{FF2B5EF4-FFF2-40B4-BE49-F238E27FC236}">
                    <a16:creationId xmlns:a16="http://schemas.microsoft.com/office/drawing/2014/main" id="{617F7C53-B270-E3F8-23D5-B71593E29489}"/>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7" name="任意多边形: 形状 36">
                <a:extLst>
                  <a:ext uri="{FF2B5EF4-FFF2-40B4-BE49-F238E27FC236}">
                    <a16:creationId xmlns:a16="http://schemas.microsoft.com/office/drawing/2014/main" id="{26273939-B833-3811-7D34-FA40AC22AEC5}"/>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8" name="任意多边形: 形状 37">
                <a:extLst>
                  <a:ext uri="{FF2B5EF4-FFF2-40B4-BE49-F238E27FC236}">
                    <a16:creationId xmlns:a16="http://schemas.microsoft.com/office/drawing/2014/main" id="{67F35361-0457-F49B-48EA-229810E5EB7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 name="组合 8">
              <a:extLst>
                <a:ext uri="{FF2B5EF4-FFF2-40B4-BE49-F238E27FC236}">
                  <a16:creationId xmlns:a16="http://schemas.microsoft.com/office/drawing/2014/main" id="{CCF15BE5-23F0-E3E8-BAF1-18EB038C3A19}"/>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65517A83-716F-FB5A-CE30-60093AB98B13}"/>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5BD0AF33-259E-8C4E-63E5-7707B8FEE548}"/>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D8DC9885-BF48-59B9-4B22-3FA2508CB2B7}"/>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6A64528C-9769-83FB-F5FD-1B165F5A6678}"/>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3CD56C18-B924-FA7D-76D3-63C18050380F}"/>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7" name="任意多边形: 形状 26">
                <a:extLst>
                  <a:ext uri="{FF2B5EF4-FFF2-40B4-BE49-F238E27FC236}">
                    <a16:creationId xmlns:a16="http://schemas.microsoft.com/office/drawing/2014/main" id="{0255FD15-34EA-BA4C-F05C-D1B1DAF5112A}"/>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5246AD0E-262F-FF28-6009-A26DAE87E424}"/>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E7136334-2160-3910-38A9-F29B0CCEE469}"/>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BE0095EA-FDF4-ED9D-B64E-088607BCA42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1" name="组合 10">
              <a:extLst>
                <a:ext uri="{FF2B5EF4-FFF2-40B4-BE49-F238E27FC236}">
                  <a16:creationId xmlns:a16="http://schemas.microsoft.com/office/drawing/2014/main" id="{D968ED8C-23AE-F4FD-C7EC-AF798118F041}"/>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22" name="任意多边形: 形状 21">
                <a:extLst>
                  <a:ext uri="{FF2B5EF4-FFF2-40B4-BE49-F238E27FC236}">
                    <a16:creationId xmlns:a16="http://schemas.microsoft.com/office/drawing/2014/main" id="{1BC0C54E-EC81-CFBA-4B26-80C424E73C0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 name="任意多边形: 形状 22">
                <a:extLst>
                  <a:ext uri="{FF2B5EF4-FFF2-40B4-BE49-F238E27FC236}">
                    <a16:creationId xmlns:a16="http://schemas.microsoft.com/office/drawing/2014/main" id="{F9C58AF1-4725-CC38-8B9C-DADBB9404FD1}"/>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C30146EA-E0E9-5FCF-E646-480A8714E0B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6" name="任意多边形: 形状 25">
                <a:extLst>
                  <a:ext uri="{FF2B5EF4-FFF2-40B4-BE49-F238E27FC236}">
                    <a16:creationId xmlns:a16="http://schemas.microsoft.com/office/drawing/2014/main" id="{4ECF1EB4-2D52-7757-9777-927A52211AAE}"/>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2" name="组合 11">
              <a:extLst>
                <a:ext uri="{FF2B5EF4-FFF2-40B4-BE49-F238E27FC236}">
                  <a16:creationId xmlns:a16="http://schemas.microsoft.com/office/drawing/2014/main" id="{F5CC28FB-615D-3492-9405-5B6166183FC2}"/>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8" name="任意多边形: 形状 17">
                <a:extLst>
                  <a:ext uri="{FF2B5EF4-FFF2-40B4-BE49-F238E27FC236}">
                    <a16:creationId xmlns:a16="http://schemas.microsoft.com/office/drawing/2014/main" id="{962C8805-26B0-1B10-0865-7FD8B4AF6557}"/>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 name="任意多边形: 形状 18">
                <a:extLst>
                  <a:ext uri="{FF2B5EF4-FFF2-40B4-BE49-F238E27FC236}">
                    <a16:creationId xmlns:a16="http://schemas.microsoft.com/office/drawing/2014/main" id="{E41621E7-5E66-FEFF-1568-C16E64A4D52D}"/>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69B29B96-86B2-4405-9833-700FE6BF6C7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E93E6D2A-84F3-7E30-96E8-375814600171}"/>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3" name="组合 12">
              <a:extLst>
                <a:ext uri="{FF2B5EF4-FFF2-40B4-BE49-F238E27FC236}">
                  <a16:creationId xmlns:a16="http://schemas.microsoft.com/office/drawing/2014/main" id="{2CA158AF-3E1A-EFC8-4026-DFC2E78F082B}"/>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4" name="任意多边形: 形状 13">
                <a:extLst>
                  <a:ext uri="{FF2B5EF4-FFF2-40B4-BE49-F238E27FC236}">
                    <a16:creationId xmlns:a16="http://schemas.microsoft.com/office/drawing/2014/main" id="{2E56E6C4-A3F2-0F89-1714-E16476033EAE}"/>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任意多边形: 形状 14">
                <a:extLst>
                  <a:ext uri="{FF2B5EF4-FFF2-40B4-BE49-F238E27FC236}">
                    <a16:creationId xmlns:a16="http://schemas.microsoft.com/office/drawing/2014/main" id="{BEEA5B1F-9C57-88D6-3C95-B5B61F3F68CB}"/>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任意多边形: 形状 15">
                <a:extLst>
                  <a:ext uri="{FF2B5EF4-FFF2-40B4-BE49-F238E27FC236}">
                    <a16:creationId xmlns:a16="http://schemas.microsoft.com/office/drawing/2014/main" id="{8242318F-0966-8443-A579-2754AB775CF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7" name="任意多边形: 形状 16">
                <a:extLst>
                  <a:ext uri="{FF2B5EF4-FFF2-40B4-BE49-F238E27FC236}">
                    <a16:creationId xmlns:a16="http://schemas.microsoft.com/office/drawing/2014/main" id="{FA63819C-6889-4EED-5627-CCC187C79E9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40" name="文本占位符 19">
            <a:extLst>
              <a:ext uri="{FF2B5EF4-FFF2-40B4-BE49-F238E27FC236}">
                <a16:creationId xmlns:a16="http://schemas.microsoft.com/office/drawing/2014/main" id="{E8B26ACA-DEE3-4782-CCE8-8C9EF6713C2B}"/>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41" name="Logo">
            <a:hlinkClick r:id="rId2"/>
            <a:extLst>
              <a:ext uri="{FF2B5EF4-FFF2-40B4-BE49-F238E27FC236}">
                <a16:creationId xmlns:a16="http://schemas.microsoft.com/office/drawing/2014/main" id="{295BB320-B5BE-F2D0-3DA9-53B511BC2272}"/>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88129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6BBF343E-6033-21D5-CADD-952CE3A63385}"/>
              </a:ext>
            </a:extLst>
          </p:cNvPr>
          <p:cNvSpPr/>
          <p:nvPr userDrawn="1"/>
        </p:nvSpPr>
        <p:spPr>
          <a:xfrm>
            <a:off x="0" y="-1"/>
            <a:ext cx="12192000" cy="6858001"/>
          </a:xfrm>
          <a:prstGeom prst="rect">
            <a:avLst/>
          </a:prstGeom>
          <a:gradFill flip="none" rotWithShape="1">
            <a:gsLst>
              <a:gs pos="100000">
                <a:schemeClr val="accent6">
                  <a:lumMod val="60000"/>
                  <a:lumOff val="40000"/>
                </a:schemeClr>
              </a:gs>
              <a:gs pos="0">
                <a:schemeClr val="accent6">
                  <a:lumMod val="20000"/>
                  <a:lumOff val="80000"/>
                  <a:alpha val="2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9" name="任意多边形: 形状 48">
            <a:extLst>
              <a:ext uri="{FF2B5EF4-FFF2-40B4-BE49-F238E27FC236}">
                <a16:creationId xmlns:a16="http://schemas.microsoft.com/office/drawing/2014/main" id="{97941C75-0F20-2BF1-934F-3F016270A3F5}"/>
              </a:ext>
            </a:extLst>
          </p:cNvPr>
          <p:cNvSpPr/>
          <p:nvPr userDrawn="1"/>
        </p:nvSpPr>
        <p:spPr>
          <a:xfrm rot="3628029">
            <a:off x="-387669" y="2175481"/>
            <a:ext cx="7316659" cy="5638599"/>
          </a:xfrm>
          <a:custGeom>
            <a:avLst/>
            <a:gdLst>
              <a:gd name="connsiteX0" fmla="*/ 582555 w 7316659"/>
              <a:gd name="connsiteY0" fmla="*/ 3085298 h 5638599"/>
              <a:gd name="connsiteX1" fmla="*/ 4847402 w 7316659"/>
              <a:gd name="connsiteY1" fmla="*/ 84288 h 5638599"/>
              <a:gd name="connsiteX2" fmla="*/ 7013749 w 7316659"/>
              <a:gd name="connsiteY2" fmla="*/ 112789 h 5638599"/>
              <a:gd name="connsiteX3" fmla="*/ 7316659 w 7316659"/>
              <a:gd name="connsiteY3" fmla="*/ 183446 h 5638599"/>
              <a:gd name="connsiteX4" fmla="*/ 6216261 w 7316659"/>
              <a:gd name="connsiteY4" fmla="*/ 2125793 h 5638599"/>
              <a:gd name="connsiteX5" fmla="*/ 6051577 w 7316659"/>
              <a:gd name="connsiteY5" fmla="*/ 2111505 h 5638599"/>
              <a:gd name="connsiteX6" fmla="*/ 5197585 w 7316659"/>
              <a:gd name="connsiteY6" fmla="*/ 2161364 h 5638599"/>
              <a:gd name="connsiteX7" fmla="*/ 2046244 w 7316659"/>
              <a:gd name="connsiteY7" fmla="*/ 5038948 h 5638599"/>
              <a:gd name="connsiteX8" fmla="*/ 1940738 w 7316659"/>
              <a:gd name="connsiteY8" fmla="*/ 5602477 h 5638599"/>
              <a:gd name="connsiteX9" fmla="*/ 1937983 w 7316659"/>
              <a:gd name="connsiteY9" fmla="*/ 5638599 h 5638599"/>
              <a:gd name="connsiteX10" fmla="*/ 0 w 7316659"/>
              <a:gd name="connsiteY10" fmla="*/ 4540674 h 5638599"/>
              <a:gd name="connsiteX11" fmla="*/ 9454 w 7316659"/>
              <a:gd name="connsiteY11" fmla="*/ 4501961 h 5638599"/>
              <a:gd name="connsiteX12" fmla="*/ 582555 w 7316659"/>
              <a:gd name="connsiteY12" fmla="*/ 3085298 h 56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6659" h="5638599">
                <a:moveTo>
                  <a:pt x="582555" y="3085298"/>
                </a:moveTo>
                <a:cubicBezTo>
                  <a:pt x="1463926" y="1514765"/>
                  <a:pt x="3019022" y="392545"/>
                  <a:pt x="4847402" y="84288"/>
                </a:cubicBezTo>
                <a:cubicBezTo>
                  <a:pt x="5578754" y="-39015"/>
                  <a:pt x="6311498" y="-24946"/>
                  <a:pt x="7013749" y="112789"/>
                </a:cubicBezTo>
                <a:lnTo>
                  <a:pt x="7316659" y="183446"/>
                </a:lnTo>
                <a:lnTo>
                  <a:pt x="6216261" y="2125793"/>
                </a:lnTo>
                <a:lnTo>
                  <a:pt x="6051577" y="2111505"/>
                </a:lnTo>
                <a:cubicBezTo>
                  <a:pt x="5769577" y="2097197"/>
                  <a:pt x="5483418" y="2113174"/>
                  <a:pt x="5197585" y="2161364"/>
                </a:cubicBezTo>
                <a:cubicBezTo>
                  <a:pt x="3673143" y="2418378"/>
                  <a:pt x="2440357" y="3544072"/>
                  <a:pt x="2046244" y="5038948"/>
                </a:cubicBezTo>
                <a:cubicBezTo>
                  <a:pt x="1996980" y="5225807"/>
                  <a:pt x="1961961" y="5414109"/>
                  <a:pt x="1940738" y="5602477"/>
                </a:cubicBezTo>
                <a:lnTo>
                  <a:pt x="1937983" y="5638599"/>
                </a:lnTo>
                <a:lnTo>
                  <a:pt x="0" y="4540674"/>
                </a:lnTo>
                <a:lnTo>
                  <a:pt x="9454" y="4501961"/>
                </a:lnTo>
                <a:cubicBezTo>
                  <a:pt x="141808" y="3999943"/>
                  <a:pt x="335771" y="3525047"/>
                  <a:pt x="582555" y="3085298"/>
                </a:cubicBezTo>
                <a:close/>
              </a:path>
            </a:pathLst>
          </a:custGeom>
          <a:blipFill dpi="0" rotWithShape="1">
            <a:blip r:embed="rId2">
              <a:alphaModFix amt="70000"/>
              <a:extLst>
                <a:ext uri="{BEBA8EAE-BF5A-486C-A8C5-ECC9F3942E4B}">
                  <a14:imgProps xmlns:a14="http://schemas.microsoft.com/office/drawing/2010/main">
                    <a14:imgLayer r:embed="rId3">
                      <a14:imgEffect>
                        <a14:sharpenSoften amount="-50000"/>
                      </a14:imgEffect>
                    </a14:imgLayer>
                  </a14:imgProps>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50" name="任意多边形: 形状 49">
            <a:extLst>
              <a:ext uri="{FF2B5EF4-FFF2-40B4-BE49-F238E27FC236}">
                <a16:creationId xmlns:a16="http://schemas.microsoft.com/office/drawing/2014/main" id="{9FEE9769-B53E-9839-6066-9877FDAA01D7}"/>
              </a:ext>
            </a:extLst>
          </p:cNvPr>
          <p:cNvSpPr/>
          <p:nvPr userDrawn="1"/>
        </p:nvSpPr>
        <p:spPr>
          <a:xfrm rot="3617179">
            <a:off x="-452242" y="2161676"/>
            <a:ext cx="7363111" cy="5674065"/>
          </a:xfrm>
          <a:custGeom>
            <a:avLst/>
            <a:gdLst>
              <a:gd name="connsiteX0" fmla="*/ 602426 w 7363111"/>
              <a:gd name="connsiteY0" fmla="*/ 3062315 h 5674065"/>
              <a:gd name="connsiteX1" fmla="*/ 4896767 w 7363111"/>
              <a:gd name="connsiteY1" fmla="*/ 77282 h 5674065"/>
              <a:gd name="connsiteX2" fmla="*/ 7069571 w 7363111"/>
              <a:gd name="connsiteY2" fmla="*/ 122574 h 5674065"/>
              <a:gd name="connsiteX3" fmla="*/ 7363111 w 7363111"/>
              <a:gd name="connsiteY3" fmla="*/ 193640 h 5674065"/>
              <a:gd name="connsiteX4" fmla="*/ 6262209 w 7363111"/>
              <a:gd name="connsiteY4" fmla="*/ 2122655 h 5674065"/>
              <a:gd name="connsiteX5" fmla="*/ 6089609 w 7363111"/>
              <a:gd name="connsiteY5" fmla="*/ 2106302 h 5674065"/>
              <a:gd name="connsiteX6" fmla="*/ 5231056 w 7363111"/>
              <a:gd name="connsiteY6" fmla="*/ 2149999 h 5674065"/>
              <a:gd name="connsiteX7" fmla="*/ 2050103 w 7363111"/>
              <a:gd name="connsiteY7" fmla="*/ 5023622 h 5674065"/>
              <a:gd name="connsiteX8" fmla="*/ 1942188 w 7363111"/>
              <a:gd name="connsiteY8" fmla="*/ 5589593 h 5674065"/>
              <a:gd name="connsiteX9" fmla="*/ 1935492 w 7363111"/>
              <a:gd name="connsiteY9" fmla="*/ 5674065 h 5674065"/>
              <a:gd name="connsiteX10" fmla="*/ 0 w 7363111"/>
              <a:gd name="connsiteY10" fmla="*/ 4569467 h 5674065"/>
              <a:gd name="connsiteX11" fmla="*/ 21891 w 7363111"/>
              <a:gd name="connsiteY11" fmla="*/ 4481166 h 5674065"/>
              <a:gd name="connsiteX12" fmla="*/ 602426 w 7363111"/>
              <a:gd name="connsiteY12" fmla="*/ 3062315 h 567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3111" h="5674065">
                <a:moveTo>
                  <a:pt x="602426" y="3062315"/>
                </a:moveTo>
                <a:cubicBezTo>
                  <a:pt x="1493395" y="1490795"/>
                  <a:pt x="3060226" y="373481"/>
                  <a:pt x="4896767" y="77282"/>
                </a:cubicBezTo>
                <a:cubicBezTo>
                  <a:pt x="5631383" y="-41198"/>
                  <a:pt x="6366337" y="-21394"/>
                  <a:pt x="7069571" y="122574"/>
                </a:cubicBezTo>
                <a:lnTo>
                  <a:pt x="7363111" y="193640"/>
                </a:lnTo>
                <a:lnTo>
                  <a:pt x="6262209" y="2122655"/>
                </a:lnTo>
                <a:lnTo>
                  <a:pt x="6089609" y="2106302"/>
                </a:lnTo>
                <a:cubicBezTo>
                  <a:pt x="5806358" y="2089710"/>
                  <a:pt x="5518667" y="2103613"/>
                  <a:pt x="5231056" y="2149999"/>
                </a:cubicBezTo>
                <a:cubicBezTo>
                  <a:pt x="3697130" y="2397393"/>
                  <a:pt x="2451549" y="3522631"/>
                  <a:pt x="2050103" y="5023622"/>
                </a:cubicBezTo>
                <a:cubicBezTo>
                  <a:pt x="1999922" y="5211246"/>
                  <a:pt x="1964101" y="5400367"/>
                  <a:pt x="1942188" y="5589593"/>
                </a:cubicBezTo>
                <a:lnTo>
                  <a:pt x="1935492" y="5674065"/>
                </a:lnTo>
                <a:lnTo>
                  <a:pt x="0" y="4569467"/>
                </a:lnTo>
                <a:lnTo>
                  <a:pt x="21891" y="4481166"/>
                </a:lnTo>
                <a:cubicBezTo>
                  <a:pt x="156471" y="3977975"/>
                  <a:pt x="352955" y="3502340"/>
                  <a:pt x="602426" y="3062315"/>
                </a:cubicBezTo>
                <a:close/>
              </a:path>
            </a:pathLst>
          </a:custGeom>
          <a:solidFill>
            <a:schemeClr val="accent6">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pic>
        <p:nvPicPr>
          <p:cNvPr id="73" name="图片 72">
            <a:extLst>
              <a:ext uri="{FF2B5EF4-FFF2-40B4-BE49-F238E27FC236}">
                <a16:creationId xmlns:a16="http://schemas.microsoft.com/office/drawing/2014/main" id="{56EE033E-A21D-A2A0-312B-B3B25053A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781301" y="-1755418"/>
            <a:ext cx="6306791" cy="9460186"/>
          </a:xfrm>
          <a:prstGeom prst="rect">
            <a:avLst/>
          </a:prstGeom>
          <a:effectLst>
            <a:outerShdw blurRad="406400" dist="38100" dir="5400000" sx="101000" sy="101000" algn="t" rotWithShape="0">
              <a:schemeClr val="accent6">
                <a:lumMod val="75000"/>
                <a:alpha val="24000"/>
              </a:schemeClr>
            </a:outerShdw>
          </a:effectLst>
        </p:spPr>
      </p:pic>
      <p:pic>
        <p:nvPicPr>
          <p:cNvPr id="74" name="图片 73">
            <a:extLst>
              <a:ext uri="{FF2B5EF4-FFF2-40B4-BE49-F238E27FC236}">
                <a16:creationId xmlns:a16="http://schemas.microsoft.com/office/drawing/2014/main" id="{E14E6915-EB19-C61D-A6CC-EB5CC198B8F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889" r="28783"/>
          <a:stretch/>
        </p:blipFill>
        <p:spPr>
          <a:xfrm>
            <a:off x="8288496" y="1981273"/>
            <a:ext cx="3912502" cy="5219700"/>
          </a:xfrm>
          <a:prstGeom prst="rect">
            <a:avLst/>
          </a:prstGeom>
          <a:effectLst>
            <a:outerShdw blurRad="406400" dist="38100" dir="5400000" sx="101000" sy="101000" algn="t" rotWithShape="0">
              <a:schemeClr val="accent6">
                <a:lumMod val="75000"/>
                <a:alpha val="24000"/>
              </a:schemeClr>
            </a:outerShdw>
          </a:effectLst>
        </p:spPr>
      </p:pic>
      <p:sp>
        <p:nvSpPr>
          <p:cNvPr id="4" name="矩形: 圆角 3">
            <a:extLst>
              <a:ext uri="{FF2B5EF4-FFF2-40B4-BE49-F238E27FC236}">
                <a16:creationId xmlns:a16="http://schemas.microsoft.com/office/drawing/2014/main" id="{E80008E5-ADD4-4FAD-5DA6-D4822A4BE9EF}"/>
              </a:ext>
            </a:extLst>
          </p:cNvPr>
          <p:cNvSpPr/>
          <p:nvPr userDrawn="1"/>
        </p:nvSpPr>
        <p:spPr>
          <a:xfrm>
            <a:off x="2390954" y="1045375"/>
            <a:ext cx="8125659" cy="4305349"/>
          </a:xfrm>
          <a:prstGeom prst="roundRect">
            <a:avLst>
              <a:gd name="adj" fmla="val 6933"/>
            </a:avLst>
          </a:prstGeom>
          <a:solidFill>
            <a:schemeClr val="accent6">
              <a:lumMod val="60000"/>
              <a:lumOff val="40000"/>
            </a:schemeClr>
          </a:solidFill>
          <a:ln>
            <a:solidFill>
              <a:schemeClr val="accent6">
                <a:lumMod val="75000"/>
              </a:schemeClr>
            </a:solidFill>
          </a:ln>
          <a:effectLst>
            <a:outerShdw blurRad="762000" sx="105000" sy="105000" algn="ctr" rotWithShape="0">
              <a:schemeClr val="accent6">
                <a:lumMod val="7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7" name="任意多边形: 形状 26">
            <a:extLst>
              <a:ext uri="{FF2B5EF4-FFF2-40B4-BE49-F238E27FC236}">
                <a16:creationId xmlns:a16="http://schemas.microsoft.com/office/drawing/2014/main" id="{BF699DFF-0EB6-78B9-3441-4AB40FBBF9DA}"/>
              </a:ext>
            </a:extLst>
          </p:cNvPr>
          <p:cNvSpPr/>
          <p:nvPr userDrawn="1"/>
        </p:nvSpPr>
        <p:spPr>
          <a:xfrm>
            <a:off x="463335" y="-1728556"/>
            <a:ext cx="4769" cy="47625"/>
          </a:xfrm>
          <a:custGeom>
            <a:avLst/>
            <a:gdLst>
              <a:gd name="connsiteX0" fmla="*/ 0 w 4762"/>
              <a:gd name="connsiteY0" fmla="*/ 47625 h 47625"/>
              <a:gd name="connsiteX1" fmla="*/ 0 w 4762"/>
              <a:gd name="connsiteY1" fmla="*/ 0 h 47625"/>
            </a:gdLst>
            <a:ahLst/>
            <a:cxnLst>
              <a:cxn ang="0">
                <a:pos x="connsiteX0" y="connsiteY0"/>
              </a:cxn>
              <a:cxn ang="0">
                <a:pos x="connsiteX1" y="connsiteY1"/>
              </a:cxn>
            </a:cxnLst>
            <a:rect l="l" t="t" r="r" b="b"/>
            <a:pathLst>
              <a:path w="4762" h="47625">
                <a:moveTo>
                  <a:pt x="0" y="47625"/>
                </a:moveTo>
                <a:lnTo>
                  <a:pt x="0" y="0"/>
                </a:lnTo>
              </a:path>
            </a:pathLst>
          </a:custGeom>
          <a:noFill/>
          <a:ln w="127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a:extLst>
              <a:ext uri="{FF2B5EF4-FFF2-40B4-BE49-F238E27FC236}">
                <a16:creationId xmlns:a16="http://schemas.microsoft.com/office/drawing/2014/main" id="{A6ED5EEF-F977-FF96-3950-F4998255DAC1}"/>
              </a:ext>
            </a:extLst>
          </p:cNvPr>
          <p:cNvGrpSpPr/>
          <p:nvPr userDrawn="1"/>
        </p:nvGrpSpPr>
        <p:grpSpPr>
          <a:xfrm>
            <a:off x="2799276" y="2545477"/>
            <a:ext cx="270000" cy="252006"/>
            <a:chOff x="392600" y="4496309"/>
            <a:chExt cx="163985" cy="161165"/>
          </a:xfrm>
        </p:grpSpPr>
        <p:sp>
          <p:nvSpPr>
            <p:cNvPr id="34" name="任意多边形: 形状 33">
              <a:extLst>
                <a:ext uri="{FF2B5EF4-FFF2-40B4-BE49-F238E27FC236}">
                  <a16:creationId xmlns:a16="http://schemas.microsoft.com/office/drawing/2014/main" id="{36A329F7-CDF6-1B1E-3C1A-6DE5A64BC03B}"/>
                </a:ext>
              </a:extLst>
            </p:cNvPr>
            <p:cNvSpPr/>
            <p:nvPr/>
          </p:nvSpPr>
          <p:spPr>
            <a:xfrm>
              <a:off x="489414" y="4496309"/>
              <a:ext cx="67171" cy="67171"/>
            </a:xfrm>
            <a:custGeom>
              <a:avLst/>
              <a:gdLst>
                <a:gd name="connsiteX0" fmla="*/ 64994 w 65621"/>
                <a:gd name="connsiteY0" fmla="*/ 66908 h 66907"/>
                <a:gd name="connsiteX1" fmla="*/ 63900 w 65621"/>
                <a:gd name="connsiteY1" fmla="*/ 44042 h 66907"/>
                <a:gd name="connsiteX2" fmla="*/ 48882 w 65621"/>
                <a:gd name="connsiteY2" fmla="*/ 17067 h 66907"/>
                <a:gd name="connsiteX3" fmla="*/ 22426 w 65621"/>
                <a:gd name="connsiteY3" fmla="*/ 1755 h 66907"/>
                <a:gd name="connsiteX4" fmla="*/ 0 w 65621"/>
                <a:gd name="connsiteY4" fmla="*/ 640 h 66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 h="66907">
                  <a:moveTo>
                    <a:pt x="64994" y="66908"/>
                  </a:moveTo>
                  <a:cubicBezTo>
                    <a:pt x="66105" y="59307"/>
                    <a:pt x="65741" y="51525"/>
                    <a:pt x="63900" y="44042"/>
                  </a:cubicBezTo>
                  <a:cubicBezTo>
                    <a:pt x="61470" y="34158"/>
                    <a:pt x="56463" y="24797"/>
                    <a:pt x="48882" y="17067"/>
                  </a:cubicBezTo>
                  <a:cubicBezTo>
                    <a:pt x="41301" y="9337"/>
                    <a:pt x="32120" y="4233"/>
                    <a:pt x="22426" y="1755"/>
                  </a:cubicBezTo>
                  <a:cubicBezTo>
                    <a:pt x="15088" y="-122"/>
                    <a:pt x="7455" y="-493"/>
                    <a:pt x="0" y="640"/>
                  </a:cubicBez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5" name="任意多边形: 形状 34">
              <a:extLst>
                <a:ext uri="{FF2B5EF4-FFF2-40B4-BE49-F238E27FC236}">
                  <a16:creationId xmlns:a16="http://schemas.microsoft.com/office/drawing/2014/main" id="{FB8DD6EB-112C-9CF1-3EB4-826CD42A3E6A}"/>
                </a:ext>
              </a:extLst>
            </p:cNvPr>
            <p:cNvSpPr/>
            <p:nvPr/>
          </p:nvSpPr>
          <p:spPr>
            <a:xfrm>
              <a:off x="491082" y="4528867"/>
              <a:ext cx="31001" cy="31002"/>
            </a:xfrm>
            <a:custGeom>
              <a:avLst/>
              <a:gdLst>
                <a:gd name="connsiteX0" fmla="*/ 29997 w 30286"/>
                <a:gd name="connsiteY0" fmla="*/ 30881 h 30880"/>
                <a:gd name="connsiteX1" fmla="*/ 22561 w 30286"/>
                <a:gd name="connsiteY1" fmla="*/ 7877 h 30880"/>
                <a:gd name="connsiteX2" fmla="*/ 0 w 30286"/>
                <a:gd name="connsiteY2" fmla="*/ 295 h 30880"/>
              </a:gdLst>
              <a:ahLst/>
              <a:cxnLst>
                <a:cxn ang="0">
                  <a:pos x="connsiteX0" y="connsiteY0"/>
                </a:cxn>
                <a:cxn ang="0">
                  <a:pos x="connsiteX1" y="connsiteY1"/>
                </a:cxn>
                <a:cxn ang="0">
                  <a:pos x="connsiteX2" y="connsiteY2"/>
                </a:cxn>
              </a:cxnLst>
              <a:rect l="l" t="t" r="r" b="b"/>
              <a:pathLst>
                <a:path w="30286" h="30880">
                  <a:moveTo>
                    <a:pt x="29997" y="30881"/>
                  </a:moveTo>
                  <a:cubicBezTo>
                    <a:pt x="31187" y="22738"/>
                    <a:pt x="28709" y="14145"/>
                    <a:pt x="22561" y="7877"/>
                  </a:cubicBezTo>
                  <a:cubicBezTo>
                    <a:pt x="16413" y="1609"/>
                    <a:pt x="7986" y="-918"/>
                    <a:pt x="0" y="295"/>
                  </a:cubicBez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35">
              <a:extLst>
                <a:ext uri="{FF2B5EF4-FFF2-40B4-BE49-F238E27FC236}">
                  <a16:creationId xmlns:a16="http://schemas.microsoft.com/office/drawing/2014/main" id="{8C072423-526A-16E1-EA8C-FB958FCF6D91}"/>
                </a:ext>
              </a:extLst>
            </p:cNvPr>
            <p:cNvSpPr/>
            <p:nvPr userDrawn="1"/>
          </p:nvSpPr>
          <p:spPr>
            <a:xfrm>
              <a:off x="392600" y="4510329"/>
              <a:ext cx="147145" cy="147145"/>
            </a:xfrm>
            <a:custGeom>
              <a:avLst/>
              <a:gdLst>
                <a:gd name="connsiteX0" fmla="*/ 39101 w 143749"/>
                <a:gd name="connsiteY0" fmla="*/ 0 h 146567"/>
                <a:gd name="connsiteX1" fmla="*/ 46788 w 143749"/>
                <a:gd name="connsiteY1" fmla="*/ 4614 h 146567"/>
                <a:gd name="connsiteX2" fmla="*/ 57543 w 143749"/>
                <a:gd name="connsiteY2" fmla="*/ 24366 h 146567"/>
                <a:gd name="connsiteX3" fmla="*/ 57719 w 143749"/>
                <a:gd name="connsiteY3" fmla="*/ 32727 h 146567"/>
                <a:gd name="connsiteX4" fmla="*/ 47358 w 143749"/>
                <a:gd name="connsiteY4" fmla="*/ 53855 h 146567"/>
                <a:gd name="connsiteX5" fmla="*/ 62927 w 143749"/>
                <a:gd name="connsiteY5" fmla="*/ 82407 h 146567"/>
                <a:gd name="connsiteX6" fmla="*/ 90878 w 143749"/>
                <a:gd name="connsiteY6" fmla="*/ 98228 h 146567"/>
                <a:gd name="connsiteX7" fmla="*/ 111597 w 143749"/>
                <a:gd name="connsiteY7" fmla="*/ 87666 h 146567"/>
                <a:gd name="connsiteX8" fmla="*/ 119801 w 143749"/>
                <a:gd name="connsiteY8" fmla="*/ 87849 h 146567"/>
                <a:gd name="connsiteX9" fmla="*/ 139229 w 143749"/>
                <a:gd name="connsiteY9" fmla="*/ 98862 h 146567"/>
                <a:gd name="connsiteX10" fmla="*/ 143749 w 143749"/>
                <a:gd name="connsiteY10" fmla="*/ 106697 h 146567"/>
                <a:gd name="connsiteX11" fmla="*/ 143749 w 143749"/>
                <a:gd name="connsiteY11" fmla="*/ 129438 h 146567"/>
                <a:gd name="connsiteX12" fmla="*/ 122437 w 143749"/>
                <a:gd name="connsiteY12" fmla="*/ 145681 h 146567"/>
                <a:gd name="connsiteX13" fmla="*/ 44276 w 143749"/>
                <a:gd name="connsiteY13" fmla="*/ 101424 h 146567"/>
                <a:gd name="connsiteX14" fmla="*/ 870 w 143749"/>
                <a:gd name="connsiteY14" fmla="*/ 21730 h 146567"/>
                <a:gd name="connsiteX15" fmla="*/ 16800 w 143749"/>
                <a:gd name="connsiteY15" fmla="*/ 0 h 146567"/>
                <a:gd name="connsiteX16" fmla="*/ 39101 w 143749"/>
                <a:gd name="connsiteY16" fmla="*/ 0 h 1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749" h="146567">
                  <a:moveTo>
                    <a:pt x="39101" y="0"/>
                  </a:moveTo>
                  <a:cubicBezTo>
                    <a:pt x="42295" y="0"/>
                    <a:pt x="45237" y="1766"/>
                    <a:pt x="46788" y="4614"/>
                  </a:cubicBezTo>
                  <a:lnTo>
                    <a:pt x="57543" y="24366"/>
                  </a:lnTo>
                  <a:cubicBezTo>
                    <a:pt x="58951" y="26953"/>
                    <a:pt x="59017" y="30081"/>
                    <a:pt x="57719" y="32727"/>
                  </a:cubicBezTo>
                  <a:lnTo>
                    <a:pt x="47358" y="53855"/>
                  </a:lnTo>
                  <a:cubicBezTo>
                    <a:pt x="47358" y="53855"/>
                    <a:pt x="50361" y="69595"/>
                    <a:pt x="62927" y="82407"/>
                  </a:cubicBezTo>
                  <a:cubicBezTo>
                    <a:pt x="75493" y="95219"/>
                    <a:pt x="90878" y="98228"/>
                    <a:pt x="90878" y="98228"/>
                  </a:cubicBezTo>
                  <a:lnTo>
                    <a:pt x="111597" y="87666"/>
                  </a:lnTo>
                  <a:cubicBezTo>
                    <a:pt x="114194" y="86342"/>
                    <a:pt x="117264" y="86410"/>
                    <a:pt x="119801" y="87849"/>
                  </a:cubicBezTo>
                  <a:lnTo>
                    <a:pt x="139229" y="98862"/>
                  </a:lnTo>
                  <a:cubicBezTo>
                    <a:pt x="142020" y="100443"/>
                    <a:pt x="143749" y="103442"/>
                    <a:pt x="143749" y="106697"/>
                  </a:cubicBezTo>
                  <a:lnTo>
                    <a:pt x="143749" y="129438"/>
                  </a:lnTo>
                  <a:cubicBezTo>
                    <a:pt x="143749" y="141019"/>
                    <a:pt x="133199" y="149384"/>
                    <a:pt x="122437" y="145681"/>
                  </a:cubicBezTo>
                  <a:cubicBezTo>
                    <a:pt x="100333" y="138077"/>
                    <a:pt x="66023" y="123598"/>
                    <a:pt x="44276" y="101424"/>
                  </a:cubicBezTo>
                  <a:cubicBezTo>
                    <a:pt x="22529" y="79251"/>
                    <a:pt x="8328" y="44267"/>
                    <a:pt x="870" y="21730"/>
                  </a:cubicBezTo>
                  <a:cubicBezTo>
                    <a:pt x="-2761" y="10757"/>
                    <a:pt x="5442" y="0"/>
                    <a:pt x="16800" y="0"/>
                  </a:cubicBezTo>
                  <a:lnTo>
                    <a:pt x="39101" y="0"/>
                  </a:lnTo>
                  <a:close/>
                </a:path>
              </a:pathLst>
            </a:custGeom>
            <a:noFill/>
            <a:ln w="25400" cap="flat">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44" name="组合 43">
            <a:extLst>
              <a:ext uri="{FF2B5EF4-FFF2-40B4-BE49-F238E27FC236}">
                <a16:creationId xmlns:a16="http://schemas.microsoft.com/office/drawing/2014/main" id="{4BCAF485-B86F-EA81-93A9-446361A1D5EC}"/>
              </a:ext>
            </a:extLst>
          </p:cNvPr>
          <p:cNvGrpSpPr/>
          <p:nvPr userDrawn="1"/>
        </p:nvGrpSpPr>
        <p:grpSpPr>
          <a:xfrm>
            <a:off x="2789760" y="3884587"/>
            <a:ext cx="289033" cy="222313"/>
            <a:chOff x="385520" y="4947161"/>
            <a:chExt cx="175846" cy="135254"/>
          </a:xfrm>
        </p:grpSpPr>
        <p:sp>
          <p:nvSpPr>
            <p:cNvPr id="45" name="任意多边形: 形状 44">
              <a:extLst>
                <a:ext uri="{FF2B5EF4-FFF2-40B4-BE49-F238E27FC236}">
                  <a16:creationId xmlns:a16="http://schemas.microsoft.com/office/drawing/2014/main" id="{432B27A9-616F-45F0-CEEA-A0ED28B5818B}"/>
                </a:ext>
              </a:extLst>
            </p:cNvPr>
            <p:cNvSpPr/>
            <p:nvPr/>
          </p:nvSpPr>
          <p:spPr>
            <a:xfrm>
              <a:off x="385520" y="4947161"/>
              <a:ext cx="175846" cy="135254"/>
            </a:xfrm>
            <a:custGeom>
              <a:avLst/>
              <a:gdLst>
                <a:gd name="connsiteX0" fmla="*/ 0 w 190500"/>
                <a:gd name="connsiteY0" fmla="*/ 142875 h 142875"/>
                <a:gd name="connsiteX1" fmla="*/ 190500 w 190500"/>
                <a:gd name="connsiteY1" fmla="*/ 142875 h 142875"/>
                <a:gd name="connsiteX2" fmla="*/ 190500 w 190500"/>
                <a:gd name="connsiteY2" fmla="*/ 71438 h 142875"/>
                <a:gd name="connsiteX3" fmla="*/ 190500 w 190500"/>
                <a:gd name="connsiteY3" fmla="*/ 0 h 142875"/>
                <a:gd name="connsiteX4" fmla="*/ 95250 w 190500"/>
                <a:gd name="connsiteY4" fmla="*/ 0 h 142875"/>
                <a:gd name="connsiteX5" fmla="*/ 0 w 190500"/>
                <a:gd name="connsiteY5" fmla="*/ 0 h 142875"/>
                <a:gd name="connsiteX6" fmla="*/ 0 w 190500"/>
                <a:gd name="connsiteY6" fmla="*/ 71438 h 142875"/>
                <a:gd name="connsiteX7" fmla="*/ 0 w 190500"/>
                <a:gd name="connsiteY7"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42875">
                  <a:moveTo>
                    <a:pt x="0" y="142875"/>
                  </a:moveTo>
                  <a:lnTo>
                    <a:pt x="190500" y="142875"/>
                  </a:lnTo>
                  <a:lnTo>
                    <a:pt x="190500" y="71438"/>
                  </a:lnTo>
                  <a:lnTo>
                    <a:pt x="190500" y="0"/>
                  </a:lnTo>
                  <a:lnTo>
                    <a:pt x="95250" y="0"/>
                  </a:lnTo>
                  <a:lnTo>
                    <a:pt x="0" y="0"/>
                  </a:lnTo>
                  <a:lnTo>
                    <a:pt x="0" y="71438"/>
                  </a:lnTo>
                  <a:lnTo>
                    <a:pt x="0" y="142875"/>
                  </a:lnTo>
                  <a:close/>
                </a:path>
              </a:pathLst>
            </a:custGeom>
            <a:noFill/>
            <a:ln w="25400" cap="flat">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6" name="任意多边形: 形状 45">
              <a:extLst>
                <a:ext uri="{FF2B5EF4-FFF2-40B4-BE49-F238E27FC236}">
                  <a16:creationId xmlns:a16="http://schemas.microsoft.com/office/drawing/2014/main" id="{B72FC757-17BB-80BF-DD76-03BC8CC58BE1}"/>
                </a:ext>
              </a:extLst>
            </p:cNvPr>
            <p:cNvSpPr/>
            <p:nvPr/>
          </p:nvSpPr>
          <p:spPr>
            <a:xfrm>
              <a:off x="385520" y="4947161"/>
              <a:ext cx="175846" cy="67626"/>
            </a:xfrm>
            <a:custGeom>
              <a:avLst/>
              <a:gdLst>
                <a:gd name="connsiteX0" fmla="*/ 0 w 190500"/>
                <a:gd name="connsiteY0" fmla="*/ 0 h 71437"/>
                <a:gd name="connsiteX1" fmla="*/ 95250 w 190500"/>
                <a:gd name="connsiteY1" fmla="*/ 71438 h 71437"/>
                <a:gd name="connsiteX2" fmla="*/ 190500 w 190500"/>
                <a:gd name="connsiteY2" fmla="*/ 0 h 71437"/>
              </a:gdLst>
              <a:ahLst/>
              <a:cxnLst>
                <a:cxn ang="0">
                  <a:pos x="connsiteX0" y="connsiteY0"/>
                </a:cxn>
                <a:cxn ang="0">
                  <a:pos x="connsiteX1" y="connsiteY1"/>
                </a:cxn>
                <a:cxn ang="0">
                  <a:pos x="connsiteX2" y="connsiteY2"/>
                </a:cxn>
              </a:cxnLst>
              <a:rect l="l" t="t" r="r" b="b"/>
              <a:pathLst>
                <a:path w="190500" h="71437">
                  <a:moveTo>
                    <a:pt x="0" y="0"/>
                  </a:moveTo>
                  <a:lnTo>
                    <a:pt x="95250" y="71438"/>
                  </a:lnTo>
                  <a:lnTo>
                    <a:pt x="190500" y="0"/>
                  </a:ln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7" name="任意多边形: 形状 46">
              <a:extLst>
                <a:ext uri="{FF2B5EF4-FFF2-40B4-BE49-F238E27FC236}">
                  <a16:creationId xmlns:a16="http://schemas.microsoft.com/office/drawing/2014/main" id="{D0086F93-BFD3-860A-1CF6-92FE1752B518}"/>
                </a:ext>
              </a:extLst>
            </p:cNvPr>
            <p:cNvSpPr/>
            <p:nvPr/>
          </p:nvSpPr>
          <p:spPr>
            <a:xfrm>
              <a:off x="385520" y="4947164"/>
              <a:ext cx="87923" cy="67626"/>
            </a:xfrm>
            <a:custGeom>
              <a:avLst/>
              <a:gdLst>
                <a:gd name="connsiteX0" fmla="*/ 95250 w 95250"/>
                <a:gd name="connsiteY0" fmla="*/ 0 h 71437"/>
                <a:gd name="connsiteX1" fmla="*/ 0 w 95250"/>
                <a:gd name="connsiteY1" fmla="*/ 0 h 71437"/>
                <a:gd name="connsiteX2" fmla="*/ 0 w 95250"/>
                <a:gd name="connsiteY2" fmla="*/ 71438 h 71437"/>
              </a:gdLst>
              <a:ahLst/>
              <a:cxnLst>
                <a:cxn ang="0">
                  <a:pos x="connsiteX0" y="connsiteY0"/>
                </a:cxn>
                <a:cxn ang="0">
                  <a:pos x="connsiteX1" y="connsiteY1"/>
                </a:cxn>
                <a:cxn ang="0">
                  <a:pos x="connsiteX2" y="connsiteY2"/>
                </a:cxn>
              </a:cxnLst>
              <a:rect l="l" t="t" r="r" b="b"/>
              <a:pathLst>
                <a:path w="95250" h="71437">
                  <a:moveTo>
                    <a:pt x="95250" y="0"/>
                  </a:moveTo>
                  <a:lnTo>
                    <a:pt x="0" y="0"/>
                  </a:lnTo>
                  <a:lnTo>
                    <a:pt x="0" y="71438"/>
                  </a:ln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8" name="任意多边形: 形状 47">
              <a:extLst>
                <a:ext uri="{FF2B5EF4-FFF2-40B4-BE49-F238E27FC236}">
                  <a16:creationId xmlns:a16="http://schemas.microsoft.com/office/drawing/2014/main" id="{E7E808FA-FD44-5F41-B7A0-492A99AEB67B}"/>
                </a:ext>
              </a:extLst>
            </p:cNvPr>
            <p:cNvSpPr/>
            <p:nvPr/>
          </p:nvSpPr>
          <p:spPr>
            <a:xfrm>
              <a:off x="473443" y="4947164"/>
              <a:ext cx="87923" cy="67626"/>
            </a:xfrm>
            <a:custGeom>
              <a:avLst/>
              <a:gdLst>
                <a:gd name="connsiteX0" fmla="*/ 95250 w 95250"/>
                <a:gd name="connsiteY0" fmla="*/ 71438 h 71437"/>
                <a:gd name="connsiteX1" fmla="*/ 95250 w 95250"/>
                <a:gd name="connsiteY1" fmla="*/ 0 h 71437"/>
                <a:gd name="connsiteX2" fmla="*/ 0 w 95250"/>
                <a:gd name="connsiteY2" fmla="*/ 0 h 71437"/>
              </a:gdLst>
              <a:ahLst/>
              <a:cxnLst>
                <a:cxn ang="0">
                  <a:pos x="connsiteX0" y="connsiteY0"/>
                </a:cxn>
                <a:cxn ang="0">
                  <a:pos x="connsiteX1" y="connsiteY1"/>
                </a:cxn>
                <a:cxn ang="0">
                  <a:pos x="connsiteX2" y="connsiteY2"/>
                </a:cxn>
              </a:cxnLst>
              <a:rect l="l" t="t" r="r" b="b"/>
              <a:pathLst>
                <a:path w="95250" h="71437">
                  <a:moveTo>
                    <a:pt x="95250" y="71438"/>
                  </a:moveTo>
                  <a:lnTo>
                    <a:pt x="95250" y="0"/>
                  </a:lnTo>
                  <a:lnTo>
                    <a:pt x="0" y="0"/>
                  </a:ln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61" name="组合 60">
            <a:extLst>
              <a:ext uri="{FF2B5EF4-FFF2-40B4-BE49-F238E27FC236}">
                <a16:creationId xmlns:a16="http://schemas.microsoft.com/office/drawing/2014/main" id="{5D688B57-3E94-5504-3FF9-34417E4B8D87}"/>
              </a:ext>
            </a:extLst>
          </p:cNvPr>
          <p:cNvGrpSpPr/>
          <p:nvPr userDrawn="1"/>
        </p:nvGrpSpPr>
        <p:grpSpPr>
          <a:xfrm>
            <a:off x="2781276" y="3187062"/>
            <a:ext cx="306000" cy="306007"/>
            <a:chOff x="367935" y="5362720"/>
            <a:chExt cx="216775" cy="222318"/>
          </a:xfrm>
        </p:grpSpPr>
        <p:sp>
          <p:nvSpPr>
            <p:cNvPr id="62" name="任意多边形: 形状 61">
              <a:extLst>
                <a:ext uri="{FF2B5EF4-FFF2-40B4-BE49-F238E27FC236}">
                  <a16:creationId xmlns:a16="http://schemas.microsoft.com/office/drawing/2014/main" id="{1F3F4E93-68C0-5A42-E0EE-612C30C605A5}"/>
                </a:ext>
              </a:extLst>
            </p:cNvPr>
            <p:cNvSpPr/>
            <p:nvPr/>
          </p:nvSpPr>
          <p:spPr>
            <a:xfrm>
              <a:off x="367935" y="5362720"/>
              <a:ext cx="216775" cy="222313"/>
            </a:xfrm>
            <a:custGeom>
              <a:avLst/>
              <a:gdLst>
                <a:gd name="connsiteX0" fmla="*/ 117420 w 234840"/>
                <a:gd name="connsiteY0" fmla="*/ 234841 h 234840"/>
                <a:gd name="connsiteX1" fmla="*/ 234841 w 234840"/>
                <a:gd name="connsiteY1" fmla="*/ 117420 h 234840"/>
                <a:gd name="connsiteX2" fmla="*/ 117420 w 234840"/>
                <a:gd name="connsiteY2" fmla="*/ 0 h 234840"/>
                <a:gd name="connsiteX3" fmla="*/ 0 w 234840"/>
                <a:gd name="connsiteY3" fmla="*/ 117420 h 234840"/>
                <a:gd name="connsiteX4" fmla="*/ 117420 w 234840"/>
                <a:gd name="connsiteY4" fmla="*/ 234841 h 234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40" h="234840">
                  <a:moveTo>
                    <a:pt x="117420" y="234841"/>
                  </a:moveTo>
                  <a:cubicBezTo>
                    <a:pt x="182270" y="234841"/>
                    <a:pt x="234841" y="182270"/>
                    <a:pt x="234841" y="117420"/>
                  </a:cubicBezTo>
                  <a:cubicBezTo>
                    <a:pt x="234841" y="52571"/>
                    <a:pt x="182270" y="0"/>
                    <a:pt x="117420" y="0"/>
                  </a:cubicBezTo>
                  <a:cubicBezTo>
                    <a:pt x="52571" y="0"/>
                    <a:pt x="0" y="52571"/>
                    <a:pt x="0" y="117420"/>
                  </a:cubicBezTo>
                  <a:cubicBezTo>
                    <a:pt x="0" y="182270"/>
                    <a:pt x="52571" y="234841"/>
                    <a:pt x="117420" y="234841"/>
                  </a:cubicBezTo>
                  <a:close/>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3" name="任意多边形: 形状 62">
              <a:extLst>
                <a:ext uri="{FF2B5EF4-FFF2-40B4-BE49-F238E27FC236}">
                  <a16:creationId xmlns:a16="http://schemas.microsoft.com/office/drawing/2014/main" id="{8BCE96EE-5A72-C2A3-EFE5-98638CA506C3}"/>
                </a:ext>
              </a:extLst>
            </p:cNvPr>
            <p:cNvSpPr/>
            <p:nvPr/>
          </p:nvSpPr>
          <p:spPr>
            <a:xfrm>
              <a:off x="367935" y="5473883"/>
              <a:ext cx="216775" cy="5558"/>
            </a:xfrm>
            <a:custGeom>
              <a:avLst/>
              <a:gdLst>
                <a:gd name="connsiteX0" fmla="*/ 0 w 234840"/>
                <a:gd name="connsiteY0" fmla="*/ 0 h 5871"/>
                <a:gd name="connsiteX1" fmla="*/ 234841 w 234840"/>
                <a:gd name="connsiteY1" fmla="*/ 0 h 5871"/>
              </a:gdLst>
              <a:ahLst/>
              <a:cxnLst>
                <a:cxn ang="0">
                  <a:pos x="connsiteX0" y="connsiteY0"/>
                </a:cxn>
                <a:cxn ang="0">
                  <a:pos x="connsiteX1" y="connsiteY1"/>
                </a:cxn>
              </a:cxnLst>
              <a:rect l="l" t="t" r="r" b="b"/>
              <a:pathLst>
                <a:path w="234840" h="5871">
                  <a:moveTo>
                    <a:pt x="0" y="0"/>
                  </a:moveTo>
                  <a:lnTo>
                    <a:pt x="234841" y="0"/>
                  </a:ln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4" name="任意多边形: 形状 63">
              <a:extLst>
                <a:ext uri="{FF2B5EF4-FFF2-40B4-BE49-F238E27FC236}">
                  <a16:creationId xmlns:a16="http://schemas.microsoft.com/office/drawing/2014/main" id="{5FFCD129-4316-9C59-E731-87EF2831AC8F}"/>
                </a:ext>
              </a:extLst>
            </p:cNvPr>
            <p:cNvSpPr/>
            <p:nvPr/>
          </p:nvSpPr>
          <p:spPr>
            <a:xfrm>
              <a:off x="432968" y="5362725"/>
              <a:ext cx="86710" cy="222313"/>
            </a:xfrm>
            <a:custGeom>
              <a:avLst/>
              <a:gdLst>
                <a:gd name="connsiteX0" fmla="*/ 46968 w 93936"/>
                <a:gd name="connsiteY0" fmla="*/ 234841 h 234840"/>
                <a:gd name="connsiteX1" fmla="*/ 93936 w 93936"/>
                <a:gd name="connsiteY1" fmla="*/ 117420 h 234840"/>
                <a:gd name="connsiteX2" fmla="*/ 46968 w 93936"/>
                <a:gd name="connsiteY2" fmla="*/ 0 h 234840"/>
                <a:gd name="connsiteX3" fmla="*/ 0 w 93936"/>
                <a:gd name="connsiteY3" fmla="*/ 117420 h 234840"/>
                <a:gd name="connsiteX4" fmla="*/ 46968 w 93936"/>
                <a:gd name="connsiteY4" fmla="*/ 234841 h 234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6" h="234840">
                  <a:moveTo>
                    <a:pt x="46968" y="234841"/>
                  </a:moveTo>
                  <a:cubicBezTo>
                    <a:pt x="72908" y="234841"/>
                    <a:pt x="93936" y="182270"/>
                    <a:pt x="93936" y="117420"/>
                  </a:cubicBezTo>
                  <a:cubicBezTo>
                    <a:pt x="93936" y="52571"/>
                    <a:pt x="72908" y="0"/>
                    <a:pt x="46968" y="0"/>
                  </a:cubicBezTo>
                  <a:cubicBezTo>
                    <a:pt x="21028" y="0"/>
                    <a:pt x="0" y="52571"/>
                    <a:pt x="0" y="117420"/>
                  </a:cubicBezTo>
                  <a:cubicBezTo>
                    <a:pt x="0" y="182270"/>
                    <a:pt x="21028" y="234841"/>
                    <a:pt x="46968" y="234841"/>
                  </a:cubicBezTo>
                  <a:close/>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5" name="任意多边形: 形状 64">
              <a:extLst>
                <a:ext uri="{FF2B5EF4-FFF2-40B4-BE49-F238E27FC236}">
                  <a16:creationId xmlns:a16="http://schemas.microsoft.com/office/drawing/2014/main" id="{95A5B733-7A87-AE41-6358-BF59CAEB348A}"/>
                </a:ext>
              </a:extLst>
            </p:cNvPr>
            <p:cNvSpPr/>
            <p:nvPr/>
          </p:nvSpPr>
          <p:spPr>
            <a:xfrm>
              <a:off x="399680" y="5396856"/>
              <a:ext cx="153283" cy="32556"/>
            </a:xfrm>
            <a:custGeom>
              <a:avLst/>
              <a:gdLst>
                <a:gd name="connsiteX0" fmla="*/ 0 w 166057"/>
                <a:gd name="connsiteY0" fmla="*/ 0 h 34391"/>
                <a:gd name="connsiteX1" fmla="*/ 83029 w 166057"/>
                <a:gd name="connsiteY1" fmla="*/ 34392 h 34391"/>
                <a:gd name="connsiteX2" fmla="*/ 83029 w 166057"/>
                <a:gd name="connsiteY2" fmla="*/ 34392 h 34391"/>
                <a:gd name="connsiteX3" fmla="*/ 166058 w 166057"/>
                <a:gd name="connsiteY3" fmla="*/ 0 h 34391"/>
              </a:gdLst>
              <a:ahLst/>
              <a:cxnLst>
                <a:cxn ang="0">
                  <a:pos x="connsiteX0" y="connsiteY0"/>
                </a:cxn>
                <a:cxn ang="0">
                  <a:pos x="connsiteX1" y="connsiteY1"/>
                </a:cxn>
                <a:cxn ang="0">
                  <a:pos x="connsiteX2" y="connsiteY2"/>
                </a:cxn>
                <a:cxn ang="0">
                  <a:pos x="connsiteX3" y="connsiteY3"/>
                </a:cxn>
              </a:cxnLst>
              <a:rect l="l" t="t" r="r" b="b"/>
              <a:pathLst>
                <a:path w="166057" h="34391">
                  <a:moveTo>
                    <a:pt x="0" y="0"/>
                  </a:moveTo>
                  <a:cubicBezTo>
                    <a:pt x="21249" y="21249"/>
                    <a:pt x="50604" y="34392"/>
                    <a:pt x="83029" y="34392"/>
                  </a:cubicBezTo>
                  <a:lnTo>
                    <a:pt x="83029" y="34392"/>
                  </a:lnTo>
                  <a:cubicBezTo>
                    <a:pt x="115454" y="34392"/>
                    <a:pt x="144809" y="21249"/>
                    <a:pt x="166058" y="0"/>
                  </a:cubicBez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6" name="任意多边形: 形状 65">
              <a:extLst>
                <a:ext uri="{FF2B5EF4-FFF2-40B4-BE49-F238E27FC236}">
                  <a16:creationId xmlns:a16="http://schemas.microsoft.com/office/drawing/2014/main" id="{55A5377B-ED88-5895-CDEB-9BDB221D5080}"/>
                </a:ext>
              </a:extLst>
            </p:cNvPr>
            <p:cNvSpPr/>
            <p:nvPr/>
          </p:nvSpPr>
          <p:spPr>
            <a:xfrm>
              <a:off x="399680" y="5518342"/>
              <a:ext cx="153283" cy="32556"/>
            </a:xfrm>
            <a:custGeom>
              <a:avLst/>
              <a:gdLst>
                <a:gd name="connsiteX0" fmla="*/ 166058 w 166057"/>
                <a:gd name="connsiteY0" fmla="*/ 34392 h 34391"/>
                <a:gd name="connsiteX1" fmla="*/ 83029 w 166057"/>
                <a:gd name="connsiteY1" fmla="*/ 0 h 34391"/>
                <a:gd name="connsiteX2" fmla="*/ 0 w 166057"/>
                <a:gd name="connsiteY2" fmla="*/ 34392 h 34391"/>
              </a:gdLst>
              <a:ahLst/>
              <a:cxnLst>
                <a:cxn ang="0">
                  <a:pos x="connsiteX0" y="connsiteY0"/>
                </a:cxn>
                <a:cxn ang="0">
                  <a:pos x="connsiteX1" y="connsiteY1"/>
                </a:cxn>
                <a:cxn ang="0">
                  <a:pos x="connsiteX2" y="connsiteY2"/>
                </a:cxn>
              </a:cxnLst>
              <a:rect l="l" t="t" r="r" b="b"/>
              <a:pathLst>
                <a:path w="166057" h="34391">
                  <a:moveTo>
                    <a:pt x="166058" y="34392"/>
                  </a:moveTo>
                  <a:cubicBezTo>
                    <a:pt x="144809" y="13143"/>
                    <a:pt x="115454" y="0"/>
                    <a:pt x="83029" y="0"/>
                  </a:cubicBezTo>
                  <a:cubicBezTo>
                    <a:pt x="50604" y="0"/>
                    <a:pt x="21249" y="13143"/>
                    <a:pt x="0" y="34392"/>
                  </a:cubicBezTo>
                </a:path>
              </a:pathLst>
            </a:custGeom>
            <a:noFill/>
            <a:ln w="25400" cap="rnd">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56" name="任意多边形: 形状 55">
            <a:extLst>
              <a:ext uri="{FF2B5EF4-FFF2-40B4-BE49-F238E27FC236}">
                <a16:creationId xmlns:a16="http://schemas.microsoft.com/office/drawing/2014/main" id="{F2C6F104-7C8C-6211-531E-A7E6EF45ED41}"/>
              </a:ext>
            </a:extLst>
          </p:cNvPr>
          <p:cNvSpPr/>
          <p:nvPr userDrawn="1"/>
        </p:nvSpPr>
        <p:spPr>
          <a:xfrm>
            <a:off x="2790276" y="4498430"/>
            <a:ext cx="288000" cy="252000"/>
          </a:xfrm>
          <a:custGeom>
            <a:avLst/>
            <a:gdLst>
              <a:gd name="connsiteX0" fmla="*/ 190500 w 190500"/>
              <a:gd name="connsiteY0" fmla="*/ 190500 h 190500"/>
              <a:gd name="connsiteX1" fmla="*/ 190500 w 190500"/>
              <a:gd name="connsiteY1" fmla="*/ 76200 h 190500"/>
              <a:gd name="connsiteX2" fmla="*/ 95250 w 190500"/>
              <a:gd name="connsiteY2" fmla="*/ 0 h 190500"/>
              <a:gd name="connsiteX3" fmla="*/ 0 w 190500"/>
              <a:gd name="connsiteY3" fmla="*/ 76200 h 190500"/>
              <a:gd name="connsiteX4" fmla="*/ 0 w 190500"/>
              <a:gd name="connsiteY4" fmla="*/ 190500 h 190500"/>
              <a:gd name="connsiteX5" fmla="*/ 57150 w 190500"/>
              <a:gd name="connsiteY5" fmla="*/ 190500 h 190500"/>
              <a:gd name="connsiteX6" fmla="*/ 57150 w 190500"/>
              <a:gd name="connsiteY6" fmla="*/ 104775 h 190500"/>
              <a:gd name="connsiteX7" fmla="*/ 133350 w 190500"/>
              <a:gd name="connsiteY7" fmla="*/ 104775 h 190500"/>
              <a:gd name="connsiteX8" fmla="*/ 133350 w 190500"/>
              <a:gd name="connsiteY8" fmla="*/ 190500 h 190500"/>
              <a:gd name="connsiteX9" fmla="*/ 190500 w 190500"/>
              <a:gd name="connsiteY9"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190500" y="190500"/>
                </a:moveTo>
                <a:lnTo>
                  <a:pt x="190500" y="76200"/>
                </a:lnTo>
                <a:lnTo>
                  <a:pt x="95250" y="0"/>
                </a:lnTo>
                <a:lnTo>
                  <a:pt x="0" y="76200"/>
                </a:lnTo>
                <a:lnTo>
                  <a:pt x="0" y="190500"/>
                </a:lnTo>
                <a:lnTo>
                  <a:pt x="57150" y="190500"/>
                </a:lnTo>
                <a:lnTo>
                  <a:pt x="57150" y="104775"/>
                </a:lnTo>
                <a:lnTo>
                  <a:pt x="133350" y="104775"/>
                </a:lnTo>
                <a:lnTo>
                  <a:pt x="133350" y="190500"/>
                </a:lnTo>
                <a:lnTo>
                  <a:pt x="190500" y="190500"/>
                </a:lnTo>
                <a:close/>
              </a:path>
            </a:pathLst>
          </a:custGeom>
          <a:noFill/>
          <a:ln w="25400" cap="flat">
            <a:solidFill>
              <a:schemeClr val="bg1"/>
            </a:solid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 name="矩形 21">
            <a:extLst>
              <a:ext uri="{FF2B5EF4-FFF2-40B4-BE49-F238E27FC236}">
                <a16:creationId xmlns:a16="http://schemas.microsoft.com/office/drawing/2014/main" id="{65A210CA-59F3-F833-17F5-3E9910BB0A2F}"/>
              </a:ext>
            </a:extLst>
          </p:cNvPr>
          <p:cNvSpPr/>
          <p:nvPr userDrawn="1"/>
        </p:nvSpPr>
        <p:spPr>
          <a:xfrm>
            <a:off x="8100562" y="2445072"/>
            <a:ext cx="2149200" cy="22943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文本占位符 19">
            <a:extLst>
              <a:ext uri="{FF2B5EF4-FFF2-40B4-BE49-F238E27FC236}">
                <a16:creationId xmlns:a16="http://schemas.microsoft.com/office/drawing/2014/main" id="{B6697DEE-83E4-535E-85BB-761F12ECEEBF}"/>
              </a:ext>
            </a:extLst>
          </p:cNvPr>
          <p:cNvSpPr>
            <a:spLocks noGrp="1"/>
          </p:cNvSpPr>
          <p:nvPr userDrawn="1">
            <p:ph type="body" sz="quarter" idx="11" hasCustomPrompt="1"/>
          </p:nvPr>
        </p:nvSpPr>
        <p:spPr>
          <a:xfrm>
            <a:off x="8091562" y="4495323"/>
            <a:ext cx="2158200" cy="246221"/>
          </a:xfrm>
        </p:spPr>
        <p:txBody>
          <a:bodyPr wrap="square">
            <a:noAutofit/>
          </a:bodyPr>
          <a:lstStyle>
            <a:lvl1pPr marL="0" indent="0" algn="ctr">
              <a:lnSpc>
                <a:spcPct val="100000"/>
              </a:lnSpc>
              <a:spcBef>
                <a:spcPts val="0"/>
              </a:spcBef>
              <a:buFontTx/>
              <a:buNone/>
              <a:defRPr sz="1000" b="0" spc="0">
                <a:solidFill>
                  <a:schemeClr val="tx1"/>
                </a:solidFill>
                <a:latin typeface="微软雅黑" panose="020B0503020204020204" pitchFamily="34" charset="-122"/>
                <a:ea typeface="微软雅黑" panose="020B0503020204020204" pitchFamily="34" charset="-122"/>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zh-CN" altLang="en-US" dirty="0"/>
              <a:t>百花齐放 百家争鸣 欢迎扫码加入</a:t>
            </a:r>
          </a:p>
        </p:txBody>
      </p:sp>
      <p:sp>
        <p:nvSpPr>
          <p:cNvPr id="23" name="矩形 22">
            <a:extLst>
              <a:ext uri="{FF2B5EF4-FFF2-40B4-BE49-F238E27FC236}">
                <a16:creationId xmlns:a16="http://schemas.microsoft.com/office/drawing/2014/main" id="{1B37DB59-35C9-FA9F-FE16-52D4E4BF1815}"/>
              </a:ext>
            </a:extLst>
          </p:cNvPr>
          <p:cNvSpPr/>
          <p:nvPr userDrawn="1"/>
        </p:nvSpPr>
        <p:spPr>
          <a:xfrm>
            <a:off x="8278485" y="2625422"/>
            <a:ext cx="1800000" cy="1800000"/>
          </a:xfrm>
          <a:prstGeom prst="rect">
            <a:avLst/>
          </a:prstGeom>
          <a:pattFill prst="solidDmnd">
            <a:fgClr>
              <a:schemeClr val="accent6">
                <a:lumMod val="50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9" name="文本占位符 19">
            <a:extLst>
              <a:ext uri="{FF2B5EF4-FFF2-40B4-BE49-F238E27FC236}">
                <a16:creationId xmlns:a16="http://schemas.microsoft.com/office/drawing/2014/main" id="{C668C184-C672-F417-7B89-7BAB701AC4CE}"/>
              </a:ext>
            </a:extLst>
          </p:cNvPr>
          <p:cNvSpPr>
            <a:spLocks noGrp="1"/>
          </p:cNvSpPr>
          <p:nvPr>
            <p:ph type="body" sz="quarter" idx="12" hasCustomPrompt="1"/>
          </p:nvPr>
        </p:nvSpPr>
        <p:spPr>
          <a:xfrm>
            <a:off x="3153559" y="2512812"/>
            <a:ext cx="3601980" cy="369332"/>
          </a:xfrm>
        </p:spPr>
        <p:txBody>
          <a:bodyPr wrap="square">
            <a:noAutofit/>
          </a:bodyPr>
          <a:lstStyle>
            <a:lvl1pPr marL="0" indent="0" algn="l">
              <a:lnSpc>
                <a:spcPct val="100000"/>
              </a:lnSpc>
              <a:spcBef>
                <a:spcPts val="0"/>
              </a:spcBef>
              <a:buFontTx/>
              <a:buNone/>
              <a:defRPr sz="1800" b="0"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+86 12345678910</a:t>
            </a:r>
            <a:endParaRPr lang="zh-CN" altLang="en-US" dirty="0"/>
          </a:p>
        </p:txBody>
      </p:sp>
      <p:sp>
        <p:nvSpPr>
          <p:cNvPr id="67" name="文本占位符 19">
            <a:extLst>
              <a:ext uri="{FF2B5EF4-FFF2-40B4-BE49-F238E27FC236}">
                <a16:creationId xmlns:a16="http://schemas.microsoft.com/office/drawing/2014/main" id="{B32757FB-84A6-AF24-9822-2BAEB3CFC68E}"/>
              </a:ext>
            </a:extLst>
          </p:cNvPr>
          <p:cNvSpPr>
            <a:spLocks noGrp="1"/>
          </p:cNvSpPr>
          <p:nvPr>
            <p:ph type="body" sz="quarter" idx="13" hasCustomPrompt="1"/>
          </p:nvPr>
        </p:nvSpPr>
        <p:spPr>
          <a:xfrm>
            <a:off x="3153559" y="3175813"/>
            <a:ext cx="3601980" cy="369332"/>
          </a:xfrm>
        </p:spPr>
        <p:txBody>
          <a:bodyPr wrap="square">
            <a:noAutofit/>
          </a:bodyPr>
          <a:lstStyle>
            <a:lvl1pPr marL="0" indent="0" algn="l">
              <a:lnSpc>
                <a:spcPct val="100000"/>
              </a:lnSpc>
              <a:spcBef>
                <a:spcPts val="0"/>
              </a:spcBef>
              <a:buFontTx/>
              <a:buNone/>
              <a:defRPr sz="1800" b="0"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www.officeplus.cn</a:t>
            </a:r>
            <a:endParaRPr lang="zh-CN" altLang="en-US" dirty="0"/>
          </a:p>
        </p:txBody>
      </p:sp>
      <p:sp>
        <p:nvSpPr>
          <p:cNvPr id="70" name="文本占位符 19">
            <a:extLst>
              <a:ext uri="{FF2B5EF4-FFF2-40B4-BE49-F238E27FC236}">
                <a16:creationId xmlns:a16="http://schemas.microsoft.com/office/drawing/2014/main" id="{CED79DF6-EDF3-D6FA-84FD-B98D6D7CDFC9}"/>
              </a:ext>
            </a:extLst>
          </p:cNvPr>
          <p:cNvSpPr>
            <a:spLocks noGrp="1"/>
          </p:cNvSpPr>
          <p:nvPr>
            <p:ph type="body" sz="quarter" idx="14" hasCustomPrompt="1"/>
          </p:nvPr>
        </p:nvSpPr>
        <p:spPr>
          <a:xfrm>
            <a:off x="3153559" y="3835796"/>
            <a:ext cx="3601980" cy="369332"/>
          </a:xfrm>
        </p:spPr>
        <p:txBody>
          <a:bodyPr wrap="square">
            <a:noAutofit/>
          </a:bodyPr>
          <a:lstStyle>
            <a:lvl1pPr marL="0" indent="0" algn="l">
              <a:lnSpc>
                <a:spcPct val="100000"/>
              </a:lnSpc>
              <a:spcBef>
                <a:spcPts val="0"/>
              </a:spcBef>
              <a:buFontTx/>
              <a:buNone/>
              <a:defRPr sz="1800" b="0"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flower@microsoft.com</a:t>
            </a:r>
          </a:p>
        </p:txBody>
      </p:sp>
      <p:sp>
        <p:nvSpPr>
          <p:cNvPr id="72" name="文本占位符 19">
            <a:extLst>
              <a:ext uri="{FF2B5EF4-FFF2-40B4-BE49-F238E27FC236}">
                <a16:creationId xmlns:a16="http://schemas.microsoft.com/office/drawing/2014/main" id="{F4ABD450-D0F1-31F3-57C8-6E87A3C4B179}"/>
              </a:ext>
            </a:extLst>
          </p:cNvPr>
          <p:cNvSpPr>
            <a:spLocks noGrp="1"/>
          </p:cNvSpPr>
          <p:nvPr>
            <p:ph type="body" sz="quarter" idx="15" hasCustomPrompt="1"/>
          </p:nvPr>
        </p:nvSpPr>
        <p:spPr>
          <a:xfrm>
            <a:off x="3153559" y="4466365"/>
            <a:ext cx="5175631" cy="369332"/>
          </a:xfrm>
        </p:spPr>
        <p:txBody>
          <a:bodyPr wrap="square">
            <a:noAutofit/>
          </a:bodyPr>
          <a:lstStyle>
            <a:lvl1pPr marL="0" indent="0" algn="l">
              <a:lnSpc>
                <a:spcPct val="100000"/>
              </a:lnSpc>
              <a:spcBef>
                <a:spcPts val="0"/>
              </a:spcBef>
              <a:buFontTx/>
              <a:buNone/>
              <a:defRPr sz="1800" b="0"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zh-CN" altLang="en-US" dirty="0"/>
              <a:t>北京市海淀区丹棱街 </a:t>
            </a:r>
            <a:r>
              <a:rPr lang="en-US" altLang="zh-CN" dirty="0"/>
              <a:t>5 </a:t>
            </a:r>
            <a:r>
              <a:rPr lang="zh-CN" altLang="en-US" dirty="0"/>
              <a:t>号微软大厦 </a:t>
            </a:r>
            <a:r>
              <a:rPr lang="en-US" altLang="zh-CN" dirty="0"/>
              <a:t>1 </a:t>
            </a:r>
            <a:r>
              <a:rPr lang="zh-CN" altLang="en-US" dirty="0"/>
              <a:t>号楼</a:t>
            </a:r>
          </a:p>
        </p:txBody>
      </p:sp>
      <p:sp>
        <p:nvSpPr>
          <p:cNvPr id="77" name="文本占位符 19">
            <a:extLst>
              <a:ext uri="{FF2B5EF4-FFF2-40B4-BE49-F238E27FC236}">
                <a16:creationId xmlns:a16="http://schemas.microsoft.com/office/drawing/2014/main" id="{91B5DC23-F958-647D-D44B-3279B6607705}"/>
              </a:ext>
            </a:extLst>
          </p:cNvPr>
          <p:cNvSpPr>
            <a:spLocks noGrp="1"/>
          </p:cNvSpPr>
          <p:nvPr>
            <p:ph type="body" sz="quarter" idx="16" hasCustomPrompt="1"/>
          </p:nvPr>
        </p:nvSpPr>
        <p:spPr>
          <a:xfrm>
            <a:off x="2689462" y="1458053"/>
            <a:ext cx="5175631" cy="523220"/>
          </a:xfrm>
        </p:spPr>
        <p:txBody>
          <a:bodyPr wrap="square">
            <a:noAutofit/>
          </a:bodyPr>
          <a:lstStyle>
            <a:lvl1pPr marL="0" indent="0" algn="l">
              <a:lnSpc>
                <a:spcPct val="100000"/>
              </a:lnSpc>
              <a:spcBef>
                <a:spcPts val="0"/>
              </a:spcBef>
              <a:buFontTx/>
              <a:buNone/>
              <a:defRPr sz="2800" b="1"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zh-CN" altLang="en-US" dirty="0"/>
              <a:t>期盼与您合作，欢迎联系我们</a:t>
            </a:r>
          </a:p>
        </p:txBody>
      </p:sp>
      <p:sp>
        <p:nvSpPr>
          <p:cNvPr id="79" name="文本占位符 19">
            <a:extLst>
              <a:ext uri="{FF2B5EF4-FFF2-40B4-BE49-F238E27FC236}">
                <a16:creationId xmlns:a16="http://schemas.microsoft.com/office/drawing/2014/main" id="{9C2FC3EC-393F-589E-E9E7-E2408F5ADAD0}"/>
              </a:ext>
            </a:extLst>
          </p:cNvPr>
          <p:cNvSpPr>
            <a:spLocks noGrp="1"/>
          </p:cNvSpPr>
          <p:nvPr>
            <p:ph type="body" sz="quarter" idx="17" hasCustomPrompt="1"/>
          </p:nvPr>
        </p:nvSpPr>
        <p:spPr>
          <a:xfrm>
            <a:off x="2689462" y="1937844"/>
            <a:ext cx="3601980" cy="246221"/>
          </a:xfrm>
        </p:spPr>
        <p:txBody>
          <a:bodyPr wrap="square">
            <a:noAutofit/>
          </a:bodyPr>
          <a:lstStyle>
            <a:lvl1pPr marL="0" indent="0" algn="l">
              <a:lnSpc>
                <a:spcPct val="100000"/>
              </a:lnSpc>
              <a:spcBef>
                <a:spcPts val="0"/>
              </a:spcBef>
              <a:buFontTx/>
              <a:buNone/>
              <a:defRPr sz="1000" b="0" spc="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LOOKING FORWARD TO HEARING FROM YOU</a:t>
            </a:r>
          </a:p>
        </p:txBody>
      </p:sp>
      <p:pic>
        <p:nvPicPr>
          <p:cNvPr id="39" name="Logo">
            <a:hlinkClick r:id="rId6"/>
            <a:extLst>
              <a:ext uri="{FF2B5EF4-FFF2-40B4-BE49-F238E27FC236}">
                <a16:creationId xmlns:a16="http://schemas.microsoft.com/office/drawing/2014/main" id="{E4289796-33EB-2E26-0927-FF2DCF4FC8E9}"/>
              </a:ext>
            </a:extLst>
          </p:cNvPr>
          <p:cNvPicPr>
            <a:picLocks noChangeAspect="1"/>
          </p:cNvPicPr>
          <p:nvPr userDrawn="1"/>
        </p:nvPicPr>
        <p:blipFill>
          <a:blip r:embed="rId7">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3888341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37802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EEF127E4-A6FA-E4EF-2D08-C439DCC0A736}"/>
              </a:ext>
            </a:extLst>
          </p:cNvPr>
          <p:cNvSpPr/>
          <p:nvPr userDrawn="1"/>
        </p:nvSpPr>
        <p:spPr>
          <a:xfrm>
            <a:off x="0" y="-1"/>
            <a:ext cx="12192000" cy="6858001"/>
          </a:xfrm>
          <a:prstGeom prst="rect">
            <a:avLst/>
          </a:prstGeom>
          <a:gradFill flip="none" rotWithShape="1">
            <a:gsLst>
              <a:gs pos="100000">
                <a:schemeClr val="accent6">
                  <a:lumMod val="20000"/>
                  <a:lumOff val="80000"/>
                  <a:alpha val="78000"/>
                </a:schemeClr>
              </a:gs>
              <a:gs pos="0">
                <a:schemeClr val="accent6">
                  <a:lumMod val="20000"/>
                  <a:lumOff val="80000"/>
                  <a:alpha val="2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29" name="图片 28">
            <a:extLst>
              <a:ext uri="{FF2B5EF4-FFF2-40B4-BE49-F238E27FC236}">
                <a16:creationId xmlns:a16="http://schemas.microsoft.com/office/drawing/2014/main" id="{83FB340D-624B-B251-9F0C-F5660884D39B}"/>
              </a:ext>
            </a:extLst>
          </p:cNvPr>
          <p:cNvPicPr>
            <a:picLocks noChangeAspect="1"/>
          </p:cNvPicPr>
          <p:nvPr userDrawn="1"/>
        </p:nvPicPr>
        <p:blipFill>
          <a:blip r:embed="rId2">
            <a:lum bright="70000" contrast="-70000"/>
            <a:alphaModFix amt="35000"/>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b="32451"/>
          <a:stretch>
            <a:fillRect/>
          </a:stretch>
        </p:blipFill>
        <p:spPr>
          <a:xfrm rot="1019399" flipH="1">
            <a:off x="10714294" y="4977866"/>
            <a:ext cx="2247623" cy="2277354"/>
          </a:xfrm>
          <a:custGeom>
            <a:avLst/>
            <a:gdLst>
              <a:gd name="connsiteX0" fmla="*/ 2247623 w 2247623"/>
              <a:gd name="connsiteY0" fmla="*/ 0 h 2277354"/>
              <a:gd name="connsiteX1" fmla="*/ 0 w 2247623"/>
              <a:gd name="connsiteY1" fmla="*/ 0 h 2277354"/>
              <a:gd name="connsiteX2" fmla="*/ 0 w 2247623"/>
              <a:gd name="connsiteY2" fmla="*/ 1590617 h 2277354"/>
              <a:gd name="connsiteX3" fmla="*/ 2247623 w 2247623"/>
              <a:gd name="connsiteY3" fmla="*/ 2277354 h 2277354"/>
            </a:gdLst>
            <a:ahLst/>
            <a:cxnLst>
              <a:cxn ang="0">
                <a:pos x="connsiteX0" y="connsiteY0"/>
              </a:cxn>
              <a:cxn ang="0">
                <a:pos x="connsiteX1" y="connsiteY1"/>
              </a:cxn>
              <a:cxn ang="0">
                <a:pos x="connsiteX2" y="connsiteY2"/>
              </a:cxn>
              <a:cxn ang="0">
                <a:pos x="connsiteX3" y="connsiteY3"/>
              </a:cxn>
            </a:cxnLst>
            <a:rect l="l" t="t" r="r" b="b"/>
            <a:pathLst>
              <a:path w="2247623" h="2277354">
                <a:moveTo>
                  <a:pt x="2247623" y="0"/>
                </a:moveTo>
                <a:lnTo>
                  <a:pt x="0" y="0"/>
                </a:lnTo>
                <a:lnTo>
                  <a:pt x="0" y="1590617"/>
                </a:lnTo>
                <a:lnTo>
                  <a:pt x="2247623" y="2277354"/>
                </a:lnTo>
                <a:close/>
              </a:path>
            </a:pathLst>
          </a:custGeom>
          <a:effectLst>
            <a:outerShdw blurRad="50800" dist="38100" dir="13500000" algn="br" rotWithShape="0">
              <a:prstClr val="black">
                <a:alpha val="10000"/>
              </a:prstClr>
            </a:outerShdw>
          </a:effectLst>
        </p:spPr>
      </p:pic>
      <p:pic>
        <p:nvPicPr>
          <p:cNvPr id="31" name="图片 30">
            <a:extLst>
              <a:ext uri="{FF2B5EF4-FFF2-40B4-BE49-F238E27FC236}">
                <a16:creationId xmlns:a16="http://schemas.microsoft.com/office/drawing/2014/main" id="{356403DE-FAA0-B520-5B9C-7FE589EB0BFF}"/>
              </a:ext>
            </a:extLst>
          </p:cNvPr>
          <p:cNvPicPr>
            <a:picLocks noChangeAspect="1"/>
          </p:cNvPicPr>
          <p:nvPr userDrawn="1"/>
        </p:nvPicPr>
        <p:blipFill rotWithShape="1">
          <a:blip r:embed="rId2">
            <a:lum bright="70000" contrast="-70000"/>
            <a:alphaModFix amt="35000"/>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19180" t="9836" r="34753" b="44635"/>
          <a:stretch/>
        </p:blipFill>
        <p:spPr>
          <a:xfrm rot="20580601">
            <a:off x="10399515" y="-10160"/>
            <a:ext cx="2106160" cy="3122384"/>
          </a:xfrm>
          <a:custGeom>
            <a:avLst/>
            <a:gdLst>
              <a:gd name="connsiteX0" fmla="*/ 2106160 w 2106160"/>
              <a:gd name="connsiteY0" fmla="*/ 0 h 3122384"/>
              <a:gd name="connsiteX1" fmla="*/ 2106160 w 2106160"/>
              <a:gd name="connsiteY1" fmla="*/ 801470 h 3122384"/>
              <a:gd name="connsiteX2" fmla="*/ 1397029 w 2106160"/>
              <a:gd name="connsiteY2" fmla="*/ 3122384 h 3122384"/>
              <a:gd name="connsiteX3" fmla="*/ 0 w 2106160"/>
              <a:gd name="connsiteY3" fmla="*/ 3122384 h 3122384"/>
              <a:gd name="connsiteX4" fmla="*/ 0 w 2106160"/>
              <a:gd name="connsiteY4" fmla="*/ 0 h 312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60" h="3122384">
                <a:moveTo>
                  <a:pt x="2106160" y="0"/>
                </a:moveTo>
                <a:lnTo>
                  <a:pt x="2106160" y="801470"/>
                </a:lnTo>
                <a:lnTo>
                  <a:pt x="1397029" y="3122384"/>
                </a:lnTo>
                <a:lnTo>
                  <a:pt x="0" y="3122384"/>
                </a:lnTo>
                <a:lnTo>
                  <a:pt x="0" y="0"/>
                </a:lnTo>
                <a:close/>
              </a:path>
            </a:pathLst>
          </a:custGeom>
          <a:effectLst>
            <a:outerShdw blurRad="50800" dist="38100" dir="13500000" algn="br" rotWithShape="0">
              <a:prstClr val="black">
                <a:alpha val="10000"/>
              </a:prstClr>
            </a:outerShdw>
          </a:effectLst>
        </p:spPr>
      </p:pic>
      <p:sp>
        <p:nvSpPr>
          <p:cNvPr id="28" name="任意多边形: 形状 27">
            <a:extLst>
              <a:ext uri="{FF2B5EF4-FFF2-40B4-BE49-F238E27FC236}">
                <a16:creationId xmlns:a16="http://schemas.microsoft.com/office/drawing/2014/main" id="{90AE9E0C-CE62-0EB7-9784-002DB870BF8F}"/>
              </a:ext>
            </a:extLst>
          </p:cNvPr>
          <p:cNvSpPr/>
          <p:nvPr userDrawn="1"/>
        </p:nvSpPr>
        <p:spPr>
          <a:xfrm rot="9646907">
            <a:off x="-1051515" y="436079"/>
            <a:ext cx="9484829" cy="6209785"/>
          </a:xfrm>
          <a:custGeom>
            <a:avLst/>
            <a:gdLst>
              <a:gd name="connsiteX0" fmla="*/ 2775203 w 9484829"/>
              <a:gd name="connsiteY0" fmla="*/ 6209785 h 6209785"/>
              <a:gd name="connsiteX1" fmla="*/ 0 w 9484829"/>
              <a:gd name="connsiteY1" fmla="*/ 5242367 h 6209785"/>
              <a:gd name="connsiteX2" fmla="*/ 17418 w 9484829"/>
              <a:gd name="connsiteY2" fmla="*/ 5111898 h 6209785"/>
              <a:gd name="connsiteX3" fmla="*/ 4376321 w 9484829"/>
              <a:gd name="connsiteY3" fmla="*/ 219611 h 6209785"/>
              <a:gd name="connsiteX4" fmla="*/ 9297307 w 9484829"/>
              <a:gd name="connsiteY4" fmla="*/ 987258 h 6209785"/>
              <a:gd name="connsiteX5" fmla="*/ 9484829 w 9484829"/>
              <a:gd name="connsiteY5" fmla="*/ 1115590 h 6209785"/>
              <a:gd name="connsiteX6" fmla="*/ 8477105 w 9484829"/>
              <a:gd name="connsiteY6" fmla="*/ 4006418 h 6209785"/>
              <a:gd name="connsiteX7" fmla="*/ 8370469 w 9484829"/>
              <a:gd name="connsiteY7" fmla="*/ 3878324 h 6209785"/>
              <a:gd name="connsiteX8" fmla="*/ 5129484 w 9484829"/>
              <a:gd name="connsiteY8" fmla="*/ 2940889 h 6209785"/>
              <a:gd name="connsiteX9" fmla="*/ 2770385 w 9484829"/>
              <a:gd name="connsiteY9" fmla="*/ 5962699 h 620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4829" h="6209785">
                <a:moveTo>
                  <a:pt x="2775203" y="6209785"/>
                </a:moveTo>
                <a:lnTo>
                  <a:pt x="0" y="5242367"/>
                </a:lnTo>
                <a:lnTo>
                  <a:pt x="17418" y="5111898"/>
                </a:lnTo>
                <a:cubicBezTo>
                  <a:pt x="376023" y="2806559"/>
                  <a:pt x="2051767" y="862974"/>
                  <a:pt x="4376321" y="219611"/>
                </a:cubicBezTo>
                <a:cubicBezTo>
                  <a:pt x="6098212" y="-256954"/>
                  <a:pt x="7881574" y="61426"/>
                  <a:pt x="9297307" y="987258"/>
                </a:cubicBezTo>
                <a:lnTo>
                  <a:pt x="9484829" y="1115590"/>
                </a:lnTo>
                <a:lnTo>
                  <a:pt x="8477105" y="4006418"/>
                </a:lnTo>
                <a:lnTo>
                  <a:pt x="8370469" y="3878324"/>
                </a:lnTo>
                <a:cubicBezTo>
                  <a:pt x="7569585" y="2996494"/>
                  <a:pt x="6321866" y="2610876"/>
                  <a:pt x="5129484" y="2940889"/>
                </a:cubicBezTo>
                <a:cubicBezTo>
                  <a:pt x="3753659" y="3321674"/>
                  <a:pt x="2804509" y="4557524"/>
                  <a:pt x="2770385" y="5962699"/>
                </a:cubicBezTo>
                <a:close/>
              </a:path>
            </a:pathLst>
          </a:custGeom>
          <a:blipFill dpi="0" rotWithShape="1">
            <a:blip r:embed="rId4">
              <a:alphaModFix amt="70000"/>
              <a:extLst>
                <a:ext uri="{BEBA8EAE-BF5A-486C-A8C5-ECC9F3942E4B}">
                  <a14:imgProps xmlns:a14="http://schemas.microsoft.com/office/drawing/2010/main">
                    <a14:imgLayer r:embed="rId5">
                      <a14:imgEffect>
                        <a14:sharpenSoften amount="-50000"/>
                      </a14:imgEffect>
                    </a14:imgLayer>
                  </a14:imgProps>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23" name="任意多边形: 形状 22">
            <a:extLst>
              <a:ext uri="{FF2B5EF4-FFF2-40B4-BE49-F238E27FC236}">
                <a16:creationId xmlns:a16="http://schemas.microsoft.com/office/drawing/2014/main" id="{89C77A76-CF33-C608-89E3-7213EF641706}"/>
              </a:ext>
            </a:extLst>
          </p:cNvPr>
          <p:cNvSpPr/>
          <p:nvPr userDrawn="1"/>
        </p:nvSpPr>
        <p:spPr>
          <a:xfrm rot="9646907">
            <a:off x="-1021329" y="431093"/>
            <a:ext cx="9453823" cy="6209648"/>
          </a:xfrm>
          <a:custGeom>
            <a:avLst/>
            <a:gdLst>
              <a:gd name="connsiteX0" fmla="*/ 2774856 w 9453823"/>
              <a:gd name="connsiteY0" fmla="*/ 6209648 h 6209648"/>
              <a:gd name="connsiteX1" fmla="*/ 0 w 9453823"/>
              <a:gd name="connsiteY1" fmla="*/ 5242352 h 6209648"/>
              <a:gd name="connsiteX2" fmla="*/ 20319 w 9453823"/>
              <a:gd name="connsiteY2" fmla="*/ 5093657 h 6209648"/>
              <a:gd name="connsiteX3" fmla="*/ 4386050 w 9453823"/>
              <a:gd name="connsiteY3" fmla="*/ 216927 h 6209648"/>
              <a:gd name="connsiteX4" fmla="*/ 9300539 w 9453823"/>
              <a:gd name="connsiteY4" fmla="*/ 989355 h 6209648"/>
              <a:gd name="connsiteX5" fmla="*/ 9453823 w 9453823"/>
              <a:gd name="connsiteY5" fmla="*/ 1094394 h 6209648"/>
              <a:gd name="connsiteX6" fmla="*/ 8450055 w 9453823"/>
              <a:gd name="connsiteY6" fmla="*/ 3973875 h 6209648"/>
              <a:gd name="connsiteX7" fmla="*/ 8371206 w 9453823"/>
              <a:gd name="connsiteY7" fmla="*/ 3879106 h 6209648"/>
              <a:gd name="connsiteX8" fmla="*/ 5134677 w 9453823"/>
              <a:gd name="connsiteY8" fmla="*/ 2939457 h 6209648"/>
              <a:gd name="connsiteX9" fmla="*/ 2770683 w 9453823"/>
              <a:gd name="connsiteY9" fmla="*/ 5952340 h 62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23" h="6209648">
                <a:moveTo>
                  <a:pt x="2774856" y="6209648"/>
                </a:moveTo>
                <a:lnTo>
                  <a:pt x="0" y="5242352"/>
                </a:lnTo>
                <a:lnTo>
                  <a:pt x="20319" y="5093657"/>
                </a:lnTo>
                <a:cubicBezTo>
                  <a:pt x="385519" y="2792269"/>
                  <a:pt x="2063500" y="855570"/>
                  <a:pt x="4386050" y="216927"/>
                </a:cubicBezTo>
                <a:cubicBezTo>
                  <a:pt x="6106457" y="-256142"/>
                  <a:pt x="7887076" y="63721"/>
                  <a:pt x="9300539" y="989355"/>
                </a:cubicBezTo>
                <a:lnTo>
                  <a:pt x="9453823" y="1094394"/>
                </a:lnTo>
                <a:lnTo>
                  <a:pt x="8450055" y="3973875"/>
                </a:lnTo>
                <a:lnTo>
                  <a:pt x="8371206" y="3879106"/>
                </a:lnTo>
                <a:cubicBezTo>
                  <a:pt x="7571591" y="2998092"/>
                  <a:pt x="6326031" y="2611864"/>
                  <a:pt x="5134677" y="2939457"/>
                </a:cubicBezTo>
                <a:cubicBezTo>
                  <a:pt x="3760037" y="3317449"/>
                  <a:pt x="2809285" y="4549079"/>
                  <a:pt x="2770683" y="5952340"/>
                </a:cubicBezTo>
                <a:close/>
              </a:path>
            </a:pathLst>
          </a:custGeom>
          <a:solidFill>
            <a:schemeClr val="accent6">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pic>
        <p:nvPicPr>
          <p:cNvPr id="6" name="图片 5">
            <a:extLst>
              <a:ext uri="{FF2B5EF4-FFF2-40B4-BE49-F238E27FC236}">
                <a16:creationId xmlns:a16="http://schemas.microsoft.com/office/drawing/2014/main" id="{D01479FF-21E5-B7FC-8CD9-5A06466C861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8038" t="13181" r="21071" b="11542"/>
          <a:stretch/>
        </p:blipFill>
        <p:spPr>
          <a:xfrm>
            <a:off x="6977195" y="1592044"/>
            <a:ext cx="3133725" cy="5162550"/>
          </a:xfrm>
          <a:prstGeom prst="rect">
            <a:avLst/>
          </a:prstGeom>
          <a:effectLst>
            <a:outerShdw blurRad="50800" dist="38100" dir="13500000" sx="103000" sy="103000" algn="br" rotWithShape="0">
              <a:prstClr val="black">
                <a:alpha val="6000"/>
              </a:prstClr>
            </a:outerShdw>
          </a:effectLst>
        </p:spPr>
      </p:pic>
      <p:pic>
        <p:nvPicPr>
          <p:cNvPr id="7" name="图片 6">
            <a:extLst>
              <a:ext uri="{FF2B5EF4-FFF2-40B4-BE49-F238E27FC236}">
                <a16:creationId xmlns:a16="http://schemas.microsoft.com/office/drawing/2014/main" id="{4F413E90-7AA5-DD51-1EC1-7DE6A95AF3D3}"/>
              </a:ext>
            </a:extLst>
          </p:cNvPr>
          <p:cNvPicPr>
            <a:picLocks noChangeAspect="1"/>
          </p:cNvPicPr>
          <p:nvPr userDrawn="1"/>
        </p:nvPicPr>
        <p:blipFill>
          <a:blip r:embed="rId7">
            <a:alphaModFix amt="26000"/>
            <a:extLst>
              <a:ext uri="{BEBA8EAE-BF5A-486C-A8C5-ECC9F3942E4B}">
                <a14:imgProps xmlns:a14="http://schemas.microsoft.com/office/drawing/2010/main">
                  <a14:imgLayer r:embed="rId8">
                    <a14:imgEffect>
                      <a14:colorTemperature colorTemp="88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1327" y="0"/>
            <a:ext cx="5493774" cy="6858000"/>
          </a:xfrm>
          <a:prstGeom prst="rect">
            <a:avLst/>
          </a:prstGeom>
          <a:effectLst>
            <a:outerShdw blurRad="241300" dist="38100" dir="10800000" sx="103000" sy="103000" algn="r" rotWithShape="0">
              <a:prstClr val="black">
                <a:alpha val="24000"/>
              </a:prstClr>
            </a:outerShdw>
          </a:effectLst>
        </p:spPr>
      </p:pic>
      <p:sp>
        <p:nvSpPr>
          <p:cNvPr id="14" name="矩形: 圆角 13">
            <a:extLst>
              <a:ext uri="{FF2B5EF4-FFF2-40B4-BE49-F238E27FC236}">
                <a16:creationId xmlns:a16="http://schemas.microsoft.com/office/drawing/2014/main" id="{21297A8A-7B4E-34C7-70E3-4270D220AB98}"/>
              </a:ext>
            </a:extLst>
          </p:cNvPr>
          <p:cNvSpPr/>
          <p:nvPr userDrawn="1"/>
        </p:nvSpPr>
        <p:spPr>
          <a:xfrm>
            <a:off x="2068301" y="4807625"/>
            <a:ext cx="2107459" cy="2835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矩形: 圆角 15">
            <a:extLst>
              <a:ext uri="{FF2B5EF4-FFF2-40B4-BE49-F238E27FC236}">
                <a16:creationId xmlns:a16="http://schemas.microsoft.com/office/drawing/2014/main" id="{7BC25E12-BE9C-C13A-C393-EF23EB2CECFE}"/>
              </a:ext>
            </a:extLst>
          </p:cNvPr>
          <p:cNvSpPr/>
          <p:nvPr userDrawn="1"/>
        </p:nvSpPr>
        <p:spPr>
          <a:xfrm>
            <a:off x="4249412" y="4808680"/>
            <a:ext cx="2107459" cy="2835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8" name="空心弧 17">
            <a:extLst>
              <a:ext uri="{FF2B5EF4-FFF2-40B4-BE49-F238E27FC236}">
                <a16:creationId xmlns:a16="http://schemas.microsoft.com/office/drawing/2014/main" id="{B8B42680-17C3-DA32-C00A-D73E66488D27}"/>
              </a:ext>
            </a:extLst>
          </p:cNvPr>
          <p:cNvSpPr/>
          <p:nvPr userDrawn="1"/>
        </p:nvSpPr>
        <p:spPr>
          <a:xfrm rot="20816519">
            <a:off x="7480129" y="6128258"/>
            <a:ext cx="2842829" cy="2842829"/>
          </a:xfrm>
          <a:prstGeom prst="blockArc">
            <a:avLst>
              <a:gd name="adj1" fmla="val 13103238"/>
              <a:gd name="adj2" fmla="val 20744720"/>
              <a:gd name="adj3" fmla="val 1458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accent6">
                  <a:lumMod val="75000"/>
                </a:schemeClr>
              </a:solidFill>
              <a:latin typeface="微软雅黑 Light" panose="020B0502040204020203" pitchFamily="34" charset="-122"/>
              <a:ea typeface="微软雅黑 Light" panose="020B0502040204020203" pitchFamily="34" charset="-122"/>
            </a:endParaRPr>
          </a:p>
        </p:txBody>
      </p:sp>
      <p:sp>
        <p:nvSpPr>
          <p:cNvPr id="20" name="文本占位符 19">
            <a:extLst>
              <a:ext uri="{FF2B5EF4-FFF2-40B4-BE49-F238E27FC236}">
                <a16:creationId xmlns:a16="http://schemas.microsoft.com/office/drawing/2014/main" id="{C8BF3425-4F7C-00C8-B7A7-425ABB2202A8}"/>
              </a:ext>
            </a:extLst>
          </p:cNvPr>
          <p:cNvSpPr>
            <a:spLocks noGrp="1"/>
          </p:cNvSpPr>
          <p:nvPr>
            <p:ph type="body" sz="quarter" idx="10" hasCustomPrompt="1"/>
          </p:nvPr>
        </p:nvSpPr>
        <p:spPr>
          <a:xfrm>
            <a:off x="1848801" y="690652"/>
            <a:ext cx="5991226" cy="2646878"/>
          </a:xfrm>
        </p:spPr>
        <p:txBody>
          <a:bodyPr>
            <a:noAutofit/>
          </a:bodyPr>
          <a:lstStyle>
            <a:lvl1pPr marL="0" indent="0">
              <a:lnSpc>
                <a:spcPct val="100000"/>
              </a:lnSpc>
              <a:spcBef>
                <a:spcPts val="0"/>
              </a:spcBef>
              <a:buFontTx/>
              <a:buNone/>
              <a:defRPr sz="16600" b="1" spc="600">
                <a:latin typeface="微软雅黑" panose="020B0503020204020204" pitchFamily="34" charset="-122"/>
                <a:ea typeface="微软雅黑" panose="020B0503020204020204" pitchFamily="34" charset="-122"/>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zh-CN" altLang="en-US" dirty="0"/>
              <a:t>花花</a:t>
            </a:r>
          </a:p>
        </p:txBody>
      </p:sp>
      <p:sp>
        <p:nvSpPr>
          <p:cNvPr id="22" name="文本占位符 19">
            <a:extLst>
              <a:ext uri="{FF2B5EF4-FFF2-40B4-BE49-F238E27FC236}">
                <a16:creationId xmlns:a16="http://schemas.microsoft.com/office/drawing/2014/main" id="{D8F3F12E-6A41-141F-F9C3-52AE567D140B}"/>
              </a:ext>
            </a:extLst>
          </p:cNvPr>
          <p:cNvSpPr>
            <a:spLocks noGrp="1"/>
          </p:cNvSpPr>
          <p:nvPr>
            <p:ph type="body" sz="quarter" idx="11" hasCustomPrompt="1"/>
          </p:nvPr>
        </p:nvSpPr>
        <p:spPr>
          <a:xfrm>
            <a:off x="6402591" y="2853046"/>
            <a:ext cx="5991226" cy="2646878"/>
          </a:xfrm>
        </p:spPr>
        <p:txBody>
          <a:bodyPr>
            <a:noAutofit/>
          </a:bodyPr>
          <a:lstStyle>
            <a:lvl1pPr marL="0" indent="0">
              <a:lnSpc>
                <a:spcPct val="100000"/>
              </a:lnSpc>
              <a:spcBef>
                <a:spcPts val="0"/>
              </a:spcBef>
              <a:buFontTx/>
              <a:buNone/>
              <a:defRPr sz="16600" b="1" spc="600">
                <a:latin typeface="微软雅黑" panose="020B0503020204020204" pitchFamily="34" charset="-122"/>
                <a:ea typeface="微软雅黑" panose="020B0503020204020204" pitchFamily="34" charset="-122"/>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zh-CN" altLang="en-US" dirty="0"/>
              <a:t>世界</a:t>
            </a:r>
          </a:p>
        </p:txBody>
      </p:sp>
      <p:pic>
        <p:nvPicPr>
          <p:cNvPr id="9" name="图片 8">
            <a:extLst>
              <a:ext uri="{FF2B5EF4-FFF2-40B4-BE49-F238E27FC236}">
                <a16:creationId xmlns:a16="http://schemas.microsoft.com/office/drawing/2014/main" id="{0C8EB1A4-2F04-B7ED-6CD9-D7A14495016A}"/>
              </a:ext>
            </a:extLst>
          </p:cNvPr>
          <p:cNvPicPr>
            <a:picLocks noChangeAspect="1"/>
          </p:cNvPicPr>
          <p:nvPr userDrawn="1"/>
        </p:nvPicPr>
        <p:blipFill rotWithShape="1">
          <a:blip r:embed="rId9">
            <a:alphaModFix amt="86000"/>
            <a:extLst>
              <a:ext uri="{28A0092B-C50C-407E-A947-70E740481C1C}">
                <a14:useLocalDpi xmlns:a14="http://schemas.microsoft.com/office/drawing/2010/main" val="0"/>
              </a:ext>
            </a:extLst>
          </a:blip>
          <a:srcRect l="2967" t="1" r="51071" b="37170"/>
          <a:stretch/>
        </p:blipFill>
        <p:spPr>
          <a:xfrm>
            <a:off x="1" y="2003"/>
            <a:ext cx="2524990" cy="4308740"/>
          </a:xfrm>
          <a:custGeom>
            <a:avLst/>
            <a:gdLst>
              <a:gd name="connsiteX0" fmla="*/ 0 w 2524990"/>
              <a:gd name="connsiteY0" fmla="*/ 0 h 4308740"/>
              <a:gd name="connsiteX1" fmla="*/ 2524990 w 2524990"/>
              <a:gd name="connsiteY1" fmla="*/ 0 h 4308740"/>
              <a:gd name="connsiteX2" fmla="*/ 2524990 w 2524990"/>
              <a:gd name="connsiteY2" fmla="*/ 3349799 h 4308740"/>
              <a:gd name="connsiteX3" fmla="*/ 1747156 w 2524990"/>
              <a:gd name="connsiteY3" fmla="*/ 3349799 h 4308740"/>
              <a:gd name="connsiteX4" fmla="*/ 1747156 w 2524990"/>
              <a:gd name="connsiteY4" fmla="*/ 4308740 h 4308740"/>
              <a:gd name="connsiteX5" fmla="*/ 0 w 2524990"/>
              <a:gd name="connsiteY5" fmla="*/ 4308740 h 430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990" h="4308740">
                <a:moveTo>
                  <a:pt x="0" y="0"/>
                </a:moveTo>
                <a:lnTo>
                  <a:pt x="2524990" y="0"/>
                </a:lnTo>
                <a:lnTo>
                  <a:pt x="2524990" y="3349799"/>
                </a:lnTo>
                <a:lnTo>
                  <a:pt x="1747156" y="3349799"/>
                </a:lnTo>
                <a:lnTo>
                  <a:pt x="1747156" y="4308740"/>
                </a:lnTo>
                <a:lnTo>
                  <a:pt x="0" y="4308740"/>
                </a:lnTo>
                <a:close/>
              </a:path>
            </a:pathLst>
          </a:custGeom>
          <a:effectLst/>
        </p:spPr>
      </p:pic>
      <p:pic>
        <p:nvPicPr>
          <p:cNvPr id="13" name="图片 12">
            <a:extLst>
              <a:ext uri="{FF2B5EF4-FFF2-40B4-BE49-F238E27FC236}">
                <a16:creationId xmlns:a16="http://schemas.microsoft.com/office/drawing/2014/main" id="{0C8920D6-9DC7-2FBE-7B95-5413739B91E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9368" t="45413" r="20499" b="24833"/>
          <a:stretch/>
        </p:blipFill>
        <p:spPr>
          <a:xfrm>
            <a:off x="7043807" y="3803977"/>
            <a:ext cx="3094736" cy="2040467"/>
          </a:xfrm>
          <a:prstGeom prst="corner">
            <a:avLst/>
          </a:prstGeom>
          <a:effectLst/>
        </p:spPr>
      </p:pic>
      <p:sp>
        <p:nvSpPr>
          <p:cNvPr id="24" name="文本占位符 26">
            <a:extLst>
              <a:ext uri="{FF2B5EF4-FFF2-40B4-BE49-F238E27FC236}">
                <a16:creationId xmlns:a16="http://schemas.microsoft.com/office/drawing/2014/main" id="{96DC9B84-2C7B-606E-846F-EB63ADC27770}"/>
              </a:ext>
            </a:extLst>
          </p:cNvPr>
          <p:cNvSpPr>
            <a:spLocks noGrp="1"/>
          </p:cNvSpPr>
          <p:nvPr>
            <p:ph type="body" sz="quarter" idx="12" hasCustomPrompt="1"/>
          </p:nvPr>
        </p:nvSpPr>
        <p:spPr>
          <a:xfrm>
            <a:off x="1740870" y="3129519"/>
            <a:ext cx="4512423" cy="1639675"/>
          </a:xfrm>
        </p:spPr>
        <p:txBody>
          <a:bodyPr>
            <a:noAutofit/>
          </a:bodyPr>
          <a:lstStyle>
            <a:lvl1pPr marL="0" indent="0" algn="r">
              <a:lnSpc>
                <a:spcPct val="100000"/>
              </a:lnSpc>
              <a:buFontTx/>
              <a:buNone/>
              <a:defRPr sz="4800" b="1" spc="600">
                <a:solidFill>
                  <a:schemeClr val="bg1"/>
                </a:solidFill>
                <a:latin typeface="微软雅黑" panose="020B0503020204020204" pitchFamily="34" charset="-122"/>
                <a:ea typeface="微软雅黑" panose="020B0503020204020204" pitchFamily="34" charset="-122"/>
              </a:defRPr>
            </a:lvl1pPr>
            <a:lvl2pPr marL="457200" indent="0" algn="r">
              <a:lnSpc>
                <a:spcPct val="100000"/>
              </a:lnSpc>
              <a:buFontTx/>
              <a:buNone/>
              <a:defRPr sz="4800" b="1">
                <a:solidFill>
                  <a:schemeClr val="bg1"/>
                </a:solidFill>
                <a:latin typeface="微软雅黑" panose="020B0503020204020204" pitchFamily="34" charset="-122"/>
                <a:ea typeface="微软雅黑" panose="020B0503020204020204" pitchFamily="34" charset="-122"/>
              </a:defRPr>
            </a:lvl2pPr>
            <a:lvl3pPr>
              <a:lnSpc>
                <a:spcPct val="100000"/>
              </a:lnSpc>
              <a:defRPr sz="4800" b="1">
                <a:latin typeface="微软雅黑" panose="020B0503020204020204" pitchFamily="34" charset="-122"/>
                <a:ea typeface="微软雅黑" panose="020B0503020204020204" pitchFamily="34" charset="-122"/>
              </a:defRPr>
            </a:lvl3pPr>
            <a:lvl4pPr>
              <a:lnSpc>
                <a:spcPct val="100000"/>
              </a:lnSpc>
              <a:defRPr sz="4800" b="1">
                <a:latin typeface="微软雅黑" panose="020B0503020204020204" pitchFamily="34" charset="-122"/>
                <a:ea typeface="微软雅黑" panose="020B0503020204020204" pitchFamily="34" charset="-122"/>
              </a:defRPr>
            </a:lvl4pPr>
            <a:lvl5pPr>
              <a:lnSpc>
                <a:spcPct val="100000"/>
              </a:lnSpc>
              <a:defRPr sz="4800" b="1">
                <a:latin typeface="微软雅黑" panose="020B0503020204020204" pitchFamily="34" charset="-122"/>
                <a:ea typeface="微软雅黑" panose="020B0503020204020204" pitchFamily="34" charset="-122"/>
              </a:defRPr>
            </a:lvl5pPr>
          </a:lstStyle>
          <a:p>
            <a:pPr lvl="0"/>
            <a:r>
              <a:rPr lang="zh-CN" altLang="en-US" dirty="0"/>
              <a:t>第数字届花卉博览会模板</a:t>
            </a:r>
          </a:p>
        </p:txBody>
      </p:sp>
      <p:sp>
        <p:nvSpPr>
          <p:cNvPr id="26" name="文本占位符 26">
            <a:extLst>
              <a:ext uri="{FF2B5EF4-FFF2-40B4-BE49-F238E27FC236}">
                <a16:creationId xmlns:a16="http://schemas.microsoft.com/office/drawing/2014/main" id="{2867DBAB-D2A5-4507-10F4-987BB727918E}"/>
              </a:ext>
            </a:extLst>
          </p:cNvPr>
          <p:cNvSpPr>
            <a:spLocks noGrp="1"/>
          </p:cNvSpPr>
          <p:nvPr>
            <p:ph type="body" sz="quarter" idx="13" hasCustomPrompt="1"/>
          </p:nvPr>
        </p:nvSpPr>
        <p:spPr>
          <a:xfrm>
            <a:off x="2093709" y="4803244"/>
            <a:ext cx="2469180" cy="318530"/>
          </a:xfrm>
        </p:spPr>
        <p:txBody>
          <a:bodyPr>
            <a:noAutofit/>
          </a:bodyPr>
          <a:lstStyle>
            <a:lvl1pPr marL="0" indent="0" algn="l">
              <a:lnSpc>
                <a:spcPct val="100000"/>
              </a:lnSpc>
              <a:buFontTx/>
              <a:buNone/>
              <a:defRPr sz="1400" b="0" spc="0">
                <a:solidFill>
                  <a:schemeClr val="accent6">
                    <a:lumMod val="75000"/>
                  </a:schemeClr>
                </a:solidFill>
                <a:latin typeface="微软雅黑" panose="020B0503020204020204" pitchFamily="34" charset="-122"/>
                <a:ea typeface="微软雅黑" panose="020B0503020204020204" pitchFamily="34" charset="-122"/>
              </a:defRPr>
            </a:lvl1pPr>
            <a:lvl2pPr marL="457200" indent="0" algn="r">
              <a:lnSpc>
                <a:spcPct val="100000"/>
              </a:lnSpc>
              <a:buFontTx/>
              <a:buNone/>
              <a:defRPr sz="4800" b="1">
                <a:solidFill>
                  <a:schemeClr val="bg1"/>
                </a:solidFill>
                <a:latin typeface="微软雅黑" panose="020B0503020204020204" pitchFamily="34" charset="-122"/>
                <a:ea typeface="微软雅黑" panose="020B0503020204020204" pitchFamily="34" charset="-122"/>
              </a:defRPr>
            </a:lvl2pPr>
            <a:lvl3pPr>
              <a:lnSpc>
                <a:spcPct val="100000"/>
              </a:lnSpc>
              <a:defRPr sz="4800" b="1">
                <a:latin typeface="微软雅黑" panose="020B0503020204020204" pitchFamily="34" charset="-122"/>
                <a:ea typeface="微软雅黑" panose="020B0503020204020204" pitchFamily="34" charset="-122"/>
              </a:defRPr>
            </a:lvl3pPr>
            <a:lvl4pPr>
              <a:lnSpc>
                <a:spcPct val="100000"/>
              </a:lnSpc>
              <a:defRPr sz="4800" b="1">
                <a:latin typeface="微软雅黑" panose="020B0503020204020204" pitchFamily="34" charset="-122"/>
                <a:ea typeface="微软雅黑" panose="020B0503020204020204" pitchFamily="34" charset="-122"/>
              </a:defRPr>
            </a:lvl4pPr>
            <a:lvl5pPr>
              <a:lnSpc>
                <a:spcPct val="100000"/>
              </a:lnSpc>
              <a:defRPr sz="4800" b="1">
                <a:latin typeface="微软雅黑" panose="020B0503020204020204" pitchFamily="34" charset="-122"/>
                <a:ea typeface="微软雅黑" panose="020B0503020204020204" pitchFamily="34" charset="-122"/>
              </a:defRPr>
            </a:lvl5pPr>
          </a:lstStyle>
          <a:p>
            <a:pPr lvl="0"/>
            <a:r>
              <a:rPr lang="zh-CN" altLang="en-US" dirty="0"/>
              <a:t>花卉主办单位由此输入</a:t>
            </a:r>
          </a:p>
        </p:txBody>
      </p:sp>
      <p:sp>
        <p:nvSpPr>
          <p:cNvPr id="27" name="文本占位符 26">
            <a:extLst>
              <a:ext uri="{FF2B5EF4-FFF2-40B4-BE49-F238E27FC236}">
                <a16:creationId xmlns:a16="http://schemas.microsoft.com/office/drawing/2014/main" id="{A13AF1BE-2EEC-7DF2-6457-CC7FE5B838EE}"/>
              </a:ext>
            </a:extLst>
          </p:cNvPr>
          <p:cNvSpPr>
            <a:spLocks noGrp="1"/>
          </p:cNvSpPr>
          <p:nvPr>
            <p:ph type="body" sz="quarter" idx="14" hasCustomPrompt="1"/>
          </p:nvPr>
        </p:nvSpPr>
        <p:spPr>
          <a:xfrm>
            <a:off x="4306198" y="4803244"/>
            <a:ext cx="2469180" cy="318530"/>
          </a:xfrm>
        </p:spPr>
        <p:txBody>
          <a:bodyPr>
            <a:noAutofit/>
          </a:bodyPr>
          <a:lstStyle>
            <a:lvl1pPr marL="0" indent="0" algn="l">
              <a:lnSpc>
                <a:spcPct val="100000"/>
              </a:lnSpc>
              <a:buFontTx/>
              <a:buNone/>
              <a:defRPr sz="1400" b="0" spc="0">
                <a:solidFill>
                  <a:schemeClr val="accent6">
                    <a:lumMod val="75000"/>
                  </a:schemeClr>
                </a:solidFill>
                <a:latin typeface="微软雅黑" panose="020B0503020204020204" pitchFamily="34" charset="-122"/>
                <a:ea typeface="微软雅黑" panose="020B0503020204020204" pitchFamily="34" charset="-122"/>
              </a:defRPr>
            </a:lvl1pPr>
            <a:lvl2pPr marL="457200" indent="0" algn="r">
              <a:lnSpc>
                <a:spcPct val="100000"/>
              </a:lnSpc>
              <a:buFontTx/>
              <a:buNone/>
              <a:defRPr sz="4800" b="1">
                <a:solidFill>
                  <a:schemeClr val="bg1"/>
                </a:solidFill>
                <a:latin typeface="微软雅黑" panose="020B0503020204020204" pitchFamily="34" charset="-122"/>
                <a:ea typeface="微软雅黑" panose="020B0503020204020204" pitchFamily="34" charset="-122"/>
              </a:defRPr>
            </a:lvl2pPr>
            <a:lvl3pPr>
              <a:lnSpc>
                <a:spcPct val="100000"/>
              </a:lnSpc>
              <a:defRPr sz="4800" b="1">
                <a:latin typeface="微软雅黑" panose="020B0503020204020204" pitchFamily="34" charset="-122"/>
                <a:ea typeface="微软雅黑" panose="020B0503020204020204" pitchFamily="34" charset="-122"/>
              </a:defRPr>
            </a:lvl3pPr>
            <a:lvl4pPr>
              <a:lnSpc>
                <a:spcPct val="100000"/>
              </a:lnSpc>
              <a:defRPr sz="4800" b="1">
                <a:latin typeface="微软雅黑" panose="020B0503020204020204" pitchFamily="34" charset="-122"/>
                <a:ea typeface="微软雅黑" panose="020B0503020204020204" pitchFamily="34" charset="-122"/>
              </a:defRPr>
            </a:lvl4pPr>
            <a:lvl5pPr>
              <a:lnSpc>
                <a:spcPct val="100000"/>
              </a:lnSpc>
              <a:defRPr sz="4800" b="1">
                <a:latin typeface="微软雅黑" panose="020B0503020204020204" pitchFamily="34" charset="-122"/>
                <a:ea typeface="微软雅黑" panose="020B0503020204020204" pitchFamily="34" charset="-122"/>
              </a:defRPr>
            </a:lvl5pPr>
          </a:lstStyle>
          <a:p>
            <a:pPr lvl="0"/>
            <a:r>
              <a:rPr lang="zh-CN" altLang="en-US" dirty="0"/>
              <a:t>时间地点</a:t>
            </a:r>
          </a:p>
        </p:txBody>
      </p:sp>
      <p:pic>
        <p:nvPicPr>
          <p:cNvPr id="21" name="Logo">
            <a:hlinkClick r:id="rId10"/>
            <a:extLst>
              <a:ext uri="{FF2B5EF4-FFF2-40B4-BE49-F238E27FC236}">
                <a16:creationId xmlns:a16="http://schemas.microsoft.com/office/drawing/2014/main" id="{DD147B0C-6200-7BD1-B5C9-187CEB97375D}"/>
              </a:ext>
            </a:extLst>
          </p:cNvPr>
          <p:cNvPicPr>
            <a:picLocks noChangeAspect="1"/>
          </p:cNvPicPr>
          <p:nvPr userDrawn="1"/>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9020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4E90F39-8BA1-6DA9-A35A-778E5E8A1513}"/>
              </a:ext>
            </a:extLst>
          </p:cNvPr>
          <p:cNvSpPr/>
          <p:nvPr userDrawn="1"/>
        </p:nvSpPr>
        <p:spPr>
          <a:xfrm>
            <a:off x="0" y="-1"/>
            <a:ext cx="12192000" cy="68580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nvGrpSpPr>
          <p:cNvPr id="69" name="组合 68">
            <a:extLst>
              <a:ext uri="{FF2B5EF4-FFF2-40B4-BE49-F238E27FC236}">
                <a16:creationId xmlns:a16="http://schemas.microsoft.com/office/drawing/2014/main" id="{D67EC992-2E94-0C7F-3A14-988B52535559}"/>
              </a:ext>
            </a:extLst>
          </p:cNvPr>
          <p:cNvGrpSpPr/>
          <p:nvPr userDrawn="1"/>
        </p:nvGrpSpPr>
        <p:grpSpPr>
          <a:xfrm>
            <a:off x="646463" y="1532514"/>
            <a:ext cx="10899075" cy="3858636"/>
            <a:chOff x="646463" y="1532514"/>
            <a:chExt cx="10899075" cy="3858636"/>
          </a:xfrm>
        </p:grpSpPr>
        <p:sp>
          <p:nvSpPr>
            <p:cNvPr id="12" name="矩形: 圆角 11">
              <a:extLst>
                <a:ext uri="{FF2B5EF4-FFF2-40B4-BE49-F238E27FC236}">
                  <a16:creationId xmlns:a16="http://schemas.microsoft.com/office/drawing/2014/main" id="{9450CC73-53C6-8EE5-58FC-5B01C800698F}"/>
                </a:ext>
              </a:extLst>
            </p:cNvPr>
            <p:cNvSpPr/>
            <p:nvPr userDrawn="1"/>
          </p:nvSpPr>
          <p:spPr>
            <a:xfrm>
              <a:off x="646463" y="1532514"/>
              <a:ext cx="2443837" cy="3858636"/>
            </a:xfrm>
            <a:prstGeom prst="roundRect">
              <a:avLst>
                <a:gd name="adj" fmla="val 539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矩形: 圆角 12">
              <a:extLst>
                <a:ext uri="{FF2B5EF4-FFF2-40B4-BE49-F238E27FC236}">
                  <a16:creationId xmlns:a16="http://schemas.microsoft.com/office/drawing/2014/main" id="{8CABFDE6-1A63-EED4-2674-B0020B43056F}"/>
                </a:ext>
              </a:extLst>
            </p:cNvPr>
            <p:cNvSpPr/>
            <p:nvPr userDrawn="1"/>
          </p:nvSpPr>
          <p:spPr>
            <a:xfrm>
              <a:off x="3464876" y="1532514"/>
              <a:ext cx="2443837" cy="3858636"/>
            </a:xfrm>
            <a:prstGeom prst="roundRect">
              <a:avLst>
                <a:gd name="adj" fmla="val 539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4" name="矩形: 圆角 13">
              <a:extLst>
                <a:ext uri="{FF2B5EF4-FFF2-40B4-BE49-F238E27FC236}">
                  <a16:creationId xmlns:a16="http://schemas.microsoft.com/office/drawing/2014/main" id="{BE6E9F33-ACAB-73A9-8D82-7EC6D074A15C}"/>
                </a:ext>
              </a:extLst>
            </p:cNvPr>
            <p:cNvSpPr/>
            <p:nvPr userDrawn="1"/>
          </p:nvSpPr>
          <p:spPr>
            <a:xfrm>
              <a:off x="6283289" y="1532514"/>
              <a:ext cx="2443837" cy="3858636"/>
            </a:xfrm>
            <a:prstGeom prst="roundRect">
              <a:avLst>
                <a:gd name="adj" fmla="val 539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矩形: 圆角 14">
              <a:extLst>
                <a:ext uri="{FF2B5EF4-FFF2-40B4-BE49-F238E27FC236}">
                  <a16:creationId xmlns:a16="http://schemas.microsoft.com/office/drawing/2014/main" id="{53FA8CBE-AC19-E142-3E27-BEB0EF094625}"/>
                </a:ext>
              </a:extLst>
            </p:cNvPr>
            <p:cNvSpPr/>
            <p:nvPr userDrawn="1"/>
          </p:nvSpPr>
          <p:spPr>
            <a:xfrm>
              <a:off x="9101701" y="1532514"/>
              <a:ext cx="2443837" cy="3858636"/>
            </a:xfrm>
            <a:prstGeom prst="roundRect">
              <a:avLst>
                <a:gd name="adj" fmla="val 539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0" name="文本占位符 9">
            <a:extLst>
              <a:ext uri="{FF2B5EF4-FFF2-40B4-BE49-F238E27FC236}">
                <a16:creationId xmlns:a16="http://schemas.microsoft.com/office/drawing/2014/main" id="{814E37C5-DA77-B22F-D258-9ED965B06FDB}"/>
              </a:ext>
            </a:extLst>
          </p:cNvPr>
          <p:cNvSpPr>
            <a:spLocks noGrp="1"/>
          </p:cNvSpPr>
          <p:nvPr>
            <p:ph type="body" sz="quarter" idx="10" hasCustomPrompt="1"/>
          </p:nvPr>
        </p:nvSpPr>
        <p:spPr>
          <a:xfrm>
            <a:off x="590550" y="-20073"/>
            <a:ext cx="11010900" cy="2215991"/>
          </a:xfrm>
        </p:spPr>
        <p:txBody>
          <a:bodyPr>
            <a:noAutofit/>
          </a:bodyPr>
          <a:lstStyle>
            <a:lvl1pPr marL="0" indent="0" algn="ctr">
              <a:lnSpc>
                <a:spcPct val="100000"/>
              </a:lnSpc>
              <a:buFontTx/>
              <a:buNone/>
              <a:defRPr sz="13800" b="1" spc="-300">
                <a:solidFill>
                  <a:schemeClr val="accent6">
                    <a:lumMod val="60000"/>
                    <a:lumOff val="40000"/>
                    <a:alpha val="7000"/>
                  </a:schemeClr>
                </a:solidFill>
                <a:latin typeface="Arial" panose="020B0604020202020204" pitchFamily="34" charset="0"/>
                <a:cs typeface="Arial" panose="020B0604020202020204" pitchFamily="34" charset="0"/>
              </a:defRPr>
            </a:lvl1pPr>
            <a:lvl2pPr marL="457200" indent="0">
              <a:lnSpc>
                <a:spcPct val="100000"/>
              </a:lnSpc>
              <a:buFontTx/>
              <a:buNone/>
              <a:defRPr>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CONTENTS</a:t>
            </a:r>
            <a:endParaRPr lang="zh-CN" altLang="en-US" dirty="0"/>
          </a:p>
        </p:txBody>
      </p:sp>
      <p:grpSp>
        <p:nvGrpSpPr>
          <p:cNvPr id="38" name="组合 37">
            <a:extLst>
              <a:ext uri="{FF2B5EF4-FFF2-40B4-BE49-F238E27FC236}">
                <a16:creationId xmlns:a16="http://schemas.microsoft.com/office/drawing/2014/main" id="{42698D30-1AED-5648-8EF9-D72A8D44963E}"/>
              </a:ext>
            </a:extLst>
          </p:cNvPr>
          <p:cNvGrpSpPr/>
          <p:nvPr userDrawn="1"/>
        </p:nvGrpSpPr>
        <p:grpSpPr>
          <a:xfrm>
            <a:off x="1411181" y="1796215"/>
            <a:ext cx="914400" cy="914400"/>
            <a:chOff x="1411181" y="1733514"/>
            <a:chExt cx="914400" cy="914400"/>
          </a:xfrm>
        </p:grpSpPr>
        <p:sp>
          <p:nvSpPr>
            <p:cNvPr id="30" name="弧形 29">
              <a:extLst>
                <a:ext uri="{FF2B5EF4-FFF2-40B4-BE49-F238E27FC236}">
                  <a16:creationId xmlns:a16="http://schemas.microsoft.com/office/drawing/2014/main" id="{56C3B134-06A4-3CCD-535C-CAAE5E1C2119}"/>
                </a:ext>
              </a:extLst>
            </p:cNvPr>
            <p:cNvSpPr/>
            <p:nvPr userDrawn="1"/>
          </p:nvSpPr>
          <p:spPr>
            <a:xfrm>
              <a:off x="1411181" y="1733514"/>
              <a:ext cx="914400" cy="914400"/>
            </a:xfrm>
            <a:prstGeom prst="arc">
              <a:avLst>
                <a:gd name="adj1" fmla="val 12534594"/>
                <a:gd name="adj2" fmla="val 20375171"/>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弧形 31">
              <a:extLst>
                <a:ext uri="{FF2B5EF4-FFF2-40B4-BE49-F238E27FC236}">
                  <a16:creationId xmlns:a16="http://schemas.microsoft.com/office/drawing/2014/main" id="{6A595126-F2B4-77B1-3877-0DB24D920BE8}"/>
                </a:ext>
              </a:extLst>
            </p:cNvPr>
            <p:cNvSpPr/>
            <p:nvPr userDrawn="1"/>
          </p:nvSpPr>
          <p:spPr>
            <a:xfrm>
              <a:off x="1411181" y="1733514"/>
              <a:ext cx="914400" cy="914400"/>
            </a:xfrm>
            <a:prstGeom prst="arc">
              <a:avLst>
                <a:gd name="adj1" fmla="val 5401611"/>
                <a:gd name="adj2" fmla="val 11927294"/>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弧形 32">
              <a:extLst>
                <a:ext uri="{FF2B5EF4-FFF2-40B4-BE49-F238E27FC236}">
                  <a16:creationId xmlns:a16="http://schemas.microsoft.com/office/drawing/2014/main" id="{72B4B42D-8838-6FD1-A777-DE1C06CA14C0}"/>
                </a:ext>
              </a:extLst>
            </p:cNvPr>
            <p:cNvSpPr/>
            <p:nvPr userDrawn="1"/>
          </p:nvSpPr>
          <p:spPr>
            <a:xfrm>
              <a:off x="1411181" y="1733514"/>
              <a:ext cx="914400" cy="914400"/>
            </a:xfrm>
            <a:prstGeom prst="arc">
              <a:avLst>
                <a:gd name="adj1" fmla="val 21029169"/>
                <a:gd name="adj2" fmla="val 4690806"/>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36" name="文本占位符 35">
            <a:extLst>
              <a:ext uri="{FF2B5EF4-FFF2-40B4-BE49-F238E27FC236}">
                <a16:creationId xmlns:a16="http://schemas.microsoft.com/office/drawing/2014/main" id="{BDB7530C-0652-2998-7157-6B378467A918}"/>
              </a:ext>
            </a:extLst>
          </p:cNvPr>
          <p:cNvSpPr>
            <a:spLocks noGrp="1"/>
          </p:cNvSpPr>
          <p:nvPr userDrawn="1">
            <p:ph type="body" sz="quarter" idx="11" hasCustomPrompt="1"/>
          </p:nvPr>
        </p:nvSpPr>
        <p:spPr>
          <a:xfrm>
            <a:off x="1551386" y="1991805"/>
            <a:ext cx="633990" cy="523220"/>
          </a:xfrm>
        </p:spPr>
        <p:txBody>
          <a:bodyPr>
            <a:noAutofit/>
          </a:bodyPr>
          <a:lstStyle>
            <a:lvl1pPr marL="0" indent="0" algn="ctr">
              <a:lnSpc>
                <a:spcPct val="100000"/>
              </a:lnSpc>
              <a:buFontTx/>
              <a:buNone/>
              <a:defRPr b="1">
                <a:solidFill>
                  <a:schemeClr val="accent6">
                    <a:lumMod val="50000"/>
                  </a:schemeClr>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01</a:t>
            </a:r>
            <a:endParaRPr lang="zh-CN" altLang="en-US" dirty="0"/>
          </a:p>
        </p:txBody>
      </p:sp>
      <p:grpSp>
        <p:nvGrpSpPr>
          <p:cNvPr id="43" name="组合 42">
            <a:extLst>
              <a:ext uri="{FF2B5EF4-FFF2-40B4-BE49-F238E27FC236}">
                <a16:creationId xmlns:a16="http://schemas.microsoft.com/office/drawing/2014/main" id="{C3DEC825-B1CC-4A20-70DD-788FA23623A4}"/>
              </a:ext>
            </a:extLst>
          </p:cNvPr>
          <p:cNvGrpSpPr/>
          <p:nvPr userDrawn="1"/>
        </p:nvGrpSpPr>
        <p:grpSpPr>
          <a:xfrm>
            <a:off x="4229594" y="1796215"/>
            <a:ext cx="914400" cy="914400"/>
            <a:chOff x="1411181" y="1733514"/>
            <a:chExt cx="914400" cy="914400"/>
          </a:xfrm>
        </p:grpSpPr>
        <p:sp>
          <p:nvSpPr>
            <p:cNvPr id="44" name="弧形 43">
              <a:extLst>
                <a:ext uri="{FF2B5EF4-FFF2-40B4-BE49-F238E27FC236}">
                  <a16:creationId xmlns:a16="http://schemas.microsoft.com/office/drawing/2014/main" id="{5BB6E18F-95AD-6E04-B060-D20073E8A114}"/>
                </a:ext>
              </a:extLst>
            </p:cNvPr>
            <p:cNvSpPr/>
            <p:nvPr userDrawn="1"/>
          </p:nvSpPr>
          <p:spPr>
            <a:xfrm>
              <a:off x="1411181" y="1733514"/>
              <a:ext cx="914400" cy="914400"/>
            </a:xfrm>
            <a:prstGeom prst="arc">
              <a:avLst>
                <a:gd name="adj1" fmla="val 12534594"/>
                <a:gd name="adj2" fmla="val 20375171"/>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5" name="弧形 44">
              <a:extLst>
                <a:ext uri="{FF2B5EF4-FFF2-40B4-BE49-F238E27FC236}">
                  <a16:creationId xmlns:a16="http://schemas.microsoft.com/office/drawing/2014/main" id="{431286FC-AC71-2695-2206-CCA4B1768CCC}"/>
                </a:ext>
              </a:extLst>
            </p:cNvPr>
            <p:cNvSpPr/>
            <p:nvPr userDrawn="1"/>
          </p:nvSpPr>
          <p:spPr>
            <a:xfrm>
              <a:off x="1411181" y="1733514"/>
              <a:ext cx="914400" cy="914400"/>
            </a:xfrm>
            <a:prstGeom prst="arc">
              <a:avLst>
                <a:gd name="adj1" fmla="val 5401611"/>
                <a:gd name="adj2" fmla="val 11927294"/>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6" name="弧形 45">
              <a:extLst>
                <a:ext uri="{FF2B5EF4-FFF2-40B4-BE49-F238E27FC236}">
                  <a16:creationId xmlns:a16="http://schemas.microsoft.com/office/drawing/2014/main" id="{51871885-9545-9329-3F9F-7C16D82A6A85}"/>
                </a:ext>
              </a:extLst>
            </p:cNvPr>
            <p:cNvSpPr/>
            <p:nvPr userDrawn="1"/>
          </p:nvSpPr>
          <p:spPr>
            <a:xfrm>
              <a:off x="1411181" y="1733514"/>
              <a:ext cx="914400" cy="914400"/>
            </a:xfrm>
            <a:prstGeom prst="arc">
              <a:avLst>
                <a:gd name="adj1" fmla="val 21029169"/>
                <a:gd name="adj2" fmla="val 4690806"/>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47" name="文本占位符 35">
            <a:extLst>
              <a:ext uri="{FF2B5EF4-FFF2-40B4-BE49-F238E27FC236}">
                <a16:creationId xmlns:a16="http://schemas.microsoft.com/office/drawing/2014/main" id="{4440DFC9-9FEC-95C8-14A0-1249F8DDF9A5}"/>
              </a:ext>
            </a:extLst>
          </p:cNvPr>
          <p:cNvSpPr>
            <a:spLocks noGrp="1"/>
          </p:cNvSpPr>
          <p:nvPr>
            <p:ph type="body" sz="quarter" idx="12" hasCustomPrompt="1"/>
          </p:nvPr>
        </p:nvSpPr>
        <p:spPr>
          <a:xfrm>
            <a:off x="4369799" y="1991805"/>
            <a:ext cx="633990" cy="523220"/>
          </a:xfrm>
        </p:spPr>
        <p:txBody>
          <a:bodyPr>
            <a:noAutofit/>
          </a:bodyPr>
          <a:lstStyle>
            <a:lvl1pPr marL="0" indent="0" algn="ctr">
              <a:lnSpc>
                <a:spcPct val="100000"/>
              </a:lnSpc>
              <a:buFontTx/>
              <a:buNone/>
              <a:defRPr b="1">
                <a:solidFill>
                  <a:schemeClr val="accent6">
                    <a:lumMod val="50000"/>
                  </a:schemeClr>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01</a:t>
            </a:r>
            <a:endParaRPr lang="zh-CN" altLang="en-US" dirty="0"/>
          </a:p>
        </p:txBody>
      </p:sp>
      <p:grpSp>
        <p:nvGrpSpPr>
          <p:cNvPr id="48" name="组合 47">
            <a:extLst>
              <a:ext uri="{FF2B5EF4-FFF2-40B4-BE49-F238E27FC236}">
                <a16:creationId xmlns:a16="http://schemas.microsoft.com/office/drawing/2014/main" id="{6B7D5BC2-44D0-3C42-EAEA-9974534DC5D2}"/>
              </a:ext>
            </a:extLst>
          </p:cNvPr>
          <p:cNvGrpSpPr/>
          <p:nvPr userDrawn="1"/>
        </p:nvGrpSpPr>
        <p:grpSpPr>
          <a:xfrm>
            <a:off x="7048007" y="1796215"/>
            <a:ext cx="914400" cy="914400"/>
            <a:chOff x="1411181" y="1733514"/>
            <a:chExt cx="914400" cy="914400"/>
          </a:xfrm>
        </p:grpSpPr>
        <p:sp>
          <p:nvSpPr>
            <p:cNvPr id="49" name="弧形 48">
              <a:extLst>
                <a:ext uri="{FF2B5EF4-FFF2-40B4-BE49-F238E27FC236}">
                  <a16:creationId xmlns:a16="http://schemas.microsoft.com/office/drawing/2014/main" id="{E29DB753-4F34-8C88-E963-4F118AC2D07C}"/>
                </a:ext>
              </a:extLst>
            </p:cNvPr>
            <p:cNvSpPr/>
            <p:nvPr userDrawn="1"/>
          </p:nvSpPr>
          <p:spPr>
            <a:xfrm>
              <a:off x="1411181" y="1733514"/>
              <a:ext cx="914400" cy="914400"/>
            </a:xfrm>
            <a:prstGeom prst="arc">
              <a:avLst>
                <a:gd name="adj1" fmla="val 12534594"/>
                <a:gd name="adj2" fmla="val 20375171"/>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0" name="弧形 49">
              <a:extLst>
                <a:ext uri="{FF2B5EF4-FFF2-40B4-BE49-F238E27FC236}">
                  <a16:creationId xmlns:a16="http://schemas.microsoft.com/office/drawing/2014/main" id="{32D48B2B-4981-964A-DFD9-66F7DF6F7012}"/>
                </a:ext>
              </a:extLst>
            </p:cNvPr>
            <p:cNvSpPr/>
            <p:nvPr userDrawn="1"/>
          </p:nvSpPr>
          <p:spPr>
            <a:xfrm>
              <a:off x="1411181" y="1733514"/>
              <a:ext cx="914400" cy="914400"/>
            </a:xfrm>
            <a:prstGeom prst="arc">
              <a:avLst>
                <a:gd name="adj1" fmla="val 5401611"/>
                <a:gd name="adj2" fmla="val 11927294"/>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1" name="弧形 50">
              <a:extLst>
                <a:ext uri="{FF2B5EF4-FFF2-40B4-BE49-F238E27FC236}">
                  <a16:creationId xmlns:a16="http://schemas.microsoft.com/office/drawing/2014/main" id="{0C871D43-991F-D7D6-3833-08E16A932BE0}"/>
                </a:ext>
              </a:extLst>
            </p:cNvPr>
            <p:cNvSpPr/>
            <p:nvPr userDrawn="1"/>
          </p:nvSpPr>
          <p:spPr>
            <a:xfrm>
              <a:off x="1411181" y="1733514"/>
              <a:ext cx="914400" cy="914400"/>
            </a:xfrm>
            <a:prstGeom prst="arc">
              <a:avLst>
                <a:gd name="adj1" fmla="val 21029169"/>
                <a:gd name="adj2" fmla="val 4690806"/>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52" name="文本占位符 35">
            <a:extLst>
              <a:ext uri="{FF2B5EF4-FFF2-40B4-BE49-F238E27FC236}">
                <a16:creationId xmlns:a16="http://schemas.microsoft.com/office/drawing/2014/main" id="{4DBE3D28-4E3D-721D-F676-0B63AF591778}"/>
              </a:ext>
            </a:extLst>
          </p:cNvPr>
          <p:cNvSpPr>
            <a:spLocks noGrp="1"/>
          </p:cNvSpPr>
          <p:nvPr>
            <p:ph type="body" sz="quarter" idx="13" hasCustomPrompt="1"/>
          </p:nvPr>
        </p:nvSpPr>
        <p:spPr>
          <a:xfrm>
            <a:off x="7188212" y="1991805"/>
            <a:ext cx="633990" cy="523220"/>
          </a:xfrm>
        </p:spPr>
        <p:txBody>
          <a:bodyPr>
            <a:noAutofit/>
          </a:bodyPr>
          <a:lstStyle>
            <a:lvl1pPr marL="0" indent="0" algn="ctr">
              <a:lnSpc>
                <a:spcPct val="100000"/>
              </a:lnSpc>
              <a:buFontTx/>
              <a:buNone/>
              <a:defRPr b="1">
                <a:solidFill>
                  <a:schemeClr val="accent6">
                    <a:lumMod val="50000"/>
                  </a:schemeClr>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01</a:t>
            </a:r>
            <a:endParaRPr lang="zh-CN" altLang="en-US" dirty="0"/>
          </a:p>
        </p:txBody>
      </p:sp>
      <p:grpSp>
        <p:nvGrpSpPr>
          <p:cNvPr id="53" name="组合 52">
            <a:extLst>
              <a:ext uri="{FF2B5EF4-FFF2-40B4-BE49-F238E27FC236}">
                <a16:creationId xmlns:a16="http://schemas.microsoft.com/office/drawing/2014/main" id="{680F9A2E-C4D9-B9AB-FBB4-7FC5ADECB728}"/>
              </a:ext>
            </a:extLst>
          </p:cNvPr>
          <p:cNvGrpSpPr/>
          <p:nvPr userDrawn="1"/>
        </p:nvGrpSpPr>
        <p:grpSpPr>
          <a:xfrm>
            <a:off x="9866419" y="1796215"/>
            <a:ext cx="914400" cy="914400"/>
            <a:chOff x="1411181" y="1733514"/>
            <a:chExt cx="914400" cy="914400"/>
          </a:xfrm>
        </p:grpSpPr>
        <p:sp>
          <p:nvSpPr>
            <p:cNvPr id="54" name="弧形 53">
              <a:extLst>
                <a:ext uri="{FF2B5EF4-FFF2-40B4-BE49-F238E27FC236}">
                  <a16:creationId xmlns:a16="http://schemas.microsoft.com/office/drawing/2014/main" id="{A0681B5E-12C1-8663-935A-E22EC799236F}"/>
                </a:ext>
              </a:extLst>
            </p:cNvPr>
            <p:cNvSpPr/>
            <p:nvPr userDrawn="1"/>
          </p:nvSpPr>
          <p:spPr>
            <a:xfrm>
              <a:off x="1411181" y="1733514"/>
              <a:ext cx="914400" cy="914400"/>
            </a:xfrm>
            <a:prstGeom prst="arc">
              <a:avLst>
                <a:gd name="adj1" fmla="val 12534594"/>
                <a:gd name="adj2" fmla="val 20375171"/>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5" name="弧形 54">
              <a:extLst>
                <a:ext uri="{FF2B5EF4-FFF2-40B4-BE49-F238E27FC236}">
                  <a16:creationId xmlns:a16="http://schemas.microsoft.com/office/drawing/2014/main" id="{AC8F86C0-22D1-7DAE-5954-25184F440682}"/>
                </a:ext>
              </a:extLst>
            </p:cNvPr>
            <p:cNvSpPr/>
            <p:nvPr userDrawn="1"/>
          </p:nvSpPr>
          <p:spPr>
            <a:xfrm>
              <a:off x="1411181" y="1733514"/>
              <a:ext cx="914400" cy="914400"/>
            </a:xfrm>
            <a:prstGeom prst="arc">
              <a:avLst>
                <a:gd name="adj1" fmla="val 5401611"/>
                <a:gd name="adj2" fmla="val 11927294"/>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6" name="弧形 55">
              <a:extLst>
                <a:ext uri="{FF2B5EF4-FFF2-40B4-BE49-F238E27FC236}">
                  <a16:creationId xmlns:a16="http://schemas.microsoft.com/office/drawing/2014/main" id="{DB2E2961-D0AB-2FA4-88FC-AB315E3E5A2E}"/>
                </a:ext>
              </a:extLst>
            </p:cNvPr>
            <p:cNvSpPr/>
            <p:nvPr userDrawn="1"/>
          </p:nvSpPr>
          <p:spPr>
            <a:xfrm>
              <a:off x="1411181" y="1733514"/>
              <a:ext cx="914400" cy="914400"/>
            </a:xfrm>
            <a:prstGeom prst="arc">
              <a:avLst>
                <a:gd name="adj1" fmla="val 21029169"/>
                <a:gd name="adj2" fmla="val 4690806"/>
              </a:avLst>
            </a:prstGeom>
            <a:ln w="12700" cap="rnd">
              <a:solidFill>
                <a:schemeClr val="accent6">
                  <a:lumMod val="75000"/>
                </a:schemeClr>
              </a:solidFill>
              <a:prstDash val="sysDash"/>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57" name="文本占位符 35">
            <a:extLst>
              <a:ext uri="{FF2B5EF4-FFF2-40B4-BE49-F238E27FC236}">
                <a16:creationId xmlns:a16="http://schemas.microsoft.com/office/drawing/2014/main" id="{44AB751D-0355-6F1E-27F0-E8D909AD70BC}"/>
              </a:ext>
            </a:extLst>
          </p:cNvPr>
          <p:cNvSpPr>
            <a:spLocks noGrp="1"/>
          </p:cNvSpPr>
          <p:nvPr>
            <p:ph type="body" sz="quarter" idx="14" hasCustomPrompt="1"/>
          </p:nvPr>
        </p:nvSpPr>
        <p:spPr>
          <a:xfrm>
            <a:off x="10006624" y="1991805"/>
            <a:ext cx="633990" cy="523220"/>
          </a:xfrm>
        </p:spPr>
        <p:txBody>
          <a:bodyPr>
            <a:noAutofit/>
          </a:bodyPr>
          <a:lstStyle>
            <a:lvl1pPr marL="0" indent="0" algn="ctr">
              <a:lnSpc>
                <a:spcPct val="100000"/>
              </a:lnSpc>
              <a:buFontTx/>
              <a:buNone/>
              <a:defRPr b="1">
                <a:solidFill>
                  <a:schemeClr val="accent6">
                    <a:lumMod val="50000"/>
                  </a:schemeClr>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01</a:t>
            </a:r>
            <a:endParaRPr lang="zh-CN" altLang="en-US" dirty="0"/>
          </a:p>
        </p:txBody>
      </p:sp>
      <p:grpSp>
        <p:nvGrpSpPr>
          <p:cNvPr id="218" name="组合 217">
            <a:extLst>
              <a:ext uri="{FF2B5EF4-FFF2-40B4-BE49-F238E27FC236}">
                <a16:creationId xmlns:a16="http://schemas.microsoft.com/office/drawing/2014/main" id="{78512120-D6F9-3EC5-15CA-1DDEEEA2830B}"/>
              </a:ext>
            </a:extLst>
          </p:cNvPr>
          <p:cNvGrpSpPr/>
          <p:nvPr userDrawn="1"/>
        </p:nvGrpSpPr>
        <p:grpSpPr>
          <a:xfrm>
            <a:off x="686587" y="2982608"/>
            <a:ext cx="2370499" cy="2336720"/>
            <a:chOff x="2705282" y="-3219742"/>
            <a:chExt cx="3882553" cy="3827231"/>
          </a:xfrm>
        </p:grpSpPr>
        <p:grpSp>
          <p:nvGrpSpPr>
            <p:cNvPr id="219" name="组合 218">
              <a:extLst>
                <a:ext uri="{FF2B5EF4-FFF2-40B4-BE49-F238E27FC236}">
                  <a16:creationId xmlns:a16="http://schemas.microsoft.com/office/drawing/2014/main" id="{B8BEE0A8-8ACF-86E1-0E39-87B4D88B5501}"/>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245" name="任意多边形: 形状 244">
                <a:extLst>
                  <a:ext uri="{FF2B5EF4-FFF2-40B4-BE49-F238E27FC236}">
                    <a16:creationId xmlns:a16="http://schemas.microsoft.com/office/drawing/2014/main" id="{D365828D-541D-EA56-042C-E7F32EFAE96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6" name="任意多边形: 形状 245">
                <a:extLst>
                  <a:ext uri="{FF2B5EF4-FFF2-40B4-BE49-F238E27FC236}">
                    <a16:creationId xmlns:a16="http://schemas.microsoft.com/office/drawing/2014/main" id="{CD4F9DB6-F343-F93B-E3B1-865EB43451F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7" name="任意多边形: 形状 246">
                <a:extLst>
                  <a:ext uri="{FF2B5EF4-FFF2-40B4-BE49-F238E27FC236}">
                    <a16:creationId xmlns:a16="http://schemas.microsoft.com/office/drawing/2014/main" id="{776E6184-8F8C-59F7-195D-3B874F4FC32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48" name="任意多边形: 形状 247">
                <a:extLst>
                  <a:ext uri="{FF2B5EF4-FFF2-40B4-BE49-F238E27FC236}">
                    <a16:creationId xmlns:a16="http://schemas.microsoft.com/office/drawing/2014/main" id="{D769DD9F-ADB7-AFD8-7CB7-7EA326806AD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20" name="组合 219">
              <a:extLst>
                <a:ext uri="{FF2B5EF4-FFF2-40B4-BE49-F238E27FC236}">
                  <a16:creationId xmlns:a16="http://schemas.microsoft.com/office/drawing/2014/main" id="{EC55F45F-72D7-4E52-3689-2979C9E87853}"/>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41" name="任意多边形: 形状 240">
                <a:extLst>
                  <a:ext uri="{FF2B5EF4-FFF2-40B4-BE49-F238E27FC236}">
                    <a16:creationId xmlns:a16="http://schemas.microsoft.com/office/drawing/2014/main" id="{684A2500-795A-75BB-DF41-51FA3EA36208}"/>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2" name="任意多边形: 形状 241">
                <a:extLst>
                  <a:ext uri="{FF2B5EF4-FFF2-40B4-BE49-F238E27FC236}">
                    <a16:creationId xmlns:a16="http://schemas.microsoft.com/office/drawing/2014/main" id="{E8762B2F-EEDA-54B1-66B1-C199565A6B6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3" name="任意多边形: 形状 242">
                <a:extLst>
                  <a:ext uri="{FF2B5EF4-FFF2-40B4-BE49-F238E27FC236}">
                    <a16:creationId xmlns:a16="http://schemas.microsoft.com/office/drawing/2014/main" id="{2AA87F33-866D-CD85-2406-35CE7A738AC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44" name="任意多边形: 形状 243">
                <a:extLst>
                  <a:ext uri="{FF2B5EF4-FFF2-40B4-BE49-F238E27FC236}">
                    <a16:creationId xmlns:a16="http://schemas.microsoft.com/office/drawing/2014/main" id="{FDEA32D7-7AFF-6FF4-E126-E0D99043F64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21" name="组合 220">
              <a:extLst>
                <a:ext uri="{FF2B5EF4-FFF2-40B4-BE49-F238E27FC236}">
                  <a16:creationId xmlns:a16="http://schemas.microsoft.com/office/drawing/2014/main" id="{72AAEDA9-6753-4232-3F57-5C4BE0ECA686}"/>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37" name="任意多边形: 形状 236">
                <a:extLst>
                  <a:ext uri="{FF2B5EF4-FFF2-40B4-BE49-F238E27FC236}">
                    <a16:creationId xmlns:a16="http://schemas.microsoft.com/office/drawing/2014/main" id="{CDBB1CB3-FE05-4A77-EC90-5C92B179BF3F}"/>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8" name="任意多边形: 形状 237">
                <a:extLst>
                  <a:ext uri="{FF2B5EF4-FFF2-40B4-BE49-F238E27FC236}">
                    <a16:creationId xmlns:a16="http://schemas.microsoft.com/office/drawing/2014/main" id="{7F27AE97-3D85-282B-5243-5170299087C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9" name="任意多边形: 形状 238">
                <a:extLst>
                  <a:ext uri="{FF2B5EF4-FFF2-40B4-BE49-F238E27FC236}">
                    <a16:creationId xmlns:a16="http://schemas.microsoft.com/office/drawing/2014/main" id="{51F59E7B-44D5-5DC1-0220-2FFBF756AD5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40" name="任意多边形: 形状 239">
                <a:extLst>
                  <a:ext uri="{FF2B5EF4-FFF2-40B4-BE49-F238E27FC236}">
                    <a16:creationId xmlns:a16="http://schemas.microsoft.com/office/drawing/2014/main" id="{D85483CB-E174-A7D5-40B7-96F3145078D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22" name="组合 221">
              <a:extLst>
                <a:ext uri="{FF2B5EF4-FFF2-40B4-BE49-F238E27FC236}">
                  <a16:creationId xmlns:a16="http://schemas.microsoft.com/office/drawing/2014/main" id="{6BD647F0-3A17-9C8E-4402-F9F13F678260}"/>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233" name="任意多边形: 形状 232">
                <a:extLst>
                  <a:ext uri="{FF2B5EF4-FFF2-40B4-BE49-F238E27FC236}">
                    <a16:creationId xmlns:a16="http://schemas.microsoft.com/office/drawing/2014/main" id="{A83B7CA3-50BC-1158-553A-2FC0E7983E24}"/>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4" name="任意多边形: 形状 233">
                <a:extLst>
                  <a:ext uri="{FF2B5EF4-FFF2-40B4-BE49-F238E27FC236}">
                    <a16:creationId xmlns:a16="http://schemas.microsoft.com/office/drawing/2014/main" id="{A002C908-B16F-6953-E7A6-FAED00B69C8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5" name="任意多边形: 形状 234">
                <a:extLst>
                  <a:ext uri="{FF2B5EF4-FFF2-40B4-BE49-F238E27FC236}">
                    <a16:creationId xmlns:a16="http://schemas.microsoft.com/office/drawing/2014/main" id="{901D7167-9BB9-1A73-83F2-B227248BCFB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36" name="任意多边形: 形状 235">
                <a:extLst>
                  <a:ext uri="{FF2B5EF4-FFF2-40B4-BE49-F238E27FC236}">
                    <a16:creationId xmlns:a16="http://schemas.microsoft.com/office/drawing/2014/main" id="{7972EF2C-2C55-73CE-CBBC-FF2A876628D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23" name="组合 222">
              <a:extLst>
                <a:ext uri="{FF2B5EF4-FFF2-40B4-BE49-F238E27FC236}">
                  <a16:creationId xmlns:a16="http://schemas.microsoft.com/office/drawing/2014/main" id="{EFF2696D-FC68-571E-381D-08300013009F}"/>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229" name="任意多边形: 形状 228">
                <a:extLst>
                  <a:ext uri="{FF2B5EF4-FFF2-40B4-BE49-F238E27FC236}">
                    <a16:creationId xmlns:a16="http://schemas.microsoft.com/office/drawing/2014/main" id="{A56CB9EC-A37E-57AF-592A-50E0B6D5F3B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0" name="任意多边形: 形状 229">
                <a:extLst>
                  <a:ext uri="{FF2B5EF4-FFF2-40B4-BE49-F238E27FC236}">
                    <a16:creationId xmlns:a16="http://schemas.microsoft.com/office/drawing/2014/main" id="{F4537372-000E-913E-47A8-D84228F45A8D}"/>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1" name="任意多边形: 形状 230">
                <a:extLst>
                  <a:ext uri="{FF2B5EF4-FFF2-40B4-BE49-F238E27FC236}">
                    <a16:creationId xmlns:a16="http://schemas.microsoft.com/office/drawing/2014/main" id="{15851206-C8AD-A123-7C42-31A44FEB9285}"/>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32" name="任意多边形: 形状 231">
                <a:extLst>
                  <a:ext uri="{FF2B5EF4-FFF2-40B4-BE49-F238E27FC236}">
                    <a16:creationId xmlns:a16="http://schemas.microsoft.com/office/drawing/2014/main" id="{B3BB0804-F9A6-5DF4-BBAD-E41C43274633}"/>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24" name="组合 223">
              <a:extLst>
                <a:ext uri="{FF2B5EF4-FFF2-40B4-BE49-F238E27FC236}">
                  <a16:creationId xmlns:a16="http://schemas.microsoft.com/office/drawing/2014/main" id="{D8B53472-58F2-A01D-FBAA-ED72CE4CE4A3}"/>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225" name="任意多边形: 形状 224">
                <a:extLst>
                  <a:ext uri="{FF2B5EF4-FFF2-40B4-BE49-F238E27FC236}">
                    <a16:creationId xmlns:a16="http://schemas.microsoft.com/office/drawing/2014/main" id="{B517DD2D-43FE-49F7-090D-2DC2E43EDE78}"/>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6" name="任意多边形: 形状 225">
                <a:extLst>
                  <a:ext uri="{FF2B5EF4-FFF2-40B4-BE49-F238E27FC236}">
                    <a16:creationId xmlns:a16="http://schemas.microsoft.com/office/drawing/2014/main" id="{1FF5B15F-2C0D-97DC-17AD-B31D77634FC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7" name="任意多边形: 形状 226">
                <a:extLst>
                  <a:ext uri="{FF2B5EF4-FFF2-40B4-BE49-F238E27FC236}">
                    <a16:creationId xmlns:a16="http://schemas.microsoft.com/office/drawing/2014/main" id="{EF230FFF-1E3F-1720-A13F-94617454C29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28" name="任意多边形: 形状 227">
                <a:extLst>
                  <a:ext uri="{FF2B5EF4-FFF2-40B4-BE49-F238E27FC236}">
                    <a16:creationId xmlns:a16="http://schemas.microsoft.com/office/drawing/2014/main" id="{54655EC0-FFF7-4E82-8ECF-0BAD56B3709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59" name="文本占位符 58">
            <a:extLst>
              <a:ext uri="{FF2B5EF4-FFF2-40B4-BE49-F238E27FC236}">
                <a16:creationId xmlns:a16="http://schemas.microsoft.com/office/drawing/2014/main" id="{8A024D27-142A-FC09-ED1F-94E6CB613416}"/>
              </a:ext>
            </a:extLst>
          </p:cNvPr>
          <p:cNvSpPr>
            <a:spLocks noGrp="1"/>
          </p:cNvSpPr>
          <p:nvPr>
            <p:ph type="body" sz="quarter" idx="15"/>
          </p:nvPr>
        </p:nvSpPr>
        <p:spPr>
          <a:xfrm>
            <a:off x="777753" y="3012964"/>
            <a:ext cx="2181256" cy="1134421"/>
          </a:xfrm>
        </p:spPr>
        <p:txBody>
          <a:bodyPr>
            <a:noAutofit/>
          </a:bodyPr>
          <a:lstStyle>
            <a:lvl1pPr marL="0" indent="0">
              <a:lnSpc>
                <a:spcPct val="100000"/>
              </a:lnSpc>
              <a:buFontTx/>
              <a:buNone/>
              <a:defRPr b="1">
                <a:solidFill>
                  <a:schemeClr val="accent6">
                    <a:lumMod val="50000"/>
                  </a:schemeClr>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grpSp>
        <p:nvGrpSpPr>
          <p:cNvPr id="187" name="组合 186">
            <a:extLst>
              <a:ext uri="{FF2B5EF4-FFF2-40B4-BE49-F238E27FC236}">
                <a16:creationId xmlns:a16="http://schemas.microsoft.com/office/drawing/2014/main" id="{4CBC9FCA-65D7-48B9-F8E5-DCDC629B0B6C}"/>
              </a:ext>
            </a:extLst>
          </p:cNvPr>
          <p:cNvGrpSpPr/>
          <p:nvPr userDrawn="1"/>
        </p:nvGrpSpPr>
        <p:grpSpPr>
          <a:xfrm>
            <a:off x="9140633" y="2962931"/>
            <a:ext cx="2372400" cy="2336400"/>
            <a:chOff x="2705282" y="-3219742"/>
            <a:chExt cx="3882553" cy="3827231"/>
          </a:xfrm>
        </p:grpSpPr>
        <p:grpSp>
          <p:nvGrpSpPr>
            <p:cNvPr id="188" name="组合 187">
              <a:extLst>
                <a:ext uri="{FF2B5EF4-FFF2-40B4-BE49-F238E27FC236}">
                  <a16:creationId xmlns:a16="http://schemas.microsoft.com/office/drawing/2014/main" id="{7E491538-8E1C-C10A-8E70-B2017855E073}"/>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214" name="任意多边形: 形状 213">
                <a:extLst>
                  <a:ext uri="{FF2B5EF4-FFF2-40B4-BE49-F238E27FC236}">
                    <a16:creationId xmlns:a16="http://schemas.microsoft.com/office/drawing/2014/main" id="{66663764-9816-9DE3-2FE7-BBBEDE55464F}"/>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5" name="任意多边形: 形状 214">
                <a:extLst>
                  <a:ext uri="{FF2B5EF4-FFF2-40B4-BE49-F238E27FC236}">
                    <a16:creationId xmlns:a16="http://schemas.microsoft.com/office/drawing/2014/main" id="{BC4EA092-9E36-4A3B-21BB-92B149B66DB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6" name="任意多边形: 形状 215">
                <a:extLst>
                  <a:ext uri="{FF2B5EF4-FFF2-40B4-BE49-F238E27FC236}">
                    <a16:creationId xmlns:a16="http://schemas.microsoft.com/office/drawing/2014/main" id="{3B5A6C58-A688-E87E-61AB-AB86F577682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17" name="任意多边形: 形状 216">
                <a:extLst>
                  <a:ext uri="{FF2B5EF4-FFF2-40B4-BE49-F238E27FC236}">
                    <a16:creationId xmlns:a16="http://schemas.microsoft.com/office/drawing/2014/main" id="{3570E0D6-934C-B68D-EB1C-ED0B6156509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89" name="组合 188">
              <a:extLst>
                <a:ext uri="{FF2B5EF4-FFF2-40B4-BE49-F238E27FC236}">
                  <a16:creationId xmlns:a16="http://schemas.microsoft.com/office/drawing/2014/main" id="{FD38D3F7-48BF-4CD4-784A-836976210902}"/>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10" name="任意多边形: 形状 209">
                <a:extLst>
                  <a:ext uri="{FF2B5EF4-FFF2-40B4-BE49-F238E27FC236}">
                    <a16:creationId xmlns:a16="http://schemas.microsoft.com/office/drawing/2014/main" id="{F4867190-F0B5-A215-B16D-BFC366D7C1C6}"/>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1" name="任意多边形: 形状 210">
                <a:extLst>
                  <a:ext uri="{FF2B5EF4-FFF2-40B4-BE49-F238E27FC236}">
                    <a16:creationId xmlns:a16="http://schemas.microsoft.com/office/drawing/2014/main" id="{D5D96258-032B-6252-CF3E-C1893A6F9A7C}"/>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2" name="任意多边形: 形状 211">
                <a:extLst>
                  <a:ext uri="{FF2B5EF4-FFF2-40B4-BE49-F238E27FC236}">
                    <a16:creationId xmlns:a16="http://schemas.microsoft.com/office/drawing/2014/main" id="{4C70BE51-6D33-E0B4-1D14-A8BF62934B88}"/>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13" name="任意多边形: 形状 212">
                <a:extLst>
                  <a:ext uri="{FF2B5EF4-FFF2-40B4-BE49-F238E27FC236}">
                    <a16:creationId xmlns:a16="http://schemas.microsoft.com/office/drawing/2014/main" id="{9E4DF175-4E0F-7FE2-D1C5-89B3C652216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90" name="组合 189">
              <a:extLst>
                <a:ext uri="{FF2B5EF4-FFF2-40B4-BE49-F238E27FC236}">
                  <a16:creationId xmlns:a16="http://schemas.microsoft.com/office/drawing/2014/main" id="{B900EC74-6D81-7B17-AF56-A75AAAB4C2C6}"/>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06" name="任意多边形: 形状 205">
                <a:extLst>
                  <a:ext uri="{FF2B5EF4-FFF2-40B4-BE49-F238E27FC236}">
                    <a16:creationId xmlns:a16="http://schemas.microsoft.com/office/drawing/2014/main" id="{73328FEC-CFEC-967B-83D7-939D4C30138E}"/>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7" name="任意多边形: 形状 206">
                <a:extLst>
                  <a:ext uri="{FF2B5EF4-FFF2-40B4-BE49-F238E27FC236}">
                    <a16:creationId xmlns:a16="http://schemas.microsoft.com/office/drawing/2014/main" id="{E828670A-BEED-67C9-A980-FD230B9E250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8" name="任意多边形: 形状 207">
                <a:extLst>
                  <a:ext uri="{FF2B5EF4-FFF2-40B4-BE49-F238E27FC236}">
                    <a16:creationId xmlns:a16="http://schemas.microsoft.com/office/drawing/2014/main" id="{59B9E93A-6B42-22B0-12BF-48BD3DA9A0C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09" name="任意多边形: 形状 208">
                <a:extLst>
                  <a:ext uri="{FF2B5EF4-FFF2-40B4-BE49-F238E27FC236}">
                    <a16:creationId xmlns:a16="http://schemas.microsoft.com/office/drawing/2014/main" id="{73AF7569-0C5E-3F05-307C-8A21BD91571D}"/>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91" name="组合 190">
              <a:extLst>
                <a:ext uri="{FF2B5EF4-FFF2-40B4-BE49-F238E27FC236}">
                  <a16:creationId xmlns:a16="http://schemas.microsoft.com/office/drawing/2014/main" id="{5679027D-60F8-239D-86B4-920B083C8DB1}"/>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202" name="任意多边形: 形状 201">
                <a:extLst>
                  <a:ext uri="{FF2B5EF4-FFF2-40B4-BE49-F238E27FC236}">
                    <a16:creationId xmlns:a16="http://schemas.microsoft.com/office/drawing/2014/main" id="{8F3C4621-B018-C8E0-F979-CF16EDD261E6}"/>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3" name="任意多边形: 形状 202">
                <a:extLst>
                  <a:ext uri="{FF2B5EF4-FFF2-40B4-BE49-F238E27FC236}">
                    <a16:creationId xmlns:a16="http://schemas.microsoft.com/office/drawing/2014/main" id="{05C25631-0641-3073-18DA-427F5DDFB72D}"/>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4" name="任意多边形: 形状 203">
                <a:extLst>
                  <a:ext uri="{FF2B5EF4-FFF2-40B4-BE49-F238E27FC236}">
                    <a16:creationId xmlns:a16="http://schemas.microsoft.com/office/drawing/2014/main" id="{B09EF242-4262-20DA-8031-0070FFFEC0C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05" name="任意多边形: 形状 204">
                <a:extLst>
                  <a:ext uri="{FF2B5EF4-FFF2-40B4-BE49-F238E27FC236}">
                    <a16:creationId xmlns:a16="http://schemas.microsoft.com/office/drawing/2014/main" id="{595708D5-55E2-8997-E605-9019B9C263D6}"/>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92" name="组合 191">
              <a:extLst>
                <a:ext uri="{FF2B5EF4-FFF2-40B4-BE49-F238E27FC236}">
                  <a16:creationId xmlns:a16="http://schemas.microsoft.com/office/drawing/2014/main" id="{7E1175DF-6A1C-F23B-452A-53E5A1F614F5}"/>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98" name="任意多边形: 形状 197">
                <a:extLst>
                  <a:ext uri="{FF2B5EF4-FFF2-40B4-BE49-F238E27FC236}">
                    <a16:creationId xmlns:a16="http://schemas.microsoft.com/office/drawing/2014/main" id="{0AF0F268-84F0-A5E6-56FF-3BFDD7D2A45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9" name="任意多边形: 形状 198">
                <a:extLst>
                  <a:ext uri="{FF2B5EF4-FFF2-40B4-BE49-F238E27FC236}">
                    <a16:creationId xmlns:a16="http://schemas.microsoft.com/office/drawing/2014/main" id="{79535AD3-15B3-212A-72DD-3A6D8F5C833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0" name="任意多边形: 形状 199">
                <a:extLst>
                  <a:ext uri="{FF2B5EF4-FFF2-40B4-BE49-F238E27FC236}">
                    <a16:creationId xmlns:a16="http://schemas.microsoft.com/office/drawing/2014/main" id="{8739AD5A-0A21-A985-B92D-4C1518C03B5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01" name="任意多边形: 形状 200">
                <a:extLst>
                  <a:ext uri="{FF2B5EF4-FFF2-40B4-BE49-F238E27FC236}">
                    <a16:creationId xmlns:a16="http://schemas.microsoft.com/office/drawing/2014/main" id="{E88510EA-9918-3150-248D-4992DFBA42CA}"/>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93" name="组合 192">
              <a:extLst>
                <a:ext uri="{FF2B5EF4-FFF2-40B4-BE49-F238E27FC236}">
                  <a16:creationId xmlns:a16="http://schemas.microsoft.com/office/drawing/2014/main" id="{A18B522A-AD39-4907-17A7-AEE346A51C11}"/>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94" name="任意多边形: 形状 193">
                <a:extLst>
                  <a:ext uri="{FF2B5EF4-FFF2-40B4-BE49-F238E27FC236}">
                    <a16:creationId xmlns:a16="http://schemas.microsoft.com/office/drawing/2014/main" id="{FFF8E9BA-A413-79AD-6CC4-C7869E372BCC}"/>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5" name="任意多边形: 形状 194">
                <a:extLst>
                  <a:ext uri="{FF2B5EF4-FFF2-40B4-BE49-F238E27FC236}">
                    <a16:creationId xmlns:a16="http://schemas.microsoft.com/office/drawing/2014/main" id="{62AE1765-2D44-748F-3139-43CB9C5931AD}"/>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6" name="任意多边形: 形状 195">
                <a:extLst>
                  <a:ext uri="{FF2B5EF4-FFF2-40B4-BE49-F238E27FC236}">
                    <a16:creationId xmlns:a16="http://schemas.microsoft.com/office/drawing/2014/main" id="{A637B981-F9D6-2571-DEE9-1404ED0C96C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97" name="任意多边形: 形状 196">
                <a:extLst>
                  <a:ext uri="{FF2B5EF4-FFF2-40B4-BE49-F238E27FC236}">
                    <a16:creationId xmlns:a16="http://schemas.microsoft.com/office/drawing/2014/main" id="{E4CA06DB-2ACB-C37E-DEF8-8B187B100C7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62" name="文本占位符 58">
            <a:extLst>
              <a:ext uri="{FF2B5EF4-FFF2-40B4-BE49-F238E27FC236}">
                <a16:creationId xmlns:a16="http://schemas.microsoft.com/office/drawing/2014/main" id="{ACA65004-1E8B-6F42-B0CF-B6DCB0FD7659}"/>
              </a:ext>
            </a:extLst>
          </p:cNvPr>
          <p:cNvSpPr>
            <a:spLocks noGrp="1"/>
          </p:cNvSpPr>
          <p:nvPr>
            <p:ph type="body" sz="quarter" idx="18"/>
          </p:nvPr>
        </p:nvSpPr>
        <p:spPr>
          <a:xfrm>
            <a:off x="9232991" y="3012964"/>
            <a:ext cx="2181256" cy="1134421"/>
          </a:xfrm>
        </p:spPr>
        <p:txBody>
          <a:bodyPr>
            <a:noAutofit/>
          </a:bodyPr>
          <a:lstStyle>
            <a:lvl1pPr marL="0" indent="0">
              <a:lnSpc>
                <a:spcPct val="100000"/>
              </a:lnSpc>
              <a:buFontTx/>
              <a:buNone/>
              <a:defRPr b="1">
                <a:solidFill>
                  <a:schemeClr val="accent6">
                    <a:lumMod val="50000"/>
                  </a:schemeClr>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pic>
        <p:nvPicPr>
          <p:cNvPr id="11" name="Logo">
            <a:hlinkClick r:id="rId2"/>
            <a:extLst>
              <a:ext uri="{FF2B5EF4-FFF2-40B4-BE49-F238E27FC236}">
                <a16:creationId xmlns:a16="http://schemas.microsoft.com/office/drawing/2014/main" id="{BD7D45C7-E9EA-9F4D-C665-A889C1AF3E25}"/>
              </a:ext>
            </a:extLst>
          </p:cNvPr>
          <p:cNvPicPr>
            <a:picLocks noChangeAspect="1"/>
          </p:cNvPicPr>
          <p:nvPr userDrawn="1"/>
        </p:nvPicPr>
        <p:blipFill>
          <a:blip r:embed="rId3">
            <a:biLevel thresh="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86000" y="6299708"/>
            <a:ext cx="1620000" cy="216000"/>
          </a:xfrm>
          <a:prstGeom prst="rect">
            <a:avLst/>
          </a:prstGeom>
        </p:spPr>
      </p:pic>
      <p:grpSp>
        <p:nvGrpSpPr>
          <p:cNvPr id="41" name="组合 40">
            <a:extLst>
              <a:ext uri="{FF2B5EF4-FFF2-40B4-BE49-F238E27FC236}">
                <a16:creationId xmlns:a16="http://schemas.microsoft.com/office/drawing/2014/main" id="{B4162D22-D7BE-E226-9741-1D86FD82A207}"/>
              </a:ext>
            </a:extLst>
          </p:cNvPr>
          <p:cNvGrpSpPr/>
          <p:nvPr userDrawn="1"/>
        </p:nvGrpSpPr>
        <p:grpSpPr>
          <a:xfrm>
            <a:off x="3506388" y="2975383"/>
            <a:ext cx="2370499" cy="2336720"/>
            <a:chOff x="2705282" y="-3219742"/>
            <a:chExt cx="3882553" cy="3827231"/>
          </a:xfrm>
        </p:grpSpPr>
        <p:grpSp>
          <p:nvGrpSpPr>
            <p:cNvPr id="42" name="组合 41">
              <a:extLst>
                <a:ext uri="{FF2B5EF4-FFF2-40B4-BE49-F238E27FC236}">
                  <a16:creationId xmlns:a16="http://schemas.microsoft.com/office/drawing/2014/main" id="{FE0D1C38-912E-473E-40FA-2242EB9A4360}"/>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88" name="任意多边形: 形状 87">
                <a:extLst>
                  <a:ext uri="{FF2B5EF4-FFF2-40B4-BE49-F238E27FC236}">
                    <a16:creationId xmlns:a16="http://schemas.microsoft.com/office/drawing/2014/main" id="{BAD4C553-D74D-9703-1FDA-9E0F33070F69}"/>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9" name="任意多边形: 形状 88">
                <a:extLst>
                  <a:ext uri="{FF2B5EF4-FFF2-40B4-BE49-F238E27FC236}">
                    <a16:creationId xmlns:a16="http://schemas.microsoft.com/office/drawing/2014/main" id="{8F6E2785-31FB-9E2F-88A0-22D9F20B178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0" name="任意多边形: 形状 89">
                <a:extLst>
                  <a:ext uri="{FF2B5EF4-FFF2-40B4-BE49-F238E27FC236}">
                    <a16:creationId xmlns:a16="http://schemas.microsoft.com/office/drawing/2014/main" id="{B1E95F34-3A8D-E4A4-839B-772CD598D87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91" name="任意多边形: 形状 90">
                <a:extLst>
                  <a:ext uri="{FF2B5EF4-FFF2-40B4-BE49-F238E27FC236}">
                    <a16:creationId xmlns:a16="http://schemas.microsoft.com/office/drawing/2014/main" id="{E00F7BB9-2B9A-C1B0-8697-99FE02FC2ACA}"/>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58" name="组合 57">
              <a:extLst>
                <a:ext uri="{FF2B5EF4-FFF2-40B4-BE49-F238E27FC236}">
                  <a16:creationId xmlns:a16="http://schemas.microsoft.com/office/drawing/2014/main" id="{E51C5F67-B99B-56A7-2660-99669F8B945E}"/>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84" name="任意多边形: 形状 83">
                <a:extLst>
                  <a:ext uri="{FF2B5EF4-FFF2-40B4-BE49-F238E27FC236}">
                    <a16:creationId xmlns:a16="http://schemas.microsoft.com/office/drawing/2014/main" id="{72B1AF32-239F-37CF-0130-06025C6359BF}"/>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5" name="任意多边形: 形状 84">
                <a:extLst>
                  <a:ext uri="{FF2B5EF4-FFF2-40B4-BE49-F238E27FC236}">
                    <a16:creationId xmlns:a16="http://schemas.microsoft.com/office/drawing/2014/main" id="{EB449BD0-F16B-8A61-F016-0A92F5D6561B}"/>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6" name="任意多边形: 形状 85">
                <a:extLst>
                  <a:ext uri="{FF2B5EF4-FFF2-40B4-BE49-F238E27FC236}">
                    <a16:creationId xmlns:a16="http://schemas.microsoft.com/office/drawing/2014/main" id="{8B1AFF86-8ADC-2200-11A0-2010A1CCD90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87" name="任意多边形: 形状 86">
                <a:extLst>
                  <a:ext uri="{FF2B5EF4-FFF2-40B4-BE49-F238E27FC236}">
                    <a16:creationId xmlns:a16="http://schemas.microsoft.com/office/drawing/2014/main" id="{97432751-C5B3-3B80-62C6-36B4DE41A1EB}"/>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3" name="组合 62">
              <a:extLst>
                <a:ext uri="{FF2B5EF4-FFF2-40B4-BE49-F238E27FC236}">
                  <a16:creationId xmlns:a16="http://schemas.microsoft.com/office/drawing/2014/main" id="{87C77B42-7ACA-6240-64C1-D823494EACD3}"/>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80" name="任意多边形: 形状 79">
                <a:extLst>
                  <a:ext uri="{FF2B5EF4-FFF2-40B4-BE49-F238E27FC236}">
                    <a16:creationId xmlns:a16="http://schemas.microsoft.com/office/drawing/2014/main" id="{CEDC6AF9-CAF6-F2EF-1416-11E8C4FCE3A8}"/>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1" name="任意多边形: 形状 80">
                <a:extLst>
                  <a:ext uri="{FF2B5EF4-FFF2-40B4-BE49-F238E27FC236}">
                    <a16:creationId xmlns:a16="http://schemas.microsoft.com/office/drawing/2014/main" id="{3E06BD83-DAC0-0F86-01D0-95C3DC16ABD2}"/>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2" name="任意多边形: 形状 81">
                <a:extLst>
                  <a:ext uri="{FF2B5EF4-FFF2-40B4-BE49-F238E27FC236}">
                    <a16:creationId xmlns:a16="http://schemas.microsoft.com/office/drawing/2014/main" id="{81EB9B8C-BB0E-8B3C-6B66-FE5D3BB22E58}"/>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83" name="任意多边形: 形状 82">
                <a:extLst>
                  <a:ext uri="{FF2B5EF4-FFF2-40B4-BE49-F238E27FC236}">
                    <a16:creationId xmlns:a16="http://schemas.microsoft.com/office/drawing/2014/main" id="{16F78FF0-4897-4448-1DD2-A8F09D7CF31E}"/>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4" name="组合 63">
              <a:extLst>
                <a:ext uri="{FF2B5EF4-FFF2-40B4-BE49-F238E27FC236}">
                  <a16:creationId xmlns:a16="http://schemas.microsoft.com/office/drawing/2014/main" id="{3D3EAC8D-FC30-F523-0E92-A8C8DC9C061C}"/>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76" name="任意多边形: 形状 75">
                <a:extLst>
                  <a:ext uri="{FF2B5EF4-FFF2-40B4-BE49-F238E27FC236}">
                    <a16:creationId xmlns:a16="http://schemas.microsoft.com/office/drawing/2014/main" id="{FC57907B-2C24-7965-C8AF-2C13BF171FC3}"/>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7" name="任意多边形: 形状 76">
                <a:extLst>
                  <a:ext uri="{FF2B5EF4-FFF2-40B4-BE49-F238E27FC236}">
                    <a16:creationId xmlns:a16="http://schemas.microsoft.com/office/drawing/2014/main" id="{93D2EC69-173A-E802-DDDE-F975A0C30868}"/>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8" name="任意多边形: 形状 77">
                <a:extLst>
                  <a:ext uri="{FF2B5EF4-FFF2-40B4-BE49-F238E27FC236}">
                    <a16:creationId xmlns:a16="http://schemas.microsoft.com/office/drawing/2014/main" id="{68408435-345C-4FDA-E028-A50C03A03978}"/>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79" name="任意多边形: 形状 78">
                <a:extLst>
                  <a:ext uri="{FF2B5EF4-FFF2-40B4-BE49-F238E27FC236}">
                    <a16:creationId xmlns:a16="http://schemas.microsoft.com/office/drawing/2014/main" id="{A5F89808-496B-41D9-C062-93B4C145B3AB}"/>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5" name="组合 64">
              <a:extLst>
                <a:ext uri="{FF2B5EF4-FFF2-40B4-BE49-F238E27FC236}">
                  <a16:creationId xmlns:a16="http://schemas.microsoft.com/office/drawing/2014/main" id="{3AF27540-4DD7-BB81-94D0-D4745359A9DD}"/>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72" name="任意多边形: 形状 71">
                <a:extLst>
                  <a:ext uri="{FF2B5EF4-FFF2-40B4-BE49-F238E27FC236}">
                    <a16:creationId xmlns:a16="http://schemas.microsoft.com/office/drawing/2014/main" id="{E9380695-5211-F1FA-53C3-C455076F16A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3" name="任意多边形: 形状 72">
                <a:extLst>
                  <a:ext uri="{FF2B5EF4-FFF2-40B4-BE49-F238E27FC236}">
                    <a16:creationId xmlns:a16="http://schemas.microsoft.com/office/drawing/2014/main" id="{54D3B10A-7561-772D-8D8F-E90E63DAE275}"/>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4" name="任意多边形: 形状 73">
                <a:extLst>
                  <a:ext uri="{FF2B5EF4-FFF2-40B4-BE49-F238E27FC236}">
                    <a16:creationId xmlns:a16="http://schemas.microsoft.com/office/drawing/2014/main" id="{8127A2EB-930F-7957-B1D3-199D8F3199EA}"/>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75" name="任意多边形: 形状 74">
                <a:extLst>
                  <a:ext uri="{FF2B5EF4-FFF2-40B4-BE49-F238E27FC236}">
                    <a16:creationId xmlns:a16="http://schemas.microsoft.com/office/drawing/2014/main" id="{BC76E6F8-1FA9-F174-CE5F-94EBC8FA95E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6" name="组合 65">
              <a:extLst>
                <a:ext uri="{FF2B5EF4-FFF2-40B4-BE49-F238E27FC236}">
                  <a16:creationId xmlns:a16="http://schemas.microsoft.com/office/drawing/2014/main" id="{1AF888F3-15EA-609B-D5EF-1ABE97F30514}"/>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67" name="任意多边形: 形状 66">
                <a:extLst>
                  <a:ext uri="{FF2B5EF4-FFF2-40B4-BE49-F238E27FC236}">
                    <a16:creationId xmlns:a16="http://schemas.microsoft.com/office/drawing/2014/main" id="{3C72D84F-ED5A-5C8C-F2E9-FF6BB8D4D874}"/>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8" name="任意多边形: 形状 67">
                <a:extLst>
                  <a:ext uri="{FF2B5EF4-FFF2-40B4-BE49-F238E27FC236}">
                    <a16:creationId xmlns:a16="http://schemas.microsoft.com/office/drawing/2014/main" id="{1FA5075D-07E5-CD73-702B-B1435823B6C2}"/>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0" name="任意多边形: 形状 69">
                <a:extLst>
                  <a:ext uri="{FF2B5EF4-FFF2-40B4-BE49-F238E27FC236}">
                    <a16:creationId xmlns:a16="http://schemas.microsoft.com/office/drawing/2014/main" id="{F4BE7E4E-BC0C-C269-64B1-91749C917E3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71" name="任意多边形: 形状 70">
                <a:extLst>
                  <a:ext uri="{FF2B5EF4-FFF2-40B4-BE49-F238E27FC236}">
                    <a16:creationId xmlns:a16="http://schemas.microsoft.com/office/drawing/2014/main" id="{E878376F-A8DC-D54A-DCB0-FEF5EAC8E52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grpSp>
        <p:nvGrpSpPr>
          <p:cNvPr id="92" name="组合 91">
            <a:extLst>
              <a:ext uri="{FF2B5EF4-FFF2-40B4-BE49-F238E27FC236}">
                <a16:creationId xmlns:a16="http://schemas.microsoft.com/office/drawing/2014/main" id="{2216C6C2-7CBD-CE68-C457-C56E7B45A540}"/>
              </a:ext>
            </a:extLst>
          </p:cNvPr>
          <p:cNvGrpSpPr/>
          <p:nvPr userDrawn="1"/>
        </p:nvGrpSpPr>
        <p:grpSpPr>
          <a:xfrm>
            <a:off x="6323885" y="2979533"/>
            <a:ext cx="2372400" cy="2336400"/>
            <a:chOff x="2705282" y="-3219742"/>
            <a:chExt cx="3882553" cy="3827231"/>
          </a:xfrm>
        </p:grpSpPr>
        <p:grpSp>
          <p:nvGrpSpPr>
            <p:cNvPr id="93" name="组合 92">
              <a:extLst>
                <a:ext uri="{FF2B5EF4-FFF2-40B4-BE49-F238E27FC236}">
                  <a16:creationId xmlns:a16="http://schemas.microsoft.com/office/drawing/2014/main" id="{500B5E90-7C8C-DAAA-C8FE-F0F988DA42E9}"/>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119" name="任意多边形: 形状 118">
                <a:extLst>
                  <a:ext uri="{FF2B5EF4-FFF2-40B4-BE49-F238E27FC236}">
                    <a16:creationId xmlns:a16="http://schemas.microsoft.com/office/drawing/2014/main" id="{E3D08790-DA06-C4F1-273F-1B4D37191F18}"/>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0" name="任意多边形: 形状 119">
                <a:extLst>
                  <a:ext uri="{FF2B5EF4-FFF2-40B4-BE49-F238E27FC236}">
                    <a16:creationId xmlns:a16="http://schemas.microsoft.com/office/drawing/2014/main" id="{4FEE0560-620D-4318-A3FB-8D18582AD1E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1" name="任意多边形: 形状 120">
                <a:extLst>
                  <a:ext uri="{FF2B5EF4-FFF2-40B4-BE49-F238E27FC236}">
                    <a16:creationId xmlns:a16="http://schemas.microsoft.com/office/drawing/2014/main" id="{4EA54B93-1770-A268-6300-D6E914E6397A}"/>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22" name="任意多边形: 形状 121">
                <a:extLst>
                  <a:ext uri="{FF2B5EF4-FFF2-40B4-BE49-F238E27FC236}">
                    <a16:creationId xmlns:a16="http://schemas.microsoft.com/office/drawing/2014/main" id="{B7BE24FC-FB03-0A0C-1ECA-67FDDDD49EF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4" name="组合 93">
              <a:extLst>
                <a:ext uri="{FF2B5EF4-FFF2-40B4-BE49-F238E27FC236}">
                  <a16:creationId xmlns:a16="http://schemas.microsoft.com/office/drawing/2014/main" id="{2E1D7DB5-ACE2-5F2A-5ABE-6D08EC4BACA8}"/>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115" name="任意多边形: 形状 114">
                <a:extLst>
                  <a:ext uri="{FF2B5EF4-FFF2-40B4-BE49-F238E27FC236}">
                    <a16:creationId xmlns:a16="http://schemas.microsoft.com/office/drawing/2014/main" id="{682C67B4-A968-5167-FE26-C8FB63F0B8F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6" name="任意多边形: 形状 115">
                <a:extLst>
                  <a:ext uri="{FF2B5EF4-FFF2-40B4-BE49-F238E27FC236}">
                    <a16:creationId xmlns:a16="http://schemas.microsoft.com/office/drawing/2014/main" id="{A0EA20B7-010E-96A6-D0DE-D28155FC54D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7" name="任意多边形: 形状 116">
                <a:extLst>
                  <a:ext uri="{FF2B5EF4-FFF2-40B4-BE49-F238E27FC236}">
                    <a16:creationId xmlns:a16="http://schemas.microsoft.com/office/drawing/2014/main" id="{90379818-883F-E714-00EB-BF9EB3D810D8}"/>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18" name="任意多边形: 形状 117">
                <a:extLst>
                  <a:ext uri="{FF2B5EF4-FFF2-40B4-BE49-F238E27FC236}">
                    <a16:creationId xmlns:a16="http://schemas.microsoft.com/office/drawing/2014/main" id="{F1A97DBA-21E1-52CB-9AA5-CAF96FCE1F8E}"/>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5" name="组合 94">
              <a:extLst>
                <a:ext uri="{FF2B5EF4-FFF2-40B4-BE49-F238E27FC236}">
                  <a16:creationId xmlns:a16="http://schemas.microsoft.com/office/drawing/2014/main" id="{3255838C-F106-B42C-3EB3-B00CB0C8FE4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111" name="任意多边形: 形状 110">
                <a:extLst>
                  <a:ext uri="{FF2B5EF4-FFF2-40B4-BE49-F238E27FC236}">
                    <a16:creationId xmlns:a16="http://schemas.microsoft.com/office/drawing/2014/main" id="{6D353850-A8B2-0820-1F2C-10C82997E26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2" name="任意多边形: 形状 111">
                <a:extLst>
                  <a:ext uri="{FF2B5EF4-FFF2-40B4-BE49-F238E27FC236}">
                    <a16:creationId xmlns:a16="http://schemas.microsoft.com/office/drawing/2014/main" id="{2E29E325-846A-D16B-094C-E55316F1A5F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3" name="任意多边形: 形状 112">
                <a:extLst>
                  <a:ext uri="{FF2B5EF4-FFF2-40B4-BE49-F238E27FC236}">
                    <a16:creationId xmlns:a16="http://schemas.microsoft.com/office/drawing/2014/main" id="{6C4629BD-85C1-B184-AEE4-6A5A6643A5E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14" name="任意多边形: 形状 113">
                <a:extLst>
                  <a:ext uri="{FF2B5EF4-FFF2-40B4-BE49-F238E27FC236}">
                    <a16:creationId xmlns:a16="http://schemas.microsoft.com/office/drawing/2014/main" id="{4A3124C4-8E11-7E38-6EFC-69B686B1EB2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6" name="组合 95">
              <a:extLst>
                <a:ext uri="{FF2B5EF4-FFF2-40B4-BE49-F238E27FC236}">
                  <a16:creationId xmlns:a16="http://schemas.microsoft.com/office/drawing/2014/main" id="{EE717324-96F3-B800-1B2D-99F5B1D85637}"/>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107" name="任意多边形: 形状 106">
                <a:extLst>
                  <a:ext uri="{FF2B5EF4-FFF2-40B4-BE49-F238E27FC236}">
                    <a16:creationId xmlns:a16="http://schemas.microsoft.com/office/drawing/2014/main" id="{4B82FC28-73AA-4CC6-8A8A-66682E07A3A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8" name="任意多边形: 形状 107">
                <a:extLst>
                  <a:ext uri="{FF2B5EF4-FFF2-40B4-BE49-F238E27FC236}">
                    <a16:creationId xmlns:a16="http://schemas.microsoft.com/office/drawing/2014/main" id="{039817E8-7049-5000-6D0C-E26710E14B63}"/>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9" name="任意多边形: 形状 108">
                <a:extLst>
                  <a:ext uri="{FF2B5EF4-FFF2-40B4-BE49-F238E27FC236}">
                    <a16:creationId xmlns:a16="http://schemas.microsoft.com/office/drawing/2014/main" id="{D6FA41E3-77D9-D32A-715C-C6D990E32B0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10" name="任意多边形: 形状 109">
                <a:extLst>
                  <a:ext uri="{FF2B5EF4-FFF2-40B4-BE49-F238E27FC236}">
                    <a16:creationId xmlns:a16="http://schemas.microsoft.com/office/drawing/2014/main" id="{73CF14FA-1FDF-A866-A709-43BE414711CD}"/>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7" name="组合 96">
              <a:extLst>
                <a:ext uri="{FF2B5EF4-FFF2-40B4-BE49-F238E27FC236}">
                  <a16:creationId xmlns:a16="http://schemas.microsoft.com/office/drawing/2014/main" id="{8874065C-BF4C-1BB0-AF4E-6DEAAB7FF485}"/>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03" name="任意多边形: 形状 102">
                <a:extLst>
                  <a:ext uri="{FF2B5EF4-FFF2-40B4-BE49-F238E27FC236}">
                    <a16:creationId xmlns:a16="http://schemas.microsoft.com/office/drawing/2014/main" id="{288AD4FD-FA53-3805-A20E-84C1E75E4E5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4" name="任意多边形: 形状 103">
                <a:extLst>
                  <a:ext uri="{FF2B5EF4-FFF2-40B4-BE49-F238E27FC236}">
                    <a16:creationId xmlns:a16="http://schemas.microsoft.com/office/drawing/2014/main" id="{68DA3625-5288-5072-0330-F893570998D4}"/>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5" name="任意多边形: 形状 104">
                <a:extLst>
                  <a:ext uri="{FF2B5EF4-FFF2-40B4-BE49-F238E27FC236}">
                    <a16:creationId xmlns:a16="http://schemas.microsoft.com/office/drawing/2014/main" id="{53101E5F-534A-8E82-A4AA-66CB556A3B9F}"/>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06" name="任意多边形: 形状 105">
                <a:extLst>
                  <a:ext uri="{FF2B5EF4-FFF2-40B4-BE49-F238E27FC236}">
                    <a16:creationId xmlns:a16="http://schemas.microsoft.com/office/drawing/2014/main" id="{BE51B0A3-E84C-BAE5-E9EB-18133CF240D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8" name="组合 97">
              <a:extLst>
                <a:ext uri="{FF2B5EF4-FFF2-40B4-BE49-F238E27FC236}">
                  <a16:creationId xmlns:a16="http://schemas.microsoft.com/office/drawing/2014/main" id="{68F4226E-20F1-3797-84D9-AEB9CF201E8E}"/>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99" name="任意多边形: 形状 98">
                <a:extLst>
                  <a:ext uri="{FF2B5EF4-FFF2-40B4-BE49-F238E27FC236}">
                    <a16:creationId xmlns:a16="http://schemas.microsoft.com/office/drawing/2014/main" id="{EE203B62-DEF3-F058-CCE5-A24BD474D16F}"/>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alpha val="33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0" name="任意多边形: 形状 99">
                <a:extLst>
                  <a:ext uri="{FF2B5EF4-FFF2-40B4-BE49-F238E27FC236}">
                    <a16:creationId xmlns:a16="http://schemas.microsoft.com/office/drawing/2014/main" id="{32925EFA-ED7C-2E57-60FA-D11D1BD2B32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1" name="任意多边形: 形状 100">
                <a:extLst>
                  <a:ext uri="{FF2B5EF4-FFF2-40B4-BE49-F238E27FC236}">
                    <a16:creationId xmlns:a16="http://schemas.microsoft.com/office/drawing/2014/main" id="{540544C5-9672-04E5-49BF-F70E2A008F63}"/>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02" name="任意多边形: 形状 101">
                <a:extLst>
                  <a:ext uri="{FF2B5EF4-FFF2-40B4-BE49-F238E27FC236}">
                    <a16:creationId xmlns:a16="http://schemas.microsoft.com/office/drawing/2014/main" id="{3EEEEE14-CA50-3160-A6AA-9A76BE7CDFD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alpha val="33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60" name="文本占位符 58">
            <a:extLst>
              <a:ext uri="{FF2B5EF4-FFF2-40B4-BE49-F238E27FC236}">
                <a16:creationId xmlns:a16="http://schemas.microsoft.com/office/drawing/2014/main" id="{0F86B064-124D-1383-4E33-29EE6AAABC81}"/>
              </a:ext>
            </a:extLst>
          </p:cNvPr>
          <p:cNvSpPr>
            <a:spLocks noGrp="1"/>
          </p:cNvSpPr>
          <p:nvPr>
            <p:ph type="body" sz="quarter" idx="16"/>
          </p:nvPr>
        </p:nvSpPr>
        <p:spPr>
          <a:xfrm>
            <a:off x="3596166" y="3012964"/>
            <a:ext cx="2181256" cy="1134421"/>
          </a:xfrm>
        </p:spPr>
        <p:txBody>
          <a:bodyPr>
            <a:noAutofit/>
          </a:bodyPr>
          <a:lstStyle>
            <a:lvl1pPr marL="0" indent="0">
              <a:lnSpc>
                <a:spcPct val="100000"/>
              </a:lnSpc>
              <a:buFontTx/>
              <a:buNone/>
              <a:defRPr b="1">
                <a:solidFill>
                  <a:schemeClr val="accent6">
                    <a:lumMod val="50000"/>
                  </a:schemeClr>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61" name="文本占位符 58">
            <a:extLst>
              <a:ext uri="{FF2B5EF4-FFF2-40B4-BE49-F238E27FC236}">
                <a16:creationId xmlns:a16="http://schemas.microsoft.com/office/drawing/2014/main" id="{4FB8A0A8-BCBF-21BD-5863-BA47BCBDA8E7}"/>
              </a:ext>
            </a:extLst>
          </p:cNvPr>
          <p:cNvSpPr>
            <a:spLocks noGrp="1"/>
          </p:cNvSpPr>
          <p:nvPr>
            <p:ph type="body" sz="quarter" idx="17"/>
          </p:nvPr>
        </p:nvSpPr>
        <p:spPr>
          <a:xfrm>
            <a:off x="6414579" y="3012964"/>
            <a:ext cx="2181256" cy="1134421"/>
          </a:xfrm>
        </p:spPr>
        <p:txBody>
          <a:bodyPr>
            <a:noAutofit/>
          </a:bodyPr>
          <a:lstStyle>
            <a:lvl1pPr marL="0" indent="0">
              <a:lnSpc>
                <a:spcPct val="100000"/>
              </a:lnSpc>
              <a:buFontTx/>
              <a:buNone/>
              <a:defRPr b="1">
                <a:solidFill>
                  <a:schemeClr val="accent6">
                    <a:lumMod val="50000"/>
                  </a:schemeClr>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169" name="任意多边形: 形状 168">
            <a:extLst>
              <a:ext uri="{FF2B5EF4-FFF2-40B4-BE49-F238E27FC236}">
                <a16:creationId xmlns:a16="http://schemas.microsoft.com/office/drawing/2014/main" id="{92CF5094-13C6-1E84-A143-5F409CFB2FBA}"/>
              </a:ext>
            </a:extLst>
          </p:cNvPr>
          <p:cNvSpPr/>
          <p:nvPr userDrawn="1"/>
        </p:nvSpPr>
        <p:spPr>
          <a:xfrm rot="10800000">
            <a:off x="-35421" y="2926375"/>
            <a:ext cx="12290278" cy="3951961"/>
          </a:xfrm>
          <a:custGeom>
            <a:avLst/>
            <a:gdLst>
              <a:gd name="connsiteX0" fmla="*/ 0 w 12290278"/>
              <a:gd name="connsiteY0" fmla="*/ 3951961 h 3951961"/>
              <a:gd name="connsiteX1" fmla="*/ 0 w 12290278"/>
              <a:gd name="connsiteY1" fmla="*/ 1667143 h 3951961"/>
              <a:gd name="connsiteX2" fmla="*/ 401369 w 12290278"/>
              <a:gd name="connsiteY2" fmla="*/ 1439794 h 3951961"/>
              <a:gd name="connsiteX3" fmla="*/ 5539935 w 12290278"/>
              <a:gd name="connsiteY3" fmla="*/ 15959 h 3951961"/>
              <a:gd name="connsiteX4" fmla="*/ 11847556 w 12290278"/>
              <a:gd name="connsiteY4" fmla="*/ 1404350 h 3951961"/>
              <a:gd name="connsiteX5" fmla="*/ 12290278 w 12290278"/>
              <a:gd name="connsiteY5" fmla="*/ 1651431 h 3951961"/>
              <a:gd name="connsiteX6" fmla="*/ 12290278 w 12290278"/>
              <a:gd name="connsiteY6" fmla="*/ 3933069 h 3951961"/>
              <a:gd name="connsiteX7" fmla="*/ 12199500 w 12290278"/>
              <a:gd name="connsiteY7" fmla="*/ 3864008 h 3951961"/>
              <a:gd name="connsiteX8" fmla="*/ 5636621 w 12290278"/>
              <a:gd name="connsiteY8" fmla="*/ 1921278 h 3951961"/>
              <a:gd name="connsiteX9" fmla="*/ 60386 w 12290278"/>
              <a:gd name="connsiteY9" fmla="*/ 3905319 h 395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0278" h="3951961">
                <a:moveTo>
                  <a:pt x="0" y="3951961"/>
                </a:moveTo>
                <a:lnTo>
                  <a:pt x="0" y="1667143"/>
                </a:lnTo>
                <a:lnTo>
                  <a:pt x="401369" y="1439794"/>
                </a:lnTo>
                <a:cubicBezTo>
                  <a:pt x="1941584" y="615320"/>
                  <a:pt x="3682782" y="110203"/>
                  <a:pt x="5539935" y="15959"/>
                </a:cubicBezTo>
                <a:cubicBezTo>
                  <a:pt x="7809789" y="-99228"/>
                  <a:pt x="9969450" y="413741"/>
                  <a:pt x="11847556" y="1404350"/>
                </a:cubicBezTo>
                <a:lnTo>
                  <a:pt x="12290278" y="1651431"/>
                </a:lnTo>
                <a:lnTo>
                  <a:pt x="12290278" y="3933069"/>
                </a:lnTo>
                <a:lnTo>
                  <a:pt x="12199500" y="3864008"/>
                </a:lnTo>
                <a:cubicBezTo>
                  <a:pt x="10361211" y="2532431"/>
                  <a:pt x="8074221" y="1797578"/>
                  <a:pt x="5636621" y="1921278"/>
                </a:cubicBezTo>
                <a:cubicBezTo>
                  <a:pt x="3547250" y="2027306"/>
                  <a:pt x="1631817" y="2749666"/>
                  <a:pt x="60386" y="3905319"/>
                </a:cubicBezTo>
                <a:close/>
              </a:path>
            </a:pathLst>
          </a:custGeom>
          <a:blipFill dpi="0" rotWithShape="1">
            <a:blip r:embed="rId5"/>
            <a:srcRect/>
            <a:tile tx="-53975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165" name="任意多边形: 形状 164">
            <a:extLst>
              <a:ext uri="{FF2B5EF4-FFF2-40B4-BE49-F238E27FC236}">
                <a16:creationId xmlns:a16="http://schemas.microsoft.com/office/drawing/2014/main" id="{066EF931-DE95-54CC-C997-BDE48F09FB41}"/>
              </a:ext>
            </a:extLst>
          </p:cNvPr>
          <p:cNvSpPr/>
          <p:nvPr userDrawn="1"/>
        </p:nvSpPr>
        <p:spPr>
          <a:xfrm rot="10800000">
            <a:off x="-50303" y="2931741"/>
            <a:ext cx="12298215" cy="3946596"/>
          </a:xfrm>
          <a:custGeom>
            <a:avLst/>
            <a:gdLst>
              <a:gd name="connsiteX0" fmla="*/ 0 w 12298215"/>
              <a:gd name="connsiteY0" fmla="*/ 3946596 h 3946596"/>
              <a:gd name="connsiteX1" fmla="*/ 0 w 12298215"/>
              <a:gd name="connsiteY1" fmla="*/ 1663209 h 3946596"/>
              <a:gd name="connsiteX2" fmla="*/ 394423 w 12298215"/>
              <a:gd name="connsiteY2" fmla="*/ 1439794 h 3946596"/>
              <a:gd name="connsiteX3" fmla="*/ 5532989 w 12298215"/>
              <a:gd name="connsiteY3" fmla="*/ 15959 h 3946596"/>
              <a:gd name="connsiteX4" fmla="*/ 11840611 w 12298215"/>
              <a:gd name="connsiteY4" fmla="*/ 1404350 h 3946596"/>
              <a:gd name="connsiteX5" fmla="*/ 12298215 w 12298215"/>
              <a:gd name="connsiteY5" fmla="*/ 1659737 h 3946596"/>
              <a:gd name="connsiteX6" fmla="*/ 12298215 w 12298215"/>
              <a:gd name="connsiteY6" fmla="*/ 3944392 h 3946596"/>
              <a:gd name="connsiteX7" fmla="*/ 12192555 w 12298215"/>
              <a:gd name="connsiteY7" fmla="*/ 3864008 h 3946596"/>
              <a:gd name="connsiteX8" fmla="*/ 5629675 w 12298215"/>
              <a:gd name="connsiteY8" fmla="*/ 1921278 h 3946596"/>
              <a:gd name="connsiteX9" fmla="*/ 53439 w 12298215"/>
              <a:gd name="connsiteY9" fmla="*/ 3905319 h 394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8215" h="3946596">
                <a:moveTo>
                  <a:pt x="0" y="3946596"/>
                </a:moveTo>
                <a:lnTo>
                  <a:pt x="0" y="1663209"/>
                </a:lnTo>
                <a:lnTo>
                  <a:pt x="394423" y="1439794"/>
                </a:lnTo>
                <a:cubicBezTo>
                  <a:pt x="1934638" y="615321"/>
                  <a:pt x="3675836" y="110203"/>
                  <a:pt x="5532989" y="15959"/>
                </a:cubicBezTo>
                <a:cubicBezTo>
                  <a:pt x="7802843" y="-99228"/>
                  <a:pt x="9962503" y="413741"/>
                  <a:pt x="11840611" y="1404350"/>
                </a:cubicBezTo>
                <a:lnTo>
                  <a:pt x="12298215" y="1659737"/>
                </a:lnTo>
                <a:lnTo>
                  <a:pt x="12298215" y="3944392"/>
                </a:lnTo>
                <a:lnTo>
                  <a:pt x="12192555" y="3864008"/>
                </a:lnTo>
                <a:cubicBezTo>
                  <a:pt x="10354264" y="2532431"/>
                  <a:pt x="8067275" y="1797577"/>
                  <a:pt x="5629675" y="1921278"/>
                </a:cubicBezTo>
                <a:cubicBezTo>
                  <a:pt x="3540303" y="2027307"/>
                  <a:pt x="1624871" y="2749666"/>
                  <a:pt x="53439" y="3905319"/>
                </a:cubicBezTo>
                <a:close/>
              </a:path>
            </a:pathLst>
          </a:custGeom>
          <a:solidFill>
            <a:schemeClr val="accent6">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pic>
        <p:nvPicPr>
          <p:cNvPr id="185" name="图片 184">
            <a:extLst>
              <a:ext uri="{FF2B5EF4-FFF2-40B4-BE49-F238E27FC236}">
                <a16:creationId xmlns:a16="http://schemas.microsoft.com/office/drawing/2014/main" id="{CD47AACA-38D9-C00E-71EE-D8D16E64EB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4356185">
            <a:off x="-1022483" y="2416064"/>
            <a:ext cx="3861487" cy="6858000"/>
          </a:xfrm>
          <a:prstGeom prst="rect">
            <a:avLst/>
          </a:prstGeom>
        </p:spPr>
      </p:pic>
      <p:pic>
        <p:nvPicPr>
          <p:cNvPr id="186" name="图片 185">
            <a:extLst>
              <a:ext uri="{FF2B5EF4-FFF2-40B4-BE49-F238E27FC236}">
                <a16:creationId xmlns:a16="http://schemas.microsoft.com/office/drawing/2014/main" id="{589F4BF1-2492-CB60-37CB-3EBD5B70E0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7243815" flipH="1">
            <a:off x="9352998" y="2416064"/>
            <a:ext cx="3861487" cy="6858000"/>
          </a:xfrm>
          <a:prstGeom prst="rect">
            <a:avLst/>
          </a:prstGeom>
        </p:spPr>
      </p:pic>
      <p:pic>
        <p:nvPicPr>
          <p:cNvPr id="162" name="Logo">
            <a:hlinkClick r:id="rId2"/>
            <a:extLst>
              <a:ext uri="{FF2B5EF4-FFF2-40B4-BE49-F238E27FC236}">
                <a16:creationId xmlns:a16="http://schemas.microsoft.com/office/drawing/2014/main" id="{63523EDA-0D4C-B239-226B-C763EDA5323B}"/>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86000" y="6502864"/>
            <a:ext cx="1620000" cy="216000"/>
          </a:xfrm>
          <a:prstGeom prst="rect">
            <a:avLst/>
          </a:prstGeom>
        </p:spPr>
      </p:pic>
    </p:spTree>
    <p:extLst>
      <p:ext uri="{BB962C8B-B14F-4D97-AF65-F5344CB8AC3E}">
        <p14:creationId xmlns:p14="http://schemas.microsoft.com/office/powerpoint/2010/main" val="411731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EDF2144-C399-15C3-4043-D2E532E9EC38}"/>
              </a:ext>
            </a:extLst>
          </p:cNvPr>
          <p:cNvSpPr/>
          <p:nvPr userDrawn="1"/>
        </p:nvSpPr>
        <p:spPr>
          <a:xfrm>
            <a:off x="0" y="-1"/>
            <a:ext cx="12192000" cy="6858001"/>
          </a:xfrm>
          <a:prstGeom prst="rect">
            <a:avLst/>
          </a:prstGeom>
          <a:gradFill>
            <a:gsLst>
              <a:gs pos="100000">
                <a:schemeClr val="accent6">
                  <a:lumMod val="40000"/>
                  <a:lumOff val="60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文本占位符 11">
            <a:extLst>
              <a:ext uri="{FF2B5EF4-FFF2-40B4-BE49-F238E27FC236}">
                <a16:creationId xmlns:a16="http://schemas.microsoft.com/office/drawing/2014/main" id="{A70E4373-1762-FD88-9292-D20F1452B2D4}"/>
              </a:ext>
            </a:extLst>
          </p:cNvPr>
          <p:cNvSpPr>
            <a:spLocks noGrp="1"/>
          </p:cNvSpPr>
          <p:nvPr>
            <p:ph type="body" sz="quarter" idx="11" hasCustomPrompt="1"/>
          </p:nvPr>
        </p:nvSpPr>
        <p:spPr>
          <a:xfrm>
            <a:off x="-76200" y="311399"/>
            <a:ext cx="2627515" cy="4856714"/>
          </a:xfrm>
        </p:spPr>
        <p:txBody>
          <a:bodyPr wrap="square">
            <a:noAutofit/>
          </a:bodyPr>
          <a:lstStyle>
            <a:lvl1pPr marL="0" indent="0">
              <a:lnSpc>
                <a:spcPct val="100000"/>
              </a:lnSpc>
              <a:buFontTx/>
              <a:buNone/>
              <a:defRPr sz="34400" b="1">
                <a:ln>
                  <a:gradFill>
                    <a:gsLst>
                      <a:gs pos="100000">
                        <a:schemeClr val="accent6">
                          <a:lumMod val="60000"/>
                          <a:lumOff val="40000"/>
                          <a:alpha val="0"/>
                        </a:schemeClr>
                      </a:gs>
                      <a:gs pos="0">
                        <a:schemeClr val="accent6">
                          <a:lumMod val="75000"/>
                        </a:schemeClr>
                      </a:gs>
                    </a:gsLst>
                    <a:lin ang="5400000" scaled="0"/>
                  </a:gradFill>
                </a:ln>
                <a:no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1</a:t>
            </a:r>
            <a:endParaRPr lang="zh-CN" altLang="en-US" dirty="0"/>
          </a:p>
        </p:txBody>
      </p:sp>
      <p:sp>
        <p:nvSpPr>
          <p:cNvPr id="33" name="任意多边形: 形状 32">
            <a:extLst>
              <a:ext uri="{FF2B5EF4-FFF2-40B4-BE49-F238E27FC236}">
                <a16:creationId xmlns:a16="http://schemas.microsoft.com/office/drawing/2014/main" id="{060418E2-7D0E-1491-4879-24111EBD32C3}"/>
              </a:ext>
            </a:extLst>
          </p:cNvPr>
          <p:cNvSpPr/>
          <p:nvPr userDrawn="1"/>
        </p:nvSpPr>
        <p:spPr>
          <a:xfrm rot="11953093" flipH="1">
            <a:off x="6120206" y="20717"/>
            <a:ext cx="7279107" cy="6261638"/>
          </a:xfrm>
          <a:custGeom>
            <a:avLst/>
            <a:gdLst>
              <a:gd name="connsiteX0" fmla="*/ 2781928 w 7279107"/>
              <a:gd name="connsiteY0" fmla="*/ 6261638 h 6261638"/>
              <a:gd name="connsiteX1" fmla="*/ 2773537 w 7279107"/>
              <a:gd name="connsiteY1" fmla="*/ 6052144 h 6261638"/>
              <a:gd name="connsiteX2" fmla="*/ 2913724 w 7279107"/>
              <a:gd name="connsiteY2" fmla="*/ 5103096 h 6261638"/>
              <a:gd name="connsiteX3" fmla="*/ 5701592 w 7279107"/>
              <a:gd name="connsiteY3" fmla="*/ 2836838 h 6261638"/>
              <a:gd name="connsiteX4" fmla="*/ 6186597 w 7279107"/>
              <a:gd name="connsiteY4" fmla="*/ 2829456 h 6261638"/>
              <a:gd name="connsiteX5" fmla="*/ 6336147 w 7279107"/>
              <a:gd name="connsiteY5" fmla="*/ 2844080 h 6261638"/>
              <a:gd name="connsiteX6" fmla="*/ 7279107 w 7279107"/>
              <a:gd name="connsiteY6" fmla="*/ 139035 h 6261638"/>
              <a:gd name="connsiteX7" fmla="*/ 7244517 w 7279107"/>
              <a:gd name="connsiteY7" fmla="*/ 131033 h 6261638"/>
              <a:gd name="connsiteX8" fmla="*/ 5446674 w 7279107"/>
              <a:gd name="connsiteY8" fmla="*/ 24787 h 6261638"/>
              <a:gd name="connsiteX9" fmla="*/ 213010 w 7279107"/>
              <a:gd name="connsiteY9" fmla="*/ 4279231 h 6261638"/>
              <a:gd name="connsiteX10" fmla="*/ 13487 w 7279107"/>
              <a:gd name="connsiteY10" fmla="*/ 5167709 h 6261638"/>
              <a:gd name="connsiteX11" fmla="*/ 0 w 7279107"/>
              <a:gd name="connsiteY11" fmla="*/ 5291876 h 626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9107" h="6261638">
                <a:moveTo>
                  <a:pt x="2781928" y="6261638"/>
                </a:moveTo>
                <a:lnTo>
                  <a:pt x="2773537" y="6052144"/>
                </a:lnTo>
                <a:cubicBezTo>
                  <a:pt x="2772524" y="5735794"/>
                  <a:pt x="2818237" y="5416114"/>
                  <a:pt x="2913724" y="5103096"/>
                </a:cubicBezTo>
                <a:cubicBezTo>
                  <a:pt x="3295673" y="3851024"/>
                  <a:pt x="4397905" y="2955021"/>
                  <a:pt x="5701592" y="2836838"/>
                </a:cubicBezTo>
                <a:cubicBezTo>
                  <a:pt x="5864553" y="2822065"/>
                  <a:pt x="6026603" y="2819814"/>
                  <a:pt x="6186597" y="2829456"/>
                </a:cubicBezTo>
                <a:lnTo>
                  <a:pt x="6336147" y="2844080"/>
                </a:lnTo>
                <a:lnTo>
                  <a:pt x="7279107" y="139035"/>
                </a:lnTo>
                <a:lnTo>
                  <a:pt x="7244517" y="131033"/>
                </a:lnTo>
                <a:cubicBezTo>
                  <a:pt x="6663540" y="7880"/>
                  <a:pt x="6058527" y="-30679"/>
                  <a:pt x="5446674" y="24787"/>
                </a:cubicBezTo>
                <a:cubicBezTo>
                  <a:pt x="2999261" y="246650"/>
                  <a:pt x="930042" y="1928717"/>
                  <a:pt x="213010" y="4279231"/>
                </a:cubicBezTo>
                <a:cubicBezTo>
                  <a:pt x="123380" y="4573045"/>
                  <a:pt x="57111" y="4869986"/>
                  <a:pt x="13487" y="5167709"/>
                </a:cubicBezTo>
                <a:lnTo>
                  <a:pt x="0" y="5291876"/>
                </a:lnTo>
                <a:close/>
              </a:path>
            </a:pathLst>
          </a:custGeom>
          <a:blipFill dpi="0" rotWithShape="1">
            <a:blip r:embed="rId2">
              <a:alphaModFix amt="70000"/>
              <a:extLst>
                <a:ext uri="{BEBA8EAE-BF5A-486C-A8C5-ECC9F3942E4B}">
                  <a14:imgProps xmlns:a14="http://schemas.microsoft.com/office/drawing/2010/main">
                    <a14:imgLayer r:embed="rId3">
                      <a14:imgEffect>
                        <a14:sharpenSoften amount="-50000"/>
                      </a14:imgEffect>
                    </a14:imgLayer>
                  </a14:imgProps>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431CE3B7-53B6-C82D-A640-EA4DEB4D8DDF}"/>
              </a:ext>
            </a:extLst>
          </p:cNvPr>
          <p:cNvSpPr/>
          <p:nvPr userDrawn="1"/>
        </p:nvSpPr>
        <p:spPr>
          <a:xfrm rot="16643242">
            <a:off x="6182884" y="314545"/>
            <a:ext cx="6904207" cy="6091515"/>
          </a:xfrm>
          <a:custGeom>
            <a:avLst/>
            <a:gdLst>
              <a:gd name="connsiteX0" fmla="*/ 6525649 w 6904207"/>
              <a:gd name="connsiteY0" fmla="*/ 22495 h 6091515"/>
              <a:gd name="connsiteX1" fmla="*/ 6904207 w 6904207"/>
              <a:gd name="connsiteY1" fmla="*/ 2942272 h 6091515"/>
              <a:gd name="connsiteX2" fmla="*/ 6709463 w 6904207"/>
              <a:gd name="connsiteY2" fmla="*/ 2893433 h 6091515"/>
              <a:gd name="connsiteX3" fmla="*/ 5751788 w 6904207"/>
              <a:gd name="connsiteY3" fmla="*/ 2836838 h 6091515"/>
              <a:gd name="connsiteX4" fmla="*/ 2963920 w 6904207"/>
              <a:gd name="connsiteY4" fmla="*/ 5103096 h 6091515"/>
              <a:gd name="connsiteX5" fmla="*/ 2857638 w 6904207"/>
              <a:gd name="connsiteY5" fmla="*/ 5576370 h 6091515"/>
              <a:gd name="connsiteX6" fmla="*/ 2841693 w 6904207"/>
              <a:gd name="connsiteY6" fmla="*/ 5723170 h 6091515"/>
              <a:gd name="connsiteX7" fmla="*/ 693 w 6904207"/>
              <a:gd name="connsiteY7" fmla="*/ 6091515 h 6091515"/>
              <a:gd name="connsiteX8" fmla="*/ 30 w 6904207"/>
              <a:gd name="connsiteY8" fmla="*/ 6060878 h 6091515"/>
              <a:gd name="connsiteX9" fmla="*/ 263205 w 6904207"/>
              <a:gd name="connsiteY9" fmla="*/ 4279231 h 6091515"/>
              <a:gd name="connsiteX10" fmla="*/ 5496870 w 6904207"/>
              <a:gd name="connsiteY10" fmla="*/ 24787 h 6091515"/>
              <a:gd name="connsiteX11" fmla="*/ 6407370 w 6904207"/>
              <a:gd name="connsiteY11" fmla="*/ 10928 h 609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4207" h="6091515">
                <a:moveTo>
                  <a:pt x="6525649" y="22495"/>
                </a:moveTo>
                <a:lnTo>
                  <a:pt x="6904207" y="2942272"/>
                </a:lnTo>
                <a:lnTo>
                  <a:pt x="6709463" y="2893433"/>
                </a:lnTo>
                <a:cubicBezTo>
                  <a:pt x="6399988" y="2827833"/>
                  <a:pt x="6077710" y="2807293"/>
                  <a:pt x="5751788" y="2836838"/>
                </a:cubicBezTo>
                <a:cubicBezTo>
                  <a:pt x="4448101" y="2955021"/>
                  <a:pt x="3345869" y="3851024"/>
                  <a:pt x="2963920" y="5103096"/>
                </a:cubicBezTo>
                <a:cubicBezTo>
                  <a:pt x="2916176" y="5259604"/>
                  <a:pt x="2880876" y="5417779"/>
                  <a:pt x="2857638" y="5576370"/>
                </a:cubicBezTo>
                <a:lnTo>
                  <a:pt x="2841693" y="5723170"/>
                </a:lnTo>
                <a:lnTo>
                  <a:pt x="693" y="6091515"/>
                </a:lnTo>
                <a:lnTo>
                  <a:pt x="30" y="6060878"/>
                </a:lnTo>
                <a:cubicBezTo>
                  <a:pt x="-1871" y="5466994"/>
                  <a:pt x="83946" y="4866859"/>
                  <a:pt x="263205" y="4279231"/>
                </a:cubicBezTo>
                <a:cubicBezTo>
                  <a:pt x="980238" y="1928717"/>
                  <a:pt x="3049457" y="246650"/>
                  <a:pt x="5496870" y="24787"/>
                </a:cubicBezTo>
                <a:cubicBezTo>
                  <a:pt x="5802796" y="-2946"/>
                  <a:pt x="6107013" y="-7173"/>
                  <a:pt x="6407370" y="10928"/>
                </a:cubicBezTo>
                <a:close/>
              </a:path>
            </a:pathLst>
          </a:custGeom>
          <a:solidFill>
            <a:schemeClr val="accent6">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10" name="空心弧 9">
            <a:extLst>
              <a:ext uri="{FF2B5EF4-FFF2-40B4-BE49-F238E27FC236}">
                <a16:creationId xmlns:a16="http://schemas.microsoft.com/office/drawing/2014/main" id="{C95720B5-D278-27B5-355E-AB4FA48D5535}"/>
              </a:ext>
            </a:extLst>
          </p:cNvPr>
          <p:cNvSpPr/>
          <p:nvPr userDrawn="1"/>
        </p:nvSpPr>
        <p:spPr>
          <a:xfrm rot="2795780">
            <a:off x="-1619250" y="5959339"/>
            <a:ext cx="3162300" cy="3162300"/>
          </a:xfrm>
          <a:prstGeom prst="blockArc">
            <a:avLst>
              <a:gd name="adj1" fmla="val 13351386"/>
              <a:gd name="adj2" fmla="val 17325485"/>
              <a:gd name="adj3" fmla="val 85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微软雅黑 Light" panose="020B0502040204020203" pitchFamily="34" charset="-122"/>
              <a:ea typeface="微软雅黑 Light" panose="020B0502040204020203" pitchFamily="34" charset="-122"/>
            </a:endParaRPr>
          </a:p>
        </p:txBody>
      </p:sp>
      <p:sp>
        <p:nvSpPr>
          <p:cNvPr id="12" name="文本占位符 11">
            <a:extLst>
              <a:ext uri="{FF2B5EF4-FFF2-40B4-BE49-F238E27FC236}">
                <a16:creationId xmlns:a16="http://schemas.microsoft.com/office/drawing/2014/main" id="{116890AA-B90A-B147-0D85-1F8D01D9065A}"/>
              </a:ext>
            </a:extLst>
          </p:cNvPr>
          <p:cNvSpPr>
            <a:spLocks noGrp="1"/>
          </p:cNvSpPr>
          <p:nvPr>
            <p:ph type="body" sz="quarter" idx="10" hasCustomPrompt="1"/>
          </p:nvPr>
        </p:nvSpPr>
        <p:spPr>
          <a:xfrm>
            <a:off x="0" y="518150"/>
            <a:ext cx="2627515" cy="4856714"/>
          </a:xfrm>
        </p:spPr>
        <p:txBody>
          <a:bodyPr wrap="square">
            <a:noAutofit/>
          </a:bodyPr>
          <a:lstStyle>
            <a:lvl1pPr marL="0" indent="0">
              <a:lnSpc>
                <a:spcPct val="100000"/>
              </a:lnSpc>
              <a:buFontTx/>
              <a:buNone/>
              <a:defRPr sz="34400" b="1">
                <a:solidFill>
                  <a:schemeClr val="accent6">
                    <a:lumMod val="75000"/>
                    <a:alpha val="58000"/>
                  </a:schemeClr>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altLang="zh-CN" dirty="0"/>
              <a:t>1</a:t>
            </a:r>
            <a:endParaRPr lang="zh-CN" altLang="en-US" dirty="0"/>
          </a:p>
        </p:txBody>
      </p:sp>
      <p:pic>
        <p:nvPicPr>
          <p:cNvPr id="15" name="图片 14">
            <a:extLst>
              <a:ext uri="{FF2B5EF4-FFF2-40B4-BE49-F238E27FC236}">
                <a16:creationId xmlns:a16="http://schemas.microsoft.com/office/drawing/2014/main" id="{AD733342-C28D-3701-A90E-C5029B2E9944}"/>
              </a:ext>
            </a:extLst>
          </p:cNvPr>
          <p:cNvPicPr>
            <a:picLocks noChangeAspect="1"/>
          </p:cNvPicPr>
          <p:nvPr userDrawn="1"/>
        </p:nvPicPr>
        <p:blipFill rotWithShape="1">
          <a:blip r:embed="rId4">
            <a:alphaModFix/>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48301" b="30861"/>
          <a:stretch/>
        </p:blipFill>
        <p:spPr>
          <a:xfrm>
            <a:off x="1428305" y="1908384"/>
            <a:ext cx="1421805" cy="1257300"/>
          </a:xfrm>
          <a:prstGeom prst="rect">
            <a:avLst/>
          </a:prstGeom>
        </p:spPr>
      </p:pic>
      <p:pic>
        <p:nvPicPr>
          <p:cNvPr id="17" name="图片 16">
            <a:extLst>
              <a:ext uri="{FF2B5EF4-FFF2-40B4-BE49-F238E27FC236}">
                <a16:creationId xmlns:a16="http://schemas.microsoft.com/office/drawing/2014/main" id="{322CBB34-67EA-5294-88CD-F4A5FB22D10C}"/>
              </a:ext>
            </a:extLst>
          </p:cNvPr>
          <p:cNvPicPr>
            <a:picLocks noChangeAspect="1"/>
          </p:cNvPicPr>
          <p:nvPr userDrawn="1"/>
        </p:nvPicPr>
        <p:blipFill rotWithShape="1">
          <a:blip r:embed="rId6">
            <a:alphaModFix amt="85000"/>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t="23981" b="22282"/>
          <a:stretch/>
        </p:blipFill>
        <p:spPr>
          <a:xfrm flipH="1">
            <a:off x="6498625" y="3194957"/>
            <a:ext cx="4553354" cy="3685244"/>
          </a:xfrm>
          <a:prstGeom prst="rect">
            <a:avLst/>
          </a:prstGeom>
        </p:spPr>
      </p:pic>
      <p:sp>
        <p:nvSpPr>
          <p:cNvPr id="19" name="文本占位符 18">
            <a:extLst>
              <a:ext uri="{FF2B5EF4-FFF2-40B4-BE49-F238E27FC236}">
                <a16:creationId xmlns:a16="http://schemas.microsoft.com/office/drawing/2014/main" id="{775C1CFC-5BCA-4326-7867-4923AC73E27D}"/>
              </a:ext>
            </a:extLst>
          </p:cNvPr>
          <p:cNvSpPr>
            <a:spLocks noGrp="1"/>
          </p:cNvSpPr>
          <p:nvPr>
            <p:ph type="body" sz="quarter" idx="12" hasCustomPrompt="1"/>
          </p:nvPr>
        </p:nvSpPr>
        <p:spPr>
          <a:xfrm>
            <a:off x="2739565" y="1930585"/>
            <a:ext cx="4553355" cy="769441"/>
          </a:xfrm>
        </p:spPr>
        <p:txBody>
          <a:bodyPr>
            <a:noAutofit/>
          </a:bodyPr>
          <a:lstStyle>
            <a:lvl1pPr marL="0" indent="0">
              <a:lnSpc>
                <a:spcPct val="100000"/>
              </a:lnSpc>
              <a:buFontTx/>
              <a:buNone/>
              <a:defRPr sz="4400" b="1">
                <a:solidFill>
                  <a:schemeClr val="accent6">
                    <a:lumMod val="50000"/>
                  </a:schemeClr>
                </a:solidFill>
                <a:latin typeface="微软雅黑" panose="020B0503020204020204" pitchFamily="34" charset="-122"/>
                <a:ea typeface="微软雅黑" panose="020B0503020204020204" pitchFamily="34" charset="-122"/>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zh-CN" altLang="en-US" dirty="0"/>
              <a:t>介绍概述什么</a:t>
            </a:r>
          </a:p>
        </p:txBody>
      </p:sp>
      <p:sp>
        <p:nvSpPr>
          <p:cNvPr id="20" name="文本占位符 18">
            <a:extLst>
              <a:ext uri="{FF2B5EF4-FFF2-40B4-BE49-F238E27FC236}">
                <a16:creationId xmlns:a16="http://schemas.microsoft.com/office/drawing/2014/main" id="{894BE504-5CB7-F031-5F7E-DABB0F9E3B23}"/>
              </a:ext>
            </a:extLst>
          </p:cNvPr>
          <p:cNvSpPr>
            <a:spLocks noGrp="1"/>
          </p:cNvSpPr>
          <p:nvPr>
            <p:ph type="body" sz="quarter" idx="13" hasCustomPrompt="1"/>
          </p:nvPr>
        </p:nvSpPr>
        <p:spPr>
          <a:xfrm>
            <a:off x="2739565" y="2689122"/>
            <a:ext cx="4553355" cy="400110"/>
          </a:xfrm>
        </p:spPr>
        <p:txBody>
          <a:bodyPr>
            <a:noAutofit/>
          </a:bodyPr>
          <a:lstStyle>
            <a:lvl1pPr marL="0" indent="0">
              <a:lnSpc>
                <a:spcPct val="100000"/>
              </a:lnSpc>
              <a:buFontTx/>
              <a:buNone/>
              <a:defRPr sz="2000" b="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en-US" altLang="zh-CN" dirty="0"/>
              <a:t>ENGLISHTITLEHERE</a:t>
            </a:r>
            <a:endParaRPr lang="zh-CN" altLang="en-US" dirty="0"/>
          </a:p>
        </p:txBody>
      </p:sp>
      <p:sp>
        <p:nvSpPr>
          <p:cNvPr id="21" name="矩形: 圆角 20">
            <a:extLst>
              <a:ext uri="{FF2B5EF4-FFF2-40B4-BE49-F238E27FC236}">
                <a16:creationId xmlns:a16="http://schemas.microsoft.com/office/drawing/2014/main" id="{468FB77C-736A-48D0-9DDB-2FE398B3F56D}"/>
              </a:ext>
            </a:extLst>
          </p:cNvPr>
          <p:cNvSpPr/>
          <p:nvPr userDrawn="1"/>
        </p:nvSpPr>
        <p:spPr>
          <a:xfrm>
            <a:off x="2739565" y="3325582"/>
            <a:ext cx="1494978" cy="284400"/>
          </a:xfrm>
          <a:prstGeom prst="roundRect">
            <a:avLst>
              <a:gd name="adj" fmla="val 5000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矩形: 圆角 21">
            <a:extLst>
              <a:ext uri="{FF2B5EF4-FFF2-40B4-BE49-F238E27FC236}">
                <a16:creationId xmlns:a16="http://schemas.microsoft.com/office/drawing/2014/main" id="{6C3BAB26-CA39-AF05-2E27-09CD090A54CC}"/>
              </a:ext>
            </a:extLst>
          </p:cNvPr>
          <p:cNvSpPr/>
          <p:nvPr userDrawn="1"/>
        </p:nvSpPr>
        <p:spPr>
          <a:xfrm>
            <a:off x="4377025" y="3325582"/>
            <a:ext cx="1494978" cy="284400"/>
          </a:xfrm>
          <a:prstGeom prst="roundRect">
            <a:avLst>
              <a:gd name="adj" fmla="val 5000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 name="矩形: 圆角 22">
            <a:extLst>
              <a:ext uri="{FF2B5EF4-FFF2-40B4-BE49-F238E27FC236}">
                <a16:creationId xmlns:a16="http://schemas.microsoft.com/office/drawing/2014/main" id="{516A2BC9-2944-9848-C8C2-87154ACE52DA}"/>
              </a:ext>
            </a:extLst>
          </p:cNvPr>
          <p:cNvSpPr/>
          <p:nvPr userDrawn="1"/>
        </p:nvSpPr>
        <p:spPr>
          <a:xfrm>
            <a:off x="2739565" y="3784421"/>
            <a:ext cx="1494978" cy="284400"/>
          </a:xfrm>
          <a:prstGeom prst="roundRect">
            <a:avLst>
              <a:gd name="adj" fmla="val 5000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矩形: 圆角 23">
            <a:extLst>
              <a:ext uri="{FF2B5EF4-FFF2-40B4-BE49-F238E27FC236}">
                <a16:creationId xmlns:a16="http://schemas.microsoft.com/office/drawing/2014/main" id="{F7DECB3E-B84E-388C-8DE6-077CBAA4531C}"/>
              </a:ext>
            </a:extLst>
          </p:cNvPr>
          <p:cNvSpPr/>
          <p:nvPr userDrawn="1"/>
        </p:nvSpPr>
        <p:spPr>
          <a:xfrm>
            <a:off x="4377025" y="3797369"/>
            <a:ext cx="1494978" cy="284400"/>
          </a:xfrm>
          <a:prstGeom prst="roundRect">
            <a:avLst>
              <a:gd name="adj" fmla="val 50000"/>
            </a:avLst>
          </a:prstGeom>
          <a:solidFill>
            <a:schemeClr val="bg1"/>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29" name="图片 28">
            <a:extLst>
              <a:ext uri="{FF2B5EF4-FFF2-40B4-BE49-F238E27FC236}">
                <a16:creationId xmlns:a16="http://schemas.microsoft.com/office/drawing/2014/main" id="{DB7DC5C4-862D-21A4-1544-54E52EEEA945}"/>
              </a:ext>
            </a:extLst>
          </p:cNvPr>
          <p:cNvPicPr>
            <a:picLocks noChangeAspect="1"/>
          </p:cNvPicPr>
          <p:nvPr userDrawn="1"/>
        </p:nvPicPr>
        <p:blipFill rotWithShape="1">
          <a:blip r:embed="rId8">
            <a:alphaModFix amt="6000"/>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34646" r="61552" b="16719"/>
          <a:stretch/>
        </p:blipFill>
        <p:spPr>
          <a:xfrm>
            <a:off x="-76200" y="3321384"/>
            <a:ext cx="2795881" cy="3536616"/>
          </a:xfrm>
          <a:custGeom>
            <a:avLst/>
            <a:gdLst>
              <a:gd name="connsiteX0" fmla="*/ 0 w 2795881"/>
              <a:gd name="connsiteY0" fmla="*/ 0 h 3536616"/>
              <a:gd name="connsiteX1" fmla="*/ 2752245 w 2795881"/>
              <a:gd name="connsiteY1" fmla="*/ 0 h 3536616"/>
              <a:gd name="connsiteX2" fmla="*/ 2752245 w 2795881"/>
              <a:gd name="connsiteY2" fmla="*/ 1355746 h 3536616"/>
              <a:gd name="connsiteX3" fmla="*/ 2795881 w 2795881"/>
              <a:gd name="connsiteY3" fmla="*/ 1355746 h 3536616"/>
              <a:gd name="connsiteX4" fmla="*/ 2795881 w 2795881"/>
              <a:gd name="connsiteY4" fmla="*/ 2260231 h 3536616"/>
              <a:gd name="connsiteX5" fmla="*/ 2527300 w 2795881"/>
              <a:gd name="connsiteY5" fmla="*/ 2260231 h 3536616"/>
              <a:gd name="connsiteX6" fmla="*/ 2527300 w 2795881"/>
              <a:gd name="connsiteY6" fmla="*/ 3536616 h 3536616"/>
              <a:gd name="connsiteX7" fmla="*/ 0 w 2795881"/>
              <a:gd name="connsiteY7" fmla="*/ 3536616 h 353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881" h="3536616">
                <a:moveTo>
                  <a:pt x="0" y="0"/>
                </a:moveTo>
                <a:lnTo>
                  <a:pt x="2752245" y="0"/>
                </a:lnTo>
                <a:lnTo>
                  <a:pt x="2752245" y="1355746"/>
                </a:lnTo>
                <a:lnTo>
                  <a:pt x="2795881" y="1355746"/>
                </a:lnTo>
                <a:lnTo>
                  <a:pt x="2795881" y="2260231"/>
                </a:lnTo>
                <a:lnTo>
                  <a:pt x="2527300" y="2260231"/>
                </a:lnTo>
                <a:lnTo>
                  <a:pt x="2527300" y="3536616"/>
                </a:lnTo>
                <a:lnTo>
                  <a:pt x="0" y="3536616"/>
                </a:lnTo>
                <a:close/>
              </a:path>
            </a:pathLst>
          </a:custGeom>
        </p:spPr>
      </p:pic>
      <p:sp>
        <p:nvSpPr>
          <p:cNvPr id="18" name="文本占位符 18">
            <a:extLst>
              <a:ext uri="{FF2B5EF4-FFF2-40B4-BE49-F238E27FC236}">
                <a16:creationId xmlns:a16="http://schemas.microsoft.com/office/drawing/2014/main" id="{89BE9061-E974-4880-9713-3D63E6BF993D}"/>
              </a:ext>
            </a:extLst>
          </p:cNvPr>
          <p:cNvSpPr>
            <a:spLocks noGrp="1"/>
          </p:cNvSpPr>
          <p:nvPr>
            <p:ph type="body" sz="quarter" idx="14" hasCustomPrompt="1"/>
          </p:nvPr>
        </p:nvSpPr>
        <p:spPr>
          <a:xfrm>
            <a:off x="2761268" y="3316601"/>
            <a:ext cx="1683228" cy="307777"/>
          </a:xfrm>
        </p:spPr>
        <p:txBody>
          <a:bodyPr wrap="square">
            <a:noAutofit/>
          </a:bodyPr>
          <a:lstStyle>
            <a:lvl1pPr marL="0" indent="0">
              <a:lnSpc>
                <a:spcPct val="100000"/>
              </a:lnSpc>
              <a:buFontTx/>
              <a:buNone/>
              <a:defRPr sz="1400" b="0">
                <a:solidFill>
                  <a:schemeClr val="accent6">
                    <a:lumMod val="75000"/>
                  </a:schemeClr>
                </a:solidFill>
                <a:latin typeface="微软雅黑" panose="020B0503020204020204" pitchFamily="34" charset="-122"/>
                <a:ea typeface="微软雅黑" panose="020B0503020204020204" pitchFamily="34" charset="-122"/>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zh-CN" altLang="en-US" dirty="0"/>
              <a:t>介绍概述什么</a:t>
            </a:r>
          </a:p>
        </p:txBody>
      </p:sp>
      <p:sp>
        <p:nvSpPr>
          <p:cNvPr id="26" name="文本占位符 18">
            <a:extLst>
              <a:ext uri="{FF2B5EF4-FFF2-40B4-BE49-F238E27FC236}">
                <a16:creationId xmlns:a16="http://schemas.microsoft.com/office/drawing/2014/main" id="{B1B4E2C5-27BB-A3DB-ECBD-5A16E6105F21}"/>
              </a:ext>
            </a:extLst>
          </p:cNvPr>
          <p:cNvSpPr>
            <a:spLocks noGrp="1"/>
          </p:cNvSpPr>
          <p:nvPr>
            <p:ph type="body" sz="quarter" idx="15" hasCustomPrompt="1"/>
          </p:nvPr>
        </p:nvSpPr>
        <p:spPr>
          <a:xfrm>
            <a:off x="4396716" y="3316601"/>
            <a:ext cx="1683228" cy="307777"/>
          </a:xfrm>
        </p:spPr>
        <p:txBody>
          <a:bodyPr wrap="square">
            <a:noAutofit/>
          </a:bodyPr>
          <a:lstStyle>
            <a:lvl1pPr marL="0" indent="0">
              <a:lnSpc>
                <a:spcPct val="100000"/>
              </a:lnSpc>
              <a:buFontTx/>
              <a:buNone/>
              <a:defRPr sz="1400" b="0">
                <a:solidFill>
                  <a:schemeClr val="accent6">
                    <a:lumMod val="75000"/>
                  </a:schemeClr>
                </a:solidFill>
                <a:latin typeface="微软雅黑" panose="020B0503020204020204" pitchFamily="34" charset="-122"/>
                <a:ea typeface="微软雅黑" panose="020B0503020204020204" pitchFamily="34" charset="-122"/>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zh-CN" altLang="en-US" dirty="0"/>
              <a:t>介绍概述什么</a:t>
            </a:r>
          </a:p>
        </p:txBody>
      </p:sp>
      <p:sp>
        <p:nvSpPr>
          <p:cNvPr id="27" name="文本占位符 18">
            <a:extLst>
              <a:ext uri="{FF2B5EF4-FFF2-40B4-BE49-F238E27FC236}">
                <a16:creationId xmlns:a16="http://schemas.microsoft.com/office/drawing/2014/main" id="{4807D8B7-D1E2-5740-13A2-7F1034FE253D}"/>
              </a:ext>
            </a:extLst>
          </p:cNvPr>
          <p:cNvSpPr>
            <a:spLocks noGrp="1"/>
          </p:cNvSpPr>
          <p:nvPr>
            <p:ph type="body" sz="quarter" idx="16" hasCustomPrompt="1"/>
          </p:nvPr>
        </p:nvSpPr>
        <p:spPr>
          <a:xfrm>
            <a:off x="2761268" y="3773992"/>
            <a:ext cx="1683228" cy="307777"/>
          </a:xfrm>
        </p:spPr>
        <p:txBody>
          <a:bodyPr wrap="square">
            <a:noAutofit/>
          </a:bodyPr>
          <a:lstStyle>
            <a:lvl1pPr marL="0" indent="0">
              <a:lnSpc>
                <a:spcPct val="100000"/>
              </a:lnSpc>
              <a:buFontTx/>
              <a:buNone/>
              <a:defRPr sz="1400" b="0">
                <a:solidFill>
                  <a:schemeClr val="accent6">
                    <a:lumMod val="75000"/>
                  </a:schemeClr>
                </a:solidFill>
                <a:latin typeface="微软雅黑" panose="020B0503020204020204" pitchFamily="34" charset="-122"/>
                <a:ea typeface="微软雅黑" panose="020B0503020204020204" pitchFamily="34" charset="-122"/>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zh-CN" altLang="en-US" dirty="0"/>
              <a:t>介绍概述什么</a:t>
            </a:r>
          </a:p>
        </p:txBody>
      </p:sp>
      <p:sp>
        <p:nvSpPr>
          <p:cNvPr id="28" name="文本占位符 18">
            <a:extLst>
              <a:ext uri="{FF2B5EF4-FFF2-40B4-BE49-F238E27FC236}">
                <a16:creationId xmlns:a16="http://schemas.microsoft.com/office/drawing/2014/main" id="{A27DCB46-97AB-6CD9-7D81-DF5AE476382F}"/>
              </a:ext>
            </a:extLst>
          </p:cNvPr>
          <p:cNvSpPr>
            <a:spLocks noGrp="1"/>
          </p:cNvSpPr>
          <p:nvPr>
            <p:ph type="body" sz="quarter" idx="17" hasCustomPrompt="1"/>
          </p:nvPr>
        </p:nvSpPr>
        <p:spPr>
          <a:xfrm>
            <a:off x="4396716" y="3773992"/>
            <a:ext cx="1683228" cy="307777"/>
          </a:xfrm>
        </p:spPr>
        <p:txBody>
          <a:bodyPr wrap="square">
            <a:noAutofit/>
          </a:bodyPr>
          <a:lstStyle>
            <a:lvl1pPr marL="0" indent="0">
              <a:lnSpc>
                <a:spcPct val="100000"/>
              </a:lnSpc>
              <a:buFontTx/>
              <a:buNone/>
              <a:defRPr sz="1400" b="0">
                <a:solidFill>
                  <a:schemeClr val="accent6">
                    <a:lumMod val="75000"/>
                  </a:schemeClr>
                </a:solidFill>
                <a:latin typeface="微软雅黑" panose="020B0503020204020204" pitchFamily="34" charset="-122"/>
                <a:ea typeface="微软雅黑" panose="020B0503020204020204" pitchFamily="34" charset="-122"/>
              </a:defRPr>
            </a:lvl1pPr>
            <a:lvl2pPr marL="457200" indent="0">
              <a:lnSpc>
                <a:spcPct val="100000"/>
              </a:lnSpc>
              <a:buFontTx/>
              <a:buNone/>
              <a:defRPr sz="3600">
                <a:latin typeface="微软雅黑" panose="020B0503020204020204" pitchFamily="34" charset="-122"/>
                <a:ea typeface="微软雅黑" panose="020B0503020204020204" pitchFamily="34" charset="-122"/>
              </a:defRPr>
            </a:lvl2pPr>
            <a:lvl3pPr marL="914400" indent="0">
              <a:lnSpc>
                <a:spcPct val="100000"/>
              </a:lnSpc>
              <a:buFontTx/>
              <a:buNone/>
              <a:defRPr sz="3200">
                <a:latin typeface="微软雅黑" panose="020B0503020204020204" pitchFamily="34" charset="-122"/>
                <a:ea typeface="微软雅黑" panose="020B0503020204020204" pitchFamily="34" charset="-122"/>
              </a:defRPr>
            </a:lvl3pPr>
            <a:lvl4pPr marL="1371600" indent="0">
              <a:lnSpc>
                <a:spcPct val="100000"/>
              </a:lnSpc>
              <a:buFontTx/>
              <a:buNone/>
              <a:defRPr sz="2800">
                <a:latin typeface="微软雅黑" panose="020B0503020204020204" pitchFamily="34" charset="-122"/>
                <a:ea typeface="微软雅黑" panose="020B0503020204020204" pitchFamily="34" charset="-122"/>
              </a:defRPr>
            </a:lvl4pPr>
            <a:lvl5pPr marL="1828800" indent="0">
              <a:lnSpc>
                <a:spcPct val="100000"/>
              </a:lnSpc>
              <a:buFontTx/>
              <a:buNone/>
              <a:defRPr sz="2800">
                <a:latin typeface="微软雅黑" panose="020B0503020204020204" pitchFamily="34" charset="-122"/>
                <a:ea typeface="微软雅黑" panose="020B0503020204020204" pitchFamily="34" charset="-122"/>
              </a:defRPr>
            </a:lvl5pPr>
          </a:lstStyle>
          <a:p>
            <a:pPr lvl="0"/>
            <a:r>
              <a:rPr lang="zh-CN" altLang="en-US" dirty="0"/>
              <a:t>介绍概述什么</a:t>
            </a:r>
          </a:p>
        </p:txBody>
      </p:sp>
      <p:pic>
        <p:nvPicPr>
          <p:cNvPr id="31" name="图片 30">
            <a:extLst>
              <a:ext uri="{FF2B5EF4-FFF2-40B4-BE49-F238E27FC236}">
                <a16:creationId xmlns:a16="http://schemas.microsoft.com/office/drawing/2014/main" id="{FC0C2259-2E4A-1A4B-F049-8ABC8BD0D505}"/>
              </a:ext>
            </a:extLst>
          </p:cNvPr>
          <p:cNvPicPr>
            <a:picLocks noChangeAspect="1"/>
          </p:cNvPicPr>
          <p:nvPr userDrawn="1"/>
        </p:nvPicPr>
        <p:blipFill rotWithShape="1">
          <a:blip r:embed="rId10">
            <a:alphaModFix amt="11000"/>
            <a:extLst>
              <a:ext uri="{28A0092B-C50C-407E-A947-70E740481C1C}">
                <a14:useLocalDpi xmlns:a14="http://schemas.microsoft.com/office/drawing/2010/main" val="0"/>
              </a:ext>
            </a:extLst>
          </a:blip>
          <a:srcRect r="-24470"/>
          <a:stretch/>
        </p:blipFill>
        <p:spPr>
          <a:xfrm>
            <a:off x="3391188" y="5562600"/>
            <a:ext cx="1817643" cy="1295400"/>
          </a:xfrm>
          <a:prstGeom prst="rect">
            <a:avLst/>
          </a:prstGeom>
        </p:spPr>
      </p:pic>
      <p:pic>
        <p:nvPicPr>
          <p:cNvPr id="32" name="图片 31">
            <a:extLst>
              <a:ext uri="{FF2B5EF4-FFF2-40B4-BE49-F238E27FC236}">
                <a16:creationId xmlns:a16="http://schemas.microsoft.com/office/drawing/2014/main" id="{44CD8220-9CA3-03D1-F075-A2ADAA953236}"/>
              </a:ext>
            </a:extLst>
          </p:cNvPr>
          <p:cNvPicPr>
            <a:picLocks noChangeAspect="1"/>
          </p:cNvPicPr>
          <p:nvPr userDrawn="1"/>
        </p:nvPicPr>
        <p:blipFill rotWithShape="1">
          <a:blip r:embed="rId11">
            <a:alphaModFix amt="11000"/>
            <a:extLst>
              <a:ext uri="{28A0092B-C50C-407E-A947-70E740481C1C}">
                <a14:useLocalDpi xmlns:a14="http://schemas.microsoft.com/office/drawing/2010/main" val="0"/>
              </a:ext>
            </a:extLst>
          </a:blip>
          <a:srcRect/>
          <a:stretch/>
        </p:blipFill>
        <p:spPr>
          <a:xfrm>
            <a:off x="4759457" y="4612810"/>
            <a:ext cx="1291291" cy="812800"/>
          </a:xfrm>
          <a:prstGeom prst="ellipse">
            <a:avLst/>
          </a:prstGeom>
        </p:spPr>
      </p:pic>
      <p:pic>
        <p:nvPicPr>
          <p:cNvPr id="34" name="Logo">
            <a:hlinkClick r:id="rId12"/>
            <a:extLst>
              <a:ext uri="{FF2B5EF4-FFF2-40B4-BE49-F238E27FC236}">
                <a16:creationId xmlns:a16="http://schemas.microsoft.com/office/drawing/2014/main" id="{96F76B54-92D8-27C4-3B12-ED4021B92B40}"/>
              </a:ext>
            </a:extLst>
          </p:cNvPr>
          <p:cNvPicPr>
            <a:picLocks noChangeAspect="1"/>
          </p:cNvPicPr>
          <p:nvPr userDrawn="1"/>
        </p:nvPicPr>
        <p:blipFill>
          <a:blip r:embed="rId13">
            <a:biLevel thresh="7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3293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2" name="文本占位符 61">
            <a:extLst>
              <a:ext uri="{FF2B5EF4-FFF2-40B4-BE49-F238E27FC236}">
                <a16:creationId xmlns:a16="http://schemas.microsoft.com/office/drawing/2014/main" id="{DACB7939-0F64-8AE1-A2E1-0F1EC0B85856}"/>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7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7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3" name="标题 21">
            <a:extLst>
              <a:ext uri="{FF2B5EF4-FFF2-40B4-BE49-F238E27FC236}">
                <a16:creationId xmlns:a16="http://schemas.microsoft.com/office/drawing/2014/main" id="{5483A02D-A24C-702B-3D06-83924F93A926}"/>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9B92BFE1-AF54-4325-1CA9-CE2AA3EAFB85}"/>
              </a:ext>
            </a:extLst>
          </p:cNvPr>
          <p:cNvGrpSpPr/>
          <p:nvPr userDrawn="1"/>
        </p:nvGrpSpPr>
        <p:grpSpPr>
          <a:xfrm>
            <a:off x="317799" y="351676"/>
            <a:ext cx="527658" cy="520139"/>
            <a:chOff x="2705282" y="-3219742"/>
            <a:chExt cx="3882553" cy="3827231"/>
          </a:xfrm>
        </p:grpSpPr>
        <p:grpSp>
          <p:nvGrpSpPr>
            <p:cNvPr id="5" name="组合 4">
              <a:extLst>
                <a:ext uri="{FF2B5EF4-FFF2-40B4-BE49-F238E27FC236}">
                  <a16:creationId xmlns:a16="http://schemas.microsoft.com/office/drawing/2014/main" id="{32050EF5-E61E-B5D9-7EF2-B15FF8870591}"/>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9A1582E7-26E8-DB8D-AE54-81AECDB18E67}"/>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2DBEF7B0-6F61-0461-51E8-613860EE35C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7A42F364-8EA0-47CE-6709-DA426CE9DBB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8F76E1ED-B971-CD12-6D8A-F1E887ECF4E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 name="组合 5">
              <a:extLst>
                <a:ext uri="{FF2B5EF4-FFF2-40B4-BE49-F238E27FC236}">
                  <a16:creationId xmlns:a16="http://schemas.microsoft.com/office/drawing/2014/main" id="{E774ED11-D53C-40A6-6AFC-B34E696AE841}"/>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7" name="任意多边形: 形状 26">
                <a:extLst>
                  <a:ext uri="{FF2B5EF4-FFF2-40B4-BE49-F238E27FC236}">
                    <a16:creationId xmlns:a16="http://schemas.microsoft.com/office/drawing/2014/main" id="{5E5EBD9B-D33F-A57F-25EC-AEEC5BE314F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EB0EA463-A01A-A1B8-809E-41B6F8B32EC9}"/>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F2209764-C98B-BCFC-3446-151320AF3F3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14F7D717-C45C-4359-4B25-589415456DB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7" name="组合 6">
              <a:extLst>
                <a:ext uri="{FF2B5EF4-FFF2-40B4-BE49-F238E27FC236}">
                  <a16:creationId xmlns:a16="http://schemas.microsoft.com/office/drawing/2014/main" id="{4CD693C2-8511-B241-9D4C-64210CE227D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3" name="任意多边形: 形状 22">
                <a:extLst>
                  <a:ext uri="{FF2B5EF4-FFF2-40B4-BE49-F238E27FC236}">
                    <a16:creationId xmlns:a16="http://schemas.microsoft.com/office/drawing/2014/main" id="{408BFC03-4D6A-63B1-AEBE-74397F2D85A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1F0FEAA1-1B87-E998-5952-4448E0905DC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6EFFF91E-2065-A1BC-60A1-F2ABF35670D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6" name="任意多边形: 形状 25">
                <a:extLst>
                  <a:ext uri="{FF2B5EF4-FFF2-40B4-BE49-F238E27FC236}">
                    <a16:creationId xmlns:a16="http://schemas.microsoft.com/office/drawing/2014/main" id="{81ED996D-7D65-6630-71F0-4B4B9C543C0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88FFA11F-86BC-0269-FBE7-B54B33AD8707}"/>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19" name="任意多边形: 形状 18">
                <a:extLst>
                  <a:ext uri="{FF2B5EF4-FFF2-40B4-BE49-F238E27FC236}">
                    <a16:creationId xmlns:a16="http://schemas.microsoft.com/office/drawing/2014/main" id="{FA485430-63D0-B958-6343-7D84BF8878F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404C3803-CC51-0135-4025-18ACC0E2BE2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70AEB4E8-3B83-2D11-B267-0D9EAD9BE37E}"/>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2" name="任意多边形: 形状 21">
                <a:extLst>
                  <a:ext uri="{FF2B5EF4-FFF2-40B4-BE49-F238E27FC236}">
                    <a16:creationId xmlns:a16="http://schemas.microsoft.com/office/drawing/2014/main" id="{4FF5FF0E-DC5F-175E-B684-77B6AEA0308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 name="组合 8">
              <a:extLst>
                <a:ext uri="{FF2B5EF4-FFF2-40B4-BE49-F238E27FC236}">
                  <a16:creationId xmlns:a16="http://schemas.microsoft.com/office/drawing/2014/main" id="{EA782FBE-559E-F051-DBB4-AE731D6F53C4}"/>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5" name="任意多边形: 形状 14">
                <a:extLst>
                  <a:ext uri="{FF2B5EF4-FFF2-40B4-BE49-F238E27FC236}">
                    <a16:creationId xmlns:a16="http://schemas.microsoft.com/office/drawing/2014/main" id="{7836F2CB-78AB-8438-D7CE-D96247F0D49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任意多边形: 形状 15">
                <a:extLst>
                  <a:ext uri="{FF2B5EF4-FFF2-40B4-BE49-F238E27FC236}">
                    <a16:creationId xmlns:a16="http://schemas.microsoft.com/office/drawing/2014/main" id="{5E3BFA7E-D3A5-578B-6506-EF0139833FBE}"/>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任意多边形: 形状 16">
                <a:extLst>
                  <a:ext uri="{FF2B5EF4-FFF2-40B4-BE49-F238E27FC236}">
                    <a16:creationId xmlns:a16="http://schemas.microsoft.com/office/drawing/2014/main" id="{23AA31B0-B261-59F4-CDE2-235C7D3A03A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8" name="任意多边形: 形状 17">
                <a:extLst>
                  <a:ext uri="{FF2B5EF4-FFF2-40B4-BE49-F238E27FC236}">
                    <a16:creationId xmlns:a16="http://schemas.microsoft.com/office/drawing/2014/main" id="{853A6151-66B7-7595-FF1F-3C492DEFBED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55411740-F2F2-3F91-28A9-3D920DC2F143}"/>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1" name="任意多边形: 形状 10">
                <a:extLst>
                  <a:ext uri="{FF2B5EF4-FFF2-40B4-BE49-F238E27FC236}">
                    <a16:creationId xmlns:a16="http://schemas.microsoft.com/office/drawing/2014/main" id="{65ECDAD1-9891-0954-3525-2721F4DBA23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任意多边形: 形状 11">
                <a:extLst>
                  <a:ext uri="{FF2B5EF4-FFF2-40B4-BE49-F238E27FC236}">
                    <a16:creationId xmlns:a16="http://schemas.microsoft.com/office/drawing/2014/main" id="{BAA3220E-B829-EB32-31DF-BE3BD8ED95A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任意多边形: 形状 12">
                <a:extLst>
                  <a:ext uri="{FF2B5EF4-FFF2-40B4-BE49-F238E27FC236}">
                    <a16:creationId xmlns:a16="http://schemas.microsoft.com/office/drawing/2014/main" id="{CF56A0DF-E314-3446-4B20-6A17778B88B3}"/>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4" name="任意多边形: 形状 13">
                <a:extLst>
                  <a:ext uri="{FF2B5EF4-FFF2-40B4-BE49-F238E27FC236}">
                    <a16:creationId xmlns:a16="http://schemas.microsoft.com/office/drawing/2014/main" id="{BF0DA223-BACE-192B-2024-525CBA72CA1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37" name="文本占位符 19">
            <a:extLst>
              <a:ext uri="{FF2B5EF4-FFF2-40B4-BE49-F238E27FC236}">
                <a16:creationId xmlns:a16="http://schemas.microsoft.com/office/drawing/2014/main" id="{A7B21B5A-D6CB-AFFB-DBD6-BAF28DF0ADFB}"/>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38" name="Logo">
            <a:hlinkClick r:id="rId2"/>
            <a:extLst>
              <a:ext uri="{FF2B5EF4-FFF2-40B4-BE49-F238E27FC236}">
                <a16:creationId xmlns:a16="http://schemas.microsoft.com/office/drawing/2014/main" id="{61AA21D9-7DAB-F0D2-2DC1-7B5CF651E449}"/>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338946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D18E559F-C000-5F49-C420-4081D312174E}"/>
              </a:ext>
            </a:extLst>
          </p:cNvPr>
          <p:cNvSpPr/>
          <p:nvPr userDrawn="1"/>
        </p:nvSpPr>
        <p:spPr>
          <a:xfrm>
            <a:off x="0" y="-1"/>
            <a:ext cx="12192000" cy="68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 name="文本占位符 61">
            <a:extLst>
              <a:ext uri="{FF2B5EF4-FFF2-40B4-BE49-F238E27FC236}">
                <a16:creationId xmlns:a16="http://schemas.microsoft.com/office/drawing/2014/main" id="{DACB7939-0F64-8AE1-A2E1-0F1EC0B85856}"/>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23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7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3" name="标题 21">
            <a:extLst>
              <a:ext uri="{FF2B5EF4-FFF2-40B4-BE49-F238E27FC236}">
                <a16:creationId xmlns:a16="http://schemas.microsoft.com/office/drawing/2014/main" id="{5483A02D-A24C-702B-3D06-83924F93A926}"/>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9B92BFE1-AF54-4325-1CA9-CE2AA3EAFB85}"/>
              </a:ext>
            </a:extLst>
          </p:cNvPr>
          <p:cNvGrpSpPr/>
          <p:nvPr userDrawn="1"/>
        </p:nvGrpSpPr>
        <p:grpSpPr>
          <a:xfrm>
            <a:off x="317799" y="351676"/>
            <a:ext cx="527658" cy="520139"/>
            <a:chOff x="2705282" y="-3219742"/>
            <a:chExt cx="3882553" cy="3827231"/>
          </a:xfrm>
        </p:grpSpPr>
        <p:grpSp>
          <p:nvGrpSpPr>
            <p:cNvPr id="5" name="组合 4">
              <a:extLst>
                <a:ext uri="{FF2B5EF4-FFF2-40B4-BE49-F238E27FC236}">
                  <a16:creationId xmlns:a16="http://schemas.microsoft.com/office/drawing/2014/main" id="{32050EF5-E61E-B5D9-7EF2-B15FF8870591}"/>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9A1582E7-26E8-DB8D-AE54-81AECDB18E67}"/>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2DBEF7B0-6F61-0461-51E8-613860EE35C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7A42F364-8EA0-47CE-6709-DA426CE9DBB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8F76E1ED-B971-CD12-6D8A-F1E887ECF4E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 name="组合 5">
              <a:extLst>
                <a:ext uri="{FF2B5EF4-FFF2-40B4-BE49-F238E27FC236}">
                  <a16:creationId xmlns:a16="http://schemas.microsoft.com/office/drawing/2014/main" id="{E774ED11-D53C-40A6-6AFC-B34E696AE841}"/>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7" name="任意多边形: 形状 26">
                <a:extLst>
                  <a:ext uri="{FF2B5EF4-FFF2-40B4-BE49-F238E27FC236}">
                    <a16:creationId xmlns:a16="http://schemas.microsoft.com/office/drawing/2014/main" id="{5E5EBD9B-D33F-A57F-25EC-AEEC5BE314F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EB0EA463-A01A-A1B8-809E-41B6F8B32EC9}"/>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F2209764-C98B-BCFC-3446-151320AF3F3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14F7D717-C45C-4359-4B25-589415456DB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7" name="组合 6">
              <a:extLst>
                <a:ext uri="{FF2B5EF4-FFF2-40B4-BE49-F238E27FC236}">
                  <a16:creationId xmlns:a16="http://schemas.microsoft.com/office/drawing/2014/main" id="{4CD693C2-8511-B241-9D4C-64210CE227D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3" name="任意多边形: 形状 22">
                <a:extLst>
                  <a:ext uri="{FF2B5EF4-FFF2-40B4-BE49-F238E27FC236}">
                    <a16:creationId xmlns:a16="http://schemas.microsoft.com/office/drawing/2014/main" id="{408BFC03-4D6A-63B1-AEBE-74397F2D85A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1F0FEAA1-1B87-E998-5952-4448E0905DC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6EFFF91E-2065-A1BC-60A1-F2ABF35670D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6" name="任意多边形: 形状 25">
                <a:extLst>
                  <a:ext uri="{FF2B5EF4-FFF2-40B4-BE49-F238E27FC236}">
                    <a16:creationId xmlns:a16="http://schemas.microsoft.com/office/drawing/2014/main" id="{81ED996D-7D65-6630-71F0-4B4B9C543C0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88FFA11F-86BC-0269-FBE7-B54B33AD8707}"/>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19" name="任意多边形: 形状 18">
                <a:extLst>
                  <a:ext uri="{FF2B5EF4-FFF2-40B4-BE49-F238E27FC236}">
                    <a16:creationId xmlns:a16="http://schemas.microsoft.com/office/drawing/2014/main" id="{FA485430-63D0-B958-6343-7D84BF8878F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404C3803-CC51-0135-4025-18ACC0E2BE2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70AEB4E8-3B83-2D11-B267-0D9EAD9BE37E}"/>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2" name="任意多边形: 形状 21">
                <a:extLst>
                  <a:ext uri="{FF2B5EF4-FFF2-40B4-BE49-F238E27FC236}">
                    <a16:creationId xmlns:a16="http://schemas.microsoft.com/office/drawing/2014/main" id="{4FF5FF0E-DC5F-175E-B684-77B6AEA0308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 name="组合 8">
              <a:extLst>
                <a:ext uri="{FF2B5EF4-FFF2-40B4-BE49-F238E27FC236}">
                  <a16:creationId xmlns:a16="http://schemas.microsoft.com/office/drawing/2014/main" id="{EA782FBE-559E-F051-DBB4-AE731D6F53C4}"/>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5" name="任意多边形: 形状 14">
                <a:extLst>
                  <a:ext uri="{FF2B5EF4-FFF2-40B4-BE49-F238E27FC236}">
                    <a16:creationId xmlns:a16="http://schemas.microsoft.com/office/drawing/2014/main" id="{7836F2CB-78AB-8438-D7CE-D96247F0D49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任意多边形: 形状 15">
                <a:extLst>
                  <a:ext uri="{FF2B5EF4-FFF2-40B4-BE49-F238E27FC236}">
                    <a16:creationId xmlns:a16="http://schemas.microsoft.com/office/drawing/2014/main" id="{5E3BFA7E-D3A5-578B-6506-EF0139833FBE}"/>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任意多边形: 形状 16">
                <a:extLst>
                  <a:ext uri="{FF2B5EF4-FFF2-40B4-BE49-F238E27FC236}">
                    <a16:creationId xmlns:a16="http://schemas.microsoft.com/office/drawing/2014/main" id="{23AA31B0-B261-59F4-CDE2-235C7D3A03A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8" name="任意多边形: 形状 17">
                <a:extLst>
                  <a:ext uri="{FF2B5EF4-FFF2-40B4-BE49-F238E27FC236}">
                    <a16:creationId xmlns:a16="http://schemas.microsoft.com/office/drawing/2014/main" id="{853A6151-66B7-7595-FF1F-3C492DEFBED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55411740-F2F2-3F91-28A9-3D920DC2F143}"/>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1" name="任意多边形: 形状 10">
                <a:extLst>
                  <a:ext uri="{FF2B5EF4-FFF2-40B4-BE49-F238E27FC236}">
                    <a16:creationId xmlns:a16="http://schemas.microsoft.com/office/drawing/2014/main" id="{65ECDAD1-9891-0954-3525-2721F4DBA23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任意多边形: 形状 11">
                <a:extLst>
                  <a:ext uri="{FF2B5EF4-FFF2-40B4-BE49-F238E27FC236}">
                    <a16:creationId xmlns:a16="http://schemas.microsoft.com/office/drawing/2014/main" id="{BAA3220E-B829-EB32-31DF-BE3BD8ED95A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任意多边形: 形状 12">
                <a:extLst>
                  <a:ext uri="{FF2B5EF4-FFF2-40B4-BE49-F238E27FC236}">
                    <a16:creationId xmlns:a16="http://schemas.microsoft.com/office/drawing/2014/main" id="{CF56A0DF-E314-3446-4B20-6A17778B88B3}"/>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4" name="任意多边形: 形状 13">
                <a:extLst>
                  <a:ext uri="{FF2B5EF4-FFF2-40B4-BE49-F238E27FC236}">
                    <a16:creationId xmlns:a16="http://schemas.microsoft.com/office/drawing/2014/main" id="{BF0DA223-BACE-192B-2024-525CBA72CA1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38" name="文本占位符 19">
            <a:extLst>
              <a:ext uri="{FF2B5EF4-FFF2-40B4-BE49-F238E27FC236}">
                <a16:creationId xmlns:a16="http://schemas.microsoft.com/office/drawing/2014/main" id="{8B826279-511B-1879-77DC-F9ECA8D21AFF}"/>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39" name="Logo">
            <a:hlinkClick r:id="rId2"/>
            <a:extLst>
              <a:ext uri="{FF2B5EF4-FFF2-40B4-BE49-F238E27FC236}">
                <a16:creationId xmlns:a16="http://schemas.microsoft.com/office/drawing/2014/main" id="{3AD773BE-B7F8-2D55-CBB7-9ED2C7B6164A}"/>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234797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5A8CA6C8-1B85-E90A-AC33-622BAAA0BC49}"/>
              </a:ext>
            </a:extLst>
          </p:cNvPr>
          <p:cNvPicPr>
            <a:picLocks noChangeAspect="1"/>
          </p:cNvPicPr>
          <p:nvPr userDrawn="1"/>
        </p:nvPicPr>
        <p:blipFill rotWithShape="1">
          <a:blip r:embed="rId2">
            <a:duotone>
              <a:schemeClr val="accent6">
                <a:shade val="45000"/>
                <a:satMod val="135000"/>
              </a:schemeClr>
              <a:prstClr val="white"/>
            </a:duotone>
            <a:alphaModFix amt="3000"/>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2740" t="24536" r="11764" b="11765"/>
          <a:stretch/>
        </p:blipFill>
        <p:spPr>
          <a:xfrm flipH="1">
            <a:off x="0" y="0"/>
            <a:ext cx="12192000" cy="6858000"/>
          </a:xfrm>
          <a:prstGeom prst="rect">
            <a:avLst/>
          </a:prstGeom>
        </p:spPr>
      </p:pic>
      <p:sp>
        <p:nvSpPr>
          <p:cNvPr id="2" name="文本占位符 61">
            <a:extLst>
              <a:ext uri="{FF2B5EF4-FFF2-40B4-BE49-F238E27FC236}">
                <a16:creationId xmlns:a16="http://schemas.microsoft.com/office/drawing/2014/main" id="{DACB7939-0F64-8AE1-A2E1-0F1EC0B85856}"/>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7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41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3" name="标题 21">
            <a:extLst>
              <a:ext uri="{FF2B5EF4-FFF2-40B4-BE49-F238E27FC236}">
                <a16:creationId xmlns:a16="http://schemas.microsoft.com/office/drawing/2014/main" id="{5483A02D-A24C-702B-3D06-83924F93A926}"/>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9B92BFE1-AF54-4325-1CA9-CE2AA3EAFB85}"/>
              </a:ext>
            </a:extLst>
          </p:cNvPr>
          <p:cNvGrpSpPr/>
          <p:nvPr userDrawn="1"/>
        </p:nvGrpSpPr>
        <p:grpSpPr>
          <a:xfrm>
            <a:off x="317799" y="351676"/>
            <a:ext cx="527658" cy="520139"/>
            <a:chOff x="2705282" y="-3219742"/>
            <a:chExt cx="3882553" cy="3827231"/>
          </a:xfrm>
        </p:grpSpPr>
        <p:grpSp>
          <p:nvGrpSpPr>
            <p:cNvPr id="5" name="组合 4">
              <a:extLst>
                <a:ext uri="{FF2B5EF4-FFF2-40B4-BE49-F238E27FC236}">
                  <a16:creationId xmlns:a16="http://schemas.microsoft.com/office/drawing/2014/main" id="{32050EF5-E61E-B5D9-7EF2-B15FF8870591}"/>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9A1582E7-26E8-DB8D-AE54-81AECDB18E67}"/>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2DBEF7B0-6F61-0461-51E8-613860EE35C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7A42F364-8EA0-47CE-6709-DA426CE9DBB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8F76E1ED-B971-CD12-6D8A-F1E887ECF4E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 name="组合 5">
              <a:extLst>
                <a:ext uri="{FF2B5EF4-FFF2-40B4-BE49-F238E27FC236}">
                  <a16:creationId xmlns:a16="http://schemas.microsoft.com/office/drawing/2014/main" id="{E774ED11-D53C-40A6-6AFC-B34E696AE841}"/>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7" name="任意多边形: 形状 26">
                <a:extLst>
                  <a:ext uri="{FF2B5EF4-FFF2-40B4-BE49-F238E27FC236}">
                    <a16:creationId xmlns:a16="http://schemas.microsoft.com/office/drawing/2014/main" id="{5E5EBD9B-D33F-A57F-25EC-AEEC5BE314F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EB0EA463-A01A-A1B8-809E-41B6F8B32EC9}"/>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F2209764-C98B-BCFC-3446-151320AF3F3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14F7D717-C45C-4359-4B25-589415456DB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7" name="组合 6">
              <a:extLst>
                <a:ext uri="{FF2B5EF4-FFF2-40B4-BE49-F238E27FC236}">
                  <a16:creationId xmlns:a16="http://schemas.microsoft.com/office/drawing/2014/main" id="{4CD693C2-8511-B241-9D4C-64210CE227D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3" name="任意多边形: 形状 22">
                <a:extLst>
                  <a:ext uri="{FF2B5EF4-FFF2-40B4-BE49-F238E27FC236}">
                    <a16:creationId xmlns:a16="http://schemas.microsoft.com/office/drawing/2014/main" id="{408BFC03-4D6A-63B1-AEBE-74397F2D85A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1F0FEAA1-1B87-E998-5952-4448E0905DC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6EFFF91E-2065-A1BC-60A1-F2ABF35670D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6" name="任意多边形: 形状 25">
                <a:extLst>
                  <a:ext uri="{FF2B5EF4-FFF2-40B4-BE49-F238E27FC236}">
                    <a16:creationId xmlns:a16="http://schemas.microsoft.com/office/drawing/2014/main" id="{81ED996D-7D65-6630-71F0-4B4B9C543C0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88FFA11F-86BC-0269-FBE7-B54B33AD8707}"/>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19" name="任意多边形: 形状 18">
                <a:extLst>
                  <a:ext uri="{FF2B5EF4-FFF2-40B4-BE49-F238E27FC236}">
                    <a16:creationId xmlns:a16="http://schemas.microsoft.com/office/drawing/2014/main" id="{FA485430-63D0-B958-6343-7D84BF8878F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404C3803-CC51-0135-4025-18ACC0E2BE2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70AEB4E8-3B83-2D11-B267-0D9EAD9BE37E}"/>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2" name="任意多边形: 形状 21">
                <a:extLst>
                  <a:ext uri="{FF2B5EF4-FFF2-40B4-BE49-F238E27FC236}">
                    <a16:creationId xmlns:a16="http://schemas.microsoft.com/office/drawing/2014/main" id="{4FF5FF0E-DC5F-175E-B684-77B6AEA0308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 name="组合 8">
              <a:extLst>
                <a:ext uri="{FF2B5EF4-FFF2-40B4-BE49-F238E27FC236}">
                  <a16:creationId xmlns:a16="http://schemas.microsoft.com/office/drawing/2014/main" id="{EA782FBE-559E-F051-DBB4-AE731D6F53C4}"/>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5" name="任意多边形: 形状 14">
                <a:extLst>
                  <a:ext uri="{FF2B5EF4-FFF2-40B4-BE49-F238E27FC236}">
                    <a16:creationId xmlns:a16="http://schemas.microsoft.com/office/drawing/2014/main" id="{7836F2CB-78AB-8438-D7CE-D96247F0D49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任意多边形: 形状 15">
                <a:extLst>
                  <a:ext uri="{FF2B5EF4-FFF2-40B4-BE49-F238E27FC236}">
                    <a16:creationId xmlns:a16="http://schemas.microsoft.com/office/drawing/2014/main" id="{5E3BFA7E-D3A5-578B-6506-EF0139833FBE}"/>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任意多边形: 形状 16">
                <a:extLst>
                  <a:ext uri="{FF2B5EF4-FFF2-40B4-BE49-F238E27FC236}">
                    <a16:creationId xmlns:a16="http://schemas.microsoft.com/office/drawing/2014/main" id="{23AA31B0-B261-59F4-CDE2-235C7D3A03A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8" name="任意多边形: 形状 17">
                <a:extLst>
                  <a:ext uri="{FF2B5EF4-FFF2-40B4-BE49-F238E27FC236}">
                    <a16:creationId xmlns:a16="http://schemas.microsoft.com/office/drawing/2014/main" id="{853A6151-66B7-7595-FF1F-3C492DEFBED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55411740-F2F2-3F91-28A9-3D920DC2F143}"/>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1" name="任意多边形: 形状 10">
                <a:extLst>
                  <a:ext uri="{FF2B5EF4-FFF2-40B4-BE49-F238E27FC236}">
                    <a16:creationId xmlns:a16="http://schemas.microsoft.com/office/drawing/2014/main" id="{65ECDAD1-9891-0954-3525-2721F4DBA23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任意多边形: 形状 11">
                <a:extLst>
                  <a:ext uri="{FF2B5EF4-FFF2-40B4-BE49-F238E27FC236}">
                    <a16:creationId xmlns:a16="http://schemas.microsoft.com/office/drawing/2014/main" id="{BAA3220E-B829-EB32-31DF-BE3BD8ED95A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任意多边形: 形状 12">
                <a:extLst>
                  <a:ext uri="{FF2B5EF4-FFF2-40B4-BE49-F238E27FC236}">
                    <a16:creationId xmlns:a16="http://schemas.microsoft.com/office/drawing/2014/main" id="{CF56A0DF-E314-3446-4B20-6A17778B88B3}"/>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4" name="任意多边形: 形状 13">
                <a:extLst>
                  <a:ext uri="{FF2B5EF4-FFF2-40B4-BE49-F238E27FC236}">
                    <a16:creationId xmlns:a16="http://schemas.microsoft.com/office/drawing/2014/main" id="{BF0DA223-BACE-192B-2024-525CBA72CA1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38" name="文本占位符 19">
            <a:extLst>
              <a:ext uri="{FF2B5EF4-FFF2-40B4-BE49-F238E27FC236}">
                <a16:creationId xmlns:a16="http://schemas.microsoft.com/office/drawing/2014/main" id="{8A89BB66-CD58-2BA2-2497-746347FAB0AC}"/>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40" name="Logo">
            <a:hlinkClick r:id="rId4"/>
            <a:extLst>
              <a:ext uri="{FF2B5EF4-FFF2-40B4-BE49-F238E27FC236}">
                <a16:creationId xmlns:a16="http://schemas.microsoft.com/office/drawing/2014/main" id="{4B7FC824-DBB5-9B73-2E62-BC59809E1355}"/>
              </a:ext>
            </a:extLst>
          </p:cNvPr>
          <p:cNvPicPr>
            <a:picLocks noChangeAspect="1"/>
          </p:cNvPicPr>
          <p:nvPr userDrawn="1"/>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09880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8084E973-57B0-1AFF-0966-6A0EFE0E5B82}"/>
              </a:ext>
            </a:extLst>
          </p:cNvPr>
          <p:cNvSpPr/>
          <p:nvPr userDrawn="1"/>
        </p:nvSpPr>
        <p:spPr>
          <a:xfrm>
            <a:off x="0" y="0"/>
            <a:ext cx="6132513"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6" name="矩形 35">
            <a:extLst>
              <a:ext uri="{FF2B5EF4-FFF2-40B4-BE49-F238E27FC236}">
                <a16:creationId xmlns:a16="http://schemas.microsoft.com/office/drawing/2014/main" id="{6D5B1323-2722-4B8A-39F1-29FC42F2D9DE}"/>
              </a:ext>
            </a:extLst>
          </p:cNvPr>
          <p:cNvSpPr/>
          <p:nvPr userDrawn="1"/>
        </p:nvSpPr>
        <p:spPr>
          <a:xfrm>
            <a:off x="6132513" y="0"/>
            <a:ext cx="613251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 name="文本占位符 61">
            <a:extLst>
              <a:ext uri="{FF2B5EF4-FFF2-40B4-BE49-F238E27FC236}">
                <a16:creationId xmlns:a16="http://schemas.microsoft.com/office/drawing/2014/main" id="{DACB7939-0F64-8AE1-A2E1-0F1EC0B85856}"/>
              </a:ext>
            </a:extLst>
          </p:cNvPr>
          <p:cNvSpPr>
            <a:spLocks noGrp="1"/>
          </p:cNvSpPr>
          <p:nvPr>
            <p:ph type="body" sz="quarter" idx="12" hasCustomPrompt="1"/>
          </p:nvPr>
        </p:nvSpPr>
        <p:spPr>
          <a:xfrm>
            <a:off x="838200" y="64107"/>
            <a:ext cx="7443355" cy="1633781"/>
          </a:xfrm>
        </p:spPr>
        <p:txBody>
          <a:bodyPr>
            <a:noAutofit/>
          </a:bodyPr>
          <a:lstStyle>
            <a:lvl1pPr marL="0" indent="0">
              <a:lnSpc>
                <a:spcPct val="100000"/>
              </a:lnSpc>
              <a:buFontTx/>
              <a:buNone/>
              <a:defRPr sz="7200">
                <a:solidFill>
                  <a:schemeClr val="accent6">
                    <a:lumMod val="60000"/>
                    <a:lumOff val="40000"/>
                    <a:alpha val="23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41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sp>
        <p:nvSpPr>
          <p:cNvPr id="3" name="标题 21">
            <a:extLst>
              <a:ext uri="{FF2B5EF4-FFF2-40B4-BE49-F238E27FC236}">
                <a16:creationId xmlns:a16="http://schemas.microsoft.com/office/drawing/2014/main" id="{5483A02D-A24C-702B-3D06-83924F93A926}"/>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9B92BFE1-AF54-4325-1CA9-CE2AA3EAFB85}"/>
              </a:ext>
            </a:extLst>
          </p:cNvPr>
          <p:cNvGrpSpPr/>
          <p:nvPr userDrawn="1"/>
        </p:nvGrpSpPr>
        <p:grpSpPr>
          <a:xfrm>
            <a:off x="317799" y="351676"/>
            <a:ext cx="527658" cy="520139"/>
            <a:chOff x="2705282" y="-3219742"/>
            <a:chExt cx="3882553" cy="3827231"/>
          </a:xfrm>
        </p:grpSpPr>
        <p:grpSp>
          <p:nvGrpSpPr>
            <p:cNvPr id="5" name="组合 4">
              <a:extLst>
                <a:ext uri="{FF2B5EF4-FFF2-40B4-BE49-F238E27FC236}">
                  <a16:creationId xmlns:a16="http://schemas.microsoft.com/office/drawing/2014/main" id="{32050EF5-E61E-B5D9-7EF2-B15FF8870591}"/>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9A1582E7-26E8-DB8D-AE54-81AECDB18E67}"/>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2DBEF7B0-6F61-0461-51E8-613860EE35C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7A42F364-8EA0-47CE-6709-DA426CE9DBB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8F76E1ED-B971-CD12-6D8A-F1E887ECF4E9}"/>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6" name="组合 5">
              <a:extLst>
                <a:ext uri="{FF2B5EF4-FFF2-40B4-BE49-F238E27FC236}">
                  <a16:creationId xmlns:a16="http://schemas.microsoft.com/office/drawing/2014/main" id="{E774ED11-D53C-40A6-6AFC-B34E696AE841}"/>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27" name="任意多边形: 形状 26">
                <a:extLst>
                  <a:ext uri="{FF2B5EF4-FFF2-40B4-BE49-F238E27FC236}">
                    <a16:creationId xmlns:a16="http://schemas.microsoft.com/office/drawing/2014/main" id="{5E5EBD9B-D33F-A57F-25EC-AEEC5BE314F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EB0EA463-A01A-A1B8-809E-41B6F8B32EC9}"/>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任意多边形: 形状 28">
                <a:extLst>
                  <a:ext uri="{FF2B5EF4-FFF2-40B4-BE49-F238E27FC236}">
                    <a16:creationId xmlns:a16="http://schemas.microsoft.com/office/drawing/2014/main" id="{F2209764-C98B-BCFC-3446-151320AF3F3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0" name="任意多边形: 形状 29">
                <a:extLst>
                  <a:ext uri="{FF2B5EF4-FFF2-40B4-BE49-F238E27FC236}">
                    <a16:creationId xmlns:a16="http://schemas.microsoft.com/office/drawing/2014/main" id="{14F7D717-C45C-4359-4B25-589415456DB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7" name="组合 6">
              <a:extLst>
                <a:ext uri="{FF2B5EF4-FFF2-40B4-BE49-F238E27FC236}">
                  <a16:creationId xmlns:a16="http://schemas.microsoft.com/office/drawing/2014/main" id="{4CD693C2-8511-B241-9D4C-64210CE227D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23" name="任意多边形: 形状 22">
                <a:extLst>
                  <a:ext uri="{FF2B5EF4-FFF2-40B4-BE49-F238E27FC236}">
                    <a16:creationId xmlns:a16="http://schemas.microsoft.com/office/drawing/2014/main" id="{408BFC03-4D6A-63B1-AEBE-74397F2D85A1}"/>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1F0FEAA1-1B87-E998-5952-4448E0905DC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6EFFF91E-2065-A1BC-60A1-F2ABF35670D0}"/>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6" name="任意多边形: 形状 25">
                <a:extLst>
                  <a:ext uri="{FF2B5EF4-FFF2-40B4-BE49-F238E27FC236}">
                    <a16:creationId xmlns:a16="http://schemas.microsoft.com/office/drawing/2014/main" id="{81ED996D-7D65-6630-71F0-4B4B9C543C0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88FFA11F-86BC-0269-FBE7-B54B33AD8707}"/>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19" name="任意多边形: 形状 18">
                <a:extLst>
                  <a:ext uri="{FF2B5EF4-FFF2-40B4-BE49-F238E27FC236}">
                    <a16:creationId xmlns:a16="http://schemas.microsoft.com/office/drawing/2014/main" id="{FA485430-63D0-B958-6343-7D84BF8878F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任意多边形: 形状 19">
                <a:extLst>
                  <a:ext uri="{FF2B5EF4-FFF2-40B4-BE49-F238E27FC236}">
                    <a16:creationId xmlns:a16="http://schemas.microsoft.com/office/drawing/2014/main" id="{404C3803-CC51-0135-4025-18ACC0E2BE26}"/>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任意多边形: 形状 20">
                <a:extLst>
                  <a:ext uri="{FF2B5EF4-FFF2-40B4-BE49-F238E27FC236}">
                    <a16:creationId xmlns:a16="http://schemas.microsoft.com/office/drawing/2014/main" id="{70AEB4E8-3B83-2D11-B267-0D9EAD9BE37E}"/>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2" name="任意多边形: 形状 21">
                <a:extLst>
                  <a:ext uri="{FF2B5EF4-FFF2-40B4-BE49-F238E27FC236}">
                    <a16:creationId xmlns:a16="http://schemas.microsoft.com/office/drawing/2014/main" id="{4FF5FF0E-DC5F-175E-B684-77B6AEA03082}"/>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9" name="组合 8">
              <a:extLst>
                <a:ext uri="{FF2B5EF4-FFF2-40B4-BE49-F238E27FC236}">
                  <a16:creationId xmlns:a16="http://schemas.microsoft.com/office/drawing/2014/main" id="{EA782FBE-559E-F051-DBB4-AE731D6F53C4}"/>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15" name="任意多边形: 形状 14">
                <a:extLst>
                  <a:ext uri="{FF2B5EF4-FFF2-40B4-BE49-F238E27FC236}">
                    <a16:creationId xmlns:a16="http://schemas.microsoft.com/office/drawing/2014/main" id="{7836F2CB-78AB-8438-D7CE-D96247F0D49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任意多边形: 形状 15">
                <a:extLst>
                  <a:ext uri="{FF2B5EF4-FFF2-40B4-BE49-F238E27FC236}">
                    <a16:creationId xmlns:a16="http://schemas.microsoft.com/office/drawing/2014/main" id="{5E3BFA7E-D3A5-578B-6506-EF0139833FBE}"/>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任意多边形: 形状 16">
                <a:extLst>
                  <a:ext uri="{FF2B5EF4-FFF2-40B4-BE49-F238E27FC236}">
                    <a16:creationId xmlns:a16="http://schemas.microsoft.com/office/drawing/2014/main" id="{23AA31B0-B261-59F4-CDE2-235C7D3A03A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8" name="任意多边形: 形状 17">
                <a:extLst>
                  <a:ext uri="{FF2B5EF4-FFF2-40B4-BE49-F238E27FC236}">
                    <a16:creationId xmlns:a16="http://schemas.microsoft.com/office/drawing/2014/main" id="{853A6151-66B7-7595-FF1F-3C492DEFBED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55411740-F2F2-3F91-28A9-3D920DC2F143}"/>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11" name="任意多边形: 形状 10">
                <a:extLst>
                  <a:ext uri="{FF2B5EF4-FFF2-40B4-BE49-F238E27FC236}">
                    <a16:creationId xmlns:a16="http://schemas.microsoft.com/office/drawing/2014/main" id="{65ECDAD1-9891-0954-3525-2721F4DBA23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任意多边形: 形状 11">
                <a:extLst>
                  <a:ext uri="{FF2B5EF4-FFF2-40B4-BE49-F238E27FC236}">
                    <a16:creationId xmlns:a16="http://schemas.microsoft.com/office/drawing/2014/main" id="{BAA3220E-B829-EB32-31DF-BE3BD8ED95AA}"/>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任意多边形: 形状 12">
                <a:extLst>
                  <a:ext uri="{FF2B5EF4-FFF2-40B4-BE49-F238E27FC236}">
                    <a16:creationId xmlns:a16="http://schemas.microsoft.com/office/drawing/2014/main" id="{CF56A0DF-E314-3446-4B20-6A17778B88B3}"/>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14" name="任意多边形: 形状 13">
                <a:extLst>
                  <a:ext uri="{FF2B5EF4-FFF2-40B4-BE49-F238E27FC236}">
                    <a16:creationId xmlns:a16="http://schemas.microsoft.com/office/drawing/2014/main" id="{BF0DA223-BACE-192B-2024-525CBA72CA1F}"/>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grpSp>
        <p:nvGrpSpPr>
          <p:cNvPr id="37" name="组合 36">
            <a:extLst>
              <a:ext uri="{FF2B5EF4-FFF2-40B4-BE49-F238E27FC236}">
                <a16:creationId xmlns:a16="http://schemas.microsoft.com/office/drawing/2014/main" id="{805E6070-4D00-388C-DCA8-AF513354600C}"/>
              </a:ext>
            </a:extLst>
          </p:cNvPr>
          <p:cNvGrpSpPr/>
          <p:nvPr userDrawn="1"/>
        </p:nvGrpSpPr>
        <p:grpSpPr>
          <a:xfrm>
            <a:off x="470199" y="504076"/>
            <a:ext cx="527658" cy="520139"/>
            <a:chOff x="2705282" y="-3219742"/>
            <a:chExt cx="3882553" cy="3827231"/>
          </a:xfrm>
        </p:grpSpPr>
        <p:grpSp>
          <p:nvGrpSpPr>
            <p:cNvPr id="38" name="组合 37">
              <a:extLst>
                <a:ext uri="{FF2B5EF4-FFF2-40B4-BE49-F238E27FC236}">
                  <a16:creationId xmlns:a16="http://schemas.microsoft.com/office/drawing/2014/main" id="{A79B57E4-2F3D-7322-F3BA-8B6A812BE622}"/>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64" name="任意多边形: 形状 63">
                <a:extLst>
                  <a:ext uri="{FF2B5EF4-FFF2-40B4-BE49-F238E27FC236}">
                    <a16:creationId xmlns:a16="http://schemas.microsoft.com/office/drawing/2014/main" id="{6E841520-F3EE-2C47-B033-D281EF37FCC9}"/>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5" name="任意多边形: 形状 64">
                <a:extLst>
                  <a:ext uri="{FF2B5EF4-FFF2-40B4-BE49-F238E27FC236}">
                    <a16:creationId xmlns:a16="http://schemas.microsoft.com/office/drawing/2014/main" id="{089BFF01-23C9-61AC-9590-374AF142373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6" name="任意多边形: 形状 65">
                <a:extLst>
                  <a:ext uri="{FF2B5EF4-FFF2-40B4-BE49-F238E27FC236}">
                    <a16:creationId xmlns:a16="http://schemas.microsoft.com/office/drawing/2014/main" id="{EF27613D-1793-C709-B83B-20943C030662}"/>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67" name="任意多边形: 形状 66">
                <a:extLst>
                  <a:ext uri="{FF2B5EF4-FFF2-40B4-BE49-F238E27FC236}">
                    <a16:creationId xmlns:a16="http://schemas.microsoft.com/office/drawing/2014/main" id="{A5C3E2C8-2C52-99C8-112F-9AD8EB956F4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39" name="组合 38">
              <a:extLst>
                <a:ext uri="{FF2B5EF4-FFF2-40B4-BE49-F238E27FC236}">
                  <a16:creationId xmlns:a16="http://schemas.microsoft.com/office/drawing/2014/main" id="{51F62975-FA33-6F58-90FD-B5C4F9F17818}"/>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60" name="任意多边形: 形状 59">
                <a:extLst>
                  <a:ext uri="{FF2B5EF4-FFF2-40B4-BE49-F238E27FC236}">
                    <a16:creationId xmlns:a16="http://schemas.microsoft.com/office/drawing/2014/main" id="{870BA8D9-E252-2F1B-6AA5-FF42F016BD1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1" name="任意多边形: 形状 60">
                <a:extLst>
                  <a:ext uri="{FF2B5EF4-FFF2-40B4-BE49-F238E27FC236}">
                    <a16:creationId xmlns:a16="http://schemas.microsoft.com/office/drawing/2014/main" id="{9078BAB9-9F17-5993-A0C9-A670E196A78B}"/>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2" name="任意多边形: 形状 61">
                <a:extLst>
                  <a:ext uri="{FF2B5EF4-FFF2-40B4-BE49-F238E27FC236}">
                    <a16:creationId xmlns:a16="http://schemas.microsoft.com/office/drawing/2014/main" id="{2EC4DCA0-CDE1-1423-4DAD-A6B6FD1C6C11}"/>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63" name="任意多边形: 形状 62">
                <a:extLst>
                  <a:ext uri="{FF2B5EF4-FFF2-40B4-BE49-F238E27FC236}">
                    <a16:creationId xmlns:a16="http://schemas.microsoft.com/office/drawing/2014/main" id="{636840D5-8394-D638-EF50-162C0172A5A1}"/>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0" name="组合 39">
              <a:extLst>
                <a:ext uri="{FF2B5EF4-FFF2-40B4-BE49-F238E27FC236}">
                  <a16:creationId xmlns:a16="http://schemas.microsoft.com/office/drawing/2014/main" id="{8EABADEB-3647-6599-F4D5-FA924F54EFEB}"/>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56" name="任意多边形: 形状 55">
                <a:extLst>
                  <a:ext uri="{FF2B5EF4-FFF2-40B4-BE49-F238E27FC236}">
                    <a16:creationId xmlns:a16="http://schemas.microsoft.com/office/drawing/2014/main" id="{23B4F51A-3AA0-38D4-FE9A-3978E4C095E5}"/>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7" name="任意多边形: 形状 56">
                <a:extLst>
                  <a:ext uri="{FF2B5EF4-FFF2-40B4-BE49-F238E27FC236}">
                    <a16:creationId xmlns:a16="http://schemas.microsoft.com/office/drawing/2014/main" id="{AD0ED158-5A6D-70E6-A895-A62BDE5C7D5B}"/>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8" name="任意多边形: 形状 57">
                <a:extLst>
                  <a:ext uri="{FF2B5EF4-FFF2-40B4-BE49-F238E27FC236}">
                    <a16:creationId xmlns:a16="http://schemas.microsoft.com/office/drawing/2014/main" id="{6DF3BBE1-B9DC-D5D6-D1FC-8AC5A44B8EE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59" name="任意多边形: 形状 58">
                <a:extLst>
                  <a:ext uri="{FF2B5EF4-FFF2-40B4-BE49-F238E27FC236}">
                    <a16:creationId xmlns:a16="http://schemas.microsoft.com/office/drawing/2014/main" id="{5A0C17EE-9DA1-CB70-F785-4D6919B70186}"/>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1" name="组合 40">
              <a:extLst>
                <a:ext uri="{FF2B5EF4-FFF2-40B4-BE49-F238E27FC236}">
                  <a16:creationId xmlns:a16="http://schemas.microsoft.com/office/drawing/2014/main" id="{FFE02494-8CEB-3226-6B17-D2F75265D799}"/>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52" name="任意多边形: 形状 51">
                <a:extLst>
                  <a:ext uri="{FF2B5EF4-FFF2-40B4-BE49-F238E27FC236}">
                    <a16:creationId xmlns:a16="http://schemas.microsoft.com/office/drawing/2014/main" id="{BF418F91-CA46-5B8A-127D-05E71A123836}"/>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3" name="任意多边形: 形状 52">
                <a:extLst>
                  <a:ext uri="{FF2B5EF4-FFF2-40B4-BE49-F238E27FC236}">
                    <a16:creationId xmlns:a16="http://schemas.microsoft.com/office/drawing/2014/main" id="{CB47BE7D-704C-25F6-6BB5-743BE4AD2207}"/>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4" name="任意多边形: 形状 53">
                <a:extLst>
                  <a:ext uri="{FF2B5EF4-FFF2-40B4-BE49-F238E27FC236}">
                    <a16:creationId xmlns:a16="http://schemas.microsoft.com/office/drawing/2014/main" id="{BDED9C20-C03D-8A73-F7D8-9689AAE693E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55" name="任意多边形: 形状 54">
                <a:extLst>
                  <a:ext uri="{FF2B5EF4-FFF2-40B4-BE49-F238E27FC236}">
                    <a16:creationId xmlns:a16="http://schemas.microsoft.com/office/drawing/2014/main" id="{3E1B09DB-8715-3E92-5072-24BFDBDFA054}"/>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2" name="组合 41">
              <a:extLst>
                <a:ext uri="{FF2B5EF4-FFF2-40B4-BE49-F238E27FC236}">
                  <a16:creationId xmlns:a16="http://schemas.microsoft.com/office/drawing/2014/main" id="{A66CF4FA-5321-FDE5-42B0-EF53E6DD55A4}"/>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48" name="任意多边形: 形状 47">
                <a:extLst>
                  <a:ext uri="{FF2B5EF4-FFF2-40B4-BE49-F238E27FC236}">
                    <a16:creationId xmlns:a16="http://schemas.microsoft.com/office/drawing/2014/main" id="{04FA7CEC-58B0-5091-C176-3671956A150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9" name="任意多边形: 形状 48">
                <a:extLst>
                  <a:ext uri="{FF2B5EF4-FFF2-40B4-BE49-F238E27FC236}">
                    <a16:creationId xmlns:a16="http://schemas.microsoft.com/office/drawing/2014/main" id="{E57B1D4F-FE2E-61FF-F573-499FA534D111}"/>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0" name="任意多边形: 形状 49">
                <a:extLst>
                  <a:ext uri="{FF2B5EF4-FFF2-40B4-BE49-F238E27FC236}">
                    <a16:creationId xmlns:a16="http://schemas.microsoft.com/office/drawing/2014/main" id="{F53CCDEA-D00B-061C-BD86-DF5388F69386}"/>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51" name="任意多边形: 形状 50">
                <a:extLst>
                  <a:ext uri="{FF2B5EF4-FFF2-40B4-BE49-F238E27FC236}">
                    <a16:creationId xmlns:a16="http://schemas.microsoft.com/office/drawing/2014/main" id="{2A640103-C6DB-3B56-338E-3CA5E6128EE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3" name="组合 42">
              <a:extLst>
                <a:ext uri="{FF2B5EF4-FFF2-40B4-BE49-F238E27FC236}">
                  <a16:creationId xmlns:a16="http://schemas.microsoft.com/office/drawing/2014/main" id="{2FF01016-8EED-FC46-0DD7-684D566E55CC}"/>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44" name="任意多边形: 形状 43">
                <a:extLst>
                  <a:ext uri="{FF2B5EF4-FFF2-40B4-BE49-F238E27FC236}">
                    <a16:creationId xmlns:a16="http://schemas.microsoft.com/office/drawing/2014/main" id="{85C8C100-54FB-0ACA-EE7F-7C64E8A7232D}"/>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5" name="任意多边形: 形状 44">
                <a:extLst>
                  <a:ext uri="{FF2B5EF4-FFF2-40B4-BE49-F238E27FC236}">
                    <a16:creationId xmlns:a16="http://schemas.microsoft.com/office/drawing/2014/main" id="{CD335E00-D42E-FE88-05EB-3EF3ED504664}"/>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6" name="任意多边形: 形状 45">
                <a:extLst>
                  <a:ext uri="{FF2B5EF4-FFF2-40B4-BE49-F238E27FC236}">
                    <a16:creationId xmlns:a16="http://schemas.microsoft.com/office/drawing/2014/main" id="{38E00662-44B9-4DC2-BB20-97D8016941DE}"/>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47" name="任意多边形: 形状 46">
                <a:extLst>
                  <a:ext uri="{FF2B5EF4-FFF2-40B4-BE49-F238E27FC236}">
                    <a16:creationId xmlns:a16="http://schemas.microsoft.com/office/drawing/2014/main" id="{44B9B7B9-16E5-D289-0EC1-6FCD51F78C93}"/>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pic>
        <p:nvPicPr>
          <p:cNvPr id="73" name="图片 72">
            <a:extLst>
              <a:ext uri="{FF2B5EF4-FFF2-40B4-BE49-F238E27FC236}">
                <a16:creationId xmlns:a16="http://schemas.microsoft.com/office/drawing/2014/main" id="{489ABF89-1CA7-74F8-1C76-B876E7CDDAE6}"/>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r="38253" b="61772"/>
          <a:stretch/>
        </p:blipFill>
        <p:spPr>
          <a:xfrm rot="18423449">
            <a:off x="10647275" y="-140958"/>
            <a:ext cx="2883761" cy="2621682"/>
          </a:xfrm>
          <a:custGeom>
            <a:avLst/>
            <a:gdLst>
              <a:gd name="connsiteX0" fmla="*/ 2883761 w 2883761"/>
              <a:gd name="connsiteY0" fmla="*/ 0 h 2621682"/>
              <a:gd name="connsiteX1" fmla="*/ 2883761 w 2883761"/>
              <a:gd name="connsiteY1" fmla="*/ 515320 h 2621682"/>
              <a:gd name="connsiteX2" fmla="*/ 94352 w 2883761"/>
              <a:gd name="connsiteY2" fmla="*/ 2621682 h 2621682"/>
              <a:gd name="connsiteX3" fmla="*/ 0 w 2883761"/>
              <a:gd name="connsiteY3" fmla="*/ 2621682 h 2621682"/>
              <a:gd name="connsiteX4" fmla="*/ 0 w 2883761"/>
              <a:gd name="connsiteY4" fmla="*/ 0 h 262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761" h="2621682">
                <a:moveTo>
                  <a:pt x="2883761" y="0"/>
                </a:moveTo>
                <a:lnTo>
                  <a:pt x="2883761" y="515320"/>
                </a:lnTo>
                <a:lnTo>
                  <a:pt x="94352" y="2621682"/>
                </a:lnTo>
                <a:lnTo>
                  <a:pt x="0" y="2621682"/>
                </a:lnTo>
                <a:lnTo>
                  <a:pt x="0" y="0"/>
                </a:lnTo>
                <a:close/>
              </a:path>
            </a:pathLst>
          </a:custGeom>
          <a:ln w="9525">
            <a:noFill/>
          </a:ln>
        </p:spPr>
      </p:pic>
      <p:pic>
        <p:nvPicPr>
          <p:cNvPr id="74" name="图片 73">
            <a:extLst>
              <a:ext uri="{FF2B5EF4-FFF2-40B4-BE49-F238E27FC236}">
                <a16:creationId xmlns:a16="http://schemas.microsoft.com/office/drawing/2014/main" id="{0DC6D0A8-0B0D-5722-F69B-944B39D45470}"/>
              </a:ext>
            </a:extLst>
          </p:cNvPr>
          <p:cNvPicPr>
            <a:picLocks noChangeAspect="1"/>
          </p:cNvPicPr>
          <p:nvPr userDrawn="1"/>
        </p:nvPicPr>
        <p:blipFill>
          <a:blip r:embed="rId3">
            <a:alphaModFix amt="21000"/>
          </a:blip>
          <a:srcRect/>
          <a:stretch>
            <a:fillRect/>
          </a:stretch>
        </p:blipFill>
        <p:spPr>
          <a:xfrm rot="2728414">
            <a:off x="-2734003" y="3713813"/>
            <a:ext cx="4993253" cy="6858000"/>
          </a:xfrm>
          <a:custGeom>
            <a:avLst/>
            <a:gdLst>
              <a:gd name="connsiteX0" fmla="*/ 4300095 w 4993253"/>
              <a:gd name="connsiteY0" fmla="*/ 6858000 h 6858000"/>
              <a:gd name="connsiteX1" fmla="*/ 4993253 w 4993253"/>
              <a:gd name="connsiteY1" fmla="*/ 6153288 h 6858000"/>
              <a:gd name="connsiteX2" fmla="*/ 4993253 w 4993253"/>
              <a:gd name="connsiteY2" fmla="*/ 6858000 h 6858000"/>
              <a:gd name="connsiteX3" fmla="*/ 0 w 4993253"/>
              <a:gd name="connsiteY3" fmla="*/ 0 h 6858000"/>
              <a:gd name="connsiteX4" fmla="*/ 4993253 w 4993253"/>
              <a:gd name="connsiteY4" fmla="*/ 0 h 6858000"/>
              <a:gd name="connsiteX5" fmla="*/ 4993253 w 4993253"/>
              <a:gd name="connsiteY5" fmla="*/ 5551733 h 6858000"/>
              <a:gd name="connsiteX6" fmla="*/ 0 w 4993253"/>
              <a:gd name="connsiteY6" fmla="*/ 640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253" h="6858000">
                <a:moveTo>
                  <a:pt x="4300095" y="6858000"/>
                </a:moveTo>
                <a:lnTo>
                  <a:pt x="4993253" y="6153288"/>
                </a:lnTo>
                <a:lnTo>
                  <a:pt x="4993253" y="6858000"/>
                </a:lnTo>
                <a:close/>
                <a:moveTo>
                  <a:pt x="0" y="0"/>
                </a:moveTo>
                <a:lnTo>
                  <a:pt x="4993253" y="0"/>
                </a:lnTo>
                <a:lnTo>
                  <a:pt x="4993253" y="5551733"/>
                </a:lnTo>
                <a:lnTo>
                  <a:pt x="0" y="640346"/>
                </a:lnTo>
                <a:close/>
              </a:path>
            </a:pathLst>
          </a:custGeom>
        </p:spPr>
      </p:pic>
      <p:sp>
        <p:nvSpPr>
          <p:cNvPr id="72" name="文本占位符 19">
            <a:extLst>
              <a:ext uri="{FF2B5EF4-FFF2-40B4-BE49-F238E27FC236}">
                <a16:creationId xmlns:a16="http://schemas.microsoft.com/office/drawing/2014/main" id="{D8DBB78C-C5C7-6075-4B0F-F065049812B9}"/>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75" name="Logo">
            <a:hlinkClick r:id="rId4"/>
            <a:extLst>
              <a:ext uri="{FF2B5EF4-FFF2-40B4-BE49-F238E27FC236}">
                <a16:creationId xmlns:a16="http://schemas.microsoft.com/office/drawing/2014/main" id="{567E39F6-965D-B5F2-5584-1242290311AE}"/>
              </a:ext>
            </a:extLst>
          </p:cNvPr>
          <p:cNvPicPr>
            <a:picLocks noChangeAspect="1"/>
          </p:cNvPicPr>
          <p:nvPr userDrawn="1"/>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48662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A321AAE-6F05-5C3D-04F6-74E7E32CF9B3}"/>
              </a:ext>
            </a:extLst>
          </p:cNvPr>
          <p:cNvSpPr/>
          <p:nvPr userDrawn="1"/>
        </p:nvSpPr>
        <p:spPr>
          <a:xfrm>
            <a:off x="0" y="-1"/>
            <a:ext cx="12192000" cy="6858001"/>
          </a:xfrm>
          <a:prstGeom prst="rect">
            <a:avLst/>
          </a:prstGeom>
          <a:gradFill>
            <a:gsLst>
              <a:gs pos="100000">
                <a:schemeClr val="accent6">
                  <a:lumMod val="40000"/>
                  <a:lumOff val="60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2" name="文本占位符 61">
            <a:extLst>
              <a:ext uri="{FF2B5EF4-FFF2-40B4-BE49-F238E27FC236}">
                <a16:creationId xmlns:a16="http://schemas.microsoft.com/office/drawing/2014/main" id="{E7C87473-5BE5-EE16-D07F-E49B66B79FC1}"/>
              </a:ext>
            </a:extLst>
          </p:cNvPr>
          <p:cNvSpPr>
            <a:spLocks noGrp="1"/>
          </p:cNvSpPr>
          <p:nvPr>
            <p:ph type="body" sz="quarter" idx="12" hasCustomPrompt="1"/>
          </p:nvPr>
        </p:nvSpPr>
        <p:spPr>
          <a:xfrm>
            <a:off x="838200" y="64107"/>
            <a:ext cx="10564586" cy="1633781"/>
          </a:xfrm>
        </p:spPr>
        <p:txBody>
          <a:bodyPr wrap="square">
            <a:noAutofit/>
          </a:bodyPr>
          <a:lstStyle>
            <a:lvl1pPr marL="0" indent="0">
              <a:lnSpc>
                <a:spcPct val="100000"/>
              </a:lnSpc>
              <a:buFontTx/>
              <a:buNone/>
              <a:defRPr sz="7200">
                <a:solidFill>
                  <a:schemeClr val="accent6">
                    <a:lumMod val="60000"/>
                    <a:lumOff val="40000"/>
                    <a:alpha val="7000"/>
                  </a:schemeClr>
                </a:solidFill>
                <a:latin typeface="Arial" panose="020B0604020202020204" pitchFamily="34" charset="0"/>
                <a:cs typeface="Arial" panose="020B0604020202020204" pitchFamily="34" charset="0"/>
              </a:defRPr>
            </a:lvl1pPr>
            <a:lvl2pPr marL="457200" indent="0">
              <a:lnSpc>
                <a:spcPct val="100000"/>
              </a:lnSpc>
              <a:buFontTx/>
              <a:buNone/>
              <a:defRPr>
                <a:solidFill>
                  <a:schemeClr val="tx1">
                    <a:alpha val="41000"/>
                  </a:schemeClr>
                </a:solidFill>
                <a:latin typeface="Arial" panose="020B0604020202020204" pitchFamily="34" charset="0"/>
                <a:cs typeface="Arial" panose="020B0604020202020204" pitchFamily="34" charset="0"/>
              </a:defRPr>
            </a:lvl2pPr>
            <a:lvl3pPr marL="914400" indent="0">
              <a:lnSpc>
                <a:spcPct val="100000"/>
              </a:lnSpc>
              <a:buFontTx/>
              <a:buNone/>
              <a:defRPr>
                <a:latin typeface="Arial" panose="020B0604020202020204" pitchFamily="34" charset="0"/>
                <a:cs typeface="Arial" panose="020B0604020202020204" pitchFamily="34" charset="0"/>
              </a:defRPr>
            </a:lvl3pPr>
            <a:lvl4pPr marL="1371600" indent="0">
              <a:lnSpc>
                <a:spcPct val="100000"/>
              </a:lnSpc>
              <a:buFontTx/>
              <a:buNone/>
              <a:defRPr>
                <a:latin typeface="Arial" panose="020B0604020202020204" pitchFamily="34" charset="0"/>
                <a:cs typeface="Arial" panose="020B0604020202020204" pitchFamily="34" charset="0"/>
              </a:defRPr>
            </a:lvl4pPr>
            <a:lvl5pPr marL="1828800" indent="0">
              <a:lnSpc>
                <a:spcPct val="100000"/>
              </a:lnSpc>
              <a:buFontTx/>
              <a:buNone/>
              <a:defRPr>
                <a:latin typeface="Arial" panose="020B0604020202020204" pitchFamily="34" charset="0"/>
                <a:cs typeface="Arial" panose="020B0604020202020204" pitchFamily="34" charset="0"/>
              </a:defRPr>
            </a:lvl5pPr>
          </a:lstStyle>
          <a:p>
            <a:pPr lvl="0"/>
            <a:r>
              <a:rPr lang="en-US" altLang="zh-CN" dirty="0"/>
              <a:t>ENGLISHTITLE</a:t>
            </a:r>
            <a:endParaRPr lang="zh-CN" altLang="en-US" dirty="0"/>
          </a:p>
          <a:p>
            <a:pPr lvl="1"/>
            <a:endParaRPr lang="zh-CN" altLang="en-US" dirty="0"/>
          </a:p>
        </p:txBody>
      </p:sp>
      <p:grpSp>
        <p:nvGrpSpPr>
          <p:cNvPr id="8" name="组合 7">
            <a:extLst>
              <a:ext uri="{FF2B5EF4-FFF2-40B4-BE49-F238E27FC236}">
                <a16:creationId xmlns:a16="http://schemas.microsoft.com/office/drawing/2014/main" id="{DC922DCF-191F-875F-37A0-4790D589C4CA}"/>
              </a:ext>
            </a:extLst>
          </p:cNvPr>
          <p:cNvGrpSpPr/>
          <p:nvPr userDrawn="1"/>
        </p:nvGrpSpPr>
        <p:grpSpPr>
          <a:xfrm rot="1717666">
            <a:off x="5709476" y="558383"/>
            <a:ext cx="6438900" cy="6438900"/>
            <a:chOff x="5851532" y="286802"/>
            <a:chExt cx="6438900" cy="6438900"/>
          </a:xfrm>
        </p:grpSpPr>
        <p:sp>
          <p:nvSpPr>
            <p:cNvPr id="9" name="弧形 8">
              <a:extLst>
                <a:ext uri="{FF2B5EF4-FFF2-40B4-BE49-F238E27FC236}">
                  <a16:creationId xmlns:a16="http://schemas.microsoft.com/office/drawing/2014/main" id="{55602012-B7B0-5D0C-014D-FD93299CB0F2}"/>
                </a:ext>
              </a:extLst>
            </p:cNvPr>
            <p:cNvSpPr/>
            <p:nvPr/>
          </p:nvSpPr>
          <p:spPr>
            <a:xfrm>
              <a:off x="5851532" y="286802"/>
              <a:ext cx="6438900" cy="6438900"/>
            </a:xfrm>
            <a:prstGeom prst="arc">
              <a:avLst>
                <a:gd name="adj1" fmla="val 17228316"/>
                <a:gd name="adj2" fmla="val 2623456"/>
              </a:avLst>
            </a:prstGeom>
            <a:ln w="381000" cap="rnd">
              <a:gradFill>
                <a:gsLst>
                  <a:gs pos="100000">
                    <a:schemeClr val="accent6">
                      <a:lumMod val="40000"/>
                      <a:lumOff val="60000"/>
                    </a:schemeClr>
                  </a:gs>
                  <a:gs pos="0">
                    <a:schemeClr val="accent6">
                      <a:lumMod val="60000"/>
                      <a:lumOff val="40000"/>
                    </a:schemeClr>
                  </a:gs>
                </a:gsLst>
                <a:lin ang="2700000" scaled="0"/>
              </a:gradFill>
              <a:round/>
              <a:headEnd type="none"/>
            </a:ln>
            <a:effectLst>
              <a:softEdge rad="889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弧形 9">
              <a:extLst>
                <a:ext uri="{FF2B5EF4-FFF2-40B4-BE49-F238E27FC236}">
                  <a16:creationId xmlns:a16="http://schemas.microsoft.com/office/drawing/2014/main" id="{99E15149-CC16-C6F6-34EC-08648FA84B5F}"/>
                </a:ext>
              </a:extLst>
            </p:cNvPr>
            <p:cNvSpPr/>
            <p:nvPr/>
          </p:nvSpPr>
          <p:spPr>
            <a:xfrm>
              <a:off x="5851532" y="286802"/>
              <a:ext cx="6438900" cy="6438900"/>
            </a:xfrm>
            <a:prstGeom prst="arc">
              <a:avLst>
                <a:gd name="adj1" fmla="val 9620868"/>
                <a:gd name="adj2" fmla="val 15257705"/>
              </a:avLst>
            </a:prstGeom>
            <a:ln w="381000" cap="rnd">
              <a:gradFill>
                <a:gsLst>
                  <a:gs pos="0">
                    <a:schemeClr val="accent6">
                      <a:lumMod val="40000"/>
                      <a:lumOff val="60000"/>
                    </a:schemeClr>
                  </a:gs>
                  <a:gs pos="100000">
                    <a:schemeClr val="accent6">
                      <a:lumMod val="60000"/>
                      <a:lumOff val="40000"/>
                      <a:alpha val="7000"/>
                    </a:schemeClr>
                  </a:gs>
                </a:gsLst>
                <a:lin ang="10800000" scaled="0"/>
              </a:gradFill>
              <a:round/>
              <a:headEnd type="none"/>
            </a:ln>
            <a:effectLst>
              <a:softEdge rad="889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弧形 10">
              <a:extLst>
                <a:ext uri="{FF2B5EF4-FFF2-40B4-BE49-F238E27FC236}">
                  <a16:creationId xmlns:a16="http://schemas.microsoft.com/office/drawing/2014/main" id="{48C7D381-8C63-A9FE-10DC-8D289CCCE43E}"/>
                </a:ext>
              </a:extLst>
            </p:cNvPr>
            <p:cNvSpPr/>
            <p:nvPr/>
          </p:nvSpPr>
          <p:spPr>
            <a:xfrm>
              <a:off x="5851532" y="286802"/>
              <a:ext cx="6438900" cy="6438900"/>
            </a:xfrm>
            <a:prstGeom prst="arc">
              <a:avLst>
                <a:gd name="adj1" fmla="val 3785486"/>
                <a:gd name="adj2" fmla="val 8932709"/>
              </a:avLst>
            </a:prstGeom>
            <a:ln w="381000" cap="rnd">
              <a:gradFill>
                <a:gsLst>
                  <a:gs pos="0">
                    <a:schemeClr val="accent6">
                      <a:lumMod val="40000"/>
                      <a:lumOff val="60000"/>
                    </a:schemeClr>
                  </a:gs>
                  <a:gs pos="100000">
                    <a:schemeClr val="accent6">
                      <a:lumMod val="60000"/>
                      <a:lumOff val="40000"/>
                    </a:schemeClr>
                  </a:gs>
                </a:gsLst>
                <a:lin ang="2700000" scaled="0"/>
              </a:gradFill>
              <a:round/>
              <a:headEnd type="none"/>
            </a:ln>
            <a:effectLst>
              <a:softEdge rad="889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8" name="弧形 17">
            <a:extLst>
              <a:ext uri="{FF2B5EF4-FFF2-40B4-BE49-F238E27FC236}">
                <a16:creationId xmlns:a16="http://schemas.microsoft.com/office/drawing/2014/main" id="{5DBD2C1A-AE13-8D37-E98A-82B175C648F3}"/>
              </a:ext>
            </a:extLst>
          </p:cNvPr>
          <p:cNvSpPr/>
          <p:nvPr/>
        </p:nvSpPr>
        <p:spPr>
          <a:xfrm>
            <a:off x="166752" y="-4986881"/>
            <a:ext cx="17524348" cy="17524348"/>
          </a:xfrm>
          <a:prstGeom prst="arc">
            <a:avLst>
              <a:gd name="adj1" fmla="val 9620868"/>
              <a:gd name="adj2" fmla="val 15257705"/>
            </a:avLst>
          </a:prstGeom>
          <a:ln w="762000" cap="rnd">
            <a:gradFill>
              <a:gsLst>
                <a:gs pos="0">
                  <a:schemeClr val="accent6">
                    <a:lumMod val="20000"/>
                    <a:lumOff val="80000"/>
                    <a:alpha val="0"/>
                  </a:schemeClr>
                </a:gs>
                <a:gs pos="100000">
                  <a:schemeClr val="accent6">
                    <a:lumMod val="60000"/>
                    <a:lumOff val="40000"/>
                    <a:alpha val="43000"/>
                  </a:schemeClr>
                </a:gs>
              </a:gsLst>
              <a:lin ang="5400000" scaled="1"/>
            </a:gradFill>
            <a:round/>
            <a:headEnd type="none"/>
          </a:ln>
          <a:effectLst>
            <a:softEdge rad="1397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56" name="图片 55">
            <a:extLst>
              <a:ext uri="{FF2B5EF4-FFF2-40B4-BE49-F238E27FC236}">
                <a16:creationId xmlns:a16="http://schemas.microsoft.com/office/drawing/2014/main" id="{B5991DA6-8F4B-CF14-9716-63996D8E72FF}"/>
              </a:ext>
            </a:extLst>
          </p:cNvPr>
          <p:cNvPicPr>
            <a:picLocks noChangeAspect="1"/>
          </p:cNvPicPr>
          <p:nvPr userDrawn="1"/>
        </p:nvPicPr>
        <p:blipFill rotWithShape="1">
          <a:blip r:embed="rId2">
            <a:alphaModFix amt="16000"/>
            <a:extLst>
              <a:ext uri="{28A0092B-C50C-407E-A947-70E740481C1C}">
                <a14:useLocalDpi xmlns:a14="http://schemas.microsoft.com/office/drawing/2010/main" val="0"/>
              </a:ext>
            </a:extLst>
          </a:blip>
          <a:srcRect l="34187" t="26481" b="8514"/>
          <a:stretch/>
        </p:blipFill>
        <p:spPr>
          <a:xfrm>
            <a:off x="9545986" y="2399997"/>
            <a:ext cx="3615628" cy="4458003"/>
          </a:xfrm>
          <a:custGeom>
            <a:avLst/>
            <a:gdLst>
              <a:gd name="connsiteX0" fmla="*/ 769100 w 3615628"/>
              <a:gd name="connsiteY0" fmla="*/ 0 h 5041899"/>
              <a:gd name="connsiteX1" fmla="*/ 3615628 w 3615628"/>
              <a:gd name="connsiteY1" fmla="*/ 0 h 5041899"/>
              <a:gd name="connsiteX2" fmla="*/ 3615628 w 3615628"/>
              <a:gd name="connsiteY2" fmla="*/ 5041899 h 5041899"/>
              <a:gd name="connsiteX3" fmla="*/ 0 w 3615628"/>
              <a:gd name="connsiteY3" fmla="*/ 5041899 h 5041899"/>
              <a:gd name="connsiteX4" fmla="*/ 0 w 3615628"/>
              <a:gd name="connsiteY4" fmla="*/ 1612901 h 5041899"/>
              <a:gd name="connsiteX5" fmla="*/ 769100 w 3615628"/>
              <a:gd name="connsiteY5" fmla="*/ 1612901 h 504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5628" h="5041899">
                <a:moveTo>
                  <a:pt x="769100" y="0"/>
                </a:moveTo>
                <a:lnTo>
                  <a:pt x="3615628" y="0"/>
                </a:lnTo>
                <a:lnTo>
                  <a:pt x="3615628" y="5041899"/>
                </a:lnTo>
                <a:lnTo>
                  <a:pt x="0" y="5041899"/>
                </a:lnTo>
                <a:lnTo>
                  <a:pt x="0" y="1612901"/>
                </a:lnTo>
                <a:lnTo>
                  <a:pt x="769100" y="1612901"/>
                </a:lnTo>
                <a:close/>
              </a:path>
            </a:pathLst>
          </a:custGeom>
          <a:effectLst>
            <a:outerShdw blurRad="241300" dist="38100" dir="10800000" sx="103000" sy="103000" algn="r" rotWithShape="0">
              <a:prstClr val="black">
                <a:alpha val="24000"/>
              </a:prstClr>
            </a:outerShdw>
          </a:effectLst>
        </p:spPr>
      </p:pic>
      <p:sp>
        <p:nvSpPr>
          <p:cNvPr id="22" name="标题 21">
            <a:extLst>
              <a:ext uri="{FF2B5EF4-FFF2-40B4-BE49-F238E27FC236}">
                <a16:creationId xmlns:a16="http://schemas.microsoft.com/office/drawing/2014/main" id="{FD2120B6-E376-B409-5BBE-FC41BA2D26B4}"/>
              </a:ext>
            </a:extLst>
          </p:cNvPr>
          <p:cNvSpPr>
            <a:spLocks noGrp="1"/>
          </p:cNvSpPr>
          <p:nvPr>
            <p:ph type="title"/>
          </p:nvPr>
        </p:nvSpPr>
        <p:spPr>
          <a:xfrm>
            <a:off x="838200" y="292420"/>
            <a:ext cx="10515600" cy="584775"/>
          </a:xfrm>
        </p:spPr>
        <p:txBody>
          <a:bodyPr>
            <a:noAutofit/>
          </a:bodyPr>
          <a:lstStyle>
            <a:lvl1pPr>
              <a:lnSpc>
                <a:spcPct val="100000"/>
              </a:lnSpc>
              <a:defRPr sz="3200" b="1">
                <a:solidFill>
                  <a:schemeClr val="accent6">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4" name="组合 3">
            <a:extLst>
              <a:ext uri="{FF2B5EF4-FFF2-40B4-BE49-F238E27FC236}">
                <a16:creationId xmlns:a16="http://schemas.microsoft.com/office/drawing/2014/main" id="{7ECD91F3-DD5D-7014-2705-36FC2B4503B7}"/>
              </a:ext>
            </a:extLst>
          </p:cNvPr>
          <p:cNvGrpSpPr/>
          <p:nvPr userDrawn="1"/>
        </p:nvGrpSpPr>
        <p:grpSpPr>
          <a:xfrm>
            <a:off x="317799" y="351676"/>
            <a:ext cx="527658" cy="520139"/>
            <a:chOff x="2705282" y="-3219742"/>
            <a:chExt cx="3882553" cy="3827231"/>
          </a:xfrm>
        </p:grpSpPr>
        <p:grpSp>
          <p:nvGrpSpPr>
            <p:cNvPr id="26" name="组合 25">
              <a:extLst>
                <a:ext uri="{FF2B5EF4-FFF2-40B4-BE49-F238E27FC236}">
                  <a16:creationId xmlns:a16="http://schemas.microsoft.com/office/drawing/2014/main" id="{6225D5C4-0177-9E33-61D8-FB1570DD93CE}"/>
                </a:ext>
              </a:extLst>
            </p:cNvPr>
            <p:cNvGrpSpPr/>
            <p:nvPr userDrawn="1"/>
          </p:nvGrpSpPr>
          <p:grpSpPr>
            <a:xfrm flipH="1">
              <a:off x="2705282" y="-3185478"/>
              <a:ext cx="1745027" cy="2196496"/>
              <a:chOff x="1132808" y="-3513156"/>
              <a:chExt cx="3235468" cy="4072542"/>
            </a:xfrm>
            <a:solidFill>
              <a:schemeClr val="accent6">
                <a:lumMod val="20000"/>
                <a:lumOff val="80000"/>
              </a:schemeClr>
            </a:solidFill>
          </p:grpSpPr>
          <p:sp>
            <p:nvSpPr>
              <p:cNvPr id="24" name="任意多边形: 形状 23">
                <a:extLst>
                  <a:ext uri="{FF2B5EF4-FFF2-40B4-BE49-F238E27FC236}">
                    <a16:creationId xmlns:a16="http://schemas.microsoft.com/office/drawing/2014/main" id="{C520B807-E8C0-72CA-7BEC-96CFB7A1C592}"/>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994369B2-ECF2-0892-596D-2C0D65854B13}"/>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7" name="任意多边形: 形状 26">
                <a:extLst>
                  <a:ext uri="{FF2B5EF4-FFF2-40B4-BE49-F238E27FC236}">
                    <a16:creationId xmlns:a16="http://schemas.microsoft.com/office/drawing/2014/main" id="{E2E1CBEC-1C48-C4D2-E66D-6AB6F623DD2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28" name="任意多边形: 形状 27">
                <a:extLst>
                  <a:ext uri="{FF2B5EF4-FFF2-40B4-BE49-F238E27FC236}">
                    <a16:creationId xmlns:a16="http://schemas.microsoft.com/office/drawing/2014/main" id="{F27B0E6A-85E8-BEAC-CC22-0683924930C5}"/>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30" name="组合 29">
              <a:extLst>
                <a:ext uri="{FF2B5EF4-FFF2-40B4-BE49-F238E27FC236}">
                  <a16:creationId xmlns:a16="http://schemas.microsoft.com/office/drawing/2014/main" id="{76837CC9-F252-E81B-91F8-302F109A8786}"/>
                </a:ext>
              </a:extLst>
            </p:cNvPr>
            <p:cNvGrpSpPr/>
            <p:nvPr userDrawn="1"/>
          </p:nvGrpSpPr>
          <p:grpSpPr>
            <a:xfrm rot="3111673" flipH="1">
              <a:off x="3799518" y="-3445476"/>
              <a:ext cx="1745027" cy="2196496"/>
              <a:chOff x="1132808" y="-3513156"/>
              <a:chExt cx="3235468" cy="4072542"/>
            </a:xfrm>
            <a:solidFill>
              <a:schemeClr val="accent6">
                <a:lumMod val="20000"/>
                <a:lumOff val="80000"/>
              </a:schemeClr>
            </a:solidFill>
          </p:grpSpPr>
          <p:sp>
            <p:nvSpPr>
              <p:cNvPr id="31" name="任意多边形: 形状 30">
                <a:extLst>
                  <a:ext uri="{FF2B5EF4-FFF2-40B4-BE49-F238E27FC236}">
                    <a16:creationId xmlns:a16="http://schemas.microsoft.com/office/drawing/2014/main" id="{9498C328-D8F7-3D07-5F35-EA2B82EA31BB}"/>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任意多边形: 形状 31">
                <a:extLst>
                  <a:ext uri="{FF2B5EF4-FFF2-40B4-BE49-F238E27FC236}">
                    <a16:creationId xmlns:a16="http://schemas.microsoft.com/office/drawing/2014/main" id="{B9B1C457-7CE1-C8FC-7067-C133BB11D00E}"/>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任意多边形: 形状 32">
                <a:extLst>
                  <a:ext uri="{FF2B5EF4-FFF2-40B4-BE49-F238E27FC236}">
                    <a16:creationId xmlns:a16="http://schemas.microsoft.com/office/drawing/2014/main" id="{8948CA4C-979C-862C-C13C-4A818B43C91C}"/>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4" name="任意多边形: 形状 33">
                <a:extLst>
                  <a:ext uri="{FF2B5EF4-FFF2-40B4-BE49-F238E27FC236}">
                    <a16:creationId xmlns:a16="http://schemas.microsoft.com/office/drawing/2014/main" id="{548DE481-D444-7ABA-3427-4B73D3ECF077}"/>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35" name="组合 34">
              <a:extLst>
                <a:ext uri="{FF2B5EF4-FFF2-40B4-BE49-F238E27FC236}">
                  <a16:creationId xmlns:a16="http://schemas.microsoft.com/office/drawing/2014/main" id="{FF1B7A2E-1B9F-8BC6-D2EF-572FA69796D3}"/>
                </a:ext>
              </a:extLst>
            </p:cNvPr>
            <p:cNvGrpSpPr/>
            <p:nvPr userDrawn="1"/>
          </p:nvGrpSpPr>
          <p:grpSpPr>
            <a:xfrm rot="5664321" flipH="1">
              <a:off x="4617073" y="-2926229"/>
              <a:ext cx="1745027" cy="2196496"/>
              <a:chOff x="1132808" y="-3513156"/>
              <a:chExt cx="3235468" cy="4072542"/>
            </a:xfrm>
            <a:solidFill>
              <a:schemeClr val="accent6">
                <a:lumMod val="20000"/>
                <a:lumOff val="80000"/>
              </a:schemeClr>
            </a:solidFill>
          </p:grpSpPr>
          <p:sp>
            <p:nvSpPr>
              <p:cNvPr id="36" name="任意多边形: 形状 35">
                <a:extLst>
                  <a:ext uri="{FF2B5EF4-FFF2-40B4-BE49-F238E27FC236}">
                    <a16:creationId xmlns:a16="http://schemas.microsoft.com/office/drawing/2014/main" id="{FE3FAF70-6582-FD43-0BC8-9ED012B183E0}"/>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7" name="任意多边形: 形状 36">
                <a:extLst>
                  <a:ext uri="{FF2B5EF4-FFF2-40B4-BE49-F238E27FC236}">
                    <a16:creationId xmlns:a16="http://schemas.microsoft.com/office/drawing/2014/main" id="{DE7ED801-19A9-7E26-92EE-0735F7C97335}"/>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8" name="任意多边形: 形状 37">
                <a:extLst>
                  <a:ext uri="{FF2B5EF4-FFF2-40B4-BE49-F238E27FC236}">
                    <a16:creationId xmlns:a16="http://schemas.microsoft.com/office/drawing/2014/main" id="{C21AB43F-4FA5-303A-2F8F-0BA7D2C4ED8D}"/>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39" name="任意多边形: 形状 38">
                <a:extLst>
                  <a:ext uri="{FF2B5EF4-FFF2-40B4-BE49-F238E27FC236}">
                    <a16:creationId xmlns:a16="http://schemas.microsoft.com/office/drawing/2014/main" id="{1AA0A2A6-B5B9-DACA-03B3-DB96D3350D4E}"/>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0" name="组合 39">
              <a:extLst>
                <a:ext uri="{FF2B5EF4-FFF2-40B4-BE49-F238E27FC236}">
                  <a16:creationId xmlns:a16="http://schemas.microsoft.com/office/drawing/2014/main" id="{BE63CCD3-EB73-E3A6-4327-2D917CD0B10A}"/>
                </a:ext>
              </a:extLst>
            </p:cNvPr>
            <p:cNvGrpSpPr/>
            <p:nvPr userDrawn="1"/>
          </p:nvGrpSpPr>
          <p:grpSpPr>
            <a:xfrm rot="8697720" flipH="1">
              <a:off x="4479438" y="-2035075"/>
              <a:ext cx="1745027" cy="2196496"/>
              <a:chOff x="1132808" y="-3513156"/>
              <a:chExt cx="3235468" cy="4072542"/>
            </a:xfrm>
            <a:solidFill>
              <a:schemeClr val="accent6">
                <a:lumMod val="20000"/>
                <a:lumOff val="80000"/>
              </a:schemeClr>
            </a:solidFill>
          </p:grpSpPr>
          <p:sp>
            <p:nvSpPr>
              <p:cNvPr id="41" name="任意多边形: 形状 40">
                <a:extLst>
                  <a:ext uri="{FF2B5EF4-FFF2-40B4-BE49-F238E27FC236}">
                    <a16:creationId xmlns:a16="http://schemas.microsoft.com/office/drawing/2014/main" id="{4F8B72F5-B8F8-0F7E-F3A1-A914EC443AE3}"/>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2" name="任意多边形: 形状 41">
                <a:extLst>
                  <a:ext uri="{FF2B5EF4-FFF2-40B4-BE49-F238E27FC236}">
                    <a16:creationId xmlns:a16="http://schemas.microsoft.com/office/drawing/2014/main" id="{148D4931-190D-14E2-91F1-9CABC36FB2A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3" name="任意多边形: 形状 42">
                <a:extLst>
                  <a:ext uri="{FF2B5EF4-FFF2-40B4-BE49-F238E27FC236}">
                    <a16:creationId xmlns:a16="http://schemas.microsoft.com/office/drawing/2014/main" id="{8370603A-A944-2FF0-96E7-65AB3E7130F9}"/>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44" name="任意多边形: 形状 43">
                <a:extLst>
                  <a:ext uri="{FF2B5EF4-FFF2-40B4-BE49-F238E27FC236}">
                    <a16:creationId xmlns:a16="http://schemas.microsoft.com/office/drawing/2014/main" id="{7AE3AE84-EA67-3812-E7BA-7DBC9FEE32B1}"/>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45" name="组合 44">
              <a:extLst>
                <a:ext uri="{FF2B5EF4-FFF2-40B4-BE49-F238E27FC236}">
                  <a16:creationId xmlns:a16="http://schemas.microsoft.com/office/drawing/2014/main" id="{03FC1FF0-17E6-9F58-A7D7-A49979A3CB19}"/>
                </a:ext>
              </a:extLst>
            </p:cNvPr>
            <p:cNvGrpSpPr/>
            <p:nvPr userDrawn="1"/>
          </p:nvGrpSpPr>
          <p:grpSpPr>
            <a:xfrm rot="12963721" flipH="1">
              <a:off x="3649358" y="-1589007"/>
              <a:ext cx="1745027" cy="2196496"/>
              <a:chOff x="1132808" y="-3513156"/>
              <a:chExt cx="3235468" cy="4072542"/>
            </a:xfrm>
            <a:solidFill>
              <a:schemeClr val="accent6">
                <a:lumMod val="20000"/>
                <a:lumOff val="80000"/>
              </a:schemeClr>
            </a:solidFill>
          </p:grpSpPr>
          <p:sp>
            <p:nvSpPr>
              <p:cNvPr id="46" name="任意多边形: 形状 45">
                <a:extLst>
                  <a:ext uri="{FF2B5EF4-FFF2-40B4-BE49-F238E27FC236}">
                    <a16:creationId xmlns:a16="http://schemas.microsoft.com/office/drawing/2014/main" id="{6660ABEC-865C-D7CE-D4DA-1AB1B9F0405A}"/>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7" name="任意多边形: 形状 46">
                <a:extLst>
                  <a:ext uri="{FF2B5EF4-FFF2-40B4-BE49-F238E27FC236}">
                    <a16:creationId xmlns:a16="http://schemas.microsoft.com/office/drawing/2014/main" id="{6B41D9F9-4B08-2238-2E60-016B235EF6B0}"/>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8" name="任意多边形: 形状 47">
                <a:extLst>
                  <a:ext uri="{FF2B5EF4-FFF2-40B4-BE49-F238E27FC236}">
                    <a16:creationId xmlns:a16="http://schemas.microsoft.com/office/drawing/2014/main" id="{5CF7ABF1-0216-3837-C486-7741711C1E04}"/>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49" name="任意多边形: 形状 48">
                <a:extLst>
                  <a:ext uri="{FF2B5EF4-FFF2-40B4-BE49-F238E27FC236}">
                    <a16:creationId xmlns:a16="http://schemas.microsoft.com/office/drawing/2014/main" id="{7190868B-F93D-CA19-AF92-D0C2C97CDDC3}"/>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nvGrpSpPr>
            <p:cNvPr id="50" name="组合 49">
              <a:extLst>
                <a:ext uri="{FF2B5EF4-FFF2-40B4-BE49-F238E27FC236}">
                  <a16:creationId xmlns:a16="http://schemas.microsoft.com/office/drawing/2014/main" id="{7D022766-4885-675C-BC62-4BDAFB474EE6}"/>
                </a:ext>
              </a:extLst>
            </p:cNvPr>
            <p:cNvGrpSpPr/>
            <p:nvPr userDrawn="1"/>
          </p:nvGrpSpPr>
          <p:grpSpPr>
            <a:xfrm rot="15902683" flipH="1">
              <a:off x="2949862" y="-2006343"/>
              <a:ext cx="1745027" cy="2196496"/>
              <a:chOff x="1132808" y="-3513156"/>
              <a:chExt cx="3235468" cy="4072542"/>
            </a:xfrm>
            <a:solidFill>
              <a:schemeClr val="accent6">
                <a:lumMod val="20000"/>
                <a:lumOff val="80000"/>
              </a:schemeClr>
            </a:solidFill>
          </p:grpSpPr>
          <p:sp>
            <p:nvSpPr>
              <p:cNvPr id="51" name="任意多边形: 形状 50">
                <a:extLst>
                  <a:ext uri="{FF2B5EF4-FFF2-40B4-BE49-F238E27FC236}">
                    <a16:creationId xmlns:a16="http://schemas.microsoft.com/office/drawing/2014/main" id="{07129DBD-CDF4-ED33-9760-D630AE1D4D8E}"/>
                  </a:ext>
                </a:extLst>
              </p:cNvPr>
              <p:cNvSpPr/>
              <p:nvPr userDrawn="1"/>
            </p:nvSpPr>
            <p:spPr>
              <a:xfrm>
                <a:off x="1132808" y="-3513156"/>
                <a:ext cx="3235468" cy="4020808"/>
              </a:xfrm>
              <a:custGeom>
                <a:avLst/>
                <a:gdLst>
                  <a:gd name="connsiteX0" fmla="*/ 0 w 3111500"/>
                  <a:gd name="connsiteY0" fmla="*/ 4000500 h 4000500"/>
                  <a:gd name="connsiteX1" fmla="*/ 127000 w 3111500"/>
                  <a:gd name="connsiteY1" fmla="*/ 2514600 h 4000500"/>
                  <a:gd name="connsiteX2" fmla="*/ 571500 w 3111500"/>
                  <a:gd name="connsiteY2" fmla="*/ 1333500 h 4000500"/>
                  <a:gd name="connsiteX3" fmla="*/ 1143000 w 3111500"/>
                  <a:gd name="connsiteY3" fmla="*/ 482600 h 4000500"/>
                  <a:gd name="connsiteX4" fmla="*/ 1651000 w 3111500"/>
                  <a:gd name="connsiteY4" fmla="*/ 127000 h 4000500"/>
                  <a:gd name="connsiteX5" fmla="*/ 2413000 w 3111500"/>
                  <a:gd name="connsiteY5" fmla="*/ 0 h 4000500"/>
                  <a:gd name="connsiteX6" fmla="*/ 2921000 w 3111500"/>
                  <a:gd name="connsiteY6" fmla="*/ 444500 h 4000500"/>
                  <a:gd name="connsiteX7" fmla="*/ 3111500 w 3111500"/>
                  <a:gd name="connsiteY7" fmla="*/ 1143000 h 4000500"/>
                  <a:gd name="connsiteX8" fmla="*/ 2921000 w 3111500"/>
                  <a:gd name="connsiteY8" fmla="*/ 1714500 h 4000500"/>
                  <a:gd name="connsiteX9" fmla="*/ 2578100 w 3111500"/>
                  <a:gd name="connsiteY9" fmla="*/ 2095500 h 4000500"/>
                  <a:gd name="connsiteX10" fmla="*/ 1841500 w 3111500"/>
                  <a:gd name="connsiteY10" fmla="*/ 2514600 h 4000500"/>
                  <a:gd name="connsiteX11" fmla="*/ 0 w 3111500"/>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537 h 4003537"/>
                  <a:gd name="connsiteX1" fmla="*/ 243593 w 3228093"/>
                  <a:gd name="connsiteY1" fmla="*/ 2517637 h 4003537"/>
                  <a:gd name="connsiteX2" fmla="*/ 688093 w 3228093"/>
                  <a:gd name="connsiteY2" fmla="*/ 1336537 h 4003537"/>
                  <a:gd name="connsiteX3" fmla="*/ 1259593 w 3228093"/>
                  <a:gd name="connsiteY3" fmla="*/ 485637 h 4003537"/>
                  <a:gd name="connsiteX4" fmla="*/ 1767593 w 3228093"/>
                  <a:gd name="connsiteY4" fmla="*/ 130037 h 4003537"/>
                  <a:gd name="connsiteX5" fmla="*/ 2529593 w 3228093"/>
                  <a:gd name="connsiteY5" fmla="*/ 3037 h 4003537"/>
                  <a:gd name="connsiteX6" fmla="*/ 3037593 w 3228093"/>
                  <a:gd name="connsiteY6" fmla="*/ 447537 h 4003537"/>
                  <a:gd name="connsiteX7" fmla="*/ 3228093 w 3228093"/>
                  <a:gd name="connsiteY7" fmla="*/ 1146037 h 4003537"/>
                  <a:gd name="connsiteX8" fmla="*/ 3037593 w 3228093"/>
                  <a:gd name="connsiteY8" fmla="*/ 1717537 h 4003537"/>
                  <a:gd name="connsiteX9" fmla="*/ 2694693 w 3228093"/>
                  <a:gd name="connsiteY9" fmla="*/ 2098537 h 4003537"/>
                  <a:gd name="connsiteX10" fmla="*/ 1958093 w 3228093"/>
                  <a:gd name="connsiteY10" fmla="*/ 2517637 h 4003537"/>
                  <a:gd name="connsiteX11" fmla="*/ 116593 w 3228093"/>
                  <a:gd name="connsiteY11" fmla="*/ 4003537 h 4003537"/>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39743"/>
                  <a:gd name="connsiteY0" fmla="*/ 4000500 h 4000500"/>
                  <a:gd name="connsiteX1" fmla="*/ 243593 w 3239743"/>
                  <a:gd name="connsiteY1" fmla="*/ 2514600 h 4000500"/>
                  <a:gd name="connsiteX2" fmla="*/ 688093 w 3239743"/>
                  <a:gd name="connsiteY2" fmla="*/ 1333500 h 4000500"/>
                  <a:gd name="connsiteX3" fmla="*/ 1259593 w 3239743"/>
                  <a:gd name="connsiteY3" fmla="*/ 482600 h 4000500"/>
                  <a:gd name="connsiteX4" fmla="*/ 1767593 w 3239743"/>
                  <a:gd name="connsiteY4" fmla="*/ 127000 h 4000500"/>
                  <a:gd name="connsiteX5" fmla="*/ 2529593 w 3239743"/>
                  <a:gd name="connsiteY5" fmla="*/ 0 h 4000500"/>
                  <a:gd name="connsiteX6" fmla="*/ 3037593 w 3239743"/>
                  <a:gd name="connsiteY6" fmla="*/ 444500 h 4000500"/>
                  <a:gd name="connsiteX7" fmla="*/ 3228093 w 3239743"/>
                  <a:gd name="connsiteY7" fmla="*/ 1143000 h 4000500"/>
                  <a:gd name="connsiteX8" fmla="*/ 3037593 w 3239743"/>
                  <a:gd name="connsiteY8" fmla="*/ 1714500 h 4000500"/>
                  <a:gd name="connsiteX9" fmla="*/ 2694693 w 3239743"/>
                  <a:gd name="connsiteY9" fmla="*/ 2095500 h 4000500"/>
                  <a:gd name="connsiteX10" fmla="*/ 1958093 w 3239743"/>
                  <a:gd name="connsiteY10" fmla="*/ 2514600 h 4000500"/>
                  <a:gd name="connsiteX11" fmla="*/ 116593 w 323974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0500 h 4000500"/>
                  <a:gd name="connsiteX1" fmla="*/ 243593 w 3228093"/>
                  <a:gd name="connsiteY1" fmla="*/ 2514600 h 4000500"/>
                  <a:gd name="connsiteX2" fmla="*/ 688093 w 3228093"/>
                  <a:gd name="connsiteY2" fmla="*/ 1333500 h 4000500"/>
                  <a:gd name="connsiteX3" fmla="*/ 1259593 w 3228093"/>
                  <a:gd name="connsiteY3" fmla="*/ 482600 h 4000500"/>
                  <a:gd name="connsiteX4" fmla="*/ 1767593 w 3228093"/>
                  <a:gd name="connsiteY4" fmla="*/ 127000 h 4000500"/>
                  <a:gd name="connsiteX5" fmla="*/ 2529593 w 3228093"/>
                  <a:gd name="connsiteY5" fmla="*/ 0 h 4000500"/>
                  <a:gd name="connsiteX6" fmla="*/ 3037593 w 3228093"/>
                  <a:gd name="connsiteY6" fmla="*/ 444500 h 4000500"/>
                  <a:gd name="connsiteX7" fmla="*/ 3228093 w 3228093"/>
                  <a:gd name="connsiteY7" fmla="*/ 1143000 h 4000500"/>
                  <a:gd name="connsiteX8" fmla="*/ 3037593 w 3228093"/>
                  <a:gd name="connsiteY8" fmla="*/ 1714500 h 4000500"/>
                  <a:gd name="connsiteX9" fmla="*/ 2694693 w 3228093"/>
                  <a:gd name="connsiteY9" fmla="*/ 2095500 h 4000500"/>
                  <a:gd name="connsiteX10" fmla="*/ 1958093 w 3228093"/>
                  <a:gd name="connsiteY10" fmla="*/ 2514600 h 4000500"/>
                  <a:gd name="connsiteX11" fmla="*/ 116593 w 3228093"/>
                  <a:gd name="connsiteY11" fmla="*/ 4000500 h 4000500"/>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093"/>
                  <a:gd name="connsiteY0" fmla="*/ 4003208 h 4003208"/>
                  <a:gd name="connsiteX1" fmla="*/ 243593 w 3228093"/>
                  <a:gd name="connsiteY1" fmla="*/ 2517308 h 4003208"/>
                  <a:gd name="connsiteX2" fmla="*/ 688093 w 3228093"/>
                  <a:gd name="connsiteY2" fmla="*/ 1336208 h 4003208"/>
                  <a:gd name="connsiteX3" fmla="*/ 1259593 w 3228093"/>
                  <a:gd name="connsiteY3" fmla="*/ 485308 h 4003208"/>
                  <a:gd name="connsiteX4" fmla="*/ 1767593 w 3228093"/>
                  <a:gd name="connsiteY4" fmla="*/ 129708 h 4003208"/>
                  <a:gd name="connsiteX5" fmla="*/ 2529593 w 3228093"/>
                  <a:gd name="connsiteY5" fmla="*/ 2708 h 4003208"/>
                  <a:gd name="connsiteX6" fmla="*/ 3037593 w 3228093"/>
                  <a:gd name="connsiteY6" fmla="*/ 447208 h 4003208"/>
                  <a:gd name="connsiteX7" fmla="*/ 3228093 w 3228093"/>
                  <a:gd name="connsiteY7" fmla="*/ 1145708 h 4003208"/>
                  <a:gd name="connsiteX8" fmla="*/ 3037593 w 3228093"/>
                  <a:gd name="connsiteY8" fmla="*/ 1717208 h 4003208"/>
                  <a:gd name="connsiteX9" fmla="*/ 2694693 w 3228093"/>
                  <a:gd name="connsiteY9" fmla="*/ 2098208 h 4003208"/>
                  <a:gd name="connsiteX10" fmla="*/ 1958093 w 3228093"/>
                  <a:gd name="connsiteY10" fmla="*/ 2517308 h 4003208"/>
                  <a:gd name="connsiteX11" fmla="*/ 116593 w 322809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98208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49223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94693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16593 w 3228143"/>
                  <a:gd name="connsiteY0" fmla="*/ 4003208 h 4003208"/>
                  <a:gd name="connsiteX1" fmla="*/ 243593 w 3228143"/>
                  <a:gd name="connsiteY1" fmla="*/ 2517308 h 4003208"/>
                  <a:gd name="connsiteX2" fmla="*/ 688093 w 3228143"/>
                  <a:gd name="connsiteY2" fmla="*/ 1336208 h 4003208"/>
                  <a:gd name="connsiteX3" fmla="*/ 1259593 w 3228143"/>
                  <a:gd name="connsiteY3" fmla="*/ 485308 h 4003208"/>
                  <a:gd name="connsiteX4" fmla="*/ 1767593 w 3228143"/>
                  <a:gd name="connsiteY4" fmla="*/ 129708 h 4003208"/>
                  <a:gd name="connsiteX5" fmla="*/ 2529593 w 3228143"/>
                  <a:gd name="connsiteY5" fmla="*/ 2708 h 4003208"/>
                  <a:gd name="connsiteX6" fmla="*/ 3037593 w 3228143"/>
                  <a:gd name="connsiteY6" fmla="*/ 447208 h 4003208"/>
                  <a:gd name="connsiteX7" fmla="*/ 3228093 w 3228143"/>
                  <a:gd name="connsiteY7" fmla="*/ 1145708 h 4003208"/>
                  <a:gd name="connsiteX8" fmla="*/ 3037593 w 3228143"/>
                  <a:gd name="connsiteY8" fmla="*/ 1717208 h 4003208"/>
                  <a:gd name="connsiteX9" fmla="*/ 2634821 w 3228143"/>
                  <a:gd name="connsiteY9" fmla="*/ 2065552 h 4003208"/>
                  <a:gd name="connsiteX10" fmla="*/ 1958093 w 3228143"/>
                  <a:gd name="connsiteY10" fmla="*/ 2517308 h 4003208"/>
                  <a:gd name="connsiteX11" fmla="*/ 116593 w 3228143"/>
                  <a:gd name="connsiteY11" fmla="*/ 4003208 h 4003208"/>
                  <a:gd name="connsiteX0" fmla="*/ 125151 w 3236701"/>
                  <a:gd name="connsiteY0" fmla="*/ 4003208 h 4003208"/>
                  <a:gd name="connsiteX1" fmla="*/ 252151 w 3236701"/>
                  <a:gd name="connsiteY1" fmla="*/ 2517308 h 4003208"/>
                  <a:gd name="connsiteX2" fmla="*/ 696651 w 3236701"/>
                  <a:gd name="connsiteY2" fmla="*/ 1336208 h 4003208"/>
                  <a:gd name="connsiteX3" fmla="*/ 1268151 w 3236701"/>
                  <a:gd name="connsiteY3" fmla="*/ 485308 h 4003208"/>
                  <a:gd name="connsiteX4" fmla="*/ 1776151 w 3236701"/>
                  <a:gd name="connsiteY4" fmla="*/ 129708 h 4003208"/>
                  <a:gd name="connsiteX5" fmla="*/ 2538151 w 3236701"/>
                  <a:gd name="connsiteY5" fmla="*/ 2708 h 4003208"/>
                  <a:gd name="connsiteX6" fmla="*/ 3046151 w 3236701"/>
                  <a:gd name="connsiteY6" fmla="*/ 447208 h 4003208"/>
                  <a:gd name="connsiteX7" fmla="*/ 3236651 w 3236701"/>
                  <a:gd name="connsiteY7" fmla="*/ 1145708 h 4003208"/>
                  <a:gd name="connsiteX8" fmla="*/ 3046151 w 3236701"/>
                  <a:gd name="connsiteY8" fmla="*/ 1717208 h 4003208"/>
                  <a:gd name="connsiteX9" fmla="*/ 2643379 w 3236701"/>
                  <a:gd name="connsiteY9" fmla="*/ 2065552 h 4003208"/>
                  <a:gd name="connsiteX10" fmla="*/ 1966651 w 3236701"/>
                  <a:gd name="connsiteY10" fmla="*/ 2517308 h 4003208"/>
                  <a:gd name="connsiteX11" fmla="*/ 125151 w 3236701"/>
                  <a:gd name="connsiteY11" fmla="*/ 4003208 h 4003208"/>
                  <a:gd name="connsiteX0" fmla="*/ 131981 w 3243531"/>
                  <a:gd name="connsiteY0" fmla="*/ 4003208 h 4003208"/>
                  <a:gd name="connsiteX1" fmla="*/ 231767 w 3243531"/>
                  <a:gd name="connsiteY1" fmla="*/ 2517308 h 4003208"/>
                  <a:gd name="connsiteX2" fmla="*/ 703481 w 3243531"/>
                  <a:gd name="connsiteY2" fmla="*/ 1336208 h 4003208"/>
                  <a:gd name="connsiteX3" fmla="*/ 1274981 w 3243531"/>
                  <a:gd name="connsiteY3" fmla="*/ 485308 h 4003208"/>
                  <a:gd name="connsiteX4" fmla="*/ 1782981 w 3243531"/>
                  <a:gd name="connsiteY4" fmla="*/ 129708 h 4003208"/>
                  <a:gd name="connsiteX5" fmla="*/ 2544981 w 3243531"/>
                  <a:gd name="connsiteY5" fmla="*/ 2708 h 4003208"/>
                  <a:gd name="connsiteX6" fmla="*/ 3052981 w 3243531"/>
                  <a:gd name="connsiteY6" fmla="*/ 447208 h 4003208"/>
                  <a:gd name="connsiteX7" fmla="*/ 3243481 w 3243531"/>
                  <a:gd name="connsiteY7" fmla="*/ 1145708 h 4003208"/>
                  <a:gd name="connsiteX8" fmla="*/ 3052981 w 3243531"/>
                  <a:gd name="connsiteY8" fmla="*/ 1717208 h 4003208"/>
                  <a:gd name="connsiteX9" fmla="*/ 2650209 w 3243531"/>
                  <a:gd name="connsiteY9" fmla="*/ 2065552 h 4003208"/>
                  <a:gd name="connsiteX10" fmla="*/ 1973481 w 3243531"/>
                  <a:gd name="connsiteY10" fmla="*/ 2517308 h 4003208"/>
                  <a:gd name="connsiteX11" fmla="*/ 131981 w 3243531"/>
                  <a:gd name="connsiteY11" fmla="*/ 4003208 h 4003208"/>
                  <a:gd name="connsiteX0" fmla="*/ 112639 w 3278618"/>
                  <a:gd name="connsiteY0" fmla="*/ 4003208 h 4003208"/>
                  <a:gd name="connsiteX1" fmla="*/ 266854 w 3278618"/>
                  <a:gd name="connsiteY1" fmla="*/ 2517308 h 4003208"/>
                  <a:gd name="connsiteX2" fmla="*/ 738568 w 3278618"/>
                  <a:gd name="connsiteY2" fmla="*/ 1336208 h 4003208"/>
                  <a:gd name="connsiteX3" fmla="*/ 1310068 w 3278618"/>
                  <a:gd name="connsiteY3" fmla="*/ 485308 h 4003208"/>
                  <a:gd name="connsiteX4" fmla="*/ 1818068 w 3278618"/>
                  <a:gd name="connsiteY4" fmla="*/ 129708 h 4003208"/>
                  <a:gd name="connsiteX5" fmla="*/ 2580068 w 3278618"/>
                  <a:gd name="connsiteY5" fmla="*/ 2708 h 4003208"/>
                  <a:gd name="connsiteX6" fmla="*/ 3088068 w 3278618"/>
                  <a:gd name="connsiteY6" fmla="*/ 447208 h 4003208"/>
                  <a:gd name="connsiteX7" fmla="*/ 3278568 w 3278618"/>
                  <a:gd name="connsiteY7" fmla="*/ 1145708 h 4003208"/>
                  <a:gd name="connsiteX8" fmla="*/ 3088068 w 3278618"/>
                  <a:gd name="connsiteY8" fmla="*/ 1717208 h 4003208"/>
                  <a:gd name="connsiteX9" fmla="*/ 2685296 w 3278618"/>
                  <a:gd name="connsiteY9" fmla="*/ 2065552 h 4003208"/>
                  <a:gd name="connsiteX10" fmla="*/ 2008568 w 3278618"/>
                  <a:gd name="connsiteY10" fmla="*/ 2517308 h 4003208"/>
                  <a:gd name="connsiteX11" fmla="*/ 112639 w 3278618"/>
                  <a:gd name="connsiteY11" fmla="*/ 4003208 h 4003208"/>
                  <a:gd name="connsiteX0" fmla="*/ 118453 w 3251775"/>
                  <a:gd name="connsiteY0" fmla="*/ 4014094 h 4014094"/>
                  <a:gd name="connsiteX1" fmla="*/ 240011 w 3251775"/>
                  <a:gd name="connsiteY1" fmla="*/ 2517308 h 4014094"/>
                  <a:gd name="connsiteX2" fmla="*/ 711725 w 3251775"/>
                  <a:gd name="connsiteY2" fmla="*/ 1336208 h 4014094"/>
                  <a:gd name="connsiteX3" fmla="*/ 1283225 w 3251775"/>
                  <a:gd name="connsiteY3" fmla="*/ 485308 h 4014094"/>
                  <a:gd name="connsiteX4" fmla="*/ 1791225 w 3251775"/>
                  <a:gd name="connsiteY4" fmla="*/ 129708 h 4014094"/>
                  <a:gd name="connsiteX5" fmla="*/ 2553225 w 3251775"/>
                  <a:gd name="connsiteY5" fmla="*/ 2708 h 4014094"/>
                  <a:gd name="connsiteX6" fmla="*/ 3061225 w 3251775"/>
                  <a:gd name="connsiteY6" fmla="*/ 447208 h 4014094"/>
                  <a:gd name="connsiteX7" fmla="*/ 3251725 w 3251775"/>
                  <a:gd name="connsiteY7" fmla="*/ 1145708 h 4014094"/>
                  <a:gd name="connsiteX8" fmla="*/ 3061225 w 3251775"/>
                  <a:gd name="connsiteY8" fmla="*/ 1717208 h 4014094"/>
                  <a:gd name="connsiteX9" fmla="*/ 2658453 w 3251775"/>
                  <a:gd name="connsiteY9" fmla="*/ 2065552 h 4014094"/>
                  <a:gd name="connsiteX10" fmla="*/ 1981725 w 3251775"/>
                  <a:gd name="connsiteY10" fmla="*/ 2517308 h 4014094"/>
                  <a:gd name="connsiteX11" fmla="*/ 118453 w 3251775"/>
                  <a:gd name="connsiteY11" fmla="*/ 4014094 h 4014094"/>
                  <a:gd name="connsiteX0" fmla="*/ 92063 w 3225385"/>
                  <a:gd name="connsiteY0" fmla="*/ 4014094 h 4014094"/>
                  <a:gd name="connsiteX1" fmla="*/ 213621 w 3225385"/>
                  <a:gd name="connsiteY1" fmla="*/ 2517308 h 4014094"/>
                  <a:gd name="connsiteX2" fmla="*/ 685335 w 3225385"/>
                  <a:gd name="connsiteY2" fmla="*/ 1336208 h 4014094"/>
                  <a:gd name="connsiteX3" fmla="*/ 1256835 w 3225385"/>
                  <a:gd name="connsiteY3" fmla="*/ 485308 h 4014094"/>
                  <a:gd name="connsiteX4" fmla="*/ 1764835 w 3225385"/>
                  <a:gd name="connsiteY4" fmla="*/ 129708 h 4014094"/>
                  <a:gd name="connsiteX5" fmla="*/ 2526835 w 3225385"/>
                  <a:gd name="connsiteY5" fmla="*/ 2708 h 4014094"/>
                  <a:gd name="connsiteX6" fmla="*/ 3034835 w 3225385"/>
                  <a:gd name="connsiteY6" fmla="*/ 447208 h 4014094"/>
                  <a:gd name="connsiteX7" fmla="*/ 3225335 w 3225385"/>
                  <a:gd name="connsiteY7" fmla="*/ 1145708 h 4014094"/>
                  <a:gd name="connsiteX8" fmla="*/ 3034835 w 3225385"/>
                  <a:gd name="connsiteY8" fmla="*/ 1717208 h 4014094"/>
                  <a:gd name="connsiteX9" fmla="*/ 2632063 w 3225385"/>
                  <a:gd name="connsiteY9" fmla="*/ 2065552 h 4014094"/>
                  <a:gd name="connsiteX10" fmla="*/ 1955335 w 3225385"/>
                  <a:gd name="connsiteY10" fmla="*/ 2517308 h 4014094"/>
                  <a:gd name="connsiteX11" fmla="*/ 92063 w 3225385"/>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094 h 4014094"/>
                  <a:gd name="connsiteX1" fmla="*/ 180161 w 3235468"/>
                  <a:gd name="connsiteY1" fmla="*/ 2517308 h 4014094"/>
                  <a:gd name="connsiteX2" fmla="*/ 695418 w 3235468"/>
                  <a:gd name="connsiteY2" fmla="*/ 1336208 h 4014094"/>
                  <a:gd name="connsiteX3" fmla="*/ 1266918 w 3235468"/>
                  <a:gd name="connsiteY3" fmla="*/ 485308 h 4014094"/>
                  <a:gd name="connsiteX4" fmla="*/ 1774918 w 3235468"/>
                  <a:gd name="connsiteY4" fmla="*/ 129708 h 4014094"/>
                  <a:gd name="connsiteX5" fmla="*/ 2536918 w 3235468"/>
                  <a:gd name="connsiteY5" fmla="*/ 2708 h 4014094"/>
                  <a:gd name="connsiteX6" fmla="*/ 3044918 w 3235468"/>
                  <a:gd name="connsiteY6" fmla="*/ 447208 h 4014094"/>
                  <a:gd name="connsiteX7" fmla="*/ 3235418 w 3235468"/>
                  <a:gd name="connsiteY7" fmla="*/ 1145708 h 4014094"/>
                  <a:gd name="connsiteX8" fmla="*/ 3044918 w 3235468"/>
                  <a:gd name="connsiteY8" fmla="*/ 1717208 h 4014094"/>
                  <a:gd name="connsiteX9" fmla="*/ 2642146 w 3235468"/>
                  <a:gd name="connsiteY9" fmla="*/ 2065552 h 4014094"/>
                  <a:gd name="connsiteX10" fmla="*/ 1965418 w 3235468"/>
                  <a:gd name="connsiteY10" fmla="*/ 2517308 h 4014094"/>
                  <a:gd name="connsiteX11" fmla="*/ 102146 w 3235468"/>
                  <a:gd name="connsiteY11" fmla="*/ 4014094 h 4014094"/>
                  <a:gd name="connsiteX0" fmla="*/ 102146 w 3235468"/>
                  <a:gd name="connsiteY0" fmla="*/ 4014605 h 4014605"/>
                  <a:gd name="connsiteX1" fmla="*/ 180161 w 3235468"/>
                  <a:gd name="connsiteY1" fmla="*/ 2517819 h 4014605"/>
                  <a:gd name="connsiteX2" fmla="*/ 695418 w 3235468"/>
                  <a:gd name="connsiteY2" fmla="*/ 1336719 h 4014605"/>
                  <a:gd name="connsiteX3" fmla="*/ 1266918 w 3235468"/>
                  <a:gd name="connsiteY3" fmla="*/ 485819 h 4014605"/>
                  <a:gd name="connsiteX4" fmla="*/ 1774918 w 3235468"/>
                  <a:gd name="connsiteY4" fmla="*/ 130219 h 4014605"/>
                  <a:gd name="connsiteX5" fmla="*/ 2536918 w 3235468"/>
                  <a:gd name="connsiteY5" fmla="*/ 3219 h 4014605"/>
                  <a:gd name="connsiteX6" fmla="*/ 3044918 w 3235468"/>
                  <a:gd name="connsiteY6" fmla="*/ 447719 h 4014605"/>
                  <a:gd name="connsiteX7" fmla="*/ 3235418 w 3235468"/>
                  <a:gd name="connsiteY7" fmla="*/ 1146219 h 4014605"/>
                  <a:gd name="connsiteX8" fmla="*/ 3044918 w 3235468"/>
                  <a:gd name="connsiteY8" fmla="*/ 1717719 h 4014605"/>
                  <a:gd name="connsiteX9" fmla="*/ 2642146 w 3235468"/>
                  <a:gd name="connsiteY9" fmla="*/ 2066063 h 4014605"/>
                  <a:gd name="connsiteX10" fmla="*/ 1965418 w 3235468"/>
                  <a:gd name="connsiteY10" fmla="*/ 2517819 h 4014605"/>
                  <a:gd name="connsiteX11" fmla="*/ 102146 w 3235468"/>
                  <a:gd name="connsiteY11" fmla="*/ 4014605 h 4014605"/>
                  <a:gd name="connsiteX0" fmla="*/ 102146 w 3235468"/>
                  <a:gd name="connsiteY0" fmla="*/ 4020808 h 4020808"/>
                  <a:gd name="connsiteX1" fmla="*/ 180161 w 3235468"/>
                  <a:gd name="connsiteY1" fmla="*/ 2524022 h 4020808"/>
                  <a:gd name="connsiteX2" fmla="*/ 695418 w 3235468"/>
                  <a:gd name="connsiteY2" fmla="*/ 1342922 h 4020808"/>
                  <a:gd name="connsiteX3" fmla="*/ 1266918 w 3235468"/>
                  <a:gd name="connsiteY3" fmla="*/ 492022 h 4020808"/>
                  <a:gd name="connsiteX4" fmla="*/ 1774918 w 3235468"/>
                  <a:gd name="connsiteY4" fmla="*/ 136422 h 4020808"/>
                  <a:gd name="connsiteX5" fmla="*/ 2536918 w 3235468"/>
                  <a:gd name="connsiteY5" fmla="*/ 9422 h 4020808"/>
                  <a:gd name="connsiteX6" fmla="*/ 3044918 w 3235468"/>
                  <a:gd name="connsiteY6" fmla="*/ 453922 h 4020808"/>
                  <a:gd name="connsiteX7" fmla="*/ 3235418 w 3235468"/>
                  <a:gd name="connsiteY7" fmla="*/ 1152422 h 4020808"/>
                  <a:gd name="connsiteX8" fmla="*/ 3044918 w 3235468"/>
                  <a:gd name="connsiteY8" fmla="*/ 1723922 h 4020808"/>
                  <a:gd name="connsiteX9" fmla="*/ 2642146 w 3235468"/>
                  <a:gd name="connsiteY9" fmla="*/ 2072266 h 4020808"/>
                  <a:gd name="connsiteX10" fmla="*/ 1965418 w 3235468"/>
                  <a:gd name="connsiteY10" fmla="*/ 2524022 h 4020808"/>
                  <a:gd name="connsiteX11" fmla="*/ 102146 w 3235468"/>
                  <a:gd name="connsiteY11" fmla="*/ 4020808 h 40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468" h="4020808">
                    <a:moveTo>
                      <a:pt x="102146" y="4020808"/>
                    </a:moveTo>
                    <a:cubicBezTo>
                      <a:pt x="-123733" y="3797651"/>
                      <a:pt x="81282" y="2970336"/>
                      <a:pt x="180161" y="2524022"/>
                    </a:cubicBezTo>
                    <a:cubicBezTo>
                      <a:pt x="279040" y="2077708"/>
                      <a:pt x="514292" y="1681589"/>
                      <a:pt x="695418" y="1342922"/>
                    </a:cubicBezTo>
                    <a:cubicBezTo>
                      <a:pt x="876544" y="1004255"/>
                      <a:pt x="1032875" y="775655"/>
                      <a:pt x="1266918" y="492022"/>
                    </a:cubicBezTo>
                    <a:cubicBezTo>
                      <a:pt x="1438649" y="283904"/>
                      <a:pt x="1562618" y="239407"/>
                      <a:pt x="1774918" y="136422"/>
                    </a:cubicBezTo>
                    <a:cubicBezTo>
                      <a:pt x="2025077" y="15072"/>
                      <a:pt x="2239375" y="-19002"/>
                      <a:pt x="2536918" y="9422"/>
                    </a:cubicBezTo>
                    <a:cubicBezTo>
                      <a:pt x="2754111" y="30170"/>
                      <a:pt x="2926814" y="264463"/>
                      <a:pt x="3044918" y="453922"/>
                    </a:cubicBezTo>
                    <a:cubicBezTo>
                      <a:pt x="3190061" y="686755"/>
                      <a:pt x="3237232" y="919589"/>
                      <a:pt x="3235418" y="1152422"/>
                    </a:cubicBezTo>
                    <a:cubicBezTo>
                      <a:pt x="3233769" y="1364083"/>
                      <a:pt x="3143797" y="1570615"/>
                      <a:pt x="3044918" y="1723922"/>
                    </a:cubicBezTo>
                    <a:cubicBezTo>
                      <a:pt x="2946039" y="1877229"/>
                      <a:pt x="2838089" y="1945266"/>
                      <a:pt x="2642146" y="2072266"/>
                    </a:cubicBezTo>
                    <a:cubicBezTo>
                      <a:pt x="2454220" y="2194070"/>
                      <a:pt x="2388751" y="2199265"/>
                      <a:pt x="1965418" y="2524022"/>
                    </a:cubicBezTo>
                    <a:cubicBezTo>
                      <a:pt x="1542085" y="2848779"/>
                      <a:pt x="715979" y="3525508"/>
                      <a:pt x="102146" y="4020808"/>
                    </a:cubicBezTo>
                    <a:close/>
                  </a:path>
                </a:pathLst>
              </a:custGeom>
              <a:grpFill/>
              <a:ln w="6350" cap="rnd">
                <a:solidFill>
                  <a:schemeClr val="accent6">
                    <a:lumMod val="60000"/>
                    <a:lumOff val="40000"/>
                  </a:schemeClr>
                </a:solidFill>
                <a:round/>
                <a:headEnd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2" name="任意多边形: 形状 51">
                <a:extLst>
                  <a:ext uri="{FF2B5EF4-FFF2-40B4-BE49-F238E27FC236}">
                    <a16:creationId xmlns:a16="http://schemas.microsoft.com/office/drawing/2014/main" id="{18D2903B-C406-5A5D-1DFF-CD907748E5DC}"/>
                  </a:ext>
                </a:extLst>
              </p:cNvPr>
              <p:cNvSpPr/>
              <p:nvPr userDrawn="1"/>
            </p:nvSpPr>
            <p:spPr>
              <a:xfrm>
                <a:off x="1263498" y="-1986642"/>
                <a:ext cx="810987" cy="2313214"/>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3" name="任意多边形: 形状 52">
                <a:extLst>
                  <a:ext uri="{FF2B5EF4-FFF2-40B4-BE49-F238E27FC236}">
                    <a16:creationId xmlns:a16="http://schemas.microsoft.com/office/drawing/2014/main" id="{BE1F4492-BC84-B0C1-A1BB-9E40AB25D9E6}"/>
                  </a:ext>
                </a:extLst>
              </p:cNvPr>
              <p:cNvSpPr/>
              <p:nvPr userDrawn="1"/>
            </p:nvSpPr>
            <p:spPr>
              <a:xfrm rot="729383">
                <a:off x="1565956" y="-2329021"/>
                <a:ext cx="971194" cy="2770179"/>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sp>
            <p:nvSpPr>
              <p:cNvPr id="54" name="任意多边形: 形状 53">
                <a:extLst>
                  <a:ext uri="{FF2B5EF4-FFF2-40B4-BE49-F238E27FC236}">
                    <a16:creationId xmlns:a16="http://schemas.microsoft.com/office/drawing/2014/main" id="{816103FB-AE7A-B4CB-F5D8-DAFBE2B43390}"/>
                  </a:ext>
                </a:extLst>
              </p:cNvPr>
              <p:cNvSpPr/>
              <p:nvPr userDrawn="1"/>
            </p:nvSpPr>
            <p:spPr>
              <a:xfrm rot="1337362">
                <a:off x="1651333" y="-1636551"/>
                <a:ext cx="769871" cy="2195937"/>
              </a:xfrm>
              <a:custGeom>
                <a:avLst/>
                <a:gdLst>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0 w 751115"/>
                  <a:gd name="connsiteY0" fmla="*/ 2324100 h 2324100"/>
                  <a:gd name="connsiteX1" fmla="*/ 751115 w 751115"/>
                  <a:gd name="connsiteY1" fmla="*/ 0 h 2324100"/>
                  <a:gd name="connsiteX0" fmla="*/ 1212 w 752327"/>
                  <a:gd name="connsiteY0" fmla="*/ 2324100 h 2324100"/>
                  <a:gd name="connsiteX1" fmla="*/ 752327 w 752327"/>
                  <a:gd name="connsiteY1" fmla="*/ 0 h 2324100"/>
                  <a:gd name="connsiteX0" fmla="*/ 86 w 751201"/>
                  <a:gd name="connsiteY0" fmla="*/ 2324100 h 2324100"/>
                  <a:gd name="connsiteX1" fmla="*/ 751201 w 751201"/>
                  <a:gd name="connsiteY1" fmla="*/ 0 h 2324100"/>
                  <a:gd name="connsiteX0" fmla="*/ 0 w 751115"/>
                  <a:gd name="connsiteY0" fmla="*/ 2324100 h 2324100"/>
                  <a:gd name="connsiteX1" fmla="*/ 751115 w 751115"/>
                  <a:gd name="connsiteY1" fmla="*/ 0 h 2324100"/>
                  <a:gd name="connsiteX0" fmla="*/ 0 w 767444"/>
                  <a:gd name="connsiteY0" fmla="*/ 2324100 h 2324100"/>
                  <a:gd name="connsiteX1" fmla="*/ 767444 w 767444"/>
                  <a:gd name="connsiteY1" fmla="*/ 0 h 2324100"/>
                  <a:gd name="connsiteX0" fmla="*/ 0 w 810987"/>
                  <a:gd name="connsiteY0" fmla="*/ 2313214 h 2313214"/>
                  <a:gd name="connsiteX1" fmla="*/ 810987 w 810987"/>
                  <a:gd name="connsiteY1" fmla="*/ 0 h 2313214"/>
                  <a:gd name="connsiteX0" fmla="*/ 0 w 810987"/>
                  <a:gd name="connsiteY0" fmla="*/ 2313214 h 2313214"/>
                  <a:gd name="connsiteX1" fmla="*/ 810987 w 810987"/>
                  <a:gd name="connsiteY1" fmla="*/ 0 h 2313214"/>
                </a:gdLst>
                <a:ahLst/>
                <a:cxnLst>
                  <a:cxn ang="0">
                    <a:pos x="connsiteX0" y="connsiteY0"/>
                  </a:cxn>
                  <a:cxn ang="0">
                    <a:pos x="connsiteX1" y="connsiteY1"/>
                  </a:cxn>
                </a:cxnLst>
                <a:rect l="l" t="t" r="r" b="b"/>
                <a:pathLst>
                  <a:path w="810987" h="2313214">
                    <a:moveTo>
                      <a:pt x="0" y="2313214"/>
                    </a:moveTo>
                    <a:cubicBezTo>
                      <a:pt x="97972" y="1146628"/>
                      <a:pt x="310243" y="742042"/>
                      <a:pt x="810987" y="0"/>
                    </a:cubicBezTo>
                  </a:path>
                </a:pathLst>
              </a:custGeom>
              <a:grpFill/>
              <a:ln w="6350" cap="rnd">
                <a:solidFill>
                  <a:schemeClr val="accent6">
                    <a:lumMod val="60000"/>
                    <a:lumOff val="40000"/>
                  </a:schemeClr>
                </a:solidFill>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61" name="文本占位符 19">
            <a:extLst>
              <a:ext uri="{FF2B5EF4-FFF2-40B4-BE49-F238E27FC236}">
                <a16:creationId xmlns:a16="http://schemas.microsoft.com/office/drawing/2014/main" id="{5D06D427-EB2F-62DD-63A9-107752E34608}"/>
              </a:ext>
            </a:extLst>
          </p:cNvPr>
          <p:cNvSpPr>
            <a:spLocks noGrp="1"/>
          </p:cNvSpPr>
          <p:nvPr>
            <p:ph type="body" sz="quarter" idx="17" hasCustomPrompt="1"/>
          </p:nvPr>
        </p:nvSpPr>
        <p:spPr>
          <a:xfrm>
            <a:off x="838200" y="807045"/>
            <a:ext cx="3601980" cy="246221"/>
          </a:xfrm>
        </p:spPr>
        <p:txBody>
          <a:bodyPr wrap="square">
            <a:noAutofit/>
          </a:bodyPr>
          <a:lstStyle>
            <a:lvl1pPr marL="0" indent="0" algn="l">
              <a:lnSpc>
                <a:spcPct val="100000"/>
              </a:lnSpc>
              <a:spcBef>
                <a:spcPts val="0"/>
              </a:spcBef>
              <a:buFontTx/>
              <a:buNone/>
              <a:defRPr sz="1000" b="0" spc="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lang="en-US" altLang="zh-CN" dirty="0"/>
              <a:t>ENGLISH TITLE</a:t>
            </a:r>
          </a:p>
        </p:txBody>
      </p:sp>
      <p:pic>
        <p:nvPicPr>
          <p:cNvPr id="58" name="Logo">
            <a:hlinkClick r:id="rId3"/>
            <a:extLst>
              <a:ext uri="{FF2B5EF4-FFF2-40B4-BE49-F238E27FC236}">
                <a16:creationId xmlns:a16="http://schemas.microsoft.com/office/drawing/2014/main" id="{532DE100-0DB5-F2C3-6D75-4C5F386A4C9D}"/>
              </a:ext>
            </a:extLst>
          </p:cNvPr>
          <p:cNvPicPr>
            <a:picLocks noChangeAspect="1"/>
          </p:cNvPicPr>
          <p:nvPr userDrawn="1"/>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144839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B5D12BE-384A-D43A-6C07-EC4357829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13485E15-59B1-BB58-749A-D91A80435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67FBECD3-12C4-4D70-FCB4-CFD7B9CB6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fld id="{1FE446B6-E45A-42CB-91C4-7E5C5736208B}" type="datetimeFigureOut">
              <a:rPr lang="zh-CN" altLang="en-US" smtClean="0"/>
              <a:pPr/>
              <a:t>2022/7/17</a:t>
            </a:fld>
            <a:endParaRPr lang="zh-CN" altLang="en-US" dirty="0"/>
          </a:p>
        </p:txBody>
      </p:sp>
      <p:sp>
        <p:nvSpPr>
          <p:cNvPr id="5" name="页脚占位符 4">
            <a:extLst>
              <a:ext uri="{FF2B5EF4-FFF2-40B4-BE49-F238E27FC236}">
                <a16:creationId xmlns:a16="http://schemas.microsoft.com/office/drawing/2014/main" id="{C877E449-30F5-9896-52F6-2F8F52F0A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1E46F405-BD0E-ABE7-9F9F-49B7A1E41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pitchFamily="34" charset="-122"/>
                <a:ea typeface="微软雅黑 Light" panose="020B0502040204020203" pitchFamily="34" charset="-122"/>
              </a:defRPr>
            </a:lvl1pPr>
          </a:lstStyle>
          <a:p>
            <a:fld id="{1E71A6D4-B09B-4832-A7DB-354B89EF8F04}" type="slidenum">
              <a:rPr lang="zh-CN" altLang="en-US" smtClean="0"/>
              <a:pPr/>
              <a:t>‹#›</a:t>
            </a:fld>
            <a:endParaRPr lang="zh-CN" altLang="en-US" dirty="0"/>
          </a:p>
        </p:txBody>
      </p:sp>
    </p:spTree>
    <p:extLst>
      <p:ext uri="{BB962C8B-B14F-4D97-AF65-F5344CB8AC3E}">
        <p14:creationId xmlns:p14="http://schemas.microsoft.com/office/powerpoint/2010/main" val="364128695"/>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54" r:id="rId3"/>
    <p:sldLayoutId id="2147483662" r:id="rId4"/>
    <p:sldLayoutId id="2147483655" r:id="rId5"/>
    <p:sldLayoutId id="2147483669" r:id="rId6"/>
    <p:sldLayoutId id="2147483668" r:id="rId7"/>
    <p:sldLayoutId id="2147483667" r:id="rId8"/>
    <p:sldLayoutId id="2147483663" r:id="rId9"/>
    <p:sldLayoutId id="2147483664" r:id="rId10"/>
    <p:sldLayoutId id="2147483665" r:id="rId11"/>
    <p:sldLayoutId id="2147483671"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icrosoft YaHei Light" panose="020B0502040204020203" pitchFamily="34" charset="-122"/>
          <a:ea typeface="Microsoft YaHei Light" panose="020B0502040204020203"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Light" panose="020B0502040204020203" pitchFamily="34" charset="-122"/>
          <a:ea typeface="微软雅黑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9.wdp"/><Relationship Id="rId2" Type="http://schemas.openxmlformats.org/officeDocument/2006/relationships/hyperlink" Target="https://www.officeplus.cn/" TargetMode="Externa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officeplus.cn/" TargetMode="External"/><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11.wdp"/><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197E1DE-D9E6-4DC7-95E8-30561902E79E}"/>
              </a:ext>
            </a:extLst>
          </p:cNvPr>
          <p:cNvSpPr>
            <a:spLocks noGrp="1"/>
          </p:cNvSpPr>
          <p:nvPr>
            <p:ph type="body" sz="quarter" idx="10"/>
          </p:nvPr>
        </p:nvSpPr>
        <p:spPr>
          <a:noFill/>
          <a:ln>
            <a:noFill/>
          </a:ln>
        </p:spPr>
        <p:txBody>
          <a:bodyPr wrap="none" rtlCol="0">
            <a:noAutofit/>
          </a:bodyPr>
          <a:lstStyle/>
          <a:p>
            <a:r>
              <a:rPr lang="zh-CN" altLang="en-US" dirty="0">
                <a:ln w="6350">
                  <a:solidFill>
                    <a:schemeClr val="accent6">
                      <a:lumMod val="60000"/>
                      <a:lumOff val="40000"/>
                    </a:schemeClr>
                  </a:solidFill>
                </a:ln>
                <a:gradFill>
                  <a:gsLst>
                    <a:gs pos="0">
                      <a:schemeClr val="accent6">
                        <a:lumMod val="60000"/>
                        <a:lumOff val="40000"/>
                      </a:schemeClr>
                    </a:gs>
                    <a:gs pos="100000">
                      <a:schemeClr val="bg1">
                        <a:alpha val="28000"/>
                      </a:schemeClr>
                    </a:gs>
                  </a:gsLst>
                  <a:lin ang="10800000" scaled="0"/>
                </a:gradFill>
                <a:effectLst>
                  <a:outerShdw blurRad="50800" dist="38100" dir="13500000" algn="br" rotWithShape="0">
                    <a:schemeClr val="tx1">
                      <a:lumMod val="50000"/>
                      <a:lumOff val="50000"/>
                      <a:alpha val="19000"/>
                    </a:schemeClr>
                  </a:outerShdw>
                </a:effectLst>
              </a:rPr>
              <a:t>花花</a:t>
            </a:r>
          </a:p>
        </p:txBody>
      </p:sp>
      <p:sp>
        <p:nvSpPr>
          <p:cNvPr id="3" name="文本占位符 2">
            <a:extLst>
              <a:ext uri="{FF2B5EF4-FFF2-40B4-BE49-F238E27FC236}">
                <a16:creationId xmlns:a16="http://schemas.microsoft.com/office/drawing/2014/main" id="{17BD0268-F835-3ECF-3F53-1991B10B729E}"/>
              </a:ext>
            </a:extLst>
          </p:cNvPr>
          <p:cNvSpPr>
            <a:spLocks noGrp="1"/>
          </p:cNvSpPr>
          <p:nvPr>
            <p:ph type="body" sz="quarter" idx="11"/>
          </p:nvPr>
        </p:nvSpPr>
        <p:spPr>
          <a:noFill/>
          <a:ln>
            <a:noFill/>
          </a:ln>
        </p:spPr>
        <p:txBody>
          <a:bodyPr vert="horz" wrap="none" lIns="91440" tIns="45720" rIns="91440" bIns="45720" rtlCol="0">
            <a:noAutofit/>
          </a:bodyPr>
          <a:lstStyle/>
          <a:p>
            <a:r>
              <a:rPr lang="zh-CN" altLang="en-US" dirty="0">
                <a:ln w="6350">
                  <a:solidFill>
                    <a:schemeClr val="accent6">
                      <a:lumMod val="60000"/>
                      <a:lumOff val="40000"/>
                    </a:schemeClr>
                  </a:solidFill>
                </a:ln>
                <a:gradFill>
                  <a:gsLst>
                    <a:gs pos="0">
                      <a:schemeClr val="accent6">
                        <a:lumMod val="60000"/>
                        <a:lumOff val="40000"/>
                      </a:schemeClr>
                    </a:gs>
                    <a:gs pos="100000">
                      <a:schemeClr val="bg1">
                        <a:alpha val="28000"/>
                      </a:schemeClr>
                    </a:gs>
                  </a:gsLst>
                  <a:lin ang="10800000" scaled="0"/>
                </a:gradFill>
                <a:effectLst>
                  <a:outerShdw blurRad="50800" dist="38100" dir="13500000" algn="br" rotWithShape="0">
                    <a:schemeClr val="tx1">
                      <a:lumMod val="50000"/>
                      <a:lumOff val="50000"/>
                      <a:alpha val="19000"/>
                    </a:schemeClr>
                  </a:outerShdw>
                </a:effectLst>
              </a:rPr>
              <a:t>世界</a:t>
            </a:r>
          </a:p>
        </p:txBody>
      </p:sp>
      <p:sp>
        <p:nvSpPr>
          <p:cNvPr id="4" name="文本占位符 3">
            <a:extLst>
              <a:ext uri="{FF2B5EF4-FFF2-40B4-BE49-F238E27FC236}">
                <a16:creationId xmlns:a16="http://schemas.microsoft.com/office/drawing/2014/main" id="{5672AC99-BD24-9599-EBA1-F32B8D6ADAE1}"/>
              </a:ext>
            </a:extLst>
          </p:cNvPr>
          <p:cNvSpPr>
            <a:spLocks noGrp="1"/>
          </p:cNvSpPr>
          <p:nvPr>
            <p:ph type="body" sz="quarter" idx="12"/>
          </p:nvPr>
        </p:nvSpPr>
        <p:spPr>
          <a:xfrm>
            <a:off x="1951507" y="3148659"/>
            <a:ext cx="5005518" cy="1639675"/>
          </a:xfrm>
        </p:spPr>
        <p:txBody>
          <a:bodyPr/>
          <a:lstStyle/>
          <a:p>
            <a:pPr algn="l">
              <a:lnSpc>
                <a:spcPct val="90000"/>
              </a:lnSpc>
            </a:pPr>
            <a:r>
              <a:rPr lang="zh-CN" altLang="en-US" spc="0" dirty="0"/>
              <a:t>绿色农业花卉</a:t>
            </a:r>
            <a:endParaRPr lang="en-US" altLang="zh-CN" spc="0" dirty="0"/>
          </a:p>
          <a:p>
            <a:pPr algn="l">
              <a:lnSpc>
                <a:spcPct val="90000"/>
              </a:lnSpc>
            </a:pPr>
            <a:r>
              <a:rPr lang="zh-CN" altLang="en-US" spc="0" dirty="0"/>
              <a:t>博览会招商模板</a:t>
            </a:r>
          </a:p>
        </p:txBody>
      </p:sp>
      <p:sp>
        <p:nvSpPr>
          <p:cNvPr id="5" name="文本占位符 4">
            <a:extLst>
              <a:ext uri="{FF2B5EF4-FFF2-40B4-BE49-F238E27FC236}">
                <a16:creationId xmlns:a16="http://schemas.microsoft.com/office/drawing/2014/main" id="{407577DF-6F9F-CB21-BC4D-611E22CA3136}"/>
              </a:ext>
            </a:extLst>
          </p:cNvPr>
          <p:cNvSpPr>
            <a:spLocks noGrp="1"/>
          </p:cNvSpPr>
          <p:nvPr>
            <p:ph type="body" sz="quarter" idx="13"/>
          </p:nvPr>
        </p:nvSpPr>
        <p:spPr>
          <a:xfrm>
            <a:off x="2093709" y="4803244"/>
            <a:ext cx="2469180" cy="318530"/>
          </a:xfrm>
        </p:spPr>
        <p:txBody>
          <a:bodyPr/>
          <a:lstStyle/>
          <a:p>
            <a:r>
              <a:rPr lang="zh-CN" altLang="en-US" sz="1400" dirty="0">
                <a:solidFill>
                  <a:schemeClr val="accent6">
                    <a:lumMod val="75000"/>
                  </a:schemeClr>
                </a:solidFill>
                <a:latin typeface="微软雅黑" panose="020B0503020204020204" pitchFamily="34" charset="-122"/>
                <a:ea typeface="微软雅黑" panose="020B0503020204020204" pitchFamily="34" charset="-122"/>
              </a:rPr>
              <a:t>主办单位</a:t>
            </a:r>
            <a:r>
              <a:rPr lang="zh-CN" altLang="en-US" dirty="0"/>
              <a:t>：</a:t>
            </a:r>
            <a:r>
              <a:rPr lang="en-US" altLang="zh-CN" dirty="0" err="1"/>
              <a:t>OfficePLUS</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6" name="文本占位符 5">
            <a:extLst>
              <a:ext uri="{FF2B5EF4-FFF2-40B4-BE49-F238E27FC236}">
                <a16:creationId xmlns:a16="http://schemas.microsoft.com/office/drawing/2014/main" id="{91284890-5989-8ED7-A8A9-1BC39CA650EF}"/>
              </a:ext>
            </a:extLst>
          </p:cNvPr>
          <p:cNvSpPr>
            <a:spLocks noGrp="1"/>
          </p:cNvSpPr>
          <p:nvPr>
            <p:ph type="body" sz="quarter" idx="14"/>
          </p:nvPr>
        </p:nvSpPr>
        <p:spPr>
          <a:xfrm>
            <a:off x="4306198" y="4803244"/>
            <a:ext cx="2469180" cy="318530"/>
          </a:xfrm>
        </p:spPr>
        <p:txBody>
          <a:bodyPr/>
          <a:lstStyle/>
          <a:p>
            <a:r>
              <a:rPr lang="en-US" altLang="zh-CN" dirty="0"/>
              <a:t>20XX</a:t>
            </a:r>
            <a:r>
              <a:rPr lang="zh-CN" altLang="en-US" dirty="0"/>
              <a:t>年</a:t>
            </a:r>
            <a:r>
              <a:rPr lang="en-US" altLang="zh-CN" dirty="0"/>
              <a:t>09</a:t>
            </a:r>
            <a:r>
              <a:rPr lang="zh-CN" altLang="en-US" dirty="0"/>
              <a:t>月</a:t>
            </a:r>
            <a:r>
              <a:rPr lang="en-US" altLang="zh-CN" dirty="0"/>
              <a:t>10</a:t>
            </a:r>
            <a:r>
              <a:rPr lang="zh-CN" altLang="en-US" dirty="0"/>
              <a:t>日</a:t>
            </a:r>
          </a:p>
        </p:txBody>
      </p:sp>
      <p:pic>
        <p:nvPicPr>
          <p:cNvPr id="7" name="图片 6">
            <a:extLst>
              <a:ext uri="{FF2B5EF4-FFF2-40B4-BE49-F238E27FC236}">
                <a16:creationId xmlns:a16="http://schemas.microsoft.com/office/drawing/2014/main" id="{8F65E73D-08B8-6629-780D-995BC8F95591}"/>
              </a:ext>
            </a:extLst>
          </p:cNvPr>
          <p:cNvPicPr>
            <a:picLocks noChangeAspect="1"/>
          </p:cNvPicPr>
          <p:nvPr/>
        </p:nvPicPr>
        <p:blipFill rotWithShape="1">
          <a:blip r:embed="rId2">
            <a:extLst>
              <a:ext uri="{28A0092B-C50C-407E-A947-70E740481C1C}">
                <a14:useLocalDpi xmlns:a14="http://schemas.microsoft.com/office/drawing/2010/main" val="0"/>
              </a:ext>
            </a:extLst>
          </a:blip>
          <a:srcRect l="19368" t="45413" r="20499" b="24833"/>
          <a:stretch/>
        </p:blipFill>
        <p:spPr>
          <a:xfrm>
            <a:off x="7043807" y="3803977"/>
            <a:ext cx="3094736" cy="2040467"/>
          </a:xfrm>
          <a:prstGeom prst="corner">
            <a:avLst/>
          </a:prstGeom>
          <a:effectLst/>
        </p:spPr>
      </p:pic>
      <p:pic>
        <p:nvPicPr>
          <p:cNvPr id="8" name="图片 7">
            <a:extLst>
              <a:ext uri="{FF2B5EF4-FFF2-40B4-BE49-F238E27FC236}">
                <a16:creationId xmlns:a16="http://schemas.microsoft.com/office/drawing/2014/main" id="{B6BFAA6C-CE10-3CEC-0750-E4C628E8C8DF}"/>
              </a:ext>
            </a:extLst>
          </p:cNvPr>
          <p:cNvPicPr>
            <a:picLocks noChangeAspect="1"/>
          </p:cNvPicPr>
          <p:nvPr/>
        </p:nvPicPr>
        <p:blipFill rotWithShape="1">
          <a:blip r:embed="rId3">
            <a:alphaModFix amt="86000"/>
            <a:extLst>
              <a:ext uri="{28A0092B-C50C-407E-A947-70E740481C1C}">
                <a14:useLocalDpi xmlns:a14="http://schemas.microsoft.com/office/drawing/2010/main" val="0"/>
              </a:ext>
            </a:extLst>
          </a:blip>
          <a:srcRect l="2967" t="1" r="51071" b="37170"/>
          <a:stretch/>
        </p:blipFill>
        <p:spPr>
          <a:xfrm>
            <a:off x="1" y="2003"/>
            <a:ext cx="2524990" cy="4308740"/>
          </a:xfrm>
          <a:custGeom>
            <a:avLst/>
            <a:gdLst>
              <a:gd name="connsiteX0" fmla="*/ 0 w 2524990"/>
              <a:gd name="connsiteY0" fmla="*/ 0 h 4308740"/>
              <a:gd name="connsiteX1" fmla="*/ 2524990 w 2524990"/>
              <a:gd name="connsiteY1" fmla="*/ 0 h 4308740"/>
              <a:gd name="connsiteX2" fmla="*/ 2524990 w 2524990"/>
              <a:gd name="connsiteY2" fmla="*/ 3349799 h 4308740"/>
              <a:gd name="connsiteX3" fmla="*/ 1747156 w 2524990"/>
              <a:gd name="connsiteY3" fmla="*/ 3349799 h 4308740"/>
              <a:gd name="connsiteX4" fmla="*/ 1747156 w 2524990"/>
              <a:gd name="connsiteY4" fmla="*/ 4308740 h 4308740"/>
              <a:gd name="connsiteX5" fmla="*/ 0 w 2524990"/>
              <a:gd name="connsiteY5" fmla="*/ 4308740 h 430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990" h="4308740">
                <a:moveTo>
                  <a:pt x="0" y="0"/>
                </a:moveTo>
                <a:lnTo>
                  <a:pt x="2524990" y="0"/>
                </a:lnTo>
                <a:lnTo>
                  <a:pt x="2524990" y="3349799"/>
                </a:lnTo>
                <a:lnTo>
                  <a:pt x="1747156" y="3349799"/>
                </a:lnTo>
                <a:lnTo>
                  <a:pt x="1747156" y="4308740"/>
                </a:lnTo>
                <a:lnTo>
                  <a:pt x="0" y="4308740"/>
                </a:lnTo>
                <a:close/>
              </a:path>
            </a:pathLst>
          </a:custGeom>
          <a:effectLst/>
        </p:spPr>
      </p:pic>
    </p:spTree>
    <p:extLst>
      <p:ext uri="{BB962C8B-B14F-4D97-AF65-F5344CB8AC3E}">
        <p14:creationId xmlns:p14="http://schemas.microsoft.com/office/powerpoint/2010/main" val="8818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156316-1F3D-BB63-6E02-8747005DEF5D}"/>
              </a:ext>
            </a:extLst>
          </p:cNvPr>
          <p:cNvSpPr/>
          <p:nvPr/>
        </p:nvSpPr>
        <p:spPr>
          <a:xfrm>
            <a:off x="0" y="4343400"/>
            <a:ext cx="12192000" cy="2514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nvGrpSpPr>
          <p:cNvPr id="7" name="组合 6">
            <a:extLst>
              <a:ext uri="{FF2B5EF4-FFF2-40B4-BE49-F238E27FC236}">
                <a16:creationId xmlns:a16="http://schemas.microsoft.com/office/drawing/2014/main" id="{1B0A37EA-503B-D8FC-5B3A-DD345E4A062E}"/>
              </a:ext>
            </a:extLst>
          </p:cNvPr>
          <p:cNvGrpSpPr/>
          <p:nvPr/>
        </p:nvGrpSpPr>
        <p:grpSpPr>
          <a:xfrm>
            <a:off x="380594" y="1501533"/>
            <a:ext cx="5537206" cy="4603750"/>
            <a:chOff x="431798" y="996950"/>
            <a:chExt cx="5359402" cy="4603750"/>
          </a:xfrm>
        </p:grpSpPr>
        <p:sp>
          <p:nvSpPr>
            <p:cNvPr id="3" name="矩形 2">
              <a:extLst>
                <a:ext uri="{FF2B5EF4-FFF2-40B4-BE49-F238E27FC236}">
                  <a16:creationId xmlns:a16="http://schemas.microsoft.com/office/drawing/2014/main" id="{EDE44760-7A04-930B-20AD-682AB8A20837}"/>
                </a:ext>
              </a:extLst>
            </p:cNvPr>
            <p:cNvSpPr/>
            <p:nvPr/>
          </p:nvSpPr>
          <p:spPr>
            <a:xfrm>
              <a:off x="431800" y="1454150"/>
              <a:ext cx="5359400" cy="4146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矩形: 圆顶角 4">
              <a:extLst>
                <a:ext uri="{FF2B5EF4-FFF2-40B4-BE49-F238E27FC236}">
                  <a16:creationId xmlns:a16="http://schemas.microsoft.com/office/drawing/2014/main" id="{C283E01A-52B5-3390-F817-1965B07A349E}"/>
                </a:ext>
              </a:extLst>
            </p:cNvPr>
            <p:cNvSpPr/>
            <p:nvPr/>
          </p:nvSpPr>
          <p:spPr>
            <a:xfrm>
              <a:off x="431798" y="996950"/>
              <a:ext cx="5359400" cy="914400"/>
            </a:xfrm>
            <a:prstGeom prst="round2SameRect">
              <a:avLst>
                <a:gd name="adj1" fmla="val 9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EFA8A1D2-C5EA-AF65-6085-57C62957D1F9}"/>
              </a:ext>
            </a:extLst>
          </p:cNvPr>
          <p:cNvGrpSpPr/>
          <p:nvPr/>
        </p:nvGrpSpPr>
        <p:grpSpPr>
          <a:xfrm>
            <a:off x="6286500" y="1501533"/>
            <a:ext cx="5536800" cy="4603750"/>
            <a:chOff x="6400802" y="996950"/>
            <a:chExt cx="5359400" cy="4603750"/>
          </a:xfrm>
        </p:grpSpPr>
        <p:sp>
          <p:nvSpPr>
            <p:cNvPr id="4" name="矩形 3">
              <a:extLst>
                <a:ext uri="{FF2B5EF4-FFF2-40B4-BE49-F238E27FC236}">
                  <a16:creationId xmlns:a16="http://schemas.microsoft.com/office/drawing/2014/main" id="{24F61A9E-ED33-6C89-9853-2BAD92CA30D4}"/>
                </a:ext>
              </a:extLst>
            </p:cNvPr>
            <p:cNvSpPr/>
            <p:nvPr/>
          </p:nvSpPr>
          <p:spPr>
            <a:xfrm>
              <a:off x="6400802" y="1454150"/>
              <a:ext cx="5359400" cy="4146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 name="矩形: 圆顶角 5">
              <a:extLst>
                <a:ext uri="{FF2B5EF4-FFF2-40B4-BE49-F238E27FC236}">
                  <a16:creationId xmlns:a16="http://schemas.microsoft.com/office/drawing/2014/main" id="{4026D09B-EFC7-83FB-F3D5-35F99FDB65B4}"/>
                </a:ext>
              </a:extLst>
            </p:cNvPr>
            <p:cNvSpPr/>
            <p:nvPr/>
          </p:nvSpPr>
          <p:spPr>
            <a:xfrm>
              <a:off x="6400802" y="996950"/>
              <a:ext cx="5359400" cy="914400"/>
            </a:xfrm>
            <a:prstGeom prst="round2SameRect">
              <a:avLst>
                <a:gd name="adj1" fmla="val 9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2" name="文本占位符 11">
            <a:extLst>
              <a:ext uri="{FF2B5EF4-FFF2-40B4-BE49-F238E27FC236}">
                <a16:creationId xmlns:a16="http://schemas.microsoft.com/office/drawing/2014/main" id="{9AB88593-DF7B-486E-F3C2-229AC8E9FBA8}"/>
              </a:ext>
            </a:extLst>
          </p:cNvPr>
          <p:cNvSpPr>
            <a:spLocks noGrp="1"/>
          </p:cNvSpPr>
          <p:nvPr>
            <p:ph type="body" sz="quarter" idx="12"/>
          </p:nvPr>
        </p:nvSpPr>
        <p:spPr/>
        <p:txBody>
          <a:bodyPr>
            <a:noAutofit/>
          </a:bodyPr>
          <a:lstStyle/>
          <a:p>
            <a:r>
              <a:rPr lang="en-US" altLang="zh-CN" dirty="0"/>
              <a:t>ADVANTAGE</a:t>
            </a:r>
            <a:endParaRPr lang="zh-CN" altLang="en-US" dirty="0"/>
          </a:p>
        </p:txBody>
      </p:sp>
      <p:sp>
        <p:nvSpPr>
          <p:cNvPr id="11" name="标题 10">
            <a:extLst>
              <a:ext uri="{FF2B5EF4-FFF2-40B4-BE49-F238E27FC236}">
                <a16:creationId xmlns:a16="http://schemas.microsoft.com/office/drawing/2014/main" id="{6D698E0A-7A5D-D0A0-632D-8F4F4C0316AF}"/>
              </a:ext>
            </a:extLst>
          </p:cNvPr>
          <p:cNvSpPr>
            <a:spLocks noGrp="1"/>
          </p:cNvSpPr>
          <p:nvPr>
            <p:ph type="title"/>
          </p:nvPr>
        </p:nvSpPr>
        <p:spPr/>
        <p:txBody>
          <a:bodyPr>
            <a:noAutofit/>
          </a:bodyPr>
          <a:lstStyle/>
          <a:p>
            <a:r>
              <a:rPr lang="zh-CN" altLang="en-US" dirty="0"/>
              <a:t>历届花博会游客规模和招商项目转化率</a:t>
            </a:r>
          </a:p>
        </p:txBody>
      </p:sp>
      <p:sp>
        <p:nvSpPr>
          <p:cNvPr id="13" name="文本占位符 12">
            <a:extLst>
              <a:ext uri="{FF2B5EF4-FFF2-40B4-BE49-F238E27FC236}">
                <a16:creationId xmlns:a16="http://schemas.microsoft.com/office/drawing/2014/main" id="{F014F721-8716-34C7-DA03-083ABAA9FF99}"/>
              </a:ext>
            </a:extLst>
          </p:cNvPr>
          <p:cNvSpPr>
            <a:spLocks noGrp="1"/>
          </p:cNvSpPr>
          <p:nvPr>
            <p:ph type="body" sz="quarter" idx="17"/>
          </p:nvPr>
        </p:nvSpPr>
        <p:spPr/>
        <p:txBody>
          <a:bodyPr>
            <a:noAutofit/>
          </a:bodyPr>
          <a:lstStyle/>
          <a:p>
            <a:r>
              <a:rPr lang="en-US" altLang="zh-CN" dirty="0"/>
              <a:t>DATA</a:t>
            </a:r>
            <a:r>
              <a:rPr lang="zh-CN" altLang="en-US" dirty="0"/>
              <a:t> </a:t>
            </a:r>
            <a:r>
              <a:rPr lang="en-US" altLang="zh-CN" dirty="0"/>
              <a:t>OF</a:t>
            </a:r>
            <a:r>
              <a:rPr lang="zh-CN" altLang="en-US" dirty="0"/>
              <a:t> </a:t>
            </a:r>
            <a:r>
              <a:rPr lang="en-US" altLang="zh-CN" dirty="0"/>
              <a:t>SUCCESSIVE</a:t>
            </a:r>
            <a:r>
              <a:rPr lang="zh-CN" altLang="en-US" dirty="0"/>
              <a:t> </a:t>
            </a:r>
            <a:r>
              <a:rPr lang="en-US" altLang="zh-CN" dirty="0"/>
              <a:t>FLOWER</a:t>
            </a:r>
            <a:r>
              <a:rPr lang="zh-CN" altLang="en-US" dirty="0"/>
              <a:t> </a:t>
            </a:r>
            <a:r>
              <a:rPr lang="en-US" altLang="zh-CN" dirty="0"/>
              <a:t>EXPOSITION</a:t>
            </a:r>
            <a:r>
              <a:rPr lang="zh-CN" altLang="en-US" dirty="0"/>
              <a:t> </a:t>
            </a:r>
          </a:p>
        </p:txBody>
      </p:sp>
      <p:graphicFrame>
        <p:nvGraphicFramePr>
          <p:cNvPr id="14" name="图表 13">
            <a:extLst>
              <a:ext uri="{FF2B5EF4-FFF2-40B4-BE49-F238E27FC236}">
                <a16:creationId xmlns:a16="http://schemas.microsoft.com/office/drawing/2014/main" id="{2825CDCA-E0E9-CDDC-0ADE-FE1835A680DF}"/>
              </a:ext>
            </a:extLst>
          </p:cNvPr>
          <p:cNvGraphicFramePr/>
          <p:nvPr>
            <p:extLst>
              <p:ext uri="{D42A27DB-BD31-4B8C-83A1-F6EECF244321}">
                <p14:modId xmlns:p14="http://schemas.microsoft.com/office/powerpoint/2010/main" val="3205737925"/>
              </p:ext>
            </p:extLst>
          </p:nvPr>
        </p:nvGraphicFramePr>
        <p:xfrm>
          <a:off x="380596" y="2535449"/>
          <a:ext cx="5537205" cy="3545534"/>
        </p:xfrm>
        <a:graphic>
          <a:graphicData uri="http://schemas.openxmlformats.org/drawingml/2006/chart">
            <c:chart xmlns:c="http://schemas.openxmlformats.org/drawingml/2006/chart" xmlns:r="http://schemas.openxmlformats.org/officeDocument/2006/relationships" r:id="rId2"/>
          </a:graphicData>
        </a:graphic>
      </p:graphicFrame>
      <p:sp>
        <p:nvSpPr>
          <p:cNvPr id="15" name="标题 10">
            <a:extLst>
              <a:ext uri="{FF2B5EF4-FFF2-40B4-BE49-F238E27FC236}">
                <a16:creationId xmlns:a16="http://schemas.microsoft.com/office/drawing/2014/main" id="{5D071B15-676C-3BA8-85B9-0545F8420DBF}"/>
              </a:ext>
            </a:extLst>
          </p:cNvPr>
          <p:cNvSpPr txBox="1">
            <a:spLocks/>
          </p:cNvSpPr>
          <p:nvPr/>
        </p:nvSpPr>
        <p:spPr>
          <a:xfrm>
            <a:off x="484414" y="1662316"/>
            <a:ext cx="495300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花博会游客规模逐年递增（单位：万人）</a:t>
            </a:r>
          </a:p>
        </p:txBody>
      </p:sp>
      <p:sp>
        <p:nvSpPr>
          <p:cNvPr id="16" name="标题 10">
            <a:extLst>
              <a:ext uri="{FF2B5EF4-FFF2-40B4-BE49-F238E27FC236}">
                <a16:creationId xmlns:a16="http://schemas.microsoft.com/office/drawing/2014/main" id="{F79CE682-53BE-619A-0383-ECEF41B5C4F8}"/>
              </a:ext>
            </a:extLst>
          </p:cNvPr>
          <p:cNvSpPr txBox="1">
            <a:spLocks/>
          </p:cNvSpPr>
          <p:nvPr/>
        </p:nvSpPr>
        <p:spPr>
          <a:xfrm>
            <a:off x="6449786" y="1662315"/>
            <a:ext cx="495300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花博会各类招商项目转化情况</a:t>
            </a:r>
          </a:p>
        </p:txBody>
      </p:sp>
      <p:graphicFrame>
        <p:nvGraphicFramePr>
          <p:cNvPr id="17" name="图表 16">
            <a:extLst>
              <a:ext uri="{FF2B5EF4-FFF2-40B4-BE49-F238E27FC236}">
                <a16:creationId xmlns:a16="http://schemas.microsoft.com/office/drawing/2014/main" id="{5EDCA6DE-AA4C-897E-B825-7701568EEF7B}"/>
              </a:ext>
            </a:extLst>
          </p:cNvPr>
          <p:cNvGraphicFramePr/>
          <p:nvPr>
            <p:extLst>
              <p:ext uri="{D42A27DB-BD31-4B8C-83A1-F6EECF244321}">
                <p14:modId xmlns:p14="http://schemas.microsoft.com/office/powerpoint/2010/main" val="2704311355"/>
              </p:ext>
            </p:extLst>
          </p:nvPr>
        </p:nvGraphicFramePr>
        <p:xfrm>
          <a:off x="6437226" y="2588739"/>
          <a:ext cx="5235348" cy="3490232"/>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直接连接符 18">
            <a:extLst>
              <a:ext uri="{FF2B5EF4-FFF2-40B4-BE49-F238E27FC236}">
                <a16:creationId xmlns:a16="http://schemas.microsoft.com/office/drawing/2014/main" id="{3CB65870-EEA6-748F-33EE-CB9AC4D0729D}"/>
              </a:ext>
            </a:extLst>
          </p:cNvPr>
          <p:cNvCxnSpPr>
            <a:cxnSpLocks/>
          </p:cNvCxnSpPr>
          <p:nvPr/>
        </p:nvCxnSpPr>
        <p:spPr>
          <a:xfrm>
            <a:off x="10435771" y="2747750"/>
            <a:ext cx="508000"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300171D-9123-D1FE-D2F9-CC4CE4FCAFD4}"/>
              </a:ext>
            </a:extLst>
          </p:cNvPr>
          <p:cNvCxnSpPr>
            <a:cxnSpLocks/>
          </p:cNvCxnSpPr>
          <p:nvPr/>
        </p:nvCxnSpPr>
        <p:spPr>
          <a:xfrm>
            <a:off x="10435771" y="2945285"/>
            <a:ext cx="50800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3301BB3-C735-85DB-B7ED-0A0DADB8E841}"/>
              </a:ext>
            </a:extLst>
          </p:cNvPr>
          <p:cNvCxnSpPr>
            <a:cxnSpLocks/>
          </p:cNvCxnSpPr>
          <p:nvPr/>
        </p:nvCxnSpPr>
        <p:spPr>
          <a:xfrm>
            <a:off x="10435771" y="3149274"/>
            <a:ext cx="508000"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标题 10">
            <a:extLst>
              <a:ext uri="{FF2B5EF4-FFF2-40B4-BE49-F238E27FC236}">
                <a16:creationId xmlns:a16="http://schemas.microsoft.com/office/drawing/2014/main" id="{071535D6-ECA5-D870-F75D-99CCC6ADC3A7}"/>
              </a:ext>
            </a:extLst>
          </p:cNvPr>
          <p:cNvSpPr txBox="1">
            <a:spLocks/>
          </p:cNvSpPr>
          <p:nvPr/>
        </p:nvSpPr>
        <p:spPr>
          <a:xfrm>
            <a:off x="10977622" y="2627847"/>
            <a:ext cx="631539" cy="23980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700" dirty="0"/>
              <a:t>一类项目</a:t>
            </a:r>
          </a:p>
        </p:txBody>
      </p:sp>
      <p:sp>
        <p:nvSpPr>
          <p:cNvPr id="25" name="标题 10">
            <a:extLst>
              <a:ext uri="{FF2B5EF4-FFF2-40B4-BE49-F238E27FC236}">
                <a16:creationId xmlns:a16="http://schemas.microsoft.com/office/drawing/2014/main" id="{3F698F93-CE7A-A7D4-DAD1-9718EE1C0E87}"/>
              </a:ext>
            </a:extLst>
          </p:cNvPr>
          <p:cNvSpPr txBox="1">
            <a:spLocks/>
          </p:cNvSpPr>
          <p:nvPr/>
        </p:nvSpPr>
        <p:spPr>
          <a:xfrm>
            <a:off x="10977622" y="2825382"/>
            <a:ext cx="631539" cy="23980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700" dirty="0"/>
              <a:t>一类项目</a:t>
            </a:r>
          </a:p>
        </p:txBody>
      </p:sp>
      <p:sp>
        <p:nvSpPr>
          <p:cNvPr id="26" name="标题 10">
            <a:extLst>
              <a:ext uri="{FF2B5EF4-FFF2-40B4-BE49-F238E27FC236}">
                <a16:creationId xmlns:a16="http://schemas.microsoft.com/office/drawing/2014/main" id="{1604495B-DC57-5DEA-BAE9-8DB4E91A9082}"/>
              </a:ext>
            </a:extLst>
          </p:cNvPr>
          <p:cNvSpPr txBox="1">
            <a:spLocks/>
          </p:cNvSpPr>
          <p:nvPr/>
        </p:nvSpPr>
        <p:spPr>
          <a:xfrm>
            <a:off x="10977622" y="3029371"/>
            <a:ext cx="631539" cy="23980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700" dirty="0"/>
              <a:t>一类项目</a:t>
            </a:r>
          </a:p>
        </p:txBody>
      </p:sp>
    </p:spTree>
    <p:extLst>
      <p:ext uri="{BB962C8B-B14F-4D97-AF65-F5344CB8AC3E}">
        <p14:creationId xmlns:p14="http://schemas.microsoft.com/office/powerpoint/2010/main" val="1634814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D0706985-D0BB-EF23-276C-B3E073992FC3}"/>
              </a:ext>
            </a:extLst>
          </p:cNvPr>
          <p:cNvGrpSpPr/>
          <p:nvPr/>
        </p:nvGrpSpPr>
        <p:grpSpPr>
          <a:xfrm>
            <a:off x="424180" y="1638300"/>
            <a:ext cx="7863840" cy="3870960"/>
            <a:chOff x="424180" y="1638300"/>
            <a:chExt cx="7863840" cy="3870960"/>
          </a:xfrm>
        </p:grpSpPr>
        <p:grpSp>
          <p:nvGrpSpPr>
            <p:cNvPr id="2" name="组合 1">
              <a:extLst>
                <a:ext uri="{FF2B5EF4-FFF2-40B4-BE49-F238E27FC236}">
                  <a16:creationId xmlns:a16="http://schemas.microsoft.com/office/drawing/2014/main" id="{68E115F8-B7F1-F4D9-19EA-292AA8C4116B}"/>
                </a:ext>
              </a:extLst>
            </p:cNvPr>
            <p:cNvGrpSpPr/>
            <p:nvPr/>
          </p:nvGrpSpPr>
          <p:grpSpPr>
            <a:xfrm>
              <a:off x="424180" y="1638300"/>
              <a:ext cx="2453640" cy="3870960"/>
              <a:chOff x="678180" y="1844040"/>
              <a:chExt cx="2453640" cy="3474720"/>
            </a:xfrm>
            <a:scene3d>
              <a:camera prst="perspectiveRight" fov="4800000">
                <a:rot lat="0" lon="19800000" rev="0"/>
              </a:camera>
              <a:lightRig rig="threePt" dir="t"/>
            </a:scene3d>
          </p:grpSpPr>
          <p:sp>
            <p:nvSpPr>
              <p:cNvPr id="3" name="矩形: 圆角 2">
                <a:extLst>
                  <a:ext uri="{FF2B5EF4-FFF2-40B4-BE49-F238E27FC236}">
                    <a16:creationId xmlns:a16="http://schemas.microsoft.com/office/drawing/2014/main" id="{F5DCCBAE-D599-B7D6-9515-DC8EA0F88F30}"/>
                  </a:ext>
                </a:extLst>
              </p:cNvPr>
              <p:cNvSpPr/>
              <p:nvPr userDrawn="1"/>
            </p:nvSpPr>
            <p:spPr>
              <a:xfrm>
                <a:off x="678180" y="1844040"/>
                <a:ext cx="2453640" cy="754380"/>
              </a:xfrm>
              <a:prstGeom prst="roundRect">
                <a:avLst>
                  <a:gd name="adj" fmla="val 18334"/>
                </a:avLst>
              </a:prstGeom>
              <a:blipFill dpi="0" rotWithShape="1">
                <a:blip r:embed="rId2"/>
                <a:srcRect/>
                <a:tile tx="0" ty="0" sx="100000" sy="100000" flip="none" algn="ctr"/>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 name="矩形: 圆角 3">
                <a:extLst>
                  <a:ext uri="{FF2B5EF4-FFF2-40B4-BE49-F238E27FC236}">
                    <a16:creationId xmlns:a16="http://schemas.microsoft.com/office/drawing/2014/main" id="{F9293C52-79B2-54BD-34FA-099A0A360587}"/>
                  </a:ext>
                </a:extLst>
              </p:cNvPr>
              <p:cNvSpPr/>
              <p:nvPr userDrawn="1"/>
            </p:nvSpPr>
            <p:spPr>
              <a:xfrm>
                <a:off x="678180" y="2750820"/>
                <a:ext cx="2453640" cy="754380"/>
              </a:xfrm>
              <a:prstGeom prst="roundRect">
                <a:avLst>
                  <a:gd name="adj" fmla="val 18334"/>
                </a:avLst>
              </a:prstGeom>
              <a:blipFill dpi="0" rotWithShape="1">
                <a:blip r:embed="rId2"/>
                <a:srcRect/>
                <a:tile tx="0" ty="0" sx="100000" sy="100000" flip="none" algn="ctr"/>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矩形: 圆角 4">
                <a:extLst>
                  <a:ext uri="{FF2B5EF4-FFF2-40B4-BE49-F238E27FC236}">
                    <a16:creationId xmlns:a16="http://schemas.microsoft.com/office/drawing/2014/main" id="{2B0F1E13-5D13-4281-3DED-252090695717}"/>
                  </a:ext>
                </a:extLst>
              </p:cNvPr>
              <p:cNvSpPr/>
              <p:nvPr userDrawn="1"/>
            </p:nvSpPr>
            <p:spPr>
              <a:xfrm>
                <a:off x="678180" y="3657600"/>
                <a:ext cx="2453640" cy="754380"/>
              </a:xfrm>
              <a:prstGeom prst="roundRect">
                <a:avLst>
                  <a:gd name="adj" fmla="val 18334"/>
                </a:avLst>
              </a:prstGeom>
              <a:blipFill dpi="0" rotWithShape="1">
                <a:blip r:embed="rId2"/>
                <a:srcRect/>
                <a:tile tx="0" ty="0" sx="100000" sy="100000" flip="none" algn="ctr"/>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 name="矩形: 圆角 5">
                <a:extLst>
                  <a:ext uri="{FF2B5EF4-FFF2-40B4-BE49-F238E27FC236}">
                    <a16:creationId xmlns:a16="http://schemas.microsoft.com/office/drawing/2014/main" id="{171AA9C5-F240-42CC-E841-750726D694B8}"/>
                  </a:ext>
                </a:extLst>
              </p:cNvPr>
              <p:cNvSpPr/>
              <p:nvPr userDrawn="1"/>
            </p:nvSpPr>
            <p:spPr>
              <a:xfrm>
                <a:off x="678180" y="4564380"/>
                <a:ext cx="2453640" cy="754380"/>
              </a:xfrm>
              <a:prstGeom prst="roundRect">
                <a:avLst>
                  <a:gd name="adj" fmla="val 18334"/>
                </a:avLst>
              </a:prstGeom>
              <a:blipFill dpi="0" rotWithShape="1">
                <a:blip r:embed="rId2"/>
                <a:srcRect/>
                <a:tile tx="0" ty="0" sx="100000" sy="100000" flip="none" algn="ctr"/>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7" name="组合 6">
              <a:extLst>
                <a:ext uri="{FF2B5EF4-FFF2-40B4-BE49-F238E27FC236}">
                  <a16:creationId xmlns:a16="http://schemas.microsoft.com/office/drawing/2014/main" id="{6665BEAA-C60B-81FA-F260-F9A5C6F35ECC}"/>
                </a:ext>
              </a:extLst>
            </p:cNvPr>
            <p:cNvGrpSpPr/>
            <p:nvPr/>
          </p:nvGrpSpPr>
          <p:grpSpPr>
            <a:xfrm>
              <a:off x="3040380" y="1866900"/>
              <a:ext cx="2453640" cy="3420000"/>
              <a:chOff x="3345180" y="1844040"/>
              <a:chExt cx="2453640" cy="3474720"/>
            </a:xfrm>
            <a:scene3d>
              <a:camera prst="perspectiveRight" fov="4800000">
                <a:rot lat="0" lon="20999994" rev="0"/>
              </a:camera>
              <a:lightRig rig="threePt" dir="t"/>
            </a:scene3d>
          </p:grpSpPr>
          <p:sp>
            <p:nvSpPr>
              <p:cNvPr id="8" name="矩形: 圆角 7">
                <a:extLst>
                  <a:ext uri="{FF2B5EF4-FFF2-40B4-BE49-F238E27FC236}">
                    <a16:creationId xmlns:a16="http://schemas.microsoft.com/office/drawing/2014/main" id="{D3CAD718-D690-A710-0BE0-04A9C2AE1105}"/>
                  </a:ext>
                </a:extLst>
              </p:cNvPr>
              <p:cNvSpPr/>
              <p:nvPr userDrawn="1"/>
            </p:nvSpPr>
            <p:spPr>
              <a:xfrm>
                <a:off x="3345180" y="184404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矩形: 圆角 8">
                <a:extLst>
                  <a:ext uri="{FF2B5EF4-FFF2-40B4-BE49-F238E27FC236}">
                    <a16:creationId xmlns:a16="http://schemas.microsoft.com/office/drawing/2014/main" id="{5609C97E-DAFC-EEBC-9B01-5721C81D7A1B}"/>
                  </a:ext>
                </a:extLst>
              </p:cNvPr>
              <p:cNvSpPr/>
              <p:nvPr userDrawn="1"/>
            </p:nvSpPr>
            <p:spPr>
              <a:xfrm>
                <a:off x="3345180" y="275082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矩形: 圆角 9">
                <a:extLst>
                  <a:ext uri="{FF2B5EF4-FFF2-40B4-BE49-F238E27FC236}">
                    <a16:creationId xmlns:a16="http://schemas.microsoft.com/office/drawing/2014/main" id="{6ED34B33-B88E-45C5-41EE-E3896AFA2AE0}"/>
                  </a:ext>
                </a:extLst>
              </p:cNvPr>
              <p:cNvSpPr/>
              <p:nvPr userDrawn="1"/>
            </p:nvSpPr>
            <p:spPr>
              <a:xfrm>
                <a:off x="3345180" y="365760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矩形: 圆角 10">
                <a:extLst>
                  <a:ext uri="{FF2B5EF4-FFF2-40B4-BE49-F238E27FC236}">
                    <a16:creationId xmlns:a16="http://schemas.microsoft.com/office/drawing/2014/main" id="{FAC9F9AE-1174-DBFD-1839-633441EE50E0}"/>
                  </a:ext>
                </a:extLst>
              </p:cNvPr>
              <p:cNvSpPr/>
              <p:nvPr userDrawn="1"/>
            </p:nvSpPr>
            <p:spPr>
              <a:xfrm>
                <a:off x="3345180" y="456438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2" name="组合 11">
              <a:extLst>
                <a:ext uri="{FF2B5EF4-FFF2-40B4-BE49-F238E27FC236}">
                  <a16:creationId xmlns:a16="http://schemas.microsoft.com/office/drawing/2014/main" id="{8FF3F7FB-B623-A78A-2FB3-DEDB81C29D6D}"/>
                </a:ext>
              </a:extLst>
            </p:cNvPr>
            <p:cNvGrpSpPr/>
            <p:nvPr/>
          </p:nvGrpSpPr>
          <p:grpSpPr>
            <a:xfrm>
              <a:off x="5834380" y="1905000"/>
              <a:ext cx="2453640" cy="3330000"/>
              <a:chOff x="6012180" y="1844040"/>
              <a:chExt cx="2453640" cy="3474720"/>
            </a:xfrm>
            <a:scene3d>
              <a:camera prst="perspectiveFront"/>
              <a:lightRig rig="threePt" dir="t"/>
            </a:scene3d>
          </p:grpSpPr>
          <p:sp>
            <p:nvSpPr>
              <p:cNvPr id="13" name="矩形: 圆角 12">
                <a:extLst>
                  <a:ext uri="{FF2B5EF4-FFF2-40B4-BE49-F238E27FC236}">
                    <a16:creationId xmlns:a16="http://schemas.microsoft.com/office/drawing/2014/main" id="{B21C8BC3-8385-17B0-3CEA-C94DCCA4488E}"/>
                  </a:ext>
                </a:extLst>
              </p:cNvPr>
              <p:cNvSpPr/>
              <p:nvPr userDrawn="1"/>
            </p:nvSpPr>
            <p:spPr>
              <a:xfrm>
                <a:off x="6012180" y="184404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4" name="矩形: 圆角 13">
                <a:extLst>
                  <a:ext uri="{FF2B5EF4-FFF2-40B4-BE49-F238E27FC236}">
                    <a16:creationId xmlns:a16="http://schemas.microsoft.com/office/drawing/2014/main" id="{337C8724-ED74-969B-23CA-D7C219DDDB34}"/>
                  </a:ext>
                </a:extLst>
              </p:cNvPr>
              <p:cNvSpPr/>
              <p:nvPr userDrawn="1"/>
            </p:nvSpPr>
            <p:spPr>
              <a:xfrm>
                <a:off x="6012180" y="275082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矩形: 圆角 14">
                <a:extLst>
                  <a:ext uri="{FF2B5EF4-FFF2-40B4-BE49-F238E27FC236}">
                    <a16:creationId xmlns:a16="http://schemas.microsoft.com/office/drawing/2014/main" id="{A51B9ABF-B920-CDEB-51ED-1013A53D0CDB}"/>
                  </a:ext>
                </a:extLst>
              </p:cNvPr>
              <p:cNvSpPr/>
              <p:nvPr userDrawn="1"/>
            </p:nvSpPr>
            <p:spPr>
              <a:xfrm>
                <a:off x="6012180" y="365760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矩形: 圆角 15">
                <a:extLst>
                  <a:ext uri="{FF2B5EF4-FFF2-40B4-BE49-F238E27FC236}">
                    <a16:creationId xmlns:a16="http://schemas.microsoft.com/office/drawing/2014/main" id="{6A7F53A4-CC7F-5C7F-71B0-605903CA109D}"/>
                  </a:ext>
                </a:extLst>
              </p:cNvPr>
              <p:cNvSpPr/>
              <p:nvPr userDrawn="1"/>
            </p:nvSpPr>
            <p:spPr>
              <a:xfrm>
                <a:off x="6012180" y="4564380"/>
                <a:ext cx="2453640" cy="754380"/>
              </a:xfrm>
              <a:prstGeom prst="roundRect">
                <a:avLst>
                  <a:gd name="adj" fmla="val 18334"/>
                </a:avLst>
              </a:prstGeom>
              <a:blipFill>
                <a:blip r:embed="rId2"/>
                <a:tile tx="0" ty="0" sx="100000" sy="100000" flip="none" algn="ctr"/>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pic>
        <p:nvPicPr>
          <p:cNvPr id="20" name="图片 19">
            <a:extLst>
              <a:ext uri="{FF2B5EF4-FFF2-40B4-BE49-F238E27FC236}">
                <a16:creationId xmlns:a16="http://schemas.microsoft.com/office/drawing/2014/main" id="{55EEA7A7-3B86-B28A-C8B7-F007FCD9BA03}"/>
              </a:ext>
            </a:extLst>
          </p:cNvPr>
          <p:cNvPicPr>
            <a:picLocks noChangeAspect="1"/>
          </p:cNvPicPr>
          <p:nvPr/>
        </p:nvPicPr>
        <p:blipFill rotWithShape="1">
          <a:blip r:embed="rId3">
            <a:extLst>
              <a:ext uri="{28A0092B-C50C-407E-A947-70E740481C1C}">
                <a14:useLocalDpi xmlns:a14="http://schemas.microsoft.com/office/drawing/2010/main" val="0"/>
              </a:ext>
            </a:extLst>
          </a:blip>
          <a:srcRect t="23890"/>
          <a:stretch/>
        </p:blipFill>
        <p:spPr>
          <a:xfrm>
            <a:off x="7658100" y="939800"/>
            <a:ext cx="5435600" cy="6205588"/>
          </a:xfrm>
          <a:prstGeom prst="rect">
            <a:avLst/>
          </a:prstGeom>
        </p:spPr>
      </p:pic>
      <p:sp>
        <p:nvSpPr>
          <p:cNvPr id="19" name="文本占位符 18">
            <a:extLst>
              <a:ext uri="{FF2B5EF4-FFF2-40B4-BE49-F238E27FC236}">
                <a16:creationId xmlns:a16="http://schemas.microsoft.com/office/drawing/2014/main" id="{245F9CCF-28D8-4299-97AF-FD8F2CBFE86F}"/>
              </a:ext>
            </a:extLst>
          </p:cNvPr>
          <p:cNvSpPr>
            <a:spLocks noGrp="1"/>
          </p:cNvSpPr>
          <p:nvPr>
            <p:ph type="body" sz="quarter" idx="12"/>
          </p:nvPr>
        </p:nvSpPr>
        <p:spPr/>
        <p:txBody>
          <a:bodyPr>
            <a:noAutofit/>
          </a:bodyPr>
          <a:lstStyle/>
          <a:p>
            <a:r>
              <a:rPr lang="en-US" altLang="zh-CN" dirty="0"/>
              <a:t>ADVANTAGE</a:t>
            </a:r>
            <a:endParaRPr lang="zh-CN" altLang="en-US" dirty="0"/>
          </a:p>
        </p:txBody>
      </p:sp>
      <p:sp>
        <p:nvSpPr>
          <p:cNvPr id="18" name="标题 17">
            <a:extLst>
              <a:ext uri="{FF2B5EF4-FFF2-40B4-BE49-F238E27FC236}">
                <a16:creationId xmlns:a16="http://schemas.microsoft.com/office/drawing/2014/main" id="{862B961E-0D38-4DAD-3E7B-A403AAF53DF8}"/>
              </a:ext>
            </a:extLst>
          </p:cNvPr>
          <p:cNvSpPr>
            <a:spLocks noGrp="1"/>
          </p:cNvSpPr>
          <p:nvPr>
            <p:ph type="title"/>
          </p:nvPr>
        </p:nvSpPr>
        <p:spPr/>
        <p:txBody>
          <a:bodyPr>
            <a:noAutofit/>
          </a:bodyPr>
          <a:lstStyle/>
          <a:p>
            <a:r>
              <a:rPr lang="zh-CN" altLang="en-US" dirty="0"/>
              <a:t>参展知名企业</a:t>
            </a:r>
          </a:p>
        </p:txBody>
      </p:sp>
      <p:sp>
        <p:nvSpPr>
          <p:cNvPr id="23" name="文本占位符 22">
            <a:extLst>
              <a:ext uri="{FF2B5EF4-FFF2-40B4-BE49-F238E27FC236}">
                <a16:creationId xmlns:a16="http://schemas.microsoft.com/office/drawing/2014/main" id="{BB5A24C3-F73E-F4DE-A3F3-E7851B343BF9}"/>
              </a:ext>
            </a:extLst>
          </p:cNvPr>
          <p:cNvSpPr>
            <a:spLocks noGrp="1"/>
          </p:cNvSpPr>
          <p:nvPr>
            <p:ph type="body" sz="quarter" idx="17"/>
          </p:nvPr>
        </p:nvSpPr>
        <p:spPr/>
        <p:txBody>
          <a:bodyPr>
            <a:noAutofit/>
          </a:bodyPr>
          <a:lstStyle/>
          <a:p>
            <a:r>
              <a:rPr lang="en-US" altLang="zh-CN" dirty="0"/>
              <a:t>WELL-KNOWN EXHIBITORS</a:t>
            </a:r>
            <a:endParaRPr lang="zh-CN" altLang="en-US" dirty="0"/>
          </a:p>
        </p:txBody>
      </p:sp>
    </p:spTree>
    <p:extLst>
      <p:ext uri="{BB962C8B-B14F-4D97-AF65-F5344CB8AC3E}">
        <p14:creationId xmlns:p14="http://schemas.microsoft.com/office/powerpoint/2010/main" val="232574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0DC8E9B3-AB64-9D76-F3DA-33491FCD2403}"/>
              </a:ext>
            </a:extLst>
          </p:cNvPr>
          <p:cNvGrpSpPr/>
          <p:nvPr/>
        </p:nvGrpSpPr>
        <p:grpSpPr>
          <a:xfrm>
            <a:off x="0" y="0"/>
            <a:ext cx="12192000" cy="6858000"/>
            <a:chOff x="0" y="0"/>
            <a:chExt cx="12192000" cy="6858000"/>
          </a:xfrm>
        </p:grpSpPr>
        <p:sp>
          <p:nvSpPr>
            <p:cNvPr id="2" name="矩形 1">
              <a:extLst>
                <a:ext uri="{FF2B5EF4-FFF2-40B4-BE49-F238E27FC236}">
                  <a16:creationId xmlns:a16="http://schemas.microsoft.com/office/drawing/2014/main" id="{AA7D99AC-951C-5BB0-47A8-568B4E9AB588}"/>
                </a:ext>
              </a:extLst>
            </p:cNvPr>
            <p:cNvSpPr/>
            <p:nvPr/>
          </p:nvSpPr>
          <p:spPr>
            <a:xfrm>
              <a:off x="0" y="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 name="矩形 2">
              <a:extLst>
                <a:ext uri="{FF2B5EF4-FFF2-40B4-BE49-F238E27FC236}">
                  <a16:creationId xmlns:a16="http://schemas.microsoft.com/office/drawing/2014/main" id="{2DD3E5F5-4183-4683-66C2-A386E29B22B3}"/>
                </a:ext>
              </a:extLst>
            </p:cNvPr>
            <p:cNvSpPr/>
            <p:nvPr/>
          </p:nvSpPr>
          <p:spPr>
            <a:xfrm>
              <a:off x="1741714" y="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 name="矩形 3">
              <a:extLst>
                <a:ext uri="{FF2B5EF4-FFF2-40B4-BE49-F238E27FC236}">
                  <a16:creationId xmlns:a16="http://schemas.microsoft.com/office/drawing/2014/main" id="{B61A49E9-4440-D36A-1E57-2220F3656290}"/>
                </a:ext>
              </a:extLst>
            </p:cNvPr>
            <p:cNvSpPr/>
            <p:nvPr/>
          </p:nvSpPr>
          <p:spPr>
            <a:xfrm>
              <a:off x="3483429" y="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矩形 4">
              <a:extLst>
                <a:ext uri="{FF2B5EF4-FFF2-40B4-BE49-F238E27FC236}">
                  <a16:creationId xmlns:a16="http://schemas.microsoft.com/office/drawing/2014/main" id="{642C19C8-78F6-1194-E1BB-269D77938D24}"/>
                </a:ext>
              </a:extLst>
            </p:cNvPr>
            <p:cNvSpPr/>
            <p:nvPr/>
          </p:nvSpPr>
          <p:spPr>
            <a:xfrm>
              <a:off x="5225143" y="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 name="矩形 5">
              <a:extLst>
                <a:ext uri="{FF2B5EF4-FFF2-40B4-BE49-F238E27FC236}">
                  <a16:creationId xmlns:a16="http://schemas.microsoft.com/office/drawing/2014/main" id="{F80CF6C8-C7BB-772E-F0D6-B6CF0FFA61E2}"/>
                </a:ext>
              </a:extLst>
            </p:cNvPr>
            <p:cNvSpPr/>
            <p:nvPr/>
          </p:nvSpPr>
          <p:spPr>
            <a:xfrm>
              <a:off x="6966857" y="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 name="矩形 6">
              <a:extLst>
                <a:ext uri="{FF2B5EF4-FFF2-40B4-BE49-F238E27FC236}">
                  <a16:creationId xmlns:a16="http://schemas.microsoft.com/office/drawing/2014/main" id="{D5C0D1C3-C8FD-1096-45D3-71C8932D6DE9}"/>
                </a:ext>
              </a:extLst>
            </p:cNvPr>
            <p:cNvSpPr/>
            <p:nvPr/>
          </p:nvSpPr>
          <p:spPr>
            <a:xfrm>
              <a:off x="8708571" y="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矩形 7">
              <a:extLst>
                <a:ext uri="{FF2B5EF4-FFF2-40B4-BE49-F238E27FC236}">
                  <a16:creationId xmlns:a16="http://schemas.microsoft.com/office/drawing/2014/main" id="{1D2FD419-541F-FBE6-740C-7A2DA5992B46}"/>
                </a:ext>
              </a:extLst>
            </p:cNvPr>
            <p:cNvSpPr/>
            <p:nvPr/>
          </p:nvSpPr>
          <p:spPr>
            <a:xfrm>
              <a:off x="10450286" y="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矩形 8">
              <a:extLst>
                <a:ext uri="{FF2B5EF4-FFF2-40B4-BE49-F238E27FC236}">
                  <a16:creationId xmlns:a16="http://schemas.microsoft.com/office/drawing/2014/main" id="{12BBF217-D403-65C4-97F4-F836B549C5E4}"/>
                </a:ext>
              </a:extLst>
            </p:cNvPr>
            <p:cNvSpPr/>
            <p:nvPr/>
          </p:nvSpPr>
          <p:spPr>
            <a:xfrm>
              <a:off x="0" y="13716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矩形 9">
              <a:extLst>
                <a:ext uri="{FF2B5EF4-FFF2-40B4-BE49-F238E27FC236}">
                  <a16:creationId xmlns:a16="http://schemas.microsoft.com/office/drawing/2014/main" id="{E2726EDC-060C-F351-4064-4BA0CAD956B9}"/>
                </a:ext>
              </a:extLst>
            </p:cNvPr>
            <p:cNvSpPr/>
            <p:nvPr/>
          </p:nvSpPr>
          <p:spPr>
            <a:xfrm>
              <a:off x="1741714" y="13716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矩形 10">
              <a:extLst>
                <a:ext uri="{FF2B5EF4-FFF2-40B4-BE49-F238E27FC236}">
                  <a16:creationId xmlns:a16="http://schemas.microsoft.com/office/drawing/2014/main" id="{8FBE4953-3795-3006-5C9D-C8E89ADBBDEF}"/>
                </a:ext>
              </a:extLst>
            </p:cNvPr>
            <p:cNvSpPr/>
            <p:nvPr/>
          </p:nvSpPr>
          <p:spPr>
            <a:xfrm>
              <a:off x="3483429" y="13716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矩形 11">
              <a:extLst>
                <a:ext uri="{FF2B5EF4-FFF2-40B4-BE49-F238E27FC236}">
                  <a16:creationId xmlns:a16="http://schemas.microsoft.com/office/drawing/2014/main" id="{C56E3F96-5A44-D406-3728-D4A30E7AF992}"/>
                </a:ext>
              </a:extLst>
            </p:cNvPr>
            <p:cNvSpPr/>
            <p:nvPr/>
          </p:nvSpPr>
          <p:spPr>
            <a:xfrm>
              <a:off x="5225143" y="13716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矩形 12">
              <a:extLst>
                <a:ext uri="{FF2B5EF4-FFF2-40B4-BE49-F238E27FC236}">
                  <a16:creationId xmlns:a16="http://schemas.microsoft.com/office/drawing/2014/main" id="{21BA1B5D-40DB-6D22-B50D-8673511DF1C8}"/>
                </a:ext>
              </a:extLst>
            </p:cNvPr>
            <p:cNvSpPr/>
            <p:nvPr/>
          </p:nvSpPr>
          <p:spPr>
            <a:xfrm>
              <a:off x="6966857" y="13716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4" name="矩形 13">
              <a:extLst>
                <a:ext uri="{FF2B5EF4-FFF2-40B4-BE49-F238E27FC236}">
                  <a16:creationId xmlns:a16="http://schemas.microsoft.com/office/drawing/2014/main" id="{7A2141BB-B929-961D-54B7-C778D9677A4D}"/>
                </a:ext>
              </a:extLst>
            </p:cNvPr>
            <p:cNvSpPr/>
            <p:nvPr/>
          </p:nvSpPr>
          <p:spPr>
            <a:xfrm>
              <a:off x="8708571" y="13716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矩形 14">
              <a:extLst>
                <a:ext uri="{FF2B5EF4-FFF2-40B4-BE49-F238E27FC236}">
                  <a16:creationId xmlns:a16="http://schemas.microsoft.com/office/drawing/2014/main" id="{376046FD-BC2C-4DDA-2EA3-6043D4907A0C}"/>
                </a:ext>
              </a:extLst>
            </p:cNvPr>
            <p:cNvSpPr/>
            <p:nvPr/>
          </p:nvSpPr>
          <p:spPr>
            <a:xfrm>
              <a:off x="10450286" y="13716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矩形 15">
              <a:extLst>
                <a:ext uri="{FF2B5EF4-FFF2-40B4-BE49-F238E27FC236}">
                  <a16:creationId xmlns:a16="http://schemas.microsoft.com/office/drawing/2014/main" id="{079FBCB2-7E44-A7F9-0E7B-9D30D2FA85FA}"/>
                </a:ext>
              </a:extLst>
            </p:cNvPr>
            <p:cNvSpPr/>
            <p:nvPr/>
          </p:nvSpPr>
          <p:spPr>
            <a:xfrm>
              <a:off x="0" y="27432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矩形 16">
              <a:extLst>
                <a:ext uri="{FF2B5EF4-FFF2-40B4-BE49-F238E27FC236}">
                  <a16:creationId xmlns:a16="http://schemas.microsoft.com/office/drawing/2014/main" id="{79DB81F6-E464-C4FD-CEF8-0725B9F5544E}"/>
                </a:ext>
              </a:extLst>
            </p:cNvPr>
            <p:cNvSpPr/>
            <p:nvPr/>
          </p:nvSpPr>
          <p:spPr>
            <a:xfrm>
              <a:off x="1741714" y="27432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8" name="矩形 17">
              <a:extLst>
                <a:ext uri="{FF2B5EF4-FFF2-40B4-BE49-F238E27FC236}">
                  <a16:creationId xmlns:a16="http://schemas.microsoft.com/office/drawing/2014/main" id="{DF8DA161-C06A-5CBC-08E0-C0E60732FAE0}"/>
                </a:ext>
              </a:extLst>
            </p:cNvPr>
            <p:cNvSpPr/>
            <p:nvPr/>
          </p:nvSpPr>
          <p:spPr>
            <a:xfrm>
              <a:off x="3483429" y="2743200"/>
              <a:ext cx="5225142" cy="1371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矩形 20">
              <a:extLst>
                <a:ext uri="{FF2B5EF4-FFF2-40B4-BE49-F238E27FC236}">
                  <a16:creationId xmlns:a16="http://schemas.microsoft.com/office/drawing/2014/main" id="{D7D711F7-8A85-E2AE-1789-1BA54EF21B3D}"/>
                </a:ext>
              </a:extLst>
            </p:cNvPr>
            <p:cNvSpPr/>
            <p:nvPr/>
          </p:nvSpPr>
          <p:spPr>
            <a:xfrm>
              <a:off x="8708571" y="27432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矩形 21">
              <a:extLst>
                <a:ext uri="{FF2B5EF4-FFF2-40B4-BE49-F238E27FC236}">
                  <a16:creationId xmlns:a16="http://schemas.microsoft.com/office/drawing/2014/main" id="{0033C7C4-2D5C-6A33-4D41-6B40A4DCBF67}"/>
                </a:ext>
              </a:extLst>
            </p:cNvPr>
            <p:cNvSpPr/>
            <p:nvPr/>
          </p:nvSpPr>
          <p:spPr>
            <a:xfrm>
              <a:off x="10450286" y="27432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3" name="矩形 22">
              <a:extLst>
                <a:ext uri="{FF2B5EF4-FFF2-40B4-BE49-F238E27FC236}">
                  <a16:creationId xmlns:a16="http://schemas.microsoft.com/office/drawing/2014/main" id="{0066F10A-7174-9408-625A-9D43272BD9F2}"/>
                </a:ext>
              </a:extLst>
            </p:cNvPr>
            <p:cNvSpPr/>
            <p:nvPr/>
          </p:nvSpPr>
          <p:spPr>
            <a:xfrm>
              <a:off x="0" y="41148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矩形 23">
              <a:extLst>
                <a:ext uri="{FF2B5EF4-FFF2-40B4-BE49-F238E27FC236}">
                  <a16:creationId xmlns:a16="http://schemas.microsoft.com/office/drawing/2014/main" id="{13DD1B14-6CD0-18FF-19D3-A384BE67342E}"/>
                </a:ext>
              </a:extLst>
            </p:cNvPr>
            <p:cNvSpPr/>
            <p:nvPr/>
          </p:nvSpPr>
          <p:spPr>
            <a:xfrm>
              <a:off x="1741714" y="41148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矩形 24">
              <a:extLst>
                <a:ext uri="{FF2B5EF4-FFF2-40B4-BE49-F238E27FC236}">
                  <a16:creationId xmlns:a16="http://schemas.microsoft.com/office/drawing/2014/main" id="{FE26CD03-4D03-823C-FAA5-BDFB7C793694}"/>
                </a:ext>
              </a:extLst>
            </p:cNvPr>
            <p:cNvSpPr/>
            <p:nvPr/>
          </p:nvSpPr>
          <p:spPr>
            <a:xfrm>
              <a:off x="3483429" y="41148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6" name="矩形 25">
              <a:extLst>
                <a:ext uri="{FF2B5EF4-FFF2-40B4-BE49-F238E27FC236}">
                  <a16:creationId xmlns:a16="http://schemas.microsoft.com/office/drawing/2014/main" id="{E5411FD7-335A-50A7-CB9D-F874AE1D29B2}"/>
                </a:ext>
              </a:extLst>
            </p:cNvPr>
            <p:cNvSpPr/>
            <p:nvPr/>
          </p:nvSpPr>
          <p:spPr>
            <a:xfrm>
              <a:off x="5225143" y="41148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7" name="矩形 26">
              <a:extLst>
                <a:ext uri="{FF2B5EF4-FFF2-40B4-BE49-F238E27FC236}">
                  <a16:creationId xmlns:a16="http://schemas.microsoft.com/office/drawing/2014/main" id="{00FBDD5B-3D69-D65F-ECAA-414E921B298A}"/>
                </a:ext>
              </a:extLst>
            </p:cNvPr>
            <p:cNvSpPr/>
            <p:nvPr/>
          </p:nvSpPr>
          <p:spPr>
            <a:xfrm>
              <a:off x="6966857" y="41148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矩形 27">
              <a:extLst>
                <a:ext uri="{FF2B5EF4-FFF2-40B4-BE49-F238E27FC236}">
                  <a16:creationId xmlns:a16="http://schemas.microsoft.com/office/drawing/2014/main" id="{06C5BA77-CC3A-5269-347D-18ACC3981053}"/>
                </a:ext>
              </a:extLst>
            </p:cNvPr>
            <p:cNvSpPr/>
            <p:nvPr/>
          </p:nvSpPr>
          <p:spPr>
            <a:xfrm>
              <a:off x="8708571" y="41148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矩形 28">
              <a:extLst>
                <a:ext uri="{FF2B5EF4-FFF2-40B4-BE49-F238E27FC236}">
                  <a16:creationId xmlns:a16="http://schemas.microsoft.com/office/drawing/2014/main" id="{609E0E76-7EF5-B544-6ACD-2148880363A9}"/>
                </a:ext>
              </a:extLst>
            </p:cNvPr>
            <p:cNvSpPr/>
            <p:nvPr/>
          </p:nvSpPr>
          <p:spPr>
            <a:xfrm>
              <a:off x="10450286" y="41148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0" name="矩形 29">
              <a:extLst>
                <a:ext uri="{FF2B5EF4-FFF2-40B4-BE49-F238E27FC236}">
                  <a16:creationId xmlns:a16="http://schemas.microsoft.com/office/drawing/2014/main" id="{18781FE5-491B-43A1-E9B3-4402C135DA36}"/>
                </a:ext>
              </a:extLst>
            </p:cNvPr>
            <p:cNvSpPr/>
            <p:nvPr/>
          </p:nvSpPr>
          <p:spPr>
            <a:xfrm>
              <a:off x="0" y="54864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1" name="矩形 30">
              <a:extLst>
                <a:ext uri="{FF2B5EF4-FFF2-40B4-BE49-F238E27FC236}">
                  <a16:creationId xmlns:a16="http://schemas.microsoft.com/office/drawing/2014/main" id="{40D0A119-1760-DED4-01C2-2D0C18464519}"/>
                </a:ext>
              </a:extLst>
            </p:cNvPr>
            <p:cNvSpPr/>
            <p:nvPr/>
          </p:nvSpPr>
          <p:spPr>
            <a:xfrm>
              <a:off x="1741714" y="54864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矩形 31">
              <a:extLst>
                <a:ext uri="{FF2B5EF4-FFF2-40B4-BE49-F238E27FC236}">
                  <a16:creationId xmlns:a16="http://schemas.microsoft.com/office/drawing/2014/main" id="{710CEAF9-4C51-C0D8-0670-E8F73DA16B53}"/>
                </a:ext>
              </a:extLst>
            </p:cNvPr>
            <p:cNvSpPr/>
            <p:nvPr/>
          </p:nvSpPr>
          <p:spPr>
            <a:xfrm>
              <a:off x="3483429" y="54864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矩形 32">
              <a:extLst>
                <a:ext uri="{FF2B5EF4-FFF2-40B4-BE49-F238E27FC236}">
                  <a16:creationId xmlns:a16="http://schemas.microsoft.com/office/drawing/2014/main" id="{8F9D2B1E-8B6F-9FFB-0670-DDF2AC17A696}"/>
                </a:ext>
              </a:extLst>
            </p:cNvPr>
            <p:cNvSpPr/>
            <p:nvPr/>
          </p:nvSpPr>
          <p:spPr>
            <a:xfrm>
              <a:off x="5225143" y="54864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4" name="矩形 33">
              <a:extLst>
                <a:ext uri="{FF2B5EF4-FFF2-40B4-BE49-F238E27FC236}">
                  <a16:creationId xmlns:a16="http://schemas.microsoft.com/office/drawing/2014/main" id="{349856B2-6E4E-D254-64F9-B05978D003D9}"/>
                </a:ext>
              </a:extLst>
            </p:cNvPr>
            <p:cNvSpPr/>
            <p:nvPr/>
          </p:nvSpPr>
          <p:spPr>
            <a:xfrm>
              <a:off x="6966857" y="54864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5" name="矩形 34">
              <a:extLst>
                <a:ext uri="{FF2B5EF4-FFF2-40B4-BE49-F238E27FC236}">
                  <a16:creationId xmlns:a16="http://schemas.microsoft.com/office/drawing/2014/main" id="{C504C108-FDB7-708B-8B52-FC871E177766}"/>
                </a:ext>
              </a:extLst>
            </p:cNvPr>
            <p:cNvSpPr/>
            <p:nvPr/>
          </p:nvSpPr>
          <p:spPr>
            <a:xfrm>
              <a:off x="8708571" y="5486400"/>
              <a:ext cx="1741714" cy="1371600"/>
            </a:xfrm>
            <a:prstGeom prst="rect">
              <a:avLst/>
            </a:prstGeom>
            <a:gradFill flip="none" rotWithShape="1">
              <a:gsLst>
                <a:gs pos="0">
                  <a:schemeClr val="accent6">
                    <a:lumMod val="20000"/>
                    <a:lumOff val="80000"/>
                    <a:alpha val="0"/>
                  </a:schemeClr>
                </a:gs>
                <a:gs pos="100000">
                  <a:schemeClr val="accent6">
                    <a:lumMod val="60000"/>
                    <a:lumOff val="4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6" name="矩形 35">
              <a:extLst>
                <a:ext uri="{FF2B5EF4-FFF2-40B4-BE49-F238E27FC236}">
                  <a16:creationId xmlns:a16="http://schemas.microsoft.com/office/drawing/2014/main" id="{B65C41E0-04B0-C2A4-D13C-D9D98ABA6B5A}"/>
                </a:ext>
              </a:extLst>
            </p:cNvPr>
            <p:cNvSpPr/>
            <p:nvPr/>
          </p:nvSpPr>
          <p:spPr>
            <a:xfrm>
              <a:off x="10450286" y="5486400"/>
              <a:ext cx="1741714" cy="1371600"/>
            </a:xfrm>
            <a:prstGeom prst="rect">
              <a:avLst/>
            </a:prstGeom>
            <a:gradFill>
              <a:gsLst>
                <a:gs pos="0">
                  <a:schemeClr val="accent6">
                    <a:lumMod val="50000"/>
                  </a:schemeClr>
                </a:gs>
                <a:gs pos="100000">
                  <a:schemeClr val="accent6">
                    <a:lumMod val="75000"/>
                    <a:alpha val="68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38" name="文本框 37">
            <a:extLst>
              <a:ext uri="{FF2B5EF4-FFF2-40B4-BE49-F238E27FC236}">
                <a16:creationId xmlns:a16="http://schemas.microsoft.com/office/drawing/2014/main" id="{75BADB6A-B589-8244-D45D-793C86662879}"/>
              </a:ext>
            </a:extLst>
          </p:cNvPr>
          <p:cNvSpPr txBox="1"/>
          <p:nvPr/>
        </p:nvSpPr>
        <p:spPr>
          <a:xfrm>
            <a:off x="3580946" y="3003262"/>
            <a:ext cx="3148240" cy="461665"/>
          </a:xfrm>
          <a:prstGeom prst="rect">
            <a:avLst/>
          </a:prstGeom>
          <a:noFill/>
        </p:spPr>
        <p:txBody>
          <a:bodyPr wrap="square" rtlCol="0">
            <a:no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历年参展企业单位</a:t>
            </a:r>
          </a:p>
        </p:txBody>
      </p:sp>
      <p:sp>
        <p:nvSpPr>
          <p:cNvPr id="39" name="文本框 38">
            <a:extLst>
              <a:ext uri="{FF2B5EF4-FFF2-40B4-BE49-F238E27FC236}">
                <a16:creationId xmlns:a16="http://schemas.microsoft.com/office/drawing/2014/main" id="{22205351-1913-3B82-2526-BAC0AB7873E8}"/>
              </a:ext>
            </a:extLst>
          </p:cNvPr>
          <p:cNvSpPr txBox="1"/>
          <p:nvPr/>
        </p:nvSpPr>
        <p:spPr>
          <a:xfrm>
            <a:off x="6274423" y="2875716"/>
            <a:ext cx="2358043" cy="1015663"/>
          </a:xfrm>
          <a:prstGeom prst="rect">
            <a:avLst/>
          </a:prstGeom>
          <a:noFill/>
        </p:spPr>
        <p:txBody>
          <a:bodyPr wrap="square" rtlCol="0">
            <a:noAutofit/>
          </a:bodyPr>
          <a:lstStyle/>
          <a:p>
            <a:r>
              <a:rPr lang="en-US" altLang="zh-CN" sz="6000" b="1" dirty="0">
                <a:solidFill>
                  <a:schemeClr val="bg1"/>
                </a:solidFill>
                <a:latin typeface="Arial" panose="020B0604020202020204" pitchFamily="34" charset="0"/>
                <a:ea typeface="微软雅黑" panose="020B0503020204020204" pitchFamily="34" charset="-122"/>
                <a:cs typeface="Arial" panose="020B0604020202020204" pitchFamily="34" charset="0"/>
              </a:rPr>
              <a:t>5000</a:t>
            </a:r>
            <a:r>
              <a:rPr lang="en-US" altLang="zh-CN" sz="6000" b="1" baseline="300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6000" b="1" baseline="30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40" name="Logo">
            <a:hlinkClick r:id="rId2"/>
            <a:extLst>
              <a:ext uri="{FF2B5EF4-FFF2-40B4-BE49-F238E27FC236}">
                <a16:creationId xmlns:a16="http://schemas.microsoft.com/office/drawing/2014/main" id="{AC05767B-51D1-93F4-F96D-7B6E299F67D9}"/>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01335" y="-3796792"/>
            <a:ext cx="1620000" cy="216000"/>
          </a:xfrm>
          <a:prstGeom prst="rect">
            <a:avLst/>
          </a:prstGeom>
        </p:spPr>
      </p:pic>
      <p:pic>
        <p:nvPicPr>
          <p:cNvPr id="41" name="图片 40">
            <a:extLst>
              <a:ext uri="{FF2B5EF4-FFF2-40B4-BE49-F238E27FC236}">
                <a16:creationId xmlns:a16="http://schemas.microsoft.com/office/drawing/2014/main" id="{1F9C87A7-8C8C-DFD2-7A93-CD4F9863393F}"/>
              </a:ext>
            </a:extLst>
          </p:cNvPr>
          <p:cNvPicPr>
            <a:picLocks noChangeAspect="1"/>
          </p:cNvPicPr>
          <p:nvPr/>
        </p:nvPicPr>
        <p:blipFill>
          <a:blip r:embed="rId5"/>
          <a:stretch>
            <a:fillRect/>
          </a:stretch>
        </p:blipFill>
        <p:spPr>
          <a:xfrm>
            <a:off x="1870983" y="590644"/>
            <a:ext cx="1446362" cy="190311"/>
          </a:xfrm>
          <a:prstGeom prst="rect">
            <a:avLst/>
          </a:prstGeom>
        </p:spPr>
      </p:pic>
      <p:pic>
        <p:nvPicPr>
          <p:cNvPr id="42" name="图片 41">
            <a:extLst>
              <a:ext uri="{FF2B5EF4-FFF2-40B4-BE49-F238E27FC236}">
                <a16:creationId xmlns:a16="http://schemas.microsoft.com/office/drawing/2014/main" id="{162CBF04-ECF6-9531-32E5-393EE49E1774}"/>
              </a:ext>
            </a:extLst>
          </p:cNvPr>
          <p:cNvPicPr>
            <a:picLocks noChangeAspect="1"/>
          </p:cNvPicPr>
          <p:nvPr/>
        </p:nvPicPr>
        <p:blipFill>
          <a:blip r:embed="rId5"/>
          <a:stretch>
            <a:fillRect/>
          </a:stretch>
        </p:blipFill>
        <p:spPr>
          <a:xfrm>
            <a:off x="1870983" y="3333654"/>
            <a:ext cx="1446362" cy="190311"/>
          </a:xfrm>
          <a:prstGeom prst="rect">
            <a:avLst/>
          </a:prstGeom>
        </p:spPr>
      </p:pic>
      <p:pic>
        <p:nvPicPr>
          <p:cNvPr id="43" name="图片 42">
            <a:extLst>
              <a:ext uri="{FF2B5EF4-FFF2-40B4-BE49-F238E27FC236}">
                <a16:creationId xmlns:a16="http://schemas.microsoft.com/office/drawing/2014/main" id="{50A4CE45-323C-CCA5-6DC0-3E89E5F8BCEA}"/>
              </a:ext>
            </a:extLst>
          </p:cNvPr>
          <p:cNvPicPr>
            <a:picLocks noChangeAspect="1"/>
          </p:cNvPicPr>
          <p:nvPr/>
        </p:nvPicPr>
        <p:blipFill>
          <a:blip r:embed="rId5"/>
          <a:stretch>
            <a:fillRect/>
          </a:stretch>
        </p:blipFill>
        <p:spPr>
          <a:xfrm>
            <a:off x="1870983" y="6076854"/>
            <a:ext cx="1446362" cy="190311"/>
          </a:xfrm>
          <a:prstGeom prst="rect">
            <a:avLst/>
          </a:prstGeom>
        </p:spPr>
      </p:pic>
      <p:pic>
        <p:nvPicPr>
          <p:cNvPr id="44" name="图片 43">
            <a:extLst>
              <a:ext uri="{FF2B5EF4-FFF2-40B4-BE49-F238E27FC236}">
                <a16:creationId xmlns:a16="http://schemas.microsoft.com/office/drawing/2014/main" id="{9ADFBC1D-0724-0CE4-67AE-115BBD5E689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870983" y="4705254"/>
            <a:ext cx="1446362" cy="190311"/>
          </a:xfrm>
          <a:prstGeom prst="rect">
            <a:avLst/>
          </a:prstGeom>
        </p:spPr>
      </p:pic>
      <p:pic>
        <p:nvPicPr>
          <p:cNvPr id="45" name="图片 44">
            <a:extLst>
              <a:ext uri="{FF2B5EF4-FFF2-40B4-BE49-F238E27FC236}">
                <a16:creationId xmlns:a16="http://schemas.microsoft.com/office/drawing/2014/main" id="{102E143A-15E4-C99B-CFB5-B0789B1BDF0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870983" y="1962244"/>
            <a:ext cx="1446362" cy="190311"/>
          </a:xfrm>
          <a:prstGeom prst="rect">
            <a:avLst/>
          </a:prstGeom>
        </p:spPr>
      </p:pic>
      <p:pic>
        <p:nvPicPr>
          <p:cNvPr id="48" name="图片 47">
            <a:extLst>
              <a:ext uri="{FF2B5EF4-FFF2-40B4-BE49-F238E27FC236}">
                <a16:creationId xmlns:a16="http://schemas.microsoft.com/office/drawing/2014/main" id="{A53F0C65-0264-19EC-C6CB-62D34F25642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47676" y="590644"/>
            <a:ext cx="1446362" cy="190311"/>
          </a:xfrm>
          <a:prstGeom prst="rect">
            <a:avLst/>
          </a:prstGeom>
        </p:spPr>
      </p:pic>
      <p:pic>
        <p:nvPicPr>
          <p:cNvPr id="49" name="图片 48">
            <a:extLst>
              <a:ext uri="{FF2B5EF4-FFF2-40B4-BE49-F238E27FC236}">
                <a16:creationId xmlns:a16="http://schemas.microsoft.com/office/drawing/2014/main" id="{7C30B212-0ECB-870F-5EAA-D17705851B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47676" y="3333654"/>
            <a:ext cx="1446362" cy="190311"/>
          </a:xfrm>
          <a:prstGeom prst="rect">
            <a:avLst/>
          </a:prstGeom>
        </p:spPr>
      </p:pic>
      <p:pic>
        <p:nvPicPr>
          <p:cNvPr id="50" name="图片 49">
            <a:extLst>
              <a:ext uri="{FF2B5EF4-FFF2-40B4-BE49-F238E27FC236}">
                <a16:creationId xmlns:a16="http://schemas.microsoft.com/office/drawing/2014/main" id="{B61D5406-A085-5822-ED54-4E5C77371F8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47676" y="6076854"/>
            <a:ext cx="1446362" cy="190311"/>
          </a:xfrm>
          <a:prstGeom prst="rect">
            <a:avLst/>
          </a:prstGeom>
        </p:spPr>
      </p:pic>
      <p:pic>
        <p:nvPicPr>
          <p:cNvPr id="51" name="图片 50">
            <a:extLst>
              <a:ext uri="{FF2B5EF4-FFF2-40B4-BE49-F238E27FC236}">
                <a16:creationId xmlns:a16="http://schemas.microsoft.com/office/drawing/2014/main" id="{9B7C50F2-3682-F6C9-B66D-126AB91309DD}"/>
              </a:ext>
            </a:extLst>
          </p:cNvPr>
          <p:cNvPicPr>
            <a:picLocks noChangeAspect="1"/>
          </p:cNvPicPr>
          <p:nvPr/>
        </p:nvPicPr>
        <p:blipFill>
          <a:blip r:embed="rId5"/>
          <a:stretch>
            <a:fillRect/>
          </a:stretch>
        </p:blipFill>
        <p:spPr>
          <a:xfrm>
            <a:off x="147676" y="4705254"/>
            <a:ext cx="1446362" cy="190311"/>
          </a:xfrm>
          <a:prstGeom prst="rect">
            <a:avLst/>
          </a:prstGeom>
        </p:spPr>
      </p:pic>
      <p:pic>
        <p:nvPicPr>
          <p:cNvPr id="52" name="图片 51">
            <a:extLst>
              <a:ext uri="{FF2B5EF4-FFF2-40B4-BE49-F238E27FC236}">
                <a16:creationId xmlns:a16="http://schemas.microsoft.com/office/drawing/2014/main" id="{752A5AA5-762F-D689-C4C0-553130C49874}"/>
              </a:ext>
            </a:extLst>
          </p:cNvPr>
          <p:cNvPicPr>
            <a:picLocks noChangeAspect="1"/>
          </p:cNvPicPr>
          <p:nvPr/>
        </p:nvPicPr>
        <p:blipFill>
          <a:blip r:embed="rId5"/>
          <a:stretch>
            <a:fillRect/>
          </a:stretch>
        </p:blipFill>
        <p:spPr>
          <a:xfrm>
            <a:off x="147676" y="1962244"/>
            <a:ext cx="1446362" cy="190311"/>
          </a:xfrm>
          <a:prstGeom prst="rect">
            <a:avLst/>
          </a:prstGeom>
        </p:spPr>
      </p:pic>
      <p:pic>
        <p:nvPicPr>
          <p:cNvPr id="54" name="图片 53">
            <a:extLst>
              <a:ext uri="{FF2B5EF4-FFF2-40B4-BE49-F238E27FC236}">
                <a16:creationId xmlns:a16="http://schemas.microsoft.com/office/drawing/2014/main" id="{2CA5E688-361A-F9D4-004F-5A940378B951}"/>
              </a:ext>
            </a:extLst>
          </p:cNvPr>
          <p:cNvPicPr>
            <a:picLocks noChangeAspect="1"/>
          </p:cNvPicPr>
          <p:nvPr/>
        </p:nvPicPr>
        <p:blipFill>
          <a:blip r:embed="rId5"/>
          <a:stretch>
            <a:fillRect/>
          </a:stretch>
        </p:blipFill>
        <p:spPr>
          <a:xfrm>
            <a:off x="8860329" y="590644"/>
            <a:ext cx="1446362" cy="190311"/>
          </a:xfrm>
          <a:prstGeom prst="rect">
            <a:avLst/>
          </a:prstGeom>
        </p:spPr>
      </p:pic>
      <p:pic>
        <p:nvPicPr>
          <p:cNvPr id="55" name="图片 54">
            <a:extLst>
              <a:ext uri="{FF2B5EF4-FFF2-40B4-BE49-F238E27FC236}">
                <a16:creationId xmlns:a16="http://schemas.microsoft.com/office/drawing/2014/main" id="{D363F37C-7E61-A2A3-3C58-05AC33BD4862}"/>
              </a:ext>
            </a:extLst>
          </p:cNvPr>
          <p:cNvPicPr>
            <a:picLocks noChangeAspect="1"/>
          </p:cNvPicPr>
          <p:nvPr/>
        </p:nvPicPr>
        <p:blipFill>
          <a:blip r:embed="rId5"/>
          <a:stretch>
            <a:fillRect/>
          </a:stretch>
        </p:blipFill>
        <p:spPr>
          <a:xfrm>
            <a:off x="8860329" y="3333654"/>
            <a:ext cx="1446362" cy="190311"/>
          </a:xfrm>
          <a:prstGeom prst="rect">
            <a:avLst/>
          </a:prstGeom>
        </p:spPr>
      </p:pic>
      <p:pic>
        <p:nvPicPr>
          <p:cNvPr id="56" name="图片 55">
            <a:extLst>
              <a:ext uri="{FF2B5EF4-FFF2-40B4-BE49-F238E27FC236}">
                <a16:creationId xmlns:a16="http://schemas.microsoft.com/office/drawing/2014/main" id="{54C52BE6-9995-D03D-8A67-F3AF6B644B88}"/>
              </a:ext>
            </a:extLst>
          </p:cNvPr>
          <p:cNvPicPr>
            <a:picLocks noChangeAspect="1"/>
          </p:cNvPicPr>
          <p:nvPr/>
        </p:nvPicPr>
        <p:blipFill>
          <a:blip r:embed="rId5"/>
          <a:stretch>
            <a:fillRect/>
          </a:stretch>
        </p:blipFill>
        <p:spPr>
          <a:xfrm>
            <a:off x="8860329" y="6076854"/>
            <a:ext cx="1446362" cy="190311"/>
          </a:xfrm>
          <a:prstGeom prst="rect">
            <a:avLst/>
          </a:prstGeom>
        </p:spPr>
      </p:pic>
      <p:pic>
        <p:nvPicPr>
          <p:cNvPr id="57" name="图片 56">
            <a:extLst>
              <a:ext uri="{FF2B5EF4-FFF2-40B4-BE49-F238E27FC236}">
                <a16:creationId xmlns:a16="http://schemas.microsoft.com/office/drawing/2014/main" id="{4D955FBB-1F90-95B5-A200-DF6589731B7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8860329" y="4705254"/>
            <a:ext cx="1446362" cy="190311"/>
          </a:xfrm>
          <a:prstGeom prst="rect">
            <a:avLst/>
          </a:prstGeom>
        </p:spPr>
      </p:pic>
      <p:pic>
        <p:nvPicPr>
          <p:cNvPr id="58" name="图片 57">
            <a:extLst>
              <a:ext uri="{FF2B5EF4-FFF2-40B4-BE49-F238E27FC236}">
                <a16:creationId xmlns:a16="http://schemas.microsoft.com/office/drawing/2014/main" id="{49604185-557D-5103-9FDB-373BC6AADA2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8860329" y="1962244"/>
            <a:ext cx="1446362" cy="190311"/>
          </a:xfrm>
          <a:prstGeom prst="rect">
            <a:avLst/>
          </a:prstGeom>
        </p:spPr>
      </p:pic>
      <p:pic>
        <p:nvPicPr>
          <p:cNvPr id="60" name="图片 59">
            <a:extLst>
              <a:ext uri="{FF2B5EF4-FFF2-40B4-BE49-F238E27FC236}">
                <a16:creationId xmlns:a16="http://schemas.microsoft.com/office/drawing/2014/main" id="{932E7091-B075-7340-6957-ECAE6425BD6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0602496" y="590644"/>
            <a:ext cx="1446362" cy="190311"/>
          </a:xfrm>
          <a:prstGeom prst="rect">
            <a:avLst/>
          </a:prstGeom>
        </p:spPr>
      </p:pic>
      <p:pic>
        <p:nvPicPr>
          <p:cNvPr id="61" name="图片 60">
            <a:extLst>
              <a:ext uri="{FF2B5EF4-FFF2-40B4-BE49-F238E27FC236}">
                <a16:creationId xmlns:a16="http://schemas.microsoft.com/office/drawing/2014/main" id="{2CCE1933-C2B2-092C-B17A-89F6CA312EA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0602496" y="3333654"/>
            <a:ext cx="1446362" cy="190311"/>
          </a:xfrm>
          <a:prstGeom prst="rect">
            <a:avLst/>
          </a:prstGeom>
        </p:spPr>
      </p:pic>
      <p:pic>
        <p:nvPicPr>
          <p:cNvPr id="62" name="图片 61">
            <a:extLst>
              <a:ext uri="{FF2B5EF4-FFF2-40B4-BE49-F238E27FC236}">
                <a16:creationId xmlns:a16="http://schemas.microsoft.com/office/drawing/2014/main" id="{024EAF66-31A6-9990-A58C-82DAC784509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10602496" y="6076854"/>
            <a:ext cx="1446362" cy="190311"/>
          </a:xfrm>
          <a:prstGeom prst="rect">
            <a:avLst/>
          </a:prstGeom>
        </p:spPr>
      </p:pic>
      <p:pic>
        <p:nvPicPr>
          <p:cNvPr id="63" name="图片 62">
            <a:extLst>
              <a:ext uri="{FF2B5EF4-FFF2-40B4-BE49-F238E27FC236}">
                <a16:creationId xmlns:a16="http://schemas.microsoft.com/office/drawing/2014/main" id="{27B34F68-4A50-5637-1A73-A7FDF6D01CDC}"/>
              </a:ext>
            </a:extLst>
          </p:cNvPr>
          <p:cNvPicPr>
            <a:picLocks noChangeAspect="1"/>
          </p:cNvPicPr>
          <p:nvPr/>
        </p:nvPicPr>
        <p:blipFill>
          <a:blip r:embed="rId5"/>
          <a:stretch>
            <a:fillRect/>
          </a:stretch>
        </p:blipFill>
        <p:spPr>
          <a:xfrm>
            <a:off x="10602496" y="4705254"/>
            <a:ext cx="1446362" cy="190311"/>
          </a:xfrm>
          <a:prstGeom prst="rect">
            <a:avLst/>
          </a:prstGeom>
        </p:spPr>
      </p:pic>
      <p:pic>
        <p:nvPicPr>
          <p:cNvPr id="64" name="图片 63">
            <a:extLst>
              <a:ext uri="{FF2B5EF4-FFF2-40B4-BE49-F238E27FC236}">
                <a16:creationId xmlns:a16="http://schemas.microsoft.com/office/drawing/2014/main" id="{058849E7-901A-7F9E-3692-0FA67B9589B3}"/>
              </a:ext>
            </a:extLst>
          </p:cNvPr>
          <p:cNvPicPr>
            <a:picLocks noChangeAspect="1"/>
          </p:cNvPicPr>
          <p:nvPr/>
        </p:nvPicPr>
        <p:blipFill>
          <a:blip r:embed="rId5"/>
          <a:stretch>
            <a:fillRect/>
          </a:stretch>
        </p:blipFill>
        <p:spPr>
          <a:xfrm>
            <a:off x="10602496" y="1962244"/>
            <a:ext cx="1446362" cy="190311"/>
          </a:xfrm>
          <a:prstGeom prst="rect">
            <a:avLst/>
          </a:prstGeom>
        </p:spPr>
      </p:pic>
      <p:pic>
        <p:nvPicPr>
          <p:cNvPr id="106" name="图片 105">
            <a:extLst>
              <a:ext uri="{FF2B5EF4-FFF2-40B4-BE49-F238E27FC236}">
                <a16:creationId xmlns:a16="http://schemas.microsoft.com/office/drawing/2014/main" id="{4D38C305-B4D7-0262-EAC0-65EFB3A15B4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3637566" y="590644"/>
            <a:ext cx="1446362" cy="190311"/>
          </a:xfrm>
          <a:prstGeom prst="rect">
            <a:avLst/>
          </a:prstGeom>
        </p:spPr>
      </p:pic>
      <p:pic>
        <p:nvPicPr>
          <p:cNvPr id="108" name="图片 107">
            <a:extLst>
              <a:ext uri="{FF2B5EF4-FFF2-40B4-BE49-F238E27FC236}">
                <a16:creationId xmlns:a16="http://schemas.microsoft.com/office/drawing/2014/main" id="{25941A0F-080A-2339-D326-DD5E510BEA5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3637566" y="6076854"/>
            <a:ext cx="1446362" cy="190311"/>
          </a:xfrm>
          <a:prstGeom prst="rect">
            <a:avLst/>
          </a:prstGeom>
        </p:spPr>
      </p:pic>
      <p:pic>
        <p:nvPicPr>
          <p:cNvPr id="109" name="图片 108">
            <a:extLst>
              <a:ext uri="{FF2B5EF4-FFF2-40B4-BE49-F238E27FC236}">
                <a16:creationId xmlns:a16="http://schemas.microsoft.com/office/drawing/2014/main" id="{2DADC286-62F6-8F4D-951F-7D5BF50410FA}"/>
              </a:ext>
            </a:extLst>
          </p:cNvPr>
          <p:cNvPicPr>
            <a:picLocks noChangeAspect="1"/>
          </p:cNvPicPr>
          <p:nvPr/>
        </p:nvPicPr>
        <p:blipFill>
          <a:blip r:embed="rId5"/>
          <a:stretch>
            <a:fillRect/>
          </a:stretch>
        </p:blipFill>
        <p:spPr>
          <a:xfrm>
            <a:off x="3637566" y="4705254"/>
            <a:ext cx="1446362" cy="190311"/>
          </a:xfrm>
          <a:prstGeom prst="rect">
            <a:avLst/>
          </a:prstGeom>
        </p:spPr>
      </p:pic>
      <p:pic>
        <p:nvPicPr>
          <p:cNvPr id="110" name="图片 109">
            <a:extLst>
              <a:ext uri="{FF2B5EF4-FFF2-40B4-BE49-F238E27FC236}">
                <a16:creationId xmlns:a16="http://schemas.microsoft.com/office/drawing/2014/main" id="{7747B80F-44F4-B364-A066-0FB9ED931400}"/>
              </a:ext>
            </a:extLst>
          </p:cNvPr>
          <p:cNvPicPr>
            <a:picLocks noChangeAspect="1"/>
          </p:cNvPicPr>
          <p:nvPr/>
        </p:nvPicPr>
        <p:blipFill>
          <a:blip r:embed="rId5"/>
          <a:stretch>
            <a:fillRect/>
          </a:stretch>
        </p:blipFill>
        <p:spPr>
          <a:xfrm>
            <a:off x="3637566" y="1962244"/>
            <a:ext cx="1446362" cy="190311"/>
          </a:xfrm>
          <a:prstGeom prst="rect">
            <a:avLst/>
          </a:prstGeom>
        </p:spPr>
      </p:pic>
      <p:pic>
        <p:nvPicPr>
          <p:cNvPr id="112" name="图片 111">
            <a:extLst>
              <a:ext uri="{FF2B5EF4-FFF2-40B4-BE49-F238E27FC236}">
                <a16:creationId xmlns:a16="http://schemas.microsoft.com/office/drawing/2014/main" id="{E26C6B24-A1EA-2F86-D3CE-3DB47F6BEC10}"/>
              </a:ext>
            </a:extLst>
          </p:cNvPr>
          <p:cNvPicPr>
            <a:picLocks noChangeAspect="1"/>
          </p:cNvPicPr>
          <p:nvPr/>
        </p:nvPicPr>
        <p:blipFill>
          <a:blip r:embed="rId5"/>
          <a:stretch>
            <a:fillRect/>
          </a:stretch>
        </p:blipFill>
        <p:spPr>
          <a:xfrm>
            <a:off x="5340842" y="590644"/>
            <a:ext cx="1446362" cy="190311"/>
          </a:xfrm>
          <a:prstGeom prst="rect">
            <a:avLst/>
          </a:prstGeom>
        </p:spPr>
      </p:pic>
      <p:pic>
        <p:nvPicPr>
          <p:cNvPr id="114" name="图片 113">
            <a:extLst>
              <a:ext uri="{FF2B5EF4-FFF2-40B4-BE49-F238E27FC236}">
                <a16:creationId xmlns:a16="http://schemas.microsoft.com/office/drawing/2014/main" id="{83E9FB1D-BA1B-FC94-C498-EC935973770A}"/>
              </a:ext>
            </a:extLst>
          </p:cNvPr>
          <p:cNvPicPr>
            <a:picLocks noChangeAspect="1"/>
          </p:cNvPicPr>
          <p:nvPr/>
        </p:nvPicPr>
        <p:blipFill>
          <a:blip r:embed="rId5"/>
          <a:stretch>
            <a:fillRect/>
          </a:stretch>
        </p:blipFill>
        <p:spPr>
          <a:xfrm>
            <a:off x="5340842" y="6076854"/>
            <a:ext cx="1446362" cy="190311"/>
          </a:xfrm>
          <a:prstGeom prst="rect">
            <a:avLst/>
          </a:prstGeom>
        </p:spPr>
      </p:pic>
      <p:pic>
        <p:nvPicPr>
          <p:cNvPr id="115" name="图片 114">
            <a:extLst>
              <a:ext uri="{FF2B5EF4-FFF2-40B4-BE49-F238E27FC236}">
                <a16:creationId xmlns:a16="http://schemas.microsoft.com/office/drawing/2014/main" id="{A514C79B-FD06-A4EA-EACD-FE97B0ECE80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5340842" y="4705254"/>
            <a:ext cx="1446362" cy="190311"/>
          </a:xfrm>
          <a:prstGeom prst="rect">
            <a:avLst/>
          </a:prstGeom>
        </p:spPr>
      </p:pic>
      <p:pic>
        <p:nvPicPr>
          <p:cNvPr id="116" name="图片 115">
            <a:extLst>
              <a:ext uri="{FF2B5EF4-FFF2-40B4-BE49-F238E27FC236}">
                <a16:creationId xmlns:a16="http://schemas.microsoft.com/office/drawing/2014/main" id="{0F26F2B1-DC51-4043-2726-593342A0157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5340842" y="1962244"/>
            <a:ext cx="1446362" cy="190311"/>
          </a:xfrm>
          <a:prstGeom prst="rect">
            <a:avLst/>
          </a:prstGeom>
        </p:spPr>
      </p:pic>
      <p:pic>
        <p:nvPicPr>
          <p:cNvPr id="118" name="图片 117">
            <a:extLst>
              <a:ext uri="{FF2B5EF4-FFF2-40B4-BE49-F238E27FC236}">
                <a16:creationId xmlns:a16="http://schemas.microsoft.com/office/drawing/2014/main" id="{3638A3A0-4FA4-A3A4-5023-5A6DF15702A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7146510" y="590644"/>
            <a:ext cx="1446362" cy="190311"/>
          </a:xfrm>
          <a:prstGeom prst="rect">
            <a:avLst/>
          </a:prstGeom>
        </p:spPr>
      </p:pic>
      <p:pic>
        <p:nvPicPr>
          <p:cNvPr id="120" name="图片 119">
            <a:extLst>
              <a:ext uri="{FF2B5EF4-FFF2-40B4-BE49-F238E27FC236}">
                <a16:creationId xmlns:a16="http://schemas.microsoft.com/office/drawing/2014/main" id="{350ECC16-1A00-F723-DADD-38F06D62D7E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7146510" y="6076854"/>
            <a:ext cx="1446362" cy="190311"/>
          </a:xfrm>
          <a:prstGeom prst="rect">
            <a:avLst/>
          </a:prstGeom>
        </p:spPr>
      </p:pic>
      <p:pic>
        <p:nvPicPr>
          <p:cNvPr id="121" name="图片 120">
            <a:extLst>
              <a:ext uri="{FF2B5EF4-FFF2-40B4-BE49-F238E27FC236}">
                <a16:creationId xmlns:a16="http://schemas.microsoft.com/office/drawing/2014/main" id="{CA0CEE9D-FE21-8722-EC27-0565242710A5}"/>
              </a:ext>
            </a:extLst>
          </p:cNvPr>
          <p:cNvPicPr>
            <a:picLocks noChangeAspect="1"/>
          </p:cNvPicPr>
          <p:nvPr/>
        </p:nvPicPr>
        <p:blipFill>
          <a:blip r:embed="rId5"/>
          <a:stretch>
            <a:fillRect/>
          </a:stretch>
        </p:blipFill>
        <p:spPr>
          <a:xfrm>
            <a:off x="7146510" y="4705254"/>
            <a:ext cx="1446362" cy="190311"/>
          </a:xfrm>
          <a:prstGeom prst="rect">
            <a:avLst/>
          </a:prstGeom>
        </p:spPr>
      </p:pic>
      <p:pic>
        <p:nvPicPr>
          <p:cNvPr id="122" name="图片 121">
            <a:extLst>
              <a:ext uri="{FF2B5EF4-FFF2-40B4-BE49-F238E27FC236}">
                <a16:creationId xmlns:a16="http://schemas.microsoft.com/office/drawing/2014/main" id="{3805B256-D988-7BF9-FBC2-D08896CD3895}"/>
              </a:ext>
            </a:extLst>
          </p:cNvPr>
          <p:cNvPicPr>
            <a:picLocks noChangeAspect="1"/>
          </p:cNvPicPr>
          <p:nvPr/>
        </p:nvPicPr>
        <p:blipFill>
          <a:blip r:embed="rId5"/>
          <a:stretch>
            <a:fillRect/>
          </a:stretch>
        </p:blipFill>
        <p:spPr>
          <a:xfrm>
            <a:off x="7146510" y="1962244"/>
            <a:ext cx="1446362" cy="190311"/>
          </a:xfrm>
          <a:prstGeom prst="rect">
            <a:avLst/>
          </a:prstGeom>
        </p:spPr>
      </p:pic>
      <p:sp>
        <p:nvSpPr>
          <p:cNvPr id="72" name="文本框 71">
            <a:extLst>
              <a:ext uri="{FF2B5EF4-FFF2-40B4-BE49-F238E27FC236}">
                <a16:creationId xmlns:a16="http://schemas.microsoft.com/office/drawing/2014/main" id="{DBCCA335-0E68-01C8-F7FE-E26E1E16AA2C}"/>
              </a:ext>
            </a:extLst>
          </p:cNvPr>
          <p:cNvSpPr txBox="1"/>
          <p:nvPr/>
        </p:nvSpPr>
        <p:spPr>
          <a:xfrm>
            <a:off x="3580945" y="3417243"/>
            <a:ext cx="2935287" cy="307777"/>
          </a:xfrm>
          <a:prstGeom prst="rect">
            <a:avLst/>
          </a:prstGeom>
          <a:noFill/>
        </p:spPr>
        <p:txBody>
          <a:bodyPr wrap="square" rtlCol="0">
            <a:noAutofit/>
          </a:bodyPr>
          <a:lstStyle/>
          <a:p>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Domestic &amp; Foreign </a:t>
            </a:r>
            <a:r>
              <a:rPr lang="en-US" altLang="zh-CN" sz="1400" dirty="0" err="1">
                <a:solidFill>
                  <a:schemeClr val="bg1"/>
                </a:solidFill>
                <a:latin typeface="Arial" panose="020B0604020202020204" pitchFamily="34" charset="0"/>
                <a:ea typeface="微软雅黑" panose="020B0503020204020204" pitchFamily="34" charset="-122"/>
                <a:cs typeface="Arial" panose="020B0604020202020204" pitchFamily="34" charset="0"/>
              </a:rPr>
              <a:t>Exibitors</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6658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DBCA33B-0824-7A01-BCDD-838B9D6B957D}"/>
              </a:ext>
            </a:extLst>
          </p:cNvPr>
          <p:cNvSpPr>
            <a:spLocks noGrp="1"/>
          </p:cNvSpPr>
          <p:nvPr>
            <p:ph type="body" sz="quarter" idx="11"/>
          </p:nvPr>
        </p:nvSpPr>
        <p:spPr/>
        <p:txBody>
          <a:bodyPr>
            <a:noAutofit/>
          </a:bodyPr>
          <a:lstStyle/>
          <a:p>
            <a:r>
              <a:rPr lang="en-US" altLang="zh-CN" dirty="0"/>
              <a:t>3</a:t>
            </a:r>
            <a:endParaRPr lang="zh-CN" altLang="en-US" dirty="0"/>
          </a:p>
        </p:txBody>
      </p:sp>
      <p:sp>
        <p:nvSpPr>
          <p:cNvPr id="3" name="文本占位符 2">
            <a:extLst>
              <a:ext uri="{FF2B5EF4-FFF2-40B4-BE49-F238E27FC236}">
                <a16:creationId xmlns:a16="http://schemas.microsoft.com/office/drawing/2014/main" id="{CACB2DB7-A7C7-D46C-8E88-ED7B1202D92A}"/>
              </a:ext>
            </a:extLst>
          </p:cNvPr>
          <p:cNvSpPr>
            <a:spLocks noGrp="1"/>
          </p:cNvSpPr>
          <p:nvPr>
            <p:ph type="body" sz="quarter" idx="10"/>
          </p:nvPr>
        </p:nvSpPr>
        <p:spPr/>
        <p:txBody>
          <a:bodyPr>
            <a:noAutofit/>
          </a:bodyPr>
          <a:lstStyle/>
          <a:p>
            <a:r>
              <a:rPr lang="en-US" altLang="zh-CN" dirty="0"/>
              <a:t>3</a:t>
            </a:r>
            <a:endParaRPr lang="zh-CN" altLang="en-US" dirty="0"/>
          </a:p>
        </p:txBody>
      </p:sp>
      <p:sp>
        <p:nvSpPr>
          <p:cNvPr id="4" name="文本占位符 3">
            <a:extLst>
              <a:ext uri="{FF2B5EF4-FFF2-40B4-BE49-F238E27FC236}">
                <a16:creationId xmlns:a16="http://schemas.microsoft.com/office/drawing/2014/main" id="{15AA3799-106F-CBF8-1419-0306E0EAC162}"/>
              </a:ext>
            </a:extLst>
          </p:cNvPr>
          <p:cNvSpPr>
            <a:spLocks noGrp="1"/>
          </p:cNvSpPr>
          <p:nvPr>
            <p:ph type="body" sz="quarter" idx="12"/>
          </p:nvPr>
        </p:nvSpPr>
        <p:spPr/>
        <p:txBody>
          <a:bodyPr>
            <a:noAutofit/>
          </a:bodyPr>
          <a:lstStyle/>
          <a:p>
            <a:r>
              <a:rPr lang="zh-CN" altLang="en-US" dirty="0"/>
              <a:t>展会规划</a:t>
            </a:r>
          </a:p>
        </p:txBody>
      </p:sp>
      <p:sp>
        <p:nvSpPr>
          <p:cNvPr id="6" name="文本占位符 5">
            <a:extLst>
              <a:ext uri="{FF2B5EF4-FFF2-40B4-BE49-F238E27FC236}">
                <a16:creationId xmlns:a16="http://schemas.microsoft.com/office/drawing/2014/main" id="{906E3FEA-2E38-D2EF-D03B-4533299D823C}"/>
              </a:ext>
            </a:extLst>
          </p:cNvPr>
          <p:cNvSpPr>
            <a:spLocks noGrp="1"/>
          </p:cNvSpPr>
          <p:nvPr>
            <p:ph type="body" sz="quarter" idx="13"/>
          </p:nvPr>
        </p:nvSpPr>
        <p:spPr/>
        <p:txBody>
          <a:bodyPr/>
          <a:lstStyle/>
          <a:p>
            <a:r>
              <a:rPr lang="en-US" altLang="zh-CN" dirty="0"/>
              <a:t>PLANNING</a:t>
            </a:r>
            <a:endParaRPr lang="zh-CN" altLang="en-US" dirty="0"/>
          </a:p>
        </p:txBody>
      </p:sp>
      <p:sp>
        <p:nvSpPr>
          <p:cNvPr id="11" name="文本占位符 10">
            <a:extLst>
              <a:ext uri="{FF2B5EF4-FFF2-40B4-BE49-F238E27FC236}">
                <a16:creationId xmlns:a16="http://schemas.microsoft.com/office/drawing/2014/main" id="{C4BAFBA4-3AD6-3D1D-1E5F-0221253D00B5}"/>
              </a:ext>
            </a:extLst>
          </p:cNvPr>
          <p:cNvSpPr>
            <a:spLocks noGrp="1"/>
          </p:cNvSpPr>
          <p:nvPr>
            <p:ph type="body" sz="quarter" idx="14"/>
          </p:nvPr>
        </p:nvSpPr>
        <p:spPr/>
        <p:txBody>
          <a:bodyPr>
            <a:noAutofit/>
          </a:bodyPr>
          <a:lstStyle/>
          <a:p>
            <a:r>
              <a:rPr lang="zh-CN" altLang="en-US" b="0" dirty="0"/>
              <a:t>展馆规划</a:t>
            </a:r>
          </a:p>
        </p:txBody>
      </p:sp>
      <p:sp>
        <p:nvSpPr>
          <p:cNvPr id="12" name="文本占位符 11">
            <a:extLst>
              <a:ext uri="{FF2B5EF4-FFF2-40B4-BE49-F238E27FC236}">
                <a16:creationId xmlns:a16="http://schemas.microsoft.com/office/drawing/2014/main" id="{6B583E3C-0997-4A33-9288-A56EC7CFBACE}"/>
              </a:ext>
            </a:extLst>
          </p:cNvPr>
          <p:cNvSpPr>
            <a:spLocks noGrp="1"/>
          </p:cNvSpPr>
          <p:nvPr>
            <p:ph type="body" sz="quarter" idx="15"/>
          </p:nvPr>
        </p:nvSpPr>
        <p:spPr/>
        <p:txBody>
          <a:bodyPr>
            <a:noAutofit/>
          </a:bodyPr>
          <a:lstStyle/>
          <a:p>
            <a:r>
              <a:rPr lang="zh-CN" altLang="en-US" b="0" dirty="0"/>
              <a:t>活动规划</a:t>
            </a:r>
          </a:p>
        </p:txBody>
      </p:sp>
      <p:sp>
        <p:nvSpPr>
          <p:cNvPr id="13" name="文本占位符 12">
            <a:extLst>
              <a:ext uri="{FF2B5EF4-FFF2-40B4-BE49-F238E27FC236}">
                <a16:creationId xmlns:a16="http://schemas.microsoft.com/office/drawing/2014/main" id="{33D85DCB-C251-D67E-825C-55E56985B3AA}"/>
              </a:ext>
            </a:extLst>
          </p:cNvPr>
          <p:cNvSpPr>
            <a:spLocks noGrp="1"/>
          </p:cNvSpPr>
          <p:nvPr>
            <p:ph type="body" sz="quarter" idx="16"/>
          </p:nvPr>
        </p:nvSpPr>
        <p:spPr/>
        <p:txBody>
          <a:bodyPr>
            <a:noAutofit/>
          </a:bodyPr>
          <a:lstStyle/>
          <a:p>
            <a:r>
              <a:rPr lang="zh-CN" altLang="en-US" b="0" dirty="0"/>
              <a:t>时间规划</a:t>
            </a:r>
          </a:p>
        </p:txBody>
      </p:sp>
      <p:sp>
        <p:nvSpPr>
          <p:cNvPr id="14" name="文本占位符 13">
            <a:extLst>
              <a:ext uri="{FF2B5EF4-FFF2-40B4-BE49-F238E27FC236}">
                <a16:creationId xmlns:a16="http://schemas.microsoft.com/office/drawing/2014/main" id="{B3CE1FE8-E561-7B45-8BBE-D16A6986E30E}"/>
              </a:ext>
            </a:extLst>
          </p:cNvPr>
          <p:cNvSpPr>
            <a:spLocks noGrp="1"/>
          </p:cNvSpPr>
          <p:nvPr>
            <p:ph type="body" sz="quarter" idx="17"/>
          </p:nvPr>
        </p:nvSpPr>
        <p:spPr/>
        <p:txBody>
          <a:bodyPr>
            <a:noAutofit/>
          </a:bodyPr>
          <a:lstStyle/>
          <a:p>
            <a:r>
              <a:rPr lang="zh-CN" altLang="en-US" b="0" dirty="0"/>
              <a:t>招商项目规划</a:t>
            </a:r>
          </a:p>
        </p:txBody>
      </p:sp>
    </p:spTree>
    <p:extLst>
      <p:ext uri="{BB962C8B-B14F-4D97-AF65-F5344CB8AC3E}">
        <p14:creationId xmlns:p14="http://schemas.microsoft.com/office/powerpoint/2010/main" val="384420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08647744-4022-9696-23B6-96BACBC73A56}"/>
              </a:ext>
            </a:extLst>
          </p:cNvPr>
          <p:cNvSpPr>
            <a:spLocks noGrp="1"/>
          </p:cNvSpPr>
          <p:nvPr>
            <p:ph type="body" sz="quarter" idx="12"/>
          </p:nvPr>
        </p:nvSpPr>
        <p:spPr/>
        <p:txBody>
          <a:bodyPr>
            <a:noAutofit/>
          </a:bodyPr>
          <a:lstStyle/>
          <a:p>
            <a:r>
              <a:rPr lang="en-US" altLang="zh-CN" dirty="0"/>
              <a:t>PLANNING</a:t>
            </a:r>
            <a:endParaRPr lang="zh-CN" altLang="en-US" dirty="0"/>
          </a:p>
        </p:txBody>
      </p:sp>
      <p:sp>
        <p:nvSpPr>
          <p:cNvPr id="5" name="标题 4">
            <a:extLst>
              <a:ext uri="{FF2B5EF4-FFF2-40B4-BE49-F238E27FC236}">
                <a16:creationId xmlns:a16="http://schemas.microsoft.com/office/drawing/2014/main" id="{275491CA-D56B-2211-A75D-B0D1209D9289}"/>
              </a:ext>
            </a:extLst>
          </p:cNvPr>
          <p:cNvSpPr>
            <a:spLocks noGrp="1"/>
          </p:cNvSpPr>
          <p:nvPr>
            <p:ph type="title"/>
          </p:nvPr>
        </p:nvSpPr>
        <p:spPr/>
        <p:txBody>
          <a:bodyPr>
            <a:noAutofit/>
          </a:bodyPr>
          <a:lstStyle/>
          <a:p>
            <a:r>
              <a:rPr lang="zh-CN" altLang="en-US" dirty="0"/>
              <a:t>展馆布局规划</a:t>
            </a:r>
          </a:p>
        </p:txBody>
      </p:sp>
      <p:sp>
        <p:nvSpPr>
          <p:cNvPr id="2" name="文本占位符 1">
            <a:extLst>
              <a:ext uri="{FF2B5EF4-FFF2-40B4-BE49-F238E27FC236}">
                <a16:creationId xmlns:a16="http://schemas.microsoft.com/office/drawing/2014/main" id="{B49943E5-A94A-23DD-DA59-7B30C8D2FA6D}"/>
              </a:ext>
            </a:extLst>
          </p:cNvPr>
          <p:cNvSpPr>
            <a:spLocks noGrp="1"/>
          </p:cNvSpPr>
          <p:nvPr>
            <p:ph type="body" sz="quarter" idx="17"/>
          </p:nvPr>
        </p:nvSpPr>
        <p:spPr/>
        <p:txBody>
          <a:bodyPr>
            <a:noAutofit/>
          </a:bodyPr>
          <a:lstStyle/>
          <a:p>
            <a:r>
              <a:rPr lang="en-US" altLang="zh-CN" dirty="0"/>
              <a:t>THE LAYOUT OF EXHIBITION HALL PLANNING</a:t>
            </a:r>
            <a:endParaRPr lang="zh-CN" altLang="en-US" dirty="0"/>
          </a:p>
        </p:txBody>
      </p:sp>
      <p:sp>
        <p:nvSpPr>
          <p:cNvPr id="4" name="矩形 3">
            <a:extLst>
              <a:ext uri="{FF2B5EF4-FFF2-40B4-BE49-F238E27FC236}">
                <a16:creationId xmlns:a16="http://schemas.microsoft.com/office/drawing/2014/main" id="{5F3239C7-3B3B-B03F-682E-3E680A491D08}"/>
              </a:ext>
            </a:extLst>
          </p:cNvPr>
          <p:cNvSpPr/>
          <p:nvPr/>
        </p:nvSpPr>
        <p:spPr>
          <a:xfrm>
            <a:off x="0" y="4152900"/>
            <a:ext cx="4718050" cy="27051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8" name="图片 7">
            <a:extLst>
              <a:ext uri="{FF2B5EF4-FFF2-40B4-BE49-F238E27FC236}">
                <a16:creationId xmlns:a16="http://schemas.microsoft.com/office/drawing/2014/main" id="{F3B14DE1-BC91-2214-B1CA-CD8D7E606B5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4850" y="4565671"/>
            <a:ext cx="3043650" cy="1854158"/>
          </a:xfrm>
          <a:prstGeom prst="rect">
            <a:avLst/>
          </a:prstGeom>
        </p:spPr>
      </p:pic>
      <p:pic>
        <p:nvPicPr>
          <p:cNvPr id="12" name="图片 11">
            <a:extLst>
              <a:ext uri="{FF2B5EF4-FFF2-40B4-BE49-F238E27FC236}">
                <a16:creationId xmlns:a16="http://schemas.microsoft.com/office/drawing/2014/main" id="{F7E07904-A007-C9A7-94C0-8B39386710C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846748" y="4578450"/>
            <a:ext cx="3043651" cy="1854000"/>
          </a:xfrm>
          <a:prstGeom prst="rect">
            <a:avLst/>
          </a:prstGeom>
        </p:spPr>
      </p:pic>
      <p:pic>
        <p:nvPicPr>
          <p:cNvPr id="14" name="图片 13">
            <a:extLst>
              <a:ext uri="{FF2B5EF4-FFF2-40B4-BE49-F238E27FC236}">
                <a16:creationId xmlns:a16="http://schemas.microsoft.com/office/drawing/2014/main" id="{00E0F85B-0DB1-EBF6-4A89-D0F8660581AF}"/>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3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91251" y="-1"/>
            <a:ext cx="6000750" cy="7996381"/>
          </a:xfrm>
          <a:prstGeom prst="rect">
            <a:avLst/>
          </a:prstGeom>
        </p:spPr>
      </p:pic>
      <p:pic>
        <p:nvPicPr>
          <p:cNvPr id="15" name="图片 14">
            <a:extLst>
              <a:ext uri="{FF2B5EF4-FFF2-40B4-BE49-F238E27FC236}">
                <a16:creationId xmlns:a16="http://schemas.microsoft.com/office/drawing/2014/main" id="{4E773344-5746-9ADF-D226-E0E6FD4628D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88647" y="4565671"/>
            <a:ext cx="3043650" cy="1854158"/>
          </a:xfrm>
          <a:prstGeom prst="rect">
            <a:avLst/>
          </a:prstGeom>
        </p:spPr>
      </p:pic>
      <p:pic>
        <p:nvPicPr>
          <p:cNvPr id="16" name="图片 15">
            <a:extLst>
              <a:ext uri="{FF2B5EF4-FFF2-40B4-BE49-F238E27FC236}">
                <a16:creationId xmlns:a16="http://schemas.microsoft.com/office/drawing/2014/main" id="{56AB8AF1-C946-E057-29CB-1A61505E6E3B}"/>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t="52888" r="62116"/>
          <a:stretch/>
        </p:blipFill>
        <p:spPr>
          <a:xfrm>
            <a:off x="6191251" y="4229100"/>
            <a:ext cx="2273299" cy="3767281"/>
          </a:xfrm>
          <a:prstGeom prst="rect">
            <a:avLst/>
          </a:prstGeom>
        </p:spPr>
      </p:pic>
      <p:sp>
        <p:nvSpPr>
          <p:cNvPr id="3" name="文本框 2">
            <a:extLst>
              <a:ext uri="{FF2B5EF4-FFF2-40B4-BE49-F238E27FC236}">
                <a16:creationId xmlns:a16="http://schemas.microsoft.com/office/drawing/2014/main" id="{BFEAF395-7C71-A57A-5C37-DFEB2B7D3453}"/>
              </a:ext>
            </a:extLst>
          </p:cNvPr>
          <p:cNvSpPr txBox="1"/>
          <p:nvPr/>
        </p:nvSpPr>
        <p:spPr>
          <a:xfrm>
            <a:off x="838199" y="1509612"/>
            <a:ext cx="5826651" cy="2058577"/>
          </a:xfrm>
          <a:prstGeom prst="rect">
            <a:avLst/>
          </a:prstGeom>
          <a:noFill/>
        </p:spPr>
        <p:txBody>
          <a:bodyPr wrap="square" rtlCol="0">
            <a:noAutofit/>
          </a:bodyPr>
          <a:lstStyle/>
          <a:p>
            <a:pPr>
              <a:lnSpc>
                <a:spcPct val="120000"/>
              </a:lnSpc>
            </a:pPr>
            <a:r>
              <a:rPr lang="zh-CN" altLang="en-US" dirty="0">
                <a:solidFill>
                  <a:schemeClr val="accent6">
                    <a:lumMod val="50000"/>
                  </a:schemeClr>
                </a:solidFill>
                <a:latin typeface="微软雅黑" panose="020B0503020204020204" pitchFamily="34" charset="-122"/>
                <a:ea typeface="微软雅黑" panose="020B0503020204020204" pitchFamily="34" charset="-122"/>
              </a:rPr>
              <a:t>花博会总体规划布局“五馆”，分别为某馆、竹馆、百花馆、花艺馆和花堂。“五馆”为“一主四辅”，面向某馆呈向心型布置。其中，某馆和竹馆为永久性场馆，而百花馆、花艺馆、花堂则是临时性场馆。目前，</a:t>
            </a:r>
            <a:r>
              <a:rPr lang="en-US" altLang="zh-CN" dirty="0">
                <a:solidFill>
                  <a:schemeClr val="accent6">
                    <a:lumMod val="50000"/>
                  </a:schemeClr>
                </a:solidFill>
                <a:latin typeface="微软雅黑" panose="020B0503020204020204" pitchFamily="34" charset="-122"/>
                <a:ea typeface="微软雅黑" panose="020B0503020204020204" pitchFamily="34" charset="-122"/>
              </a:rPr>
              <a:t>“</a:t>
            </a:r>
            <a:r>
              <a:rPr lang="zh-CN" altLang="en-US" dirty="0">
                <a:solidFill>
                  <a:schemeClr val="accent6">
                    <a:lumMod val="50000"/>
                  </a:schemeClr>
                </a:solidFill>
                <a:latin typeface="微软雅黑" panose="020B0503020204020204" pitchFamily="34" charset="-122"/>
                <a:ea typeface="微软雅黑" panose="020B0503020204020204" pitchFamily="34" charset="-122"/>
              </a:rPr>
              <a:t>五馆”建设进度符合预期，多个场馆即将迎来竣工，将在什么时间投入试运行。</a:t>
            </a:r>
          </a:p>
        </p:txBody>
      </p:sp>
      <p:pic>
        <p:nvPicPr>
          <p:cNvPr id="13" name="Logo">
            <a:hlinkClick r:id="rId8"/>
            <a:extLst>
              <a:ext uri="{FF2B5EF4-FFF2-40B4-BE49-F238E27FC236}">
                <a16:creationId xmlns:a16="http://schemas.microsoft.com/office/drawing/2014/main" id="{5F437F48-8021-4064-F033-0F598AA33781}"/>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06904" y="407458"/>
            <a:ext cx="1620000" cy="216000"/>
          </a:xfrm>
          <a:prstGeom prst="rect">
            <a:avLst/>
          </a:prstGeom>
        </p:spPr>
      </p:pic>
    </p:spTree>
    <p:extLst>
      <p:ext uri="{BB962C8B-B14F-4D97-AF65-F5344CB8AC3E}">
        <p14:creationId xmlns:p14="http://schemas.microsoft.com/office/powerpoint/2010/main" val="3348549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03BAFD2-05ED-4B9B-FDDC-951F66D28AF0}"/>
              </a:ext>
            </a:extLst>
          </p:cNvPr>
          <p:cNvGrpSpPr/>
          <p:nvPr/>
        </p:nvGrpSpPr>
        <p:grpSpPr>
          <a:xfrm>
            <a:off x="371628" y="1272901"/>
            <a:ext cx="11456897" cy="4758630"/>
            <a:chOff x="371628" y="1623424"/>
            <a:chExt cx="11456897" cy="4758630"/>
          </a:xfrm>
        </p:grpSpPr>
        <p:sp>
          <p:nvSpPr>
            <p:cNvPr id="2" name="矩形: 圆顶角 1">
              <a:extLst>
                <a:ext uri="{FF2B5EF4-FFF2-40B4-BE49-F238E27FC236}">
                  <a16:creationId xmlns:a16="http://schemas.microsoft.com/office/drawing/2014/main" id="{6B49641D-7BBF-AC25-A905-FFEE27EB3895}"/>
                </a:ext>
              </a:extLst>
            </p:cNvPr>
            <p:cNvSpPr/>
            <p:nvPr/>
          </p:nvSpPr>
          <p:spPr>
            <a:xfrm>
              <a:off x="371629" y="1623424"/>
              <a:ext cx="2234662" cy="665021"/>
            </a:xfrm>
            <a:prstGeom prst="round2SameRect">
              <a:avLst>
                <a:gd name="adj1" fmla="val 11495"/>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 name="矩形: 圆顶角 2">
              <a:extLst>
                <a:ext uri="{FF2B5EF4-FFF2-40B4-BE49-F238E27FC236}">
                  <a16:creationId xmlns:a16="http://schemas.microsoft.com/office/drawing/2014/main" id="{F296F80E-851A-B793-FD3F-23D883C88522}"/>
                </a:ext>
              </a:extLst>
            </p:cNvPr>
            <p:cNvSpPr/>
            <p:nvPr/>
          </p:nvSpPr>
          <p:spPr>
            <a:xfrm>
              <a:off x="2677188" y="1623424"/>
              <a:ext cx="2234662" cy="665021"/>
            </a:xfrm>
            <a:prstGeom prst="round2SameRect">
              <a:avLst>
                <a:gd name="adj1" fmla="val 11495"/>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 name="矩形: 圆顶角 3">
              <a:extLst>
                <a:ext uri="{FF2B5EF4-FFF2-40B4-BE49-F238E27FC236}">
                  <a16:creationId xmlns:a16="http://schemas.microsoft.com/office/drawing/2014/main" id="{ABC2546D-4BB9-5697-878A-43229326640D}"/>
                </a:ext>
              </a:extLst>
            </p:cNvPr>
            <p:cNvSpPr/>
            <p:nvPr/>
          </p:nvSpPr>
          <p:spPr>
            <a:xfrm>
              <a:off x="4982747" y="1623424"/>
              <a:ext cx="2234662" cy="665021"/>
            </a:xfrm>
            <a:prstGeom prst="round2SameRect">
              <a:avLst>
                <a:gd name="adj1" fmla="val 11495"/>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 name="矩形: 圆顶角 4">
              <a:extLst>
                <a:ext uri="{FF2B5EF4-FFF2-40B4-BE49-F238E27FC236}">
                  <a16:creationId xmlns:a16="http://schemas.microsoft.com/office/drawing/2014/main" id="{873FE19A-6308-7AFA-51AA-886F2AB0720E}"/>
                </a:ext>
              </a:extLst>
            </p:cNvPr>
            <p:cNvSpPr/>
            <p:nvPr/>
          </p:nvSpPr>
          <p:spPr>
            <a:xfrm>
              <a:off x="7288306" y="1623424"/>
              <a:ext cx="2234662" cy="665021"/>
            </a:xfrm>
            <a:prstGeom prst="round2SameRect">
              <a:avLst>
                <a:gd name="adj1" fmla="val 11495"/>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 name="矩形: 圆顶角 5">
              <a:extLst>
                <a:ext uri="{FF2B5EF4-FFF2-40B4-BE49-F238E27FC236}">
                  <a16:creationId xmlns:a16="http://schemas.microsoft.com/office/drawing/2014/main" id="{625C3BA8-3E28-807F-622C-638DC442E225}"/>
                </a:ext>
              </a:extLst>
            </p:cNvPr>
            <p:cNvSpPr/>
            <p:nvPr/>
          </p:nvSpPr>
          <p:spPr>
            <a:xfrm>
              <a:off x="9593863" y="1623424"/>
              <a:ext cx="2234662" cy="665021"/>
            </a:xfrm>
            <a:prstGeom prst="round2SameRect">
              <a:avLst>
                <a:gd name="adj1" fmla="val 11495"/>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 name="矩形 6">
              <a:extLst>
                <a:ext uri="{FF2B5EF4-FFF2-40B4-BE49-F238E27FC236}">
                  <a16:creationId xmlns:a16="http://schemas.microsoft.com/office/drawing/2014/main" id="{C5060D0E-CEE6-FC52-ED11-62624D35B222}"/>
                </a:ext>
              </a:extLst>
            </p:cNvPr>
            <p:cNvSpPr/>
            <p:nvPr/>
          </p:nvSpPr>
          <p:spPr>
            <a:xfrm>
              <a:off x="371628" y="2299038"/>
              <a:ext cx="2234661" cy="4083016"/>
            </a:xfrm>
            <a:prstGeom prst="rect">
              <a:avLst/>
            </a:prstGeom>
            <a:solidFill>
              <a:schemeClr val="accent6">
                <a:lumMod val="20000"/>
                <a:lumOff val="80000"/>
              </a:schemeClr>
            </a:solidFill>
            <a:ln>
              <a:noFill/>
            </a:ln>
            <a:effectLst>
              <a:outerShdw blurRad="381000" dist="38100" dir="5400000" sx="101000" sy="101000" algn="t" rotWithShape="0">
                <a:schemeClr val="accent6">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矩形 7">
              <a:extLst>
                <a:ext uri="{FF2B5EF4-FFF2-40B4-BE49-F238E27FC236}">
                  <a16:creationId xmlns:a16="http://schemas.microsoft.com/office/drawing/2014/main" id="{CD1E413E-89DE-DD9D-D25A-F0F067C4215F}"/>
                </a:ext>
              </a:extLst>
            </p:cNvPr>
            <p:cNvSpPr/>
            <p:nvPr/>
          </p:nvSpPr>
          <p:spPr>
            <a:xfrm>
              <a:off x="2677188" y="2299038"/>
              <a:ext cx="2234661" cy="4083016"/>
            </a:xfrm>
            <a:prstGeom prst="rect">
              <a:avLst/>
            </a:prstGeom>
            <a:solidFill>
              <a:schemeClr val="accent6">
                <a:lumMod val="20000"/>
                <a:lumOff val="80000"/>
              </a:schemeClr>
            </a:solidFill>
            <a:ln>
              <a:noFill/>
            </a:ln>
            <a:effectLst>
              <a:outerShdw blurRad="381000" dist="38100" dir="5400000" sx="101000" sy="101000" algn="t" rotWithShape="0">
                <a:schemeClr val="accent6">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矩形 8">
              <a:extLst>
                <a:ext uri="{FF2B5EF4-FFF2-40B4-BE49-F238E27FC236}">
                  <a16:creationId xmlns:a16="http://schemas.microsoft.com/office/drawing/2014/main" id="{66108FA0-A323-A390-5F0D-BEFB81C05F9B}"/>
                </a:ext>
              </a:extLst>
            </p:cNvPr>
            <p:cNvSpPr/>
            <p:nvPr/>
          </p:nvSpPr>
          <p:spPr>
            <a:xfrm>
              <a:off x="4982747" y="2299038"/>
              <a:ext cx="2234661" cy="4083016"/>
            </a:xfrm>
            <a:prstGeom prst="rect">
              <a:avLst/>
            </a:prstGeom>
            <a:solidFill>
              <a:schemeClr val="accent6">
                <a:lumMod val="20000"/>
                <a:lumOff val="80000"/>
              </a:schemeClr>
            </a:solidFill>
            <a:ln>
              <a:noFill/>
            </a:ln>
            <a:effectLst>
              <a:outerShdw blurRad="381000" dist="38100" dir="5400000" sx="101000" sy="101000" algn="t" rotWithShape="0">
                <a:schemeClr val="accent6">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矩形 9">
              <a:extLst>
                <a:ext uri="{FF2B5EF4-FFF2-40B4-BE49-F238E27FC236}">
                  <a16:creationId xmlns:a16="http://schemas.microsoft.com/office/drawing/2014/main" id="{338DA2A6-36D6-65E9-580C-5786F6ADC6BA}"/>
                </a:ext>
              </a:extLst>
            </p:cNvPr>
            <p:cNvSpPr/>
            <p:nvPr/>
          </p:nvSpPr>
          <p:spPr>
            <a:xfrm>
              <a:off x="7288306" y="2299038"/>
              <a:ext cx="2234661" cy="4083016"/>
            </a:xfrm>
            <a:prstGeom prst="rect">
              <a:avLst/>
            </a:prstGeom>
            <a:solidFill>
              <a:schemeClr val="accent6">
                <a:lumMod val="20000"/>
                <a:lumOff val="80000"/>
              </a:schemeClr>
            </a:solidFill>
            <a:ln>
              <a:noFill/>
            </a:ln>
            <a:effectLst>
              <a:outerShdw blurRad="381000" dist="38100" dir="5400000" sx="101000" sy="101000" algn="t" rotWithShape="0">
                <a:schemeClr val="accent6">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矩形 10">
              <a:extLst>
                <a:ext uri="{FF2B5EF4-FFF2-40B4-BE49-F238E27FC236}">
                  <a16:creationId xmlns:a16="http://schemas.microsoft.com/office/drawing/2014/main" id="{A2119E86-A504-0705-E61B-7E83D0D424DD}"/>
                </a:ext>
              </a:extLst>
            </p:cNvPr>
            <p:cNvSpPr/>
            <p:nvPr/>
          </p:nvSpPr>
          <p:spPr>
            <a:xfrm>
              <a:off x="9593863" y="2299038"/>
              <a:ext cx="2234661" cy="4083016"/>
            </a:xfrm>
            <a:prstGeom prst="rect">
              <a:avLst/>
            </a:prstGeom>
            <a:solidFill>
              <a:schemeClr val="accent6">
                <a:lumMod val="20000"/>
                <a:lumOff val="80000"/>
              </a:schemeClr>
            </a:solidFill>
            <a:ln>
              <a:noFill/>
            </a:ln>
            <a:effectLst>
              <a:outerShdw blurRad="381000" dist="38100" dir="5400000" sx="101000" sy="101000" algn="t" rotWithShape="0">
                <a:schemeClr val="accent6">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8" name="文本占位符 17">
            <a:extLst>
              <a:ext uri="{FF2B5EF4-FFF2-40B4-BE49-F238E27FC236}">
                <a16:creationId xmlns:a16="http://schemas.microsoft.com/office/drawing/2014/main" id="{F9CBC5B7-DD39-1FE1-45B9-C4C304DC0AA1}"/>
              </a:ext>
            </a:extLst>
          </p:cNvPr>
          <p:cNvSpPr>
            <a:spLocks noGrp="1"/>
          </p:cNvSpPr>
          <p:nvPr>
            <p:ph type="body" sz="quarter" idx="12"/>
          </p:nvPr>
        </p:nvSpPr>
        <p:spPr/>
        <p:txBody>
          <a:bodyPr>
            <a:noAutofit/>
          </a:bodyPr>
          <a:lstStyle/>
          <a:p>
            <a:r>
              <a:rPr lang="en-US" altLang="zh-CN" dirty="0"/>
              <a:t>PLANNING</a:t>
            </a:r>
            <a:endParaRPr lang="zh-CN" altLang="en-US" dirty="0"/>
          </a:p>
        </p:txBody>
      </p:sp>
      <p:sp>
        <p:nvSpPr>
          <p:cNvPr id="16" name="标题 15">
            <a:extLst>
              <a:ext uri="{FF2B5EF4-FFF2-40B4-BE49-F238E27FC236}">
                <a16:creationId xmlns:a16="http://schemas.microsoft.com/office/drawing/2014/main" id="{FFFD6CEB-800E-E4E8-3976-CF971E67ABB6}"/>
              </a:ext>
            </a:extLst>
          </p:cNvPr>
          <p:cNvSpPr>
            <a:spLocks noGrp="1"/>
          </p:cNvSpPr>
          <p:nvPr>
            <p:ph type="title"/>
          </p:nvPr>
        </p:nvSpPr>
        <p:spPr/>
        <p:txBody>
          <a:bodyPr>
            <a:noAutofit/>
          </a:bodyPr>
          <a:lstStyle/>
          <a:p>
            <a:r>
              <a:rPr lang="zh-CN" altLang="en-US" dirty="0"/>
              <a:t>展期活动时间规划</a:t>
            </a:r>
          </a:p>
        </p:txBody>
      </p:sp>
      <p:sp>
        <p:nvSpPr>
          <p:cNvPr id="20" name="文本占位符 19">
            <a:extLst>
              <a:ext uri="{FF2B5EF4-FFF2-40B4-BE49-F238E27FC236}">
                <a16:creationId xmlns:a16="http://schemas.microsoft.com/office/drawing/2014/main" id="{D9A541DB-84B2-2DA9-3693-C7F87EC07C77}"/>
              </a:ext>
            </a:extLst>
          </p:cNvPr>
          <p:cNvSpPr>
            <a:spLocks noGrp="1"/>
          </p:cNvSpPr>
          <p:nvPr>
            <p:ph type="body" sz="quarter" idx="17"/>
          </p:nvPr>
        </p:nvSpPr>
        <p:spPr/>
        <p:txBody>
          <a:bodyPr>
            <a:noAutofit/>
          </a:bodyPr>
          <a:lstStyle/>
          <a:p>
            <a:r>
              <a:rPr lang="en-US" altLang="zh-CN" dirty="0"/>
              <a:t>TIME PLANNING OF THE FLOWER EXPOSITION </a:t>
            </a:r>
            <a:endParaRPr lang="zh-CN" altLang="en-US" dirty="0"/>
          </a:p>
        </p:txBody>
      </p:sp>
      <p:sp>
        <p:nvSpPr>
          <p:cNvPr id="15" name="矩形 14">
            <a:extLst>
              <a:ext uri="{FF2B5EF4-FFF2-40B4-BE49-F238E27FC236}">
                <a16:creationId xmlns:a16="http://schemas.microsoft.com/office/drawing/2014/main" id="{069D3B13-ED4F-1CE9-2438-722E1AF6F5F0}"/>
              </a:ext>
            </a:extLst>
          </p:cNvPr>
          <p:cNvSpPr/>
          <p:nvPr/>
        </p:nvSpPr>
        <p:spPr>
          <a:xfrm>
            <a:off x="363475" y="2232316"/>
            <a:ext cx="9151337" cy="485484"/>
          </a:xfrm>
          <a:prstGeom prst="rect">
            <a:avLst/>
          </a:prstGeom>
          <a:solidFill>
            <a:schemeClr val="accent6">
              <a:lumMod val="40000"/>
              <a:lumOff val="60000"/>
            </a:schemeClr>
          </a:solidFill>
          <a:ln>
            <a:noFill/>
          </a:ln>
          <a:effectLst>
            <a:outerShdw blurRad="381000" dist="38100" dir="5400000" sx="104000" sy="104000" algn="t"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矩形 16">
            <a:extLst>
              <a:ext uri="{FF2B5EF4-FFF2-40B4-BE49-F238E27FC236}">
                <a16:creationId xmlns:a16="http://schemas.microsoft.com/office/drawing/2014/main" id="{94B119D3-9C97-736B-716C-CF45A2E3A616}"/>
              </a:ext>
            </a:extLst>
          </p:cNvPr>
          <p:cNvSpPr/>
          <p:nvPr/>
        </p:nvSpPr>
        <p:spPr>
          <a:xfrm>
            <a:off x="1790700" y="3208268"/>
            <a:ext cx="5426708" cy="485484"/>
          </a:xfrm>
          <a:prstGeom prst="rect">
            <a:avLst/>
          </a:prstGeom>
          <a:solidFill>
            <a:schemeClr val="accent6">
              <a:lumMod val="60000"/>
              <a:lumOff val="40000"/>
            </a:schemeClr>
          </a:solidFill>
          <a:ln>
            <a:noFill/>
          </a:ln>
          <a:effectLst>
            <a:outerShdw blurRad="381000" dist="38100" dir="5400000" sx="104000" sy="104000" algn="t"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 name="矩形 18">
            <a:extLst>
              <a:ext uri="{FF2B5EF4-FFF2-40B4-BE49-F238E27FC236}">
                <a16:creationId xmlns:a16="http://schemas.microsoft.com/office/drawing/2014/main" id="{627079AC-B7DB-9ACF-DDAD-06523ED7B980}"/>
              </a:ext>
            </a:extLst>
          </p:cNvPr>
          <p:cNvSpPr/>
          <p:nvPr/>
        </p:nvSpPr>
        <p:spPr>
          <a:xfrm>
            <a:off x="2677188" y="4184220"/>
            <a:ext cx="6845780" cy="485484"/>
          </a:xfrm>
          <a:prstGeom prst="rect">
            <a:avLst/>
          </a:prstGeom>
          <a:solidFill>
            <a:schemeClr val="accent6">
              <a:lumMod val="40000"/>
              <a:lumOff val="60000"/>
            </a:schemeClr>
          </a:solidFill>
          <a:ln>
            <a:noFill/>
          </a:ln>
          <a:effectLst>
            <a:outerShdw blurRad="381000" dist="38100" dir="5400000" sx="104000" sy="104000" algn="t"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矩形 20">
            <a:extLst>
              <a:ext uri="{FF2B5EF4-FFF2-40B4-BE49-F238E27FC236}">
                <a16:creationId xmlns:a16="http://schemas.microsoft.com/office/drawing/2014/main" id="{91E3328B-3AB9-8B74-913D-78721AF27D8F}"/>
              </a:ext>
            </a:extLst>
          </p:cNvPr>
          <p:cNvSpPr/>
          <p:nvPr/>
        </p:nvSpPr>
        <p:spPr>
          <a:xfrm>
            <a:off x="1092199" y="5160172"/>
            <a:ext cx="10736325" cy="485484"/>
          </a:xfrm>
          <a:prstGeom prst="rect">
            <a:avLst/>
          </a:prstGeom>
          <a:solidFill>
            <a:schemeClr val="accent6">
              <a:lumMod val="60000"/>
              <a:lumOff val="40000"/>
            </a:schemeClr>
          </a:solidFill>
          <a:ln>
            <a:noFill/>
          </a:ln>
          <a:effectLst>
            <a:outerShdw blurRad="381000" dist="38100" dir="5400000" sx="104000" sy="104000" algn="t"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文本框 21">
            <a:extLst>
              <a:ext uri="{FF2B5EF4-FFF2-40B4-BE49-F238E27FC236}">
                <a16:creationId xmlns:a16="http://schemas.microsoft.com/office/drawing/2014/main" id="{5130D57B-1C93-2250-1772-EE7917A7408A}"/>
              </a:ext>
            </a:extLst>
          </p:cNvPr>
          <p:cNvSpPr txBox="1"/>
          <p:nvPr/>
        </p:nvSpPr>
        <p:spPr>
          <a:xfrm>
            <a:off x="1011904" y="1410052"/>
            <a:ext cx="954107" cy="400110"/>
          </a:xfrm>
          <a:prstGeom prst="rect">
            <a:avLst/>
          </a:prstGeom>
          <a:noFill/>
        </p:spPr>
        <p:txBody>
          <a:bodyPr wrap="non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第一周</a:t>
            </a:r>
          </a:p>
        </p:txBody>
      </p:sp>
      <p:sp>
        <p:nvSpPr>
          <p:cNvPr id="23" name="文本框 22">
            <a:extLst>
              <a:ext uri="{FF2B5EF4-FFF2-40B4-BE49-F238E27FC236}">
                <a16:creationId xmlns:a16="http://schemas.microsoft.com/office/drawing/2014/main" id="{E13B7F57-BDBE-FCB7-4C98-98FC6A4B94E4}"/>
              </a:ext>
            </a:extLst>
          </p:cNvPr>
          <p:cNvSpPr txBox="1"/>
          <p:nvPr/>
        </p:nvSpPr>
        <p:spPr>
          <a:xfrm>
            <a:off x="3317464" y="1410052"/>
            <a:ext cx="954107" cy="400110"/>
          </a:xfrm>
          <a:prstGeom prst="rect">
            <a:avLst/>
          </a:prstGeom>
          <a:noFill/>
        </p:spPr>
        <p:txBody>
          <a:bodyPr wrap="non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第一周</a:t>
            </a:r>
          </a:p>
        </p:txBody>
      </p:sp>
      <p:sp>
        <p:nvSpPr>
          <p:cNvPr id="24" name="文本框 23">
            <a:extLst>
              <a:ext uri="{FF2B5EF4-FFF2-40B4-BE49-F238E27FC236}">
                <a16:creationId xmlns:a16="http://schemas.microsoft.com/office/drawing/2014/main" id="{05687B19-EA56-3BFE-F215-9794569A6C04}"/>
              </a:ext>
            </a:extLst>
          </p:cNvPr>
          <p:cNvSpPr txBox="1"/>
          <p:nvPr/>
        </p:nvSpPr>
        <p:spPr>
          <a:xfrm>
            <a:off x="5618946" y="1410052"/>
            <a:ext cx="954107" cy="400110"/>
          </a:xfrm>
          <a:prstGeom prst="rect">
            <a:avLst/>
          </a:prstGeom>
          <a:noFill/>
        </p:spPr>
        <p:txBody>
          <a:bodyPr wrap="non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第一周</a:t>
            </a:r>
          </a:p>
        </p:txBody>
      </p:sp>
      <p:sp>
        <p:nvSpPr>
          <p:cNvPr id="25" name="文本框 24">
            <a:extLst>
              <a:ext uri="{FF2B5EF4-FFF2-40B4-BE49-F238E27FC236}">
                <a16:creationId xmlns:a16="http://schemas.microsoft.com/office/drawing/2014/main" id="{A8877833-9FC3-CDD5-888A-E8D691A615BD}"/>
              </a:ext>
            </a:extLst>
          </p:cNvPr>
          <p:cNvSpPr txBox="1"/>
          <p:nvPr/>
        </p:nvSpPr>
        <p:spPr>
          <a:xfrm>
            <a:off x="7804501" y="1410052"/>
            <a:ext cx="954107" cy="400110"/>
          </a:xfrm>
          <a:prstGeom prst="rect">
            <a:avLst/>
          </a:prstGeom>
          <a:noFill/>
        </p:spPr>
        <p:txBody>
          <a:bodyPr wrap="non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第一周</a:t>
            </a:r>
          </a:p>
        </p:txBody>
      </p:sp>
      <p:sp>
        <p:nvSpPr>
          <p:cNvPr id="26" name="文本框 25">
            <a:extLst>
              <a:ext uri="{FF2B5EF4-FFF2-40B4-BE49-F238E27FC236}">
                <a16:creationId xmlns:a16="http://schemas.microsoft.com/office/drawing/2014/main" id="{B202AB82-B104-BBBE-E0F7-982BAA6E93DD}"/>
              </a:ext>
            </a:extLst>
          </p:cNvPr>
          <p:cNvSpPr txBox="1"/>
          <p:nvPr/>
        </p:nvSpPr>
        <p:spPr>
          <a:xfrm>
            <a:off x="10234139" y="1410052"/>
            <a:ext cx="954107" cy="400110"/>
          </a:xfrm>
          <a:prstGeom prst="rect">
            <a:avLst/>
          </a:prstGeom>
          <a:noFill/>
        </p:spPr>
        <p:txBody>
          <a:bodyPr wrap="non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第一周</a:t>
            </a:r>
          </a:p>
        </p:txBody>
      </p:sp>
      <p:sp>
        <p:nvSpPr>
          <p:cNvPr id="27" name="文本框 26">
            <a:extLst>
              <a:ext uri="{FF2B5EF4-FFF2-40B4-BE49-F238E27FC236}">
                <a16:creationId xmlns:a16="http://schemas.microsoft.com/office/drawing/2014/main" id="{85433F85-EA88-3666-3C3C-A4175CCAD98E}"/>
              </a:ext>
            </a:extLst>
          </p:cNvPr>
          <p:cNvSpPr txBox="1"/>
          <p:nvPr/>
        </p:nvSpPr>
        <p:spPr>
          <a:xfrm>
            <a:off x="913537" y="2287684"/>
            <a:ext cx="4339650" cy="369332"/>
          </a:xfrm>
          <a:prstGeom prst="rect">
            <a:avLst/>
          </a:prstGeom>
          <a:noFill/>
        </p:spPr>
        <p:txBody>
          <a:bodyPr wrap="none"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第一周第一天开始的活动规划请由此输入</a:t>
            </a:r>
          </a:p>
        </p:txBody>
      </p:sp>
      <p:sp>
        <p:nvSpPr>
          <p:cNvPr id="28" name="文本框 27">
            <a:extLst>
              <a:ext uri="{FF2B5EF4-FFF2-40B4-BE49-F238E27FC236}">
                <a16:creationId xmlns:a16="http://schemas.microsoft.com/office/drawing/2014/main" id="{7469DFF9-F809-99E7-B5BA-58441EC69154}"/>
              </a:ext>
            </a:extLst>
          </p:cNvPr>
          <p:cNvSpPr txBox="1"/>
          <p:nvPr/>
        </p:nvSpPr>
        <p:spPr>
          <a:xfrm>
            <a:off x="2042956" y="3279220"/>
            <a:ext cx="4801314" cy="369332"/>
          </a:xfrm>
          <a:prstGeom prst="rect">
            <a:avLst/>
          </a:prstGeom>
          <a:noFill/>
        </p:spPr>
        <p:txBody>
          <a:bodyPr wrap="none"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第一周周中的某天开始的活动规划请由此输入</a:t>
            </a:r>
          </a:p>
        </p:txBody>
      </p:sp>
      <p:sp>
        <p:nvSpPr>
          <p:cNvPr id="29" name="文本框 28">
            <a:extLst>
              <a:ext uri="{FF2B5EF4-FFF2-40B4-BE49-F238E27FC236}">
                <a16:creationId xmlns:a16="http://schemas.microsoft.com/office/drawing/2014/main" id="{B14A5311-472E-EB71-6106-AFBDE3B566C1}"/>
              </a:ext>
            </a:extLst>
          </p:cNvPr>
          <p:cNvSpPr txBox="1"/>
          <p:nvPr/>
        </p:nvSpPr>
        <p:spPr>
          <a:xfrm>
            <a:off x="2782096" y="4249916"/>
            <a:ext cx="5032147" cy="369332"/>
          </a:xfrm>
          <a:prstGeom prst="rect">
            <a:avLst/>
          </a:prstGeom>
          <a:noFill/>
        </p:spPr>
        <p:txBody>
          <a:bodyPr wrap="none"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第二周第一天的某天开始的活动规划请由此输入</a:t>
            </a:r>
          </a:p>
        </p:txBody>
      </p:sp>
      <p:sp>
        <p:nvSpPr>
          <p:cNvPr id="30" name="文本框 29">
            <a:extLst>
              <a:ext uri="{FF2B5EF4-FFF2-40B4-BE49-F238E27FC236}">
                <a16:creationId xmlns:a16="http://schemas.microsoft.com/office/drawing/2014/main" id="{67F09228-649A-5CCE-4525-7E9F8A6DE8CB}"/>
              </a:ext>
            </a:extLst>
          </p:cNvPr>
          <p:cNvSpPr txBox="1"/>
          <p:nvPr/>
        </p:nvSpPr>
        <p:spPr>
          <a:xfrm>
            <a:off x="1143796" y="5233488"/>
            <a:ext cx="4801314" cy="369332"/>
          </a:xfrm>
          <a:prstGeom prst="rect">
            <a:avLst/>
          </a:prstGeom>
          <a:noFill/>
        </p:spPr>
        <p:txBody>
          <a:bodyPr wrap="none"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第一周周中的某天开始的活动规划请由此输入</a:t>
            </a:r>
          </a:p>
        </p:txBody>
      </p:sp>
    </p:spTree>
    <p:extLst>
      <p:ext uri="{BB962C8B-B14F-4D97-AF65-F5344CB8AC3E}">
        <p14:creationId xmlns:p14="http://schemas.microsoft.com/office/powerpoint/2010/main" val="3326986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B7B80AE-922A-42D4-1236-B734081537CE}"/>
              </a:ext>
            </a:extLst>
          </p:cNvPr>
          <p:cNvGrpSpPr/>
          <p:nvPr/>
        </p:nvGrpSpPr>
        <p:grpSpPr>
          <a:xfrm>
            <a:off x="83117" y="809972"/>
            <a:ext cx="12009120" cy="12225597"/>
            <a:chOff x="83117" y="809972"/>
            <a:chExt cx="12009120" cy="12225597"/>
          </a:xfrm>
        </p:grpSpPr>
        <p:sp>
          <p:nvSpPr>
            <p:cNvPr id="7" name="弧形 6">
              <a:extLst>
                <a:ext uri="{FF2B5EF4-FFF2-40B4-BE49-F238E27FC236}">
                  <a16:creationId xmlns:a16="http://schemas.microsoft.com/office/drawing/2014/main" id="{5938F3A4-DBE8-BAB7-6C52-2E1944973995}"/>
                </a:ext>
              </a:extLst>
            </p:cNvPr>
            <p:cNvSpPr/>
            <p:nvPr/>
          </p:nvSpPr>
          <p:spPr>
            <a:xfrm>
              <a:off x="2585248" y="3815185"/>
              <a:ext cx="7021504" cy="7021504"/>
            </a:xfrm>
            <a:prstGeom prst="arc">
              <a:avLst>
                <a:gd name="adj1" fmla="val 10725499"/>
                <a:gd name="adj2" fmla="val 0"/>
              </a:avLst>
            </a:prstGeom>
            <a:ln w="127000" cap="rnd">
              <a:solidFill>
                <a:schemeClr val="accent6">
                  <a:lumMod val="75000"/>
                </a:schemeClr>
              </a:solidFill>
              <a:round/>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椭圆 7">
              <a:extLst>
                <a:ext uri="{FF2B5EF4-FFF2-40B4-BE49-F238E27FC236}">
                  <a16:creationId xmlns:a16="http://schemas.microsoft.com/office/drawing/2014/main" id="{0DAD1CB3-73AD-90C2-F9D7-D7B0CFA47C6A}"/>
                </a:ext>
              </a:extLst>
            </p:cNvPr>
            <p:cNvSpPr/>
            <p:nvPr/>
          </p:nvSpPr>
          <p:spPr>
            <a:xfrm>
              <a:off x="83117" y="5422293"/>
              <a:ext cx="914400" cy="914400"/>
            </a:xfrm>
            <a:prstGeom prst="ellipse">
              <a:avLst/>
            </a:prstGeom>
            <a:solidFill>
              <a:schemeClr val="accent6">
                <a:lumMod val="75000"/>
              </a:schemeClr>
            </a:solidFill>
            <a:ln>
              <a:noFill/>
            </a:ln>
            <a:effectLst>
              <a:outerShdw blurRad="114300" sx="102000" sy="102000" algn="ctr" rotWithShape="0">
                <a:schemeClr val="accent6">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椭圆 10">
              <a:extLst>
                <a:ext uri="{FF2B5EF4-FFF2-40B4-BE49-F238E27FC236}">
                  <a16:creationId xmlns:a16="http://schemas.microsoft.com/office/drawing/2014/main" id="{83C79078-03EB-893C-B62E-910514340139}"/>
                </a:ext>
              </a:extLst>
            </p:cNvPr>
            <p:cNvSpPr/>
            <p:nvPr/>
          </p:nvSpPr>
          <p:spPr>
            <a:xfrm>
              <a:off x="2134115" y="2240727"/>
              <a:ext cx="914400" cy="914400"/>
            </a:xfrm>
            <a:prstGeom prst="ellipse">
              <a:avLst/>
            </a:prstGeom>
            <a:solidFill>
              <a:schemeClr val="accent6">
                <a:lumMod val="75000"/>
              </a:schemeClr>
            </a:solidFill>
            <a:ln>
              <a:noFill/>
            </a:ln>
            <a:effectLst>
              <a:outerShdw blurRad="114300" sx="102000" sy="102000" algn="ctr" rotWithShape="0">
                <a:schemeClr val="accent6">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弧形 11">
              <a:extLst>
                <a:ext uri="{FF2B5EF4-FFF2-40B4-BE49-F238E27FC236}">
                  <a16:creationId xmlns:a16="http://schemas.microsoft.com/office/drawing/2014/main" id="{2CB9E7E0-1932-B79F-2F3C-7EC3FED8C724}"/>
                </a:ext>
              </a:extLst>
            </p:cNvPr>
            <p:cNvSpPr/>
            <p:nvPr/>
          </p:nvSpPr>
          <p:spPr>
            <a:xfrm>
              <a:off x="329912" y="1503392"/>
              <a:ext cx="11532177" cy="11532177"/>
            </a:xfrm>
            <a:prstGeom prst="arc">
              <a:avLst>
                <a:gd name="adj1" fmla="val 10725499"/>
                <a:gd name="adj2" fmla="val 0"/>
              </a:avLst>
            </a:prstGeom>
            <a:ln w="127000" cap="rnd">
              <a:solidFill>
                <a:schemeClr val="accent6">
                  <a:lumMod val="75000"/>
                </a:schemeClr>
              </a:solidFill>
              <a:round/>
            </a:ln>
            <a:effectLst>
              <a:softEdge rad="508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椭圆 12">
              <a:extLst>
                <a:ext uri="{FF2B5EF4-FFF2-40B4-BE49-F238E27FC236}">
                  <a16:creationId xmlns:a16="http://schemas.microsoft.com/office/drawing/2014/main" id="{596D10F3-C8A1-72FC-41CD-E7EE2EA68197}"/>
                </a:ext>
              </a:extLst>
            </p:cNvPr>
            <p:cNvSpPr/>
            <p:nvPr/>
          </p:nvSpPr>
          <p:spPr>
            <a:xfrm>
              <a:off x="5449320" y="809972"/>
              <a:ext cx="1368000" cy="1368000"/>
            </a:xfrm>
            <a:prstGeom prst="ellipse">
              <a:avLst/>
            </a:prstGeom>
            <a:solidFill>
              <a:schemeClr val="accent6">
                <a:lumMod val="75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4" name="椭圆 13">
              <a:extLst>
                <a:ext uri="{FF2B5EF4-FFF2-40B4-BE49-F238E27FC236}">
                  <a16:creationId xmlns:a16="http://schemas.microsoft.com/office/drawing/2014/main" id="{4CD8964E-FE48-86E7-3929-FE31747FD4CE}"/>
                </a:ext>
              </a:extLst>
            </p:cNvPr>
            <p:cNvSpPr/>
            <p:nvPr/>
          </p:nvSpPr>
          <p:spPr>
            <a:xfrm>
              <a:off x="9141561" y="2224402"/>
              <a:ext cx="914400" cy="914400"/>
            </a:xfrm>
            <a:prstGeom prst="ellipse">
              <a:avLst/>
            </a:prstGeom>
            <a:solidFill>
              <a:schemeClr val="accent6">
                <a:lumMod val="75000"/>
              </a:schemeClr>
            </a:solidFill>
            <a:ln>
              <a:noFill/>
            </a:ln>
            <a:effectLst>
              <a:outerShdw blurRad="114300" sx="102000" sy="102000" algn="ctr" rotWithShape="0">
                <a:schemeClr val="accent6">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椭圆 14">
              <a:extLst>
                <a:ext uri="{FF2B5EF4-FFF2-40B4-BE49-F238E27FC236}">
                  <a16:creationId xmlns:a16="http://schemas.microsoft.com/office/drawing/2014/main" id="{C9F792FD-88E0-315A-E705-E645B5243606}"/>
                </a:ext>
              </a:extLst>
            </p:cNvPr>
            <p:cNvSpPr/>
            <p:nvPr/>
          </p:nvSpPr>
          <p:spPr>
            <a:xfrm>
              <a:off x="11177837" y="5422293"/>
              <a:ext cx="914400" cy="914400"/>
            </a:xfrm>
            <a:prstGeom prst="ellipse">
              <a:avLst/>
            </a:prstGeom>
            <a:solidFill>
              <a:schemeClr val="accent6">
                <a:lumMod val="75000"/>
              </a:schemeClr>
            </a:solidFill>
            <a:ln>
              <a:noFill/>
            </a:ln>
            <a:effectLst>
              <a:outerShdw blurRad="114300" sx="102000" sy="102000" algn="ctr" rotWithShape="0">
                <a:schemeClr val="accent6">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9" name="椭圆 8">
            <a:extLst>
              <a:ext uri="{FF2B5EF4-FFF2-40B4-BE49-F238E27FC236}">
                <a16:creationId xmlns:a16="http://schemas.microsoft.com/office/drawing/2014/main" id="{44085F4D-9BA3-4FA2-32F4-87B22F731003}"/>
              </a:ext>
            </a:extLst>
          </p:cNvPr>
          <p:cNvSpPr/>
          <p:nvPr/>
        </p:nvSpPr>
        <p:spPr>
          <a:xfrm>
            <a:off x="5279073" y="6336693"/>
            <a:ext cx="1706880" cy="914400"/>
          </a:xfrm>
          <a:prstGeom prst="ellipse">
            <a:avLst/>
          </a:prstGeom>
          <a:solidFill>
            <a:schemeClr val="accent6">
              <a:lumMod val="50000"/>
            </a:schemeClr>
          </a:solidFill>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 name="文本占位符 1">
            <a:extLst>
              <a:ext uri="{FF2B5EF4-FFF2-40B4-BE49-F238E27FC236}">
                <a16:creationId xmlns:a16="http://schemas.microsoft.com/office/drawing/2014/main" id="{BB8684D3-70EA-3052-0A17-00ADC65B49FF}"/>
              </a:ext>
            </a:extLst>
          </p:cNvPr>
          <p:cNvSpPr>
            <a:spLocks noGrp="1"/>
          </p:cNvSpPr>
          <p:nvPr>
            <p:ph type="body" sz="quarter" idx="12"/>
          </p:nvPr>
        </p:nvSpPr>
        <p:spPr/>
        <p:txBody>
          <a:bodyPr>
            <a:noAutofit/>
          </a:bodyPr>
          <a:lstStyle/>
          <a:p>
            <a:r>
              <a:rPr lang="en-US" altLang="zh-CN" dirty="0"/>
              <a:t>PLANNING</a:t>
            </a:r>
            <a:endParaRPr lang="zh-CN" altLang="en-US" dirty="0"/>
          </a:p>
        </p:txBody>
      </p:sp>
      <p:sp>
        <p:nvSpPr>
          <p:cNvPr id="4" name="标题 3">
            <a:extLst>
              <a:ext uri="{FF2B5EF4-FFF2-40B4-BE49-F238E27FC236}">
                <a16:creationId xmlns:a16="http://schemas.microsoft.com/office/drawing/2014/main" id="{A02FD38A-E648-474F-4B0F-31126F35AD0A}"/>
              </a:ext>
            </a:extLst>
          </p:cNvPr>
          <p:cNvSpPr>
            <a:spLocks noGrp="1"/>
          </p:cNvSpPr>
          <p:nvPr>
            <p:ph type="title"/>
          </p:nvPr>
        </p:nvSpPr>
        <p:spPr/>
        <p:txBody>
          <a:bodyPr>
            <a:noAutofit/>
          </a:bodyPr>
          <a:lstStyle/>
          <a:p>
            <a:r>
              <a:rPr lang="zh-CN" altLang="en-US" dirty="0"/>
              <a:t>展会活动项目规划</a:t>
            </a:r>
          </a:p>
        </p:txBody>
      </p:sp>
      <p:sp>
        <p:nvSpPr>
          <p:cNvPr id="3" name="文本占位符 2">
            <a:extLst>
              <a:ext uri="{FF2B5EF4-FFF2-40B4-BE49-F238E27FC236}">
                <a16:creationId xmlns:a16="http://schemas.microsoft.com/office/drawing/2014/main" id="{383A5E56-3D94-40D0-74E3-321958209F1D}"/>
              </a:ext>
            </a:extLst>
          </p:cNvPr>
          <p:cNvSpPr>
            <a:spLocks noGrp="1"/>
          </p:cNvSpPr>
          <p:nvPr>
            <p:ph type="body" sz="quarter" idx="17"/>
          </p:nvPr>
        </p:nvSpPr>
        <p:spPr/>
        <p:txBody>
          <a:bodyPr>
            <a:noAutofit/>
          </a:bodyPr>
          <a:lstStyle/>
          <a:p>
            <a:r>
              <a:rPr lang="en-US" altLang="zh-CN" dirty="0"/>
              <a:t>ACTIVITY PLANNING OF THE FLOWER EXPOSITION</a:t>
            </a:r>
            <a:endParaRPr lang="zh-CN" altLang="en-US" dirty="0"/>
          </a:p>
        </p:txBody>
      </p:sp>
      <p:sp>
        <p:nvSpPr>
          <p:cNvPr id="6" name="弧形 5">
            <a:extLst>
              <a:ext uri="{FF2B5EF4-FFF2-40B4-BE49-F238E27FC236}">
                <a16:creationId xmlns:a16="http://schemas.microsoft.com/office/drawing/2014/main" id="{26A2D86B-2945-772C-474A-7E5FEC6D7AD4}"/>
              </a:ext>
            </a:extLst>
          </p:cNvPr>
          <p:cNvSpPr/>
          <p:nvPr/>
        </p:nvSpPr>
        <p:spPr>
          <a:xfrm>
            <a:off x="2374323" y="3604260"/>
            <a:ext cx="7443354" cy="7443354"/>
          </a:xfrm>
          <a:prstGeom prst="arc">
            <a:avLst>
              <a:gd name="adj1" fmla="val 10725499"/>
              <a:gd name="adj2" fmla="val 0"/>
            </a:avLst>
          </a:prstGeom>
          <a:ln w="88900" cap="rnd">
            <a:solidFill>
              <a:schemeClr val="accent6">
                <a:lumMod val="75000"/>
                <a:alpha val="27000"/>
              </a:schemeClr>
            </a:solidFill>
            <a:round/>
          </a:ln>
          <a:effectLst>
            <a:softEdge rad="50800"/>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10" name="图片 9">
            <a:extLst>
              <a:ext uri="{FF2B5EF4-FFF2-40B4-BE49-F238E27FC236}">
                <a16:creationId xmlns:a16="http://schemas.microsoft.com/office/drawing/2014/main" id="{33CFA685-D5CD-AEC2-B42D-40A3F37F4781}"/>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38333"/>
          <a:stretch/>
        </p:blipFill>
        <p:spPr>
          <a:xfrm>
            <a:off x="2808306" y="1926201"/>
            <a:ext cx="5992793" cy="5556953"/>
          </a:xfrm>
          <a:prstGeom prst="rect">
            <a:avLst/>
          </a:prstGeom>
          <a:effectLst>
            <a:outerShdw blurRad="266700" dist="38100" dir="5400000" sx="104000" sy="104000" algn="t" rotWithShape="0">
              <a:schemeClr val="accent6">
                <a:alpha val="24000"/>
              </a:schemeClr>
            </a:outerShdw>
          </a:effectLst>
        </p:spPr>
      </p:pic>
      <p:pic>
        <p:nvPicPr>
          <p:cNvPr id="18" name="图形 17" descr="刀叉 纯色填充">
            <a:extLst>
              <a:ext uri="{FF2B5EF4-FFF2-40B4-BE49-F238E27FC236}">
                <a16:creationId xmlns:a16="http://schemas.microsoft.com/office/drawing/2014/main" id="{3BFCC798-3016-6504-2118-F6F386246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128" y="5642730"/>
            <a:ext cx="473525" cy="473525"/>
          </a:xfrm>
          <a:prstGeom prst="rect">
            <a:avLst/>
          </a:prstGeom>
        </p:spPr>
      </p:pic>
      <p:pic>
        <p:nvPicPr>
          <p:cNvPr id="20" name="图形 19" descr="咖啡 纯色填充">
            <a:extLst>
              <a:ext uri="{FF2B5EF4-FFF2-40B4-BE49-F238E27FC236}">
                <a16:creationId xmlns:a16="http://schemas.microsoft.com/office/drawing/2014/main" id="{4CB36A76-0C6A-B37F-83D6-6D5453C8A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6880" y="2417167"/>
            <a:ext cx="528870" cy="528870"/>
          </a:xfrm>
          <a:prstGeom prst="rect">
            <a:avLst/>
          </a:prstGeom>
        </p:spPr>
      </p:pic>
      <p:pic>
        <p:nvPicPr>
          <p:cNvPr id="22" name="图形 21" descr="儿童与气球 纯色填充">
            <a:extLst>
              <a:ext uri="{FF2B5EF4-FFF2-40B4-BE49-F238E27FC236}">
                <a16:creationId xmlns:a16="http://schemas.microsoft.com/office/drawing/2014/main" id="{72E1CC0D-20E4-75A4-93AA-91ADFC3F25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89107" y="5529637"/>
            <a:ext cx="709218" cy="709218"/>
          </a:xfrm>
          <a:prstGeom prst="rect">
            <a:avLst/>
          </a:prstGeom>
        </p:spPr>
      </p:pic>
      <p:pic>
        <p:nvPicPr>
          <p:cNvPr id="24" name="图形 23" descr="硬币 纯色填充">
            <a:extLst>
              <a:ext uri="{FF2B5EF4-FFF2-40B4-BE49-F238E27FC236}">
                <a16:creationId xmlns:a16="http://schemas.microsoft.com/office/drawing/2014/main" id="{58CDA389-D5B3-C4D7-268E-CE71FCC3D1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66713" y="2437352"/>
            <a:ext cx="473525" cy="473525"/>
          </a:xfrm>
          <a:prstGeom prst="rect">
            <a:avLst/>
          </a:prstGeom>
        </p:spPr>
      </p:pic>
      <p:sp>
        <p:nvSpPr>
          <p:cNvPr id="16" name="文本框 15">
            <a:extLst>
              <a:ext uri="{FF2B5EF4-FFF2-40B4-BE49-F238E27FC236}">
                <a16:creationId xmlns:a16="http://schemas.microsoft.com/office/drawing/2014/main" id="{B50C456E-A827-1CBB-8E5C-6BCF3056E519}"/>
              </a:ext>
            </a:extLst>
          </p:cNvPr>
          <p:cNvSpPr txBox="1"/>
          <p:nvPr/>
        </p:nvSpPr>
        <p:spPr>
          <a:xfrm>
            <a:off x="1125478" y="5477188"/>
            <a:ext cx="697627" cy="400110"/>
          </a:xfrm>
          <a:prstGeom prst="rect">
            <a:avLst/>
          </a:prstGeom>
          <a:noFill/>
        </p:spPr>
        <p:txBody>
          <a:bodyPr wrap="none" rtlCol="0">
            <a:noAutofit/>
          </a:bodyPr>
          <a:lstStyle/>
          <a:p>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美食</a:t>
            </a:r>
          </a:p>
        </p:txBody>
      </p:sp>
      <p:sp>
        <p:nvSpPr>
          <p:cNvPr id="26" name="文本框 25">
            <a:extLst>
              <a:ext uri="{FF2B5EF4-FFF2-40B4-BE49-F238E27FC236}">
                <a16:creationId xmlns:a16="http://schemas.microsoft.com/office/drawing/2014/main" id="{78ADA38F-24E8-886D-EBD5-59EF4B1252B1}"/>
              </a:ext>
            </a:extLst>
          </p:cNvPr>
          <p:cNvSpPr txBox="1"/>
          <p:nvPr/>
        </p:nvSpPr>
        <p:spPr>
          <a:xfrm>
            <a:off x="1112015" y="5912464"/>
            <a:ext cx="1569660" cy="369332"/>
          </a:xfrm>
          <a:prstGeom prst="rect">
            <a:avLst/>
          </a:prstGeom>
          <a:noFill/>
        </p:spPr>
        <p:txBody>
          <a:bodyPr wrap="none" rtlCol="0">
            <a:noAutofit/>
          </a:bodyPr>
          <a:lstStyle/>
          <a:p>
            <a:r>
              <a:rPr lang="zh-CN" altLang="en-US" dirty="0">
                <a:solidFill>
                  <a:schemeClr val="accent6">
                    <a:lumMod val="75000"/>
                  </a:schemeClr>
                </a:solidFill>
                <a:latin typeface="微软雅黑" panose="020B0503020204020204" pitchFamily="34" charset="-122"/>
                <a:ea typeface="微软雅黑" panose="020B0503020204020204" pitchFamily="34" charset="-122"/>
              </a:rPr>
              <a:t>美食美食美食</a:t>
            </a:r>
          </a:p>
        </p:txBody>
      </p:sp>
      <p:sp>
        <p:nvSpPr>
          <p:cNvPr id="28" name="文本框 27">
            <a:extLst>
              <a:ext uri="{FF2B5EF4-FFF2-40B4-BE49-F238E27FC236}">
                <a16:creationId xmlns:a16="http://schemas.microsoft.com/office/drawing/2014/main" id="{CCCD90F1-37A4-512E-EE39-8EE3E8CDEDD8}"/>
              </a:ext>
            </a:extLst>
          </p:cNvPr>
          <p:cNvSpPr txBox="1"/>
          <p:nvPr/>
        </p:nvSpPr>
        <p:spPr>
          <a:xfrm>
            <a:off x="3181973" y="2290935"/>
            <a:ext cx="1210588" cy="400110"/>
          </a:xfrm>
          <a:prstGeom prst="rect">
            <a:avLst/>
          </a:prstGeom>
          <a:noFill/>
        </p:spPr>
        <p:txBody>
          <a:bodyPr wrap="none" rtlCol="0">
            <a:noAutofit/>
          </a:bodyPr>
          <a:lstStyle/>
          <a:p>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特调饮品</a:t>
            </a:r>
          </a:p>
        </p:txBody>
      </p:sp>
      <p:sp>
        <p:nvSpPr>
          <p:cNvPr id="29" name="文本框 28">
            <a:extLst>
              <a:ext uri="{FF2B5EF4-FFF2-40B4-BE49-F238E27FC236}">
                <a16:creationId xmlns:a16="http://schemas.microsoft.com/office/drawing/2014/main" id="{725D92EB-2EA0-D8BC-023F-CC6A258C5DD4}"/>
              </a:ext>
            </a:extLst>
          </p:cNvPr>
          <p:cNvSpPr txBox="1"/>
          <p:nvPr/>
        </p:nvSpPr>
        <p:spPr>
          <a:xfrm>
            <a:off x="3168510" y="2726211"/>
            <a:ext cx="2031325" cy="369332"/>
          </a:xfrm>
          <a:prstGeom prst="rect">
            <a:avLst/>
          </a:prstGeom>
          <a:noFill/>
        </p:spPr>
        <p:txBody>
          <a:bodyPr wrap="none" rtlCol="0">
            <a:noAutofit/>
          </a:bodyPr>
          <a:lstStyle/>
          <a:p>
            <a:r>
              <a:rPr lang="zh-CN" altLang="en-US" dirty="0">
                <a:solidFill>
                  <a:schemeClr val="accent6">
                    <a:lumMod val="75000"/>
                  </a:schemeClr>
                </a:solidFill>
                <a:latin typeface="微软雅黑" panose="020B0503020204020204" pitchFamily="34" charset="-122"/>
                <a:ea typeface="微软雅黑" panose="020B0503020204020204" pitchFamily="34" charset="-122"/>
              </a:rPr>
              <a:t>特调饮品特调饮品</a:t>
            </a:r>
          </a:p>
        </p:txBody>
      </p:sp>
      <p:sp>
        <p:nvSpPr>
          <p:cNvPr id="33" name="文本框 32">
            <a:extLst>
              <a:ext uri="{FF2B5EF4-FFF2-40B4-BE49-F238E27FC236}">
                <a16:creationId xmlns:a16="http://schemas.microsoft.com/office/drawing/2014/main" id="{584786D5-9C5E-AE7F-551B-2B9B052A913A}"/>
              </a:ext>
            </a:extLst>
          </p:cNvPr>
          <p:cNvSpPr txBox="1"/>
          <p:nvPr/>
        </p:nvSpPr>
        <p:spPr>
          <a:xfrm>
            <a:off x="7862982" y="2273619"/>
            <a:ext cx="1210588" cy="400110"/>
          </a:xfrm>
          <a:prstGeom prst="rect">
            <a:avLst/>
          </a:prstGeom>
          <a:noFill/>
        </p:spPr>
        <p:txBody>
          <a:bodyPr wrap="none" rtlCol="0">
            <a:noAutofit/>
          </a:bodyPr>
          <a:lstStyle/>
          <a:p>
            <a:pPr algn="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特色采购</a:t>
            </a:r>
          </a:p>
        </p:txBody>
      </p:sp>
      <p:sp>
        <p:nvSpPr>
          <p:cNvPr id="34" name="文本框 33">
            <a:extLst>
              <a:ext uri="{FF2B5EF4-FFF2-40B4-BE49-F238E27FC236}">
                <a16:creationId xmlns:a16="http://schemas.microsoft.com/office/drawing/2014/main" id="{CE5B68F9-B454-7F73-6881-D92CA3FB27A9}"/>
              </a:ext>
            </a:extLst>
          </p:cNvPr>
          <p:cNvSpPr txBox="1"/>
          <p:nvPr/>
        </p:nvSpPr>
        <p:spPr>
          <a:xfrm>
            <a:off x="7042245" y="2708895"/>
            <a:ext cx="2031325" cy="369332"/>
          </a:xfrm>
          <a:prstGeom prst="rect">
            <a:avLst/>
          </a:prstGeom>
          <a:noFill/>
        </p:spPr>
        <p:txBody>
          <a:bodyPr wrap="none" rtlCol="0">
            <a:noAutofit/>
          </a:bodyPr>
          <a:lstStyle/>
          <a:p>
            <a:pPr algn="r"/>
            <a:r>
              <a:rPr lang="zh-CN" altLang="en-US" dirty="0">
                <a:solidFill>
                  <a:schemeClr val="accent6">
                    <a:lumMod val="75000"/>
                  </a:schemeClr>
                </a:solidFill>
                <a:latin typeface="微软雅黑" panose="020B0503020204020204" pitchFamily="34" charset="-122"/>
                <a:ea typeface="微软雅黑" panose="020B0503020204020204" pitchFamily="34" charset="-122"/>
              </a:rPr>
              <a:t>特色采购特色采购</a:t>
            </a:r>
          </a:p>
        </p:txBody>
      </p:sp>
      <p:sp>
        <p:nvSpPr>
          <p:cNvPr id="37" name="文本框 36">
            <a:extLst>
              <a:ext uri="{FF2B5EF4-FFF2-40B4-BE49-F238E27FC236}">
                <a16:creationId xmlns:a16="http://schemas.microsoft.com/office/drawing/2014/main" id="{DF9A98B6-0D9C-2E7F-5ADA-A0D43255ABFB}"/>
              </a:ext>
            </a:extLst>
          </p:cNvPr>
          <p:cNvSpPr txBox="1"/>
          <p:nvPr/>
        </p:nvSpPr>
        <p:spPr>
          <a:xfrm>
            <a:off x="10381592" y="5477188"/>
            <a:ext cx="697627" cy="400110"/>
          </a:xfrm>
          <a:prstGeom prst="rect">
            <a:avLst/>
          </a:prstGeom>
          <a:noFill/>
        </p:spPr>
        <p:txBody>
          <a:bodyPr wrap="none" rtlCol="0">
            <a:noAutofit/>
          </a:bodyPr>
          <a:lstStyle/>
          <a:p>
            <a:pPr algn="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游玩</a:t>
            </a:r>
          </a:p>
        </p:txBody>
      </p:sp>
      <p:sp>
        <p:nvSpPr>
          <p:cNvPr id="38" name="文本框 37">
            <a:extLst>
              <a:ext uri="{FF2B5EF4-FFF2-40B4-BE49-F238E27FC236}">
                <a16:creationId xmlns:a16="http://schemas.microsoft.com/office/drawing/2014/main" id="{2DC3981C-E004-559E-7EF6-5AEEA21A2DA6}"/>
              </a:ext>
            </a:extLst>
          </p:cNvPr>
          <p:cNvSpPr txBox="1"/>
          <p:nvPr/>
        </p:nvSpPr>
        <p:spPr>
          <a:xfrm>
            <a:off x="9509559" y="5912464"/>
            <a:ext cx="1569660" cy="369332"/>
          </a:xfrm>
          <a:prstGeom prst="rect">
            <a:avLst/>
          </a:prstGeom>
          <a:noFill/>
        </p:spPr>
        <p:txBody>
          <a:bodyPr wrap="none" rtlCol="0">
            <a:noAutofit/>
          </a:bodyPr>
          <a:lstStyle/>
          <a:p>
            <a:pPr algn="r"/>
            <a:r>
              <a:rPr lang="zh-CN" altLang="en-US" dirty="0">
                <a:solidFill>
                  <a:schemeClr val="accent6">
                    <a:lumMod val="75000"/>
                  </a:schemeClr>
                </a:solidFill>
                <a:latin typeface="微软雅黑" panose="020B0503020204020204" pitchFamily="34" charset="-122"/>
                <a:ea typeface="微软雅黑" panose="020B0503020204020204" pitchFamily="34" charset="-122"/>
              </a:rPr>
              <a:t>游玩游玩游玩</a:t>
            </a:r>
          </a:p>
        </p:txBody>
      </p:sp>
    </p:spTree>
    <p:extLst>
      <p:ext uri="{BB962C8B-B14F-4D97-AF65-F5344CB8AC3E}">
        <p14:creationId xmlns:p14="http://schemas.microsoft.com/office/powerpoint/2010/main" val="1339736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63449B4-F308-1A36-59E1-A89448B619A3}"/>
              </a:ext>
            </a:extLst>
          </p:cNvPr>
          <p:cNvGrpSpPr/>
          <p:nvPr/>
        </p:nvGrpSpPr>
        <p:grpSpPr>
          <a:xfrm>
            <a:off x="371628" y="1272904"/>
            <a:ext cx="11448743" cy="5158740"/>
            <a:chOff x="371628" y="1272904"/>
            <a:chExt cx="11448743" cy="5158740"/>
          </a:xfrm>
        </p:grpSpPr>
        <p:grpSp>
          <p:nvGrpSpPr>
            <p:cNvPr id="21" name="组合 20">
              <a:extLst>
                <a:ext uri="{FF2B5EF4-FFF2-40B4-BE49-F238E27FC236}">
                  <a16:creationId xmlns:a16="http://schemas.microsoft.com/office/drawing/2014/main" id="{7A9C9B62-6408-7DA0-FC39-F4F5A784553D}"/>
                </a:ext>
              </a:extLst>
            </p:cNvPr>
            <p:cNvGrpSpPr/>
            <p:nvPr/>
          </p:nvGrpSpPr>
          <p:grpSpPr>
            <a:xfrm>
              <a:off x="371628" y="1272904"/>
              <a:ext cx="3362172" cy="5158740"/>
              <a:chOff x="371628" y="1158604"/>
              <a:chExt cx="3362172" cy="5158740"/>
            </a:xfrm>
          </p:grpSpPr>
          <p:sp>
            <p:nvSpPr>
              <p:cNvPr id="16" name="矩形: 圆角 15">
                <a:extLst>
                  <a:ext uri="{FF2B5EF4-FFF2-40B4-BE49-F238E27FC236}">
                    <a16:creationId xmlns:a16="http://schemas.microsoft.com/office/drawing/2014/main" id="{8F549568-1ECE-77BD-172E-866E4A0ED555}"/>
                  </a:ext>
                </a:extLst>
              </p:cNvPr>
              <p:cNvSpPr/>
              <p:nvPr/>
            </p:nvSpPr>
            <p:spPr>
              <a:xfrm>
                <a:off x="381000" y="1158604"/>
                <a:ext cx="3352800" cy="5158740"/>
              </a:xfrm>
              <a:prstGeom prst="roundRect">
                <a:avLst>
                  <a:gd name="adj" fmla="val 5985"/>
                </a:avLst>
              </a:prstGeom>
              <a:solidFill>
                <a:schemeClr val="accent6">
                  <a:lumMod val="20000"/>
                  <a:lumOff val="80000"/>
                </a:schemeClr>
              </a:solidFill>
              <a:ln>
                <a:noFill/>
              </a:ln>
              <a:effectLst>
                <a:outerShdw blurRad="50800" dist="38100" dir="10800000" algn="r" rotWithShape="0">
                  <a:schemeClr val="accent6">
                    <a:lumMod val="7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0" name="矩形: 圆顶角 19">
                <a:extLst>
                  <a:ext uri="{FF2B5EF4-FFF2-40B4-BE49-F238E27FC236}">
                    <a16:creationId xmlns:a16="http://schemas.microsoft.com/office/drawing/2014/main" id="{F9CFB8DF-FFC5-7788-7C3B-F45921D57F7C}"/>
                  </a:ext>
                </a:extLst>
              </p:cNvPr>
              <p:cNvSpPr/>
              <p:nvPr/>
            </p:nvSpPr>
            <p:spPr>
              <a:xfrm>
                <a:off x="371628" y="1158604"/>
                <a:ext cx="3352800" cy="670196"/>
              </a:xfrm>
              <a:prstGeom prst="round2SameRect">
                <a:avLst>
                  <a:gd name="adj1" fmla="val 16857"/>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3" name="组合 22">
              <a:extLst>
                <a:ext uri="{FF2B5EF4-FFF2-40B4-BE49-F238E27FC236}">
                  <a16:creationId xmlns:a16="http://schemas.microsoft.com/office/drawing/2014/main" id="{A5DDA7AA-D386-3D06-F878-02A8227F8CC5}"/>
                </a:ext>
              </a:extLst>
            </p:cNvPr>
            <p:cNvGrpSpPr/>
            <p:nvPr/>
          </p:nvGrpSpPr>
          <p:grpSpPr>
            <a:xfrm>
              <a:off x="2606289" y="1272904"/>
              <a:ext cx="3352800" cy="5158740"/>
              <a:chOff x="2606289" y="1158604"/>
              <a:chExt cx="3352800" cy="5158740"/>
            </a:xfrm>
          </p:grpSpPr>
          <p:sp>
            <p:nvSpPr>
              <p:cNvPr id="17" name="矩形: 圆角 16">
                <a:extLst>
                  <a:ext uri="{FF2B5EF4-FFF2-40B4-BE49-F238E27FC236}">
                    <a16:creationId xmlns:a16="http://schemas.microsoft.com/office/drawing/2014/main" id="{52EEAF59-D420-6295-7FC9-C3EDD5DA59C8}"/>
                  </a:ext>
                </a:extLst>
              </p:cNvPr>
              <p:cNvSpPr/>
              <p:nvPr/>
            </p:nvSpPr>
            <p:spPr>
              <a:xfrm>
                <a:off x="2606289" y="1158604"/>
                <a:ext cx="3352800" cy="5158740"/>
              </a:xfrm>
              <a:prstGeom prst="roundRect">
                <a:avLst>
                  <a:gd name="adj" fmla="val 5985"/>
                </a:avLst>
              </a:prstGeom>
              <a:solidFill>
                <a:schemeClr val="accent6">
                  <a:lumMod val="20000"/>
                  <a:lumOff val="80000"/>
                </a:schemeClr>
              </a:solidFill>
              <a:ln>
                <a:noFill/>
              </a:ln>
              <a:effectLst>
                <a:outerShdw blurRad="127000" dist="139700" dir="10800000" algn="r" rotWithShape="0">
                  <a:schemeClr val="accent6">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矩形: 圆顶角 21">
                <a:extLst>
                  <a:ext uri="{FF2B5EF4-FFF2-40B4-BE49-F238E27FC236}">
                    <a16:creationId xmlns:a16="http://schemas.microsoft.com/office/drawing/2014/main" id="{2AA24755-E5BD-0D88-8DCF-3EDB32645632}"/>
                  </a:ext>
                </a:extLst>
              </p:cNvPr>
              <p:cNvSpPr/>
              <p:nvPr/>
            </p:nvSpPr>
            <p:spPr>
              <a:xfrm>
                <a:off x="2606289" y="1158604"/>
                <a:ext cx="3352800" cy="670196"/>
              </a:xfrm>
              <a:prstGeom prst="round2SameRect">
                <a:avLst>
                  <a:gd name="adj1" fmla="val 14014"/>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25" name="组合 24">
              <a:extLst>
                <a:ext uri="{FF2B5EF4-FFF2-40B4-BE49-F238E27FC236}">
                  <a16:creationId xmlns:a16="http://schemas.microsoft.com/office/drawing/2014/main" id="{406DB792-2CF2-F1AD-50A7-8D1B9B6935FC}"/>
                </a:ext>
              </a:extLst>
            </p:cNvPr>
            <p:cNvGrpSpPr/>
            <p:nvPr/>
          </p:nvGrpSpPr>
          <p:grpSpPr>
            <a:xfrm>
              <a:off x="5566433" y="1272904"/>
              <a:ext cx="6253938" cy="5158740"/>
              <a:chOff x="5566433" y="1158604"/>
              <a:chExt cx="6253938" cy="5158740"/>
            </a:xfrm>
          </p:grpSpPr>
          <p:sp>
            <p:nvSpPr>
              <p:cNvPr id="18" name="矩形: 圆角 17">
                <a:extLst>
                  <a:ext uri="{FF2B5EF4-FFF2-40B4-BE49-F238E27FC236}">
                    <a16:creationId xmlns:a16="http://schemas.microsoft.com/office/drawing/2014/main" id="{5F38BE09-C827-AC7E-55BC-966DB9ECCFC7}"/>
                  </a:ext>
                </a:extLst>
              </p:cNvPr>
              <p:cNvSpPr/>
              <p:nvPr/>
            </p:nvSpPr>
            <p:spPr>
              <a:xfrm>
                <a:off x="5566433" y="1158604"/>
                <a:ext cx="6253938" cy="5158740"/>
              </a:xfrm>
              <a:prstGeom prst="roundRect">
                <a:avLst>
                  <a:gd name="adj" fmla="val 3917"/>
                </a:avLst>
              </a:prstGeom>
              <a:solidFill>
                <a:schemeClr val="accent6">
                  <a:lumMod val="20000"/>
                  <a:lumOff val="80000"/>
                </a:schemeClr>
              </a:solidFill>
              <a:ln>
                <a:noFill/>
              </a:ln>
              <a:effectLst>
                <a:outerShdw blurRad="127000" dist="139700" dir="10800000" algn="r" rotWithShape="0">
                  <a:schemeClr val="accent6">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矩形: 圆顶角 23">
                <a:extLst>
                  <a:ext uri="{FF2B5EF4-FFF2-40B4-BE49-F238E27FC236}">
                    <a16:creationId xmlns:a16="http://schemas.microsoft.com/office/drawing/2014/main" id="{B8EB801D-9576-688B-276E-A6F82D631798}"/>
                  </a:ext>
                </a:extLst>
              </p:cNvPr>
              <p:cNvSpPr/>
              <p:nvPr/>
            </p:nvSpPr>
            <p:spPr>
              <a:xfrm>
                <a:off x="5566433" y="1158604"/>
                <a:ext cx="6253938" cy="670196"/>
              </a:xfrm>
              <a:prstGeom prst="round2SameRect">
                <a:avLst>
                  <a:gd name="adj1" fmla="val 10982"/>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5" name="文本占位符 4">
            <a:extLst>
              <a:ext uri="{FF2B5EF4-FFF2-40B4-BE49-F238E27FC236}">
                <a16:creationId xmlns:a16="http://schemas.microsoft.com/office/drawing/2014/main" id="{594C1E54-DACF-F7F9-52DB-2EAD74BC171E}"/>
              </a:ext>
            </a:extLst>
          </p:cNvPr>
          <p:cNvSpPr>
            <a:spLocks noGrp="1"/>
          </p:cNvSpPr>
          <p:nvPr>
            <p:ph type="body" sz="quarter" idx="12"/>
          </p:nvPr>
        </p:nvSpPr>
        <p:spPr/>
        <p:txBody>
          <a:bodyPr>
            <a:noAutofit/>
          </a:bodyPr>
          <a:lstStyle/>
          <a:p>
            <a:r>
              <a:rPr lang="en-US" altLang="zh-CN" dirty="0"/>
              <a:t>PLANNING</a:t>
            </a:r>
            <a:endParaRPr lang="zh-CN" altLang="en-US" dirty="0"/>
          </a:p>
        </p:txBody>
      </p:sp>
      <p:sp>
        <p:nvSpPr>
          <p:cNvPr id="4" name="标题 3">
            <a:extLst>
              <a:ext uri="{FF2B5EF4-FFF2-40B4-BE49-F238E27FC236}">
                <a16:creationId xmlns:a16="http://schemas.microsoft.com/office/drawing/2014/main" id="{A8E52962-BBE6-149B-DD9B-4AC39F797FFB}"/>
              </a:ext>
            </a:extLst>
          </p:cNvPr>
          <p:cNvSpPr>
            <a:spLocks noGrp="1"/>
          </p:cNvSpPr>
          <p:nvPr>
            <p:ph type="title"/>
          </p:nvPr>
        </p:nvSpPr>
        <p:spPr/>
        <p:txBody>
          <a:bodyPr>
            <a:noAutofit/>
          </a:bodyPr>
          <a:lstStyle/>
          <a:p>
            <a:r>
              <a:rPr lang="zh-CN" altLang="en-US" dirty="0"/>
              <a:t>计划招商项目一览表</a:t>
            </a:r>
          </a:p>
        </p:txBody>
      </p:sp>
      <p:sp>
        <p:nvSpPr>
          <p:cNvPr id="6" name="文本占位符 5">
            <a:extLst>
              <a:ext uri="{FF2B5EF4-FFF2-40B4-BE49-F238E27FC236}">
                <a16:creationId xmlns:a16="http://schemas.microsoft.com/office/drawing/2014/main" id="{A7AA804E-8885-22B0-2869-CD68D692E140}"/>
              </a:ext>
            </a:extLst>
          </p:cNvPr>
          <p:cNvSpPr>
            <a:spLocks noGrp="1"/>
          </p:cNvSpPr>
          <p:nvPr>
            <p:ph type="body" sz="quarter" idx="17"/>
          </p:nvPr>
        </p:nvSpPr>
        <p:spPr/>
        <p:txBody>
          <a:bodyPr>
            <a:noAutofit/>
          </a:bodyPr>
          <a:lstStyle/>
          <a:p>
            <a:r>
              <a:rPr lang="en-US" altLang="zh-CN" dirty="0"/>
              <a:t>PROJECT PROPOSALS FOR INVESTMENT</a:t>
            </a:r>
            <a:endParaRPr lang="zh-CN" altLang="en-US" dirty="0"/>
          </a:p>
        </p:txBody>
      </p:sp>
      <p:sp>
        <p:nvSpPr>
          <p:cNvPr id="7" name="文本框 6">
            <a:extLst>
              <a:ext uri="{FF2B5EF4-FFF2-40B4-BE49-F238E27FC236}">
                <a16:creationId xmlns:a16="http://schemas.microsoft.com/office/drawing/2014/main" id="{DBBE8EFA-FED2-815E-8003-450A85EB58D5}"/>
              </a:ext>
            </a:extLst>
          </p:cNvPr>
          <p:cNvSpPr txBox="1"/>
          <p:nvPr/>
        </p:nvSpPr>
        <p:spPr>
          <a:xfrm>
            <a:off x="5710854" y="1423336"/>
            <a:ext cx="1980029" cy="400110"/>
          </a:xfrm>
          <a:prstGeom prst="rect">
            <a:avLst/>
          </a:prstGeom>
          <a:noFill/>
        </p:spPr>
        <p:txBody>
          <a:bodyPr wrap="squar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特色农产品项目</a:t>
            </a:r>
          </a:p>
        </p:txBody>
      </p:sp>
      <p:sp>
        <p:nvSpPr>
          <p:cNvPr id="19" name="文本框 18">
            <a:extLst>
              <a:ext uri="{FF2B5EF4-FFF2-40B4-BE49-F238E27FC236}">
                <a16:creationId xmlns:a16="http://schemas.microsoft.com/office/drawing/2014/main" id="{EA35C105-CF2D-98CD-AE2D-9801436E5DA0}"/>
              </a:ext>
            </a:extLst>
          </p:cNvPr>
          <p:cNvSpPr txBox="1"/>
          <p:nvPr/>
        </p:nvSpPr>
        <p:spPr>
          <a:xfrm>
            <a:off x="2702359" y="1423336"/>
            <a:ext cx="2492990"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高科技生物技术项目</a:t>
            </a:r>
          </a:p>
        </p:txBody>
      </p:sp>
      <p:sp>
        <p:nvSpPr>
          <p:cNvPr id="26" name="文本框 25">
            <a:extLst>
              <a:ext uri="{FF2B5EF4-FFF2-40B4-BE49-F238E27FC236}">
                <a16:creationId xmlns:a16="http://schemas.microsoft.com/office/drawing/2014/main" id="{645D5F4B-2C88-BA55-5E67-E2ED944654C3}"/>
              </a:ext>
            </a:extLst>
          </p:cNvPr>
          <p:cNvSpPr txBox="1"/>
          <p:nvPr/>
        </p:nvSpPr>
        <p:spPr>
          <a:xfrm>
            <a:off x="478471" y="1423336"/>
            <a:ext cx="1723549"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新奇花卉项目</a:t>
            </a:r>
          </a:p>
        </p:txBody>
      </p:sp>
      <p:sp>
        <p:nvSpPr>
          <p:cNvPr id="27" name="文本框 26">
            <a:extLst>
              <a:ext uri="{FF2B5EF4-FFF2-40B4-BE49-F238E27FC236}">
                <a16:creationId xmlns:a16="http://schemas.microsoft.com/office/drawing/2014/main" id="{C6E268A7-EFBA-3484-1ECC-D63E7E683D77}"/>
              </a:ext>
            </a:extLst>
          </p:cNvPr>
          <p:cNvSpPr txBox="1"/>
          <p:nvPr/>
        </p:nvSpPr>
        <p:spPr>
          <a:xfrm>
            <a:off x="478471" y="2219155"/>
            <a:ext cx="2103108" cy="2500819"/>
          </a:xfrm>
          <a:prstGeom prst="rect">
            <a:avLst/>
          </a:prstGeom>
          <a:noFill/>
        </p:spPr>
        <p:txBody>
          <a:bodyPr wrap="square" rtlCol="0">
            <a:noAutofit/>
          </a:bodyPr>
          <a:lstStyle/>
          <a:p>
            <a:pP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点击此处输入新奇花卉项目介绍点击此处输入新奇花卉项目介绍点击此处输入新奇花卉项目介绍点击此处输入新奇花卉项目介绍</a:t>
            </a:r>
          </a:p>
          <a:p>
            <a:pP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6BFA8028-26FB-431E-C6C6-6DA0C5FD2A80}"/>
              </a:ext>
            </a:extLst>
          </p:cNvPr>
          <p:cNvSpPr txBox="1"/>
          <p:nvPr/>
        </p:nvSpPr>
        <p:spPr>
          <a:xfrm>
            <a:off x="2703759" y="2219155"/>
            <a:ext cx="2798129" cy="2500818"/>
          </a:xfrm>
          <a:prstGeom prst="rect">
            <a:avLst/>
          </a:prstGeom>
          <a:noFill/>
        </p:spPr>
        <p:txBody>
          <a:bodyPr wrap="square" rtlCol="0">
            <a:noAutofit/>
          </a:bodyPr>
          <a:lstStyle/>
          <a:p>
            <a:pP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点击此处输入高科技生物技术项目介绍点击此处输入高科技生物技术项目介绍点击此处输入高科技生物技术项目介绍点击此处输入高科技生物技术项目介绍点击此处输入</a:t>
            </a:r>
          </a:p>
          <a:p>
            <a:pP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948909FD-0654-DB25-A610-B8FD38D30DA1}"/>
              </a:ext>
            </a:extLst>
          </p:cNvPr>
          <p:cNvSpPr txBox="1"/>
          <p:nvPr/>
        </p:nvSpPr>
        <p:spPr>
          <a:xfrm>
            <a:off x="5710854" y="2219155"/>
            <a:ext cx="6100146" cy="1461305"/>
          </a:xfrm>
          <a:prstGeom prst="rect">
            <a:avLst/>
          </a:prstGeom>
          <a:noFill/>
        </p:spPr>
        <p:txBody>
          <a:bodyPr wrap="square" rtlCol="0">
            <a:noAutofit/>
          </a:bodyPr>
          <a:lstStyle/>
          <a:p>
            <a:pP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点击此处输入特色农产品项目介绍点击此处输入特色农产品项目介绍点击此处输入特色农产品项目介绍点击此处输入特色农产品项目介绍点击此处输入特色农产品项目介绍点击此处输入特色农产品项目介绍</a:t>
            </a:r>
          </a:p>
          <a:p>
            <a:pP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43F84AA1-DFA3-E479-CF56-E5E0F03D7D02}"/>
              </a:ext>
            </a:extLst>
          </p:cNvPr>
          <p:cNvSpPr txBox="1"/>
          <p:nvPr/>
        </p:nvSpPr>
        <p:spPr>
          <a:xfrm>
            <a:off x="5720225" y="3680461"/>
            <a:ext cx="6100146" cy="1039514"/>
          </a:xfrm>
          <a:prstGeom prst="rect">
            <a:avLst/>
          </a:prstGeom>
          <a:noFill/>
        </p:spPr>
        <p:txBody>
          <a:bodyPr wrap="square" rtlCol="0">
            <a:noAutofit/>
          </a:bodyPr>
          <a:lstStyle/>
          <a:p>
            <a:pP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点击此处输入特色农产品项目介绍点击此处输入特色农产品项目介绍点击此处输入特色农产品项目介绍点击此处输入特色农产品项目介绍点击此处输入特色农产品项目介绍</a:t>
            </a:r>
          </a:p>
          <a:p>
            <a:pP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31" name="矩形: 圆角 30">
            <a:extLst>
              <a:ext uri="{FF2B5EF4-FFF2-40B4-BE49-F238E27FC236}">
                <a16:creationId xmlns:a16="http://schemas.microsoft.com/office/drawing/2014/main" id="{B604D131-F04B-7FC7-27BE-68D444E120D3}"/>
              </a:ext>
            </a:extLst>
          </p:cNvPr>
          <p:cNvSpPr/>
          <p:nvPr/>
        </p:nvSpPr>
        <p:spPr>
          <a:xfrm>
            <a:off x="554028" y="4847080"/>
            <a:ext cx="1747212"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矩形: 圆角 32">
            <a:extLst>
              <a:ext uri="{FF2B5EF4-FFF2-40B4-BE49-F238E27FC236}">
                <a16:creationId xmlns:a16="http://schemas.microsoft.com/office/drawing/2014/main" id="{EA20E18C-7AAB-0A19-1AC6-EB98A0DB70E3}"/>
              </a:ext>
            </a:extLst>
          </p:cNvPr>
          <p:cNvSpPr/>
          <p:nvPr/>
        </p:nvSpPr>
        <p:spPr>
          <a:xfrm>
            <a:off x="554028" y="5512935"/>
            <a:ext cx="1747212"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5" name="矩形: 圆角 34">
            <a:extLst>
              <a:ext uri="{FF2B5EF4-FFF2-40B4-BE49-F238E27FC236}">
                <a16:creationId xmlns:a16="http://schemas.microsoft.com/office/drawing/2014/main" id="{84A57705-AA21-7FEA-98A1-22974ABC1C88}"/>
              </a:ext>
            </a:extLst>
          </p:cNvPr>
          <p:cNvSpPr/>
          <p:nvPr/>
        </p:nvSpPr>
        <p:spPr>
          <a:xfrm>
            <a:off x="2793091" y="4847080"/>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6" name="矩形: 圆角 35">
            <a:extLst>
              <a:ext uri="{FF2B5EF4-FFF2-40B4-BE49-F238E27FC236}">
                <a16:creationId xmlns:a16="http://schemas.microsoft.com/office/drawing/2014/main" id="{F2B6EA95-AC8E-5964-2822-AB88CA5789C9}"/>
              </a:ext>
            </a:extLst>
          </p:cNvPr>
          <p:cNvSpPr/>
          <p:nvPr/>
        </p:nvSpPr>
        <p:spPr>
          <a:xfrm>
            <a:off x="2793091" y="5512935"/>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7" name="矩形: 圆角 36">
            <a:extLst>
              <a:ext uri="{FF2B5EF4-FFF2-40B4-BE49-F238E27FC236}">
                <a16:creationId xmlns:a16="http://schemas.microsoft.com/office/drawing/2014/main" id="{D01E7AFD-06C5-0050-33D1-32831557FFB6}"/>
              </a:ext>
            </a:extLst>
          </p:cNvPr>
          <p:cNvSpPr/>
          <p:nvPr/>
        </p:nvSpPr>
        <p:spPr>
          <a:xfrm>
            <a:off x="4104884" y="4847080"/>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8" name="矩形: 圆角 37">
            <a:extLst>
              <a:ext uri="{FF2B5EF4-FFF2-40B4-BE49-F238E27FC236}">
                <a16:creationId xmlns:a16="http://schemas.microsoft.com/office/drawing/2014/main" id="{AC8B08B0-BFCA-B750-BD2D-24D622C62C7E}"/>
              </a:ext>
            </a:extLst>
          </p:cNvPr>
          <p:cNvSpPr/>
          <p:nvPr/>
        </p:nvSpPr>
        <p:spPr>
          <a:xfrm>
            <a:off x="4104884" y="5512935"/>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9" name="矩形: 圆角 38">
            <a:extLst>
              <a:ext uri="{FF2B5EF4-FFF2-40B4-BE49-F238E27FC236}">
                <a16:creationId xmlns:a16="http://schemas.microsoft.com/office/drawing/2014/main" id="{3ECD45EB-4C10-828E-F99D-DE6448D69D5F}"/>
              </a:ext>
            </a:extLst>
          </p:cNvPr>
          <p:cNvSpPr/>
          <p:nvPr/>
        </p:nvSpPr>
        <p:spPr>
          <a:xfrm>
            <a:off x="5943671" y="4847080"/>
            <a:ext cx="1747212"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0" name="矩形: 圆角 39">
            <a:extLst>
              <a:ext uri="{FF2B5EF4-FFF2-40B4-BE49-F238E27FC236}">
                <a16:creationId xmlns:a16="http://schemas.microsoft.com/office/drawing/2014/main" id="{9714FBBB-72B7-07F8-87E8-494FCAAA3CB0}"/>
              </a:ext>
            </a:extLst>
          </p:cNvPr>
          <p:cNvSpPr/>
          <p:nvPr/>
        </p:nvSpPr>
        <p:spPr>
          <a:xfrm>
            <a:off x="5943671" y="5512935"/>
            <a:ext cx="1747212"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1" name="矩形: 圆角 40">
            <a:extLst>
              <a:ext uri="{FF2B5EF4-FFF2-40B4-BE49-F238E27FC236}">
                <a16:creationId xmlns:a16="http://schemas.microsoft.com/office/drawing/2014/main" id="{F1924BD2-F231-071A-0836-3EA9B68869DF}"/>
              </a:ext>
            </a:extLst>
          </p:cNvPr>
          <p:cNvSpPr/>
          <p:nvPr/>
        </p:nvSpPr>
        <p:spPr>
          <a:xfrm>
            <a:off x="7995035" y="4847080"/>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2" name="矩形: 圆角 41">
            <a:extLst>
              <a:ext uri="{FF2B5EF4-FFF2-40B4-BE49-F238E27FC236}">
                <a16:creationId xmlns:a16="http://schemas.microsoft.com/office/drawing/2014/main" id="{D2B8FF20-5673-71E3-EC95-485A1EA2E37F}"/>
              </a:ext>
            </a:extLst>
          </p:cNvPr>
          <p:cNvSpPr/>
          <p:nvPr/>
        </p:nvSpPr>
        <p:spPr>
          <a:xfrm>
            <a:off x="7995035" y="5512935"/>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3" name="矩形: 圆角 42">
            <a:extLst>
              <a:ext uri="{FF2B5EF4-FFF2-40B4-BE49-F238E27FC236}">
                <a16:creationId xmlns:a16="http://schemas.microsoft.com/office/drawing/2014/main" id="{EDD4923E-DC93-1147-9B24-D20EE6A9CAAA}"/>
              </a:ext>
            </a:extLst>
          </p:cNvPr>
          <p:cNvSpPr/>
          <p:nvPr/>
        </p:nvSpPr>
        <p:spPr>
          <a:xfrm>
            <a:off x="9494527" y="4847080"/>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4" name="矩形: 圆角 43">
            <a:extLst>
              <a:ext uri="{FF2B5EF4-FFF2-40B4-BE49-F238E27FC236}">
                <a16:creationId xmlns:a16="http://schemas.microsoft.com/office/drawing/2014/main" id="{71899AE9-A9E4-AA41-62F5-FAFB62C127D4}"/>
              </a:ext>
            </a:extLst>
          </p:cNvPr>
          <p:cNvSpPr/>
          <p:nvPr/>
        </p:nvSpPr>
        <p:spPr>
          <a:xfrm>
            <a:off x="9494527" y="5512935"/>
            <a:ext cx="1195340" cy="452941"/>
          </a:xfrm>
          <a:prstGeom prst="roundRect">
            <a:avLst>
              <a:gd name="adj" fmla="val 3394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5" name="文本框 44">
            <a:extLst>
              <a:ext uri="{FF2B5EF4-FFF2-40B4-BE49-F238E27FC236}">
                <a16:creationId xmlns:a16="http://schemas.microsoft.com/office/drawing/2014/main" id="{6C2D6A19-165E-E23A-E7F2-5F33D092A5EA}"/>
              </a:ext>
            </a:extLst>
          </p:cNvPr>
          <p:cNvSpPr txBox="1"/>
          <p:nvPr/>
        </p:nvSpPr>
        <p:spPr>
          <a:xfrm>
            <a:off x="662939" y="4862544"/>
            <a:ext cx="1528003" cy="444929"/>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特色关键字</a:t>
            </a:r>
          </a:p>
        </p:txBody>
      </p:sp>
      <p:sp>
        <p:nvSpPr>
          <p:cNvPr id="46" name="文本框 45">
            <a:extLst>
              <a:ext uri="{FF2B5EF4-FFF2-40B4-BE49-F238E27FC236}">
                <a16:creationId xmlns:a16="http://schemas.microsoft.com/office/drawing/2014/main" id="{C42CC28D-1A48-0C92-640B-A87FC503A2DC}"/>
              </a:ext>
            </a:extLst>
          </p:cNvPr>
          <p:cNvSpPr txBox="1"/>
          <p:nvPr/>
        </p:nvSpPr>
        <p:spPr>
          <a:xfrm>
            <a:off x="646304" y="5540290"/>
            <a:ext cx="1528003" cy="432847"/>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特色关键字</a:t>
            </a:r>
          </a:p>
        </p:txBody>
      </p:sp>
      <p:sp>
        <p:nvSpPr>
          <p:cNvPr id="47" name="文本框 46">
            <a:extLst>
              <a:ext uri="{FF2B5EF4-FFF2-40B4-BE49-F238E27FC236}">
                <a16:creationId xmlns:a16="http://schemas.microsoft.com/office/drawing/2014/main" id="{9A014DB7-74AC-0460-988A-EFE085603CAF}"/>
              </a:ext>
            </a:extLst>
          </p:cNvPr>
          <p:cNvSpPr txBox="1"/>
          <p:nvPr/>
        </p:nvSpPr>
        <p:spPr>
          <a:xfrm>
            <a:off x="2864760" y="4854530"/>
            <a:ext cx="1051505" cy="452943"/>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48" name="文本框 47">
            <a:extLst>
              <a:ext uri="{FF2B5EF4-FFF2-40B4-BE49-F238E27FC236}">
                <a16:creationId xmlns:a16="http://schemas.microsoft.com/office/drawing/2014/main" id="{DDBB9235-8CF7-D8B9-094E-B810E804FC2F}"/>
              </a:ext>
            </a:extLst>
          </p:cNvPr>
          <p:cNvSpPr txBox="1"/>
          <p:nvPr/>
        </p:nvSpPr>
        <p:spPr>
          <a:xfrm>
            <a:off x="2864760" y="5520195"/>
            <a:ext cx="1034870" cy="452942"/>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49" name="文本框 48">
            <a:extLst>
              <a:ext uri="{FF2B5EF4-FFF2-40B4-BE49-F238E27FC236}">
                <a16:creationId xmlns:a16="http://schemas.microsoft.com/office/drawing/2014/main" id="{7741E059-FEE7-1941-597B-EC4AAB757DB6}"/>
              </a:ext>
            </a:extLst>
          </p:cNvPr>
          <p:cNvSpPr txBox="1"/>
          <p:nvPr/>
        </p:nvSpPr>
        <p:spPr>
          <a:xfrm>
            <a:off x="6025723" y="4862544"/>
            <a:ext cx="1528003" cy="444929"/>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特色关键字</a:t>
            </a:r>
          </a:p>
        </p:txBody>
      </p:sp>
      <p:sp>
        <p:nvSpPr>
          <p:cNvPr id="50" name="文本框 49">
            <a:extLst>
              <a:ext uri="{FF2B5EF4-FFF2-40B4-BE49-F238E27FC236}">
                <a16:creationId xmlns:a16="http://schemas.microsoft.com/office/drawing/2014/main" id="{3164F88B-407C-D502-1A40-05C19EF9249D}"/>
              </a:ext>
            </a:extLst>
          </p:cNvPr>
          <p:cNvSpPr txBox="1"/>
          <p:nvPr/>
        </p:nvSpPr>
        <p:spPr>
          <a:xfrm>
            <a:off x="6009088" y="5540290"/>
            <a:ext cx="1528003" cy="432847"/>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特色关键字</a:t>
            </a:r>
          </a:p>
        </p:txBody>
      </p:sp>
      <p:sp>
        <p:nvSpPr>
          <p:cNvPr id="51" name="文本框 50">
            <a:extLst>
              <a:ext uri="{FF2B5EF4-FFF2-40B4-BE49-F238E27FC236}">
                <a16:creationId xmlns:a16="http://schemas.microsoft.com/office/drawing/2014/main" id="{4CC1E482-8F71-0046-AC24-807DA486A21B}"/>
              </a:ext>
            </a:extLst>
          </p:cNvPr>
          <p:cNvSpPr txBox="1"/>
          <p:nvPr/>
        </p:nvSpPr>
        <p:spPr>
          <a:xfrm>
            <a:off x="4212064" y="4854530"/>
            <a:ext cx="1051505" cy="452943"/>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52" name="文本框 51">
            <a:extLst>
              <a:ext uri="{FF2B5EF4-FFF2-40B4-BE49-F238E27FC236}">
                <a16:creationId xmlns:a16="http://schemas.microsoft.com/office/drawing/2014/main" id="{66BF7E30-935C-88B0-D9E0-A94E98438B96}"/>
              </a:ext>
            </a:extLst>
          </p:cNvPr>
          <p:cNvSpPr txBox="1"/>
          <p:nvPr/>
        </p:nvSpPr>
        <p:spPr>
          <a:xfrm>
            <a:off x="4212064" y="5520195"/>
            <a:ext cx="1034870" cy="452942"/>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53" name="文本框 52">
            <a:extLst>
              <a:ext uri="{FF2B5EF4-FFF2-40B4-BE49-F238E27FC236}">
                <a16:creationId xmlns:a16="http://schemas.microsoft.com/office/drawing/2014/main" id="{A9A96875-4657-FDA4-983A-DFCFEC0EC370}"/>
              </a:ext>
            </a:extLst>
          </p:cNvPr>
          <p:cNvSpPr txBox="1"/>
          <p:nvPr/>
        </p:nvSpPr>
        <p:spPr>
          <a:xfrm>
            <a:off x="8065552" y="4854530"/>
            <a:ext cx="1051505" cy="452943"/>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54" name="文本框 53">
            <a:extLst>
              <a:ext uri="{FF2B5EF4-FFF2-40B4-BE49-F238E27FC236}">
                <a16:creationId xmlns:a16="http://schemas.microsoft.com/office/drawing/2014/main" id="{CC47D673-24E2-FA40-D9D6-2E8A685AFA1E}"/>
              </a:ext>
            </a:extLst>
          </p:cNvPr>
          <p:cNvSpPr txBox="1"/>
          <p:nvPr/>
        </p:nvSpPr>
        <p:spPr>
          <a:xfrm>
            <a:off x="8065552" y="5520195"/>
            <a:ext cx="1034870" cy="452942"/>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55" name="文本框 54">
            <a:extLst>
              <a:ext uri="{FF2B5EF4-FFF2-40B4-BE49-F238E27FC236}">
                <a16:creationId xmlns:a16="http://schemas.microsoft.com/office/drawing/2014/main" id="{42D41EDB-CA2C-4B4F-1C06-F508CD5D6E1F}"/>
              </a:ext>
            </a:extLst>
          </p:cNvPr>
          <p:cNvSpPr txBox="1"/>
          <p:nvPr/>
        </p:nvSpPr>
        <p:spPr>
          <a:xfrm>
            <a:off x="9557636" y="4854530"/>
            <a:ext cx="1051505" cy="452943"/>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
        <p:nvSpPr>
          <p:cNvPr id="56" name="文本框 55">
            <a:extLst>
              <a:ext uri="{FF2B5EF4-FFF2-40B4-BE49-F238E27FC236}">
                <a16:creationId xmlns:a16="http://schemas.microsoft.com/office/drawing/2014/main" id="{26429CF0-FE74-4896-1F36-E490D6FDA88C}"/>
              </a:ext>
            </a:extLst>
          </p:cNvPr>
          <p:cNvSpPr txBox="1"/>
          <p:nvPr/>
        </p:nvSpPr>
        <p:spPr>
          <a:xfrm>
            <a:off x="9557636" y="5520195"/>
            <a:ext cx="1034870" cy="452942"/>
          </a:xfrm>
          <a:prstGeom prst="rect">
            <a:avLst/>
          </a:prstGeom>
          <a:noFill/>
        </p:spPr>
        <p:txBody>
          <a:bodyPr wrap="square" rtlCol="0">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p>
        </p:txBody>
      </p:sp>
    </p:spTree>
    <p:extLst>
      <p:ext uri="{BB962C8B-B14F-4D97-AF65-F5344CB8AC3E}">
        <p14:creationId xmlns:p14="http://schemas.microsoft.com/office/powerpoint/2010/main" val="147274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0DDD271-4CB9-388D-1ACD-D5A66C2638CB}"/>
              </a:ext>
            </a:extLst>
          </p:cNvPr>
          <p:cNvSpPr>
            <a:spLocks noGrp="1"/>
          </p:cNvSpPr>
          <p:nvPr>
            <p:ph type="body" sz="quarter" idx="11"/>
          </p:nvPr>
        </p:nvSpPr>
        <p:spPr/>
        <p:txBody>
          <a:bodyPr>
            <a:noAutofit/>
          </a:bodyPr>
          <a:lstStyle/>
          <a:p>
            <a:r>
              <a:rPr lang="en-US" altLang="zh-CN" dirty="0"/>
              <a:t>4</a:t>
            </a:r>
            <a:endParaRPr lang="zh-CN" altLang="en-US" dirty="0"/>
          </a:p>
        </p:txBody>
      </p:sp>
      <p:sp>
        <p:nvSpPr>
          <p:cNvPr id="3" name="文本占位符 2">
            <a:extLst>
              <a:ext uri="{FF2B5EF4-FFF2-40B4-BE49-F238E27FC236}">
                <a16:creationId xmlns:a16="http://schemas.microsoft.com/office/drawing/2014/main" id="{B7775198-D5CE-3C51-86FD-04553F208B60}"/>
              </a:ext>
            </a:extLst>
          </p:cNvPr>
          <p:cNvSpPr>
            <a:spLocks noGrp="1"/>
          </p:cNvSpPr>
          <p:nvPr>
            <p:ph type="body" sz="quarter" idx="10"/>
          </p:nvPr>
        </p:nvSpPr>
        <p:spPr/>
        <p:txBody>
          <a:bodyPr>
            <a:noAutofit/>
          </a:bodyPr>
          <a:lstStyle/>
          <a:p>
            <a:r>
              <a:rPr lang="en-US" altLang="zh-CN" dirty="0"/>
              <a:t>4</a:t>
            </a:r>
            <a:endParaRPr lang="zh-CN" altLang="en-US" dirty="0"/>
          </a:p>
        </p:txBody>
      </p:sp>
      <p:sp>
        <p:nvSpPr>
          <p:cNvPr id="4" name="文本占位符 3">
            <a:extLst>
              <a:ext uri="{FF2B5EF4-FFF2-40B4-BE49-F238E27FC236}">
                <a16:creationId xmlns:a16="http://schemas.microsoft.com/office/drawing/2014/main" id="{2BC04CD1-CC28-FA29-2CBD-80F7F6BC9099}"/>
              </a:ext>
            </a:extLst>
          </p:cNvPr>
          <p:cNvSpPr>
            <a:spLocks noGrp="1"/>
          </p:cNvSpPr>
          <p:nvPr>
            <p:ph type="body" sz="quarter" idx="12"/>
          </p:nvPr>
        </p:nvSpPr>
        <p:spPr/>
        <p:txBody>
          <a:bodyPr>
            <a:noAutofit/>
          </a:bodyPr>
          <a:lstStyle/>
          <a:p>
            <a:r>
              <a:rPr lang="zh-CN" altLang="en-US" dirty="0"/>
              <a:t>合作流程</a:t>
            </a:r>
          </a:p>
        </p:txBody>
      </p:sp>
      <p:sp>
        <p:nvSpPr>
          <p:cNvPr id="6" name="文本占位符 5">
            <a:extLst>
              <a:ext uri="{FF2B5EF4-FFF2-40B4-BE49-F238E27FC236}">
                <a16:creationId xmlns:a16="http://schemas.microsoft.com/office/drawing/2014/main" id="{DF8301C4-8518-49DC-90A8-5DD5B7FEA439}"/>
              </a:ext>
            </a:extLst>
          </p:cNvPr>
          <p:cNvSpPr>
            <a:spLocks noGrp="1"/>
          </p:cNvSpPr>
          <p:nvPr>
            <p:ph type="body" sz="quarter" idx="13"/>
          </p:nvPr>
        </p:nvSpPr>
        <p:spPr/>
        <p:txBody>
          <a:bodyPr/>
          <a:lstStyle/>
          <a:p>
            <a:r>
              <a:rPr lang="en-US" altLang="zh-CN" dirty="0"/>
              <a:t>COOPERATION PROCESS</a:t>
            </a:r>
          </a:p>
        </p:txBody>
      </p:sp>
      <p:sp>
        <p:nvSpPr>
          <p:cNvPr id="16" name="文本占位符 15">
            <a:extLst>
              <a:ext uri="{FF2B5EF4-FFF2-40B4-BE49-F238E27FC236}">
                <a16:creationId xmlns:a16="http://schemas.microsoft.com/office/drawing/2014/main" id="{CA5E94DD-01D1-2DEE-F744-60EF532F551A}"/>
              </a:ext>
            </a:extLst>
          </p:cNvPr>
          <p:cNvSpPr>
            <a:spLocks noGrp="1"/>
          </p:cNvSpPr>
          <p:nvPr>
            <p:ph type="body" sz="quarter" idx="14"/>
          </p:nvPr>
        </p:nvSpPr>
        <p:spPr/>
        <p:txBody>
          <a:bodyPr>
            <a:noAutofit/>
          </a:bodyPr>
          <a:lstStyle/>
          <a:p>
            <a:r>
              <a:rPr lang="zh-CN" altLang="en-US" dirty="0"/>
              <a:t>合作流程内容</a:t>
            </a:r>
          </a:p>
        </p:txBody>
      </p:sp>
      <p:sp>
        <p:nvSpPr>
          <p:cNvPr id="17" name="文本占位符 16">
            <a:extLst>
              <a:ext uri="{FF2B5EF4-FFF2-40B4-BE49-F238E27FC236}">
                <a16:creationId xmlns:a16="http://schemas.microsoft.com/office/drawing/2014/main" id="{9AF81DDB-44C4-3E1F-B35E-4BE1CE4C91A3}"/>
              </a:ext>
            </a:extLst>
          </p:cNvPr>
          <p:cNvSpPr>
            <a:spLocks noGrp="1"/>
          </p:cNvSpPr>
          <p:nvPr>
            <p:ph type="body" sz="quarter" idx="15"/>
          </p:nvPr>
        </p:nvSpPr>
        <p:spPr/>
        <p:txBody>
          <a:bodyPr>
            <a:noAutofit/>
          </a:bodyPr>
          <a:lstStyle/>
          <a:p>
            <a:r>
              <a:rPr lang="zh-CN" altLang="en-US" dirty="0"/>
              <a:t>合作流程内容</a:t>
            </a:r>
          </a:p>
        </p:txBody>
      </p:sp>
      <p:sp>
        <p:nvSpPr>
          <p:cNvPr id="18" name="文本占位符 17">
            <a:extLst>
              <a:ext uri="{FF2B5EF4-FFF2-40B4-BE49-F238E27FC236}">
                <a16:creationId xmlns:a16="http://schemas.microsoft.com/office/drawing/2014/main" id="{9521CEED-4A86-78B9-9495-BF061D9F04AF}"/>
              </a:ext>
            </a:extLst>
          </p:cNvPr>
          <p:cNvSpPr>
            <a:spLocks noGrp="1"/>
          </p:cNvSpPr>
          <p:nvPr>
            <p:ph type="body" sz="quarter" idx="16"/>
          </p:nvPr>
        </p:nvSpPr>
        <p:spPr/>
        <p:txBody>
          <a:bodyPr>
            <a:noAutofit/>
          </a:bodyPr>
          <a:lstStyle/>
          <a:p>
            <a:r>
              <a:rPr lang="zh-CN" altLang="en-US" dirty="0"/>
              <a:t>合作流程内容</a:t>
            </a:r>
          </a:p>
        </p:txBody>
      </p:sp>
      <p:sp>
        <p:nvSpPr>
          <p:cNvPr id="19" name="文本占位符 18">
            <a:extLst>
              <a:ext uri="{FF2B5EF4-FFF2-40B4-BE49-F238E27FC236}">
                <a16:creationId xmlns:a16="http://schemas.microsoft.com/office/drawing/2014/main" id="{6FD39BE5-6173-5EEB-00A0-90120AB1403A}"/>
              </a:ext>
            </a:extLst>
          </p:cNvPr>
          <p:cNvSpPr>
            <a:spLocks noGrp="1"/>
          </p:cNvSpPr>
          <p:nvPr>
            <p:ph type="body" sz="quarter" idx="17"/>
          </p:nvPr>
        </p:nvSpPr>
        <p:spPr/>
        <p:txBody>
          <a:bodyPr>
            <a:noAutofit/>
          </a:bodyPr>
          <a:lstStyle/>
          <a:p>
            <a:r>
              <a:rPr lang="zh-CN" altLang="en-US" dirty="0"/>
              <a:t>合作流程内容</a:t>
            </a:r>
          </a:p>
        </p:txBody>
      </p:sp>
    </p:spTree>
    <p:extLst>
      <p:ext uri="{BB962C8B-B14F-4D97-AF65-F5344CB8AC3E}">
        <p14:creationId xmlns:p14="http://schemas.microsoft.com/office/powerpoint/2010/main" val="1423984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占位符 33">
            <a:extLst>
              <a:ext uri="{FF2B5EF4-FFF2-40B4-BE49-F238E27FC236}">
                <a16:creationId xmlns:a16="http://schemas.microsoft.com/office/drawing/2014/main" id="{F851534E-A05B-3914-5F61-AADA5B597B33}"/>
              </a:ext>
            </a:extLst>
          </p:cNvPr>
          <p:cNvSpPr>
            <a:spLocks noGrp="1"/>
          </p:cNvSpPr>
          <p:nvPr>
            <p:ph type="body" sz="quarter" idx="12"/>
          </p:nvPr>
        </p:nvSpPr>
        <p:spPr/>
        <p:txBody>
          <a:bodyPr/>
          <a:lstStyle/>
          <a:p>
            <a:r>
              <a:rPr lang="en-US" altLang="zh-CN" dirty="0"/>
              <a:t>COOPERATION PROCESS</a:t>
            </a:r>
          </a:p>
          <a:p>
            <a:endParaRPr lang="zh-CN" altLang="en-US" dirty="0"/>
          </a:p>
        </p:txBody>
      </p:sp>
      <p:sp>
        <p:nvSpPr>
          <p:cNvPr id="3" name="标题 2">
            <a:extLst>
              <a:ext uri="{FF2B5EF4-FFF2-40B4-BE49-F238E27FC236}">
                <a16:creationId xmlns:a16="http://schemas.microsoft.com/office/drawing/2014/main" id="{67A507C0-7141-554E-FE7F-F89C06BD5721}"/>
              </a:ext>
            </a:extLst>
          </p:cNvPr>
          <p:cNvSpPr>
            <a:spLocks noGrp="1"/>
          </p:cNvSpPr>
          <p:nvPr>
            <p:ph type="title"/>
          </p:nvPr>
        </p:nvSpPr>
        <p:spPr/>
        <p:txBody>
          <a:bodyPr>
            <a:noAutofit/>
          </a:bodyPr>
          <a:lstStyle/>
          <a:p>
            <a:r>
              <a:rPr lang="zh-CN" altLang="en-US" dirty="0"/>
              <a:t>合作流程</a:t>
            </a:r>
          </a:p>
        </p:txBody>
      </p:sp>
      <p:sp>
        <p:nvSpPr>
          <p:cNvPr id="35" name="文本占位符 34">
            <a:extLst>
              <a:ext uri="{FF2B5EF4-FFF2-40B4-BE49-F238E27FC236}">
                <a16:creationId xmlns:a16="http://schemas.microsoft.com/office/drawing/2014/main" id="{BCC2D6CE-0DED-CC15-A82A-408B808C4BBB}"/>
              </a:ext>
            </a:extLst>
          </p:cNvPr>
          <p:cNvSpPr>
            <a:spLocks noGrp="1"/>
          </p:cNvSpPr>
          <p:nvPr>
            <p:ph type="body" sz="quarter" idx="17"/>
          </p:nvPr>
        </p:nvSpPr>
        <p:spPr/>
        <p:txBody>
          <a:bodyPr/>
          <a:lstStyle/>
          <a:p>
            <a:r>
              <a:rPr lang="en-US" altLang="zh-CN" dirty="0"/>
              <a:t>COOPERATION PROCESS</a:t>
            </a:r>
          </a:p>
        </p:txBody>
      </p:sp>
      <p:sp>
        <p:nvSpPr>
          <p:cNvPr id="5" name="矩形: 圆顶角 4">
            <a:extLst>
              <a:ext uri="{FF2B5EF4-FFF2-40B4-BE49-F238E27FC236}">
                <a16:creationId xmlns:a16="http://schemas.microsoft.com/office/drawing/2014/main" id="{02813493-766C-6E68-AD9C-ED8CCC5176BA}"/>
              </a:ext>
            </a:extLst>
          </p:cNvPr>
          <p:cNvSpPr/>
          <p:nvPr/>
        </p:nvSpPr>
        <p:spPr>
          <a:xfrm>
            <a:off x="371475" y="1504950"/>
            <a:ext cx="11477625" cy="4714875"/>
          </a:xfrm>
          <a:prstGeom prst="round2SameRect">
            <a:avLst>
              <a:gd name="adj1" fmla="val 5262"/>
              <a:gd name="adj2" fmla="val 0"/>
            </a:avLst>
          </a:prstGeom>
          <a:solidFill>
            <a:schemeClr val="accent6">
              <a:lumMod val="20000"/>
              <a:lumOff val="80000"/>
            </a:schemeClr>
          </a:solidFill>
          <a:ln>
            <a:noFill/>
          </a:ln>
          <a:effectLst>
            <a:outerShdw blurRad="254000" dist="38100" dir="5400000" algn="t" rotWithShape="0">
              <a:schemeClr val="accent6">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 name="椭圆 5">
            <a:extLst>
              <a:ext uri="{FF2B5EF4-FFF2-40B4-BE49-F238E27FC236}">
                <a16:creationId xmlns:a16="http://schemas.microsoft.com/office/drawing/2014/main" id="{47E3845A-C8F4-F2E8-781C-7C8EFB60AD32}"/>
              </a:ext>
            </a:extLst>
          </p:cNvPr>
          <p:cNvSpPr/>
          <p:nvPr/>
        </p:nvSpPr>
        <p:spPr>
          <a:xfrm>
            <a:off x="742949" y="2047875"/>
            <a:ext cx="1304925" cy="1304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 name="椭圆 6">
            <a:extLst>
              <a:ext uri="{FF2B5EF4-FFF2-40B4-BE49-F238E27FC236}">
                <a16:creationId xmlns:a16="http://schemas.microsoft.com/office/drawing/2014/main" id="{AB07D403-5813-D5B9-7E7C-58BA416E2CE2}"/>
              </a:ext>
            </a:extLst>
          </p:cNvPr>
          <p:cNvSpPr/>
          <p:nvPr/>
        </p:nvSpPr>
        <p:spPr>
          <a:xfrm>
            <a:off x="3328988" y="2198689"/>
            <a:ext cx="1009649" cy="10096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椭圆 7">
            <a:extLst>
              <a:ext uri="{FF2B5EF4-FFF2-40B4-BE49-F238E27FC236}">
                <a16:creationId xmlns:a16="http://schemas.microsoft.com/office/drawing/2014/main" id="{1002B6F5-C63D-B6F6-9361-1ECCC004662C}"/>
              </a:ext>
            </a:extLst>
          </p:cNvPr>
          <p:cNvSpPr/>
          <p:nvPr/>
        </p:nvSpPr>
        <p:spPr>
          <a:xfrm>
            <a:off x="5619751" y="2198689"/>
            <a:ext cx="1009649" cy="10096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椭圆 8">
            <a:extLst>
              <a:ext uri="{FF2B5EF4-FFF2-40B4-BE49-F238E27FC236}">
                <a16:creationId xmlns:a16="http://schemas.microsoft.com/office/drawing/2014/main" id="{0AFEEB33-021D-7ADA-D97B-848D5A5CA374}"/>
              </a:ext>
            </a:extLst>
          </p:cNvPr>
          <p:cNvSpPr/>
          <p:nvPr/>
        </p:nvSpPr>
        <p:spPr>
          <a:xfrm>
            <a:off x="7910514" y="2198689"/>
            <a:ext cx="1009649" cy="10096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椭圆 9">
            <a:extLst>
              <a:ext uri="{FF2B5EF4-FFF2-40B4-BE49-F238E27FC236}">
                <a16:creationId xmlns:a16="http://schemas.microsoft.com/office/drawing/2014/main" id="{92D37B6C-1331-B603-2EA7-0ED7D51FCB60}"/>
              </a:ext>
            </a:extLst>
          </p:cNvPr>
          <p:cNvSpPr/>
          <p:nvPr/>
        </p:nvSpPr>
        <p:spPr>
          <a:xfrm>
            <a:off x="10201275" y="2198689"/>
            <a:ext cx="1009649" cy="1009649"/>
          </a:xfrm>
          <a:prstGeom prst="ellipse">
            <a:avLst/>
          </a:prstGeom>
          <a:solidFill>
            <a:schemeClr val="accent6">
              <a:lumMod val="75000"/>
            </a:schemeClr>
          </a:solidFill>
          <a:ln>
            <a:noFill/>
          </a:ln>
          <a:effectLst>
            <a:outerShdw blurRad="254000" sx="102000" sy="102000" algn="ctr"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箭头: 虚尾 10">
            <a:extLst>
              <a:ext uri="{FF2B5EF4-FFF2-40B4-BE49-F238E27FC236}">
                <a16:creationId xmlns:a16="http://schemas.microsoft.com/office/drawing/2014/main" id="{85AE962E-C40D-9058-DAB7-867E1C70CE91}"/>
              </a:ext>
            </a:extLst>
          </p:cNvPr>
          <p:cNvSpPr/>
          <p:nvPr/>
        </p:nvSpPr>
        <p:spPr>
          <a:xfrm>
            <a:off x="2203557" y="2458021"/>
            <a:ext cx="978408" cy="484632"/>
          </a:xfrm>
          <a:prstGeom prst="stripedRightArrow">
            <a:avLst/>
          </a:prstGeom>
          <a:gradFill>
            <a:gsLst>
              <a:gs pos="100000">
                <a:schemeClr val="accent6">
                  <a:lumMod val="75000"/>
                  <a:alpha val="74000"/>
                </a:schemeClr>
              </a:gs>
              <a:gs pos="0">
                <a:schemeClr val="accent6">
                  <a:lumMod val="60000"/>
                  <a:lumOff val="40000"/>
                  <a:alpha val="5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椭圆 11">
            <a:extLst>
              <a:ext uri="{FF2B5EF4-FFF2-40B4-BE49-F238E27FC236}">
                <a16:creationId xmlns:a16="http://schemas.microsoft.com/office/drawing/2014/main" id="{158E9F10-C4E1-74A0-559F-07E684D7F70C}"/>
              </a:ext>
            </a:extLst>
          </p:cNvPr>
          <p:cNvSpPr/>
          <p:nvPr/>
        </p:nvSpPr>
        <p:spPr>
          <a:xfrm>
            <a:off x="747279" y="2047875"/>
            <a:ext cx="1304925" cy="1304925"/>
          </a:xfrm>
          <a:prstGeom prst="ellipse">
            <a:avLst/>
          </a:prstGeom>
          <a:solidFill>
            <a:schemeClr val="accent6">
              <a:lumMod val="75000"/>
            </a:schemeClr>
          </a:solidFill>
          <a:ln>
            <a:noFill/>
          </a:ln>
          <a:effectLst>
            <a:outerShdw blurRad="254000" sx="102000" sy="102000" algn="ctr"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椭圆 12">
            <a:extLst>
              <a:ext uri="{FF2B5EF4-FFF2-40B4-BE49-F238E27FC236}">
                <a16:creationId xmlns:a16="http://schemas.microsoft.com/office/drawing/2014/main" id="{7EA2E3D7-F93D-5954-655D-4DD99649BAD6}"/>
              </a:ext>
            </a:extLst>
          </p:cNvPr>
          <p:cNvSpPr/>
          <p:nvPr/>
        </p:nvSpPr>
        <p:spPr>
          <a:xfrm>
            <a:off x="3333318" y="2198689"/>
            <a:ext cx="1009649" cy="1009649"/>
          </a:xfrm>
          <a:prstGeom prst="ellipse">
            <a:avLst/>
          </a:prstGeom>
          <a:solidFill>
            <a:schemeClr val="accent6">
              <a:lumMod val="75000"/>
            </a:schemeClr>
          </a:solidFill>
          <a:ln>
            <a:noFill/>
          </a:ln>
          <a:effectLst>
            <a:outerShdw blurRad="254000" sx="102000" sy="102000" algn="ctr"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4" name="椭圆 13">
            <a:extLst>
              <a:ext uri="{FF2B5EF4-FFF2-40B4-BE49-F238E27FC236}">
                <a16:creationId xmlns:a16="http://schemas.microsoft.com/office/drawing/2014/main" id="{410DB25A-8505-7BB5-91FA-FE845EEFAA47}"/>
              </a:ext>
            </a:extLst>
          </p:cNvPr>
          <p:cNvSpPr/>
          <p:nvPr/>
        </p:nvSpPr>
        <p:spPr>
          <a:xfrm>
            <a:off x="5624081" y="2198689"/>
            <a:ext cx="1009649" cy="1009649"/>
          </a:xfrm>
          <a:prstGeom prst="ellipse">
            <a:avLst/>
          </a:prstGeom>
          <a:solidFill>
            <a:schemeClr val="accent6">
              <a:lumMod val="75000"/>
            </a:schemeClr>
          </a:solidFill>
          <a:ln>
            <a:noFill/>
          </a:ln>
          <a:effectLst>
            <a:outerShdw blurRad="254000" sx="102000" sy="102000" algn="ctr"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椭圆 14">
            <a:extLst>
              <a:ext uri="{FF2B5EF4-FFF2-40B4-BE49-F238E27FC236}">
                <a16:creationId xmlns:a16="http://schemas.microsoft.com/office/drawing/2014/main" id="{A4A1F418-17E3-F2BB-30EB-0CEBDE9A24D9}"/>
              </a:ext>
            </a:extLst>
          </p:cNvPr>
          <p:cNvSpPr/>
          <p:nvPr/>
        </p:nvSpPr>
        <p:spPr>
          <a:xfrm>
            <a:off x="7914844" y="2198689"/>
            <a:ext cx="1009649" cy="1009649"/>
          </a:xfrm>
          <a:prstGeom prst="ellipse">
            <a:avLst/>
          </a:prstGeom>
          <a:solidFill>
            <a:schemeClr val="accent6">
              <a:lumMod val="75000"/>
            </a:schemeClr>
          </a:solidFill>
          <a:ln>
            <a:noFill/>
          </a:ln>
          <a:effectLst>
            <a:outerShdw blurRad="254000" sx="102000" sy="102000" algn="ctr"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6" name="箭头: 虚尾 15">
            <a:extLst>
              <a:ext uri="{FF2B5EF4-FFF2-40B4-BE49-F238E27FC236}">
                <a16:creationId xmlns:a16="http://schemas.microsoft.com/office/drawing/2014/main" id="{B5E0B5CA-01B2-7741-4A74-F684EFB48BC9}"/>
              </a:ext>
            </a:extLst>
          </p:cNvPr>
          <p:cNvSpPr/>
          <p:nvPr/>
        </p:nvSpPr>
        <p:spPr>
          <a:xfrm>
            <a:off x="4489271" y="2458021"/>
            <a:ext cx="978408" cy="484632"/>
          </a:xfrm>
          <a:prstGeom prst="stripedRightArrow">
            <a:avLst/>
          </a:prstGeom>
          <a:gradFill>
            <a:gsLst>
              <a:gs pos="100000">
                <a:schemeClr val="accent6">
                  <a:lumMod val="75000"/>
                  <a:alpha val="74000"/>
                </a:schemeClr>
              </a:gs>
              <a:gs pos="0">
                <a:schemeClr val="accent6">
                  <a:lumMod val="60000"/>
                  <a:lumOff val="40000"/>
                  <a:alpha val="5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箭头: 虚尾 16">
            <a:extLst>
              <a:ext uri="{FF2B5EF4-FFF2-40B4-BE49-F238E27FC236}">
                <a16:creationId xmlns:a16="http://schemas.microsoft.com/office/drawing/2014/main" id="{D33907F8-7636-AA05-F4EC-BF4A29152E1B}"/>
              </a:ext>
            </a:extLst>
          </p:cNvPr>
          <p:cNvSpPr/>
          <p:nvPr/>
        </p:nvSpPr>
        <p:spPr>
          <a:xfrm>
            <a:off x="6784848" y="2458021"/>
            <a:ext cx="978408" cy="484632"/>
          </a:xfrm>
          <a:prstGeom prst="stripedRightArrow">
            <a:avLst/>
          </a:prstGeom>
          <a:gradFill>
            <a:gsLst>
              <a:gs pos="100000">
                <a:schemeClr val="accent6">
                  <a:lumMod val="75000"/>
                  <a:alpha val="74000"/>
                </a:schemeClr>
              </a:gs>
              <a:gs pos="0">
                <a:schemeClr val="accent6">
                  <a:lumMod val="60000"/>
                  <a:lumOff val="40000"/>
                  <a:alpha val="5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8" name="箭头: 虚尾 17">
            <a:extLst>
              <a:ext uri="{FF2B5EF4-FFF2-40B4-BE49-F238E27FC236}">
                <a16:creationId xmlns:a16="http://schemas.microsoft.com/office/drawing/2014/main" id="{C0AE9513-9874-F5D1-A227-0F0B3848B7DF}"/>
              </a:ext>
            </a:extLst>
          </p:cNvPr>
          <p:cNvSpPr/>
          <p:nvPr/>
        </p:nvSpPr>
        <p:spPr>
          <a:xfrm>
            <a:off x="9073895" y="2458021"/>
            <a:ext cx="978408" cy="484632"/>
          </a:xfrm>
          <a:prstGeom prst="stripedRightArrow">
            <a:avLst/>
          </a:prstGeom>
          <a:gradFill>
            <a:gsLst>
              <a:gs pos="100000">
                <a:schemeClr val="accent6">
                  <a:lumMod val="75000"/>
                  <a:alpha val="74000"/>
                </a:schemeClr>
              </a:gs>
              <a:gs pos="0">
                <a:schemeClr val="accent6">
                  <a:lumMod val="60000"/>
                  <a:lumOff val="40000"/>
                  <a:alpha val="5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9" name="标题 2">
            <a:extLst>
              <a:ext uri="{FF2B5EF4-FFF2-40B4-BE49-F238E27FC236}">
                <a16:creationId xmlns:a16="http://schemas.microsoft.com/office/drawing/2014/main" id="{5D682D60-3018-DF53-A363-E4248B3A83DD}"/>
              </a:ext>
            </a:extLst>
          </p:cNvPr>
          <p:cNvSpPr txBox="1">
            <a:spLocks/>
          </p:cNvSpPr>
          <p:nvPr/>
        </p:nvSpPr>
        <p:spPr>
          <a:xfrm>
            <a:off x="742948" y="3603336"/>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合作流程</a:t>
            </a:r>
          </a:p>
        </p:txBody>
      </p:sp>
      <p:sp>
        <p:nvSpPr>
          <p:cNvPr id="20" name="标题 2">
            <a:extLst>
              <a:ext uri="{FF2B5EF4-FFF2-40B4-BE49-F238E27FC236}">
                <a16:creationId xmlns:a16="http://schemas.microsoft.com/office/drawing/2014/main" id="{33C7B6CB-F05B-9A9A-68F7-6238130B4028}"/>
              </a:ext>
            </a:extLst>
          </p:cNvPr>
          <p:cNvSpPr txBox="1">
            <a:spLocks/>
          </p:cNvSpPr>
          <p:nvPr/>
        </p:nvSpPr>
        <p:spPr>
          <a:xfrm>
            <a:off x="3188277" y="3603336"/>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合作流程</a:t>
            </a:r>
          </a:p>
        </p:txBody>
      </p:sp>
      <p:sp>
        <p:nvSpPr>
          <p:cNvPr id="21" name="标题 2">
            <a:extLst>
              <a:ext uri="{FF2B5EF4-FFF2-40B4-BE49-F238E27FC236}">
                <a16:creationId xmlns:a16="http://schemas.microsoft.com/office/drawing/2014/main" id="{2503CE4A-07D8-9227-A831-6A10994755DE}"/>
              </a:ext>
            </a:extLst>
          </p:cNvPr>
          <p:cNvSpPr txBox="1">
            <a:spLocks/>
          </p:cNvSpPr>
          <p:nvPr/>
        </p:nvSpPr>
        <p:spPr>
          <a:xfrm>
            <a:off x="5480050" y="3603336"/>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合作流程</a:t>
            </a:r>
          </a:p>
        </p:txBody>
      </p:sp>
      <p:sp>
        <p:nvSpPr>
          <p:cNvPr id="22" name="标题 2">
            <a:extLst>
              <a:ext uri="{FF2B5EF4-FFF2-40B4-BE49-F238E27FC236}">
                <a16:creationId xmlns:a16="http://schemas.microsoft.com/office/drawing/2014/main" id="{E7BE2211-BCAF-7DD8-4A72-3E7A2B3570B3}"/>
              </a:ext>
            </a:extLst>
          </p:cNvPr>
          <p:cNvSpPr txBox="1">
            <a:spLocks/>
          </p:cNvSpPr>
          <p:nvPr/>
        </p:nvSpPr>
        <p:spPr>
          <a:xfrm>
            <a:off x="7758114" y="3603336"/>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合作流程</a:t>
            </a:r>
          </a:p>
        </p:txBody>
      </p:sp>
      <p:sp>
        <p:nvSpPr>
          <p:cNvPr id="23" name="标题 2">
            <a:extLst>
              <a:ext uri="{FF2B5EF4-FFF2-40B4-BE49-F238E27FC236}">
                <a16:creationId xmlns:a16="http://schemas.microsoft.com/office/drawing/2014/main" id="{89DDF6D8-6715-B01D-096C-9A06BF5600F8}"/>
              </a:ext>
            </a:extLst>
          </p:cNvPr>
          <p:cNvSpPr txBox="1">
            <a:spLocks/>
          </p:cNvSpPr>
          <p:nvPr/>
        </p:nvSpPr>
        <p:spPr>
          <a:xfrm>
            <a:off x="10048877" y="3603336"/>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合作流程</a:t>
            </a:r>
          </a:p>
        </p:txBody>
      </p:sp>
      <p:sp>
        <p:nvSpPr>
          <p:cNvPr id="24" name="文本框 23">
            <a:extLst>
              <a:ext uri="{FF2B5EF4-FFF2-40B4-BE49-F238E27FC236}">
                <a16:creationId xmlns:a16="http://schemas.microsoft.com/office/drawing/2014/main" id="{E69433E5-D547-5476-E94A-11D533E7370F}"/>
              </a:ext>
            </a:extLst>
          </p:cNvPr>
          <p:cNvSpPr txBox="1"/>
          <p:nvPr/>
        </p:nvSpPr>
        <p:spPr>
          <a:xfrm>
            <a:off x="371475" y="4226041"/>
            <a:ext cx="2103108" cy="1993783"/>
          </a:xfrm>
          <a:prstGeom prst="rect">
            <a:avLst/>
          </a:prstGeom>
          <a:noFill/>
        </p:spPr>
        <p:txBody>
          <a:bodyPr wrap="square" rtlCol="0">
            <a:noAutofit/>
          </a:bodyPr>
          <a:lstStyle/>
          <a:p>
            <a:pPr algn="ct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介绍该步骤怎么操作介绍该步骤</a:t>
            </a:r>
          </a:p>
          <a:p>
            <a:pPr algn="ct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77D9F6C0-34D3-0270-F2DC-7DD19E378D38}"/>
              </a:ext>
            </a:extLst>
          </p:cNvPr>
          <p:cNvSpPr txBox="1"/>
          <p:nvPr/>
        </p:nvSpPr>
        <p:spPr>
          <a:xfrm>
            <a:off x="2782258" y="4226041"/>
            <a:ext cx="2103108" cy="1993783"/>
          </a:xfrm>
          <a:prstGeom prst="rect">
            <a:avLst/>
          </a:prstGeom>
          <a:noFill/>
        </p:spPr>
        <p:txBody>
          <a:bodyPr wrap="square" rtlCol="0">
            <a:noAutofit/>
          </a:bodyPr>
          <a:lstStyle/>
          <a:p>
            <a:pPr algn="ct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介绍该步骤怎么操作介绍该步骤</a:t>
            </a:r>
          </a:p>
          <a:p>
            <a:pPr algn="ct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14AFE72F-0E35-C251-5F29-903A511CAF71}"/>
              </a:ext>
            </a:extLst>
          </p:cNvPr>
          <p:cNvSpPr txBox="1"/>
          <p:nvPr/>
        </p:nvSpPr>
        <p:spPr>
          <a:xfrm>
            <a:off x="5080958" y="4226041"/>
            <a:ext cx="2103108" cy="1993783"/>
          </a:xfrm>
          <a:prstGeom prst="rect">
            <a:avLst/>
          </a:prstGeom>
          <a:noFill/>
        </p:spPr>
        <p:txBody>
          <a:bodyPr wrap="square" rtlCol="0">
            <a:noAutofit/>
          </a:bodyPr>
          <a:lstStyle/>
          <a:p>
            <a:pPr algn="ct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介绍该步骤怎么操作介绍该步骤</a:t>
            </a:r>
          </a:p>
          <a:p>
            <a:pPr algn="ct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B59BA55D-F7D4-2729-B77E-1FD28C3891E0}"/>
              </a:ext>
            </a:extLst>
          </p:cNvPr>
          <p:cNvSpPr txBox="1"/>
          <p:nvPr/>
        </p:nvSpPr>
        <p:spPr>
          <a:xfrm>
            <a:off x="7367085" y="4226041"/>
            <a:ext cx="2103108" cy="1993783"/>
          </a:xfrm>
          <a:prstGeom prst="rect">
            <a:avLst/>
          </a:prstGeom>
          <a:noFill/>
        </p:spPr>
        <p:txBody>
          <a:bodyPr wrap="square" rtlCol="0">
            <a:noAutofit/>
          </a:bodyPr>
          <a:lstStyle/>
          <a:p>
            <a:pPr algn="ct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介绍该步骤怎么操作介绍该步骤</a:t>
            </a:r>
          </a:p>
          <a:p>
            <a:pPr algn="ct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9609E62A-657C-00C1-9E7D-74049DAE427D}"/>
              </a:ext>
            </a:extLst>
          </p:cNvPr>
          <p:cNvSpPr txBox="1"/>
          <p:nvPr/>
        </p:nvSpPr>
        <p:spPr>
          <a:xfrm>
            <a:off x="9649785" y="4226041"/>
            <a:ext cx="2103108" cy="1993783"/>
          </a:xfrm>
          <a:prstGeom prst="rect">
            <a:avLst/>
          </a:prstGeom>
          <a:noFill/>
        </p:spPr>
        <p:txBody>
          <a:bodyPr wrap="square" rtlCol="0">
            <a:noAutofit/>
          </a:bodyPr>
          <a:lstStyle/>
          <a:p>
            <a:pPr algn="ctr">
              <a:lnSpc>
                <a:spcPct val="120000"/>
              </a:lnSpc>
            </a:pPr>
            <a:r>
              <a:rPr lang="zh-CN" altLang="en-US" dirty="0">
                <a:solidFill>
                  <a:schemeClr val="accent6">
                    <a:lumMod val="75000"/>
                  </a:schemeClr>
                </a:solidFill>
                <a:latin typeface="微软雅黑" panose="020B0503020204020204" pitchFamily="34" charset="-122"/>
                <a:ea typeface="微软雅黑" panose="020B0503020204020204" pitchFamily="34" charset="-122"/>
              </a:rPr>
              <a:t>介绍该步骤怎么操作介绍该步骤</a:t>
            </a:r>
          </a:p>
          <a:p>
            <a:pPr algn="ctr">
              <a:lnSpc>
                <a:spcPct val="120000"/>
              </a:lnSpc>
            </a:pPr>
            <a:endParaRPr lang="zh-CN" altLang="en-US"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9" name="标题 2">
            <a:extLst>
              <a:ext uri="{FF2B5EF4-FFF2-40B4-BE49-F238E27FC236}">
                <a16:creationId xmlns:a16="http://schemas.microsoft.com/office/drawing/2014/main" id="{64B6AD2C-1D28-96A5-31F1-68839B108994}"/>
              </a:ext>
            </a:extLst>
          </p:cNvPr>
          <p:cNvSpPr txBox="1">
            <a:spLocks/>
          </p:cNvSpPr>
          <p:nvPr/>
        </p:nvSpPr>
        <p:spPr>
          <a:xfrm>
            <a:off x="770566" y="2407949"/>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en-US" altLang="zh-CN" sz="4400" dirty="0">
                <a:solidFill>
                  <a:schemeClr val="bg1"/>
                </a:solidFill>
              </a:rPr>
              <a:t>01</a:t>
            </a:r>
            <a:endParaRPr lang="zh-CN" altLang="en-US" sz="4400" dirty="0">
              <a:solidFill>
                <a:schemeClr val="bg1"/>
              </a:solidFill>
            </a:endParaRPr>
          </a:p>
        </p:txBody>
      </p:sp>
      <p:sp>
        <p:nvSpPr>
          <p:cNvPr id="30" name="标题 2">
            <a:extLst>
              <a:ext uri="{FF2B5EF4-FFF2-40B4-BE49-F238E27FC236}">
                <a16:creationId xmlns:a16="http://schemas.microsoft.com/office/drawing/2014/main" id="{7916C53D-8FCC-804B-CFEF-213AC23BCC0E}"/>
              </a:ext>
            </a:extLst>
          </p:cNvPr>
          <p:cNvSpPr txBox="1">
            <a:spLocks/>
          </p:cNvSpPr>
          <p:nvPr/>
        </p:nvSpPr>
        <p:spPr>
          <a:xfrm>
            <a:off x="3184346" y="2411194"/>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en-US" altLang="zh-CN" sz="2800" dirty="0">
                <a:solidFill>
                  <a:schemeClr val="bg1"/>
                </a:solidFill>
              </a:rPr>
              <a:t>02</a:t>
            </a:r>
            <a:endParaRPr lang="zh-CN" altLang="en-US" sz="2800" dirty="0">
              <a:solidFill>
                <a:schemeClr val="bg1"/>
              </a:solidFill>
            </a:endParaRPr>
          </a:p>
        </p:txBody>
      </p:sp>
      <p:sp>
        <p:nvSpPr>
          <p:cNvPr id="31" name="标题 2">
            <a:extLst>
              <a:ext uri="{FF2B5EF4-FFF2-40B4-BE49-F238E27FC236}">
                <a16:creationId xmlns:a16="http://schemas.microsoft.com/office/drawing/2014/main" id="{9C9D9151-2ECB-15CE-8C25-F6B7991F462E}"/>
              </a:ext>
            </a:extLst>
          </p:cNvPr>
          <p:cNvSpPr txBox="1">
            <a:spLocks/>
          </p:cNvSpPr>
          <p:nvPr/>
        </p:nvSpPr>
        <p:spPr>
          <a:xfrm>
            <a:off x="5453608" y="2411194"/>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en-US" altLang="zh-CN" sz="2800" dirty="0">
                <a:solidFill>
                  <a:schemeClr val="bg1"/>
                </a:solidFill>
              </a:rPr>
              <a:t>03</a:t>
            </a:r>
            <a:endParaRPr lang="zh-CN" altLang="en-US" sz="2800" dirty="0">
              <a:solidFill>
                <a:schemeClr val="bg1"/>
              </a:solidFill>
            </a:endParaRPr>
          </a:p>
        </p:txBody>
      </p:sp>
      <p:sp>
        <p:nvSpPr>
          <p:cNvPr id="32" name="标题 2">
            <a:extLst>
              <a:ext uri="{FF2B5EF4-FFF2-40B4-BE49-F238E27FC236}">
                <a16:creationId xmlns:a16="http://schemas.microsoft.com/office/drawing/2014/main" id="{F56DA930-7DC0-A1F0-219E-7BBA0AC9B1C4}"/>
              </a:ext>
            </a:extLst>
          </p:cNvPr>
          <p:cNvSpPr txBox="1">
            <a:spLocks/>
          </p:cNvSpPr>
          <p:nvPr/>
        </p:nvSpPr>
        <p:spPr>
          <a:xfrm>
            <a:off x="7768970" y="2411194"/>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en-US" altLang="zh-CN" sz="2800" dirty="0">
                <a:solidFill>
                  <a:schemeClr val="bg1"/>
                </a:solidFill>
              </a:rPr>
              <a:t>04</a:t>
            </a:r>
            <a:endParaRPr lang="zh-CN" altLang="en-US" sz="2800" dirty="0">
              <a:solidFill>
                <a:schemeClr val="bg1"/>
              </a:solidFill>
            </a:endParaRPr>
          </a:p>
        </p:txBody>
      </p:sp>
      <p:sp>
        <p:nvSpPr>
          <p:cNvPr id="33" name="标题 2">
            <a:extLst>
              <a:ext uri="{FF2B5EF4-FFF2-40B4-BE49-F238E27FC236}">
                <a16:creationId xmlns:a16="http://schemas.microsoft.com/office/drawing/2014/main" id="{EC562E58-943D-FDA9-ACCD-4935522F0332}"/>
              </a:ext>
            </a:extLst>
          </p:cNvPr>
          <p:cNvSpPr txBox="1">
            <a:spLocks/>
          </p:cNvSpPr>
          <p:nvPr/>
        </p:nvSpPr>
        <p:spPr>
          <a:xfrm>
            <a:off x="10048875" y="2411194"/>
            <a:ext cx="1304925"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en-US" altLang="zh-CN" sz="2800" dirty="0">
                <a:solidFill>
                  <a:schemeClr val="bg1"/>
                </a:solidFill>
              </a:rPr>
              <a:t>05</a:t>
            </a:r>
            <a:endParaRPr lang="zh-CN" altLang="en-US" sz="2800" dirty="0">
              <a:solidFill>
                <a:schemeClr val="bg1"/>
              </a:solidFill>
            </a:endParaRPr>
          </a:p>
        </p:txBody>
      </p:sp>
    </p:spTree>
    <p:extLst>
      <p:ext uri="{BB962C8B-B14F-4D97-AF65-F5344CB8AC3E}">
        <p14:creationId xmlns:p14="http://schemas.microsoft.com/office/powerpoint/2010/main" val="22794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36E40DA-C5C1-E649-9CC2-8F42D6377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43815" flipH="1">
            <a:off x="9352998" y="2416064"/>
            <a:ext cx="3861487" cy="6858000"/>
          </a:xfrm>
          <a:prstGeom prst="rect">
            <a:avLst/>
          </a:prstGeom>
        </p:spPr>
      </p:pic>
      <p:sp>
        <p:nvSpPr>
          <p:cNvPr id="2" name="文本占位符 1">
            <a:extLst>
              <a:ext uri="{FF2B5EF4-FFF2-40B4-BE49-F238E27FC236}">
                <a16:creationId xmlns:a16="http://schemas.microsoft.com/office/drawing/2014/main" id="{91E4AFFF-FE05-0AE7-4D4A-E2C06A9252FF}"/>
              </a:ext>
            </a:extLst>
          </p:cNvPr>
          <p:cNvSpPr>
            <a:spLocks noGrp="1"/>
          </p:cNvSpPr>
          <p:nvPr>
            <p:ph type="body" sz="quarter" idx="10"/>
          </p:nvPr>
        </p:nvSpPr>
        <p:spPr/>
        <p:txBody>
          <a:bodyPr>
            <a:noAutofit/>
          </a:bodyPr>
          <a:lstStyle/>
          <a:p>
            <a:r>
              <a:rPr lang="en-US" altLang="zh-CN" dirty="0"/>
              <a:t>CONTENTS</a:t>
            </a:r>
            <a:endParaRPr lang="zh-CN" altLang="en-US" dirty="0"/>
          </a:p>
        </p:txBody>
      </p:sp>
      <p:sp>
        <p:nvSpPr>
          <p:cNvPr id="3" name="文本占位符 2">
            <a:extLst>
              <a:ext uri="{FF2B5EF4-FFF2-40B4-BE49-F238E27FC236}">
                <a16:creationId xmlns:a16="http://schemas.microsoft.com/office/drawing/2014/main" id="{78EC72B3-7FAE-A54F-C3A0-216312E8D311}"/>
              </a:ext>
            </a:extLst>
          </p:cNvPr>
          <p:cNvSpPr>
            <a:spLocks noGrp="1"/>
          </p:cNvSpPr>
          <p:nvPr>
            <p:ph type="body" sz="quarter" idx="11"/>
          </p:nvPr>
        </p:nvSpPr>
        <p:spPr/>
        <p:txBody>
          <a:bodyPr>
            <a:noAutofit/>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D80EDA62-DC67-C723-300A-1AA4E25D8467}"/>
              </a:ext>
            </a:extLst>
          </p:cNvPr>
          <p:cNvSpPr>
            <a:spLocks noGrp="1"/>
          </p:cNvSpPr>
          <p:nvPr>
            <p:ph type="body" sz="quarter" idx="12"/>
          </p:nvPr>
        </p:nvSpPr>
        <p:spPr/>
        <p:txBody>
          <a:bodyPr>
            <a:noAutofit/>
          </a:bodyPr>
          <a:lstStyle/>
          <a:p>
            <a:r>
              <a:rPr lang="en-US" altLang="zh-CN" dirty="0"/>
              <a:t>02</a:t>
            </a:r>
            <a:endParaRPr lang="zh-CN" altLang="en-US" dirty="0"/>
          </a:p>
        </p:txBody>
      </p:sp>
      <p:sp>
        <p:nvSpPr>
          <p:cNvPr id="5" name="文本占位符 4">
            <a:extLst>
              <a:ext uri="{FF2B5EF4-FFF2-40B4-BE49-F238E27FC236}">
                <a16:creationId xmlns:a16="http://schemas.microsoft.com/office/drawing/2014/main" id="{DBDCE5F3-0284-F417-A67F-94E855BB67F4}"/>
              </a:ext>
            </a:extLst>
          </p:cNvPr>
          <p:cNvSpPr>
            <a:spLocks noGrp="1"/>
          </p:cNvSpPr>
          <p:nvPr>
            <p:ph type="body" sz="quarter" idx="13"/>
          </p:nvPr>
        </p:nvSpPr>
        <p:spPr/>
        <p:txBody>
          <a:bodyPr>
            <a:noAutofit/>
          </a:bodyPr>
          <a:lstStyle/>
          <a:p>
            <a:r>
              <a:rPr lang="en-US" altLang="zh-CN" dirty="0"/>
              <a:t>03</a:t>
            </a:r>
            <a:endParaRPr lang="zh-CN" altLang="en-US" dirty="0"/>
          </a:p>
        </p:txBody>
      </p:sp>
      <p:sp>
        <p:nvSpPr>
          <p:cNvPr id="6" name="文本占位符 5">
            <a:extLst>
              <a:ext uri="{FF2B5EF4-FFF2-40B4-BE49-F238E27FC236}">
                <a16:creationId xmlns:a16="http://schemas.microsoft.com/office/drawing/2014/main" id="{EC56177E-045B-FE46-9FFD-3AFE71AF6205}"/>
              </a:ext>
            </a:extLst>
          </p:cNvPr>
          <p:cNvSpPr>
            <a:spLocks noGrp="1"/>
          </p:cNvSpPr>
          <p:nvPr>
            <p:ph type="body" sz="quarter" idx="14"/>
          </p:nvPr>
        </p:nvSpPr>
        <p:spPr/>
        <p:txBody>
          <a:bodyPr>
            <a:noAutofit/>
          </a:bodyPr>
          <a:lstStyle/>
          <a:p>
            <a:r>
              <a:rPr lang="en-US" altLang="zh-CN" dirty="0"/>
              <a:t>04</a:t>
            </a:r>
            <a:endParaRPr lang="zh-CN" altLang="en-US" dirty="0"/>
          </a:p>
        </p:txBody>
      </p:sp>
      <p:sp>
        <p:nvSpPr>
          <p:cNvPr id="7" name="文本占位符 6">
            <a:extLst>
              <a:ext uri="{FF2B5EF4-FFF2-40B4-BE49-F238E27FC236}">
                <a16:creationId xmlns:a16="http://schemas.microsoft.com/office/drawing/2014/main" id="{4E063B4A-DA11-EA28-135A-DCF5EE6D3A0E}"/>
              </a:ext>
            </a:extLst>
          </p:cNvPr>
          <p:cNvSpPr>
            <a:spLocks noGrp="1"/>
          </p:cNvSpPr>
          <p:nvPr>
            <p:ph type="body" sz="quarter" idx="15"/>
          </p:nvPr>
        </p:nvSpPr>
        <p:spPr>
          <a:xfrm>
            <a:off x="777753" y="3012965"/>
            <a:ext cx="2181256" cy="523220"/>
          </a:xfrm>
        </p:spPr>
        <p:txBody>
          <a:bodyPr>
            <a:noAutofit/>
          </a:bodyPr>
          <a:lstStyle/>
          <a:p>
            <a:pPr algn="ctr"/>
            <a:r>
              <a:rPr lang="zh-CN" altLang="en-US" dirty="0"/>
              <a:t>花博会介绍</a:t>
            </a:r>
          </a:p>
        </p:txBody>
      </p:sp>
      <p:sp>
        <p:nvSpPr>
          <p:cNvPr id="8" name="文本占位符 7">
            <a:extLst>
              <a:ext uri="{FF2B5EF4-FFF2-40B4-BE49-F238E27FC236}">
                <a16:creationId xmlns:a16="http://schemas.microsoft.com/office/drawing/2014/main" id="{D3527963-37E5-F617-BBAD-5E7F4ACFCC37}"/>
              </a:ext>
            </a:extLst>
          </p:cNvPr>
          <p:cNvSpPr>
            <a:spLocks noGrp="1"/>
          </p:cNvSpPr>
          <p:nvPr>
            <p:ph type="body" sz="quarter" idx="16"/>
          </p:nvPr>
        </p:nvSpPr>
        <p:spPr/>
        <p:txBody>
          <a:bodyPr>
            <a:noAutofit/>
          </a:bodyPr>
          <a:lstStyle/>
          <a:p>
            <a:pPr algn="ctr"/>
            <a:r>
              <a:rPr lang="zh-CN" altLang="en-US" dirty="0"/>
              <a:t>展会优势</a:t>
            </a:r>
          </a:p>
        </p:txBody>
      </p:sp>
      <p:sp>
        <p:nvSpPr>
          <p:cNvPr id="9" name="文本占位符 8">
            <a:extLst>
              <a:ext uri="{FF2B5EF4-FFF2-40B4-BE49-F238E27FC236}">
                <a16:creationId xmlns:a16="http://schemas.microsoft.com/office/drawing/2014/main" id="{50B71CEA-CC5F-63DA-07BD-D6E4ED9F99D4}"/>
              </a:ext>
            </a:extLst>
          </p:cNvPr>
          <p:cNvSpPr>
            <a:spLocks noGrp="1"/>
          </p:cNvSpPr>
          <p:nvPr>
            <p:ph type="body" sz="quarter" idx="17"/>
          </p:nvPr>
        </p:nvSpPr>
        <p:spPr/>
        <p:txBody>
          <a:bodyPr>
            <a:noAutofit/>
          </a:bodyPr>
          <a:lstStyle/>
          <a:p>
            <a:pPr algn="ctr"/>
            <a:r>
              <a:rPr lang="zh-CN" altLang="en-US" dirty="0"/>
              <a:t>展会规划</a:t>
            </a:r>
          </a:p>
        </p:txBody>
      </p:sp>
      <p:sp>
        <p:nvSpPr>
          <p:cNvPr id="10" name="文本占位符 9">
            <a:extLst>
              <a:ext uri="{FF2B5EF4-FFF2-40B4-BE49-F238E27FC236}">
                <a16:creationId xmlns:a16="http://schemas.microsoft.com/office/drawing/2014/main" id="{EDFDF11B-45C5-3E22-B482-41632152B421}"/>
              </a:ext>
            </a:extLst>
          </p:cNvPr>
          <p:cNvSpPr>
            <a:spLocks noGrp="1"/>
          </p:cNvSpPr>
          <p:nvPr>
            <p:ph type="body" sz="quarter" idx="18"/>
          </p:nvPr>
        </p:nvSpPr>
        <p:spPr>
          <a:xfrm>
            <a:off x="9232991" y="3012965"/>
            <a:ext cx="2181256" cy="659876"/>
          </a:xfrm>
        </p:spPr>
        <p:txBody>
          <a:bodyPr>
            <a:noAutofit/>
          </a:bodyPr>
          <a:lstStyle/>
          <a:p>
            <a:pPr algn="ctr"/>
            <a:r>
              <a:rPr lang="zh-CN" altLang="en-US" dirty="0"/>
              <a:t>合作流程</a:t>
            </a:r>
          </a:p>
        </p:txBody>
      </p:sp>
      <p:pic>
        <p:nvPicPr>
          <p:cNvPr id="20" name="图片 19">
            <a:extLst>
              <a:ext uri="{FF2B5EF4-FFF2-40B4-BE49-F238E27FC236}">
                <a16:creationId xmlns:a16="http://schemas.microsoft.com/office/drawing/2014/main" id="{5C02B213-31AE-5229-EF92-AF309BAF3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56185">
            <a:off x="-1022483" y="2416064"/>
            <a:ext cx="3861487" cy="6858000"/>
          </a:xfrm>
          <a:prstGeom prst="rect">
            <a:avLst/>
          </a:prstGeom>
        </p:spPr>
      </p:pic>
      <p:sp>
        <p:nvSpPr>
          <p:cNvPr id="13" name="文本占位符 6">
            <a:extLst>
              <a:ext uri="{FF2B5EF4-FFF2-40B4-BE49-F238E27FC236}">
                <a16:creationId xmlns:a16="http://schemas.microsoft.com/office/drawing/2014/main" id="{FC7CDD7D-2DC8-92CF-239F-3F1317181BB4}"/>
              </a:ext>
            </a:extLst>
          </p:cNvPr>
          <p:cNvSpPr txBox="1">
            <a:spLocks/>
          </p:cNvSpPr>
          <p:nvPr/>
        </p:nvSpPr>
        <p:spPr>
          <a:xfrm>
            <a:off x="777753" y="3505706"/>
            <a:ext cx="2181256" cy="2433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2800" b="1"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00" b="0" dirty="0"/>
              <a:t>INTRODUCTION</a:t>
            </a:r>
            <a:endParaRPr lang="zh-CN" altLang="en-US" sz="1000" b="0" dirty="0"/>
          </a:p>
        </p:txBody>
      </p:sp>
      <p:sp>
        <p:nvSpPr>
          <p:cNvPr id="14" name="文本占位符 6">
            <a:extLst>
              <a:ext uri="{FF2B5EF4-FFF2-40B4-BE49-F238E27FC236}">
                <a16:creationId xmlns:a16="http://schemas.microsoft.com/office/drawing/2014/main" id="{34B6C1A7-4D90-25F2-DF67-9172E6760657}"/>
              </a:ext>
            </a:extLst>
          </p:cNvPr>
          <p:cNvSpPr txBox="1">
            <a:spLocks/>
          </p:cNvSpPr>
          <p:nvPr/>
        </p:nvSpPr>
        <p:spPr>
          <a:xfrm>
            <a:off x="3596165" y="3505706"/>
            <a:ext cx="2181256" cy="2433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2800" b="1"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00" b="0" dirty="0"/>
              <a:t>ADVANTAGE</a:t>
            </a:r>
            <a:endParaRPr lang="zh-CN" altLang="en-US" sz="1000" b="0" dirty="0"/>
          </a:p>
        </p:txBody>
      </p:sp>
      <p:sp>
        <p:nvSpPr>
          <p:cNvPr id="15" name="文本占位符 6">
            <a:extLst>
              <a:ext uri="{FF2B5EF4-FFF2-40B4-BE49-F238E27FC236}">
                <a16:creationId xmlns:a16="http://schemas.microsoft.com/office/drawing/2014/main" id="{9C38889A-6093-2A7C-EEBB-20FC7CFCDE64}"/>
              </a:ext>
            </a:extLst>
          </p:cNvPr>
          <p:cNvSpPr txBox="1">
            <a:spLocks/>
          </p:cNvSpPr>
          <p:nvPr/>
        </p:nvSpPr>
        <p:spPr>
          <a:xfrm>
            <a:off x="6414577" y="3505706"/>
            <a:ext cx="2181256" cy="2433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2800" b="1"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00" b="0" dirty="0"/>
              <a:t>PLANNING</a:t>
            </a:r>
            <a:endParaRPr lang="zh-CN" altLang="en-US" sz="1000" b="0" dirty="0"/>
          </a:p>
        </p:txBody>
      </p:sp>
      <p:sp>
        <p:nvSpPr>
          <p:cNvPr id="16" name="文本占位符 6">
            <a:extLst>
              <a:ext uri="{FF2B5EF4-FFF2-40B4-BE49-F238E27FC236}">
                <a16:creationId xmlns:a16="http://schemas.microsoft.com/office/drawing/2014/main" id="{6CC38F23-F2A4-19EF-A8EC-317708147E64}"/>
              </a:ext>
            </a:extLst>
          </p:cNvPr>
          <p:cNvSpPr txBox="1">
            <a:spLocks/>
          </p:cNvSpPr>
          <p:nvPr/>
        </p:nvSpPr>
        <p:spPr>
          <a:xfrm>
            <a:off x="9232991" y="3505706"/>
            <a:ext cx="2181256" cy="2433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2800" b="1"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00" b="0" dirty="0"/>
              <a:t>COOPERATION PROCESS</a:t>
            </a:r>
            <a:endParaRPr lang="zh-CN" altLang="en-US" sz="1000" b="0" dirty="0"/>
          </a:p>
        </p:txBody>
      </p:sp>
    </p:spTree>
    <p:extLst>
      <p:ext uri="{BB962C8B-B14F-4D97-AF65-F5344CB8AC3E}">
        <p14:creationId xmlns:p14="http://schemas.microsoft.com/office/powerpoint/2010/main" val="486064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19">
            <a:extLst>
              <a:ext uri="{FF2B5EF4-FFF2-40B4-BE49-F238E27FC236}">
                <a16:creationId xmlns:a16="http://schemas.microsoft.com/office/drawing/2014/main" id="{10A10FBD-51D4-05F9-BE36-0BB4CC0B64B4}"/>
              </a:ext>
            </a:extLst>
          </p:cNvPr>
          <p:cNvSpPr>
            <a:spLocks noGrp="1"/>
          </p:cNvSpPr>
          <p:nvPr>
            <p:ph type="body" sz="quarter" idx="11"/>
          </p:nvPr>
        </p:nvSpPr>
        <p:spPr/>
        <p:txBody>
          <a:bodyPr>
            <a:noAutofit/>
          </a:bodyPr>
          <a:lstStyle/>
          <a:p>
            <a:r>
              <a:rPr lang="zh-CN" altLang="en-US" b="0" dirty="0">
                <a:solidFill>
                  <a:schemeClr val="accent6">
                    <a:lumMod val="50000"/>
                  </a:schemeClr>
                </a:solidFill>
              </a:rPr>
              <a:t>百花齐放 百家争鸣 欢迎扫码加入</a:t>
            </a:r>
          </a:p>
        </p:txBody>
      </p:sp>
      <p:sp>
        <p:nvSpPr>
          <p:cNvPr id="3" name="文本占位符 2">
            <a:extLst>
              <a:ext uri="{FF2B5EF4-FFF2-40B4-BE49-F238E27FC236}">
                <a16:creationId xmlns:a16="http://schemas.microsoft.com/office/drawing/2014/main" id="{23959A61-23F8-51D6-CAE2-2BD1153BE53A}"/>
              </a:ext>
            </a:extLst>
          </p:cNvPr>
          <p:cNvSpPr>
            <a:spLocks noGrp="1"/>
          </p:cNvSpPr>
          <p:nvPr>
            <p:ph type="body" sz="quarter" idx="12"/>
          </p:nvPr>
        </p:nvSpPr>
        <p:spPr/>
        <p:txBody>
          <a:bodyPr>
            <a:noAutofit/>
          </a:bodyPr>
          <a:lstStyle/>
          <a:p>
            <a:r>
              <a:rPr lang="en-US" altLang="zh-CN" dirty="0"/>
              <a:t>+86 12345678910</a:t>
            </a:r>
            <a:endParaRPr lang="zh-CN" altLang="en-US" dirty="0"/>
          </a:p>
        </p:txBody>
      </p:sp>
      <p:sp>
        <p:nvSpPr>
          <p:cNvPr id="7" name="文本占位符 6">
            <a:extLst>
              <a:ext uri="{FF2B5EF4-FFF2-40B4-BE49-F238E27FC236}">
                <a16:creationId xmlns:a16="http://schemas.microsoft.com/office/drawing/2014/main" id="{C6E8886C-6C5F-D5BA-1D65-9F343210DE89}"/>
              </a:ext>
            </a:extLst>
          </p:cNvPr>
          <p:cNvSpPr>
            <a:spLocks noGrp="1"/>
          </p:cNvSpPr>
          <p:nvPr>
            <p:ph type="body" sz="quarter" idx="13"/>
          </p:nvPr>
        </p:nvSpPr>
        <p:spPr/>
        <p:txBody>
          <a:bodyPr>
            <a:noAutofit/>
          </a:bodyPr>
          <a:lstStyle/>
          <a:p>
            <a:r>
              <a:rPr lang="en-US" altLang="zh-CN" dirty="0"/>
              <a:t>www.officeplus.cn</a:t>
            </a:r>
          </a:p>
        </p:txBody>
      </p:sp>
      <p:sp>
        <p:nvSpPr>
          <p:cNvPr id="8" name="文本占位符 7">
            <a:extLst>
              <a:ext uri="{FF2B5EF4-FFF2-40B4-BE49-F238E27FC236}">
                <a16:creationId xmlns:a16="http://schemas.microsoft.com/office/drawing/2014/main" id="{649EAD27-2AC8-7E88-D76B-2DBFA60EA4F1}"/>
              </a:ext>
            </a:extLst>
          </p:cNvPr>
          <p:cNvSpPr>
            <a:spLocks noGrp="1"/>
          </p:cNvSpPr>
          <p:nvPr>
            <p:ph type="body" sz="quarter" idx="14"/>
          </p:nvPr>
        </p:nvSpPr>
        <p:spPr/>
        <p:txBody>
          <a:bodyPr>
            <a:noAutofit/>
          </a:bodyPr>
          <a:lstStyle/>
          <a:p>
            <a:r>
              <a:rPr lang="en-US" altLang="zh-CN" dirty="0"/>
              <a:t>flower@microsoft.com</a:t>
            </a:r>
          </a:p>
        </p:txBody>
      </p:sp>
      <p:sp>
        <p:nvSpPr>
          <p:cNvPr id="9" name="文本占位符 8">
            <a:extLst>
              <a:ext uri="{FF2B5EF4-FFF2-40B4-BE49-F238E27FC236}">
                <a16:creationId xmlns:a16="http://schemas.microsoft.com/office/drawing/2014/main" id="{EF38FB23-F47C-B9DF-9D3F-A22701BAC721}"/>
              </a:ext>
            </a:extLst>
          </p:cNvPr>
          <p:cNvSpPr>
            <a:spLocks noGrp="1"/>
          </p:cNvSpPr>
          <p:nvPr>
            <p:ph type="body" sz="quarter" idx="15"/>
          </p:nvPr>
        </p:nvSpPr>
        <p:spPr/>
        <p:txBody>
          <a:bodyPr>
            <a:noAutofit/>
          </a:bodyPr>
          <a:lstStyle/>
          <a:p>
            <a:r>
              <a:rPr lang="zh-CN" altLang="en-US" dirty="0"/>
              <a:t>北京市海淀区丹棱街 </a:t>
            </a:r>
            <a:r>
              <a:rPr lang="en-US" altLang="zh-CN" dirty="0"/>
              <a:t>5 </a:t>
            </a:r>
            <a:r>
              <a:rPr lang="zh-CN" altLang="en-US" dirty="0"/>
              <a:t>号微软大厦 </a:t>
            </a:r>
            <a:r>
              <a:rPr lang="en-US" altLang="zh-CN" dirty="0"/>
              <a:t>1 </a:t>
            </a:r>
            <a:r>
              <a:rPr lang="zh-CN" altLang="en-US" dirty="0"/>
              <a:t>号楼</a:t>
            </a:r>
          </a:p>
        </p:txBody>
      </p:sp>
      <p:sp>
        <p:nvSpPr>
          <p:cNvPr id="17" name="文本占位符 16">
            <a:extLst>
              <a:ext uri="{FF2B5EF4-FFF2-40B4-BE49-F238E27FC236}">
                <a16:creationId xmlns:a16="http://schemas.microsoft.com/office/drawing/2014/main" id="{E860A5AA-34A0-2985-56A4-01E0D4F4EB5A}"/>
              </a:ext>
            </a:extLst>
          </p:cNvPr>
          <p:cNvSpPr>
            <a:spLocks noGrp="1"/>
          </p:cNvSpPr>
          <p:nvPr>
            <p:ph type="body" sz="quarter" idx="16"/>
          </p:nvPr>
        </p:nvSpPr>
        <p:spPr/>
        <p:txBody>
          <a:bodyPr>
            <a:noAutofit/>
          </a:bodyPr>
          <a:lstStyle/>
          <a:p>
            <a:r>
              <a:rPr lang="zh-CN" altLang="en-US" dirty="0"/>
              <a:t>期待与您合作，欢迎联系我们</a:t>
            </a:r>
          </a:p>
        </p:txBody>
      </p:sp>
      <p:sp>
        <p:nvSpPr>
          <p:cNvPr id="18" name="文本占位符 17">
            <a:extLst>
              <a:ext uri="{FF2B5EF4-FFF2-40B4-BE49-F238E27FC236}">
                <a16:creationId xmlns:a16="http://schemas.microsoft.com/office/drawing/2014/main" id="{480DB911-37A8-0876-773F-F3255D2CF1C4}"/>
              </a:ext>
            </a:extLst>
          </p:cNvPr>
          <p:cNvSpPr>
            <a:spLocks noGrp="1"/>
          </p:cNvSpPr>
          <p:nvPr>
            <p:ph type="body" sz="quarter" idx="17"/>
          </p:nvPr>
        </p:nvSpPr>
        <p:spPr/>
        <p:txBody>
          <a:bodyPr>
            <a:noAutofit/>
          </a:bodyPr>
          <a:lstStyle/>
          <a:p>
            <a:r>
              <a:rPr lang="en-US" altLang="zh-CN" dirty="0"/>
              <a:t>LOOKING FORWARD TO HEARING FROM YOU</a:t>
            </a:r>
            <a:endParaRPr lang="zh-CN" altLang="en-US" dirty="0"/>
          </a:p>
        </p:txBody>
      </p:sp>
      <p:pic>
        <p:nvPicPr>
          <p:cNvPr id="13" name="图片 12">
            <a:extLst>
              <a:ext uri="{FF2B5EF4-FFF2-40B4-BE49-F238E27FC236}">
                <a16:creationId xmlns:a16="http://schemas.microsoft.com/office/drawing/2014/main" id="{AB1E8084-244F-B384-6D14-207F2CEA8AC8}"/>
              </a:ext>
            </a:extLst>
          </p:cNvPr>
          <p:cNvPicPr>
            <a:picLocks noChangeAspect="1"/>
          </p:cNvPicPr>
          <p:nvPr/>
        </p:nvPicPr>
        <p:blipFill rotWithShape="1">
          <a:blip r:embed="rId2">
            <a:extLst>
              <a:ext uri="{28A0092B-C50C-407E-A947-70E740481C1C}">
                <a14:useLocalDpi xmlns:a14="http://schemas.microsoft.com/office/drawing/2010/main" val="0"/>
              </a:ext>
            </a:extLst>
          </a:blip>
          <a:srcRect t="55076"/>
          <a:stretch/>
        </p:blipFill>
        <p:spPr>
          <a:xfrm flipH="1">
            <a:off x="-2781302" y="3454856"/>
            <a:ext cx="6306791" cy="4249912"/>
          </a:xfrm>
          <a:prstGeom prst="rect">
            <a:avLst/>
          </a:prstGeom>
          <a:effectLst>
            <a:outerShdw blurRad="406400" dist="38100" dir="5400000" sx="101000" sy="101000" algn="t" rotWithShape="0">
              <a:schemeClr val="accent6">
                <a:lumMod val="75000"/>
                <a:alpha val="24000"/>
              </a:schemeClr>
            </a:outerShdw>
          </a:effectLst>
        </p:spPr>
      </p:pic>
      <p:pic>
        <p:nvPicPr>
          <p:cNvPr id="16" name="图片 15">
            <a:extLst>
              <a:ext uri="{FF2B5EF4-FFF2-40B4-BE49-F238E27FC236}">
                <a16:creationId xmlns:a16="http://schemas.microsoft.com/office/drawing/2014/main" id="{6E807A2A-0D79-36D8-822A-4C6C3420F51F}"/>
              </a:ext>
            </a:extLst>
          </p:cNvPr>
          <p:cNvPicPr>
            <a:picLocks noChangeAspect="1"/>
          </p:cNvPicPr>
          <p:nvPr/>
        </p:nvPicPr>
        <p:blipFill rotWithShape="1">
          <a:blip r:embed="rId3">
            <a:extLst>
              <a:ext uri="{28A0092B-C50C-407E-A947-70E740481C1C}">
                <a14:useLocalDpi xmlns:a14="http://schemas.microsoft.com/office/drawing/2010/main" val="0"/>
              </a:ext>
            </a:extLst>
          </a:blip>
          <a:srcRect t="64138" r="58906"/>
          <a:stretch/>
        </p:blipFill>
        <p:spPr>
          <a:xfrm>
            <a:off x="8288496" y="4741544"/>
            <a:ext cx="2257584" cy="2459428"/>
          </a:xfrm>
          <a:custGeom>
            <a:avLst/>
            <a:gdLst>
              <a:gd name="connsiteX0" fmla="*/ 0 w 2257584"/>
              <a:gd name="connsiteY0" fmla="*/ 0 h 2459428"/>
              <a:gd name="connsiteX1" fmla="*/ 2163941 w 2257584"/>
              <a:gd name="connsiteY1" fmla="*/ 0 h 2459428"/>
              <a:gd name="connsiteX2" fmla="*/ 2163941 w 2257584"/>
              <a:gd name="connsiteY2" fmla="*/ 38275 h 2459428"/>
              <a:gd name="connsiteX3" fmla="*/ 2257584 w 2257584"/>
              <a:gd name="connsiteY3" fmla="*/ 38275 h 2459428"/>
              <a:gd name="connsiteX4" fmla="*/ 2257584 w 2257584"/>
              <a:gd name="connsiteY4" fmla="*/ 2459428 h 2459428"/>
              <a:gd name="connsiteX5" fmla="*/ 0 w 2257584"/>
              <a:gd name="connsiteY5" fmla="*/ 2459428 h 245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584" h="2459428">
                <a:moveTo>
                  <a:pt x="0" y="0"/>
                </a:moveTo>
                <a:lnTo>
                  <a:pt x="2163941" y="0"/>
                </a:lnTo>
                <a:lnTo>
                  <a:pt x="2163941" y="38275"/>
                </a:lnTo>
                <a:lnTo>
                  <a:pt x="2257584" y="38275"/>
                </a:lnTo>
                <a:lnTo>
                  <a:pt x="2257584" y="2459428"/>
                </a:lnTo>
                <a:lnTo>
                  <a:pt x="0" y="2459428"/>
                </a:lnTo>
                <a:close/>
              </a:path>
            </a:pathLst>
          </a:custGeom>
        </p:spPr>
      </p:pic>
    </p:spTree>
    <p:extLst>
      <p:ext uri="{BB962C8B-B14F-4D97-AF65-F5344CB8AC3E}">
        <p14:creationId xmlns:p14="http://schemas.microsoft.com/office/powerpoint/2010/main" val="121088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a:t>Ar</a:t>
            </a:r>
            <a:r>
              <a:rPr kumimoji="1" lang="en-US" altLang="zh-CN" dirty="0" err="1"/>
              <a:t>i</a:t>
            </a:r>
            <a:r>
              <a:rPr kumimoji="1" lang="en" altLang="zh-CN" dirty="0"/>
              <a:t>al</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err="1"/>
              <a:t>Pexels</a:t>
            </a:r>
            <a:r>
              <a:rPr kumimoji="1" lang="zh-CN" altLang="en-US" dirty="0"/>
              <a:t>、</a:t>
            </a:r>
            <a:r>
              <a:rPr kumimoji="1" lang="en-US" altLang="zh-CN" dirty="0" err="1"/>
              <a:t>Unsplash</a:t>
            </a:r>
            <a:r>
              <a:rPr kumimoji="1" lang="zh-CN" altLang="en-US" dirty="0"/>
              <a:t>、</a:t>
            </a:r>
            <a:r>
              <a:rPr kumimoji="1" lang="en-US" altLang="zh-CN" dirty="0" err="1"/>
              <a:t>Iconpark</a:t>
            </a:r>
            <a:r>
              <a:rPr kumimoji="1" lang="zh-CN" altLang="en-US" dirty="0"/>
              <a:t>、</a:t>
            </a:r>
            <a:r>
              <a:rPr kumimoji="1" lang="en-US" altLang="zh-CN" dirty="0"/>
              <a:t>PPT</a:t>
            </a:r>
            <a:r>
              <a:rPr kumimoji="1" lang="zh-CN" altLang="en-US" dirty="0"/>
              <a:t>自带图标库</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若琳</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05469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6A893E-44FA-61F9-18BE-74B959DC1DBB}"/>
              </a:ext>
            </a:extLst>
          </p:cNvPr>
          <p:cNvSpPr>
            <a:spLocks noGrp="1"/>
          </p:cNvSpPr>
          <p:nvPr>
            <p:ph type="body" sz="quarter" idx="11"/>
          </p:nvPr>
        </p:nvSpPr>
        <p:spPr/>
        <p:txBody>
          <a:bodyPr>
            <a:noAutofit/>
          </a:bodyPr>
          <a:lstStyle/>
          <a:p>
            <a:r>
              <a:rPr lang="en-US" altLang="zh-CN" dirty="0"/>
              <a:t>1</a:t>
            </a:r>
            <a:endParaRPr lang="zh-CN" altLang="en-US" dirty="0"/>
          </a:p>
        </p:txBody>
      </p:sp>
      <p:sp>
        <p:nvSpPr>
          <p:cNvPr id="3" name="文本占位符 2">
            <a:extLst>
              <a:ext uri="{FF2B5EF4-FFF2-40B4-BE49-F238E27FC236}">
                <a16:creationId xmlns:a16="http://schemas.microsoft.com/office/drawing/2014/main" id="{2FE5E56D-46B3-4A7E-4E90-23A2A891333F}"/>
              </a:ext>
            </a:extLst>
          </p:cNvPr>
          <p:cNvSpPr>
            <a:spLocks noGrp="1"/>
          </p:cNvSpPr>
          <p:nvPr>
            <p:ph type="body" sz="quarter" idx="10"/>
          </p:nvPr>
        </p:nvSpPr>
        <p:spPr/>
        <p:txBody>
          <a:bodyPr>
            <a:noAutofit/>
          </a:bodyPr>
          <a:lstStyle/>
          <a:p>
            <a:r>
              <a:rPr lang="en-US" altLang="zh-CN" dirty="0"/>
              <a:t>1</a:t>
            </a:r>
            <a:endParaRPr lang="zh-CN" altLang="en-US" dirty="0"/>
          </a:p>
        </p:txBody>
      </p:sp>
      <p:sp>
        <p:nvSpPr>
          <p:cNvPr id="9" name="文本占位符 8">
            <a:extLst>
              <a:ext uri="{FF2B5EF4-FFF2-40B4-BE49-F238E27FC236}">
                <a16:creationId xmlns:a16="http://schemas.microsoft.com/office/drawing/2014/main" id="{E0EF7A7C-C32B-BF17-5D27-6801042C45D5}"/>
              </a:ext>
            </a:extLst>
          </p:cNvPr>
          <p:cNvSpPr>
            <a:spLocks noGrp="1"/>
          </p:cNvSpPr>
          <p:nvPr>
            <p:ph type="body" sz="quarter" idx="12"/>
          </p:nvPr>
        </p:nvSpPr>
        <p:spPr/>
        <p:txBody>
          <a:bodyPr>
            <a:noAutofit/>
          </a:bodyPr>
          <a:lstStyle/>
          <a:p>
            <a:r>
              <a:rPr lang="zh-CN" altLang="en-US" dirty="0"/>
              <a:t>花博会介绍</a:t>
            </a:r>
          </a:p>
        </p:txBody>
      </p:sp>
      <p:sp>
        <p:nvSpPr>
          <p:cNvPr id="7" name="文本占位符 6">
            <a:extLst>
              <a:ext uri="{FF2B5EF4-FFF2-40B4-BE49-F238E27FC236}">
                <a16:creationId xmlns:a16="http://schemas.microsoft.com/office/drawing/2014/main" id="{8AEFCED8-2633-42FA-F9F7-20C5131ED187}"/>
              </a:ext>
            </a:extLst>
          </p:cNvPr>
          <p:cNvSpPr>
            <a:spLocks noGrp="1"/>
          </p:cNvSpPr>
          <p:nvPr>
            <p:ph type="body" sz="quarter" idx="13"/>
          </p:nvPr>
        </p:nvSpPr>
        <p:spPr/>
        <p:txBody>
          <a:bodyPr>
            <a:noAutofit/>
          </a:bodyPr>
          <a:lstStyle/>
          <a:p>
            <a:r>
              <a:rPr lang="en-US" altLang="zh-CN" dirty="0"/>
              <a:t>INTRODUCTION</a:t>
            </a:r>
            <a:endParaRPr lang="zh-CN" altLang="en-US" dirty="0"/>
          </a:p>
        </p:txBody>
      </p:sp>
      <p:sp>
        <p:nvSpPr>
          <p:cNvPr id="4" name="文本占位符 3">
            <a:extLst>
              <a:ext uri="{FF2B5EF4-FFF2-40B4-BE49-F238E27FC236}">
                <a16:creationId xmlns:a16="http://schemas.microsoft.com/office/drawing/2014/main" id="{617D63BC-7144-193E-2C39-053EEA66CF9E}"/>
              </a:ext>
            </a:extLst>
          </p:cNvPr>
          <p:cNvSpPr>
            <a:spLocks noGrp="1"/>
          </p:cNvSpPr>
          <p:nvPr>
            <p:ph type="body" sz="quarter" idx="14"/>
          </p:nvPr>
        </p:nvSpPr>
        <p:spPr/>
        <p:txBody>
          <a:bodyPr>
            <a:noAutofit/>
          </a:bodyPr>
          <a:lstStyle/>
          <a:p>
            <a:r>
              <a:rPr lang="zh-CN" altLang="en-US" b="0" dirty="0"/>
              <a:t>花博会简介</a:t>
            </a:r>
          </a:p>
        </p:txBody>
      </p:sp>
      <p:sp>
        <p:nvSpPr>
          <p:cNvPr id="5" name="文本占位符 4">
            <a:extLst>
              <a:ext uri="{FF2B5EF4-FFF2-40B4-BE49-F238E27FC236}">
                <a16:creationId xmlns:a16="http://schemas.microsoft.com/office/drawing/2014/main" id="{E3E80088-11F6-BA65-C474-F227CC82F77E}"/>
              </a:ext>
            </a:extLst>
          </p:cNvPr>
          <p:cNvSpPr>
            <a:spLocks noGrp="1"/>
          </p:cNvSpPr>
          <p:nvPr>
            <p:ph type="body" sz="quarter" idx="15"/>
          </p:nvPr>
        </p:nvSpPr>
        <p:spPr/>
        <p:txBody>
          <a:bodyPr>
            <a:noAutofit/>
          </a:bodyPr>
          <a:lstStyle/>
          <a:p>
            <a:r>
              <a:rPr lang="zh-CN" altLang="en-US" b="0" dirty="0"/>
              <a:t>本届主题</a:t>
            </a:r>
          </a:p>
        </p:txBody>
      </p:sp>
      <p:sp>
        <p:nvSpPr>
          <p:cNvPr id="6" name="文本占位符 5">
            <a:extLst>
              <a:ext uri="{FF2B5EF4-FFF2-40B4-BE49-F238E27FC236}">
                <a16:creationId xmlns:a16="http://schemas.microsoft.com/office/drawing/2014/main" id="{9EA66F40-6820-F4D2-7DBF-841D023BF0FF}"/>
              </a:ext>
            </a:extLst>
          </p:cNvPr>
          <p:cNvSpPr>
            <a:spLocks noGrp="1"/>
          </p:cNvSpPr>
          <p:nvPr>
            <p:ph type="body" sz="quarter" idx="16"/>
          </p:nvPr>
        </p:nvSpPr>
        <p:spPr/>
        <p:txBody>
          <a:bodyPr>
            <a:noAutofit/>
          </a:bodyPr>
          <a:lstStyle/>
          <a:p>
            <a:r>
              <a:rPr lang="zh-CN" altLang="en-US" b="0" dirty="0"/>
              <a:t>展馆设计团队</a:t>
            </a:r>
          </a:p>
        </p:txBody>
      </p:sp>
      <p:sp>
        <p:nvSpPr>
          <p:cNvPr id="8" name="文本占位符 7">
            <a:extLst>
              <a:ext uri="{FF2B5EF4-FFF2-40B4-BE49-F238E27FC236}">
                <a16:creationId xmlns:a16="http://schemas.microsoft.com/office/drawing/2014/main" id="{A706DA04-B088-5112-1052-EC8DFE667167}"/>
              </a:ext>
            </a:extLst>
          </p:cNvPr>
          <p:cNvSpPr>
            <a:spLocks noGrp="1"/>
          </p:cNvSpPr>
          <p:nvPr>
            <p:ph type="body" sz="quarter" idx="17"/>
          </p:nvPr>
        </p:nvSpPr>
        <p:spPr/>
        <p:txBody>
          <a:bodyPr>
            <a:noAutofit/>
          </a:bodyPr>
          <a:lstStyle/>
          <a:p>
            <a:r>
              <a:rPr lang="zh-CN" altLang="en-US" b="0" dirty="0"/>
              <a:t>本届举办城市</a:t>
            </a:r>
          </a:p>
        </p:txBody>
      </p:sp>
      <p:pic>
        <p:nvPicPr>
          <p:cNvPr id="20" name="图片 19">
            <a:extLst>
              <a:ext uri="{FF2B5EF4-FFF2-40B4-BE49-F238E27FC236}">
                <a16:creationId xmlns:a16="http://schemas.microsoft.com/office/drawing/2014/main" id="{382F0D3F-0462-DBA8-1588-ECE3F6D7B8E7}"/>
              </a:ext>
            </a:extLst>
          </p:cNvPr>
          <p:cNvPicPr>
            <a:picLocks noChangeAspect="1"/>
          </p:cNvPicPr>
          <p:nvPr/>
        </p:nvPicPr>
        <p:blipFill rotWithShape="1">
          <a:blip r:embed="rId2">
            <a:alphaModFix amt="8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4646" r="41149"/>
          <a:stretch/>
        </p:blipFill>
        <p:spPr>
          <a:xfrm>
            <a:off x="-76200" y="3321384"/>
            <a:ext cx="4279503" cy="4752372"/>
          </a:xfrm>
          <a:custGeom>
            <a:avLst/>
            <a:gdLst>
              <a:gd name="connsiteX0" fmla="*/ 0 w 3736578"/>
              <a:gd name="connsiteY0" fmla="*/ 0 h 4149456"/>
              <a:gd name="connsiteX1" fmla="*/ 2403078 w 3736578"/>
              <a:gd name="connsiteY1" fmla="*/ 0 h 4149456"/>
              <a:gd name="connsiteX2" fmla="*/ 2403078 w 3736578"/>
              <a:gd name="connsiteY2" fmla="*/ 1590675 h 4149456"/>
              <a:gd name="connsiteX3" fmla="*/ 2441178 w 3736578"/>
              <a:gd name="connsiteY3" fmla="*/ 1590675 h 4149456"/>
              <a:gd name="connsiteX4" fmla="*/ 2441178 w 3736578"/>
              <a:gd name="connsiteY4" fmla="*/ 3429611 h 4149456"/>
              <a:gd name="connsiteX5" fmla="*/ 3736578 w 3736578"/>
              <a:gd name="connsiteY5" fmla="*/ 3429611 h 4149456"/>
              <a:gd name="connsiteX6" fmla="*/ 3736578 w 3736578"/>
              <a:gd name="connsiteY6" fmla="*/ 4149456 h 4149456"/>
              <a:gd name="connsiteX7" fmla="*/ 0 w 3736578"/>
              <a:gd name="connsiteY7" fmla="*/ 4149456 h 414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6578" h="4149456">
                <a:moveTo>
                  <a:pt x="0" y="0"/>
                </a:moveTo>
                <a:lnTo>
                  <a:pt x="2403078" y="0"/>
                </a:lnTo>
                <a:lnTo>
                  <a:pt x="2403078" y="1590675"/>
                </a:lnTo>
                <a:lnTo>
                  <a:pt x="2441178" y="1590675"/>
                </a:lnTo>
                <a:lnTo>
                  <a:pt x="2441178" y="3429611"/>
                </a:lnTo>
                <a:lnTo>
                  <a:pt x="3736578" y="3429611"/>
                </a:lnTo>
                <a:lnTo>
                  <a:pt x="3736578" y="4149456"/>
                </a:lnTo>
                <a:lnTo>
                  <a:pt x="0" y="4149456"/>
                </a:lnTo>
                <a:close/>
              </a:path>
            </a:pathLst>
          </a:custGeom>
        </p:spPr>
      </p:pic>
    </p:spTree>
    <p:extLst>
      <p:ext uri="{BB962C8B-B14F-4D97-AF65-F5344CB8AC3E}">
        <p14:creationId xmlns:p14="http://schemas.microsoft.com/office/powerpoint/2010/main" val="304292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B82F26D4-D0C6-5406-4F54-8735406EA671}"/>
              </a:ext>
            </a:extLst>
          </p:cNvPr>
          <p:cNvGrpSpPr/>
          <p:nvPr/>
        </p:nvGrpSpPr>
        <p:grpSpPr>
          <a:xfrm>
            <a:off x="6691107" y="1366895"/>
            <a:ext cx="4899218" cy="4632175"/>
            <a:chOff x="6691107" y="1366895"/>
            <a:chExt cx="4899218" cy="4632175"/>
          </a:xfrm>
        </p:grpSpPr>
        <p:sp>
          <p:nvSpPr>
            <p:cNvPr id="5" name="椭圆 4">
              <a:extLst>
                <a:ext uri="{FF2B5EF4-FFF2-40B4-BE49-F238E27FC236}">
                  <a16:creationId xmlns:a16="http://schemas.microsoft.com/office/drawing/2014/main" id="{0C4AA9EE-9319-AC5E-E6AC-A45B80A01EC8}"/>
                </a:ext>
              </a:extLst>
            </p:cNvPr>
            <p:cNvSpPr/>
            <p:nvPr/>
          </p:nvSpPr>
          <p:spPr>
            <a:xfrm rot="3327947">
              <a:off x="8022590" y="2824480"/>
              <a:ext cx="1955800" cy="1955800"/>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nvGrpSpPr>
            <p:cNvPr id="6" name="组合 5">
              <a:extLst>
                <a:ext uri="{FF2B5EF4-FFF2-40B4-BE49-F238E27FC236}">
                  <a16:creationId xmlns:a16="http://schemas.microsoft.com/office/drawing/2014/main" id="{BB433D4E-1A53-D410-4416-1BD5FB58EB8F}"/>
                </a:ext>
              </a:extLst>
            </p:cNvPr>
            <p:cNvGrpSpPr/>
            <p:nvPr/>
          </p:nvGrpSpPr>
          <p:grpSpPr>
            <a:xfrm>
              <a:off x="7920990" y="2722880"/>
              <a:ext cx="2159000" cy="2159000"/>
              <a:chOff x="7912100" y="2254250"/>
              <a:chExt cx="2159000" cy="2159000"/>
            </a:xfrm>
          </p:grpSpPr>
          <p:sp>
            <p:nvSpPr>
              <p:cNvPr id="7" name="弧形 6">
                <a:extLst>
                  <a:ext uri="{FF2B5EF4-FFF2-40B4-BE49-F238E27FC236}">
                    <a16:creationId xmlns:a16="http://schemas.microsoft.com/office/drawing/2014/main" id="{FDF3D4E6-6E40-4FC6-614E-038126BFC30B}"/>
                  </a:ext>
                </a:extLst>
              </p:cNvPr>
              <p:cNvSpPr/>
              <p:nvPr/>
            </p:nvSpPr>
            <p:spPr>
              <a:xfrm>
                <a:off x="7912100" y="2254250"/>
                <a:ext cx="2159000" cy="2159000"/>
              </a:xfrm>
              <a:prstGeom prst="arc">
                <a:avLst>
                  <a:gd name="adj1" fmla="val 19331312"/>
                  <a:gd name="adj2" fmla="val 3764450"/>
                </a:avLst>
              </a:prstGeom>
              <a:ln w="25400">
                <a:gradFill>
                  <a:gsLst>
                    <a:gs pos="0">
                      <a:schemeClr val="accent6">
                        <a:lumMod val="75000"/>
                      </a:schemeClr>
                    </a:gs>
                    <a:gs pos="100000">
                      <a:schemeClr val="accent6">
                        <a:lumMod val="60000"/>
                        <a:lumOff val="40000"/>
                        <a:alpha val="0"/>
                      </a:schemeClr>
                    </a:gs>
                  </a:gsLst>
                  <a:lin ang="5400000" scaled="0"/>
                </a:gradFill>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弧形 7">
                <a:extLst>
                  <a:ext uri="{FF2B5EF4-FFF2-40B4-BE49-F238E27FC236}">
                    <a16:creationId xmlns:a16="http://schemas.microsoft.com/office/drawing/2014/main" id="{799A931F-AAFC-3FFD-87BC-7940193452DB}"/>
                  </a:ext>
                </a:extLst>
              </p:cNvPr>
              <p:cNvSpPr/>
              <p:nvPr/>
            </p:nvSpPr>
            <p:spPr>
              <a:xfrm>
                <a:off x="7912100" y="2254250"/>
                <a:ext cx="2159000" cy="2159000"/>
              </a:xfrm>
              <a:prstGeom prst="arc">
                <a:avLst>
                  <a:gd name="adj1" fmla="val 13735837"/>
                  <a:gd name="adj2" fmla="val 18615724"/>
                </a:avLst>
              </a:prstGeom>
              <a:ln w="25400">
                <a:gradFill>
                  <a:gsLst>
                    <a:gs pos="0">
                      <a:schemeClr val="accent6">
                        <a:lumMod val="75000"/>
                      </a:schemeClr>
                    </a:gs>
                    <a:gs pos="100000">
                      <a:schemeClr val="accent6">
                        <a:lumMod val="60000"/>
                        <a:lumOff val="40000"/>
                        <a:alpha val="0"/>
                      </a:schemeClr>
                    </a:gs>
                  </a:gsLst>
                  <a:lin ang="0" scaled="0"/>
                </a:gradFill>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弧形 8">
                <a:extLst>
                  <a:ext uri="{FF2B5EF4-FFF2-40B4-BE49-F238E27FC236}">
                    <a16:creationId xmlns:a16="http://schemas.microsoft.com/office/drawing/2014/main" id="{AEE76156-9780-B034-F040-934DF5D8EDDD}"/>
                  </a:ext>
                </a:extLst>
              </p:cNvPr>
              <p:cNvSpPr/>
              <p:nvPr/>
            </p:nvSpPr>
            <p:spPr>
              <a:xfrm>
                <a:off x="7912100" y="2254250"/>
                <a:ext cx="2159000" cy="2159000"/>
              </a:xfrm>
              <a:prstGeom prst="arc">
                <a:avLst>
                  <a:gd name="adj1" fmla="val 5063258"/>
                  <a:gd name="adj2" fmla="val 12818954"/>
                </a:avLst>
              </a:prstGeom>
              <a:ln w="25400" cap="rnd">
                <a:gradFill>
                  <a:gsLst>
                    <a:gs pos="0">
                      <a:schemeClr val="accent6">
                        <a:lumMod val="75000"/>
                      </a:schemeClr>
                    </a:gs>
                    <a:gs pos="100000">
                      <a:schemeClr val="accent6">
                        <a:lumMod val="60000"/>
                        <a:lumOff val="40000"/>
                        <a:alpha val="64000"/>
                      </a:schemeClr>
                    </a:gs>
                  </a:gsLst>
                  <a:lin ang="10800000" scaled="0"/>
                </a:gradFill>
                <a:round/>
                <a:head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nvGrpSpPr>
            <p:cNvPr id="10" name="组合 9">
              <a:extLst>
                <a:ext uri="{FF2B5EF4-FFF2-40B4-BE49-F238E27FC236}">
                  <a16:creationId xmlns:a16="http://schemas.microsoft.com/office/drawing/2014/main" id="{9DF78C09-C322-DC79-1542-06EEA84FCE17}"/>
                </a:ext>
              </a:extLst>
            </p:cNvPr>
            <p:cNvGrpSpPr/>
            <p:nvPr/>
          </p:nvGrpSpPr>
          <p:grpSpPr>
            <a:xfrm>
              <a:off x="6860540" y="1662430"/>
              <a:ext cx="4279900" cy="4279900"/>
              <a:chOff x="7912100" y="2254250"/>
              <a:chExt cx="2159000" cy="2159000"/>
            </a:xfrm>
          </p:grpSpPr>
          <p:sp>
            <p:nvSpPr>
              <p:cNvPr id="11" name="弧形 10">
                <a:extLst>
                  <a:ext uri="{FF2B5EF4-FFF2-40B4-BE49-F238E27FC236}">
                    <a16:creationId xmlns:a16="http://schemas.microsoft.com/office/drawing/2014/main" id="{401CB6A8-777A-0B9E-FC4F-A1503D2D4B77}"/>
                  </a:ext>
                </a:extLst>
              </p:cNvPr>
              <p:cNvSpPr/>
              <p:nvPr/>
            </p:nvSpPr>
            <p:spPr>
              <a:xfrm>
                <a:off x="7912100" y="2254250"/>
                <a:ext cx="2159000" cy="2159000"/>
              </a:xfrm>
              <a:prstGeom prst="arc">
                <a:avLst>
                  <a:gd name="adj1" fmla="val 17906151"/>
                  <a:gd name="adj2" fmla="val 3764450"/>
                </a:avLst>
              </a:prstGeom>
              <a:ln w="25400">
                <a:gradFill>
                  <a:gsLst>
                    <a:gs pos="0">
                      <a:schemeClr val="accent6">
                        <a:lumMod val="75000"/>
                      </a:schemeClr>
                    </a:gs>
                    <a:gs pos="100000">
                      <a:schemeClr val="accent6">
                        <a:lumMod val="60000"/>
                        <a:lumOff val="40000"/>
                        <a:alpha val="0"/>
                      </a:schemeClr>
                    </a:gs>
                  </a:gsLst>
                  <a:lin ang="5400000" scaled="0"/>
                </a:gradFill>
                <a:round/>
                <a:head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弧形 11">
                <a:extLst>
                  <a:ext uri="{FF2B5EF4-FFF2-40B4-BE49-F238E27FC236}">
                    <a16:creationId xmlns:a16="http://schemas.microsoft.com/office/drawing/2014/main" id="{8FAB68C9-9416-0714-1134-DABE86CBAABF}"/>
                  </a:ext>
                </a:extLst>
              </p:cNvPr>
              <p:cNvSpPr/>
              <p:nvPr/>
            </p:nvSpPr>
            <p:spPr>
              <a:xfrm>
                <a:off x="7912100" y="2254250"/>
                <a:ext cx="2159000" cy="2159000"/>
              </a:xfrm>
              <a:prstGeom prst="arc">
                <a:avLst>
                  <a:gd name="adj1" fmla="val 13735837"/>
                  <a:gd name="adj2" fmla="val 19248110"/>
                </a:avLst>
              </a:prstGeom>
              <a:ln w="25400">
                <a:gradFill>
                  <a:gsLst>
                    <a:gs pos="0">
                      <a:schemeClr val="accent6">
                        <a:lumMod val="75000"/>
                      </a:schemeClr>
                    </a:gs>
                    <a:gs pos="100000">
                      <a:schemeClr val="accent6">
                        <a:lumMod val="60000"/>
                        <a:lumOff val="40000"/>
                        <a:alpha val="0"/>
                      </a:schemeClr>
                    </a:gs>
                  </a:gsLst>
                  <a:lin ang="0" scaled="0"/>
                </a:gradFill>
                <a:round/>
                <a:head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3" name="弧形 12">
                <a:extLst>
                  <a:ext uri="{FF2B5EF4-FFF2-40B4-BE49-F238E27FC236}">
                    <a16:creationId xmlns:a16="http://schemas.microsoft.com/office/drawing/2014/main" id="{C3558F73-C6F1-8847-36A7-886D04CC8614}"/>
                  </a:ext>
                </a:extLst>
              </p:cNvPr>
              <p:cNvSpPr/>
              <p:nvPr/>
            </p:nvSpPr>
            <p:spPr>
              <a:xfrm>
                <a:off x="7912100" y="2254250"/>
                <a:ext cx="2159000" cy="2159000"/>
              </a:xfrm>
              <a:prstGeom prst="arc">
                <a:avLst>
                  <a:gd name="adj1" fmla="val 3785486"/>
                  <a:gd name="adj2" fmla="val 12248585"/>
                </a:avLst>
              </a:prstGeom>
              <a:ln w="25400" cap="rnd">
                <a:gradFill>
                  <a:gsLst>
                    <a:gs pos="0">
                      <a:schemeClr val="accent6">
                        <a:lumMod val="75000"/>
                      </a:schemeClr>
                    </a:gs>
                    <a:gs pos="100000">
                      <a:schemeClr val="accent6">
                        <a:lumMod val="60000"/>
                        <a:lumOff val="40000"/>
                        <a:alpha val="64000"/>
                      </a:schemeClr>
                    </a:gs>
                  </a:gsLst>
                  <a:lin ang="10800000" scaled="0"/>
                </a:gradFill>
                <a:round/>
                <a:head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4" name="椭圆 13">
              <a:extLst>
                <a:ext uri="{FF2B5EF4-FFF2-40B4-BE49-F238E27FC236}">
                  <a16:creationId xmlns:a16="http://schemas.microsoft.com/office/drawing/2014/main" id="{98B3DBD9-0109-32A6-16C2-5261CC70C3B7}"/>
                </a:ext>
              </a:extLst>
            </p:cNvPr>
            <p:cNvSpPr/>
            <p:nvPr/>
          </p:nvSpPr>
          <p:spPr>
            <a:xfrm rot="3327947">
              <a:off x="6811597" y="2165055"/>
              <a:ext cx="899768" cy="899768"/>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5" name="椭圆 14">
              <a:extLst>
                <a:ext uri="{FF2B5EF4-FFF2-40B4-BE49-F238E27FC236}">
                  <a16:creationId xmlns:a16="http://schemas.microsoft.com/office/drawing/2014/main" id="{8378F2FD-11AA-86E2-DD58-281B68EC6B00}"/>
                </a:ext>
              </a:extLst>
            </p:cNvPr>
            <p:cNvSpPr/>
            <p:nvPr/>
          </p:nvSpPr>
          <p:spPr>
            <a:xfrm rot="3327947">
              <a:off x="6691107" y="4431996"/>
              <a:ext cx="899768" cy="899768"/>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7" name="椭圆 16">
              <a:extLst>
                <a:ext uri="{FF2B5EF4-FFF2-40B4-BE49-F238E27FC236}">
                  <a16:creationId xmlns:a16="http://schemas.microsoft.com/office/drawing/2014/main" id="{74799D80-09FD-BE3E-BC4B-05D66506632D}"/>
                </a:ext>
              </a:extLst>
            </p:cNvPr>
            <p:cNvSpPr/>
            <p:nvPr/>
          </p:nvSpPr>
          <p:spPr>
            <a:xfrm rot="3327947">
              <a:off x="9223886" y="1366895"/>
              <a:ext cx="899768" cy="899768"/>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8" name="椭圆 17">
              <a:extLst>
                <a:ext uri="{FF2B5EF4-FFF2-40B4-BE49-F238E27FC236}">
                  <a16:creationId xmlns:a16="http://schemas.microsoft.com/office/drawing/2014/main" id="{362A984F-4764-0394-A072-739AA2C497DC}"/>
                </a:ext>
              </a:extLst>
            </p:cNvPr>
            <p:cNvSpPr/>
            <p:nvPr/>
          </p:nvSpPr>
          <p:spPr>
            <a:xfrm rot="3327947">
              <a:off x="10690557" y="3352496"/>
              <a:ext cx="899768" cy="899768"/>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9" name="标题 1">
              <a:extLst>
                <a:ext uri="{FF2B5EF4-FFF2-40B4-BE49-F238E27FC236}">
                  <a16:creationId xmlns:a16="http://schemas.microsoft.com/office/drawing/2014/main" id="{E0BF3EB1-E216-BBF3-0454-9AC2746CF057}"/>
                </a:ext>
              </a:extLst>
            </p:cNvPr>
            <p:cNvSpPr txBox="1">
              <a:spLocks/>
            </p:cNvSpPr>
            <p:nvPr/>
          </p:nvSpPr>
          <p:spPr>
            <a:xfrm>
              <a:off x="9057199" y="5414295"/>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趣味性</a:t>
              </a:r>
            </a:p>
          </p:txBody>
        </p:sp>
      </p:grpSp>
      <p:pic>
        <p:nvPicPr>
          <p:cNvPr id="33" name="图片 32">
            <a:extLst>
              <a:ext uri="{FF2B5EF4-FFF2-40B4-BE49-F238E27FC236}">
                <a16:creationId xmlns:a16="http://schemas.microsoft.com/office/drawing/2014/main" id="{1E6075B8-693B-693E-4F50-015EE04979E9}"/>
              </a:ext>
            </a:extLst>
          </p:cNvPr>
          <p:cNvPicPr>
            <a:picLocks noChangeAspect="1"/>
          </p:cNvPicPr>
          <p:nvPr/>
        </p:nvPicPr>
        <p:blipFill rotWithShape="1">
          <a:blip r:embed="rId2">
            <a:extLst>
              <a:ext uri="{28A0092B-C50C-407E-A947-70E740481C1C}">
                <a14:useLocalDpi xmlns:a14="http://schemas.microsoft.com/office/drawing/2010/main" val="0"/>
              </a:ext>
            </a:extLst>
          </a:blip>
          <a:srcRect l="45181" b="28412"/>
          <a:stretch/>
        </p:blipFill>
        <p:spPr>
          <a:xfrm>
            <a:off x="7975854" y="2524740"/>
            <a:ext cx="2104136" cy="1816945"/>
          </a:xfrm>
          <a:prstGeom prst="rect">
            <a:avLst/>
          </a:prstGeom>
        </p:spPr>
      </p:pic>
      <p:sp>
        <p:nvSpPr>
          <p:cNvPr id="21" name="矩形: 圆角 20">
            <a:extLst>
              <a:ext uri="{FF2B5EF4-FFF2-40B4-BE49-F238E27FC236}">
                <a16:creationId xmlns:a16="http://schemas.microsoft.com/office/drawing/2014/main" id="{AD332CD5-493F-D7A3-2E5F-0B794F37E3BA}"/>
              </a:ext>
            </a:extLst>
          </p:cNvPr>
          <p:cNvSpPr/>
          <p:nvPr/>
        </p:nvSpPr>
        <p:spPr>
          <a:xfrm>
            <a:off x="924778" y="1720269"/>
            <a:ext cx="3515402" cy="461665"/>
          </a:xfrm>
          <a:prstGeom prst="roundRect">
            <a:avLst>
              <a:gd name="adj" fmla="val 2365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文本占位符 19">
            <a:extLst>
              <a:ext uri="{FF2B5EF4-FFF2-40B4-BE49-F238E27FC236}">
                <a16:creationId xmlns:a16="http://schemas.microsoft.com/office/drawing/2014/main" id="{107949CF-7363-6BD3-36E7-7512D75345E5}"/>
              </a:ext>
            </a:extLst>
          </p:cNvPr>
          <p:cNvSpPr>
            <a:spLocks noGrp="1"/>
          </p:cNvSpPr>
          <p:nvPr>
            <p:ph type="body" sz="quarter" idx="12"/>
          </p:nvPr>
        </p:nvSpPr>
        <p:spPr/>
        <p:txBody>
          <a:bodyPr>
            <a:noAutofit/>
          </a:bodyPr>
          <a:lstStyle/>
          <a:p>
            <a:r>
              <a:rPr lang="en-US" altLang="zh-CN" dirty="0"/>
              <a:t>INTRODUCTION </a:t>
            </a:r>
            <a:endParaRPr lang="zh-CN" altLang="en-US" dirty="0"/>
          </a:p>
        </p:txBody>
      </p:sp>
      <p:sp>
        <p:nvSpPr>
          <p:cNvPr id="2" name="标题 1">
            <a:extLst>
              <a:ext uri="{FF2B5EF4-FFF2-40B4-BE49-F238E27FC236}">
                <a16:creationId xmlns:a16="http://schemas.microsoft.com/office/drawing/2014/main" id="{10DA6163-F322-8C0E-877E-31DBDCEF2E9F}"/>
              </a:ext>
            </a:extLst>
          </p:cNvPr>
          <p:cNvSpPr>
            <a:spLocks noGrp="1"/>
          </p:cNvSpPr>
          <p:nvPr>
            <p:ph type="title"/>
          </p:nvPr>
        </p:nvSpPr>
        <p:spPr/>
        <p:txBody>
          <a:bodyPr>
            <a:noAutofit/>
          </a:bodyPr>
          <a:lstStyle/>
          <a:p>
            <a:r>
              <a:rPr lang="zh-CN" altLang="en-US" dirty="0"/>
              <a:t>花卉博览会简介</a:t>
            </a:r>
          </a:p>
        </p:txBody>
      </p:sp>
      <p:sp>
        <p:nvSpPr>
          <p:cNvPr id="3" name="文本占位符 2">
            <a:extLst>
              <a:ext uri="{FF2B5EF4-FFF2-40B4-BE49-F238E27FC236}">
                <a16:creationId xmlns:a16="http://schemas.microsoft.com/office/drawing/2014/main" id="{51CC33B2-0C90-DEBE-A9E4-8A0689B5E73B}"/>
              </a:ext>
            </a:extLst>
          </p:cNvPr>
          <p:cNvSpPr>
            <a:spLocks noGrp="1"/>
          </p:cNvSpPr>
          <p:nvPr>
            <p:ph type="body" sz="quarter" idx="4294967295"/>
          </p:nvPr>
        </p:nvSpPr>
        <p:spPr>
          <a:xfrm>
            <a:off x="1063825" y="1758369"/>
            <a:ext cx="4198619" cy="400110"/>
          </a:xfrm>
        </p:spPr>
        <p:txBody>
          <a:bodyPr vert="horz" lIns="91440" tIns="45720" rIns="91440" bIns="45720" rtlCol="0">
            <a:noAutofit/>
          </a:bodyPr>
          <a:lstStyle/>
          <a:p>
            <a:pPr marL="0" indent="0">
              <a:lnSpc>
                <a:spcPct val="100000"/>
              </a:lnSpc>
              <a:spcBef>
                <a:spcPts val="0"/>
              </a:spcBef>
              <a:buNone/>
            </a:pPr>
            <a:r>
              <a:rPr lang="zh-CN" altLang="en-US" sz="2000" b="1" dirty="0">
                <a:solidFill>
                  <a:schemeClr val="bg1"/>
                </a:solidFill>
                <a:latin typeface="微软雅黑" panose="020B0503020204020204" pitchFamily="34" charset="-122"/>
                <a:ea typeface="微软雅黑" panose="020B0503020204020204" pitchFamily="34" charset="-122"/>
              </a:rPr>
              <a:t>花卉届的“奥林匹克”</a:t>
            </a:r>
          </a:p>
        </p:txBody>
      </p:sp>
      <p:sp>
        <p:nvSpPr>
          <p:cNvPr id="4" name="文本占位符 3">
            <a:extLst>
              <a:ext uri="{FF2B5EF4-FFF2-40B4-BE49-F238E27FC236}">
                <a16:creationId xmlns:a16="http://schemas.microsoft.com/office/drawing/2014/main" id="{9D440EC5-8561-6F12-26E9-065098154023}"/>
              </a:ext>
            </a:extLst>
          </p:cNvPr>
          <p:cNvSpPr>
            <a:spLocks noGrp="1"/>
          </p:cNvSpPr>
          <p:nvPr>
            <p:ph type="body" sz="quarter" idx="4294967295"/>
          </p:nvPr>
        </p:nvSpPr>
        <p:spPr>
          <a:xfrm>
            <a:off x="838200" y="2274758"/>
            <a:ext cx="5351329" cy="1061381"/>
          </a:xfrm>
        </p:spPr>
        <p:txBody>
          <a:bodyPr vert="horz" lIns="91440" tIns="45720" rIns="91440" bIns="45720" rtlCol="0">
            <a:noAutofit/>
          </a:bodyPr>
          <a:lstStyle/>
          <a:p>
            <a:pPr marL="0" indent="0">
              <a:lnSpc>
                <a:spcPct val="120000"/>
              </a:lnSpc>
              <a:spcBef>
                <a:spcPts val="0"/>
              </a:spcBef>
              <a:spcAft>
                <a:spcPts val="500"/>
              </a:spcAft>
              <a:buNone/>
            </a:pPr>
            <a:r>
              <a:rPr lang="zh-CN" altLang="en-US" sz="1800" dirty="0">
                <a:solidFill>
                  <a:schemeClr val="accent6">
                    <a:lumMod val="75000"/>
                  </a:schemeClr>
                </a:solidFill>
                <a:latin typeface="微软雅黑" panose="020B0503020204020204" pitchFamily="34" charset="-122"/>
                <a:ea typeface="微软雅黑" panose="020B0503020204020204" pitchFamily="34" charset="-122"/>
              </a:rPr>
              <a:t>花卉博览会（简称“花博会”）始办于哪一年年，是一连串形容词的国家级花事盛会，被称为花卉界的“奥林匹克”。</a:t>
            </a:r>
            <a:endParaRPr lang="en-US" altLang="zh-CN" sz="1800"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9" name="文本占位符 18">
            <a:extLst>
              <a:ext uri="{FF2B5EF4-FFF2-40B4-BE49-F238E27FC236}">
                <a16:creationId xmlns:a16="http://schemas.microsoft.com/office/drawing/2014/main" id="{F4433F91-949C-A431-6323-42F649D47872}"/>
              </a:ext>
            </a:extLst>
          </p:cNvPr>
          <p:cNvSpPr>
            <a:spLocks noGrp="1"/>
          </p:cNvSpPr>
          <p:nvPr>
            <p:ph type="body" sz="quarter" idx="17"/>
          </p:nvPr>
        </p:nvSpPr>
        <p:spPr/>
        <p:txBody>
          <a:bodyPr>
            <a:noAutofit/>
          </a:bodyPr>
          <a:lstStyle/>
          <a:p>
            <a:r>
              <a:rPr lang="en-US" altLang="zh-CN" dirty="0"/>
              <a:t>THE INTRODUCTION OF FLOWER EXPOSITION</a:t>
            </a:r>
            <a:endParaRPr lang="zh-CN" altLang="en-US" dirty="0"/>
          </a:p>
        </p:txBody>
      </p:sp>
      <p:sp>
        <p:nvSpPr>
          <p:cNvPr id="16" name="椭圆 15">
            <a:extLst>
              <a:ext uri="{FF2B5EF4-FFF2-40B4-BE49-F238E27FC236}">
                <a16:creationId xmlns:a16="http://schemas.microsoft.com/office/drawing/2014/main" id="{479E257A-5EA1-DB2B-DDAB-B62282B0E460}"/>
              </a:ext>
            </a:extLst>
          </p:cNvPr>
          <p:cNvSpPr/>
          <p:nvPr/>
        </p:nvSpPr>
        <p:spPr>
          <a:xfrm rot="3327947">
            <a:off x="9321690" y="5256799"/>
            <a:ext cx="899768" cy="899768"/>
          </a:xfrm>
          <a:prstGeom prst="ellipse">
            <a:avLst/>
          </a:prstGeom>
          <a:gradFill>
            <a:gsLst>
              <a:gs pos="0">
                <a:schemeClr val="accent6">
                  <a:lumMod val="60000"/>
                  <a:lumOff val="40000"/>
                </a:schemeClr>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矩形: 圆角 21">
            <a:extLst>
              <a:ext uri="{FF2B5EF4-FFF2-40B4-BE49-F238E27FC236}">
                <a16:creationId xmlns:a16="http://schemas.microsoft.com/office/drawing/2014/main" id="{3388915D-E54E-E453-D7EB-C2380A4B906F}"/>
              </a:ext>
            </a:extLst>
          </p:cNvPr>
          <p:cNvSpPr/>
          <p:nvPr/>
        </p:nvSpPr>
        <p:spPr>
          <a:xfrm>
            <a:off x="924778" y="3589276"/>
            <a:ext cx="3517200" cy="461665"/>
          </a:xfrm>
          <a:prstGeom prst="roundRect">
            <a:avLst>
              <a:gd name="adj" fmla="val 2365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文本占位符 2">
            <a:extLst>
              <a:ext uri="{FF2B5EF4-FFF2-40B4-BE49-F238E27FC236}">
                <a16:creationId xmlns:a16="http://schemas.microsoft.com/office/drawing/2014/main" id="{CF74605E-9391-E533-0DF0-D48711C49931}"/>
              </a:ext>
            </a:extLst>
          </p:cNvPr>
          <p:cNvSpPr txBox="1">
            <a:spLocks/>
          </p:cNvSpPr>
          <p:nvPr/>
        </p:nvSpPr>
        <p:spPr>
          <a:xfrm>
            <a:off x="1063825" y="3619756"/>
            <a:ext cx="4198619" cy="40011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Tx/>
              <a:buNone/>
              <a:defRPr sz="2400" b="1"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4pPr>
            <a:lvl5pPr marL="18288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olidFill>
                  <a:schemeClr val="bg1"/>
                </a:solidFill>
              </a:rPr>
              <a:t>举办花博会的重要意义</a:t>
            </a:r>
          </a:p>
        </p:txBody>
      </p:sp>
      <p:sp>
        <p:nvSpPr>
          <p:cNvPr id="24" name="文本占位符 3">
            <a:extLst>
              <a:ext uri="{FF2B5EF4-FFF2-40B4-BE49-F238E27FC236}">
                <a16:creationId xmlns:a16="http://schemas.microsoft.com/office/drawing/2014/main" id="{5A2295E8-A1B4-9ABC-293B-8123231E593D}"/>
              </a:ext>
            </a:extLst>
          </p:cNvPr>
          <p:cNvSpPr txBox="1">
            <a:spLocks/>
          </p:cNvSpPr>
          <p:nvPr/>
        </p:nvSpPr>
        <p:spPr>
          <a:xfrm>
            <a:off x="845820" y="4149552"/>
            <a:ext cx="5351329" cy="205857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500"/>
              </a:spcAft>
              <a:buFontTx/>
              <a:buNone/>
              <a:defRPr sz="1800" kern="1200">
                <a:solidFill>
                  <a:schemeClr val="accent6">
                    <a:lumMod val="20000"/>
                    <a:lumOff val="80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4pPr>
            <a:lvl5pPr marL="1828800" indent="0" algn="l" defTabSz="914400" rtl="0" eaLnBrk="1" latinLnBrk="0" hangingPunct="1">
              <a:lnSpc>
                <a:spcPct val="90000"/>
              </a:lnSpc>
              <a:spcBef>
                <a:spcPts val="500"/>
              </a:spcBef>
              <a:buFontTx/>
              <a:buNone/>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accent6">
                    <a:lumMod val="75000"/>
                  </a:schemeClr>
                </a:solidFill>
              </a:rPr>
              <a:t>花博会展示我国花卉产业的丰硕成果，促进中外花卉产业交流与合作，融观赏性、艺术性、专业性、商业性、趣味性和知识性于一体，内容丰富，影响广泛，对促进交流、扩大合作、引导生产、普及消费等方面起着巨大的推动作用，对我国花卉业的发展有着深远的影响。</a:t>
            </a:r>
          </a:p>
        </p:txBody>
      </p:sp>
      <p:sp>
        <p:nvSpPr>
          <p:cNvPr id="26" name="标题 1">
            <a:extLst>
              <a:ext uri="{FF2B5EF4-FFF2-40B4-BE49-F238E27FC236}">
                <a16:creationId xmlns:a16="http://schemas.microsoft.com/office/drawing/2014/main" id="{F2404C11-51BB-7557-FFD2-59BD6DA63BB8}"/>
              </a:ext>
            </a:extLst>
          </p:cNvPr>
          <p:cNvSpPr txBox="1">
            <a:spLocks/>
          </p:cNvSpPr>
          <p:nvPr/>
        </p:nvSpPr>
        <p:spPr>
          <a:xfrm>
            <a:off x="8981857" y="1523459"/>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观赏性</a:t>
            </a:r>
          </a:p>
        </p:txBody>
      </p:sp>
      <p:sp>
        <p:nvSpPr>
          <p:cNvPr id="27" name="标题 1">
            <a:extLst>
              <a:ext uri="{FF2B5EF4-FFF2-40B4-BE49-F238E27FC236}">
                <a16:creationId xmlns:a16="http://schemas.microsoft.com/office/drawing/2014/main" id="{45F8B363-A867-E061-07C9-A7F593E404ED}"/>
              </a:ext>
            </a:extLst>
          </p:cNvPr>
          <p:cNvSpPr txBox="1">
            <a:spLocks/>
          </p:cNvSpPr>
          <p:nvPr/>
        </p:nvSpPr>
        <p:spPr>
          <a:xfrm>
            <a:off x="6547106" y="2328430"/>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艺术性</a:t>
            </a:r>
          </a:p>
        </p:txBody>
      </p:sp>
      <p:sp>
        <p:nvSpPr>
          <p:cNvPr id="28" name="标题 1">
            <a:extLst>
              <a:ext uri="{FF2B5EF4-FFF2-40B4-BE49-F238E27FC236}">
                <a16:creationId xmlns:a16="http://schemas.microsoft.com/office/drawing/2014/main" id="{31A4094E-4035-7023-9E7C-41909F405CA0}"/>
              </a:ext>
            </a:extLst>
          </p:cNvPr>
          <p:cNvSpPr txBox="1">
            <a:spLocks/>
          </p:cNvSpPr>
          <p:nvPr/>
        </p:nvSpPr>
        <p:spPr>
          <a:xfrm>
            <a:off x="6426616" y="4585637"/>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商业性</a:t>
            </a:r>
          </a:p>
        </p:txBody>
      </p:sp>
      <p:sp>
        <p:nvSpPr>
          <p:cNvPr id="30" name="标题 1">
            <a:extLst>
              <a:ext uri="{FF2B5EF4-FFF2-40B4-BE49-F238E27FC236}">
                <a16:creationId xmlns:a16="http://schemas.microsoft.com/office/drawing/2014/main" id="{65E139CC-511D-1C64-61B3-4B0B5FFEFD72}"/>
              </a:ext>
            </a:extLst>
          </p:cNvPr>
          <p:cNvSpPr txBox="1">
            <a:spLocks/>
          </p:cNvSpPr>
          <p:nvPr/>
        </p:nvSpPr>
        <p:spPr>
          <a:xfrm>
            <a:off x="10426066" y="3526041"/>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知识性</a:t>
            </a:r>
          </a:p>
        </p:txBody>
      </p:sp>
      <p:sp>
        <p:nvSpPr>
          <p:cNvPr id="31" name="标题 1">
            <a:extLst>
              <a:ext uri="{FF2B5EF4-FFF2-40B4-BE49-F238E27FC236}">
                <a16:creationId xmlns:a16="http://schemas.microsoft.com/office/drawing/2014/main" id="{CEB3FE27-9247-845E-59C3-57DCC68B9D85}"/>
              </a:ext>
            </a:extLst>
          </p:cNvPr>
          <p:cNvSpPr txBox="1">
            <a:spLocks/>
          </p:cNvSpPr>
          <p:nvPr/>
        </p:nvSpPr>
        <p:spPr>
          <a:xfrm>
            <a:off x="8276059" y="3845873"/>
            <a:ext cx="156228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t>花博会的</a:t>
            </a:r>
            <a:endParaRPr lang="en-US" altLang="zh-CN" sz="2000" dirty="0"/>
          </a:p>
          <a:p>
            <a:pPr algn="ctr"/>
            <a:r>
              <a:rPr lang="zh-CN" altLang="en-US" sz="2000" dirty="0"/>
              <a:t>重要影响</a:t>
            </a:r>
          </a:p>
        </p:txBody>
      </p:sp>
      <p:sp>
        <p:nvSpPr>
          <p:cNvPr id="34" name="标题 1">
            <a:extLst>
              <a:ext uri="{FF2B5EF4-FFF2-40B4-BE49-F238E27FC236}">
                <a16:creationId xmlns:a16="http://schemas.microsoft.com/office/drawing/2014/main" id="{AC30F4BC-B79A-B4D3-1783-5B0EE4FB149D}"/>
              </a:ext>
            </a:extLst>
          </p:cNvPr>
          <p:cNvSpPr txBox="1">
            <a:spLocks/>
          </p:cNvSpPr>
          <p:nvPr/>
        </p:nvSpPr>
        <p:spPr>
          <a:xfrm>
            <a:off x="9057199" y="5414295"/>
            <a:ext cx="1428750" cy="58477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gn="ctr"/>
            <a:r>
              <a:rPr lang="zh-CN" altLang="en-US" sz="2000" dirty="0">
                <a:solidFill>
                  <a:schemeClr val="bg1"/>
                </a:solidFill>
              </a:rPr>
              <a:t>趣味性</a:t>
            </a:r>
          </a:p>
        </p:txBody>
      </p:sp>
    </p:spTree>
    <p:extLst>
      <p:ext uri="{BB962C8B-B14F-4D97-AF65-F5344CB8AC3E}">
        <p14:creationId xmlns:p14="http://schemas.microsoft.com/office/powerpoint/2010/main" val="72301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占位符 50">
            <a:extLst>
              <a:ext uri="{FF2B5EF4-FFF2-40B4-BE49-F238E27FC236}">
                <a16:creationId xmlns:a16="http://schemas.microsoft.com/office/drawing/2014/main" id="{C55642A7-10F3-07C8-911B-E176F131A362}"/>
              </a:ext>
            </a:extLst>
          </p:cNvPr>
          <p:cNvSpPr>
            <a:spLocks noGrp="1"/>
          </p:cNvSpPr>
          <p:nvPr>
            <p:ph type="body" sz="quarter" idx="12"/>
          </p:nvPr>
        </p:nvSpPr>
        <p:spPr/>
        <p:txBody>
          <a:bodyPr>
            <a:noAutofit/>
          </a:bodyPr>
          <a:lstStyle/>
          <a:p>
            <a:r>
              <a:rPr lang="en-US" altLang="zh-CN" dirty="0"/>
              <a:t>INTRODUCTION</a:t>
            </a:r>
            <a:endParaRPr lang="zh-CN" altLang="en-US" dirty="0"/>
          </a:p>
        </p:txBody>
      </p:sp>
      <p:sp>
        <p:nvSpPr>
          <p:cNvPr id="12" name="标题 11">
            <a:extLst>
              <a:ext uri="{FF2B5EF4-FFF2-40B4-BE49-F238E27FC236}">
                <a16:creationId xmlns:a16="http://schemas.microsoft.com/office/drawing/2014/main" id="{AAD29479-1ECC-861E-2016-2951C0E1B8A0}"/>
              </a:ext>
            </a:extLst>
          </p:cNvPr>
          <p:cNvSpPr>
            <a:spLocks noGrp="1"/>
          </p:cNvSpPr>
          <p:nvPr>
            <p:ph type="title"/>
          </p:nvPr>
        </p:nvSpPr>
        <p:spPr/>
        <p:txBody>
          <a:bodyPr>
            <a:noAutofit/>
          </a:bodyPr>
          <a:lstStyle/>
          <a:p>
            <a:r>
              <a:rPr lang="zh-CN" altLang="en-US" dirty="0"/>
              <a:t>本届花博会主题介绍</a:t>
            </a:r>
          </a:p>
        </p:txBody>
      </p:sp>
      <p:sp>
        <p:nvSpPr>
          <p:cNvPr id="2" name="文本占位符 1">
            <a:extLst>
              <a:ext uri="{FF2B5EF4-FFF2-40B4-BE49-F238E27FC236}">
                <a16:creationId xmlns:a16="http://schemas.microsoft.com/office/drawing/2014/main" id="{9929E08A-9A90-8A77-2AE3-30A8771D9156}"/>
              </a:ext>
            </a:extLst>
          </p:cNvPr>
          <p:cNvSpPr>
            <a:spLocks noGrp="1"/>
          </p:cNvSpPr>
          <p:nvPr>
            <p:ph type="body" sz="quarter" idx="17"/>
          </p:nvPr>
        </p:nvSpPr>
        <p:spPr/>
        <p:txBody>
          <a:bodyPr>
            <a:noAutofit/>
          </a:bodyPr>
          <a:lstStyle/>
          <a:p>
            <a:r>
              <a:rPr lang="en-US" altLang="zh-CN" dirty="0"/>
              <a:t>THE THEME OF THE FLOWER EXPOSITION</a:t>
            </a:r>
            <a:endParaRPr lang="zh-CN" altLang="en-US" dirty="0"/>
          </a:p>
        </p:txBody>
      </p:sp>
      <p:grpSp>
        <p:nvGrpSpPr>
          <p:cNvPr id="3" name="组合 2">
            <a:extLst>
              <a:ext uri="{FF2B5EF4-FFF2-40B4-BE49-F238E27FC236}">
                <a16:creationId xmlns:a16="http://schemas.microsoft.com/office/drawing/2014/main" id="{F79A6D31-D8F6-4441-3628-6B41AC72BFDE}"/>
              </a:ext>
            </a:extLst>
          </p:cNvPr>
          <p:cNvGrpSpPr/>
          <p:nvPr/>
        </p:nvGrpSpPr>
        <p:grpSpPr>
          <a:xfrm>
            <a:off x="365263" y="1297058"/>
            <a:ext cx="11461474" cy="4857373"/>
            <a:chOff x="365263" y="1297058"/>
            <a:chExt cx="11461474" cy="4857373"/>
          </a:xfrm>
        </p:grpSpPr>
        <p:sp>
          <p:nvSpPr>
            <p:cNvPr id="4" name="矩形: 圆角 3">
              <a:extLst>
                <a:ext uri="{FF2B5EF4-FFF2-40B4-BE49-F238E27FC236}">
                  <a16:creationId xmlns:a16="http://schemas.microsoft.com/office/drawing/2014/main" id="{474AA5FB-D1FA-D4DA-9CE8-22A63FFD6495}"/>
                </a:ext>
              </a:extLst>
            </p:cNvPr>
            <p:cNvSpPr/>
            <p:nvPr/>
          </p:nvSpPr>
          <p:spPr>
            <a:xfrm>
              <a:off x="365263" y="1297058"/>
              <a:ext cx="11461474" cy="1535596"/>
            </a:xfrm>
            <a:prstGeom prst="roundRect">
              <a:avLst>
                <a:gd name="adj" fmla="val 625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 name="矩形: 圆角 6">
              <a:extLst>
                <a:ext uri="{FF2B5EF4-FFF2-40B4-BE49-F238E27FC236}">
                  <a16:creationId xmlns:a16="http://schemas.microsoft.com/office/drawing/2014/main" id="{77765110-2C51-C574-1D25-409B4542620A}"/>
                </a:ext>
              </a:extLst>
            </p:cNvPr>
            <p:cNvSpPr/>
            <p:nvPr/>
          </p:nvSpPr>
          <p:spPr>
            <a:xfrm>
              <a:off x="365263" y="2930839"/>
              <a:ext cx="11461474" cy="1535596"/>
            </a:xfrm>
            <a:prstGeom prst="roundRect">
              <a:avLst>
                <a:gd name="adj" fmla="val 625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矩形: 圆角 7">
              <a:extLst>
                <a:ext uri="{FF2B5EF4-FFF2-40B4-BE49-F238E27FC236}">
                  <a16:creationId xmlns:a16="http://schemas.microsoft.com/office/drawing/2014/main" id="{64AE08DD-85A0-DA3D-0BC6-F2541A09F8FA}"/>
                </a:ext>
              </a:extLst>
            </p:cNvPr>
            <p:cNvSpPr/>
            <p:nvPr/>
          </p:nvSpPr>
          <p:spPr>
            <a:xfrm>
              <a:off x="365263" y="4618835"/>
              <a:ext cx="11461474" cy="1535596"/>
            </a:xfrm>
            <a:prstGeom prst="roundRect">
              <a:avLst>
                <a:gd name="adj" fmla="val 625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 name="矩形: 圆角 8">
              <a:extLst>
                <a:ext uri="{FF2B5EF4-FFF2-40B4-BE49-F238E27FC236}">
                  <a16:creationId xmlns:a16="http://schemas.microsoft.com/office/drawing/2014/main" id="{B65571AF-DA83-34B1-4639-65CDF7F9EABB}"/>
                </a:ext>
              </a:extLst>
            </p:cNvPr>
            <p:cNvSpPr/>
            <p:nvPr/>
          </p:nvSpPr>
          <p:spPr>
            <a:xfrm>
              <a:off x="426000" y="1362856"/>
              <a:ext cx="11340000" cy="1404000"/>
            </a:xfrm>
            <a:prstGeom prst="roundRect">
              <a:avLst>
                <a:gd name="adj" fmla="val 625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矩形: 圆角 9">
              <a:extLst>
                <a:ext uri="{FF2B5EF4-FFF2-40B4-BE49-F238E27FC236}">
                  <a16:creationId xmlns:a16="http://schemas.microsoft.com/office/drawing/2014/main" id="{9B87DA0A-BF82-C3C9-DE19-4542F160D654}"/>
                </a:ext>
              </a:extLst>
            </p:cNvPr>
            <p:cNvSpPr/>
            <p:nvPr/>
          </p:nvSpPr>
          <p:spPr>
            <a:xfrm>
              <a:off x="426000" y="2985054"/>
              <a:ext cx="11340000" cy="1404000"/>
            </a:xfrm>
            <a:prstGeom prst="roundRect">
              <a:avLst>
                <a:gd name="adj" fmla="val 625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矩形: 圆角 10">
              <a:extLst>
                <a:ext uri="{FF2B5EF4-FFF2-40B4-BE49-F238E27FC236}">
                  <a16:creationId xmlns:a16="http://schemas.microsoft.com/office/drawing/2014/main" id="{B44B8861-7AB0-67AF-CAFD-CF36F05927DC}"/>
                </a:ext>
              </a:extLst>
            </p:cNvPr>
            <p:cNvSpPr/>
            <p:nvPr/>
          </p:nvSpPr>
          <p:spPr>
            <a:xfrm>
              <a:off x="426000" y="4684633"/>
              <a:ext cx="11340000" cy="1404000"/>
            </a:xfrm>
            <a:prstGeom prst="roundRect">
              <a:avLst>
                <a:gd name="adj" fmla="val 625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cxnSp>
        <p:nvCxnSpPr>
          <p:cNvPr id="15" name="直接连接符 14">
            <a:extLst>
              <a:ext uri="{FF2B5EF4-FFF2-40B4-BE49-F238E27FC236}">
                <a16:creationId xmlns:a16="http://schemas.microsoft.com/office/drawing/2014/main" id="{5E5B6B76-0FB1-B89D-278F-2AD4BDEFE517}"/>
              </a:ext>
            </a:extLst>
          </p:cNvPr>
          <p:cNvCxnSpPr>
            <a:cxnSpLocks/>
          </p:cNvCxnSpPr>
          <p:nvPr/>
        </p:nvCxnSpPr>
        <p:spPr>
          <a:xfrm>
            <a:off x="8281555" y="1380533"/>
            <a:ext cx="0" cy="1368646"/>
          </a:xfrm>
          <a:prstGeom prst="line">
            <a:avLst/>
          </a:prstGeom>
          <a:ln w="12700">
            <a:gradFill>
              <a:gsLst>
                <a:gs pos="0">
                  <a:schemeClr val="accent6">
                    <a:lumMod val="75000"/>
                    <a:alpha val="0"/>
                  </a:schemeClr>
                </a:gs>
                <a:gs pos="47000">
                  <a:schemeClr val="accent6">
                    <a:lumMod val="50000"/>
                  </a:schemeClr>
                </a:gs>
                <a:gs pos="100000">
                  <a:schemeClr val="accent6">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9FB889C8-CFA3-877B-92A1-D0E975149E11}"/>
              </a:ext>
            </a:extLst>
          </p:cNvPr>
          <p:cNvCxnSpPr>
            <a:cxnSpLocks/>
          </p:cNvCxnSpPr>
          <p:nvPr/>
        </p:nvCxnSpPr>
        <p:spPr>
          <a:xfrm>
            <a:off x="8281555" y="3002731"/>
            <a:ext cx="0" cy="1368646"/>
          </a:xfrm>
          <a:prstGeom prst="line">
            <a:avLst/>
          </a:prstGeom>
          <a:ln w="12700">
            <a:gradFill>
              <a:gsLst>
                <a:gs pos="0">
                  <a:schemeClr val="accent6">
                    <a:lumMod val="75000"/>
                    <a:alpha val="0"/>
                  </a:schemeClr>
                </a:gs>
                <a:gs pos="47000">
                  <a:schemeClr val="accent6">
                    <a:lumMod val="50000"/>
                  </a:schemeClr>
                </a:gs>
                <a:gs pos="100000">
                  <a:schemeClr val="accent6">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63B45B2-F78C-8686-7A87-D2B32C3173A6}"/>
              </a:ext>
            </a:extLst>
          </p:cNvPr>
          <p:cNvCxnSpPr>
            <a:cxnSpLocks/>
          </p:cNvCxnSpPr>
          <p:nvPr/>
        </p:nvCxnSpPr>
        <p:spPr>
          <a:xfrm>
            <a:off x="8277872" y="4702310"/>
            <a:ext cx="0" cy="1368646"/>
          </a:xfrm>
          <a:prstGeom prst="line">
            <a:avLst/>
          </a:prstGeom>
          <a:ln w="12700">
            <a:gradFill>
              <a:gsLst>
                <a:gs pos="0">
                  <a:schemeClr val="accent6">
                    <a:lumMod val="75000"/>
                    <a:alpha val="0"/>
                  </a:schemeClr>
                </a:gs>
                <a:gs pos="47000">
                  <a:schemeClr val="accent6">
                    <a:lumMod val="50000"/>
                  </a:schemeClr>
                </a:gs>
                <a:gs pos="100000">
                  <a:schemeClr val="accent6">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流程图: 延期 28">
            <a:extLst>
              <a:ext uri="{FF2B5EF4-FFF2-40B4-BE49-F238E27FC236}">
                <a16:creationId xmlns:a16="http://schemas.microsoft.com/office/drawing/2014/main" id="{F614E039-962A-2109-AB7C-D7F15FA5D10D}"/>
              </a:ext>
            </a:extLst>
          </p:cNvPr>
          <p:cNvSpPr/>
          <p:nvPr/>
        </p:nvSpPr>
        <p:spPr>
          <a:xfrm rot="16200000">
            <a:off x="3581087" y="1348998"/>
            <a:ext cx="1671111" cy="1671111"/>
          </a:xfrm>
          <a:prstGeom prst="flowChartDelay">
            <a:avLst/>
          </a:prstGeom>
          <a:solidFill>
            <a:schemeClr val="accent6">
              <a:lumMod val="40000"/>
              <a:lumOff val="60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1" name="流程图: 延期 30">
            <a:extLst>
              <a:ext uri="{FF2B5EF4-FFF2-40B4-BE49-F238E27FC236}">
                <a16:creationId xmlns:a16="http://schemas.microsoft.com/office/drawing/2014/main" id="{0BD9DFC7-38ED-0439-5D91-78B57C77DCA4}"/>
              </a:ext>
            </a:extLst>
          </p:cNvPr>
          <p:cNvSpPr/>
          <p:nvPr/>
        </p:nvSpPr>
        <p:spPr>
          <a:xfrm rot="16200000">
            <a:off x="3581087" y="4618836"/>
            <a:ext cx="1671111" cy="1671111"/>
          </a:xfrm>
          <a:prstGeom prst="flowChartDelay">
            <a:avLst/>
          </a:prstGeom>
          <a:solidFill>
            <a:schemeClr val="accent6">
              <a:lumMod val="40000"/>
              <a:lumOff val="60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pic>
        <p:nvPicPr>
          <p:cNvPr id="19" name="图片 18">
            <a:extLst>
              <a:ext uri="{FF2B5EF4-FFF2-40B4-BE49-F238E27FC236}">
                <a16:creationId xmlns:a16="http://schemas.microsoft.com/office/drawing/2014/main" id="{BE50AAF8-81D2-7C34-E77C-64B626B3A92F}"/>
              </a:ext>
            </a:extLst>
          </p:cNvPr>
          <p:cNvPicPr>
            <a:picLocks noChangeAspect="1"/>
          </p:cNvPicPr>
          <p:nvPr/>
        </p:nvPicPr>
        <p:blipFill rotWithShape="1">
          <a:blip r:embed="rId2">
            <a:extLst>
              <a:ext uri="{28A0092B-C50C-407E-A947-70E740481C1C}">
                <a14:useLocalDpi xmlns:a14="http://schemas.microsoft.com/office/drawing/2010/main" val="0"/>
              </a:ext>
            </a:extLst>
          </a:blip>
          <a:srcRect t="20811" b="24233"/>
          <a:stretch/>
        </p:blipFill>
        <p:spPr>
          <a:xfrm>
            <a:off x="3634305" y="4618836"/>
            <a:ext cx="1573328" cy="1535595"/>
          </a:xfrm>
          <a:prstGeom prst="rect">
            <a:avLst/>
          </a:prstGeom>
        </p:spPr>
      </p:pic>
      <p:pic>
        <p:nvPicPr>
          <p:cNvPr id="25" name="图片 24">
            <a:extLst>
              <a:ext uri="{FF2B5EF4-FFF2-40B4-BE49-F238E27FC236}">
                <a16:creationId xmlns:a16="http://schemas.microsoft.com/office/drawing/2014/main" id="{C21F02F1-F6C2-D89E-8083-14A84D8A6F78}"/>
              </a:ext>
            </a:extLst>
          </p:cNvPr>
          <p:cNvPicPr>
            <a:picLocks noChangeAspect="1"/>
          </p:cNvPicPr>
          <p:nvPr/>
        </p:nvPicPr>
        <p:blipFill rotWithShape="1">
          <a:blip r:embed="rId3">
            <a:extLst>
              <a:ext uri="{28A0092B-C50C-407E-A947-70E740481C1C}">
                <a14:useLocalDpi xmlns:a14="http://schemas.microsoft.com/office/drawing/2010/main" val="0"/>
              </a:ext>
            </a:extLst>
          </a:blip>
          <a:srcRect t="26877"/>
          <a:stretch/>
        </p:blipFill>
        <p:spPr>
          <a:xfrm>
            <a:off x="3662506" y="1168825"/>
            <a:ext cx="1516926" cy="1663829"/>
          </a:xfrm>
          <a:prstGeom prst="rect">
            <a:avLst/>
          </a:prstGeom>
        </p:spPr>
      </p:pic>
      <p:sp>
        <p:nvSpPr>
          <p:cNvPr id="30" name="流程图: 延期 29">
            <a:extLst>
              <a:ext uri="{FF2B5EF4-FFF2-40B4-BE49-F238E27FC236}">
                <a16:creationId xmlns:a16="http://schemas.microsoft.com/office/drawing/2014/main" id="{1215C4BB-100A-CB8A-F746-EE9D1B18D054}"/>
              </a:ext>
            </a:extLst>
          </p:cNvPr>
          <p:cNvSpPr/>
          <p:nvPr/>
        </p:nvSpPr>
        <p:spPr>
          <a:xfrm rot="16200000">
            <a:off x="3581087" y="2897970"/>
            <a:ext cx="1671111" cy="1671111"/>
          </a:xfrm>
          <a:prstGeom prst="flowChartDelay">
            <a:avLst/>
          </a:prstGeom>
          <a:solidFill>
            <a:schemeClr val="accent6">
              <a:lumMod val="40000"/>
              <a:lumOff val="60000"/>
            </a:scheme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latin typeface="微软雅黑 Light" panose="020B0502040204020203" pitchFamily="34" charset="-122"/>
                <a:ea typeface="微软雅黑 Light" panose="020B0502040204020203" pitchFamily="34" charset="-122"/>
              </a:rPr>
              <a:t> </a:t>
            </a:r>
            <a:endParaRPr lang="zh-CN" altLang="en-US" dirty="0">
              <a:latin typeface="微软雅黑 Light" panose="020B0502040204020203" pitchFamily="34" charset="-122"/>
              <a:ea typeface="微软雅黑 Light" panose="020B0502040204020203" pitchFamily="34" charset="-122"/>
            </a:endParaRPr>
          </a:p>
        </p:txBody>
      </p:sp>
      <p:sp>
        <p:nvSpPr>
          <p:cNvPr id="33" name="文本框 32">
            <a:extLst>
              <a:ext uri="{FF2B5EF4-FFF2-40B4-BE49-F238E27FC236}">
                <a16:creationId xmlns:a16="http://schemas.microsoft.com/office/drawing/2014/main" id="{FFA7C86C-C880-0F05-8E8E-931849312797}"/>
              </a:ext>
            </a:extLst>
          </p:cNvPr>
          <p:cNvSpPr txBox="1"/>
          <p:nvPr/>
        </p:nvSpPr>
        <p:spPr>
          <a:xfrm>
            <a:off x="677281" y="1638168"/>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春景入盆</a:t>
            </a:r>
          </a:p>
        </p:txBody>
      </p:sp>
      <p:sp>
        <p:nvSpPr>
          <p:cNvPr id="34" name="文本框 33">
            <a:extLst>
              <a:ext uri="{FF2B5EF4-FFF2-40B4-BE49-F238E27FC236}">
                <a16:creationId xmlns:a16="http://schemas.microsoft.com/office/drawing/2014/main" id="{8C835489-CEED-8D78-ABEE-EDE6CB551F4F}"/>
              </a:ext>
            </a:extLst>
          </p:cNvPr>
          <p:cNvSpPr txBox="1"/>
          <p:nvPr/>
        </p:nvSpPr>
        <p:spPr>
          <a:xfrm>
            <a:off x="1259559" y="2110146"/>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日照井岗松不老</a:t>
            </a:r>
          </a:p>
        </p:txBody>
      </p:sp>
      <p:sp>
        <p:nvSpPr>
          <p:cNvPr id="35" name="文本框 34">
            <a:extLst>
              <a:ext uri="{FF2B5EF4-FFF2-40B4-BE49-F238E27FC236}">
                <a16:creationId xmlns:a16="http://schemas.microsoft.com/office/drawing/2014/main" id="{B0449991-4CF9-E668-D101-71FEDDD9C4B5}"/>
              </a:ext>
            </a:extLst>
          </p:cNvPr>
          <p:cNvSpPr txBox="1"/>
          <p:nvPr/>
        </p:nvSpPr>
        <p:spPr>
          <a:xfrm>
            <a:off x="677281" y="3272228"/>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夏日消暑</a:t>
            </a:r>
          </a:p>
        </p:txBody>
      </p:sp>
      <p:sp>
        <p:nvSpPr>
          <p:cNvPr id="36" name="文本框 35">
            <a:extLst>
              <a:ext uri="{FF2B5EF4-FFF2-40B4-BE49-F238E27FC236}">
                <a16:creationId xmlns:a16="http://schemas.microsoft.com/office/drawing/2014/main" id="{E2DC3893-1DA2-060A-66FC-D08D323AF3D6}"/>
              </a:ext>
            </a:extLst>
          </p:cNvPr>
          <p:cNvSpPr txBox="1"/>
          <p:nvPr/>
        </p:nvSpPr>
        <p:spPr>
          <a:xfrm>
            <a:off x="1259559" y="3744206"/>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绿凝群落岁长青</a:t>
            </a:r>
          </a:p>
        </p:txBody>
      </p:sp>
      <p:sp>
        <p:nvSpPr>
          <p:cNvPr id="37" name="文本框 36">
            <a:extLst>
              <a:ext uri="{FF2B5EF4-FFF2-40B4-BE49-F238E27FC236}">
                <a16:creationId xmlns:a16="http://schemas.microsoft.com/office/drawing/2014/main" id="{D1FAC48B-6A7C-3861-FEB2-D2E14111BA89}"/>
              </a:ext>
            </a:extLst>
          </p:cNvPr>
          <p:cNvSpPr txBox="1"/>
          <p:nvPr/>
        </p:nvSpPr>
        <p:spPr>
          <a:xfrm>
            <a:off x="677281" y="4968638"/>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盛夏清秋</a:t>
            </a:r>
          </a:p>
        </p:txBody>
      </p:sp>
      <p:sp>
        <p:nvSpPr>
          <p:cNvPr id="38" name="文本框 37">
            <a:extLst>
              <a:ext uri="{FF2B5EF4-FFF2-40B4-BE49-F238E27FC236}">
                <a16:creationId xmlns:a16="http://schemas.microsoft.com/office/drawing/2014/main" id="{4D626257-2D76-A821-8EA7-18794A2DB32A}"/>
              </a:ext>
            </a:extLst>
          </p:cNvPr>
          <p:cNvSpPr txBox="1"/>
          <p:nvPr/>
        </p:nvSpPr>
        <p:spPr>
          <a:xfrm>
            <a:off x="1259559" y="5440616"/>
            <a:ext cx="2154436" cy="430887"/>
          </a:xfrm>
          <a:prstGeom prst="rect">
            <a:avLst/>
          </a:prstGeom>
          <a:noFill/>
        </p:spPr>
        <p:txBody>
          <a:bodyPr wrap="none" lIns="0" tIns="0" rIns="0" bIns="0" rtlCol="0">
            <a:noAutofit/>
          </a:bodyPr>
          <a:lstStyle/>
          <a:p>
            <a:r>
              <a:rPr lang="zh-CN" altLang="en-US" sz="2800" b="1" dirty="0">
                <a:ln>
                  <a:solidFill>
                    <a:schemeClr val="bg1"/>
                  </a:solidFill>
                </a:ln>
                <a:solidFill>
                  <a:schemeClr val="accent6">
                    <a:lumMod val="75000"/>
                  </a:schemeClr>
                </a:solidFill>
                <a:latin typeface="微软雅黑" panose="020B0503020204020204" pitchFamily="34" charset="-122"/>
                <a:ea typeface="微软雅黑" panose="020B0503020204020204" pitchFamily="34" charset="-122"/>
              </a:rPr>
              <a:t>似梦常来玉镜飞</a:t>
            </a:r>
          </a:p>
        </p:txBody>
      </p:sp>
      <p:sp>
        <p:nvSpPr>
          <p:cNvPr id="39" name="文本框 38">
            <a:extLst>
              <a:ext uri="{FF2B5EF4-FFF2-40B4-BE49-F238E27FC236}">
                <a16:creationId xmlns:a16="http://schemas.microsoft.com/office/drawing/2014/main" id="{2412212F-4C3C-72FE-B519-3EF16E763122}"/>
              </a:ext>
            </a:extLst>
          </p:cNvPr>
          <p:cNvSpPr txBox="1"/>
          <p:nvPr/>
        </p:nvSpPr>
        <p:spPr>
          <a:xfrm>
            <a:off x="5817757" y="1637157"/>
            <a:ext cx="1282402" cy="307777"/>
          </a:xfrm>
          <a:prstGeom prst="rect">
            <a:avLst/>
          </a:prstGeom>
          <a:noFill/>
        </p:spPr>
        <p:txBody>
          <a:bodyPr wrap="none" lIns="0" tIns="0" rIns="0" bIns="0"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花博会主题</a:t>
            </a:r>
          </a:p>
        </p:txBody>
      </p:sp>
      <p:sp>
        <p:nvSpPr>
          <p:cNvPr id="40" name="文本框 39">
            <a:extLst>
              <a:ext uri="{FF2B5EF4-FFF2-40B4-BE49-F238E27FC236}">
                <a16:creationId xmlns:a16="http://schemas.microsoft.com/office/drawing/2014/main" id="{6FAE9300-81F8-65CD-1CD9-DB4EF240A2AC}"/>
              </a:ext>
            </a:extLst>
          </p:cNvPr>
          <p:cNvSpPr txBox="1"/>
          <p:nvPr/>
        </p:nvSpPr>
        <p:spPr>
          <a:xfrm>
            <a:off x="5816805" y="2110146"/>
            <a:ext cx="2077492" cy="276999"/>
          </a:xfrm>
          <a:prstGeom prst="rect">
            <a:avLst/>
          </a:prstGeom>
          <a:noFill/>
        </p:spPr>
        <p:txBody>
          <a:bodyPr wrap="none" lIns="0" tIns="0" rIns="0" bIns="0"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点此输入花博会主题</a:t>
            </a:r>
          </a:p>
        </p:txBody>
      </p:sp>
      <p:sp>
        <p:nvSpPr>
          <p:cNvPr id="41" name="文本框 40">
            <a:extLst>
              <a:ext uri="{FF2B5EF4-FFF2-40B4-BE49-F238E27FC236}">
                <a16:creationId xmlns:a16="http://schemas.microsoft.com/office/drawing/2014/main" id="{F9726EB3-01AC-2696-D8D8-9B4F6DAA5C8E}"/>
              </a:ext>
            </a:extLst>
          </p:cNvPr>
          <p:cNvSpPr txBox="1"/>
          <p:nvPr/>
        </p:nvSpPr>
        <p:spPr>
          <a:xfrm>
            <a:off x="8502450" y="1637157"/>
            <a:ext cx="3089626" cy="969048"/>
          </a:xfrm>
          <a:prstGeom prst="rect">
            <a:avLst/>
          </a:prstGeom>
          <a:noFill/>
        </p:spPr>
        <p:txBody>
          <a:bodyPr wrap="square" lIns="0" tIns="0" rIns="0" bIns="0" rtlCol="0">
            <a:noAutofit/>
          </a:bodyPr>
          <a:lstStyle/>
          <a:p>
            <a:pPr>
              <a:lnSpc>
                <a:spcPct val="120000"/>
              </a:lnSpc>
            </a:pPr>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点此输入花博会主题简单文字介绍展开点此输入花博会主题简单文字介绍展开</a:t>
            </a:r>
          </a:p>
        </p:txBody>
      </p:sp>
      <p:sp>
        <p:nvSpPr>
          <p:cNvPr id="44" name="文本框 43">
            <a:extLst>
              <a:ext uri="{FF2B5EF4-FFF2-40B4-BE49-F238E27FC236}">
                <a16:creationId xmlns:a16="http://schemas.microsoft.com/office/drawing/2014/main" id="{67205173-3147-BB6C-4DFF-2A7D9920C8FB}"/>
              </a:ext>
            </a:extLst>
          </p:cNvPr>
          <p:cNvSpPr txBox="1"/>
          <p:nvPr/>
        </p:nvSpPr>
        <p:spPr>
          <a:xfrm>
            <a:off x="5817757" y="3272228"/>
            <a:ext cx="1538883" cy="307777"/>
          </a:xfrm>
          <a:prstGeom prst="rect">
            <a:avLst/>
          </a:prstGeom>
          <a:noFill/>
        </p:spPr>
        <p:txBody>
          <a:bodyPr wrap="none" lIns="0" tIns="0" rIns="0" bIns="0"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花博会吉祥物</a:t>
            </a:r>
          </a:p>
        </p:txBody>
      </p:sp>
      <p:sp>
        <p:nvSpPr>
          <p:cNvPr id="45" name="文本框 44">
            <a:extLst>
              <a:ext uri="{FF2B5EF4-FFF2-40B4-BE49-F238E27FC236}">
                <a16:creationId xmlns:a16="http://schemas.microsoft.com/office/drawing/2014/main" id="{6986AA37-F3DA-1BA1-F904-D8E2F1046ADD}"/>
              </a:ext>
            </a:extLst>
          </p:cNvPr>
          <p:cNvSpPr txBox="1"/>
          <p:nvPr/>
        </p:nvSpPr>
        <p:spPr>
          <a:xfrm>
            <a:off x="5816805" y="3745217"/>
            <a:ext cx="2077492" cy="276999"/>
          </a:xfrm>
          <a:prstGeom prst="rect">
            <a:avLst/>
          </a:prstGeom>
          <a:noFill/>
        </p:spPr>
        <p:txBody>
          <a:bodyPr wrap="none" lIns="0" tIns="0" rIns="0" bIns="0"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点此输入吉祥物名字</a:t>
            </a:r>
          </a:p>
        </p:txBody>
      </p:sp>
      <p:sp>
        <p:nvSpPr>
          <p:cNvPr id="46" name="文本框 45">
            <a:extLst>
              <a:ext uri="{FF2B5EF4-FFF2-40B4-BE49-F238E27FC236}">
                <a16:creationId xmlns:a16="http://schemas.microsoft.com/office/drawing/2014/main" id="{95F22011-1AB5-1A40-5972-8E48CEDE9EA0}"/>
              </a:ext>
            </a:extLst>
          </p:cNvPr>
          <p:cNvSpPr txBox="1"/>
          <p:nvPr/>
        </p:nvSpPr>
        <p:spPr>
          <a:xfrm>
            <a:off x="8502450" y="3272228"/>
            <a:ext cx="3089626" cy="969048"/>
          </a:xfrm>
          <a:prstGeom prst="rect">
            <a:avLst/>
          </a:prstGeom>
          <a:noFill/>
        </p:spPr>
        <p:txBody>
          <a:bodyPr wrap="square" lIns="0" tIns="0" rIns="0" bIns="0" rtlCol="0">
            <a:noAutofit/>
          </a:bodyPr>
          <a:lstStyle/>
          <a:p>
            <a:pPr>
              <a:lnSpc>
                <a:spcPct val="120000"/>
              </a:lnSpc>
            </a:pPr>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点此输入花博会主题简单文字介绍展开点此输入花博会主题简单文字介绍展开</a:t>
            </a:r>
          </a:p>
        </p:txBody>
      </p:sp>
      <p:sp>
        <p:nvSpPr>
          <p:cNvPr id="48" name="文本框 47">
            <a:extLst>
              <a:ext uri="{FF2B5EF4-FFF2-40B4-BE49-F238E27FC236}">
                <a16:creationId xmlns:a16="http://schemas.microsoft.com/office/drawing/2014/main" id="{D52C8E88-F053-18F6-C52A-C5EB4A3E8345}"/>
              </a:ext>
            </a:extLst>
          </p:cNvPr>
          <p:cNvSpPr txBox="1"/>
          <p:nvPr/>
        </p:nvSpPr>
        <p:spPr>
          <a:xfrm>
            <a:off x="5817757" y="4968638"/>
            <a:ext cx="1795363" cy="307777"/>
          </a:xfrm>
          <a:prstGeom prst="rect">
            <a:avLst/>
          </a:prstGeom>
          <a:noFill/>
        </p:spPr>
        <p:txBody>
          <a:bodyPr wrap="none" lIns="0" tIns="0" rIns="0" bIns="0"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花博会举办地点</a:t>
            </a:r>
          </a:p>
        </p:txBody>
      </p:sp>
      <p:sp>
        <p:nvSpPr>
          <p:cNvPr id="49" name="文本框 48">
            <a:extLst>
              <a:ext uri="{FF2B5EF4-FFF2-40B4-BE49-F238E27FC236}">
                <a16:creationId xmlns:a16="http://schemas.microsoft.com/office/drawing/2014/main" id="{D0C684DD-7C7A-F92E-0F98-2E120F248393}"/>
              </a:ext>
            </a:extLst>
          </p:cNvPr>
          <p:cNvSpPr txBox="1"/>
          <p:nvPr/>
        </p:nvSpPr>
        <p:spPr>
          <a:xfrm>
            <a:off x="5816805" y="5441627"/>
            <a:ext cx="1846659" cy="276999"/>
          </a:xfrm>
          <a:prstGeom prst="rect">
            <a:avLst/>
          </a:prstGeom>
          <a:noFill/>
        </p:spPr>
        <p:txBody>
          <a:bodyPr wrap="none" lIns="0" tIns="0" rIns="0" bIns="0" rtlCol="0">
            <a:no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点此输入时间地点</a:t>
            </a:r>
          </a:p>
        </p:txBody>
      </p:sp>
      <p:sp>
        <p:nvSpPr>
          <p:cNvPr id="50" name="文本框 49">
            <a:extLst>
              <a:ext uri="{FF2B5EF4-FFF2-40B4-BE49-F238E27FC236}">
                <a16:creationId xmlns:a16="http://schemas.microsoft.com/office/drawing/2014/main" id="{0D9414E2-3C25-493F-442B-C35262968A02}"/>
              </a:ext>
            </a:extLst>
          </p:cNvPr>
          <p:cNvSpPr txBox="1"/>
          <p:nvPr/>
        </p:nvSpPr>
        <p:spPr>
          <a:xfrm>
            <a:off x="8502450" y="4968638"/>
            <a:ext cx="3089626" cy="969048"/>
          </a:xfrm>
          <a:prstGeom prst="rect">
            <a:avLst/>
          </a:prstGeom>
          <a:noFill/>
        </p:spPr>
        <p:txBody>
          <a:bodyPr wrap="square" lIns="0" tIns="0" rIns="0" bIns="0" rtlCol="0">
            <a:noAutofit/>
          </a:bodyPr>
          <a:lstStyle/>
          <a:p>
            <a:pPr>
              <a:lnSpc>
                <a:spcPct val="120000"/>
              </a:lnSpc>
            </a:pPr>
            <a:r>
              <a:rPr lang="zh-CN" altLang="en-US" dirty="0">
                <a:solidFill>
                  <a:schemeClr val="accent6">
                    <a:lumMod val="50000"/>
                  </a:schemeClr>
                </a:solidFill>
                <a:latin typeface="微软雅黑" panose="020B0503020204020204" pitchFamily="34" charset="-122"/>
                <a:ea typeface="微软雅黑" panose="020B0503020204020204" pitchFamily="34" charset="-122"/>
              </a:rPr>
              <a:t>点此输入花博会主题简单文字介绍展开点此输入花博会主题简单文字介绍展开</a:t>
            </a:r>
          </a:p>
        </p:txBody>
      </p:sp>
      <p:pic>
        <p:nvPicPr>
          <p:cNvPr id="53" name="图片 52">
            <a:extLst>
              <a:ext uri="{FF2B5EF4-FFF2-40B4-BE49-F238E27FC236}">
                <a16:creationId xmlns:a16="http://schemas.microsoft.com/office/drawing/2014/main" id="{0782569A-29B5-14FF-A006-5DD8EC12A250}"/>
              </a:ext>
            </a:extLst>
          </p:cNvPr>
          <p:cNvPicPr>
            <a:picLocks noChangeAspect="1"/>
          </p:cNvPicPr>
          <p:nvPr/>
        </p:nvPicPr>
        <p:blipFill rotWithShape="1">
          <a:blip r:embed="rId4">
            <a:extLst>
              <a:ext uri="{28A0092B-C50C-407E-A947-70E740481C1C}">
                <a14:useLocalDpi xmlns:a14="http://schemas.microsoft.com/office/drawing/2010/main" val="0"/>
              </a:ext>
            </a:extLst>
          </a:blip>
          <a:srcRect t="42062"/>
          <a:stretch/>
        </p:blipFill>
        <p:spPr>
          <a:xfrm>
            <a:off x="3380870" y="2929111"/>
            <a:ext cx="1846659" cy="1608827"/>
          </a:xfrm>
          <a:prstGeom prst="rect">
            <a:avLst/>
          </a:prstGeom>
        </p:spPr>
      </p:pic>
    </p:spTree>
    <p:extLst>
      <p:ext uri="{BB962C8B-B14F-4D97-AF65-F5344CB8AC3E}">
        <p14:creationId xmlns:p14="http://schemas.microsoft.com/office/powerpoint/2010/main" val="144194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51EB41F5-A617-4F89-89AF-E6ACA906CFF6}"/>
              </a:ext>
            </a:extLst>
          </p:cNvPr>
          <p:cNvSpPr>
            <a:spLocks noGrp="1"/>
          </p:cNvSpPr>
          <p:nvPr>
            <p:ph type="body" sz="quarter" idx="12"/>
          </p:nvPr>
        </p:nvSpPr>
        <p:spPr/>
        <p:txBody>
          <a:bodyPr>
            <a:noAutofit/>
          </a:bodyPr>
          <a:lstStyle/>
          <a:p>
            <a:r>
              <a:rPr lang="en-US" altLang="zh-CN" dirty="0"/>
              <a:t>INTRODUCTION</a:t>
            </a:r>
            <a:endParaRPr lang="zh-CN" altLang="en-US" dirty="0"/>
          </a:p>
        </p:txBody>
      </p:sp>
      <p:sp>
        <p:nvSpPr>
          <p:cNvPr id="4" name="标题 3">
            <a:extLst>
              <a:ext uri="{FF2B5EF4-FFF2-40B4-BE49-F238E27FC236}">
                <a16:creationId xmlns:a16="http://schemas.microsoft.com/office/drawing/2014/main" id="{F575530B-2139-661A-622A-F9823824C6BD}"/>
              </a:ext>
            </a:extLst>
          </p:cNvPr>
          <p:cNvSpPr>
            <a:spLocks noGrp="1"/>
          </p:cNvSpPr>
          <p:nvPr>
            <p:ph type="title"/>
          </p:nvPr>
        </p:nvSpPr>
        <p:spPr/>
        <p:txBody>
          <a:bodyPr>
            <a:noAutofit/>
          </a:bodyPr>
          <a:lstStyle/>
          <a:p>
            <a:r>
              <a:rPr lang="zh-CN" altLang="en-US" dirty="0"/>
              <a:t>本届花博会举办城市简介</a:t>
            </a:r>
          </a:p>
        </p:txBody>
      </p:sp>
      <p:sp>
        <p:nvSpPr>
          <p:cNvPr id="6" name="文本占位符 5">
            <a:extLst>
              <a:ext uri="{FF2B5EF4-FFF2-40B4-BE49-F238E27FC236}">
                <a16:creationId xmlns:a16="http://schemas.microsoft.com/office/drawing/2014/main" id="{4E6CAFCB-7599-CAF0-EAD3-ED5F3070EE4A}"/>
              </a:ext>
            </a:extLst>
          </p:cNvPr>
          <p:cNvSpPr>
            <a:spLocks noGrp="1"/>
          </p:cNvSpPr>
          <p:nvPr>
            <p:ph type="body" sz="quarter" idx="17"/>
          </p:nvPr>
        </p:nvSpPr>
        <p:spPr/>
        <p:txBody>
          <a:bodyPr>
            <a:noAutofit/>
          </a:bodyPr>
          <a:lstStyle/>
          <a:p>
            <a:r>
              <a:rPr lang="en-US" altLang="zh-CN" dirty="0"/>
              <a:t>THE INTRODUCTION OF THE HOST CITY</a:t>
            </a:r>
            <a:endParaRPr lang="zh-CN" altLang="en-US" dirty="0"/>
          </a:p>
        </p:txBody>
      </p:sp>
      <p:grpSp>
        <p:nvGrpSpPr>
          <p:cNvPr id="13" name="组合 12">
            <a:extLst>
              <a:ext uri="{FF2B5EF4-FFF2-40B4-BE49-F238E27FC236}">
                <a16:creationId xmlns:a16="http://schemas.microsoft.com/office/drawing/2014/main" id="{ED6F5514-50F2-36B2-EEF3-815E0E518556}"/>
              </a:ext>
            </a:extLst>
          </p:cNvPr>
          <p:cNvGrpSpPr/>
          <p:nvPr/>
        </p:nvGrpSpPr>
        <p:grpSpPr>
          <a:xfrm>
            <a:off x="371475" y="1416050"/>
            <a:ext cx="11449050" cy="4886325"/>
            <a:chOff x="371475" y="1581150"/>
            <a:chExt cx="11163298" cy="4886325"/>
          </a:xfrm>
        </p:grpSpPr>
        <p:sp>
          <p:nvSpPr>
            <p:cNvPr id="8" name="矩形: 圆角 7">
              <a:extLst>
                <a:ext uri="{FF2B5EF4-FFF2-40B4-BE49-F238E27FC236}">
                  <a16:creationId xmlns:a16="http://schemas.microsoft.com/office/drawing/2014/main" id="{6AC76988-08F5-C6DF-495F-B2E9EA50AB7C}"/>
                </a:ext>
              </a:extLst>
            </p:cNvPr>
            <p:cNvSpPr/>
            <p:nvPr/>
          </p:nvSpPr>
          <p:spPr>
            <a:xfrm>
              <a:off x="371475" y="1581150"/>
              <a:ext cx="5505449" cy="2381250"/>
            </a:xfrm>
            <a:prstGeom prst="roundRect">
              <a:avLst>
                <a:gd name="adj" fmla="val 5473"/>
              </a:avLst>
            </a:prstGeom>
            <a:gradFill flip="none" rotWithShape="1">
              <a:gsLst>
                <a:gs pos="100000">
                  <a:schemeClr val="accent6">
                    <a:lumMod val="50000"/>
                  </a:schemeClr>
                </a:gs>
                <a:gs pos="0">
                  <a:schemeClr val="accent6">
                    <a:lumMod val="75000"/>
                    <a:alpha val="67000"/>
                  </a:schemeClr>
                </a:gs>
              </a:gsLst>
              <a:lin ang="2700000" scaled="1"/>
              <a:tileRect/>
            </a:gradFill>
            <a:ln>
              <a:noFill/>
            </a:ln>
            <a:effectLst>
              <a:outerShdw blurRad="304800" dist="38100" dir="5400000" algn="t"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0" name="矩形: 圆角 9">
              <a:extLst>
                <a:ext uri="{FF2B5EF4-FFF2-40B4-BE49-F238E27FC236}">
                  <a16:creationId xmlns:a16="http://schemas.microsoft.com/office/drawing/2014/main" id="{100B5F05-3B6C-A2CC-037B-BA6EF71CF3E7}"/>
                </a:ext>
              </a:extLst>
            </p:cNvPr>
            <p:cNvSpPr/>
            <p:nvPr/>
          </p:nvSpPr>
          <p:spPr>
            <a:xfrm>
              <a:off x="371475" y="4086225"/>
              <a:ext cx="5505449" cy="2381250"/>
            </a:xfrm>
            <a:prstGeom prst="roundRect">
              <a:avLst>
                <a:gd name="adj" fmla="val 5473"/>
              </a:avLst>
            </a:prstGeom>
            <a:gradFill flip="none" rotWithShape="1">
              <a:gsLst>
                <a:gs pos="100000">
                  <a:schemeClr val="accent6">
                    <a:lumMod val="50000"/>
                  </a:schemeClr>
                </a:gs>
                <a:gs pos="0">
                  <a:schemeClr val="accent6">
                    <a:lumMod val="75000"/>
                    <a:alpha val="67000"/>
                  </a:schemeClr>
                </a:gs>
              </a:gsLst>
              <a:lin ang="2700000" scaled="1"/>
              <a:tileRect/>
            </a:gradFill>
            <a:ln>
              <a:noFill/>
            </a:ln>
            <a:effectLst>
              <a:outerShdw blurRad="304800" dist="38100" dir="5400000" algn="t"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1" name="矩形: 圆角 10">
              <a:extLst>
                <a:ext uri="{FF2B5EF4-FFF2-40B4-BE49-F238E27FC236}">
                  <a16:creationId xmlns:a16="http://schemas.microsoft.com/office/drawing/2014/main" id="{B9F903BD-36F0-B8E0-2EA9-4F3EFC7D88E7}"/>
                </a:ext>
              </a:extLst>
            </p:cNvPr>
            <p:cNvSpPr/>
            <p:nvPr/>
          </p:nvSpPr>
          <p:spPr>
            <a:xfrm>
              <a:off x="6029324" y="4086225"/>
              <a:ext cx="5505449" cy="2381250"/>
            </a:xfrm>
            <a:prstGeom prst="roundRect">
              <a:avLst>
                <a:gd name="adj" fmla="val 5473"/>
              </a:avLst>
            </a:prstGeom>
            <a:gradFill flip="none" rotWithShape="1">
              <a:gsLst>
                <a:gs pos="100000">
                  <a:schemeClr val="accent6">
                    <a:lumMod val="50000"/>
                  </a:schemeClr>
                </a:gs>
                <a:gs pos="0">
                  <a:schemeClr val="accent6">
                    <a:lumMod val="75000"/>
                    <a:alpha val="67000"/>
                  </a:schemeClr>
                </a:gs>
              </a:gsLst>
              <a:lin ang="2700000" scaled="1"/>
              <a:tileRect/>
            </a:gradFill>
            <a:ln>
              <a:noFill/>
            </a:ln>
            <a:effectLst>
              <a:outerShdw blurRad="304800" dist="38100" dir="5400000" algn="t"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12" name="矩形: 圆角 11">
              <a:extLst>
                <a:ext uri="{FF2B5EF4-FFF2-40B4-BE49-F238E27FC236}">
                  <a16:creationId xmlns:a16="http://schemas.microsoft.com/office/drawing/2014/main" id="{B5613FD4-FCE3-1F20-D43F-C59BEFF24B59}"/>
                </a:ext>
              </a:extLst>
            </p:cNvPr>
            <p:cNvSpPr/>
            <p:nvPr/>
          </p:nvSpPr>
          <p:spPr>
            <a:xfrm>
              <a:off x="6029324" y="1581150"/>
              <a:ext cx="5505449" cy="2381250"/>
            </a:xfrm>
            <a:prstGeom prst="roundRect">
              <a:avLst>
                <a:gd name="adj" fmla="val 5473"/>
              </a:avLst>
            </a:prstGeom>
            <a:gradFill flip="none" rotWithShape="1">
              <a:gsLst>
                <a:gs pos="100000">
                  <a:schemeClr val="accent6">
                    <a:lumMod val="50000"/>
                  </a:schemeClr>
                </a:gs>
                <a:gs pos="0">
                  <a:schemeClr val="accent6">
                    <a:lumMod val="75000"/>
                    <a:alpha val="67000"/>
                  </a:schemeClr>
                </a:gs>
              </a:gsLst>
              <a:lin ang="2700000" scaled="1"/>
              <a:tileRect/>
            </a:gradFill>
            <a:ln>
              <a:noFill/>
            </a:ln>
            <a:effectLst>
              <a:outerShdw blurRad="304800" dist="38100" dir="5400000" algn="t" rotWithShape="0">
                <a:schemeClr val="accent6">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14" name="文本框 13">
            <a:extLst>
              <a:ext uri="{FF2B5EF4-FFF2-40B4-BE49-F238E27FC236}">
                <a16:creationId xmlns:a16="http://schemas.microsoft.com/office/drawing/2014/main" id="{50F0D306-9851-B017-67B7-67867A8A7A37}"/>
              </a:ext>
            </a:extLst>
          </p:cNvPr>
          <p:cNvSpPr txBox="1"/>
          <p:nvPr/>
        </p:nvSpPr>
        <p:spPr>
          <a:xfrm>
            <a:off x="838200" y="1610889"/>
            <a:ext cx="1723549"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地理位置优越</a:t>
            </a:r>
          </a:p>
        </p:txBody>
      </p:sp>
      <p:sp>
        <p:nvSpPr>
          <p:cNvPr id="15" name="文本框 14">
            <a:extLst>
              <a:ext uri="{FF2B5EF4-FFF2-40B4-BE49-F238E27FC236}">
                <a16:creationId xmlns:a16="http://schemas.microsoft.com/office/drawing/2014/main" id="{173EBACF-E974-D0BC-B9B8-ECF5783EBE02}"/>
              </a:ext>
            </a:extLst>
          </p:cNvPr>
          <p:cNvSpPr txBox="1"/>
          <p:nvPr/>
        </p:nvSpPr>
        <p:spPr>
          <a:xfrm>
            <a:off x="838199" y="2087199"/>
            <a:ext cx="4962526" cy="1726178"/>
          </a:xfrm>
          <a:prstGeom prst="rect">
            <a:avLst/>
          </a:prstGeom>
          <a:noFill/>
        </p:spPr>
        <p:txBody>
          <a:bodyPr wrap="square" rtlCol="0">
            <a:noAutofit/>
          </a:bodyPr>
          <a:lstStyle/>
          <a:p>
            <a:pPr>
              <a:lnSpc>
                <a:spcPct val="120000"/>
              </a:lnSpc>
            </a:pPr>
            <a:r>
              <a:rPr lang="zh-CN" altLang="en-US" dirty="0">
                <a:solidFill>
                  <a:schemeClr val="accent6">
                    <a:lumMod val="20000"/>
                    <a:lumOff val="80000"/>
                  </a:schemeClr>
                </a:solidFill>
                <a:latin typeface="微软雅黑" panose="020B0503020204020204" pitchFamily="34" charset="-122"/>
                <a:ea typeface="微软雅黑" panose="020B0503020204020204" pitchFamily="34" charset="-122"/>
              </a:rPr>
              <a:t>地理位置优越的表现在此输入地理位置优越的表现在此输入地理位置优越的表现在此输入地理位置优越的表现在此输入地理位置优越的表现在此输入地理位置优越的表现在此输入</a:t>
            </a:r>
          </a:p>
          <a:p>
            <a:pP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22EBA848-1399-6895-7A88-9A2A177127D4}"/>
              </a:ext>
            </a:extLst>
          </p:cNvPr>
          <p:cNvSpPr txBox="1"/>
          <p:nvPr/>
        </p:nvSpPr>
        <p:spPr>
          <a:xfrm>
            <a:off x="6558006" y="1615288"/>
            <a:ext cx="1210588"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交通发达</a:t>
            </a:r>
          </a:p>
        </p:txBody>
      </p:sp>
      <p:sp>
        <p:nvSpPr>
          <p:cNvPr id="18" name="文本框 17">
            <a:extLst>
              <a:ext uri="{FF2B5EF4-FFF2-40B4-BE49-F238E27FC236}">
                <a16:creationId xmlns:a16="http://schemas.microsoft.com/office/drawing/2014/main" id="{EA1346BF-2ABF-C784-DB98-028D204D5503}"/>
              </a:ext>
            </a:extLst>
          </p:cNvPr>
          <p:cNvSpPr txBox="1"/>
          <p:nvPr/>
        </p:nvSpPr>
        <p:spPr>
          <a:xfrm>
            <a:off x="6558006" y="2087199"/>
            <a:ext cx="4962526" cy="1726178"/>
          </a:xfrm>
          <a:prstGeom prst="rect">
            <a:avLst/>
          </a:prstGeom>
          <a:noFill/>
        </p:spPr>
        <p:txBody>
          <a:bodyPr wrap="square" rtlCol="0">
            <a:noAutofit/>
          </a:bodyPr>
          <a:lstStyle/>
          <a:p>
            <a:pPr>
              <a:lnSpc>
                <a:spcPct val="120000"/>
              </a:lnSpc>
            </a:pPr>
            <a:r>
              <a:rPr lang="zh-CN" altLang="en-US" dirty="0">
                <a:solidFill>
                  <a:schemeClr val="accent6">
                    <a:lumMod val="20000"/>
                    <a:lumOff val="80000"/>
                  </a:schemeClr>
                </a:solidFill>
                <a:latin typeface="微软雅黑" panose="020B0503020204020204" pitchFamily="34" charset="-122"/>
                <a:ea typeface="微软雅黑" panose="020B0503020204020204" pitchFamily="34" charset="-122"/>
              </a:rPr>
              <a:t>交通发达的表现在此输入交通发达的表现在此输入交通发达的表现在此输入交通发达的表现在此输入交通发达的表现在此输入交通发达的表现在此输入</a:t>
            </a:r>
          </a:p>
          <a:p>
            <a:pP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74EEBC21-2231-4449-CF22-24DC55FAF055}"/>
              </a:ext>
            </a:extLst>
          </p:cNvPr>
          <p:cNvSpPr txBox="1"/>
          <p:nvPr/>
        </p:nvSpPr>
        <p:spPr>
          <a:xfrm>
            <a:off x="791347" y="4115964"/>
            <a:ext cx="1723549"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知名旅游城市</a:t>
            </a:r>
          </a:p>
        </p:txBody>
      </p:sp>
      <p:sp>
        <p:nvSpPr>
          <p:cNvPr id="22" name="文本框 21">
            <a:extLst>
              <a:ext uri="{FF2B5EF4-FFF2-40B4-BE49-F238E27FC236}">
                <a16:creationId xmlns:a16="http://schemas.microsoft.com/office/drawing/2014/main" id="{2AF6DC42-9FFC-1815-997B-4AD8DD9E8AE9}"/>
              </a:ext>
            </a:extLst>
          </p:cNvPr>
          <p:cNvSpPr txBox="1"/>
          <p:nvPr/>
        </p:nvSpPr>
        <p:spPr>
          <a:xfrm>
            <a:off x="791346" y="4592274"/>
            <a:ext cx="4962526" cy="1726178"/>
          </a:xfrm>
          <a:prstGeom prst="rect">
            <a:avLst/>
          </a:prstGeom>
          <a:noFill/>
        </p:spPr>
        <p:txBody>
          <a:bodyPr wrap="square" rtlCol="0">
            <a:noAutofit/>
          </a:bodyPr>
          <a:lstStyle/>
          <a:p>
            <a:pPr>
              <a:lnSpc>
                <a:spcPct val="120000"/>
              </a:lnSpc>
            </a:pPr>
            <a:r>
              <a:rPr lang="zh-CN" altLang="en-US" dirty="0">
                <a:solidFill>
                  <a:schemeClr val="accent6">
                    <a:lumMod val="20000"/>
                    <a:lumOff val="80000"/>
                  </a:schemeClr>
                </a:solidFill>
                <a:latin typeface="微软雅黑" panose="020B0503020204020204" pitchFamily="34" charset="-122"/>
                <a:ea typeface="微软雅黑" panose="020B0503020204020204" pitchFamily="34" charset="-122"/>
              </a:rPr>
              <a:t>知名旅游城市的表现在此输入知名旅游城市的表现在此输入知名旅游城市的表现在此输入知名旅游城市的表现在此输入知名旅游城市的表现在此输入知名旅游城市的表现在此输入</a:t>
            </a:r>
          </a:p>
          <a:p>
            <a:pP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17D06167-4192-65BB-E73A-B204A445659D}"/>
              </a:ext>
            </a:extLst>
          </p:cNvPr>
          <p:cNvSpPr txBox="1"/>
          <p:nvPr/>
        </p:nvSpPr>
        <p:spPr>
          <a:xfrm>
            <a:off x="6511153" y="4120363"/>
            <a:ext cx="1210588"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气候宜人</a:t>
            </a:r>
          </a:p>
        </p:txBody>
      </p:sp>
      <p:sp>
        <p:nvSpPr>
          <p:cNvPr id="24" name="文本框 23">
            <a:extLst>
              <a:ext uri="{FF2B5EF4-FFF2-40B4-BE49-F238E27FC236}">
                <a16:creationId xmlns:a16="http://schemas.microsoft.com/office/drawing/2014/main" id="{9F9960EE-D6F0-2495-DE22-CDB21EAAD811}"/>
              </a:ext>
            </a:extLst>
          </p:cNvPr>
          <p:cNvSpPr txBox="1"/>
          <p:nvPr/>
        </p:nvSpPr>
        <p:spPr>
          <a:xfrm>
            <a:off x="6511153" y="4592274"/>
            <a:ext cx="4962526" cy="1726178"/>
          </a:xfrm>
          <a:prstGeom prst="rect">
            <a:avLst/>
          </a:prstGeom>
          <a:noFill/>
        </p:spPr>
        <p:txBody>
          <a:bodyPr wrap="square" rtlCol="0">
            <a:noAutofit/>
          </a:bodyPr>
          <a:lstStyle/>
          <a:p>
            <a:pPr>
              <a:lnSpc>
                <a:spcPct val="120000"/>
              </a:lnSpc>
            </a:pPr>
            <a:r>
              <a:rPr lang="zh-CN" altLang="en-US" dirty="0">
                <a:solidFill>
                  <a:schemeClr val="accent6">
                    <a:lumMod val="20000"/>
                    <a:lumOff val="80000"/>
                  </a:schemeClr>
                </a:solidFill>
                <a:latin typeface="微软雅黑" panose="020B0503020204020204" pitchFamily="34" charset="-122"/>
                <a:ea typeface="微软雅黑" panose="020B0503020204020204" pitchFamily="34" charset="-122"/>
              </a:rPr>
              <a:t>气候宜人优越的表现在此输入气候宜人优越的表现在此输入气候宜人优越的表现在此输入气候宜人优越的表现在此输入气候宜人优越的表现在此输入气候宜人优越的表现在此输入</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2115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a:extLst>
              <a:ext uri="{FF2B5EF4-FFF2-40B4-BE49-F238E27FC236}">
                <a16:creationId xmlns:a16="http://schemas.microsoft.com/office/drawing/2014/main" id="{01E6E417-63FA-358F-8DC7-62120CE61205}"/>
              </a:ext>
            </a:extLst>
          </p:cNvPr>
          <p:cNvGrpSpPr/>
          <p:nvPr/>
        </p:nvGrpSpPr>
        <p:grpSpPr>
          <a:xfrm>
            <a:off x="352424" y="1450975"/>
            <a:ext cx="5400675" cy="4781550"/>
            <a:chOff x="352424" y="1514475"/>
            <a:chExt cx="5400675" cy="4781550"/>
          </a:xfrm>
        </p:grpSpPr>
        <p:sp>
          <p:nvSpPr>
            <p:cNvPr id="11" name="矩形: 圆角 10">
              <a:extLst>
                <a:ext uri="{FF2B5EF4-FFF2-40B4-BE49-F238E27FC236}">
                  <a16:creationId xmlns:a16="http://schemas.microsoft.com/office/drawing/2014/main" id="{8CCAE84E-CB60-E81D-1D0B-D7DEA31BC779}"/>
                </a:ext>
              </a:extLst>
            </p:cNvPr>
            <p:cNvSpPr/>
            <p:nvPr/>
          </p:nvSpPr>
          <p:spPr>
            <a:xfrm>
              <a:off x="352424" y="1514475"/>
              <a:ext cx="5400675" cy="4781550"/>
            </a:xfrm>
            <a:prstGeom prst="roundRect">
              <a:avLst>
                <a:gd name="adj" fmla="val 1740"/>
              </a:avLst>
            </a:prstGeom>
            <a:solidFill>
              <a:schemeClr val="accent6">
                <a:lumMod val="75000"/>
              </a:schemeClr>
            </a:solidFill>
            <a:ln>
              <a:noFill/>
            </a:ln>
            <a:effectLst>
              <a:outerShdw blurRad="254000" sx="102000" sy="102000" algn="ctr"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8" name="矩形: 圆角 27">
              <a:extLst>
                <a:ext uri="{FF2B5EF4-FFF2-40B4-BE49-F238E27FC236}">
                  <a16:creationId xmlns:a16="http://schemas.microsoft.com/office/drawing/2014/main" id="{975EFBD6-49C8-05AA-45CD-661279B77C20}"/>
                </a:ext>
              </a:extLst>
            </p:cNvPr>
            <p:cNvSpPr/>
            <p:nvPr/>
          </p:nvSpPr>
          <p:spPr>
            <a:xfrm>
              <a:off x="681036" y="4511983"/>
              <a:ext cx="1376364" cy="452941"/>
            </a:xfrm>
            <a:prstGeom prst="roundRect">
              <a:avLst>
                <a:gd name="adj" fmla="val 3394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0" name="矩形: 圆角 29">
              <a:extLst>
                <a:ext uri="{FF2B5EF4-FFF2-40B4-BE49-F238E27FC236}">
                  <a16:creationId xmlns:a16="http://schemas.microsoft.com/office/drawing/2014/main" id="{F94D74EC-E1DD-7433-313E-BD44F8BF93AB}"/>
                </a:ext>
              </a:extLst>
            </p:cNvPr>
            <p:cNvSpPr/>
            <p:nvPr/>
          </p:nvSpPr>
          <p:spPr>
            <a:xfrm>
              <a:off x="2153046" y="4511983"/>
              <a:ext cx="1376364" cy="452941"/>
            </a:xfrm>
            <a:prstGeom prst="roundRect">
              <a:avLst>
                <a:gd name="adj" fmla="val 3394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1" name="矩形: 圆角 30">
              <a:extLst>
                <a:ext uri="{FF2B5EF4-FFF2-40B4-BE49-F238E27FC236}">
                  <a16:creationId xmlns:a16="http://schemas.microsoft.com/office/drawing/2014/main" id="{B072F395-BCFD-FD4E-8201-04ADF10D7E9F}"/>
                </a:ext>
              </a:extLst>
            </p:cNvPr>
            <p:cNvSpPr/>
            <p:nvPr/>
          </p:nvSpPr>
          <p:spPr>
            <a:xfrm>
              <a:off x="3625056" y="4511983"/>
              <a:ext cx="1376364" cy="452941"/>
            </a:xfrm>
            <a:prstGeom prst="roundRect">
              <a:avLst>
                <a:gd name="adj" fmla="val 3394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2" name="矩形: 圆角 31">
              <a:extLst>
                <a:ext uri="{FF2B5EF4-FFF2-40B4-BE49-F238E27FC236}">
                  <a16:creationId xmlns:a16="http://schemas.microsoft.com/office/drawing/2014/main" id="{F9D66BB5-D4CC-9730-DF81-AE1BBE9C5031}"/>
                </a:ext>
              </a:extLst>
            </p:cNvPr>
            <p:cNvSpPr/>
            <p:nvPr/>
          </p:nvSpPr>
          <p:spPr>
            <a:xfrm>
              <a:off x="681036" y="5177838"/>
              <a:ext cx="1692000" cy="452941"/>
            </a:xfrm>
            <a:prstGeom prst="roundRect">
              <a:avLst>
                <a:gd name="adj" fmla="val 3394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3" name="矩形: 圆角 32">
              <a:extLst>
                <a:ext uri="{FF2B5EF4-FFF2-40B4-BE49-F238E27FC236}">
                  <a16:creationId xmlns:a16="http://schemas.microsoft.com/office/drawing/2014/main" id="{58B8F9B3-D033-C5A5-224D-9639EBF0BEF8}"/>
                </a:ext>
              </a:extLst>
            </p:cNvPr>
            <p:cNvSpPr/>
            <p:nvPr/>
          </p:nvSpPr>
          <p:spPr>
            <a:xfrm>
              <a:off x="2481420" y="5181167"/>
              <a:ext cx="2520000" cy="452941"/>
            </a:xfrm>
            <a:prstGeom prst="roundRect">
              <a:avLst>
                <a:gd name="adj" fmla="val 3394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sp>
        <p:nvSpPr>
          <p:cNvPr id="56" name="文本占位符 55">
            <a:extLst>
              <a:ext uri="{FF2B5EF4-FFF2-40B4-BE49-F238E27FC236}">
                <a16:creationId xmlns:a16="http://schemas.microsoft.com/office/drawing/2014/main" id="{157E8FC6-7879-1F4C-2856-4294A14A112D}"/>
              </a:ext>
            </a:extLst>
          </p:cNvPr>
          <p:cNvSpPr>
            <a:spLocks noGrp="1"/>
          </p:cNvSpPr>
          <p:nvPr>
            <p:ph type="body" sz="quarter" idx="12"/>
          </p:nvPr>
        </p:nvSpPr>
        <p:spPr/>
        <p:txBody>
          <a:bodyPr>
            <a:noAutofit/>
          </a:bodyPr>
          <a:lstStyle/>
          <a:p>
            <a:r>
              <a:rPr lang="en-US" altLang="zh-CN" dirty="0"/>
              <a:t>INTRODUCTION</a:t>
            </a:r>
            <a:endParaRPr lang="zh-CN" altLang="en-US" dirty="0"/>
          </a:p>
        </p:txBody>
      </p:sp>
      <p:sp>
        <p:nvSpPr>
          <p:cNvPr id="5" name="标题 4">
            <a:extLst>
              <a:ext uri="{FF2B5EF4-FFF2-40B4-BE49-F238E27FC236}">
                <a16:creationId xmlns:a16="http://schemas.microsoft.com/office/drawing/2014/main" id="{F87C6CC5-9063-0BC9-E331-6C642ECA8529}"/>
              </a:ext>
            </a:extLst>
          </p:cNvPr>
          <p:cNvSpPr>
            <a:spLocks noGrp="1"/>
          </p:cNvSpPr>
          <p:nvPr>
            <p:ph type="title"/>
          </p:nvPr>
        </p:nvSpPr>
        <p:spPr/>
        <p:txBody>
          <a:bodyPr>
            <a:noAutofit/>
          </a:bodyPr>
          <a:lstStyle/>
          <a:p>
            <a:r>
              <a:rPr lang="zh-CN" altLang="en-US" dirty="0"/>
              <a:t>展馆设计团队介绍</a:t>
            </a:r>
          </a:p>
        </p:txBody>
      </p:sp>
      <p:sp>
        <p:nvSpPr>
          <p:cNvPr id="57" name="文本占位符 56">
            <a:extLst>
              <a:ext uri="{FF2B5EF4-FFF2-40B4-BE49-F238E27FC236}">
                <a16:creationId xmlns:a16="http://schemas.microsoft.com/office/drawing/2014/main" id="{BA192919-1CB6-874F-676D-0FD27958B3B7}"/>
              </a:ext>
            </a:extLst>
          </p:cNvPr>
          <p:cNvSpPr>
            <a:spLocks noGrp="1"/>
          </p:cNvSpPr>
          <p:nvPr>
            <p:ph type="body" sz="quarter" idx="17"/>
          </p:nvPr>
        </p:nvSpPr>
        <p:spPr/>
        <p:txBody>
          <a:bodyPr>
            <a:noAutofit/>
          </a:bodyPr>
          <a:lstStyle/>
          <a:p>
            <a:r>
              <a:rPr lang="en-US" altLang="zh-CN" dirty="0"/>
              <a:t>THE INTRODUCTION OF THE DESIGN TEAM</a:t>
            </a:r>
            <a:endParaRPr lang="zh-CN" altLang="en-US" dirty="0"/>
          </a:p>
        </p:txBody>
      </p:sp>
      <p:sp>
        <p:nvSpPr>
          <p:cNvPr id="13" name="标题 4">
            <a:extLst>
              <a:ext uri="{FF2B5EF4-FFF2-40B4-BE49-F238E27FC236}">
                <a16:creationId xmlns:a16="http://schemas.microsoft.com/office/drawing/2014/main" id="{52B255E7-7BBA-8B89-2A62-0C468B5101CC}"/>
              </a:ext>
            </a:extLst>
          </p:cNvPr>
          <p:cNvSpPr txBox="1">
            <a:spLocks/>
          </p:cNvSpPr>
          <p:nvPr/>
        </p:nvSpPr>
        <p:spPr>
          <a:xfrm>
            <a:off x="581025" y="1803009"/>
            <a:ext cx="4248150"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展馆设计团队名</a:t>
            </a:r>
          </a:p>
        </p:txBody>
      </p:sp>
      <p:grpSp>
        <p:nvGrpSpPr>
          <p:cNvPr id="55" name="组合 54">
            <a:extLst>
              <a:ext uri="{FF2B5EF4-FFF2-40B4-BE49-F238E27FC236}">
                <a16:creationId xmlns:a16="http://schemas.microsoft.com/office/drawing/2014/main" id="{22CFC363-011F-911C-F835-F830CD07C82A}"/>
              </a:ext>
            </a:extLst>
          </p:cNvPr>
          <p:cNvGrpSpPr/>
          <p:nvPr/>
        </p:nvGrpSpPr>
        <p:grpSpPr>
          <a:xfrm>
            <a:off x="6097587" y="1450975"/>
            <a:ext cx="5741990" cy="4781550"/>
            <a:chOff x="6097587" y="1514475"/>
            <a:chExt cx="5741990" cy="4781550"/>
          </a:xfrm>
        </p:grpSpPr>
        <p:sp>
          <p:nvSpPr>
            <p:cNvPr id="23" name="任意多边形: 形状 22">
              <a:extLst>
                <a:ext uri="{FF2B5EF4-FFF2-40B4-BE49-F238E27FC236}">
                  <a16:creationId xmlns:a16="http://schemas.microsoft.com/office/drawing/2014/main" id="{DF8ED469-3EEF-C955-FB29-5E09FC9DF09B}"/>
                </a:ext>
              </a:extLst>
            </p:cNvPr>
            <p:cNvSpPr/>
            <p:nvPr/>
          </p:nvSpPr>
          <p:spPr>
            <a:xfrm>
              <a:off x="6867527" y="1514475"/>
              <a:ext cx="4972050" cy="1428750"/>
            </a:xfrm>
            <a:custGeom>
              <a:avLst/>
              <a:gdLst>
                <a:gd name="connsiteX0" fmla="*/ 47635 w 4972050"/>
                <a:gd name="connsiteY0" fmla="*/ 0 h 1428750"/>
                <a:gd name="connsiteX1" fmla="*/ 4924415 w 4972050"/>
                <a:gd name="connsiteY1" fmla="*/ 0 h 1428750"/>
                <a:gd name="connsiteX2" fmla="*/ 4972050 w 4972050"/>
                <a:gd name="connsiteY2" fmla="*/ 47635 h 1428750"/>
                <a:gd name="connsiteX3" fmla="*/ 4972050 w 4972050"/>
                <a:gd name="connsiteY3" fmla="*/ 1381115 h 1428750"/>
                <a:gd name="connsiteX4" fmla="*/ 4924415 w 4972050"/>
                <a:gd name="connsiteY4" fmla="*/ 1428750 h 1428750"/>
                <a:gd name="connsiteX5" fmla="*/ 47635 w 4972050"/>
                <a:gd name="connsiteY5" fmla="*/ 1428750 h 1428750"/>
                <a:gd name="connsiteX6" fmla="*/ 0 w 4972050"/>
                <a:gd name="connsiteY6" fmla="*/ 1381115 h 1428750"/>
                <a:gd name="connsiteX7" fmla="*/ 0 w 4972050"/>
                <a:gd name="connsiteY7" fmla="*/ 1306977 h 1428750"/>
                <a:gd name="connsiteX8" fmla="*/ 83076 w 4972050"/>
                <a:gd name="connsiteY8" fmla="*/ 1281189 h 1428750"/>
                <a:gd name="connsiteX9" fmla="*/ 458785 w 4972050"/>
                <a:gd name="connsiteY9" fmla="*/ 714375 h 1428750"/>
                <a:gd name="connsiteX10" fmla="*/ 83076 w 4972050"/>
                <a:gd name="connsiteY10" fmla="*/ 147561 h 1428750"/>
                <a:gd name="connsiteX11" fmla="*/ 0 w 4972050"/>
                <a:gd name="connsiteY11" fmla="*/ 121773 h 1428750"/>
                <a:gd name="connsiteX12" fmla="*/ 0 w 4972050"/>
                <a:gd name="connsiteY12" fmla="*/ 47635 h 1428750"/>
                <a:gd name="connsiteX13" fmla="*/ 47635 w 4972050"/>
                <a:gd name="connsiteY13"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2050" h="1428750">
                  <a:moveTo>
                    <a:pt x="47635" y="0"/>
                  </a:moveTo>
                  <a:lnTo>
                    <a:pt x="4924415" y="0"/>
                  </a:lnTo>
                  <a:cubicBezTo>
                    <a:pt x="4950723" y="0"/>
                    <a:pt x="4972050" y="21327"/>
                    <a:pt x="4972050" y="47635"/>
                  </a:cubicBezTo>
                  <a:lnTo>
                    <a:pt x="4972050" y="1381115"/>
                  </a:lnTo>
                  <a:cubicBezTo>
                    <a:pt x="4972050" y="1407423"/>
                    <a:pt x="4950723" y="1428750"/>
                    <a:pt x="4924415" y="1428750"/>
                  </a:cubicBezTo>
                  <a:lnTo>
                    <a:pt x="47635" y="1428750"/>
                  </a:lnTo>
                  <a:cubicBezTo>
                    <a:pt x="21327" y="1428750"/>
                    <a:pt x="0" y="1407423"/>
                    <a:pt x="0" y="1381115"/>
                  </a:cubicBezTo>
                  <a:lnTo>
                    <a:pt x="0" y="1306977"/>
                  </a:lnTo>
                  <a:lnTo>
                    <a:pt x="83076" y="1281189"/>
                  </a:lnTo>
                  <a:cubicBezTo>
                    <a:pt x="303864" y="1187803"/>
                    <a:pt x="458785" y="969181"/>
                    <a:pt x="458785" y="714375"/>
                  </a:cubicBezTo>
                  <a:cubicBezTo>
                    <a:pt x="458785" y="459569"/>
                    <a:pt x="303864" y="240947"/>
                    <a:pt x="83076" y="147561"/>
                  </a:cubicBezTo>
                  <a:lnTo>
                    <a:pt x="0" y="121773"/>
                  </a:lnTo>
                  <a:lnTo>
                    <a:pt x="0" y="47635"/>
                  </a:lnTo>
                  <a:cubicBezTo>
                    <a:pt x="0" y="21327"/>
                    <a:pt x="21327" y="0"/>
                    <a:pt x="47635" y="0"/>
                  </a:cubicBezTo>
                  <a:close/>
                </a:path>
              </a:pathLst>
            </a:custGeom>
            <a:solidFill>
              <a:schemeClr val="accent6">
                <a:lumMod val="75000"/>
              </a:schemeClr>
            </a:solidFill>
            <a:ln>
              <a:noFill/>
            </a:ln>
            <a:effectLst>
              <a:outerShdw blurRad="254000" sx="102000" sy="102000" algn="ctr"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4" name="任意多边形: 形状 23">
              <a:extLst>
                <a:ext uri="{FF2B5EF4-FFF2-40B4-BE49-F238E27FC236}">
                  <a16:creationId xmlns:a16="http://schemas.microsoft.com/office/drawing/2014/main" id="{5216F671-D1F9-BEB1-C665-B1E7FAE0FEE3}"/>
                </a:ext>
              </a:extLst>
            </p:cNvPr>
            <p:cNvSpPr/>
            <p:nvPr/>
          </p:nvSpPr>
          <p:spPr>
            <a:xfrm>
              <a:off x="6867525" y="3190875"/>
              <a:ext cx="4972050" cy="1428750"/>
            </a:xfrm>
            <a:custGeom>
              <a:avLst/>
              <a:gdLst>
                <a:gd name="connsiteX0" fmla="*/ 47635 w 4972050"/>
                <a:gd name="connsiteY0" fmla="*/ 0 h 1428750"/>
                <a:gd name="connsiteX1" fmla="*/ 4924415 w 4972050"/>
                <a:gd name="connsiteY1" fmla="*/ 0 h 1428750"/>
                <a:gd name="connsiteX2" fmla="*/ 4972050 w 4972050"/>
                <a:gd name="connsiteY2" fmla="*/ 47635 h 1428750"/>
                <a:gd name="connsiteX3" fmla="*/ 4972050 w 4972050"/>
                <a:gd name="connsiteY3" fmla="*/ 1381115 h 1428750"/>
                <a:gd name="connsiteX4" fmla="*/ 4924415 w 4972050"/>
                <a:gd name="connsiteY4" fmla="*/ 1428750 h 1428750"/>
                <a:gd name="connsiteX5" fmla="*/ 47635 w 4972050"/>
                <a:gd name="connsiteY5" fmla="*/ 1428750 h 1428750"/>
                <a:gd name="connsiteX6" fmla="*/ 0 w 4972050"/>
                <a:gd name="connsiteY6" fmla="*/ 1381115 h 1428750"/>
                <a:gd name="connsiteX7" fmla="*/ 0 w 4972050"/>
                <a:gd name="connsiteY7" fmla="*/ 1306978 h 1428750"/>
                <a:gd name="connsiteX8" fmla="*/ 83078 w 4972050"/>
                <a:gd name="connsiteY8" fmla="*/ 1281189 h 1428750"/>
                <a:gd name="connsiteX9" fmla="*/ 458787 w 4972050"/>
                <a:gd name="connsiteY9" fmla="*/ 714375 h 1428750"/>
                <a:gd name="connsiteX10" fmla="*/ 83078 w 4972050"/>
                <a:gd name="connsiteY10" fmla="*/ 147561 h 1428750"/>
                <a:gd name="connsiteX11" fmla="*/ 0 w 4972050"/>
                <a:gd name="connsiteY11" fmla="*/ 121773 h 1428750"/>
                <a:gd name="connsiteX12" fmla="*/ 0 w 4972050"/>
                <a:gd name="connsiteY12" fmla="*/ 47635 h 1428750"/>
                <a:gd name="connsiteX13" fmla="*/ 47635 w 4972050"/>
                <a:gd name="connsiteY13"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2050" h="1428750">
                  <a:moveTo>
                    <a:pt x="47635" y="0"/>
                  </a:moveTo>
                  <a:lnTo>
                    <a:pt x="4924415" y="0"/>
                  </a:lnTo>
                  <a:cubicBezTo>
                    <a:pt x="4950723" y="0"/>
                    <a:pt x="4972050" y="21327"/>
                    <a:pt x="4972050" y="47635"/>
                  </a:cubicBezTo>
                  <a:lnTo>
                    <a:pt x="4972050" y="1381115"/>
                  </a:lnTo>
                  <a:cubicBezTo>
                    <a:pt x="4972050" y="1407423"/>
                    <a:pt x="4950723" y="1428750"/>
                    <a:pt x="4924415" y="1428750"/>
                  </a:cubicBezTo>
                  <a:lnTo>
                    <a:pt x="47635" y="1428750"/>
                  </a:lnTo>
                  <a:cubicBezTo>
                    <a:pt x="21327" y="1428750"/>
                    <a:pt x="0" y="1407423"/>
                    <a:pt x="0" y="1381115"/>
                  </a:cubicBezTo>
                  <a:lnTo>
                    <a:pt x="0" y="1306978"/>
                  </a:lnTo>
                  <a:lnTo>
                    <a:pt x="83078" y="1281189"/>
                  </a:lnTo>
                  <a:cubicBezTo>
                    <a:pt x="303866" y="1187803"/>
                    <a:pt x="458787" y="969181"/>
                    <a:pt x="458787" y="714375"/>
                  </a:cubicBezTo>
                  <a:cubicBezTo>
                    <a:pt x="458787" y="459569"/>
                    <a:pt x="303866" y="240947"/>
                    <a:pt x="83078" y="147561"/>
                  </a:cubicBezTo>
                  <a:lnTo>
                    <a:pt x="0" y="121773"/>
                  </a:lnTo>
                  <a:lnTo>
                    <a:pt x="0" y="47635"/>
                  </a:lnTo>
                  <a:cubicBezTo>
                    <a:pt x="0" y="21327"/>
                    <a:pt x="21327" y="0"/>
                    <a:pt x="47635" y="0"/>
                  </a:cubicBezTo>
                  <a:close/>
                </a:path>
              </a:pathLst>
            </a:custGeom>
            <a:solidFill>
              <a:schemeClr val="accent6">
                <a:lumMod val="75000"/>
              </a:schemeClr>
            </a:solidFill>
            <a:ln>
              <a:noFill/>
            </a:ln>
            <a:effectLst>
              <a:outerShdw blurRad="254000" sx="102000" sy="102000" algn="ctr"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5" name="任意多边形: 形状 24">
              <a:extLst>
                <a:ext uri="{FF2B5EF4-FFF2-40B4-BE49-F238E27FC236}">
                  <a16:creationId xmlns:a16="http://schemas.microsoft.com/office/drawing/2014/main" id="{FCB6F678-3E55-8B22-78F8-2D4EC5F34114}"/>
                </a:ext>
              </a:extLst>
            </p:cNvPr>
            <p:cNvSpPr/>
            <p:nvPr/>
          </p:nvSpPr>
          <p:spPr>
            <a:xfrm>
              <a:off x="6867525" y="4867275"/>
              <a:ext cx="4972050" cy="1428750"/>
            </a:xfrm>
            <a:custGeom>
              <a:avLst/>
              <a:gdLst>
                <a:gd name="connsiteX0" fmla="*/ 47635 w 4972050"/>
                <a:gd name="connsiteY0" fmla="*/ 0 h 1428750"/>
                <a:gd name="connsiteX1" fmla="*/ 4924415 w 4972050"/>
                <a:gd name="connsiteY1" fmla="*/ 0 h 1428750"/>
                <a:gd name="connsiteX2" fmla="*/ 4972050 w 4972050"/>
                <a:gd name="connsiteY2" fmla="*/ 47635 h 1428750"/>
                <a:gd name="connsiteX3" fmla="*/ 4972050 w 4972050"/>
                <a:gd name="connsiteY3" fmla="*/ 1381115 h 1428750"/>
                <a:gd name="connsiteX4" fmla="*/ 4924415 w 4972050"/>
                <a:gd name="connsiteY4" fmla="*/ 1428750 h 1428750"/>
                <a:gd name="connsiteX5" fmla="*/ 47635 w 4972050"/>
                <a:gd name="connsiteY5" fmla="*/ 1428750 h 1428750"/>
                <a:gd name="connsiteX6" fmla="*/ 0 w 4972050"/>
                <a:gd name="connsiteY6" fmla="*/ 1381115 h 1428750"/>
                <a:gd name="connsiteX7" fmla="*/ 0 w 4972050"/>
                <a:gd name="connsiteY7" fmla="*/ 1306978 h 1428750"/>
                <a:gd name="connsiteX8" fmla="*/ 83078 w 4972050"/>
                <a:gd name="connsiteY8" fmla="*/ 1281189 h 1428750"/>
                <a:gd name="connsiteX9" fmla="*/ 458787 w 4972050"/>
                <a:gd name="connsiteY9" fmla="*/ 714375 h 1428750"/>
                <a:gd name="connsiteX10" fmla="*/ 83078 w 4972050"/>
                <a:gd name="connsiteY10" fmla="*/ 147561 h 1428750"/>
                <a:gd name="connsiteX11" fmla="*/ 0 w 4972050"/>
                <a:gd name="connsiteY11" fmla="*/ 121773 h 1428750"/>
                <a:gd name="connsiteX12" fmla="*/ 0 w 4972050"/>
                <a:gd name="connsiteY12" fmla="*/ 47635 h 1428750"/>
                <a:gd name="connsiteX13" fmla="*/ 47635 w 4972050"/>
                <a:gd name="connsiteY13"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2050" h="1428750">
                  <a:moveTo>
                    <a:pt x="47635" y="0"/>
                  </a:moveTo>
                  <a:lnTo>
                    <a:pt x="4924415" y="0"/>
                  </a:lnTo>
                  <a:cubicBezTo>
                    <a:pt x="4950723" y="0"/>
                    <a:pt x="4972050" y="21327"/>
                    <a:pt x="4972050" y="47635"/>
                  </a:cubicBezTo>
                  <a:lnTo>
                    <a:pt x="4972050" y="1381115"/>
                  </a:lnTo>
                  <a:cubicBezTo>
                    <a:pt x="4972050" y="1407423"/>
                    <a:pt x="4950723" y="1428750"/>
                    <a:pt x="4924415" y="1428750"/>
                  </a:cubicBezTo>
                  <a:lnTo>
                    <a:pt x="47635" y="1428750"/>
                  </a:lnTo>
                  <a:cubicBezTo>
                    <a:pt x="21327" y="1428750"/>
                    <a:pt x="0" y="1407423"/>
                    <a:pt x="0" y="1381115"/>
                  </a:cubicBezTo>
                  <a:lnTo>
                    <a:pt x="0" y="1306978"/>
                  </a:lnTo>
                  <a:lnTo>
                    <a:pt x="83078" y="1281189"/>
                  </a:lnTo>
                  <a:cubicBezTo>
                    <a:pt x="303866" y="1187803"/>
                    <a:pt x="458787" y="969181"/>
                    <a:pt x="458787" y="714375"/>
                  </a:cubicBezTo>
                  <a:cubicBezTo>
                    <a:pt x="458787" y="459570"/>
                    <a:pt x="303866" y="240947"/>
                    <a:pt x="83078" y="147561"/>
                  </a:cubicBezTo>
                  <a:lnTo>
                    <a:pt x="0" y="121773"/>
                  </a:lnTo>
                  <a:lnTo>
                    <a:pt x="0" y="47635"/>
                  </a:lnTo>
                  <a:cubicBezTo>
                    <a:pt x="0" y="21327"/>
                    <a:pt x="21327" y="0"/>
                    <a:pt x="47635" y="0"/>
                  </a:cubicBezTo>
                  <a:close/>
                </a:path>
              </a:pathLst>
            </a:custGeom>
            <a:solidFill>
              <a:schemeClr val="accent6">
                <a:lumMod val="75000"/>
              </a:schemeClr>
            </a:solidFill>
            <a:ln>
              <a:noFill/>
            </a:ln>
            <a:effectLst>
              <a:outerShdw blurRad="254000" sx="102000" sy="102000" algn="ctr" rotWithShape="0">
                <a:schemeClr val="accent6">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nvGrpSpPr>
            <p:cNvPr id="26" name="组合 25">
              <a:extLst>
                <a:ext uri="{FF2B5EF4-FFF2-40B4-BE49-F238E27FC236}">
                  <a16:creationId xmlns:a16="http://schemas.microsoft.com/office/drawing/2014/main" id="{BB16F3F5-26F2-74B1-F630-5963511967D6}"/>
                </a:ext>
              </a:extLst>
            </p:cNvPr>
            <p:cNvGrpSpPr/>
            <p:nvPr/>
          </p:nvGrpSpPr>
          <p:grpSpPr>
            <a:xfrm>
              <a:off x="6097587" y="1613694"/>
              <a:ext cx="1230312" cy="4583112"/>
              <a:chOff x="3495675" y="7662069"/>
              <a:chExt cx="1230312" cy="4583112"/>
            </a:xfrm>
          </p:grpSpPr>
          <p:sp>
            <p:nvSpPr>
              <p:cNvPr id="20" name="椭圆 19">
                <a:extLst>
                  <a:ext uri="{FF2B5EF4-FFF2-40B4-BE49-F238E27FC236}">
                    <a16:creationId xmlns:a16="http://schemas.microsoft.com/office/drawing/2014/main" id="{D326C734-30D7-3523-D895-23A40C140677}"/>
                  </a:ext>
                </a:extLst>
              </p:cNvPr>
              <p:cNvSpPr/>
              <p:nvPr/>
            </p:nvSpPr>
            <p:spPr>
              <a:xfrm>
                <a:off x="3495675" y="7662069"/>
                <a:ext cx="1230312" cy="1230312"/>
              </a:xfrm>
              <a:prstGeom prst="ellipse">
                <a:avLst/>
              </a:prstGeom>
              <a:blipFill dpi="0" rotWithShape="1">
                <a:blip r:embed="rId2">
                  <a:alphaModFix amt="70000"/>
                </a:blip>
                <a:srcRect/>
                <a:tile tx="0" ty="0" sx="100000" sy="100000" flip="none" algn="t"/>
              </a:blipFill>
              <a:ln>
                <a:solidFill>
                  <a:schemeClr val="bg1"/>
                </a:solidFill>
              </a:ln>
              <a:effectLst>
                <a:outerShdw blurRad="63500" sx="102000" sy="102000" algn="ctr" rotWithShape="0">
                  <a:schemeClr val="accent6">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1" name="椭圆 20">
                <a:extLst>
                  <a:ext uri="{FF2B5EF4-FFF2-40B4-BE49-F238E27FC236}">
                    <a16:creationId xmlns:a16="http://schemas.microsoft.com/office/drawing/2014/main" id="{FBA979B0-5115-7357-5326-177356F87F86}"/>
                  </a:ext>
                </a:extLst>
              </p:cNvPr>
              <p:cNvSpPr/>
              <p:nvPr/>
            </p:nvSpPr>
            <p:spPr>
              <a:xfrm>
                <a:off x="3495675" y="9338469"/>
                <a:ext cx="1230312" cy="1230312"/>
              </a:xfrm>
              <a:prstGeom prst="ellipse">
                <a:avLst/>
              </a:prstGeom>
              <a:blipFill dpi="0" rotWithShape="1">
                <a:blip r:embed="rId2">
                  <a:alphaModFix amt="70000"/>
                </a:blip>
                <a:srcRect/>
                <a:tile tx="0" ty="0" sx="100000" sy="100000" flip="none" algn="t"/>
              </a:blipFill>
              <a:ln>
                <a:solidFill>
                  <a:schemeClr val="bg1"/>
                </a:solidFill>
              </a:ln>
              <a:effectLst>
                <a:outerShdw blurRad="63500" sx="102000" sy="102000" algn="ctr" rotWithShape="0">
                  <a:schemeClr val="accent6">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22" name="椭圆 21">
                <a:extLst>
                  <a:ext uri="{FF2B5EF4-FFF2-40B4-BE49-F238E27FC236}">
                    <a16:creationId xmlns:a16="http://schemas.microsoft.com/office/drawing/2014/main" id="{E3322521-6BC7-9EDA-380D-31A719516F49}"/>
                  </a:ext>
                </a:extLst>
              </p:cNvPr>
              <p:cNvSpPr/>
              <p:nvPr/>
            </p:nvSpPr>
            <p:spPr>
              <a:xfrm>
                <a:off x="3495675" y="11014869"/>
                <a:ext cx="1230312" cy="1230312"/>
              </a:xfrm>
              <a:prstGeom prst="ellipse">
                <a:avLst/>
              </a:prstGeom>
              <a:blipFill dpi="0" rotWithShape="1">
                <a:blip r:embed="rId2">
                  <a:alphaModFix amt="70000"/>
                </a:blip>
                <a:srcRect/>
                <a:tile tx="0" ty="0" sx="100000" sy="100000" flip="none" algn="t"/>
              </a:blipFill>
              <a:ln>
                <a:solidFill>
                  <a:schemeClr val="bg1"/>
                </a:solidFill>
              </a:ln>
              <a:effectLst>
                <a:outerShdw blurRad="63500" sx="102000" sy="102000" algn="ctr" rotWithShape="0">
                  <a:schemeClr val="accent6">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grpSp>
      </p:grpSp>
      <p:sp>
        <p:nvSpPr>
          <p:cNvPr id="27" name="标题 4">
            <a:extLst>
              <a:ext uri="{FF2B5EF4-FFF2-40B4-BE49-F238E27FC236}">
                <a16:creationId xmlns:a16="http://schemas.microsoft.com/office/drawing/2014/main" id="{44E8E754-D094-E272-16A7-AB93B6694F18}"/>
              </a:ext>
            </a:extLst>
          </p:cNvPr>
          <p:cNvSpPr txBox="1">
            <a:spLocks/>
          </p:cNvSpPr>
          <p:nvPr/>
        </p:nvSpPr>
        <p:spPr>
          <a:xfrm>
            <a:off x="581024" y="2296837"/>
            <a:ext cx="5038725" cy="1967308"/>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1800" b="0" dirty="0">
                <a:solidFill>
                  <a:schemeClr val="accent6">
                    <a:lumMod val="20000"/>
                    <a:lumOff val="80000"/>
                  </a:schemeClr>
                </a:solidFill>
              </a:rPr>
              <a:t>展馆设计团队介绍展馆设计团队介绍展馆设计团队介绍展馆设计团队介绍展馆设计团队介绍展馆设计团队介绍展馆设计团队介绍展馆设计团队介绍展馆设计团队介绍展馆设计团队介绍展馆设计</a:t>
            </a:r>
          </a:p>
          <a:p>
            <a:pPr>
              <a:lnSpc>
                <a:spcPct val="120000"/>
              </a:lnSpc>
            </a:pPr>
            <a:endParaRPr lang="zh-CN" altLang="en-US" sz="1800" dirty="0">
              <a:solidFill>
                <a:schemeClr val="accent6">
                  <a:lumMod val="20000"/>
                  <a:lumOff val="80000"/>
                </a:schemeClr>
              </a:solidFill>
            </a:endParaRPr>
          </a:p>
        </p:txBody>
      </p:sp>
      <p:sp>
        <p:nvSpPr>
          <p:cNvPr id="39" name="标题 4">
            <a:extLst>
              <a:ext uri="{FF2B5EF4-FFF2-40B4-BE49-F238E27FC236}">
                <a16:creationId xmlns:a16="http://schemas.microsoft.com/office/drawing/2014/main" id="{535B36DF-9E5A-ECEC-43CD-8BF76B27BE9F}"/>
              </a:ext>
            </a:extLst>
          </p:cNvPr>
          <p:cNvSpPr txBox="1">
            <a:spLocks/>
          </p:cNvSpPr>
          <p:nvPr/>
        </p:nvSpPr>
        <p:spPr>
          <a:xfrm>
            <a:off x="7402512" y="1649893"/>
            <a:ext cx="4248150"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设计师介绍</a:t>
            </a:r>
          </a:p>
        </p:txBody>
      </p:sp>
      <p:sp>
        <p:nvSpPr>
          <p:cNvPr id="40" name="标题 4">
            <a:extLst>
              <a:ext uri="{FF2B5EF4-FFF2-40B4-BE49-F238E27FC236}">
                <a16:creationId xmlns:a16="http://schemas.microsoft.com/office/drawing/2014/main" id="{7726D0E7-7B6F-8E00-4D0B-9F9F60EF65C8}"/>
              </a:ext>
            </a:extLst>
          </p:cNvPr>
          <p:cNvSpPr txBox="1">
            <a:spLocks/>
          </p:cNvSpPr>
          <p:nvPr/>
        </p:nvSpPr>
        <p:spPr>
          <a:xfrm>
            <a:off x="7402512" y="2007081"/>
            <a:ext cx="4362450" cy="728982"/>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1800" b="0" dirty="0">
                <a:solidFill>
                  <a:schemeClr val="accent6">
                    <a:lumMod val="20000"/>
                    <a:lumOff val="80000"/>
                  </a:schemeClr>
                </a:solidFill>
              </a:rPr>
              <a:t>设计师介绍设计师介绍设计师介绍设计师介绍设计师介绍设计师介绍设计师</a:t>
            </a:r>
          </a:p>
        </p:txBody>
      </p:sp>
      <p:sp>
        <p:nvSpPr>
          <p:cNvPr id="41" name="标题 4">
            <a:extLst>
              <a:ext uri="{FF2B5EF4-FFF2-40B4-BE49-F238E27FC236}">
                <a16:creationId xmlns:a16="http://schemas.microsoft.com/office/drawing/2014/main" id="{544A2B1E-CF09-DB82-802C-D81C481C4F0F}"/>
              </a:ext>
            </a:extLst>
          </p:cNvPr>
          <p:cNvSpPr txBox="1">
            <a:spLocks/>
          </p:cNvSpPr>
          <p:nvPr/>
        </p:nvSpPr>
        <p:spPr>
          <a:xfrm>
            <a:off x="7402512" y="3310112"/>
            <a:ext cx="4248150"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设计师介绍</a:t>
            </a:r>
          </a:p>
        </p:txBody>
      </p:sp>
      <p:sp>
        <p:nvSpPr>
          <p:cNvPr id="42" name="标题 4">
            <a:extLst>
              <a:ext uri="{FF2B5EF4-FFF2-40B4-BE49-F238E27FC236}">
                <a16:creationId xmlns:a16="http://schemas.microsoft.com/office/drawing/2014/main" id="{7FCC93DC-8BF0-96E9-F74B-E3A270C08168}"/>
              </a:ext>
            </a:extLst>
          </p:cNvPr>
          <p:cNvSpPr txBox="1">
            <a:spLocks/>
          </p:cNvSpPr>
          <p:nvPr/>
        </p:nvSpPr>
        <p:spPr>
          <a:xfrm>
            <a:off x="7402512" y="3667300"/>
            <a:ext cx="4362450" cy="728982"/>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1800" b="0" dirty="0">
                <a:solidFill>
                  <a:schemeClr val="accent6">
                    <a:lumMod val="20000"/>
                    <a:lumOff val="80000"/>
                  </a:schemeClr>
                </a:solidFill>
              </a:rPr>
              <a:t>设计师介绍设计师介绍设计师介绍设计师介绍设计师介绍设计师介绍设计师</a:t>
            </a:r>
          </a:p>
        </p:txBody>
      </p:sp>
      <p:sp>
        <p:nvSpPr>
          <p:cNvPr id="43" name="标题 4">
            <a:extLst>
              <a:ext uri="{FF2B5EF4-FFF2-40B4-BE49-F238E27FC236}">
                <a16:creationId xmlns:a16="http://schemas.microsoft.com/office/drawing/2014/main" id="{BCEE5D67-0FFB-B850-871C-FF4CC792002E}"/>
              </a:ext>
            </a:extLst>
          </p:cNvPr>
          <p:cNvSpPr txBox="1">
            <a:spLocks/>
          </p:cNvSpPr>
          <p:nvPr/>
        </p:nvSpPr>
        <p:spPr>
          <a:xfrm>
            <a:off x="7402512" y="5029848"/>
            <a:ext cx="4248150"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设计师介绍</a:t>
            </a:r>
          </a:p>
        </p:txBody>
      </p:sp>
      <p:sp>
        <p:nvSpPr>
          <p:cNvPr id="44" name="标题 4">
            <a:extLst>
              <a:ext uri="{FF2B5EF4-FFF2-40B4-BE49-F238E27FC236}">
                <a16:creationId xmlns:a16="http://schemas.microsoft.com/office/drawing/2014/main" id="{9A252910-F176-DFFC-6118-D65B65C5F540}"/>
              </a:ext>
            </a:extLst>
          </p:cNvPr>
          <p:cNvSpPr txBox="1">
            <a:spLocks/>
          </p:cNvSpPr>
          <p:nvPr/>
        </p:nvSpPr>
        <p:spPr>
          <a:xfrm>
            <a:off x="7402512" y="5387036"/>
            <a:ext cx="4362450" cy="728982"/>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1800" b="0" dirty="0">
                <a:solidFill>
                  <a:schemeClr val="accent6">
                    <a:lumMod val="20000"/>
                    <a:lumOff val="80000"/>
                  </a:schemeClr>
                </a:solidFill>
              </a:rPr>
              <a:t>设计师介绍设计师介绍设计师介绍设计师介绍设计师介绍设计师介绍设计师</a:t>
            </a:r>
          </a:p>
        </p:txBody>
      </p:sp>
      <p:sp>
        <p:nvSpPr>
          <p:cNvPr id="50" name="标题 4">
            <a:extLst>
              <a:ext uri="{FF2B5EF4-FFF2-40B4-BE49-F238E27FC236}">
                <a16:creationId xmlns:a16="http://schemas.microsoft.com/office/drawing/2014/main" id="{2965D93F-F4C0-86A4-AD7D-8D27E3558B43}"/>
              </a:ext>
            </a:extLst>
          </p:cNvPr>
          <p:cNvSpPr txBox="1">
            <a:spLocks/>
          </p:cNvSpPr>
          <p:nvPr/>
        </p:nvSpPr>
        <p:spPr>
          <a:xfrm>
            <a:off x="761206" y="4476727"/>
            <a:ext cx="1376364"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特点特点</a:t>
            </a:r>
          </a:p>
        </p:txBody>
      </p:sp>
      <p:sp>
        <p:nvSpPr>
          <p:cNvPr id="51" name="标题 4">
            <a:extLst>
              <a:ext uri="{FF2B5EF4-FFF2-40B4-BE49-F238E27FC236}">
                <a16:creationId xmlns:a16="http://schemas.microsoft.com/office/drawing/2014/main" id="{B8769ECB-A4DA-5887-5479-563626CF99F1}"/>
              </a:ext>
            </a:extLst>
          </p:cNvPr>
          <p:cNvSpPr txBox="1">
            <a:spLocks/>
          </p:cNvSpPr>
          <p:nvPr/>
        </p:nvSpPr>
        <p:spPr>
          <a:xfrm>
            <a:off x="761205" y="5127380"/>
            <a:ext cx="1543845"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特点特点</a:t>
            </a:r>
          </a:p>
        </p:txBody>
      </p:sp>
      <p:sp>
        <p:nvSpPr>
          <p:cNvPr id="52" name="标题 4">
            <a:extLst>
              <a:ext uri="{FF2B5EF4-FFF2-40B4-BE49-F238E27FC236}">
                <a16:creationId xmlns:a16="http://schemas.microsoft.com/office/drawing/2014/main" id="{A06E0F15-8FF2-F22A-25CC-F072A4711E6D}"/>
              </a:ext>
            </a:extLst>
          </p:cNvPr>
          <p:cNvSpPr txBox="1">
            <a:spLocks/>
          </p:cNvSpPr>
          <p:nvPr/>
        </p:nvSpPr>
        <p:spPr>
          <a:xfrm>
            <a:off x="2594558" y="5155484"/>
            <a:ext cx="2234618"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特点特点特点特点</a:t>
            </a:r>
          </a:p>
        </p:txBody>
      </p:sp>
      <p:sp>
        <p:nvSpPr>
          <p:cNvPr id="53" name="标题 4">
            <a:extLst>
              <a:ext uri="{FF2B5EF4-FFF2-40B4-BE49-F238E27FC236}">
                <a16:creationId xmlns:a16="http://schemas.microsoft.com/office/drawing/2014/main" id="{D2407CD6-AABE-209E-E30F-CB2D476E8B80}"/>
              </a:ext>
            </a:extLst>
          </p:cNvPr>
          <p:cNvSpPr txBox="1">
            <a:spLocks/>
          </p:cNvSpPr>
          <p:nvPr/>
        </p:nvSpPr>
        <p:spPr>
          <a:xfrm>
            <a:off x="2200869" y="4476727"/>
            <a:ext cx="1376364"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特点特点</a:t>
            </a:r>
          </a:p>
        </p:txBody>
      </p:sp>
      <p:sp>
        <p:nvSpPr>
          <p:cNvPr id="54" name="标题 4">
            <a:extLst>
              <a:ext uri="{FF2B5EF4-FFF2-40B4-BE49-F238E27FC236}">
                <a16:creationId xmlns:a16="http://schemas.microsoft.com/office/drawing/2014/main" id="{87E84613-0D8A-8E76-0934-DAD76AAAB4AB}"/>
              </a:ext>
            </a:extLst>
          </p:cNvPr>
          <p:cNvSpPr txBox="1">
            <a:spLocks/>
          </p:cNvSpPr>
          <p:nvPr/>
        </p:nvSpPr>
        <p:spPr>
          <a:xfrm>
            <a:off x="3679626" y="4476727"/>
            <a:ext cx="1376364" cy="400110"/>
          </a:xfrm>
          <a:prstGeom prst="rect">
            <a:avLst/>
          </a:prstGeom>
        </p:spPr>
        <p:txBody>
          <a:bodyPr vert="horz" wrap="square" lIns="91440" tIns="45720" rIns="91440" bIns="45720" rtlCol="0" anchor="ctr">
            <a:noAutofit/>
          </a:bodyPr>
          <a:lstStyle>
            <a:lvl1pPr algn="l" defTabSz="914400" rtl="0" eaLnBrk="1" latinLnBrk="0" hangingPunct="1">
              <a:lnSpc>
                <a:spcPct val="100000"/>
              </a:lnSpc>
              <a:spcBef>
                <a:spcPct val="0"/>
              </a:spcBef>
              <a:buNone/>
              <a:defRPr sz="3200" b="1" kern="1200">
                <a:solidFill>
                  <a:schemeClr val="accent6">
                    <a:lumMod val="50000"/>
                  </a:schemeClr>
                </a:solidFill>
                <a:latin typeface="微软雅黑" panose="020B0503020204020204" pitchFamily="34" charset="-122"/>
                <a:ea typeface="微软雅黑" panose="020B0503020204020204" pitchFamily="34" charset="-122"/>
                <a:cs typeface="+mj-cs"/>
              </a:defRPr>
            </a:lvl1pPr>
          </a:lstStyle>
          <a:p>
            <a:r>
              <a:rPr lang="zh-CN" altLang="en-US" sz="2000" dirty="0"/>
              <a:t>特点特点</a:t>
            </a:r>
          </a:p>
        </p:txBody>
      </p:sp>
    </p:spTree>
    <p:extLst>
      <p:ext uri="{BB962C8B-B14F-4D97-AF65-F5344CB8AC3E}">
        <p14:creationId xmlns:p14="http://schemas.microsoft.com/office/powerpoint/2010/main" val="283898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59F42A3-7D67-6C0D-7C9E-C003BDBC5926}"/>
              </a:ext>
            </a:extLst>
          </p:cNvPr>
          <p:cNvSpPr>
            <a:spLocks noGrp="1"/>
          </p:cNvSpPr>
          <p:nvPr>
            <p:ph type="body" sz="quarter" idx="11"/>
          </p:nvPr>
        </p:nvSpPr>
        <p:spPr/>
        <p:txBody>
          <a:bodyPr>
            <a:noAutofit/>
          </a:bodyPr>
          <a:lstStyle/>
          <a:p>
            <a:r>
              <a:rPr lang="en-US" altLang="zh-CN" dirty="0"/>
              <a:t>2</a:t>
            </a:r>
            <a:endParaRPr lang="zh-CN" altLang="en-US" dirty="0"/>
          </a:p>
        </p:txBody>
      </p:sp>
      <p:sp>
        <p:nvSpPr>
          <p:cNvPr id="3" name="文本占位符 2">
            <a:extLst>
              <a:ext uri="{FF2B5EF4-FFF2-40B4-BE49-F238E27FC236}">
                <a16:creationId xmlns:a16="http://schemas.microsoft.com/office/drawing/2014/main" id="{C76C4D40-5514-94F6-9C06-0A7DBC1F1611}"/>
              </a:ext>
            </a:extLst>
          </p:cNvPr>
          <p:cNvSpPr>
            <a:spLocks noGrp="1"/>
          </p:cNvSpPr>
          <p:nvPr>
            <p:ph type="body" sz="quarter" idx="10"/>
          </p:nvPr>
        </p:nvSpPr>
        <p:spPr/>
        <p:txBody>
          <a:bodyPr>
            <a:noAutofit/>
          </a:bodyPr>
          <a:lstStyle/>
          <a:p>
            <a:r>
              <a:rPr lang="en-US" altLang="zh-CN" dirty="0"/>
              <a:t>2</a:t>
            </a:r>
            <a:endParaRPr lang="zh-CN" altLang="en-US" dirty="0"/>
          </a:p>
        </p:txBody>
      </p:sp>
      <p:sp>
        <p:nvSpPr>
          <p:cNvPr id="4" name="文本占位符 3">
            <a:extLst>
              <a:ext uri="{FF2B5EF4-FFF2-40B4-BE49-F238E27FC236}">
                <a16:creationId xmlns:a16="http://schemas.microsoft.com/office/drawing/2014/main" id="{17771C3A-F30A-CADC-589A-BF6667A7B16D}"/>
              </a:ext>
            </a:extLst>
          </p:cNvPr>
          <p:cNvSpPr>
            <a:spLocks noGrp="1"/>
          </p:cNvSpPr>
          <p:nvPr>
            <p:ph type="body" sz="quarter" idx="12"/>
          </p:nvPr>
        </p:nvSpPr>
        <p:spPr/>
        <p:txBody>
          <a:bodyPr>
            <a:noAutofit/>
          </a:bodyPr>
          <a:lstStyle/>
          <a:p>
            <a:r>
              <a:rPr lang="zh-CN" altLang="en-US" dirty="0"/>
              <a:t>展会优势</a:t>
            </a:r>
          </a:p>
        </p:txBody>
      </p:sp>
      <p:sp>
        <p:nvSpPr>
          <p:cNvPr id="5" name="文本占位符 4">
            <a:extLst>
              <a:ext uri="{FF2B5EF4-FFF2-40B4-BE49-F238E27FC236}">
                <a16:creationId xmlns:a16="http://schemas.microsoft.com/office/drawing/2014/main" id="{CDEFEA63-0479-BF52-A153-10C33138798B}"/>
              </a:ext>
            </a:extLst>
          </p:cNvPr>
          <p:cNvSpPr>
            <a:spLocks noGrp="1"/>
          </p:cNvSpPr>
          <p:nvPr>
            <p:ph type="body" sz="quarter" idx="13"/>
          </p:nvPr>
        </p:nvSpPr>
        <p:spPr/>
        <p:txBody>
          <a:bodyPr/>
          <a:lstStyle/>
          <a:p>
            <a:r>
              <a:rPr lang="en-US" altLang="zh-CN" dirty="0"/>
              <a:t>ADVANTAGE</a:t>
            </a:r>
            <a:endParaRPr lang="zh-CN" altLang="en-US" dirty="0"/>
          </a:p>
        </p:txBody>
      </p:sp>
      <p:sp>
        <p:nvSpPr>
          <p:cNvPr id="6" name="文本占位符 5">
            <a:extLst>
              <a:ext uri="{FF2B5EF4-FFF2-40B4-BE49-F238E27FC236}">
                <a16:creationId xmlns:a16="http://schemas.microsoft.com/office/drawing/2014/main" id="{4125BC4A-B8DC-FEB7-AA93-6B02FD045A35}"/>
              </a:ext>
            </a:extLst>
          </p:cNvPr>
          <p:cNvSpPr>
            <a:spLocks noGrp="1"/>
          </p:cNvSpPr>
          <p:nvPr>
            <p:ph type="body" sz="quarter" idx="14"/>
          </p:nvPr>
        </p:nvSpPr>
        <p:spPr/>
        <p:txBody>
          <a:bodyPr>
            <a:noAutofit/>
          </a:bodyPr>
          <a:lstStyle/>
          <a:p>
            <a:r>
              <a:rPr lang="zh-CN" altLang="en-US" b="0" dirty="0"/>
              <a:t>历史悠久</a:t>
            </a:r>
          </a:p>
        </p:txBody>
      </p:sp>
      <p:sp>
        <p:nvSpPr>
          <p:cNvPr id="7" name="文本占位符 6">
            <a:extLst>
              <a:ext uri="{FF2B5EF4-FFF2-40B4-BE49-F238E27FC236}">
                <a16:creationId xmlns:a16="http://schemas.microsoft.com/office/drawing/2014/main" id="{2B31B177-04CE-8DFF-AB65-5C90CF4E708E}"/>
              </a:ext>
            </a:extLst>
          </p:cNvPr>
          <p:cNvSpPr>
            <a:spLocks noGrp="1"/>
          </p:cNvSpPr>
          <p:nvPr>
            <p:ph type="body" sz="quarter" idx="15"/>
          </p:nvPr>
        </p:nvSpPr>
        <p:spPr/>
        <p:txBody>
          <a:bodyPr>
            <a:noAutofit/>
          </a:bodyPr>
          <a:lstStyle/>
          <a:p>
            <a:r>
              <a:rPr lang="zh-CN" altLang="en-US" b="0" dirty="0"/>
              <a:t>参会人数多</a:t>
            </a:r>
          </a:p>
        </p:txBody>
      </p:sp>
      <p:sp>
        <p:nvSpPr>
          <p:cNvPr id="8" name="文本占位符 7">
            <a:extLst>
              <a:ext uri="{FF2B5EF4-FFF2-40B4-BE49-F238E27FC236}">
                <a16:creationId xmlns:a16="http://schemas.microsoft.com/office/drawing/2014/main" id="{92888D3A-BDA7-5FEB-1496-73FD942F3B0F}"/>
              </a:ext>
            </a:extLst>
          </p:cNvPr>
          <p:cNvSpPr>
            <a:spLocks noGrp="1"/>
          </p:cNvSpPr>
          <p:nvPr>
            <p:ph type="body" sz="quarter" idx="16"/>
          </p:nvPr>
        </p:nvSpPr>
        <p:spPr/>
        <p:txBody>
          <a:bodyPr>
            <a:noAutofit/>
          </a:bodyPr>
          <a:lstStyle/>
          <a:p>
            <a:r>
              <a:rPr lang="zh-CN" altLang="en-US" b="0" dirty="0"/>
              <a:t>国家关注</a:t>
            </a:r>
          </a:p>
        </p:txBody>
      </p:sp>
      <p:sp>
        <p:nvSpPr>
          <p:cNvPr id="9" name="文本占位符 8">
            <a:extLst>
              <a:ext uri="{FF2B5EF4-FFF2-40B4-BE49-F238E27FC236}">
                <a16:creationId xmlns:a16="http://schemas.microsoft.com/office/drawing/2014/main" id="{9DE2E24D-EBE1-CAF1-F148-329FA644B01A}"/>
              </a:ext>
            </a:extLst>
          </p:cNvPr>
          <p:cNvSpPr>
            <a:spLocks noGrp="1"/>
          </p:cNvSpPr>
          <p:nvPr>
            <p:ph type="body" sz="quarter" idx="17"/>
          </p:nvPr>
        </p:nvSpPr>
        <p:spPr/>
        <p:txBody>
          <a:bodyPr>
            <a:noAutofit/>
          </a:bodyPr>
          <a:lstStyle/>
          <a:p>
            <a:r>
              <a:rPr lang="zh-CN" altLang="en-US" b="0" dirty="0"/>
              <a:t>参会行业丰富</a:t>
            </a:r>
          </a:p>
        </p:txBody>
      </p:sp>
    </p:spTree>
    <p:extLst>
      <p:ext uri="{BB962C8B-B14F-4D97-AF65-F5344CB8AC3E}">
        <p14:creationId xmlns:p14="http://schemas.microsoft.com/office/powerpoint/2010/main" val="276148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07945B1F-FEDC-7FA7-4235-A7D1D17B3D54}"/>
              </a:ext>
            </a:extLst>
          </p:cNvPr>
          <p:cNvSpPr>
            <a:spLocks noGrp="1"/>
          </p:cNvSpPr>
          <p:nvPr>
            <p:ph type="body" sz="quarter" idx="12"/>
          </p:nvPr>
        </p:nvSpPr>
        <p:spPr/>
        <p:txBody>
          <a:bodyPr>
            <a:noAutofit/>
          </a:bodyPr>
          <a:lstStyle/>
          <a:p>
            <a:r>
              <a:rPr lang="en-US" altLang="zh-CN" dirty="0"/>
              <a:t>ADVANTAGE</a:t>
            </a:r>
            <a:endParaRPr lang="zh-CN" altLang="en-US" dirty="0"/>
          </a:p>
        </p:txBody>
      </p:sp>
      <p:sp>
        <p:nvSpPr>
          <p:cNvPr id="4" name="标题 3">
            <a:extLst>
              <a:ext uri="{FF2B5EF4-FFF2-40B4-BE49-F238E27FC236}">
                <a16:creationId xmlns:a16="http://schemas.microsoft.com/office/drawing/2014/main" id="{AC640DE3-380F-AE77-AE85-7ED6437B84C3}"/>
              </a:ext>
            </a:extLst>
          </p:cNvPr>
          <p:cNvSpPr>
            <a:spLocks noGrp="1"/>
          </p:cNvSpPr>
          <p:nvPr>
            <p:ph type="title"/>
          </p:nvPr>
        </p:nvSpPr>
        <p:spPr/>
        <p:txBody>
          <a:bodyPr>
            <a:noAutofit/>
          </a:bodyPr>
          <a:lstStyle/>
          <a:p>
            <a:r>
              <a:rPr lang="zh-CN" altLang="en-US" dirty="0"/>
              <a:t>展会举办规模逐年变大</a:t>
            </a:r>
          </a:p>
        </p:txBody>
      </p:sp>
      <p:sp>
        <p:nvSpPr>
          <p:cNvPr id="2" name="文本占位符 1">
            <a:extLst>
              <a:ext uri="{FF2B5EF4-FFF2-40B4-BE49-F238E27FC236}">
                <a16:creationId xmlns:a16="http://schemas.microsoft.com/office/drawing/2014/main" id="{E2BF5923-7715-702F-CC53-20BF6FD03B90}"/>
              </a:ext>
            </a:extLst>
          </p:cNvPr>
          <p:cNvSpPr>
            <a:spLocks noGrp="1"/>
          </p:cNvSpPr>
          <p:nvPr>
            <p:ph type="body" sz="quarter" idx="17"/>
          </p:nvPr>
        </p:nvSpPr>
        <p:spPr/>
        <p:txBody>
          <a:bodyPr>
            <a:noAutofit/>
          </a:bodyPr>
          <a:lstStyle/>
          <a:p>
            <a:r>
              <a:rPr lang="en-US" altLang="zh-CN" dirty="0"/>
              <a:t>THE SCALE OF FLOWER EXPOSITION WAS INCREASE</a:t>
            </a:r>
            <a:endParaRPr lang="zh-CN" altLang="en-US" dirty="0"/>
          </a:p>
        </p:txBody>
      </p:sp>
      <p:cxnSp>
        <p:nvCxnSpPr>
          <p:cNvPr id="9" name="直接连接符 8">
            <a:extLst>
              <a:ext uri="{FF2B5EF4-FFF2-40B4-BE49-F238E27FC236}">
                <a16:creationId xmlns:a16="http://schemas.microsoft.com/office/drawing/2014/main" id="{DAF0D991-38FF-60A3-4B9C-FA188028D6EE}"/>
              </a:ext>
            </a:extLst>
          </p:cNvPr>
          <p:cNvCxnSpPr>
            <a:cxnSpLocks/>
          </p:cNvCxnSpPr>
          <p:nvPr/>
        </p:nvCxnSpPr>
        <p:spPr>
          <a:xfrm>
            <a:off x="1545099" y="589589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B6EA469-CEBD-9924-4FB3-16D3EBEA0A95}"/>
              </a:ext>
            </a:extLst>
          </p:cNvPr>
          <p:cNvCxnSpPr>
            <a:cxnSpLocks/>
          </p:cNvCxnSpPr>
          <p:nvPr/>
        </p:nvCxnSpPr>
        <p:spPr>
          <a:xfrm>
            <a:off x="6790750" y="519485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F6DBB09-06D7-272D-C4E8-0E7F70B021C2}"/>
              </a:ext>
            </a:extLst>
          </p:cNvPr>
          <p:cNvCxnSpPr>
            <a:cxnSpLocks/>
          </p:cNvCxnSpPr>
          <p:nvPr/>
        </p:nvCxnSpPr>
        <p:spPr>
          <a:xfrm>
            <a:off x="1545099" y="447857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2275443-89F3-F930-7D62-0A6CF20EBA20}"/>
              </a:ext>
            </a:extLst>
          </p:cNvPr>
          <p:cNvCxnSpPr>
            <a:cxnSpLocks/>
          </p:cNvCxnSpPr>
          <p:nvPr/>
        </p:nvCxnSpPr>
        <p:spPr>
          <a:xfrm>
            <a:off x="6790750" y="374705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BAF3DEB-2856-F4CF-85C1-5425863077BA}"/>
              </a:ext>
            </a:extLst>
          </p:cNvPr>
          <p:cNvCxnSpPr>
            <a:cxnSpLocks/>
          </p:cNvCxnSpPr>
          <p:nvPr/>
        </p:nvCxnSpPr>
        <p:spPr>
          <a:xfrm>
            <a:off x="1545099" y="304601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05FF960-B96A-EA6E-FBB8-FBF3253ABE6F}"/>
              </a:ext>
            </a:extLst>
          </p:cNvPr>
          <p:cNvCxnSpPr>
            <a:cxnSpLocks/>
          </p:cNvCxnSpPr>
          <p:nvPr/>
        </p:nvCxnSpPr>
        <p:spPr>
          <a:xfrm>
            <a:off x="6790750" y="2299253"/>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B453D06-9350-95AA-0C32-24E1C3918121}"/>
              </a:ext>
            </a:extLst>
          </p:cNvPr>
          <p:cNvCxnSpPr>
            <a:cxnSpLocks/>
          </p:cNvCxnSpPr>
          <p:nvPr/>
        </p:nvCxnSpPr>
        <p:spPr>
          <a:xfrm>
            <a:off x="1545099" y="1589221"/>
            <a:ext cx="396000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55" name="组合 54">
            <a:extLst>
              <a:ext uri="{FF2B5EF4-FFF2-40B4-BE49-F238E27FC236}">
                <a16:creationId xmlns:a16="http://schemas.microsoft.com/office/drawing/2014/main" id="{4BE497AE-614F-09A5-ADFC-E5D8211EEDB1}"/>
              </a:ext>
            </a:extLst>
          </p:cNvPr>
          <p:cNvGrpSpPr/>
          <p:nvPr/>
        </p:nvGrpSpPr>
        <p:grpSpPr>
          <a:xfrm>
            <a:off x="4709781" y="245348"/>
            <a:ext cx="2945473" cy="6858000"/>
            <a:chOff x="4599633" y="203752"/>
            <a:chExt cx="2945473" cy="6858000"/>
          </a:xfrm>
        </p:grpSpPr>
        <p:pic>
          <p:nvPicPr>
            <p:cNvPr id="7" name="图片 6">
              <a:extLst>
                <a:ext uri="{FF2B5EF4-FFF2-40B4-BE49-F238E27FC236}">
                  <a16:creationId xmlns:a16="http://schemas.microsoft.com/office/drawing/2014/main" id="{48EDC5DF-5AD4-2DD1-681F-A28182DA09AF}"/>
                </a:ext>
              </a:extLst>
            </p:cNvPr>
            <p:cNvPicPr>
              <a:picLocks noChangeAspect="1"/>
            </p:cNvPicPr>
            <p:nvPr/>
          </p:nvPicPr>
          <p:blipFill rotWithShape="1">
            <a:blip r:embed="rId2">
              <a:extLst>
                <a:ext uri="{28A0092B-C50C-407E-A947-70E740481C1C}">
                  <a14:useLocalDpi xmlns:a14="http://schemas.microsoft.com/office/drawing/2010/main" val="0"/>
                </a:ext>
              </a:extLst>
            </a:blip>
            <a:srcRect r="38253"/>
            <a:stretch/>
          </p:blipFill>
          <p:spPr>
            <a:xfrm>
              <a:off x="4599633" y="203752"/>
              <a:ext cx="2883761" cy="6858000"/>
            </a:xfrm>
            <a:prstGeom prst="rect">
              <a:avLst/>
            </a:prstGeom>
            <a:ln w="9525">
              <a:noFill/>
            </a:ln>
          </p:spPr>
        </p:pic>
        <p:pic>
          <p:nvPicPr>
            <p:cNvPr id="17" name="图片 16">
              <a:extLst>
                <a:ext uri="{FF2B5EF4-FFF2-40B4-BE49-F238E27FC236}">
                  <a16:creationId xmlns:a16="http://schemas.microsoft.com/office/drawing/2014/main" id="{6562B3C3-4052-8BFA-B706-AD8F3350A751}"/>
                </a:ext>
              </a:extLst>
            </p:cNvPr>
            <p:cNvPicPr>
              <a:picLocks noChangeAspect="1"/>
            </p:cNvPicPr>
            <p:nvPr/>
          </p:nvPicPr>
          <p:blipFill rotWithShape="1">
            <a:blip r:embed="rId2">
              <a:extLst>
                <a:ext uri="{28A0092B-C50C-407E-A947-70E740481C1C}">
                  <a14:useLocalDpi xmlns:a14="http://schemas.microsoft.com/office/drawing/2010/main" val="0"/>
                </a:ext>
              </a:extLst>
            </a:blip>
            <a:srcRect r="38253" b="57509"/>
            <a:stretch/>
          </p:blipFill>
          <p:spPr>
            <a:xfrm flipH="1">
              <a:off x="4661345" y="3902383"/>
              <a:ext cx="2883761" cy="2914021"/>
            </a:xfrm>
            <a:prstGeom prst="rect">
              <a:avLst/>
            </a:prstGeom>
          </p:spPr>
        </p:pic>
      </p:grpSp>
      <p:sp>
        <p:nvSpPr>
          <p:cNvPr id="31" name="文本框 30">
            <a:extLst>
              <a:ext uri="{FF2B5EF4-FFF2-40B4-BE49-F238E27FC236}">
                <a16:creationId xmlns:a16="http://schemas.microsoft.com/office/drawing/2014/main" id="{9A0A386A-798C-F594-BDC9-2893F4F44A0D}"/>
              </a:ext>
            </a:extLst>
          </p:cNvPr>
          <p:cNvSpPr txBox="1"/>
          <p:nvPr/>
        </p:nvSpPr>
        <p:spPr>
          <a:xfrm>
            <a:off x="1555246" y="1184679"/>
            <a:ext cx="1075936" cy="400110"/>
          </a:xfrm>
          <a:prstGeom prst="rect">
            <a:avLst/>
          </a:prstGeom>
          <a:noFill/>
        </p:spPr>
        <p:txBody>
          <a:bodyPr wrap="none" rtlCol="0">
            <a:noAutofit/>
          </a:bodyPr>
          <a:lstStyle/>
          <a:p>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32" name="文本框 31">
            <a:extLst>
              <a:ext uri="{FF2B5EF4-FFF2-40B4-BE49-F238E27FC236}">
                <a16:creationId xmlns:a16="http://schemas.microsoft.com/office/drawing/2014/main" id="{FBC60B7D-7CFB-8D13-F456-53975D7345EC}"/>
              </a:ext>
            </a:extLst>
          </p:cNvPr>
          <p:cNvSpPr txBox="1"/>
          <p:nvPr/>
        </p:nvSpPr>
        <p:spPr>
          <a:xfrm>
            <a:off x="4110883" y="1184679"/>
            <a:ext cx="954107" cy="400110"/>
          </a:xfrm>
          <a:prstGeom prst="rect">
            <a:avLst/>
          </a:prstGeom>
          <a:noFill/>
        </p:spPr>
        <p:txBody>
          <a:bodyPr wrap="non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第一届</a:t>
            </a:r>
          </a:p>
        </p:txBody>
      </p:sp>
      <p:sp>
        <p:nvSpPr>
          <p:cNvPr id="34" name="文本框 33">
            <a:extLst>
              <a:ext uri="{FF2B5EF4-FFF2-40B4-BE49-F238E27FC236}">
                <a16:creationId xmlns:a16="http://schemas.microsoft.com/office/drawing/2014/main" id="{4B433DD8-8164-F4F4-68F9-FBD29C356021}"/>
              </a:ext>
            </a:extLst>
          </p:cNvPr>
          <p:cNvSpPr txBox="1"/>
          <p:nvPr/>
        </p:nvSpPr>
        <p:spPr>
          <a:xfrm>
            <a:off x="7187734" y="1898265"/>
            <a:ext cx="1272186" cy="400110"/>
          </a:xfrm>
          <a:prstGeom prst="rect">
            <a:avLst/>
          </a:prstGeom>
          <a:noFill/>
        </p:spPr>
        <p:txBody>
          <a:bodyPr wrap="squar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第二届</a:t>
            </a:r>
          </a:p>
        </p:txBody>
      </p:sp>
      <p:sp>
        <p:nvSpPr>
          <p:cNvPr id="35" name="文本框 34">
            <a:extLst>
              <a:ext uri="{FF2B5EF4-FFF2-40B4-BE49-F238E27FC236}">
                <a16:creationId xmlns:a16="http://schemas.microsoft.com/office/drawing/2014/main" id="{31EE852B-EA59-FBC2-1298-CF4A14B10295}"/>
              </a:ext>
            </a:extLst>
          </p:cNvPr>
          <p:cNvSpPr txBox="1"/>
          <p:nvPr/>
        </p:nvSpPr>
        <p:spPr>
          <a:xfrm>
            <a:off x="9446707" y="1898265"/>
            <a:ext cx="1272186" cy="400110"/>
          </a:xfrm>
          <a:prstGeom prst="rect">
            <a:avLst/>
          </a:prstGeom>
          <a:noFill/>
        </p:spPr>
        <p:txBody>
          <a:bodyPr wrap="square" rtlCol="0">
            <a:noAutofit/>
          </a:bodyPr>
          <a:lstStyle/>
          <a:p>
            <a:pPr algn="r"/>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37" name="文本框 36">
            <a:extLst>
              <a:ext uri="{FF2B5EF4-FFF2-40B4-BE49-F238E27FC236}">
                <a16:creationId xmlns:a16="http://schemas.microsoft.com/office/drawing/2014/main" id="{9FCA00C6-FD51-49A7-989A-E9AA7AE1958B}"/>
              </a:ext>
            </a:extLst>
          </p:cNvPr>
          <p:cNvSpPr txBox="1"/>
          <p:nvPr/>
        </p:nvSpPr>
        <p:spPr>
          <a:xfrm>
            <a:off x="7187734" y="3348614"/>
            <a:ext cx="1272186" cy="400110"/>
          </a:xfrm>
          <a:prstGeom prst="rect">
            <a:avLst/>
          </a:prstGeom>
          <a:noFill/>
        </p:spPr>
        <p:txBody>
          <a:bodyPr wrap="squar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第四届</a:t>
            </a:r>
          </a:p>
        </p:txBody>
      </p:sp>
      <p:sp>
        <p:nvSpPr>
          <p:cNvPr id="38" name="文本框 37">
            <a:extLst>
              <a:ext uri="{FF2B5EF4-FFF2-40B4-BE49-F238E27FC236}">
                <a16:creationId xmlns:a16="http://schemas.microsoft.com/office/drawing/2014/main" id="{B8F28FE7-0F50-8C0F-6E83-5A1EFB10A156}"/>
              </a:ext>
            </a:extLst>
          </p:cNvPr>
          <p:cNvSpPr txBox="1"/>
          <p:nvPr/>
        </p:nvSpPr>
        <p:spPr>
          <a:xfrm>
            <a:off x="9446707" y="3348614"/>
            <a:ext cx="1272186" cy="400110"/>
          </a:xfrm>
          <a:prstGeom prst="rect">
            <a:avLst/>
          </a:prstGeom>
          <a:noFill/>
        </p:spPr>
        <p:txBody>
          <a:bodyPr wrap="square" rtlCol="0">
            <a:noAutofit/>
          </a:bodyPr>
          <a:lstStyle/>
          <a:p>
            <a:pPr algn="r"/>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39" name="文本框 38">
            <a:extLst>
              <a:ext uri="{FF2B5EF4-FFF2-40B4-BE49-F238E27FC236}">
                <a16:creationId xmlns:a16="http://schemas.microsoft.com/office/drawing/2014/main" id="{440F7D82-8A6B-6058-5FDF-26563F60821C}"/>
              </a:ext>
            </a:extLst>
          </p:cNvPr>
          <p:cNvSpPr txBox="1"/>
          <p:nvPr/>
        </p:nvSpPr>
        <p:spPr>
          <a:xfrm>
            <a:off x="1555246" y="2636972"/>
            <a:ext cx="1075936" cy="400110"/>
          </a:xfrm>
          <a:prstGeom prst="rect">
            <a:avLst/>
          </a:prstGeom>
          <a:noFill/>
        </p:spPr>
        <p:txBody>
          <a:bodyPr wrap="none" rtlCol="0">
            <a:noAutofit/>
          </a:bodyPr>
          <a:lstStyle/>
          <a:p>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40" name="文本框 39">
            <a:extLst>
              <a:ext uri="{FF2B5EF4-FFF2-40B4-BE49-F238E27FC236}">
                <a16:creationId xmlns:a16="http://schemas.microsoft.com/office/drawing/2014/main" id="{50DBA05B-EAA9-DB70-0822-EB3C34C1E273}"/>
              </a:ext>
            </a:extLst>
          </p:cNvPr>
          <p:cNvSpPr txBox="1"/>
          <p:nvPr/>
        </p:nvSpPr>
        <p:spPr>
          <a:xfrm>
            <a:off x="4110883" y="2636972"/>
            <a:ext cx="954107" cy="400110"/>
          </a:xfrm>
          <a:prstGeom prst="rect">
            <a:avLst/>
          </a:prstGeom>
          <a:noFill/>
        </p:spPr>
        <p:txBody>
          <a:bodyPr wrap="non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第三届</a:t>
            </a:r>
          </a:p>
        </p:txBody>
      </p:sp>
      <p:sp>
        <p:nvSpPr>
          <p:cNvPr id="41" name="文本框 40">
            <a:extLst>
              <a:ext uri="{FF2B5EF4-FFF2-40B4-BE49-F238E27FC236}">
                <a16:creationId xmlns:a16="http://schemas.microsoft.com/office/drawing/2014/main" id="{11521E9B-EB16-86E1-35FC-A1B6E1443B26}"/>
              </a:ext>
            </a:extLst>
          </p:cNvPr>
          <p:cNvSpPr txBox="1"/>
          <p:nvPr/>
        </p:nvSpPr>
        <p:spPr>
          <a:xfrm>
            <a:off x="1555246" y="4077193"/>
            <a:ext cx="1075936" cy="400110"/>
          </a:xfrm>
          <a:prstGeom prst="rect">
            <a:avLst/>
          </a:prstGeom>
          <a:noFill/>
        </p:spPr>
        <p:txBody>
          <a:bodyPr wrap="none" rtlCol="0">
            <a:noAutofit/>
          </a:bodyPr>
          <a:lstStyle/>
          <a:p>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42" name="文本框 41">
            <a:extLst>
              <a:ext uri="{FF2B5EF4-FFF2-40B4-BE49-F238E27FC236}">
                <a16:creationId xmlns:a16="http://schemas.microsoft.com/office/drawing/2014/main" id="{DB9BF527-74DB-DF37-3E57-0AC789814D59}"/>
              </a:ext>
            </a:extLst>
          </p:cNvPr>
          <p:cNvSpPr txBox="1"/>
          <p:nvPr/>
        </p:nvSpPr>
        <p:spPr>
          <a:xfrm>
            <a:off x="4110883" y="4077193"/>
            <a:ext cx="954107" cy="400110"/>
          </a:xfrm>
          <a:prstGeom prst="rect">
            <a:avLst/>
          </a:prstGeom>
          <a:noFill/>
        </p:spPr>
        <p:txBody>
          <a:bodyPr wrap="non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第五届</a:t>
            </a:r>
          </a:p>
        </p:txBody>
      </p:sp>
      <p:sp>
        <p:nvSpPr>
          <p:cNvPr id="43" name="文本框 42">
            <a:extLst>
              <a:ext uri="{FF2B5EF4-FFF2-40B4-BE49-F238E27FC236}">
                <a16:creationId xmlns:a16="http://schemas.microsoft.com/office/drawing/2014/main" id="{0981E4FF-A22A-AB2D-CE26-38F805FC4E7D}"/>
              </a:ext>
            </a:extLst>
          </p:cNvPr>
          <p:cNvSpPr txBox="1"/>
          <p:nvPr/>
        </p:nvSpPr>
        <p:spPr>
          <a:xfrm>
            <a:off x="1555246" y="5484196"/>
            <a:ext cx="1075936" cy="400110"/>
          </a:xfrm>
          <a:prstGeom prst="rect">
            <a:avLst/>
          </a:prstGeom>
          <a:noFill/>
        </p:spPr>
        <p:txBody>
          <a:bodyPr wrap="none" rtlCol="0">
            <a:noAutofit/>
          </a:bodyPr>
          <a:lstStyle/>
          <a:p>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44" name="文本框 43">
            <a:extLst>
              <a:ext uri="{FF2B5EF4-FFF2-40B4-BE49-F238E27FC236}">
                <a16:creationId xmlns:a16="http://schemas.microsoft.com/office/drawing/2014/main" id="{0842D06B-4DC1-C47E-9A4A-5BBAE27613A3}"/>
              </a:ext>
            </a:extLst>
          </p:cNvPr>
          <p:cNvSpPr txBox="1"/>
          <p:nvPr/>
        </p:nvSpPr>
        <p:spPr>
          <a:xfrm>
            <a:off x="4110883" y="5484196"/>
            <a:ext cx="954107" cy="400110"/>
          </a:xfrm>
          <a:prstGeom prst="rect">
            <a:avLst/>
          </a:prstGeom>
          <a:noFill/>
        </p:spPr>
        <p:txBody>
          <a:bodyPr wrap="non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第七届</a:t>
            </a:r>
          </a:p>
        </p:txBody>
      </p:sp>
      <p:sp>
        <p:nvSpPr>
          <p:cNvPr id="45" name="文本框 44">
            <a:extLst>
              <a:ext uri="{FF2B5EF4-FFF2-40B4-BE49-F238E27FC236}">
                <a16:creationId xmlns:a16="http://schemas.microsoft.com/office/drawing/2014/main" id="{8545B781-9D40-F166-E1EB-45C7BE60CC9F}"/>
              </a:ext>
            </a:extLst>
          </p:cNvPr>
          <p:cNvSpPr txBox="1"/>
          <p:nvPr/>
        </p:nvSpPr>
        <p:spPr>
          <a:xfrm>
            <a:off x="7187734" y="4795884"/>
            <a:ext cx="1272186" cy="400110"/>
          </a:xfrm>
          <a:prstGeom prst="rect">
            <a:avLst/>
          </a:prstGeom>
          <a:noFill/>
        </p:spPr>
        <p:txBody>
          <a:bodyPr wrap="square" rtlCol="0">
            <a:noAutofit/>
          </a:bodyPr>
          <a:lstStyle/>
          <a:p>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第六届</a:t>
            </a:r>
          </a:p>
        </p:txBody>
      </p:sp>
      <p:sp>
        <p:nvSpPr>
          <p:cNvPr id="46" name="文本框 45">
            <a:extLst>
              <a:ext uri="{FF2B5EF4-FFF2-40B4-BE49-F238E27FC236}">
                <a16:creationId xmlns:a16="http://schemas.microsoft.com/office/drawing/2014/main" id="{F13B22D1-DABF-F1EE-69E9-4B14284AA087}"/>
              </a:ext>
            </a:extLst>
          </p:cNvPr>
          <p:cNvSpPr txBox="1"/>
          <p:nvPr/>
        </p:nvSpPr>
        <p:spPr>
          <a:xfrm>
            <a:off x="9446707" y="4795884"/>
            <a:ext cx="1272186" cy="400110"/>
          </a:xfrm>
          <a:prstGeom prst="rect">
            <a:avLst/>
          </a:prstGeom>
          <a:noFill/>
        </p:spPr>
        <p:txBody>
          <a:bodyPr wrap="square" rtlCol="0">
            <a:noAutofit/>
          </a:bodyPr>
          <a:lstStyle/>
          <a:p>
            <a:pPr algn="r"/>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3000</a:t>
            </a: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年</a:t>
            </a:r>
          </a:p>
        </p:txBody>
      </p:sp>
      <p:sp>
        <p:nvSpPr>
          <p:cNvPr id="47" name="文本框 46">
            <a:extLst>
              <a:ext uri="{FF2B5EF4-FFF2-40B4-BE49-F238E27FC236}">
                <a16:creationId xmlns:a16="http://schemas.microsoft.com/office/drawing/2014/main" id="{B63B8BC4-0AB7-7786-1D09-D8171961882C}"/>
              </a:ext>
            </a:extLst>
          </p:cNvPr>
          <p:cNvSpPr txBox="1"/>
          <p:nvPr/>
        </p:nvSpPr>
        <p:spPr>
          <a:xfrm>
            <a:off x="2578412" y="1607704"/>
            <a:ext cx="2486578" cy="613694"/>
          </a:xfrm>
          <a:prstGeom prst="rect">
            <a:avLst/>
          </a:prstGeom>
          <a:noFill/>
        </p:spPr>
        <p:txBody>
          <a:bodyPr wrap="none" rtlCol="0">
            <a:noAutofit/>
          </a:bodyPr>
          <a:lstStyle/>
          <a:p>
            <a:pPr algn="r">
              <a:lnSpc>
                <a:spcPct val="150000"/>
              </a:lnSpc>
            </a:pPr>
            <a:r>
              <a:rPr lang="en-US" altLang="zh-CN" sz="1200" b="1" dirty="0">
                <a:solidFill>
                  <a:schemeClr val="accent6">
                    <a:lumMod val="50000"/>
                  </a:schemeClr>
                </a:solidFill>
                <a:latin typeface="微软雅黑" panose="020B0503020204020204" pitchFamily="34" charset="-122"/>
                <a:ea typeface="微软雅黑" panose="020B0503020204020204" pitchFamily="34" charset="-122"/>
              </a:rPr>
              <a:t>19</a:t>
            </a:r>
            <a:r>
              <a:rPr lang="en-US" altLang="zh-CN" sz="1200"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sz="1200" dirty="0">
                <a:solidFill>
                  <a:schemeClr val="accent6">
                    <a:lumMod val="50000"/>
                  </a:schemeClr>
                </a:solidFill>
                <a:latin typeface="微软雅黑" panose="020B0503020204020204" pitchFamily="34" charset="-122"/>
                <a:ea typeface="微软雅黑" panose="020B0503020204020204" pitchFamily="34" charset="-122"/>
              </a:rPr>
              <a:t>个省花协和 </a:t>
            </a:r>
            <a:r>
              <a:rPr lang="en-US" altLang="zh-CN" sz="1200" b="1" dirty="0">
                <a:solidFill>
                  <a:schemeClr val="accent6">
                    <a:lumMod val="50000"/>
                  </a:schemeClr>
                </a:solidFill>
                <a:latin typeface="微软雅黑" panose="020B0503020204020204" pitchFamily="34" charset="-122"/>
                <a:ea typeface="微软雅黑" panose="020B0503020204020204" pitchFamily="34" charset="-122"/>
              </a:rPr>
              <a:t>400 </a:t>
            </a:r>
            <a:r>
              <a:rPr lang="zh-CN" altLang="en-US" sz="1200" dirty="0">
                <a:solidFill>
                  <a:schemeClr val="accent6">
                    <a:lumMod val="50000"/>
                  </a:schemeClr>
                </a:solidFill>
                <a:latin typeface="微软雅黑" panose="020B0503020204020204" pitchFamily="34" charset="-122"/>
                <a:ea typeface="微软雅黑" panose="020B0503020204020204" pitchFamily="34" charset="-122"/>
              </a:rPr>
              <a:t>多个单位参展</a:t>
            </a:r>
            <a:endParaRPr lang="en-US" altLang="zh-CN" sz="1200" dirty="0">
              <a:solidFill>
                <a:schemeClr val="accent6">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200" b="1" dirty="0">
                <a:solidFill>
                  <a:schemeClr val="accent6">
                    <a:lumMod val="50000"/>
                  </a:schemeClr>
                </a:solidFill>
                <a:latin typeface="微软雅黑" panose="020B0503020204020204" pitchFamily="34" charset="-122"/>
                <a:ea typeface="微软雅黑" panose="020B0503020204020204" pitchFamily="34" charset="-122"/>
              </a:rPr>
              <a:t>观众人数</a:t>
            </a:r>
            <a:r>
              <a:rPr lang="zh-CN" altLang="en-US" sz="1200" dirty="0">
                <a:solidFill>
                  <a:schemeClr val="accent6">
                    <a:lumMod val="50000"/>
                  </a:schemeClr>
                </a:solidFill>
                <a:latin typeface="微软雅黑" panose="020B0503020204020204" pitchFamily="34" charset="-122"/>
                <a:ea typeface="微软雅黑" panose="020B0503020204020204" pitchFamily="34" charset="-122"/>
              </a:rPr>
              <a:t>达 </a:t>
            </a:r>
            <a:r>
              <a:rPr lang="en-US" altLang="zh-CN" sz="1200" b="1" dirty="0">
                <a:solidFill>
                  <a:schemeClr val="accent6">
                    <a:lumMod val="50000"/>
                  </a:schemeClr>
                </a:solidFill>
                <a:latin typeface="微软雅黑" panose="020B0503020204020204" pitchFamily="34" charset="-122"/>
                <a:ea typeface="微软雅黑" panose="020B0503020204020204" pitchFamily="34" charset="-122"/>
              </a:rPr>
              <a:t>20</a:t>
            </a:r>
            <a:r>
              <a:rPr lang="en-US" altLang="zh-CN" sz="1200" dirty="0">
                <a:solidFill>
                  <a:schemeClr val="accent6">
                    <a:lumMod val="50000"/>
                  </a:schemeClr>
                </a:solidFill>
                <a:latin typeface="微软雅黑" panose="020B0503020204020204" pitchFamily="34" charset="-122"/>
                <a:ea typeface="微软雅黑" panose="020B0503020204020204" pitchFamily="34" charset="-122"/>
              </a:rPr>
              <a:t> </a:t>
            </a:r>
            <a:r>
              <a:rPr lang="zh-CN" altLang="en-US" sz="1200" dirty="0">
                <a:solidFill>
                  <a:schemeClr val="accent6">
                    <a:lumMod val="50000"/>
                  </a:schemeClr>
                </a:solidFill>
                <a:latin typeface="微软雅黑" panose="020B0503020204020204" pitchFamily="34" charset="-122"/>
                <a:ea typeface="微软雅黑" panose="020B0503020204020204" pitchFamily="34" charset="-122"/>
              </a:rPr>
              <a:t>多万</a:t>
            </a:r>
          </a:p>
        </p:txBody>
      </p:sp>
      <p:sp>
        <p:nvSpPr>
          <p:cNvPr id="49" name="文本框 48">
            <a:extLst>
              <a:ext uri="{FF2B5EF4-FFF2-40B4-BE49-F238E27FC236}">
                <a16:creationId xmlns:a16="http://schemas.microsoft.com/office/drawing/2014/main" id="{62AA0B59-8468-0DE1-CED3-93B1337AC8A3}"/>
              </a:ext>
            </a:extLst>
          </p:cNvPr>
          <p:cNvSpPr txBox="1"/>
          <p:nvPr/>
        </p:nvSpPr>
        <p:spPr>
          <a:xfrm>
            <a:off x="2028582" y="3053419"/>
            <a:ext cx="3036408" cy="613694"/>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pPr algn="r"/>
            <a:r>
              <a:rPr lang="en-US" altLang="zh-CN" dirty="0"/>
              <a:t>32 </a:t>
            </a:r>
            <a:r>
              <a:rPr lang="zh-CN" altLang="en-US" b="0" dirty="0"/>
              <a:t>个省市花协参展，首次有</a:t>
            </a:r>
            <a:r>
              <a:rPr lang="zh-CN" altLang="en-US" dirty="0"/>
              <a:t>境外单位参展</a:t>
            </a:r>
            <a:endParaRPr lang="en-US" altLang="zh-CN" dirty="0"/>
          </a:p>
          <a:p>
            <a:pPr algn="r"/>
            <a:r>
              <a:rPr lang="zh-CN" altLang="en-US" dirty="0"/>
              <a:t>观众人数</a:t>
            </a:r>
            <a:r>
              <a:rPr lang="zh-CN" altLang="en-US" b="0" dirty="0"/>
              <a:t>达 </a:t>
            </a:r>
            <a:r>
              <a:rPr lang="en-US" altLang="zh-CN" dirty="0"/>
              <a:t>30</a:t>
            </a:r>
            <a:r>
              <a:rPr lang="en-US" altLang="zh-CN" b="0" dirty="0"/>
              <a:t> </a:t>
            </a:r>
            <a:r>
              <a:rPr lang="zh-CN" altLang="en-US" b="0" dirty="0"/>
              <a:t>万</a:t>
            </a:r>
          </a:p>
        </p:txBody>
      </p:sp>
      <p:sp>
        <p:nvSpPr>
          <p:cNvPr id="50" name="文本框 49">
            <a:extLst>
              <a:ext uri="{FF2B5EF4-FFF2-40B4-BE49-F238E27FC236}">
                <a16:creationId xmlns:a16="http://schemas.microsoft.com/office/drawing/2014/main" id="{77E66BDF-0E54-3C33-DB33-12E8CAACEA01}"/>
              </a:ext>
            </a:extLst>
          </p:cNvPr>
          <p:cNvSpPr txBox="1"/>
          <p:nvPr/>
        </p:nvSpPr>
        <p:spPr>
          <a:xfrm>
            <a:off x="1225477" y="4497170"/>
            <a:ext cx="3839513" cy="613694"/>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pPr algn="r"/>
            <a:r>
              <a:rPr lang="en-US" altLang="zh-CN" dirty="0"/>
              <a:t>32 </a:t>
            </a:r>
            <a:r>
              <a:rPr lang="zh-CN" altLang="en-US" b="0" dirty="0"/>
              <a:t>个省市花协参展，</a:t>
            </a:r>
            <a:r>
              <a:rPr lang="zh-CN" altLang="en-US" dirty="0"/>
              <a:t>境外 </a:t>
            </a:r>
            <a:r>
              <a:rPr lang="en-US" altLang="zh-CN" dirty="0"/>
              <a:t>9 </a:t>
            </a:r>
            <a:r>
              <a:rPr lang="zh-CN" altLang="en-US" dirty="0"/>
              <a:t>个国家和地区</a:t>
            </a:r>
            <a:r>
              <a:rPr lang="zh-CN" altLang="en-US" b="0" dirty="0"/>
              <a:t>组团参展</a:t>
            </a:r>
            <a:endParaRPr lang="en-US" altLang="zh-CN" b="0" dirty="0"/>
          </a:p>
          <a:p>
            <a:pPr algn="r"/>
            <a:r>
              <a:rPr lang="zh-CN" altLang="en-US" b="0" dirty="0"/>
              <a:t>总书记等近百位领导前来参观，</a:t>
            </a:r>
            <a:r>
              <a:rPr lang="zh-CN" altLang="en-US" dirty="0"/>
              <a:t>观众人数</a:t>
            </a:r>
            <a:r>
              <a:rPr lang="zh-CN" altLang="en-US" b="0" dirty="0"/>
              <a:t>达 </a:t>
            </a:r>
            <a:r>
              <a:rPr lang="en-US" altLang="zh-CN" dirty="0"/>
              <a:t>30</a:t>
            </a:r>
            <a:r>
              <a:rPr lang="en-US" altLang="zh-CN" b="0" dirty="0"/>
              <a:t> </a:t>
            </a:r>
            <a:r>
              <a:rPr lang="zh-CN" altLang="en-US" b="0" dirty="0"/>
              <a:t>多万</a:t>
            </a:r>
          </a:p>
        </p:txBody>
      </p:sp>
      <p:sp>
        <p:nvSpPr>
          <p:cNvPr id="51" name="文本框 50">
            <a:extLst>
              <a:ext uri="{FF2B5EF4-FFF2-40B4-BE49-F238E27FC236}">
                <a16:creationId xmlns:a16="http://schemas.microsoft.com/office/drawing/2014/main" id="{F33A9337-66BC-1806-2CB1-4681832648E4}"/>
              </a:ext>
            </a:extLst>
          </p:cNvPr>
          <p:cNvSpPr txBox="1"/>
          <p:nvPr/>
        </p:nvSpPr>
        <p:spPr>
          <a:xfrm>
            <a:off x="7197973" y="2312937"/>
            <a:ext cx="2489785" cy="613694"/>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r>
              <a:rPr lang="en-US" altLang="zh-CN" dirty="0"/>
              <a:t>19 </a:t>
            </a:r>
            <a:r>
              <a:rPr lang="zh-CN" altLang="en-US" b="0" dirty="0"/>
              <a:t>个省花协和 </a:t>
            </a:r>
            <a:r>
              <a:rPr lang="en-US" altLang="zh-CN" dirty="0"/>
              <a:t>400 </a:t>
            </a:r>
            <a:r>
              <a:rPr lang="zh-CN" altLang="en-US" b="0" dirty="0"/>
              <a:t>多个单位参展</a:t>
            </a:r>
            <a:endParaRPr lang="en-US" altLang="zh-CN" b="0" dirty="0"/>
          </a:p>
          <a:p>
            <a:r>
              <a:rPr lang="zh-CN" altLang="en-US" dirty="0"/>
              <a:t>观众人数</a:t>
            </a:r>
            <a:r>
              <a:rPr lang="zh-CN" altLang="en-US" b="0" dirty="0"/>
              <a:t>达 </a:t>
            </a:r>
            <a:r>
              <a:rPr lang="en-US" altLang="zh-CN" dirty="0"/>
              <a:t>20 </a:t>
            </a:r>
            <a:r>
              <a:rPr lang="zh-CN" altLang="en-US" b="0" dirty="0"/>
              <a:t>多万</a:t>
            </a:r>
          </a:p>
        </p:txBody>
      </p:sp>
      <p:sp>
        <p:nvSpPr>
          <p:cNvPr id="52" name="文本框 51">
            <a:extLst>
              <a:ext uri="{FF2B5EF4-FFF2-40B4-BE49-F238E27FC236}">
                <a16:creationId xmlns:a16="http://schemas.microsoft.com/office/drawing/2014/main" id="{D0745327-D567-8109-BE3D-0F9F12C72C28}"/>
              </a:ext>
            </a:extLst>
          </p:cNvPr>
          <p:cNvSpPr txBox="1"/>
          <p:nvPr/>
        </p:nvSpPr>
        <p:spPr>
          <a:xfrm>
            <a:off x="7197973" y="3768458"/>
            <a:ext cx="3036409" cy="613694"/>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r>
              <a:rPr lang="en-US" altLang="zh-CN" dirty="0"/>
              <a:t>32 </a:t>
            </a:r>
            <a:r>
              <a:rPr lang="zh-CN" altLang="en-US" b="0" dirty="0"/>
              <a:t>个省市花协参展，首次有境外单位参展</a:t>
            </a:r>
            <a:endParaRPr lang="en-US" altLang="zh-CN" b="0" dirty="0"/>
          </a:p>
          <a:p>
            <a:r>
              <a:rPr lang="zh-CN" altLang="en-US" dirty="0"/>
              <a:t>观众人数</a:t>
            </a:r>
            <a:r>
              <a:rPr lang="zh-CN" altLang="en-US" b="0" dirty="0"/>
              <a:t>达 </a:t>
            </a:r>
            <a:r>
              <a:rPr lang="en-US" altLang="zh-CN" dirty="0"/>
              <a:t>30 </a:t>
            </a:r>
            <a:r>
              <a:rPr lang="zh-CN" altLang="en-US" b="0" dirty="0"/>
              <a:t>万</a:t>
            </a:r>
          </a:p>
        </p:txBody>
      </p:sp>
      <p:sp>
        <p:nvSpPr>
          <p:cNvPr id="53" name="文本框 52">
            <a:extLst>
              <a:ext uri="{FF2B5EF4-FFF2-40B4-BE49-F238E27FC236}">
                <a16:creationId xmlns:a16="http://schemas.microsoft.com/office/drawing/2014/main" id="{8E49546B-FBC1-0A71-5D55-093093F91F84}"/>
              </a:ext>
            </a:extLst>
          </p:cNvPr>
          <p:cNvSpPr txBox="1"/>
          <p:nvPr/>
        </p:nvSpPr>
        <p:spPr>
          <a:xfrm>
            <a:off x="2270635" y="5907322"/>
            <a:ext cx="2794355" cy="613694"/>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pPr algn="r"/>
            <a:r>
              <a:rPr lang="zh-CN" altLang="en-US" b="0" dirty="0"/>
              <a:t>花博会会期接待</a:t>
            </a:r>
            <a:r>
              <a:rPr lang="zh-CN" altLang="en-US" dirty="0"/>
              <a:t>游客达 </a:t>
            </a:r>
            <a:r>
              <a:rPr lang="en-US" altLang="zh-CN" dirty="0"/>
              <a:t>133.59 </a:t>
            </a:r>
            <a:r>
              <a:rPr lang="zh-CN" altLang="en-US" dirty="0"/>
              <a:t>万人次</a:t>
            </a:r>
            <a:endParaRPr lang="en-US" altLang="zh-CN" b="0" dirty="0"/>
          </a:p>
          <a:p>
            <a:pPr algn="r"/>
            <a:r>
              <a:rPr lang="zh-CN" altLang="en-US" b="0" dirty="0"/>
              <a:t>其中主展馆及花博园</a:t>
            </a:r>
            <a:r>
              <a:rPr lang="en-US" altLang="zh-CN" b="0" dirty="0"/>
              <a:t>94.59</a:t>
            </a:r>
            <a:r>
              <a:rPr lang="zh-CN" altLang="en-US" b="0" dirty="0"/>
              <a:t>万人次</a:t>
            </a:r>
          </a:p>
        </p:txBody>
      </p:sp>
      <p:sp>
        <p:nvSpPr>
          <p:cNvPr id="54" name="文本框 53">
            <a:extLst>
              <a:ext uri="{FF2B5EF4-FFF2-40B4-BE49-F238E27FC236}">
                <a16:creationId xmlns:a16="http://schemas.microsoft.com/office/drawing/2014/main" id="{48A41180-1E8A-C236-F77F-EC6574C3C9CA}"/>
              </a:ext>
            </a:extLst>
          </p:cNvPr>
          <p:cNvSpPr txBox="1"/>
          <p:nvPr/>
        </p:nvSpPr>
        <p:spPr>
          <a:xfrm>
            <a:off x="7197973" y="5213373"/>
            <a:ext cx="3759362" cy="1167692"/>
          </a:xfrm>
          <a:prstGeom prst="rect">
            <a:avLst/>
          </a:prstGeom>
          <a:noFill/>
        </p:spPr>
        <p:txBody>
          <a:bodyPr wrap="none" rtlCol="0">
            <a:noAutofit/>
          </a:bodyPr>
          <a:lstStyle>
            <a:defPPr>
              <a:defRPr lang="zh-CN"/>
            </a:defPPr>
            <a:lvl1pPr>
              <a:lnSpc>
                <a:spcPct val="150000"/>
              </a:lnSpc>
              <a:defRPr sz="1200" b="1">
                <a:solidFill>
                  <a:schemeClr val="accent6">
                    <a:lumMod val="50000"/>
                  </a:schemeClr>
                </a:solidFill>
                <a:latin typeface="微软雅黑" panose="020B0503020204020204" pitchFamily="34" charset="-122"/>
                <a:ea typeface="微软雅黑" panose="020B0503020204020204" pitchFamily="34" charset="-122"/>
              </a:defRPr>
            </a:lvl1pPr>
          </a:lstStyle>
          <a:p>
            <a:r>
              <a:rPr lang="en-US" altLang="zh-CN" dirty="0"/>
              <a:t>31</a:t>
            </a:r>
            <a:r>
              <a:rPr lang="zh-CN" altLang="en-US" b="0" dirty="0"/>
              <a:t>个省、自治区、直辖市及港、澳、台全部组团参展</a:t>
            </a:r>
            <a:endParaRPr lang="en-US" altLang="zh-CN" b="0" dirty="0"/>
          </a:p>
          <a:p>
            <a:r>
              <a:rPr lang="zh-CN" altLang="en-US" b="0" dirty="0"/>
              <a:t>境外 </a:t>
            </a:r>
            <a:r>
              <a:rPr lang="en-US" altLang="zh-CN" dirty="0"/>
              <a:t>15 </a:t>
            </a:r>
            <a:r>
              <a:rPr lang="zh-CN" altLang="en-US" dirty="0"/>
              <a:t>个国家和地区</a:t>
            </a:r>
            <a:r>
              <a:rPr lang="zh-CN" altLang="en-US" b="0" dirty="0"/>
              <a:t>组团参展</a:t>
            </a:r>
            <a:endParaRPr lang="en-US" altLang="zh-CN" b="0" dirty="0"/>
          </a:p>
          <a:p>
            <a:r>
              <a:rPr lang="zh-CN" altLang="en-US" b="0" dirty="0"/>
              <a:t>国内外</a:t>
            </a:r>
            <a:r>
              <a:rPr lang="zh-CN" altLang="en-US" dirty="0"/>
              <a:t>参展企业 </a:t>
            </a:r>
            <a:r>
              <a:rPr lang="en-US" altLang="zh-CN" dirty="0"/>
              <a:t>500</a:t>
            </a:r>
            <a:r>
              <a:rPr lang="zh-CN" altLang="en-US" dirty="0"/>
              <a:t>多 </a:t>
            </a:r>
            <a:r>
              <a:rPr lang="zh-CN" altLang="en-US" b="0" dirty="0"/>
              <a:t>家</a:t>
            </a:r>
            <a:endParaRPr lang="en-US" altLang="zh-CN" b="0" dirty="0"/>
          </a:p>
          <a:p>
            <a:r>
              <a:rPr lang="zh-CN" altLang="en-US" b="0" dirty="0"/>
              <a:t>专业人士 </a:t>
            </a:r>
            <a:r>
              <a:rPr lang="en-US" altLang="zh-CN" dirty="0"/>
              <a:t>13.8 </a:t>
            </a:r>
            <a:r>
              <a:rPr lang="zh-CN" altLang="en-US" b="0" dirty="0"/>
              <a:t>万，</a:t>
            </a:r>
            <a:r>
              <a:rPr lang="zh-CN" altLang="en-US" dirty="0"/>
              <a:t>观众人数</a:t>
            </a:r>
            <a:r>
              <a:rPr lang="zh-CN" altLang="en-US" b="0" dirty="0"/>
              <a:t>达</a:t>
            </a:r>
            <a:r>
              <a:rPr lang="zh-CN" altLang="en-US" dirty="0"/>
              <a:t> </a:t>
            </a:r>
            <a:r>
              <a:rPr lang="en-US" altLang="zh-CN" dirty="0"/>
              <a:t>108 </a:t>
            </a:r>
            <a:r>
              <a:rPr lang="zh-CN" altLang="en-US" b="0" dirty="0"/>
              <a:t>万</a:t>
            </a:r>
          </a:p>
        </p:txBody>
      </p:sp>
      <p:sp>
        <p:nvSpPr>
          <p:cNvPr id="57" name="文本框 56">
            <a:extLst>
              <a:ext uri="{FF2B5EF4-FFF2-40B4-BE49-F238E27FC236}">
                <a16:creationId xmlns:a16="http://schemas.microsoft.com/office/drawing/2014/main" id="{18C7E71E-7C21-C3F9-6A14-5588D787A3CB}"/>
              </a:ext>
            </a:extLst>
          </p:cNvPr>
          <p:cNvSpPr txBox="1"/>
          <p:nvPr/>
        </p:nvSpPr>
        <p:spPr>
          <a:xfrm>
            <a:off x="3020369" y="1184679"/>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58" name="文本框 57">
            <a:extLst>
              <a:ext uri="{FF2B5EF4-FFF2-40B4-BE49-F238E27FC236}">
                <a16:creationId xmlns:a16="http://schemas.microsoft.com/office/drawing/2014/main" id="{84EF37B2-DBBA-66AC-50B1-F6CF5147C251}"/>
              </a:ext>
            </a:extLst>
          </p:cNvPr>
          <p:cNvSpPr txBox="1"/>
          <p:nvPr/>
        </p:nvSpPr>
        <p:spPr>
          <a:xfrm>
            <a:off x="3020369" y="2636972"/>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59" name="文本框 58">
            <a:extLst>
              <a:ext uri="{FF2B5EF4-FFF2-40B4-BE49-F238E27FC236}">
                <a16:creationId xmlns:a16="http://schemas.microsoft.com/office/drawing/2014/main" id="{3BFE9D85-FC48-D78A-9AA6-C79ACD64B761}"/>
              </a:ext>
            </a:extLst>
          </p:cNvPr>
          <p:cNvSpPr txBox="1"/>
          <p:nvPr/>
        </p:nvSpPr>
        <p:spPr>
          <a:xfrm>
            <a:off x="3020369" y="4077193"/>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60" name="文本框 59">
            <a:extLst>
              <a:ext uri="{FF2B5EF4-FFF2-40B4-BE49-F238E27FC236}">
                <a16:creationId xmlns:a16="http://schemas.microsoft.com/office/drawing/2014/main" id="{F16534AD-DF15-FCDE-AE6B-711D5864616F}"/>
              </a:ext>
            </a:extLst>
          </p:cNvPr>
          <p:cNvSpPr txBox="1"/>
          <p:nvPr/>
        </p:nvSpPr>
        <p:spPr>
          <a:xfrm>
            <a:off x="3020369" y="5484196"/>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61" name="文本框 60">
            <a:extLst>
              <a:ext uri="{FF2B5EF4-FFF2-40B4-BE49-F238E27FC236}">
                <a16:creationId xmlns:a16="http://schemas.microsoft.com/office/drawing/2014/main" id="{7BA8A075-750C-6A77-480A-966F083D9047}"/>
              </a:ext>
            </a:extLst>
          </p:cNvPr>
          <p:cNvSpPr txBox="1"/>
          <p:nvPr/>
        </p:nvSpPr>
        <p:spPr>
          <a:xfrm>
            <a:off x="8614040" y="1898265"/>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62" name="文本框 61">
            <a:extLst>
              <a:ext uri="{FF2B5EF4-FFF2-40B4-BE49-F238E27FC236}">
                <a16:creationId xmlns:a16="http://schemas.microsoft.com/office/drawing/2014/main" id="{EB1A3B86-10EF-FA3D-BD0B-64C9436FF922}"/>
              </a:ext>
            </a:extLst>
          </p:cNvPr>
          <p:cNvSpPr txBox="1"/>
          <p:nvPr/>
        </p:nvSpPr>
        <p:spPr>
          <a:xfrm>
            <a:off x="8614040" y="3348614"/>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
        <p:nvSpPr>
          <p:cNvPr id="63" name="文本框 62">
            <a:extLst>
              <a:ext uri="{FF2B5EF4-FFF2-40B4-BE49-F238E27FC236}">
                <a16:creationId xmlns:a16="http://schemas.microsoft.com/office/drawing/2014/main" id="{45C4AF1D-A643-79DE-7528-742192524760}"/>
              </a:ext>
            </a:extLst>
          </p:cNvPr>
          <p:cNvSpPr txBox="1"/>
          <p:nvPr/>
        </p:nvSpPr>
        <p:spPr>
          <a:xfrm>
            <a:off x="8614040" y="4795884"/>
            <a:ext cx="697627" cy="400110"/>
          </a:xfrm>
          <a:prstGeom prst="rect">
            <a:avLst/>
          </a:prstGeom>
          <a:noFill/>
        </p:spPr>
        <p:txBody>
          <a:bodyPr wrap="none" rtlCol="0">
            <a:noAutofit/>
          </a:bodyPr>
          <a:lstStyle/>
          <a:p>
            <a:pPr algn="ct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北京</a:t>
            </a:r>
          </a:p>
        </p:txBody>
      </p:sp>
    </p:spTree>
    <p:extLst>
      <p:ext uri="{BB962C8B-B14F-4D97-AF65-F5344CB8AC3E}">
        <p14:creationId xmlns:p14="http://schemas.microsoft.com/office/powerpoint/2010/main" val="3412484935"/>
      </p:ext>
    </p:extLst>
  </p:cSld>
  <p:clrMapOvr>
    <a:masterClrMapping/>
  </p:clrMapOvr>
</p:sld>
</file>

<file path=ppt/theme/theme1.xml><?xml version="1.0" encoding="utf-8"?>
<a:theme xmlns:a="http://schemas.openxmlformats.org/drawingml/2006/main" name="Office 主题​​">
  <a:themeElements>
    <a:clrScheme name="自定义颜色">
      <a:dk1>
        <a:srgbClr val="000000"/>
      </a:dk1>
      <a:lt1>
        <a:srgbClr val="FFFFFF"/>
      </a:lt1>
      <a:dk2>
        <a:srgbClr val="E7E6E6"/>
      </a:dk2>
      <a:lt2>
        <a:srgbClr val="44546A"/>
      </a:lt2>
      <a:accent1>
        <a:srgbClr val="4472C4"/>
      </a:accent1>
      <a:accent2>
        <a:srgbClr val="ED7D31"/>
      </a:accent2>
      <a:accent3>
        <a:srgbClr val="A5A5A5"/>
      </a:accent3>
      <a:accent4>
        <a:srgbClr val="FFC000"/>
      </a:accent4>
      <a:accent5>
        <a:srgbClr val="5B98D5"/>
      </a:accent5>
      <a:accent6>
        <a:srgbClr val="70AD47"/>
      </a:accent6>
      <a:hlink>
        <a:srgbClr val="2998E3"/>
      </a:hlink>
      <a:folHlink>
        <a:srgbClr val="7F723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TotalTime>
  <Words>1526</Words>
  <Application>Microsoft Office PowerPoint</Application>
  <PresentationFormat>宽屏</PresentationFormat>
  <Paragraphs>265</Paragraphs>
  <Slides>21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Microsoft YaHei Light</vt:lpstr>
      <vt:lpstr>Microsoft YaHei</vt:lpstr>
      <vt:lpstr>Microsoft YaHei</vt:lpstr>
      <vt:lpstr>微软雅黑 Light</vt:lpstr>
      <vt:lpstr>Arial</vt:lpstr>
      <vt:lpstr>Office 主题​​</vt:lpstr>
      <vt:lpstr>PowerPoint 演示文稿</vt:lpstr>
      <vt:lpstr>PowerPoint 演示文稿</vt:lpstr>
      <vt:lpstr>PowerPoint 演示文稿</vt:lpstr>
      <vt:lpstr>花卉博览会简介</vt:lpstr>
      <vt:lpstr>本届花博会主题介绍</vt:lpstr>
      <vt:lpstr>本届花博会举办城市简介</vt:lpstr>
      <vt:lpstr>展馆设计团队介绍</vt:lpstr>
      <vt:lpstr>PowerPoint 演示文稿</vt:lpstr>
      <vt:lpstr>展会举办规模逐年变大</vt:lpstr>
      <vt:lpstr>历届花博会游客规模和招商项目转化率</vt:lpstr>
      <vt:lpstr>参展知名企业</vt:lpstr>
      <vt:lpstr>PowerPoint 演示文稿</vt:lpstr>
      <vt:lpstr>PowerPoint 演示文稿</vt:lpstr>
      <vt:lpstr>展馆布局规划</vt:lpstr>
      <vt:lpstr>展期活动时间规划</vt:lpstr>
      <vt:lpstr>展会活动项目规划</vt:lpstr>
      <vt:lpstr>计划招商项目一览表</vt:lpstr>
      <vt:lpstr>PowerPoint 演示文稿</vt:lpstr>
      <vt:lpstr>合作流程</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FCBMess1</dc:creator>
  <cp:lastModifiedBy>FCBMess1</cp:lastModifiedBy>
  <cp:revision>40</cp:revision>
  <dcterms:created xsi:type="dcterms:W3CDTF">2022-07-06T12:00:43Z</dcterms:created>
  <dcterms:modified xsi:type="dcterms:W3CDTF">2022-07-17T12:29:36Z</dcterms:modified>
</cp:coreProperties>
</file>