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303" r:id="rId2"/>
    <p:sldId id="308" r:id="rId3"/>
    <p:sldId id="256" r:id="rId4"/>
    <p:sldId id="263" r:id="rId5"/>
    <p:sldId id="264" r:id="rId6"/>
    <p:sldId id="309" r:id="rId7"/>
    <p:sldId id="265" r:id="rId8"/>
    <p:sldId id="269" r:id="rId9"/>
    <p:sldId id="274" r:id="rId10"/>
    <p:sldId id="298" r:id="rId11"/>
    <p:sldId id="282" r:id="rId12"/>
    <p:sldId id="280" r:id="rId13"/>
    <p:sldId id="268" r:id="rId14"/>
    <p:sldId id="273" r:id="rId15"/>
    <p:sldId id="266" r:id="rId16"/>
    <p:sldId id="313" r:id="rId17"/>
    <p:sldId id="299" r:id="rId18"/>
    <p:sldId id="275" r:id="rId19"/>
    <p:sldId id="279" r:id="rId20"/>
    <p:sldId id="318" r:id="rId21"/>
    <p:sldId id="283" r:id="rId22"/>
    <p:sldId id="319" r:id="rId23"/>
    <p:sldId id="300" r:id="rId24"/>
    <p:sldId id="277" r:id="rId25"/>
    <p:sldId id="317" r:id="rId26"/>
    <p:sldId id="278" r:id="rId27"/>
    <p:sldId id="271" r:id="rId28"/>
    <p:sldId id="270" r:id="rId29"/>
    <p:sldId id="267" r:id="rId30"/>
    <p:sldId id="305" r:id="rId31"/>
    <p:sldId id="315" r:id="rId32"/>
  </p:sldIdLst>
  <p:sldSz cx="12192000" cy="6858000"/>
  <p:notesSz cx="6858000" cy="9144000"/>
  <p:embeddedFontLst>
    <p:embeddedFont>
      <p:font typeface="Microsoft YaHei Light" panose="020B0502040204020203" pitchFamily="34" charset="-122"/>
      <p:regular r:id="rId34"/>
    </p:embeddedFont>
    <p:embeddedFont>
      <p:font typeface="Microsoft YaHei" panose="020B0503020204020204" pitchFamily="34" charset="-122"/>
      <p:regular r:id="rId35"/>
      <p:bold r:id="rId36"/>
    </p:embeddedFont>
    <p:embeddedFont>
      <p:font typeface="MiSans Heavy" panose="00000A00000000000000" pitchFamily="2" charset="-122"/>
      <p:bold r:id="rId37"/>
    </p:embeddedFont>
    <p:embeddedFont>
      <p:font typeface="MiSans Medium" panose="00000600000000000000" pitchFamily="2" charset="-122"/>
      <p:regular r:id="rId38"/>
    </p:embeddedFont>
    <p:embeddedFont>
      <p:font typeface="Roboto Black" panose="02000000000000000000" pitchFamily="2" charset="0"/>
      <p:bold r:id="rId39"/>
      <p:boldItalic r:id="rId40"/>
    </p:embeddedFont>
    <p:embeddedFont>
      <p:font typeface="Roboto Light" panose="02000000000000000000" pitchFamily="2" charset="0"/>
      <p:italic r:id="rId41"/>
    </p:embeddedFont>
    <p:embeddedFont>
      <p:font typeface="等线" panose="02010600030101010101" pitchFamily="2" charset="-122"/>
      <p:regular r:id="rId42"/>
      <p:bold r:id="rId43"/>
    </p:embeddedFont>
  </p:embeddedFontLst>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168" userDrawn="1">
          <p15:clr>
            <a:srgbClr val="A4A3A4"/>
          </p15:clr>
        </p15:guide>
        <p15:guide id="4" orient="horz" pos="4184" userDrawn="1">
          <p15:clr>
            <a:srgbClr val="A4A3A4"/>
          </p15:clr>
        </p15:guide>
        <p15:guide id="7" orient="horz" pos="2137" userDrawn="1">
          <p15:clr>
            <a:srgbClr val="A4A3A4"/>
          </p15:clr>
        </p15:guide>
        <p15:guide id="8" orient="horz" pos="595" userDrawn="1">
          <p15:clr>
            <a:srgbClr val="A4A3A4"/>
          </p15:clr>
        </p15:guide>
        <p15:guide id="10" orient="horz" pos="38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F4FF"/>
    <a:srgbClr val="CFF7F9"/>
    <a:srgbClr val="DDF7F9"/>
    <a:srgbClr val="EAE9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66" autoAdjust="0"/>
    <p:restoredTop sz="94660"/>
  </p:normalViewPr>
  <p:slideViewPr>
    <p:cSldViewPr snapToGrid="0" showGuides="1">
      <p:cViewPr varScale="1">
        <p:scale>
          <a:sx n="115" d="100"/>
          <a:sy n="115" d="100"/>
        </p:scale>
        <p:origin x="3" y="453"/>
      </p:cViewPr>
      <p:guideLst>
        <p:guide pos="3840"/>
        <p:guide orient="horz" pos="168"/>
        <p:guide orient="horz" pos="4184"/>
        <p:guide orient="horz" pos="2137"/>
        <p:guide orient="horz" pos="595"/>
        <p:guide orient="horz" pos="3884"/>
      </p:guideLst>
    </p:cSldViewPr>
  </p:slideViewPr>
  <p:notesTextViewPr>
    <p:cViewPr>
      <p:scale>
        <a:sx n="1" d="1"/>
        <a:sy n="1" d="1"/>
      </p:scale>
      <p:origin x="0" y="0"/>
    </p:cViewPr>
  </p:notesTextViewPr>
  <p:sorterViewPr>
    <p:cViewPr>
      <p:scale>
        <a:sx n="100" d="100"/>
        <a:sy n="100" d="100"/>
      </p:scale>
      <p:origin x="0" y="-55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实用程度</c:v>
                </c:pt>
              </c:strCache>
            </c:strRef>
          </c:tx>
          <c:spPr>
            <a:solidFill>
              <a:schemeClr val="accent1">
                <a:shade val="65000"/>
              </a:schemeClr>
            </a:solidFill>
            <a:ln>
              <a:noFill/>
            </a:ln>
            <a:effectLst/>
          </c:spPr>
          <c:invertIfNegative val="0"/>
          <c:cat>
            <c:strRef>
              <c:f>Sheet1!$A$2:$A$5</c:f>
              <c:strCache>
                <c:ptCount val="4"/>
                <c:pt idx="0">
                  <c:v>课程A</c:v>
                </c:pt>
                <c:pt idx="1">
                  <c:v>课程B</c:v>
                </c:pt>
                <c:pt idx="2">
                  <c:v>课程C</c:v>
                </c:pt>
                <c:pt idx="3">
                  <c:v>课程D</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EA4-424B-9421-D2DEE6490C9B}"/>
            </c:ext>
          </c:extLst>
        </c:ser>
        <c:ser>
          <c:idx val="1"/>
          <c:order val="1"/>
          <c:tx>
            <c:strRef>
              <c:f>Sheet1!$C$1</c:f>
              <c:strCache>
                <c:ptCount val="1"/>
                <c:pt idx="0">
                  <c:v>作业难度</c:v>
                </c:pt>
              </c:strCache>
            </c:strRef>
          </c:tx>
          <c:spPr>
            <a:solidFill>
              <a:schemeClr val="accent1"/>
            </a:solidFill>
            <a:ln>
              <a:noFill/>
            </a:ln>
            <a:effectLst/>
          </c:spPr>
          <c:invertIfNegative val="0"/>
          <c:cat>
            <c:strRef>
              <c:f>Sheet1!$A$2:$A$5</c:f>
              <c:strCache>
                <c:ptCount val="4"/>
                <c:pt idx="0">
                  <c:v>课程A</c:v>
                </c:pt>
                <c:pt idx="1">
                  <c:v>课程B</c:v>
                </c:pt>
                <c:pt idx="2">
                  <c:v>课程C</c:v>
                </c:pt>
                <c:pt idx="3">
                  <c:v>课程D</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EA4-424B-9421-D2DEE6490C9B}"/>
            </c:ext>
          </c:extLst>
        </c:ser>
        <c:ser>
          <c:idx val="2"/>
          <c:order val="2"/>
          <c:tx>
            <c:strRef>
              <c:f>Sheet1!$D$1</c:f>
              <c:strCache>
                <c:ptCount val="1"/>
                <c:pt idx="0">
                  <c:v>学员评价</c:v>
                </c:pt>
              </c:strCache>
            </c:strRef>
          </c:tx>
          <c:spPr>
            <a:solidFill>
              <a:schemeClr val="accent1">
                <a:tint val="65000"/>
              </a:schemeClr>
            </a:solidFill>
            <a:ln>
              <a:noFill/>
            </a:ln>
            <a:effectLst/>
          </c:spPr>
          <c:invertIfNegative val="0"/>
          <c:cat>
            <c:strRef>
              <c:f>Sheet1!$A$2:$A$5</c:f>
              <c:strCache>
                <c:ptCount val="4"/>
                <c:pt idx="0">
                  <c:v>课程A</c:v>
                </c:pt>
                <c:pt idx="1">
                  <c:v>课程B</c:v>
                </c:pt>
                <c:pt idx="2">
                  <c:v>课程C</c:v>
                </c:pt>
                <c:pt idx="3">
                  <c:v>课程D</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EA4-424B-9421-D2DEE6490C9B}"/>
            </c:ext>
          </c:extLst>
        </c:ser>
        <c:dLbls>
          <c:showLegendKey val="0"/>
          <c:showVal val="0"/>
          <c:showCatName val="0"/>
          <c:showSerName val="0"/>
          <c:showPercent val="0"/>
          <c:showBubbleSize val="0"/>
        </c:dLbls>
        <c:gapWidth val="219"/>
        <c:overlap val="-27"/>
        <c:axId val="23315423"/>
        <c:axId val="23319999"/>
      </c:barChart>
      <c:catAx>
        <c:axId val="233154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23319999"/>
        <c:crosses val="autoZero"/>
        <c:auto val="1"/>
        <c:lblAlgn val="ctr"/>
        <c:lblOffset val="100"/>
        <c:noMultiLvlLbl val="0"/>
      </c:catAx>
      <c:valAx>
        <c:axId val="233199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233154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Sheet1!$B$1</c:f>
              <c:strCache>
                <c:ptCount val="1"/>
                <c:pt idx="0">
                  <c:v>课程A</c:v>
                </c:pt>
              </c:strCache>
            </c:strRef>
          </c:tx>
          <c:spPr>
            <a:ln w="28575" cap="rnd">
              <a:solidFill>
                <a:schemeClr val="accent1">
                  <a:shade val="76000"/>
                </a:schemeClr>
              </a:solidFill>
              <a:round/>
            </a:ln>
            <a:effectLst/>
          </c:spPr>
          <c:marker>
            <c:symbol val="none"/>
          </c:marker>
          <c:cat>
            <c:strRef>
              <c:f>Sheet1!$A$2:$A$5</c:f>
              <c:strCache>
                <c:ptCount val="4"/>
                <c:pt idx="0">
                  <c:v>阶段一</c:v>
                </c:pt>
                <c:pt idx="1">
                  <c:v>阶段二</c:v>
                </c:pt>
                <c:pt idx="2">
                  <c:v>阶段三</c:v>
                </c:pt>
                <c:pt idx="3">
                  <c:v>阶段四</c:v>
                </c:pt>
              </c:strCache>
            </c:strRef>
          </c:cat>
          <c:val>
            <c:numRef>
              <c:f>Sheet1!$B$2:$B$5</c:f>
              <c:numCache>
                <c:formatCode>General</c:formatCode>
                <c:ptCount val="4"/>
                <c:pt idx="0">
                  <c:v>4</c:v>
                </c:pt>
                <c:pt idx="1">
                  <c:v>2</c:v>
                </c:pt>
                <c:pt idx="2">
                  <c:v>3</c:v>
                </c:pt>
                <c:pt idx="3">
                  <c:v>5</c:v>
                </c:pt>
              </c:numCache>
            </c:numRef>
          </c:val>
          <c:smooth val="0"/>
          <c:extLst>
            <c:ext xmlns:c16="http://schemas.microsoft.com/office/drawing/2014/chart" uri="{C3380CC4-5D6E-409C-BE32-E72D297353CC}">
              <c16:uniqueId val="{00000000-591B-4085-BDFE-3C367A0C1C20}"/>
            </c:ext>
          </c:extLst>
        </c:ser>
        <c:ser>
          <c:idx val="1"/>
          <c:order val="1"/>
          <c:tx>
            <c:strRef>
              <c:f>Sheet1!$C$1</c:f>
              <c:strCache>
                <c:ptCount val="1"/>
                <c:pt idx="0">
                  <c:v>课程B</c:v>
                </c:pt>
              </c:strCache>
            </c:strRef>
          </c:tx>
          <c:spPr>
            <a:ln w="28575" cap="rnd">
              <a:solidFill>
                <a:schemeClr val="accent1">
                  <a:tint val="77000"/>
                </a:schemeClr>
              </a:solidFill>
              <a:round/>
            </a:ln>
            <a:effectLst/>
          </c:spPr>
          <c:marker>
            <c:symbol val="none"/>
          </c:marker>
          <c:cat>
            <c:strRef>
              <c:f>Sheet1!$A$2:$A$5</c:f>
              <c:strCache>
                <c:ptCount val="4"/>
                <c:pt idx="0">
                  <c:v>阶段一</c:v>
                </c:pt>
                <c:pt idx="1">
                  <c:v>阶段二</c:v>
                </c:pt>
                <c:pt idx="2">
                  <c:v>阶段三</c:v>
                </c:pt>
                <c:pt idx="3">
                  <c:v>阶段四</c:v>
                </c:pt>
              </c:strCache>
            </c:strRef>
          </c:cat>
          <c:val>
            <c:numRef>
              <c:f>Sheet1!$C$2:$C$5</c:f>
              <c:numCache>
                <c:formatCode>General</c:formatCode>
                <c:ptCount val="4"/>
                <c:pt idx="0">
                  <c:v>2</c:v>
                </c:pt>
                <c:pt idx="1">
                  <c:v>4</c:v>
                </c:pt>
                <c:pt idx="2">
                  <c:v>5</c:v>
                </c:pt>
                <c:pt idx="3">
                  <c:v>7</c:v>
                </c:pt>
              </c:numCache>
            </c:numRef>
          </c:val>
          <c:smooth val="0"/>
          <c:extLst>
            <c:ext xmlns:c16="http://schemas.microsoft.com/office/drawing/2014/chart" uri="{C3380CC4-5D6E-409C-BE32-E72D297353CC}">
              <c16:uniqueId val="{00000001-591B-4085-BDFE-3C367A0C1C20}"/>
            </c:ext>
          </c:extLst>
        </c:ser>
        <c:dLbls>
          <c:showLegendKey val="0"/>
          <c:showVal val="0"/>
          <c:showCatName val="0"/>
          <c:showSerName val="0"/>
          <c:showPercent val="0"/>
          <c:showBubbleSize val="0"/>
        </c:dLbls>
        <c:smooth val="0"/>
        <c:axId val="23315423"/>
        <c:axId val="23319999"/>
      </c:lineChart>
      <c:catAx>
        <c:axId val="233154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23319999"/>
        <c:crosses val="autoZero"/>
        <c:auto val="1"/>
        <c:lblAlgn val="ctr"/>
        <c:lblOffset val="100"/>
        <c:noMultiLvlLbl val="0"/>
      </c:catAx>
      <c:valAx>
        <c:axId val="233199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233154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0BD0A-AFE7-4B1C-88B5-4D75FFEE5390}" type="datetimeFigureOut">
              <a:rPr lang="zh-CN" altLang="en-US" smtClean="0"/>
              <a:t>2022/6/28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A878E-AAE2-4BE1-A2D3-DBE24A330026}" type="slidenum">
              <a:rPr lang="zh-CN" altLang="en-US" smtClean="0"/>
              <a:t>‹#›</a:t>
            </a:fld>
            <a:endParaRPr lang="zh-CN" altLang="en-US"/>
          </a:p>
        </p:txBody>
      </p:sp>
    </p:spTree>
    <p:extLst>
      <p:ext uri="{BB962C8B-B14F-4D97-AF65-F5344CB8AC3E}">
        <p14:creationId xmlns:p14="http://schemas.microsoft.com/office/powerpoint/2010/main" val="3235274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385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135FB37-7186-8607-A5D7-9974E6C4943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6" name="文本框 5">
            <a:extLst>
              <a:ext uri="{FF2B5EF4-FFF2-40B4-BE49-F238E27FC236}">
                <a16:creationId xmlns:a16="http://schemas.microsoft.com/office/drawing/2014/main" id="{CBD97946-BFCA-7B77-829D-61D67C51A09C}"/>
              </a:ext>
            </a:extLst>
          </p:cNvPr>
          <p:cNvSpPr txBox="1"/>
          <p:nvPr userDrawn="1">
            <p:custDataLst>
              <p:tags r:id="rId1"/>
            </p:custDataLst>
          </p:nvPr>
        </p:nvSpPr>
        <p:spPr>
          <a:xfrm>
            <a:off x="0" y="6017976"/>
            <a:ext cx="12192000" cy="840024"/>
          </a:xfrm>
          <a:custGeom>
            <a:avLst/>
            <a:gdLst>
              <a:gd name="connsiteX0" fmla="*/ 2954698 w 12192000"/>
              <a:gd name="connsiteY0" fmla="*/ 444132 h 840024"/>
              <a:gd name="connsiteX1" fmla="*/ 3326457 w 12192000"/>
              <a:gd name="connsiteY1" fmla="*/ 444132 h 840024"/>
              <a:gd name="connsiteX2" fmla="*/ 3326457 w 12192000"/>
              <a:gd name="connsiteY2" fmla="*/ 605577 h 840024"/>
              <a:gd name="connsiteX3" fmla="*/ 2954698 w 12192000"/>
              <a:gd name="connsiteY3" fmla="*/ 605577 h 840024"/>
              <a:gd name="connsiteX4" fmla="*/ 10464168 w 12192000"/>
              <a:gd name="connsiteY4" fmla="*/ 263684 h 840024"/>
              <a:gd name="connsiteX5" fmla="*/ 10367411 w 12192000"/>
              <a:gd name="connsiteY5" fmla="*/ 577123 h 840024"/>
              <a:gd name="connsiteX6" fmla="*/ 10561198 w 12192000"/>
              <a:gd name="connsiteY6" fmla="*/ 577123 h 840024"/>
              <a:gd name="connsiteX7" fmla="*/ 1596394 w 12192000"/>
              <a:gd name="connsiteY7" fmla="*/ 263684 h 840024"/>
              <a:gd name="connsiteX8" fmla="*/ 1499636 w 12192000"/>
              <a:gd name="connsiteY8" fmla="*/ 577123 h 840024"/>
              <a:gd name="connsiteX9" fmla="*/ 1693423 w 12192000"/>
              <a:gd name="connsiteY9" fmla="*/ 577123 h 840024"/>
              <a:gd name="connsiteX10" fmla="*/ 11185553 w 12192000"/>
              <a:gd name="connsiteY10" fmla="*/ 180003 h 840024"/>
              <a:gd name="connsiteX11" fmla="*/ 11185553 w 12192000"/>
              <a:gd name="connsiteY11" fmla="*/ 427430 h 840024"/>
              <a:gd name="connsiteX12" fmla="*/ 11322875 w 12192000"/>
              <a:gd name="connsiteY12" fmla="*/ 427430 h 840024"/>
              <a:gd name="connsiteX13" fmla="*/ 11391536 w 12192000"/>
              <a:gd name="connsiteY13" fmla="*/ 412585 h 840024"/>
              <a:gd name="connsiteX14" fmla="*/ 11432671 w 12192000"/>
              <a:gd name="connsiteY14" fmla="*/ 370213 h 840024"/>
              <a:gd name="connsiteX15" fmla="*/ 11446588 w 12192000"/>
              <a:gd name="connsiteY15" fmla="*/ 304335 h 840024"/>
              <a:gd name="connsiteX16" fmla="*/ 11432361 w 12192000"/>
              <a:gd name="connsiteY16" fmla="*/ 237530 h 840024"/>
              <a:gd name="connsiteX17" fmla="*/ 11390608 w 12192000"/>
              <a:gd name="connsiteY17" fmla="*/ 194849 h 840024"/>
              <a:gd name="connsiteX18" fmla="*/ 11322875 w 12192000"/>
              <a:gd name="connsiteY18" fmla="*/ 180003 h 840024"/>
              <a:gd name="connsiteX19" fmla="*/ 5308629 w 12192000"/>
              <a:gd name="connsiteY19" fmla="*/ 180003 h 840024"/>
              <a:gd name="connsiteX20" fmla="*/ 5308629 w 12192000"/>
              <a:gd name="connsiteY20" fmla="*/ 745992 h 840024"/>
              <a:gd name="connsiteX21" fmla="*/ 5384094 w 12192000"/>
              <a:gd name="connsiteY21" fmla="*/ 745992 h 840024"/>
              <a:gd name="connsiteX22" fmla="*/ 5488941 w 12192000"/>
              <a:gd name="connsiteY22" fmla="*/ 716301 h 840024"/>
              <a:gd name="connsiteX23" fmla="*/ 5554509 w 12192000"/>
              <a:gd name="connsiteY23" fmla="*/ 627537 h 840024"/>
              <a:gd name="connsiteX24" fmla="*/ 5577086 w 12192000"/>
              <a:gd name="connsiteY24" fmla="*/ 481864 h 840024"/>
              <a:gd name="connsiteX25" fmla="*/ 5577086 w 12192000"/>
              <a:gd name="connsiteY25" fmla="*/ 442894 h 840024"/>
              <a:gd name="connsiteX26" fmla="*/ 5564407 w 12192000"/>
              <a:gd name="connsiteY26" fmla="*/ 328769 h 840024"/>
              <a:gd name="connsiteX27" fmla="*/ 5526983 w 12192000"/>
              <a:gd name="connsiteY27" fmla="*/ 246499 h 840024"/>
              <a:gd name="connsiteX28" fmla="*/ 5465436 w 12192000"/>
              <a:gd name="connsiteY28" fmla="*/ 196705 h 840024"/>
              <a:gd name="connsiteX29" fmla="*/ 5381001 w 12192000"/>
              <a:gd name="connsiteY29" fmla="*/ 180003 h 840024"/>
              <a:gd name="connsiteX30" fmla="*/ 2317779 w 12192000"/>
              <a:gd name="connsiteY30" fmla="*/ 180003 h 840024"/>
              <a:gd name="connsiteX31" fmla="*/ 2317779 w 12192000"/>
              <a:gd name="connsiteY31" fmla="*/ 427430 h 840024"/>
              <a:gd name="connsiteX32" fmla="*/ 2455100 w 12192000"/>
              <a:gd name="connsiteY32" fmla="*/ 427430 h 840024"/>
              <a:gd name="connsiteX33" fmla="*/ 2523761 w 12192000"/>
              <a:gd name="connsiteY33" fmla="*/ 412585 h 840024"/>
              <a:gd name="connsiteX34" fmla="*/ 2564896 w 12192000"/>
              <a:gd name="connsiteY34" fmla="*/ 370213 h 840024"/>
              <a:gd name="connsiteX35" fmla="*/ 2578814 w 12192000"/>
              <a:gd name="connsiteY35" fmla="*/ 304335 h 840024"/>
              <a:gd name="connsiteX36" fmla="*/ 2564587 w 12192000"/>
              <a:gd name="connsiteY36" fmla="*/ 237530 h 840024"/>
              <a:gd name="connsiteX37" fmla="*/ 2522833 w 12192000"/>
              <a:gd name="connsiteY37" fmla="*/ 194849 h 840024"/>
              <a:gd name="connsiteX38" fmla="*/ 2455100 w 12192000"/>
              <a:gd name="connsiteY38" fmla="*/ 180003 h 840024"/>
              <a:gd name="connsiteX39" fmla="*/ 11725976 w 12192000"/>
              <a:gd name="connsiteY39" fmla="*/ 12372 h 840024"/>
              <a:gd name="connsiteX40" fmla="*/ 11960413 w 12192000"/>
              <a:gd name="connsiteY40" fmla="*/ 12372 h 840024"/>
              <a:gd name="connsiteX41" fmla="*/ 12126189 w 12192000"/>
              <a:gd name="connsiteY41" fmla="*/ 403306 h 840024"/>
              <a:gd name="connsiteX42" fmla="*/ 12192000 w 12192000"/>
              <a:gd name="connsiteY42" fmla="*/ 248687 h 840024"/>
              <a:gd name="connsiteX43" fmla="*/ 12192000 w 12192000"/>
              <a:gd name="connsiteY43" fmla="*/ 840024 h 840024"/>
              <a:gd name="connsiteX44" fmla="*/ 12016084 w 12192000"/>
              <a:gd name="connsiteY44" fmla="*/ 840024 h 840024"/>
              <a:gd name="connsiteX45" fmla="*/ 12016084 w 12192000"/>
              <a:gd name="connsiteY45" fmla="*/ 589495 h 840024"/>
              <a:gd name="connsiteX46" fmla="*/ 10968436 w 12192000"/>
              <a:gd name="connsiteY46" fmla="*/ 12372 h 840024"/>
              <a:gd name="connsiteX47" fmla="*/ 11322875 w 12192000"/>
              <a:gd name="connsiteY47" fmla="*/ 12372 h 840024"/>
              <a:gd name="connsiteX48" fmla="*/ 11503496 w 12192000"/>
              <a:gd name="connsiteY48" fmla="*/ 43300 h 840024"/>
              <a:gd name="connsiteX49" fmla="*/ 11621952 w 12192000"/>
              <a:gd name="connsiteY49" fmla="*/ 134848 h 840024"/>
              <a:gd name="connsiteX50" fmla="*/ 11663705 w 12192000"/>
              <a:gd name="connsiteY50" fmla="*/ 284541 h 840024"/>
              <a:gd name="connsiteX51" fmla="*/ 11639581 w 12192000"/>
              <a:gd name="connsiteY51" fmla="*/ 413822 h 840024"/>
              <a:gd name="connsiteX52" fmla="*/ 11572467 w 12192000"/>
              <a:gd name="connsiteY52" fmla="*/ 499493 h 840024"/>
              <a:gd name="connsiteX53" fmla="*/ 11525996 w 12192000"/>
              <a:gd name="connsiteY53" fmla="*/ 530190 h 840024"/>
              <a:gd name="connsiteX54" fmla="*/ 11505838 w 12192000"/>
              <a:gd name="connsiteY54" fmla="*/ 539496 h 840024"/>
              <a:gd name="connsiteX55" fmla="*/ 11661103 w 12192000"/>
              <a:gd name="connsiteY55" fmla="*/ 840024 h 840024"/>
              <a:gd name="connsiteX56" fmla="*/ 11424943 w 12192000"/>
              <a:gd name="connsiteY56" fmla="*/ 840024 h 840024"/>
              <a:gd name="connsiteX57" fmla="*/ 11302462 w 12192000"/>
              <a:gd name="connsiteY57" fmla="*/ 595062 h 840024"/>
              <a:gd name="connsiteX58" fmla="*/ 11185553 w 12192000"/>
              <a:gd name="connsiteY58" fmla="*/ 595062 h 840024"/>
              <a:gd name="connsiteX59" fmla="*/ 11185553 w 12192000"/>
              <a:gd name="connsiteY59" fmla="*/ 840024 h 840024"/>
              <a:gd name="connsiteX60" fmla="*/ 10968436 w 12192000"/>
              <a:gd name="connsiteY60" fmla="*/ 840024 h 840024"/>
              <a:gd name="connsiteX61" fmla="*/ 10361459 w 12192000"/>
              <a:gd name="connsiteY61" fmla="*/ 12372 h 840024"/>
              <a:gd name="connsiteX62" fmla="*/ 10416512 w 12192000"/>
              <a:gd name="connsiteY62" fmla="*/ 12372 h 840024"/>
              <a:gd name="connsiteX63" fmla="*/ 10509297 w 12192000"/>
              <a:gd name="connsiteY63" fmla="*/ 12372 h 840024"/>
              <a:gd name="connsiteX64" fmla="*/ 10566205 w 12192000"/>
              <a:gd name="connsiteY64" fmla="*/ 12372 h 840024"/>
              <a:gd name="connsiteX65" fmla="*/ 10872027 w 12192000"/>
              <a:gd name="connsiteY65" fmla="*/ 840024 h 840024"/>
              <a:gd name="connsiteX66" fmla="*/ 10642583 w 12192000"/>
              <a:gd name="connsiteY66" fmla="*/ 840024 h 840024"/>
              <a:gd name="connsiteX67" fmla="*/ 10613090 w 12192000"/>
              <a:gd name="connsiteY67" fmla="*/ 744755 h 840024"/>
              <a:gd name="connsiteX68" fmla="*/ 10315663 w 12192000"/>
              <a:gd name="connsiteY68" fmla="*/ 744755 h 840024"/>
              <a:gd name="connsiteX69" fmla="*/ 10286254 w 12192000"/>
              <a:gd name="connsiteY69" fmla="*/ 840024 h 840024"/>
              <a:gd name="connsiteX70" fmla="*/ 10057342 w 12192000"/>
              <a:gd name="connsiteY70" fmla="*/ 840024 h 840024"/>
              <a:gd name="connsiteX71" fmla="*/ 8987236 w 12192000"/>
              <a:gd name="connsiteY71" fmla="*/ 12372 h 840024"/>
              <a:gd name="connsiteX72" fmla="*/ 9094867 w 12192000"/>
              <a:gd name="connsiteY72" fmla="*/ 12372 h 840024"/>
              <a:gd name="connsiteX73" fmla="*/ 9170332 w 12192000"/>
              <a:gd name="connsiteY73" fmla="*/ 12372 h 840024"/>
              <a:gd name="connsiteX74" fmla="*/ 9271777 w 12192000"/>
              <a:gd name="connsiteY74" fmla="*/ 12372 h 840024"/>
              <a:gd name="connsiteX75" fmla="*/ 9472811 w 12192000"/>
              <a:gd name="connsiteY75" fmla="*/ 638980 h 840024"/>
              <a:gd name="connsiteX76" fmla="*/ 9673845 w 12192000"/>
              <a:gd name="connsiteY76" fmla="*/ 12372 h 840024"/>
              <a:gd name="connsiteX77" fmla="*/ 9775290 w 12192000"/>
              <a:gd name="connsiteY77" fmla="*/ 12372 h 840024"/>
              <a:gd name="connsiteX78" fmla="*/ 9850755 w 12192000"/>
              <a:gd name="connsiteY78" fmla="*/ 12372 h 840024"/>
              <a:gd name="connsiteX79" fmla="*/ 9959005 w 12192000"/>
              <a:gd name="connsiteY79" fmla="*/ 12372 h 840024"/>
              <a:gd name="connsiteX80" fmla="*/ 9959005 w 12192000"/>
              <a:gd name="connsiteY80" fmla="*/ 840024 h 840024"/>
              <a:gd name="connsiteX81" fmla="*/ 9741269 w 12192000"/>
              <a:gd name="connsiteY81" fmla="*/ 840024 h 840024"/>
              <a:gd name="connsiteX82" fmla="*/ 9741269 w 12192000"/>
              <a:gd name="connsiteY82" fmla="*/ 702692 h 840024"/>
              <a:gd name="connsiteX83" fmla="*/ 9762496 w 12192000"/>
              <a:gd name="connsiteY83" fmla="*/ 271979 h 840024"/>
              <a:gd name="connsiteX84" fmla="*/ 9569376 w 12192000"/>
              <a:gd name="connsiteY84" fmla="*/ 840024 h 840024"/>
              <a:gd name="connsiteX85" fmla="*/ 9376246 w 12192000"/>
              <a:gd name="connsiteY85" fmla="*/ 840024 h 840024"/>
              <a:gd name="connsiteX86" fmla="*/ 9183126 w 12192000"/>
              <a:gd name="connsiteY86" fmla="*/ 271979 h 840024"/>
              <a:gd name="connsiteX87" fmla="*/ 9204353 w 12192000"/>
              <a:gd name="connsiteY87" fmla="*/ 702692 h 840024"/>
              <a:gd name="connsiteX88" fmla="*/ 9204353 w 12192000"/>
              <a:gd name="connsiteY88" fmla="*/ 840024 h 840024"/>
              <a:gd name="connsiteX89" fmla="*/ 8987236 w 12192000"/>
              <a:gd name="connsiteY89" fmla="*/ 840024 h 840024"/>
              <a:gd name="connsiteX90" fmla="*/ 7872811 w 12192000"/>
              <a:gd name="connsiteY90" fmla="*/ 12372 h 840024"/>
              <a:gd name="connsiteX91" fmla="*/ 7980442 w 12192000"/>
              <a:gd name="connsiteY91" fmla="*/ 12372 h 840024"/>
              <a:gd name="connsiteX92" fmla="*/ 8055907 w 12192000"/>
              <a:gd name="connsiteY92" fmla="*/ 12372 h 840024"/>
              <a:gd name="connsiteX93" fmla="*/ 8157352 w 12192000"/>
              <a:gd name="connsiteY93" fmla="*/ 12372 h 840024"/>
              <a:gd name="connsiteX94" fmla="*/ 8358386 w 12192000"/>
              <a:gd name="connsiteY94" fmla="*/ 638980 h 840024"/>
              <a:gd name="connsiteX95" fmla="*/ 8559420 w 12192000"/>
              <a:gd name="connsiteY95" fmla="*/ 12372 h 840024"/>
              <a:gd name="connsiteX96" fmla="*/ 8660865 w 12192000"/>
              <a:gd name="connsiteY96" fmla="*/ 12372 h 840024"/>
              <a:gd name="connsiteX97" fmla="*/ 8736330 w 12192000"/>
              <a:gd name="connsiteY97" fmla="*/ 12372 h 840024"/>
              <a:gd name="connsiteX98" fmla="*/ 8844580 w 12192000"/>
              <a:gd name="connsiteY98" fmla="*/ 12372 h 840024"/>
              <a:gd name="connsiteX99" fmla="*/ 8844580 w 12192000"/>
              <a:gd name="connsiteY99" fmla="*/ 840024 h 840024"/>
              <a:gd name="connsiteX100" fmla="*/ 8626844 w 12192000"/>
              <a:gd name="connsiteY100" fmla="*/ 840024 h 840024"/>
              <a:gd name="connsiteX101" fmla="*/ 8626844 w 12192000"/>
              <a:gd name="connsiteY101" fmla="*/ 702692 h 840024"/>
              <a:gd name="connsiteX102" fmla="*/ 8648071 w 12192000"/>
              <a:gd name="connsiteY102" fmla="*/ 271979 h 840024"/>
              <a:gd name="connsiteX103" fmla="*/ 8454951 w 12192000"/>
              <a:gd name="connsiteY103" fmla="*/ 840024 h 840024"/>
              <a:gd name="connsiteX104" fmla="*/ 8261821 w 12192000"/>
              <a:gd name="connsiteY104" fmla="*/ 840024 h 840024"/>
              <a:gd name="connsiteX105" fmla="*/ 8068701 w 12192000"/>
              <a:gd name="connsiteY105" fmla="*/ 271979 h 840024"/>
              <a:gd name="connsiteX106" fmla="*/ 8089928 w 12192000"/>
              <a:gd name="connsiteY106" fmla="*/ 702692 h 840024"/>
              <a:gd name="connsiteX107" fmla="*/ 8089928 w 12192000"/>
              <a:gd name="connsiteY107" fmla="*/ 840024 h 840024"/>
              <a:gd name="connsiteX108" fmla="*/ 7872811 w 12192000"/>
              <a:gd name="connsiteY108" fmla="*/ 840024 h 840024"/>
              <a:gd name="connsiteX109" fmla="*/ 7031518 w 12192000"/>
              <a:gd name="connsiteY109" fmla="*/ 12372 h 840024"/>
              <a:gd name="connsiteX110" fmla="*/ 7249254 w 12192000"/>
              <a:gd name="connsiteY110" fmla="*/ 12372 h 840024"/>
              <a:gd name="connsiteX111" fmla="*/ 7249254 w 12192000"/>
              <a:gd name="connsiteY111" fmla="*/ 600629 h 840024"/>
              <a:gd name="connsiteX112" fmla="*/ 7265337 w 12192000"/>
              <a:gd name="connsiteY112" fmla="*/ 691249 h 840024"/>
              <a:gd name="connsiteX113" fmla="*/ 7312348 w 12192000"/>
              <a:gd name="connsiteY113" fmla="*/ 742281 h 840024"/>
              <a:gd name="connsiteX114" fmla="*/ 7387194 w 12192000"/>
              <a:gd name="connsiteY114" fmla="*/ 758363 h 840024"/>
              <a:gd name="connsiteX115" fmla="*/ 7462041 w 12192000"/>
              <a:gd name="connsiteY115" fmla="*/ 742281 h 840024"/>
              <a:gd name="connsiteX116" fmla="*/ 7507815 w 12192000"/>
              <a:gd name="connsiteY116" fmla="*/ 691249 h 840024"/>
              <a:gd name="connsiteX117" fmla="*/ 7523279 w 12192000"/>
              <a:gd name="connsiteY117" fmla="*/ 600629 h 840024"/>
              <a:gd name="connsiteX118" fmla="*/ 7523279 w 12192000"/>
              <a:gd name="connsiteY118" fmla="*/ 12372 h 840024"/>
              <a:gd name="connsiteX119" fmla="*/ 7740396 w 12192000"/>
              <a:gd name="connsiteY119" fmla="*/ 12372 h 840024"/>
              <a:gd name="connsiteX120" fmla="*/ 7740396 w 12192000"/>
              <a:gd name="connsiteY120" fmla="*/ 600629 h 840024"/>
              <a:gd name="connsiteX121" fmla="*/ 7696478 w 12192000"/>
              <a:gd name="connsiteY121" fmla="*/ 778467 h 840024"/>
              <a:gd name="connsiteX122" fmla="*/ 7645591 w 12192000"/>
              <a:gd name="connsiteY122" fmla="*/ 840024 h 840024"/>
              <a:gd name="connsiteX123" fmla="*/ 7128147 w 12192000"/>
              <a:gd name="connsiteY123" fmla="*/ 840024 h 840024"/>
              <a:gd name="connsiteX124" fmla="*/ 7076364 w 12192000"/>
              <a:gd name="connsiteY124" fmla="*/ 778467 h 840024"/>
              <a:gd name="connsiteX125" fmla="*/ 7031518 w 12192000"/>
              <a:gd name="connsiteY125" fmla="*/ 600629 h 840024"/>
              <a:gd name="connsiteX126" fmla="*/ 5091511 w 12192000"/>
              <a:gd name="connsiteY126" fmla="*/ 12372 h 840024"/>
              <a:gd name="connsiteX127" fmla="*/ 5180585 w 12192000"/>
              <a:gd name="connsiteY127" fmla="*/ 12372 h 840024"/>
              <a:gd name="connsiteX128" fmla="*/ 5308629 w 12192000"/>
              <a:gd name="connsiteY128" fmla="*/ 12372 h 840024"/>
              <a:gd name="connsiteX129" fmla="*/ 5381001 w 12192000"/>
              <a:gd name="connsiteY129" fmla="*/ 12372 h 840024"/>
              <a:gd name="connsiteX130" fmla="*/ 5548942 w 12192000"/>
              <a:gd name="connsiteY130" fmla="*/ 43609 h 840024"/>
              <a:gd name="connsiteX131" fmla="*/ 5681315 w 12192000"/>
              <a:gd name="connsiteY131" fmla="*/ 132683 h 840024"/>
              <a:gd name="connsiteX132" fmla="*/ 5767914 w 12192000"/>
              <a:gd name="connsiteY132" fmla="*/ 269386 h 840024"/>
              <a:gd name="connsiteX133" fmla="*/ 5798533 w 12192000"/>
              <a:gd name="connsiteY133" fmla="*/ 444132 h 840024"/>
              <a:gd name="connsiteX134" fmla="*/ 5798533 w 12192000"/>
              <a:gd name="connsiteY134" fmla="*/ 481864 h 840024"/>
              <a:gd name="connsiteX135" fmla="*/ 5767914 w 12192000"/>
              <a:gd name="connsiteY135" fmla="*/ 656300 h 840024"/>
              <a:gd name="connsiteX136" fmla="*/ 5681624 w 12192000"/>
              <a:gd name="connsiteY136" fmla="*/ 793003 h 840024"/>
              <a:gd name="connsiteX137" fmla="*/ 5625613 w 12192000"/>
              <a:gd name="connsiteY137" fmla="*/ 840024 h 840024"/>
              <a:gd name="connsiteX138" fmla="*/ 5091511 w 12192000"/>
              <a:gd name="connsiteY138" fmla="*/ 840024 h 840024"/>
              <a:gd name="connsiteX139" fmla="*/ 4205686 w 12192000"/>
              <a:gd name="connsiteY139" fmla="*/ 12372 h 840024"/>
              <a:gd name="connsiteX140" fmla="*/ 4422805 w 12192000"/>
              <a:gd name="connsiteY140" fmla="*/ 12372 h 840024"/>
              <a:gd name="connsiteX141" fmla="*/ 4741365 w 12192000"/>
              <a:gd name="connsiteY141" fmla="*/ 572793 h 840024"/>
              <a:gd name="connsiteX142" fmla="*/ 4741365 w 12192000"/>
              <a:gd name="connsiteY142" fmla="*/ 12372 h 840024"/>
              <a:gd name="connsiteX143" fmla="*/ 4957864 w 12192000"/>
              <a:gd name="connsiteY143" fmla="*/ 12372 h 840024"/>
              <a:gd name="connsiteX144" fmla="*/ 4957864 w 12192000"/>
              <a:gd name="connsiteY144" fmla="*/ 840024 h 840024"/>
              <a:gd name="connsiteX145" fmla="*/ 4699881 w 12192000"/>
              <a:gd name="connsiteY145" fmla="*/ 840024 h 840024"/>
              <a:gd name="connsiteX146" fmla="*/ 4422805 w 12192000"/>
              <a:gd name="connsiteY146" fmla="*/ 352584 h 840024"/>
              <a:gd name="connsiteX147" fmla="*/ 4422805 w 12192000"/>
              <a:gd name="connsiteY147" fmla="*/ 840024 h 840024"/>
              <a:gd name="connsiteX148" fmla="*/ 4205686 w 12192000"/>
              <a:gd name="connsiteY148" fmla="*/ 840024 h 840024"/>
              <a:gd name="connsiteX149" fmla="*/ 3500837 w 12192000"/>
              <a:gd name="connsiteY149" fmla="*/ 12372 h 840024"/>
              <a:gd name="connsiteX150" fmla="*/ 3640633 w 12192000"/>
              <a:gd name="connsiteY150" fmla="*/ 12372 h 840024"/>
              <a:gd name="connsiteX151" fmla="*/ 3717954 w 12192000"/>
              <a:gd name="connsiteY151" fmla="*/ 12372 h 840024"/>
              <a:gd name="connsiteX152" fmla="*/ 4122497 w 12192000"/>
              <a:gd name="connsiteY152" fmla="*/ 12372 h 840024"/>
              <a:gd name="connsiteX153" fmla="*/ 4122497 w 12192000"/>
              <a:gd name="connsiteY153" fmla="*/ 180003 h 840024"/>
              <a:gd name="connsiteX154" fmla="*/ 3717954 w 12192000"/>
              <a:gd name="connsiteY154" fmla="*/ 180003 h 840024"/>
              <a:gd name="connsiteX155" fmla="*/ 3717954 w 12192000"/>
              <a:gd name="connsiteY155" fmla="*/ 369903 h 840024"/>
              <a:gd name="connsiteX156" fmla="*/ 4058784 w 12192000"/>
              <a:gd name="connsiteY156" fmla="*/ 369903 h 840024"/>
              <a:gd name="connsiteX157" fmla="*/ 4058784 w 12192000"/>
              <a:gd name="connsiteY157" fmla="*/ 531349 h 840024"/>
              <a:gd name="connsiteX158" fmla="*/ 3717954 w 12192000"/>
              <a:gd name="connsiteY158" fmla="*/ 531349 h 840024"/>
              <a:gd name="connsiteX159" fmla="*/ 3717954 w 12192000"/>
              <a:gd name="connsiteY159" fmla="*/ 745992 h 840024"/>
              <a:gd name="connsiteX160" fmla="*/ 4120641 w 12192000"/>
              <a:gd name="connsiteY160" fmla="*/ 745992 h 840024"/>
              <a:gd name="connsiteX161" fmla="*/ 4120641 w 12192000"/>
              <a:gd name="connsiteY161" fmla="*/ 840024 h 840024"/>
              <a:gd name="connsiteX162" fmla="*/ 3500837 w 12192000"/>
              <a:gd name="connsiteY162" fmla="*/ 840024 h 840024"/>
              <a:gd name="connsiteX163" fmla="*/ 2100661 w 12192000"/>
              <a:gd name="connsiteY163" fmla="*/ 12372 h 840024"/>
              <a:gd name="connsiteX164" fmla="*/ 2455100 w 12192000"/>
              <a:gd name="connsiteY164" fmla="*/ 12372 h 840024"/>
              <a:gd name="connsiteX165" fmla="*/ 2635722 w 12192000"/>
              <a:gd name="connsiteY165" fmla="*/ 43300 h 840024"/>
              <a:gd name="connsiteX166" fmla="*/ 2754177 w 12192000"/>
              <a:gd name="connsiteY166" fmla="*/ 134848 h 840024"/>
              <a:gd name="connsiteX167" fmla="*/ 2795931 w 12192000"/>
              <a:gd name="connsiteY167" fmla="*/ 284541 h 840024"/>
              <a:gd name="connsiteX168" fmla="*/ 2771806 w 12192000"/>
              <a:gd name="connsiteY168" fmla="*/ 413822 h 840024"/>
              <a:gd name="connsiteX169" fmla="*/ 2704692 w 12192000"/>
              <a:gd name="connsiteY169" fmla="*/ 499493 h 840024"/>
              <a:gd name="connsiteX170" fmla="*/ 2658223 w 12192000"/>
              <a:gd name="connsiteY170" fmla="*/ 530190 h 840024"/>
              <a:gd name="connsiteX171" fmla="*/ 2638065 w 12192000"/>
              <a:gd name="connsiteY171" fmla="*/ 539496 h 840024"/>
              <a:gd name="connsiteX172" fmla="*/ 2793330 w 12192000"/>
              <a:gd name="connsiteY172" fmla="*/ 840024 h 840024"/>
              <a:gd name="connsiteX173" fmla="*/ 2557170 w 12192000"/>
              <a:gd name="connsiteY173" fmla="*/ 840024 h 840024"/>
              <a:gd name="connsiteX174" fmla="*/ 2434688 w 12192000"/>
              <a:gd name="connsiteY174" fmla="*/ 595062 h 840024"/>
              <a:gd name="connsiteX175" fmla="*/ 2317779 w 12192000"/>
              <a:gd name="connsiteY175" fmla="*/ 595062 h 840024"/>
              <a:gd name="connsiteX176" fmla="*/ 2317779 w 12192000"/>
              <a:gd name="connsiteY176" fmla="*/ 840024 h 840024"/>
              <a:gd name="connsiteX177" fmla="*/ 2100661 w 12192000"/>
              <a:gd name="connsiteY177" fmla="*/ 840024 h 840024"/>
              <a:gd name="connsiteX178" fmla="*/ 1493684 w 12192000"/>
              <a:gd name="connsiteY178" fmla="*/ 12372 h 840024"/>
              <a:gd name="connsiteX179" fmla="*/ 1548737 w 12192000"/>
              <a:gd name="connsiteY179" fmla="*/ 12372 h 840024"/>
              <a:gd name="connsiteX180" fmla="*/ 1641522 w 12192000"/>
              <a:gd name="connsiteY180" fmla="*/ 12372 h 840024"/>
              <a:gd name="connsiteX181" fmla="*/ 1698430 w 12192000"/>
              <a:gd name="connsiteY181" fmla="*/ 12372 h 840024"/>
              <a:gd name="connsiteX182" fmla="*/ 2004252 w 12192000"/>
              <a:gd name="connsiteY182" fmla="*/ 840024 h 840024"/>
              <a:gd name="connsiteX183" fmla="*/ 1774809 w 12192000"/>
              <a:gd name="connsiteY183" fmla="*/ 840024 h 840024"/>
              <a:gd name="connsiteX184" fmla="*/ 1745317 w 12192000"/>
              <a:gd name="connsiteY184" fmla="*/ 744755 h 840024"/>
              <a:gd name="connsiteX185" fmla="*/ 1447889 w 12192000"/>
              <a:gd name="connsiteY185" fmla="*/ 744755 h 840024"/>
              <a:gd name="connsiteX186" fmla="*/ 1418480 w 12192000"/>
              <a:gd name="connsiteY186" fmla="*/ 840024 h 840024"/>
              <a:gd name="connsiteX187" fmla="*/ 1189568 w 12192000"/>
              <a:gd name="connsiteY187" fmla="*/ 840024 h 840024"/>
              <a:gd name="connsiteX188" fmla="*/ 529037 w 12192000"/>
              <a:gd name="connsiteY188" fmla="*/ 12372 h 840024"/>
              <a:gd name="connsiteX189" fmla="*/ 668833 w 12192000"/>
              <a:gd name="connsiteY189" fmla="*/ 12372 h 840024"/>
              <a:gd name="connsiteX190" fmla="*/ 746153 w 12192000"/>
              <a:gd name="connsiteY190" fmla="*/ 12372 h 840024"/>
              <a:gd name="connsiteX191" fmla="*/ 1150696 w 12192000"/>
              <a:gd name="connsiteY191" fmla="*/ 12372 h 840024"/>
              <a:gd name="connsiteX192" fmla="*/ 1150696 w 12192000"/>
              <a:gd name="connsiteY192" fmla="*/ 180003 h 840024"/>
              <a:gd name="connsiteX193" fmla="*/ 746153 w 12192000"/>
              <a:gd name="connsiteY193" fmla="*/ 180003 h 840024"/>
              <a:gd name="connsiteX194" fmla="*/ 746153 w 12192000"/>
              <a:gd name="connsiteY194" fmla="*/ 369903 h 840024"/>
              <a:gd name="connsiteX195" fmla="*/ 1086984 w 12192000"/>
              <a:gd name="connsiteY195" fmla="*/ 369903 h 840024"/>
              <a:gd name="connsiteX196" fmla="*/ 1086984 w 12192000"/>
              <a:gd name="connsiteY196" fmla="*/ 531349 h 840024"/>
              <a:gd name="connsiteX197" fmla="*/ 746153 w 12192000"/>
              <a:gd name="connsiteY197" fmla="*/ 531349 h 840024"/>
              <a:gd name="connsiteX198" fmla="*/ 746153 w 12192000"/>
              <a:gd name="connsiteY198" fmla="*/ 745992 h 840024"/>
              <a:gd name="connsiteX199" fmla="*/ 1148840 w 12192000"/>
              <a:gd name="connsiteY199" fmla="*/ 745992 h 840024"/>
              <a:gd name="connsiteX200" fmla="*/ 1148840 w 12192000"/>
              <a:gd name="connsiteY200" fmla="*/ 840024 h 840024"/>
              <a:gd name="connsiteX201" fmla="*/ 529037 w 12192000"/>
              <a:gd name="connsiteY201" fmla="*/ 840024 h 840024"/>
              <a:gd name="connsiteX202" fmla="*/ 224409 w 12192000"/>
              <a:gd name="connsiteY202" fmla="*/ 12372 h 840024"/>
              <a:gd name="connsiteX203" fmla="*/ 458227 w 12192000"/>
              <a:gd name="connsiteY203" fmla="*/ 12372 h 840024"/>
              <a:gd name="connsiteX204" fmla="*/ 168738 w 12192000"/>
              <a:gd name="connsiteY204" fmla="*/ 589495 h 840024"/>
              <a:gd name="connsiteX205" fmla="*/ 168738 w 12192000"/>
              <a:gd name="connsiteY205" fmla="*/ 840024 h 840024"/>
              <a:gd name="connsiteX206" fmla="*/ 0 w 12192000"/>
              <a:gd name="connsiteY206" fmla="*/ 840024 h 840024"/>
              <a:gd name="connsiteX207" fmla="*/ 0 w 12192000"/>
              <a:gd name="connsiteY207" fmla="*/ 266497 h 840024"/>
              <a:gd name="connsiteX208" fmla="*/ 58014 w 12192000"/>
              <a:gd name="connsiteY208" fmla="*/ 403306 h 840024"/>
              <a:gd name="connsiteX209" fmla="*/ 6588578 w 12192000"/>
              <a:gd name="connsiteY209" fmla="*/ 0 h 840024"/>
              <a:gd name="connsiteX210" fmla="*/ 6763323 w 12192000"/>
              <a:gd name="connsiteY210" fmla="*/ 34331 h 840024"/>
              <a:gd name="connsiteX211" fmla="*/ 6882088 w 12192000"/>
              <a:gd name="connsiteY211" fmla="*/ 131446 h 840024"/>
              <a:gd name="connsiteX212" fmla="*/ 6925078 w 12192000"/>
              <a:gd name="connsiteY212" fmla="*/ 279593 h 840024"/>
              <a:gd name="connsiteX213" fmla="*/ 6709198 w 12192000"/>
              <a:gd name="connsiteY213" fmla="*/ 279593 h 840024"/>
              <a:gd name="connsiteX214" fmla="*/ 6695281 w 12192000"/>
              <a:gd name="connsiteY214" fmla="*/ 219592 h 840024"/>
              <a:gd name="connsiteX215" fmla="*/ 6653527 w 12192000"/>
              <a:gd name="connsiteY215" fmla="*/ 178766 h 840024"/>
              <a:gd name="connsiteX216" fmla="*/ 6583629 w 12192000"/>
              <a:gd name="connsiteY216" fmla="*/ 163921 h 840024"/>
              <a:gd name="connsiteX217" fmla="*/ 6514968 w 12192000"/>
              <a:gd name="connsiteY217" fmla="*/ 176292 h 840024"/>
              <a:gd name="connsiteX218" fmla="*/ 6472906 w 12192000"/>
              <a:gd name="connsiteY218" fmla="*/ 209385 h 840024"/>
              <a:gd name="connsiteX219" fmla="*/ 6458679 w 12192000"/>
              <a:gd name="connsiteY219" fmla="*/ 254850 h 840024"/>
              <a:gd name="connsiteX220" fmla="*/ 6470122 w 12192000"/>
              <a:gd name="connsiteY220" fmla="*/ 291655 h 840024"/>
              <a:gd name="connsiteX221" fmla="*/ 6502906 w 12192000"/>
              <a:gd name="connsiteY221" fmla="*/ 322274 h 840024"/>
              <a:gd name="connsiteX222" fmla="*/ 6554866 w 12192000"/>
              <a:gd name="connsiteY222" fmla="*/ 349491 h 840024"/>
              <a:gd name="connsiteX223" fmla="*/ 6623836 w 12192000"/>
              <a:gd name="connsiteY223" fmla="*/ 374852 h 840024"/>
              <a:gd name="connsiteX224" fmla="*/ 6751570 w 12192000"/>
              <a:gd name="connsiteY224" fmla="*/ 425884 h 840024"/>
              <a:gd name="connsiteX225" fmla="*/ 6846211 w 12192000"/>
              <a:gd name="connsiteY225" fmla="*/ 489596 h 840024"/>
              <a:gd name="connsiteX226" fmla="*/ 6904975 w 12192000"/>
              <a:gd name="connsiteY226" fmla="*/ 570319 h 840024"/>
              <a:gd name="connsiteX227" fmla="*/ 6925078 w 12192000"/>
              <a:gd name="connsiteY227" fmla="*/ 672383 h 840024"/>
              <a:gd name="connsiteX228" fmla="*/ 6901573 w 12192000"/>
              <a:gd name="connsiteY228" fmla="*/ 780013 h 840024"/>
              <a:gd name="connsiteX229" fmla="*/ 6850669 w 12192000"/>
              <a:gd name="connsiteY229" fmla="*/ 840024 h 840024"/>
              <a:gd name="connsiteX230" fmla="*/ 6318884 w 12192000"/>
              <a:gd name="connsiteY230" fmla="*/ 840024 h 840024"/>
              <a:gd name="connsiteX231" fmla="*/ 6285403 w 12192000"/>
              <a:gd name="connsiteY231" fmla="*/ 811251 h 840024"/>
              <a:gd name="connsiteX232" fmla="*/ 6247438 w 12192000"/>
              <a:gd name="connsiteY232" fmla="*/ 758673 h 840024"/>
              <a:gd name="connsiteX233" fmla="*/ 6214963 w 12192000"/>
              <a:gd name="connsiteY233" fmla="*/ 621042 h 840024"/>
              <a:gd name="connsiteX234" fmla="*/ 6432699 w 12192000"/>
              <a:gd name="connsiteY234" fmla="*/ 621042 h 840024"/>
              <a:gd name="connsiteX235" fmla="*/ 6443215 w 12192000"/>
              <a:gd name="connsiteY235" fmla="*/ 687847 h 840024"/>
              <a:gd name="connsiteX236" fmla="*/ 6474143 w 12192000"/>
              <a:gd name="connsiteY236" fmla="*/ 731456 h 840024"/>
              <a:gd name="connsiteX237" fmla="*/ 6524247 w 12192000"/>
              <a:gd name="connsiteY237" fmla="*/ 754961 h 840024"/>
              <a:gd name="connsiteX238" fmla="*/ 6592289 w 12192000"/>
              <a:gd name="connsiteY238" fmla="*/ 762075 h 840024"/>
              <a:gd name="connsiteX239" fmla="*/ 6659094 w 12192000"/>
              <a:gd name="connsiteY239" fmla="*/ 750013 h 840024"/>
              <a:gd name="connsiteX240" fmla="*/ 6696209 w 12192000"/>
              <a:gd name="connsiteY240" fmla="*/ 717847 h 840024"/>
              <a:gd name="connsiteX241" fmla="*/ 6707961 w 12192000"/>
              <a:gd name="connsiteY241" fmla="*/ 673620 h 840024"/>
              <a:gd name="connsiteX242" fmla="*/ 6701776 w 12192000"/>
              <a:gd name="connsiteY242" fmla="*/ 635578 h 840024"/>
              <a:gd name="connsiteX243" fmla="*/ 6678889 w 12192000"/>
              <a:gd name="connsiteY243" fmla="*/ 603722 h 840024"/>
              <a:gd name="connsiteX244" fmla="*/ 6630950 w 12192000"/>
              <a:gd name="connsiteY244" fmla="*/ 573721 h 840024"/>
              <a:gd name="connsiteX245" fmla="*/ 6548990 w 12192000"/>
              <a:gd name="connsiteY245" fmla="*/ 541865 h 840024"/>
              <a:gd name="connsiteX246" fmla="*/ 6434555 w 12192000"/>
              <a:gd name="connsiteY246" fmla="*/ 497019 h 840024"/>
              <a:gd name="connsiteX247" fmla="*/ 6336203 w 12192000"/>
              <a:gd name="connsiteY247" fmla="*/ 438255 h 840024"/>
              <a:gd name="connsiteX248" fmla="*/ 6267542 w 12192000"/>
              <a:gd name="connsiteY248" fmla="*/ 359079 h 840024"/>
              <a:gd name="connsiteX249" fmla="*/ 6242180 w 12192000"/>
              <a:gd name="connsiteY249" fmla="*/ 252994 h 840024"/>
              <a:gd name="connsiteX250" fmla="*/ 6268160 w 12192000"/>
              <a:gd name="connsiteY250" fmla="*/ 148147 h 840024"/>
              <a:gd name="connsiteX251" fmla="*/ 6340842 w 12192000"/>
              <a:gd name="connsiteY251" fmla="*/ 68352 h 840024"/>
              <a:gd name="connsiteX252" fmla="*/ 6450637 w 12192000"/>
              <a:gd name="connsiteY252" fmla="*/ 17630 h 840024"/>
              <a:gd name="connsiteX253" fmla="*/ 6588578 w 12192000"/>
              <a:gd name="connsiteY253" fmla="*/ 0 h 8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2192000" h="840024">
                <a:moveTo>
                  <a:pt x="2954698" y="444132"/>
                </a:moveTo>
                <a:lnTo>
                  <a:pt x="3326457" y="444132"/>
                </a:lnTo>
                <a:lnTo>
                  <a:pt x="3326457" y="605577"/>
                </a:lnTo>
                <a:lnTo>
                  <a:pt x="2954698" y="605577"/>
                </a:lnTo>
                <a:close/>
                <a:moveTo>
                  <a:pt x="10464168" y="263684"/>
                </a:moveTo>
                <a:lnTo>
                  <a:pt x="10367411" y="577123"/>
                </a:lnTo>
                <a:lnTo>
                  <a:pt x="10561198" y="577123"/>
                </a:lnTo>
                <a:close/>
                <a:moveTo>
                  <a:pt x="1596394" y="263684"/>
                </a:moveTo>
                <a:lnTo>
                  <a:pt x="1499636" y="577123"/>
                </a:lnTo>
                <a:lnTo>
                  <a:pt x="1693423" y="577123"/>
                </a:lnTo>
                <a:close/>
                <a:moveTo>
                  <a:pt x="11185553" y="180003"/>
                </a:moveTo>
                <a:lnTo>
                  <a:pt x="11185553" y="427430"/>
                </a:lnTo>
                <a:lnTo>
                  <a:pt x="11322875" y="427430"/>
                </a:lnTo>
                <a:cubicBezTo>
                  <a:pt x="11350505" y="427430"/>
                  <a:pt x="11373392" y="422482"/>
                  <a:pt x="11391536" y="412585"/>
                </a:cubicBezTo>
                <a:cubicBezTo>
                  <a:pt x="11409680" y="402688"/>
                  <a:pt x="11423392" y="388564"/>
                  <a:pt x="11432671" y="370213"/>
                </a:cubicBezTo>
                <a:cubicBezTo>
                  <a:pt x="11441949" y="351862"/>
                  <a:pt x="11446588" y="329903"/>
                  <a:pt x="11446588" y="304335"/>
                </a:cubicBezTo>
                <a:cubicBezTo>
                  <a:pt x="11446588" y="278356"/>
                  <a:pt x="11441846" y="256087"/>
                  <a:pt x="11432361" y="237530"/>
                </a:cubicBezTo>
                <a:cubicBezTo>
                  <a:pt x="11422877" y="218973"/>
                  <a:pt x="11408959" y="204746"/>
                  <a:pt x="11390608" y="194849"/>
                </a:cubicBezTo>
                <a:cubicBezTo>
                  <a:pt x="11372257" y="184952"/>
                  <a:pt x="11349679" y="180003"/>
                  <a:pt x="11322875" y="180003"/>
                </a:cubicBezTo>
                <a:close/>
                <a:moveTo>
                  <a:pt x="5308629" y="180003"/>
                </a:moveTo>
                <a:lnTo>
                  <a:pt x="5308629" y="745992"/>
                </a:lnTo>
                <a:lnTo>
                  <a:pt x="5384094" y="745992"/>
                </a:lnTo>
                <a:cubicBezTo>
                  <a:pt x="5425332" y="745992"/>
                  <a:pt x="5460281" y="736095"/>
                  <a:pt x="5488941" y="716301"/>
                </a:cubicBezTo>
                <a:cubicBezTo>
                  <a:pt x="5517601" y="696507"/>
                  <a:pt x="5539457" y="666919"/>
                  <a:pt x="5554509" y="627537"/>
                </a:cubicBezTo>
                <a:cubicBezTo>
                  <a:pt x="5569562" y="588154"/>
                  <a:pt x="5577086" y="539597"/>
                  <a:pt x="5577086" y="481864"/>
                </a:cubicBezTo>
                <a:lnTo>
                  <a:pt x="5577086" y="442894"/>
                </a:lnTo>
                <a:cubicBezTo>
                  <a:pt x="5577086" y="399595"/>
                  <a:pt x="5572859" y="361553"/>
                  <a:pt x="5564407" y="328769"/>
                </a:cubicBezTo>
                <a:cubicBezTo>
                  <a:pt x="5555953" y="295985"/>
                  <a:pt x="5543479" y="268562"/>
                  <a:pt x="5526983" y="246499"/>
                </a:cubicBezTo>
                <a:cubicBezTo>
                  <a:pt x="5510487" y="224437"/>
                  <a:pt x="5489972" y="207839"/>
                  <a:pt x="5465436" y="196705"/>
                </a:cubicBezTo>
                <a:cubicBezTo>
                  <a:pt x="5440899" y="185571"/>
                  <a:pt x="5412754" y="180003"/>
                  <a:pt x="5381001" y="180003"/>
                </a:cubicBezTo>
                <a:close/>
                <a:moveTo>
                  <a:pt x="2317779" y="180003"/>
                </a:moveTo>
                <a:lnTo>
                  <a:pt x="2317779" y="427430"/>
                </a:lnTo>
                <a:lnTo>
                  <a:pt x="2455100" y="427430"/>
                </a:lnTo>
                <a:cubicBezTo>
                  <a:pt x="2482730" y="427430"/>
                  <a:pt x="2505617" y="422482"/>
                  <a:pt x="2523761" y="412585"/>
                </a:cubicBezTo>
                <a:cubicBezTo>
                  <a:pt x="2541906" y="402688"/>
                  <a:pt x="2555618" y="388564"/>
                  <a:pt x="2564896" y="370213"/>
                </a:cubicBezTo>
                <a:cubicBezTo>
                  <a:pt x="2574175" y="351862"/>
                  <a:pt x="2578814" y="329903"/>
                  <a:pt x="2578814" y="304335"/>
                </a:cubicBezTo>
                <a:cubicBezTo>
                  <a:pt x="2578814" y="278356"/>
                  <a:pt x="2574072" y="256087"/>
                  <a:pt x="2564587" y="237530"/>
                </a:cubicBezTo>
                <a:cubicBezTo>
                  <a:pt x="2555102" y="218973"/>
                  <a:pt x="2541184" y="204746"/>
                  <a:pt x="2522833" y="194849"/>
                </a:cubicBezTo>
                <a:cubicBezTo>
                  <a:pt x="2504483" y="184952"/>
                  <a:pt x="2481905" y="180003"/>
                  <a:pt x="2455100" y="180003"/>
                </a:cubicBezTo>
                <a:close/>
                <a:moveTo>
                  <a:pt x="11725976" y="12372"/>
                </a:moveTo>
                <a:lnTo>
                  <a:pt x="11960413" y="12372"/>
                </a:lnTo>
                <a:lnTo>
                  <a:pt x="12126189" y="403306"/>
                </a:lnTo>
                <a:lnTo>
                  <a:pt x="12192000" y="248687"/>
                </a:lnTo>
                <a:lnTo>
                  <a:pt x="12192000" y="840024"/>
                </a:lnTo>
                <a:lnTo>
                  <a:pt x="12016084" y="840024"/>
                </a:lnTo>
                <a:lnTo>
                  <a:pt x="12016084" y="589495"/>
                </a:lnTo>
                <a:close/>
                <a:moveTo>
                  <a:pt x="10968436" y="12372"/>
                </a:moveTo>
                <a:lnTo>
                  <a:pt x="11322875" y="12372"/>
                </a:lnTo>
                <a:cubicBezTo>
                  <a:pt x="11392154" y="12372"/>
                  <a:pt x="11452361" y="22681"/>
                  <a:pt x="11503496" y="43300"/>
                </a:cubicBezTo>
                <a:cubicBezTo>
                  <a:pt x="11554632" y="63919"/>
                  <a:pt x="11594117" y="94435"/>
                  <a:pt x="11621952" y="134848"/>
                </a:cubicBezTo>
                <a:cubicBezTo>
                  <a:pt x="11649788" y="175261"/>
                  <a:pt x="11663705" y="225159"/>
                  <a:pt x="11663705" y="284541"/>
                </a:cubicBezTo>
                <a:cubicBezTo>
                  <a:pt x="11663705" y="336088"/>
                  <a:pt x="11655664" y="379182"/>
                  <a:pt x="11639581" y="413822"/>
                </a:cubicBezTo>
                <a:cubicBezTo>
                  <a:pt x="11623498" y="448461"/>
                  <a:pt x="11601127" y="477019"/>
                  <a:pt x="11572467" y="499493"/>
                </a:cubicBezTo>
                <a:cubicBezTo>
                  <a:pt x="11558136" y="510730"/>
                  <a:pt x="11542646" y="520963"/>
                  <a:pt x="11525996" y="530190"/>
                </a:cubicBezTo>
                <a:lnTo>
                  <a:pt x="11505838" y="539496"/>
                </a:lnTo>
                <a:lnTo>
                  <a:pt x="11661103" y="840024"/>
                </a:lnTo>
                <a:lnTo>
                  <a:pt x="11424943" y="840024"/>
                </a:lnTo>
                <a:lnTo>
                  <a:pt x="11302462" y="595062"/>
                </a:lnTo>
                <a:lnTo>
                  <a:pt x="11185553" y="595062"/>
                </a:lnTo>
                <a:lnTo>
                  <a:pt x="11185553" y="840024"/>
                </a:lnTo>
                <a:lnTo>
                  <a:pt x="10968436" y="840024"/>
                </a:lnTo>
                <a:close/>
                <a:moveTo>
                  <a:pt x="10361459" y="12372"/>
                </a:moveTo>
                <a:lnTo>
                  <a:pt x="10416512" y="12372"/>
                </a:lnTo>
                <a:lnTo>
                  <a:pt x="10509297" y="12372"/>
                </a:lnTo>
                <a:lnTo>
                  <a:pt x="10566205" y="12372"/>
                </a:lnTo>
                <a:lnTo>
                  <a:pt x="10872027" y="840024"/>
                </a:lnTo>
                <a:lnTo>
                  <a:pt x="10642583" y="840024"/>
                </a:lnTo>
                <a:lnTo>
                  <a:pt x="10613090" y="744755"/>
                </a:lnTo>
                <a:lnTo>
                  <a:pt x="10315663" y="744755"/>
                </a:lnTo>
                <a:lnTo>
                  <a:pt x="10286254" y="840024"/>
                </a:lnTo>
                <a:lnTo>
                  <a:pt x="10057342" y="840024"/>
                </a:lnTo>
                <a:close/>
                <a:moveTo>
                  <a:pt x="8987236" y="12372"/>
                </a:moveTo>
                <a:lnTo>
                  <a:pt x="9094867" y="12372"/>
                </a:lnTo>
                <a:lnTo>
                  <a:pt x="9170332" y="12372"/>
                </a:lnTo>
                <a:lnTo>
                  <a:pt x="9271777" y="12372"/>
                </a:lnTo>
                <a:lnTo>
                  <a:pt x="9472811" y="638980"/>
                </a:lnTo>
                <a:lnTo>
                  <a:pt x="9673845" y="12372"/>
                </a:lnTo>
                <a:lnTo>
                  <a:pt x="9775290" y="12372"/>
                </a:lnTo>
                <a:lnTo>
                  <a:pt x="9850755" y="12372"/>
                </a:lnTo>
                <a:lnTo>
                  <a:pt x="9959005" y="12372"/>
                </a:lnTo>
                <a:lnTo>
                  <a:pt x="9959005" y="840024"/>
                </a:lnTo>
                <a:lnTo>
                  <a:pt x="9741269" y="840024"/>
                </a:lnTo>
                <a:lnTo>
                  <a:pt x="9741269" y="702692"/>
                </a:lnTo>
                <a:lnTo>
                  <a:pt x="9762496" y="271979"/>
                </a:lnTo>
                <a:lnTo>
                  <a:pt x="9569376" y="840024"/>
                </a:lnTo>
                <a:lnTo>
                  <a:pt x="9376246" y="840024"/>
                </a:lnTo>
                <a:lnTo>
                  <a:pt x="9183126" y="271979"/>
                </a:lnTo>
                <a:lnTo>
                  <a:pt x="9204353" y="702692"/>
                </a:lnTo>
                <a:lnTo>
                  <a:pt x="9204353" y="840024"/>
                </a:lnTo>
                <a:lnTo>
                  <a:pt x="8987236" y="840024"/>
                </a:lnTo>
                <a:close/>
                <a:moveTo>
                  <a:pt x="7872811" y="12372"/>
                </a:moveTo>
                <a:lnTo>
                  <a:pt x="7980442" y="12372"/>
                </a:lnTo>
                <a:lnTo>
                  <a:pt x="8055907" y="12372"/>
                </a:lnTo>
                <a:lnTo>
                  <a:pt x="8157352" y="12372"/>
                </a:lnTo>
                <a:lnTo>
                  <a:pt x="8358386" y="638980"/>
                </a:lnTo>
                <a:lnTo>
                  <a:pt x="8559420" y="12372"/>
                </a:lnTo>
                <a:lnTo>
                  <a:pt x="8660865" y="12372"/>
                </a:lnTo>
                <a:lnTo>
                  <a:pt x="8736330" y="12372"/>
                </a:lnTo>
                <a:lnTo>
                  <a:pt x="8844580" y="12372"/>
                </a:lnTo>
                <a:lnTo>
                  <a:pt x="8844580" y="840024"/>
                </a:lnTo>
                <a:lnTo>
                  <a:pt x="8626844" y="840024"/>
                </a:lnTo>
                <a:lnTo>
                  <a:pt x="8626844" y="702692"/>
                </a:lnTo>
                <a:lnTo>
                  <a:pt x="8648071" y="271979"/>
                </a:lnTo>
                <a:lnTo>
                  <a:pt x="8454951" y="840024"/>
                </a:lnTo>
                <a:lnTo>
                  <a:pt x="8261821" y="840024"/>
                </a:lnTo>
                <a:lnTo>
                  <a:pt x="8068701" y="271979"/>
                </a:lnTo>
                <a:lnTo>
                  <a:pt x="8089928" y="702692"/>
                </a:lnTo>
                <a:lnTo>
                  <a:pt x="8089928" y="840024"/>
                </a:lnTo>
                <a:lnTo>
                  <a:pt x="7872811" y="840024"/>
                </a:lnTo>
                <a:close/>
                <a:moveTo>
                  <a:pt x="7031518" y="12372"/>
                </a:moveTo>
                <a:lnTo>
                  <a:pt x="7249254" y="12372"/>
                </a:lnTo>
                <a:lnTo>
                  <a:pt x="7249254" y="600629"/>
                </a:lnTo>
                <a:cubicBezTo>
                  <a:pt x="7249254" y="637743"/>
                  <a:pt x="7254615" y="667950"/>
                  <a:pt x="7265337" y="691249"/>
                </a:cubicBezTo>
                <a:cubicBezTo>
                  <a:pt x="7276058" y="714548"/>
                  <a:pt x="7291729" y="731559"/>
                  <a:pt x="7312348" y="742281"/>
                </a:cubicBezTo>
                <a:cubicBezTo>
                  <a:pt x="7332966" y="753003"/>
                  <a:pt x="7357916" y="758363"/>
                  <a:pt x="7387194" y="758363"/>
                </a:cubicBezTo>
                <a:cubicBezTo>
                  <a:pt x="7416885" y="758363"/>
                  <a:pt x="7441834" y="753003"/>
                  <a:pt x="7462041" y="742281"/>
                </a:cubicBezTo>
                <a:cubicBezTo>
                  <a:pt x="7482248" y="731559"/>
                  <a:pt x="7497505" y="714548"/>
                  <a:pt x="7507815" y="691249"/>
                </a:cubicBezTo>
                <a:cubicBezTo>
                  <a:pt x="7518125" y="667950"/>
                  <a:pt x="7523279" y="637743"/>
                  <a:pt x="7523279" y="600629"/>
                </a:cubicBezTo>
                <a:lnTo>
                  <a:pt x="7523279" y="12372"/>
                </a:lnTo>
                <a:lnTo>
                  <a:pt x="7740396" y="12372"/>
                </a:lnTo>
                <a:lnTo>
                  <a:pt x="7740396" y="600629"/>
                </a:lnTo>
                <a:cubicBezTo>
                  <a:pt x="7740396" y="670733"/>
                  <a:pt x="7725756" y="730012"/>
                  <a:pt x="7696478" y="778467"/>
                </a:cubicBezTo>
                <a:lnTo>
                  <a:pt x="7645591" y="840024"/>
                </a:lnTo>
                <a:lnTo>
                  <a:pt x="7128147" y="840024"/>
                </a:lnTo>
                <a:lnTo>
                  <a:pt x="7076364" y="778467"/>
                </a:lnTo>
                <a:cubicBezTo>
                  <a:pt x="7046467" y="730012"/>
                  <a:pt x="7031518" y="670733"/>
                  <a:pt x="7031518" y="600629"/>
                </a:cubicBezTo>
                <a:close/>
                <a:moveTo>
                  <a:pt x="5091511" y="12372"/>
                </a:moveTo>
                <a:lnTo>
                  <a:pt x="5180585" y="12372"/>
                </a:lnTo>
                <a:lnTo>
                  <a:pt x="5308629" y="12372"/>
                </a:lnTo>
                <a:lnTo>
                  <a:pt x="5381001" y="12372"/>
                </a:lnTo>
                <a:cubicBezTo>
                  <a:pt x="5442033" y="12372"/>
                  <a:pt x="5498014" y="22784"/>
                  <a:pt x="5548942" y="43609"/>
                </a:cubicBezTo>
                <a:cubicBezTo>
                  <a:pt x="5599870" y="64435"/>
                  <a:pt x="5643996" y="94126"/>
                  <a:pt x="5681315" y="132683"/>
                </a:cubicBezTo>
                <a:cubicBezTo>
                  <a:pt x="5718635" y="171240"/>
                  <a:pt x="5747503" y="216808"/>
                  <a:pt x="5767914" y="269386"/>
                </a:cubicBezTo>
                <a:cubicBezTo>
                  <a:pt x="5788327" y="321965"/>
                  <a:pt x="5798533" y="380213"/>
                  <a:pt x="5798533" y="444132"/>
                </a:cubicBezTo>
                <a:lnTo>
                  <a:pt x="5798533" y="481864"/>
                </a:lnTo>
                <a:cubicBezTo>
                  <a:pt x="5798533" y="545370"/>
                  <a:pt x="5788327" y="603516"/>
                  <a:pt x="5767914" y="656300"/>
                </a:cubicBezTo>
                <a:cubicBezTo>
                  <a:pt x="5747503" y="709084"/>
                  <a:pt x="5718740" y="754652"/>
                  <a:pt x="5681624" y="793003"/>
                </a:cubicBezTo>
                <a:lnTo>
                  <a:pt x="5625613" y="840024"/>
                </a:lnTo>
                <a:lnTo>
                  <a:pt x="5091511" y="840024"/>
                </a:lnTo>
                <a:close/>
                <a:moveTo>
                  <a:pt x="4205686" y="12372"/>
                </a:moveTo>
                <a:lnTo>
                  <a:pt x="4422805" y="12372"/>
                </a:lnTo>
                <a:lnTo>
                  <a:pt x="4741365" y="572793"/>
                </a:lnTo>
                <a:lnTo>
                  <a:pt x="4741365" y="12372"/>
                </a:lnTo>
                <a:lnTo>
                  <a:pt x="4957864" y="12372"/>
                </a:lnTo>
                <a:lnTo>
                  <a:pt x="4957864" y="840024"/>
                </a:lnTo>
                <a:lnTo>
                  <a:pt x="4699881" y="840024"/>
                </a:lnTo>
                <a:lnTo>
                  <a:pt x="4422805" y="352584"/>
                </a:lnTo>
                <a:lnTo>
                  <a:pt x="4422805" y="840024"/>
                </a:lnTo>
                <a:lnTo>
                  <a:pt x="4205686" y="840024"/>
                </a:lnTo>
                <a:close/>
                <a:moveTo>
                  <a:pt x="3500837" y="12372"/>
                </a:moveTo>
                <a:lnTo>
                  <a:pt x="3640633" y="12372"/>
                </a:lnTo>
                <a:lnTo>
                  <a:pt x="3717954" y="12372"/>
                </a:lnTo>
                <a:lnTo>
                  <a:pt x="4122497" y="12372"/>
                </a:lnTo>
                <a:lnTo>
                  <a:pt x="4122497" y="180003"/>
                </a:lnTo>
                <a:lnTo>
                  <a:pt x="3717954" y="180003"/>
                </a:lnTo>
                <a:lnTo>
                  <a:pt x="3717954" y="369903"/>
                </a:lnTo>
                <a:lnTo>
                  <a:pt x="4058784" y="369903"/>
                </a:lnTo>
                <a:lnTo>
                  <a:pt x="4058784" y="531349"/>
                </a:lnTo>
                <a:lnTo>
                  <a:pt x="3717954" y="531349"/>
                </a:lnTo>
                <a:lnTo>
                  <a:pt x="3717954" y="745992"/>
                </a:lnTo>
                <a:lnTo>
                  <a:pt x="4120641" y="745992"/>
                </a:lnTo>
                <a:lnTo>
                  <a:pt x="4120641" y="840024"/>
                </a:lnTo>
                <a:lnTo>
                  <a:pt x="3500837" y="840024"/>
                </a:lnTo>
                <a:close/>
                <a:moveTo>
                  <a:pt x="2100661" y="12372"/>
                </a:moveTo>
                <a:lnTo>
                  <a:pt x="2455100" y="12372"/>
                </a:lnTo>
                <a:cubicBezTo>
                  <a:pt x="2524380" y="12372"/>
                  <a:pt x="2584588" y="22681"/>
                  <a:pt x="2635722" y="43300"/>
                </a:cubicBezTo>
                <a:cubicBezTo>
                  <a:pt x="2686857" y="63919"/>
                  <a:pt x="2726342" y="94435"/>
                  <a:pt x="2754177" y="134848"/>
                </a:cubicBezTo>
                <a:cubicBezTo>
                  <a:pt x="2782013" y="175261"/>
                  <a:pt x="2795931" y="225159"/>
                  <a:pt x="2795931" y="284541"/>
                </a:cubicBezTo>
                <a:cubicBezTo>
                  <a:pt x="2795931" y="336088"/>
                  <a:pt x="2787890" y="379182"/>
                  <a:pt x="2771806" y="413822"/>
                </a:cubicBezTo>
                <a:cubicBezTo>
                  <a:pt x="2755724" y="448461"/>
                  <a:pt x="2733352" y="477019"/>
                  <a:pt x="2704692" y="499493"/>
                </a:cubicBezTo>
                <a:cubicBezTo>
                  <a:pt x="2690361" y="510730"/>
                  <a:pt x="2674872" y="520963"/>
                  <a:pt x="2658223" y="530190"/>
                </a:cubicBezTo>
                <a:lnTo>
                  <a:pt x="2638065" y="539496"/>
                </a:lnTo>
                <a:lnTo>
                  <a:pt x="2793330" y="840024"/>
                </a:lnTo>
                <a:lnTo>
                  <a:pt x="2557170" y="840024"/>
                </a:lnTo>
                <a:lnTo>
                  <a:pt x="2434688" y="595062"/>
                </a:lnTo>
                <a:lnTo>
                  <a:pt x="2317779" y="595062"/>
                </a:lnTo>
                <a:lnTo>
                  <a:pt x="2317779" y="840024"/>
                </a:lnTo>
                <a:lnTo>
                  <a:pt x="2100661" y="840024"/>
                </a:lnTo>
                <a:close/>
                <a:moveTo>
                  <a:pt x="1493684" y="12372"/>
                </a:moveTo>
                <a:lnTo>
                  <a:pt x="1548737" y="12372"/>
                </a:lnTo>
                <a:lnTo>
                  <a:pt x="1641522" y="12372"/>
                </a:lnTo>
                <a:lnTo>
                  <a:pt x="1698430" y="12372"/>
                </a:lnTo>
                <a:lnTo>
                  <a:pt x="2004252" y="840024"/>
                </a:lnTo>
                <a:lnTo>
                  <a:pt x="1774809" y="840024"/>
                </a:lnTo>
                <a:lnTo>
                  <a:pt x="1745317" y="744755"/>
                </a:lnTo>
                <a:lnTo>
                  <a:pt x="1447889" y="744755"/>
                </a:lnTo>
                <a:lnTo>
                  <a:pt x="1418480" y="840024"/>
                </a:lnTo>
                <a:lnTo>
                  <a:pt x="1189568" y="840024"/>
                </a:lnTo>
                <a:close/>
                <a:moveTo>
                  <a:pt x="529037" y="12372"/>
                </a:moveTo>
                <a:lnTo>
                  <a:pt x="668833" y="12372"/>
                </a:lnTo>
                <a:lnTo>
                  <a:pt x="746153" y="12372"/>
                </a:lnTo>
                <a:lnTo>
                  <a:pt x="1150696" y="12372"/>
                </a:lnTo>
                <a:lnTo>
                  <a:pt x="1150696" y="180003"/>
                </a:lnTo>
                <a:lnTo>
                  <a:pt x="746153" y="180003"/>
                </a:lnTo>
                <a:lnTo>
                  <a:pt x="746153" y="369903"/>
                </a:lnTo>
                <a:lnTo>
                  <a:pt x="1086984" y="369903"/>
                </a:lnTo>
                <a:lnTo>
                  <a:pt x="1086984" y="531349"/>
                </a:lnTo>
                <a:lnTo>
                  <a:pt x="746153" y="531349"/>
                </a:lnTo>
                <a:lnTo>
                  <a:pt x="746153" y="745992"/>
                </a:lnTo>
                <a:lnTo>
                  <a:pt x="1148840" y="745992"/>
                </a:lnTo>
                <a:lnTo>
                  <a:pt x="1148840" y="840024"/>
                </a:lnTo>
                <a:lnTo>
                  <a:pt x="529037" y="840024"/>
                </a:lnTo>
                <a:close/>
                <a:moveTo>
                  <a:pt x="224409" y="12372"/>
                </a:moveTo>
                <a:lnTo>
                  <a:pt x="458227" y="12372"/>
                </a:lnTo>
                <a:lnTo>
                  <a:pt x="168738" y="589495"/>
                </a:lnTo>
                <a:lnTo>
                  <a:pt x="168738" y="840024"/>
                </a:lnTo>
                <a:lnTo>
                  <a:pt x="0" y="840024"/>
                </a:lnTo>
                <a:lnTo>
                  <a:pt x="0" y="266497"/>
                </a:lnTo>
                <a:lnTo>
                  <a:pt x="58014" y="403306"/>
                </a:lnTo>
                <a:close/>
                <a:moveTo>
                  <a:pt x="6588578" y="0"/>
                </a:moveTo>
                <a:cubicBezTo>
                  <a:pt x="6654558" y="0"/>
                  <a:pt x="6712807" y="11444"/>
                  <a:pt x="6763323" y="34331"/>
                </a:cubicBezTo>
                <a:cubicBezTo>
                  <a:pt x="6813840" y="57218"/>
                  <a:pt x="6853427" y="89590"/>
                  <a:pt x="6882088" y="131446"/>
                </a:cubicBezTo>
                <a:cubicBezTo>
                  <a:pt x="6910748" y="173302"/>
                  <a:pt x="6925078" y="222685"/>
                  <a:pt x="6925078" y="279593"/>
                </a:cubicBezTo>
                <a:lnTo>
                  <a:pt x="6709198" y="279593"/>
                </a:lnTo>
                <a:cubicBezTo>
                  <a:pt x="6709198" y="256912"/>
                  <a:pt x="6704559" y="236912"/>
                  <a:pt x="6695281" y="219592"/>
                </a:cubicBezTo>
                <a:cubicBezTo>
                  <a:pt x="6686002" y="202272"/>
                  <a:pt x="6672084" y="188663"/>
                  <a:pt x="6653527" y="178766"/>
                </a:cubicBezTo>
                <a:cubicBezTo>
                  <a:pt x="6634970" y="168869"/>
                  <a:pt x="6611671" y="163921"/>
                  <a:pt x="6583629" y="163921"/>
                </a:cubicBezTo>
                <a:cubicBezTo>
                  <a:pt x="6556412" y="163921"/>
                  <a:pt x="6533525" y="168044"/>
                  <a:pt x="6514968" y="176292"/>
                </a:cubicBezTo>
                <a:cubicBezTo>
                  <a:pt x="6496411" y="184540"/>
                  <a:pt x="6482391" y="195571"/>
                  <a:pt x="6472906" y="209385"/>
                </a:cubicBezTo>
                <a:cubicBezTo>
                  <a:pt x="6463421" y="223200"/>
                  <a:pt x="6458679" y="238355"/>
                  <a:pt x="6458679" y="254850"/>
                </a:cubicBezTo>
                <a:cubicBezTo>
                  <a:pt x="6458679" y="268459"/>
                  <a:pt x="6462493" y="280727"/>
                  <a:pt x="6470122" y="291655"/>
                </a:cubicBezTo>
                <a:cubicBezTo>
                  <a:pt x="6477751" y="302583"/>
                  <a:pt x="6488679" y="312789"/>
                  <a:pt x="6502906" y="322274"/>
                </a:cubicBezTo>
                <a:cubicBezTo>
                  <a:pt x="6517133" y="331759"/>
                  <a:pt x="6534453" y="340831"/>
                  <a:pt x="6554866" y="349491"/>
                </a:cubicBezTo>
                <a:cubicBezTo>
                  <a:pt x="6575279" y="358151"/>
                  <a:pt x="6598269" y="366604"/>
                  <a:pt x="6623836" y="374852"/>
                </a:cubicBezTo>
                <a:cubicBezTo>
                  <a:pt x="6671672" y="390110"/>
                  <a:pt x="6714250" y="407121"/>
                  <a:pt x="6751570" y="425884"/>
                </a:cubicBezTo>
                <a:cubicBezTo>
                  <a:pt x="6788890" y="444647"/>
                  <a:pt x="6820438" y="465884"/>
                  <a:pt x="6846211" y="489596"/>
                </a:cubicBezTo>
                <a:cubicBezTo>
                  <a:pt x="6871984" y="513308"/>
                  <a:pt x="6891573" y="540216"/>
                  <a:pt x="6904975" y="570319"/>
                </a:cubicBezTo>
                <a:cubicBezTo>
                  <a:pt x="6918377" y="600423"/>
                  <a:pt x="6925078" y="634444"/>
                  <a:pt x="6925078" y="672383"/>
                </a:cubicBezTo>
                <a:cubicBezTo>
                  <a:pt x="6925078" y="712796"/>
                  <a:pt x="6917243" y="748673"/>
                  <a:pt x="6901573" y="780013"/>
                </a:cubicBezTo>
                <a:lnTo>
                  <a:pt x="6850669" y="840024"/>
                </a:lnTo>
                <a:lnTo>
                  <a:pt x="6318884" y="840024"/>
                </a:lnTo>
                <a:lnTo>
                  <a:pt x="6285403" y="811251"/>
                </a:lnTo>
                <a:cubicBezTo>
                  <a:pt x="6270918" y="795478"/>
                  <a:pt x="6258263" y="777952"/>
                  <a:pt x="6247438" y="758673"/>
                </a:cubicBezTo>
                <a:cubicBezTo>
                  <a:pt x="6225788" y="720115"/>
                  <a:pt x="6214963" y="674238"/>
                  <a:pt x="6214963" y="621042"/>
                </a:cubicBezTo>
                <a:lnTo>
                  <a:pt x="6432699" y="621042"/>
                </a:lnTo>
                <a:cubicBezTo>
                  <a:pt x="6432699" y="647434"/>
                  <a:pt x="6436205" y="669702"/>
                  <a:pt x="6443215" y="687847"/>
                </a:cubicBezTo>
                <a:cubicBezTo>
                  <a:pt x="6450225" y="705992"/>
                  <a:pt x="6460535" y="720528"/>
                  <a:pt x="6474143" y="731456"/>
                </a:cubicBezTo>
                <a:cubicBezTo>
                  <a:pt x="6487751" y="742384"/>
                  <a:pt x="6504453" y="750219"/>
                  <a:pt x="6524247" y="754961"/>
                </a:cubicBezTo>
                <a:cubicBezTo>
                  <a:pt x="6544041" y="759704"/>
                  <a:pt x="6566722" y="762075"/>
                  <a:pt x="6592289" y="762075"/>
                </a:cubicBezTo>
                <a:cubicBezTo>
                  <a:pt x="6619918" y="762075"/>
                  <a:pt x="6642187" y="758054"/>
                  <a:pt x="6659094" y="750013"/>
                </a:cubicBezTo>
                <a:cubicBezTo>
                  <a:pt x="6676002" y="741971"/>
                  <a:pt x="6688373" y="731250"/>
                  <a:pt x="6696209" y="717847"/>
                </a:cubicBezTo>
                <a:cubicBezTo>
                  <a:pt x="6704044" y="704445"/>
                  <a:pt x="6707961" y="689703"/>
                  <a:pt x="6707961" y="673620"/>
                </a:cubicBezTo>
                <a:cubicBezTo>
                  <a:pt x="6707961" y="659599"/>
                  <a:pt x="6705899" y="646918"/>
                  <a:pt x="6701776" y="635578"/>
                </a:cubicBezTo>
                <a:cubicBezTo>
                  <a:pt x="6697652" y="624238"/>
                  <a:pt x="6690023" y="613619"/>
                  <a:pt x="6678889" y="603722"/>
                </a:cubicBezTo>
                <a:cubicBezTo>
                  <a:pt x="6667754" y="593825"/>
                  <a:pt x="6651775" y="583825"/>
                  <a:pt x="6630950" y="573721"/>
                </a:cubicBezTo>
                <a:cubicBezTo>
                  <a:pt x="6610124" y="563618"/>
                  <a:pt x="6582805" y="552999"/>
                  <a:pt x="6548990" y="541865"/>
                </a:cubicBezTo>
                <a:cubicBezTo>
                  <a:pt x="6509401" y="528669"/>
                  <a:pt x="6471256" y="513720"/>
                  <a:pt x="6434555" y="497019"/>
                </a:cubicBezTo>
                <a:cubicBezTo>
                  <a:pt x="6397853" y="480318"/>
                  <a:pt x="6365069" y="460730"/>
                  <a:pt x="6336203" y="438255"/>
                </a:cubicBezTo>
                <a:cubicBezTo>
                  <a:pt x="6307336" y="415781"/>
                  <a:pt x="6284449" y="389388"/>
                  <a:pt x="6267542" y="359079"/>
                </a:cubicBezTo>
                <a:cubicBezTo>
                  <a:pt x="6250634" y="328769"/>
                  <a:pt x="6242180" y="293407"/>
                  <a:pt x="6242180" y="252994"/>
                </a:cubicBezTo>
                <a:cubicBezTo>
                  <a:pt x="6242180" y="214231"/>
                  <a:pt x="6250840" y="179282"/>
                  <a:pt x="6268160" y="148147"/>
                </a:cubicBezTo>
                <a:cubicBezTo>
                  <a:pt x="6285480" y="117013"/>
                  <a:pt x="6309708" y="90414"/>
                  <a:pt x="6340842" y="68352"/>
                </a:cubicBezTo>
                <a:cubicBezTo>
                  <a:pt x="6371976" y="46290"/>
                  <a:pt x="6408575" y="29382"/>
                  <a:pt x="6450637" y="17630"/>
                </a:cubicBezTo>
                <a:cubicBezTo>
                  <a:pt x="6492700" y="5877"/>
                  <a:pt x="6538680" y="0"/>
                  <a:pt x="6588578" y="0"/>
                </a:cubicBezTo>
                <a:close/>
              </a:path>
            </a:pathLst>
          </a:custGeom>
          <a:solidFill>
            <a:schemeClr val="accent1">
              <a:alpha val="1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0000" dirty="0">
              <a:solidFill>
                <a:schemeClr val="accent1">
                  <a:alpha val="10000"/>
                </a:schemeClr>
              </a:solidFill>
              <a:latin typeface="+mj-lt"/>
            </a:endParaRPr>
          </a:p>
        </p:txBody>
      </p:sp>
      <p:sp>
        <p:nvSpPr>
          <p:cNvPr id="9" name="任意多边形: 形状 8">
            <a:extLst>
              <a:ext uri="{FF2B5EF4-FFF2-40B4-BE49-F238E27FC236}">
                <a16:creationId xmlns:a16="http://schemas.microsoft.com/office/drawing/2014/main" id="{48D82746-0D8D-47E2-96FB-48D34A1FFC36}"/>
              </a:ext>
            </a:extLst>
          </p:cNvPr>
          <p:cNvSpPr/>
          <p:nvPr userDrawn="1"/>
        </p:nvSpPr>
        <p:spPr>
          <a:xfrm flipV="1">
            <a:off x="6073962" y="248071"/>
            <a:ext cx="6118038" cy="6450122"/>
          </a:xfrm>
          <a:custGeom>
            <a:avLst/>
            <a:gdLst>
              <a:gd name="connsiteX0" fmla="*/ 3225061 w 6118038"/>
              <a:gd name="connsiteY0" fmla="*/ 6450122 h 6450122"/>
              <a:gd name="connsiteX1" fmla="*/ 6060874 w 6118038"/>
              <a:gd name="connsiteY1" fmla="*/ 4762317 h 6450122"/>
              <a:gd name="connsiteX2" fmla="*/ 6118038 w 6118038"/>
              <a:gd name="connsiteY2" fmla="*/ 4643652 h 6450122"/>
              <a:gd name="connsiteX3" fmla="*/ 6118038 w 6118038"/>
              <a:gd name="connsiteY3" fmla="*/ 1806470 h 6450122"/>
              <a:gd name="connsiteX4" fmla="*/ 6060874 w 6118038"/>
              <a:gd name="connsiteY4" fmla="*/ 1687806 h 6450122"/>
              <a:gd name="connsiteX5" fmla="*/ 3225061 w 6118038"/>
              <a:gd name="connsiteY5" fmla="*/ 0 h 6450122"/>
              <a:gd name="connsiteX6" fmla="*/ 0 w 6118038"/>
              <a:gd name="connsiteY6" fmla="*/ 3225061 h 6450122"/>
              <a:gd name="connsiteX7" fmla="*/ 3225061 w 6118038"/>
              <a:gd name="connsiteY7" fmla="*/ 6450122 h 645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8038" h="6450122">
                <a:moveTo>
                  <a:pt x="3225061" y="6450122"/>
                </a:moveTo>
                <a:cubicBezTo>
                  <a:pt x="4449603" y="6450122"/>
                  <a:pt x="5514745" y="5767649"/>
                  <a:pt x="6060874" y="4762317"/>
                </a:cubicBezTo>
                <a:lnTo>
                  <a:pt x="6118038" y="4643652"/>
                </a:lnTo>
                <a:lnTo>
                  <a:pt x="6118038" y="1806470"/>
                </a:lnTo>
                <a:lnTo>
                  <a:pt x="6060874" y="1687806"/>
                </a:lnTo>
                <a:cubicBezTo>
                  <a:pt x="5514745" y="682473"/>
                  <a:pt x="4449603" y="0"/>
                  <a:pt x="3225061" y="0"/>
                </a:cubicBezTo>
                <a:cubicBezTo>
                  <a:pt x="1443909" y="0"/>
                  <a:pt x="0" y="1443909"/>
                  <a:pt x="0" y="3225061"/>
                </a:cubicBezTo>
                <a:cubicBezTo>
                  <a:pt x="0" y="5006213"/>
                  <a:pt x="1443909" y="6450122"/>
                  <a:pt x="3225061" y="6450122"/>
                </a:cubicBezTo>
                <a:close/>
              </a:path>
            </a:pathLst>
          </a:cu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pic>
        <p:nvPicPr>
          <p:cNvPr id="11" name="图片 10" descr="天空中有许多云&#10;&#10;描述已自动生成">
            <a:extLst>
              <a:ext uri="{FF2B5EF4-FFF2-40B4-BE49-F238E27FC236}">
                <a16:creationId xmlns:a16="http://schemas.microsoft.com/office/drawing/2014/main" id="{79A1E21D-DE20-D8A5-AAF1-3FA9F8B70C8E}"/>
              </a:ext>
            </a:extLst>
          </p:cNvPr>
          <p:cNvPicPr>
            <a:picLocks noChangeAspect="1"/>
          </p:cNvPicPr>
          <p:nvPr userDrawn="1"/>
        </p:nvPicPr>
        <p:blipFill>
          <a:blip r:embed="rId4" cstate="hqprint">
            <a:alphaModFix amt="74000"/>
            <a:extLst>
              <a:ext uri="{28A0092B-C50C-407E-A947-70E740481C1C}">
                <a14:useLocalDpi xmlns:a14="http://schemas.microsoft.com/office/drawing/2010/main"/>
              </a:ext>
            </a:extLst>
          </a:blip>
          <a:srcRect r="38449"/>
          <a:stretch>
            <a:fillRect/>
          </a:stretch>
        </p:blipFill>
        <p:spPr>
          <a:xfrm>
            <a:off x="10554246" y="4199759"/>
            <a:ext cx="1637755" cy="1338471"/>
          </a:xfrm>
          <a:custGeom>
            <a:avLst/>
            <a:gdLst>
              <a:gd name="connsiteX0" fmla="*/ 0 w 1637755"/>
              <a:gd name="connsiteY0" fmla="*/ 0 h 1338471"/>
              <a:gd name="connsiteX1" fmla="*/ 1637755 w 1637755"/>
              <a:gd name="connsiteY1" fmla="*/ 0 h 1338471"/>
              <a:gd name="connsiteX2" fmla="*/ 1637755 w 1637755"/>
              <a:gd name="connsiteY2" fmla="*/ 1338471 h 1338471"/>
              <a:gd name="connsiteX3" fmla="*/ 0 w 1637755"/>
              <a:gd name="connsiteY3" fmla="*/ 1338471 h 1338471"/>
            </a:gdLst>
            <a:ahLst/>
            <a:cxnLst>
              <a:cxn ang="0">
                <a:pos x="connsiteX0" y="connsiteY0"/>
              </a:cxn>
              <a:cxn ang="0">
                <a:pos x="connsiteX1" y="connsiteY1"/>
              </a:cxn>
              <a:cxn ang="0">
                <a:pos x="connsiteX2" y="connsiteY2"/>
              </a:cxn>
              <a:cxn ang="0">
                <a:pos x="connsiteX3" y="connsiteY3"/>
              </a:cxn>
            </a:cxnLst>
            <a:rect l="l" t="t" r="r" b="b"/>
            <a:pathLst>
              <a:path w="1637755" h="1338471">
                <a:moveTo>
                  <a:pt x="0" y="0"/>
                </a:moveTo>
                <a:lnTo>
                  <a:pt x="1637755" y="0"/>
                </a:lnTo>
                <a:lnTo>
                  <a:pt x="1637755" y="1338471"/>
                </a:lnTo>
                <a:lnTo>
                  <a:pt x="0" y="1338471"/>
                </a:lnTo>
                <a:close/>
              </a:path>
            </a:pathLst>
          </a:custGeom>
        </p:spPr>
      </p:pic>
      <p:pic>
        <p:nvPicPr>
          <p:cNvPr id="14" name="图片 13" descr="天空中有许多云&#10;&#10;描述已自动生成">
            <a:extLst>
              <a:ext uri="{FF2B5EF4-FFF2-40B4-BE49-F238E27FC236}">
                <a16:creationId xmlns:a16="http://schemas.microsoft.com/office/drawing/2014/main" id="{1BF07E0D-FF2C-EA06-7D94-82730769A0D7}"/>
              </a:ext>
            </a:extLst>
          </p:cNvPr>
          <p:cNvPicPr>
            <a:picLocks noChangeAspect="1"/>
          </p:cNvPicPr>
          <p:nvPr userDrawn="1"/>
        </p:nvPicPr>
        <p:blipFill>
          <a:blip r:embed="rId4">
            <a:alphaModFix amt="90000"/>
            <a:extLst>
              <a:ext uri="{28A0092B-C50C-407E-A947-70E740481C1C}">
                <a14:useLocalDpi xmlns:a14="http://schemas.microsoft.com/office/drawing/2010/main"/>
              </a:ext>
            </a:extLst>
          </a:blip>
          <a:srcRect r="9550"/>
          <a:stretch>
            <a:fillRect/>
          </a:stretch>
        </p:blipFill>
        <p:spPr>
          <a:xfrm>
            <a:off x="6416242" y="258940"/>
            <a:ext cx="5775758" cy="3212124"/>
          </a:xfrm>
          <a:custGeom>
            <a:avLst/>
            <a:gdLst>
              <a:gd name="connsiteX0" fmla="*/ 0 w 5775758"/>
              <a:gd name="connsiteY0" fmla="*/ 0 h 3212124"/>
              <a:gd name="connsiteX1" fmla="*/ 5775758 w 5775758"/>
              <a:gd name="connsiteY1" fmla="*/ 0 h 3212124"/>
              <a:gd name="connsiteX2" fmla="*/ 5775758 w 5775758"/>
              <a:gd name="connsiteY2" fmla="*/ 3212124 h 3212124"/>
              <a:gd name="connsiteX3" fmla="*/ 0 w 5775758"/>
              <a:gd name="connsiteY3" fmla="*/ 3212124 h 3212124"/>
            </a:gdLst>
            <a:ahLst/>
            <a:cxnLst>
              <a:cxn ang="0">
                <a:pos x="connsiteX0" y="connsiteY0"/>
              </a:cxn>
              <a:cxn ang="0">
                <a:pos x="connsiteX1" y="connsiteY1"/>
              </a:cxn>
              <a:cxn ang="0">
                <a:pos x="connsiteX2" y="connsiteY2"/>
              </a:cxn>
              <a:cxn ang="0">
                <a:pos x="connsiteX3" y="connsiteY3"/>
              </a:cxn>
            </a:cxnLst>
            <a:rect l="l" t="t" r="r" b="b"/>
            <a:pathLst>
              <a:path w="5775758" h="3212124">
                <a:moveTo>
                  <a:pt x="0" y="0"/>
                </a:moveTo>
                <a:lnTo>
                  <a:pt x="5775758" y="0"/>
                </a:lnTo>
                <a:lnTo>
                  <a:pt x="5775758" y="3212124"/>
                </a:lnTo>
                <a:lnTo>
                  <a:pt x="0" y="3212124"/>
                </a:lnTo>
                <a:close/>
              </a:path>
            </a:pathLst>
          </a:custGeom>
        </p:spPr>
      </p:pic>
      <p:pic>
        <p:nvPicPr>
          <p:cNvPr id="16" name="图片 15" descr="蓝色的高楼&#10;&#10;描述已自动生成">
            <a:extLst>
              <a:ext uri="{FF2B5EF4-FFF2-40B4-BE49-F238E27FC236}">
                <a16:creationId xmlns:a16="http://schemas.microsoft.com/office/drawing/2014/main" id="{161F269F-F9D0-F1EA-6A8A-1AEC6CD964EF}"/>
              </a:ext>
            </a:extLst>
          </p:cNvPr>
          <p:cNvPicPr>
            <a:picLocks noChangeAspect="1"/>
          </p:cNvPicPr>
          <p:nvPr userDrawn="1"/>
        </p:nvPicPr>
        <p:blipFill>
          <a:blip r:embed="rId5">
            <a:extLst>
              <a:ext uri="{28A0092B-C50C-407E-A947-70E740481C1C}">
                <a14:useLocalDpi xmlns:a14="http://schemas.microsoft.com/office/drawing/2010/main"/>
              </a:ext>
            </a:extLst>
          </a:blip>
          <a:srcRect r="14421" b="41789"/>
          <a:stretch>
            <a:fillRect/>
          </a:stretch>
        </p:blipFill>
        <p:spPr>
          <a:xfrm>
            <a:off x="6213024" y="812800"/>
            <a:ext cx="5978977" cy="6045200"/>
          </a:xfrm>
          <a:custGeom>
            <a:avLst/>
            <a:gdLst>
              <a:gd name="connsiteX0" fmla="*/ 0 w 5978977"/>
              <a:gd name="connsiteY0" fmla="*/ 0 h 6045200"/>
              <a:gd name="connsiteX1" fmla="*/ 5978977 w 5978977"/>
              <a:gd name="connsiteY1" fmla="*/ 0 h 6045200"/>
              <a:gd name="connsiteX2" fmla="*/ 5978977 w 5978977"/>
              <a:gd name="connsiteY2" fmla="*/ 6045200 h 6045200"/>
              <a:gd name="connsiteX3" fmla="*/ 0 w 5978977"/>
              <a:gd name="connsiteY3" fmla="*/ 6045200 h 6045200"/>
            </a:gdLst>
            <a:ahLst/>
            <a:cxnLst>
              <a:cxn ang="0">
                <a:pos x="connsiteX0" y="connsiteY0"/>
              </a:cxn>
              <a:cxn ang="0">
                <a:pos x="connsiteX1" y="connsiteY1"/>
              </a:cxn>
              <a:cxn ang="0">
                <a:pos x="connsiteX2" y="connsiteY2"/>
              </a:cxn>
              <a:cxn ang="0">
                <a:pos x="connsiteX3" y="connsiteY3"/>
              </a:cxn>
            </a:cxnLst>
            <a:rect l="l" t="t" r="r" b="b"/>
            <a:pathLst>
              <a:path w="5978977" h="6045200">
                <a:moveTo>
                  <a:pt x="0" y="0"/>
                </a:moveTo>
                <a:lnTo>
                  <a:pt x="5978977" y="0"/>
                </a:lnTo>
                <a:lnTo>
                  <a:pt x="5978977" y="6045200"/>
                </a:lnTo>
                <a:lnTo>
                  <a:pt x="0" y="6045200"/>
                </a:lnTo>
                <a:close/>
              </a:path>
            </a:pathLst>
          </a:custGeom>
        </p:spPr>
      </p:pic>
      <p:pic>
        <p:nvPicPr>
          <p:cNvPr id="23" name="图片 22" descr="天空中有许多云&#10;&#10;描述已自动生成">
            <a:extLst>
              <a:ext uri="{FF2B5EF4-FFF2-40B4-BE49-F238E27FC236}">
                <a16:creationId xmlns:a16="http://schemas.microsoft.com/office/drawing/2014/main" id="{837F2867-6B0A-EC53-860C-BD95F2637F90}"/>
              </a:ext>
            </a:extLst>
          </p:cNvPr>
          <p:cNvPicPr>
            <a:picLocks noChangeAspect="1"/>
          </p:cNvPicPr>
          <p:nvPr userDrawn="1"/>
        </p:nvPicPr>
        <p:blipFill>
          <a:blip r:embed="rId4">
            <a:alphaModFix amt="74000"/>
            <a:extLst>
              <a:ext uri="{28A0092B-C50C-407E-A947-70E740481C1C}">
                <a14:useLocalDpi xmlns:a14="http://schemas.microsoft.com/office/drawing/2010/main"/>
              </a:ext>
            </a:extLst>
          </a:blip>
          <a:srcRect r="38004" b="40834"/>
          <a:stretch>
            <a:fillRect/>
          </a:stretch>
        </p:blipFill>
        <p:spPr>
          <a:xfrm>
            <a:off x="8856272" y="5256632"/>
            <a:ext cx="3335728" cy="1601368"/>
          </a:xfrm>
          <a:custGeom>
            <a:avLst/>
            <a:gdLst>
              <a:gd name="connsiteX0" fmla="*/ 0 w 3335728"/>
              <a:gd name="connsiteY0" fmla="*/ 0 h 1601368"/>
              <a:gd name="connsiteX1" fmla="*/ 3335728 w 3335728"/>
              <a:gd name="connsiteY1" fmla="*/ 0 h 1601368"/>
              <a:gd name="connsiteX2" fmla="*/ 3335728 w 3335728"/>
              <a:gd name="connsiteY2" fmla="*/ 1601368 h 1601368"/>
              <a:gd name="connsiteX3" fmla="*/ 0 w 3335728"/>
              <a:gd name="connsiteY3" fmla="*/ 1601368 h 1601368"/>
            </a:gdLst>
            <a:ahLst/>
            <a:cxnLst>
              <a:cxn ang="0">
                <a:pos x="connsiteX0" y="connsiteY0"/>
              </a:cxn>
              <a:cxn ang="0">
                <a:pos x="connsiteX1" y="connsiteY1"/>
              </a:cxn>
              <a:cxn ang="0">
                <a:pos x="connsiteX2" y="connsiteY2"/>
              </a:cxn>
              <a:cxn ang="0">
                <a:pos x="connsiteX3" y="connsiteY3"/>
              </a:cxn>
            </a:cxnLst>
            <a:rect l="l" t="t" r="r" b="b"/>
            <a:pathLst>
              <a:path w="3335728" h="1601368">
                <a:moveTo>
                  <a:pt x="0" y="0"/>
                </a:moveTo>
                <a:lnTo>
                  <a:pt x="3335728" y="0"/>
                </a:lnTo>
                <a:lnTo>
                  <a:pt x="3335728" y="1601368"/>
                </a:lnTo>
                <a:lnTo>
                  <a:pt x="0" y="1601368"/>
                </a:lnTo>
                <a:close/>
              </a:path>
            </a:pathLst>
          </a:custGeom>
        </p:spPr>
      </p:pic>
      <p:pic>
        <p:nvPicPr>
          <p:cNvPr id="25" name="图片 24" descr="天空中有许多云&#10;&#10;描述已自动生成">
            <a:extLst>
              <a:ext uri="{FF2B5EF4-FFF2-40B4-BE49-F238E27FC236}">
                <a16:creationId xmlns:a16="http://schemas.microsoft.com/office/drawing/2014/main" id="{AD794A40-4D2A-BCA4-D343-9DC60DB6E022}"/>
              </a:ext>
            </a:extLst>
          </p:cNvPr>
          <p:cNvPicPr>
            <a:picLocks noChangeAspect="1"/>
          </p:cNvPicPr>
          <p:nvPr userDrawn="1"/>
        </p:nvPicPr>
        <p:blipFill>
          <a:blip r:embed="rId4" cstate="hqprint">
            <a:alphaModFix amt="74000"/>
            <a:extLst>
              <a:ext uri="{28A0092B-C50C-407E-A947-70E740481C1C}">
                <a14:useLocalDpi xmlns:a14="http://schemas.microsoft.com/office/drawing/2010/main"/>
              </a:ext>
            </a:extLst>
          </a:blip>
          <a:stretch>
            <a:fillRect/>
          </a:stretch>
        </p:blipFill>
        <p:spPr>
          <a:xfrm>
            <a:off x="7591877" y="5303629"/>
            <a:ext cx="2660816" cy="1338471"/>
          </a:xfrm>
          <a:prstGeom prst="rect">
            <a:avLst/>
          </a:prstGeom>
        </p:spPr>
      </p:pic>
      <p:pic>
        <p:nvPicPr>
          <p:cNvPr id="27" name="图片 26" descr="天空中有许多云&#10;&#10;描述已自动生成">
            <a:extLst>
              <a:ext uri="{FF2B5EF4-FFF2-40B4-BE49-F238E27FC236}">
                <a16:creationId xmlns:a16="http://schemas.microsoft.com/office/drawing/2014/main" id="{5FAF0921-1F58-9596-85CC-9457455B406F}"/>
              </a:ext>
            </a:extLst>
          </p:cNvPr>
          <p:cNvPicPr>
            <a:picLocks noChangeAspect="1"/>
          </p:cNvPicPr>
          <p:nvPr userDrawn="1"/>
        </p:nvPicPr>
        <p:blipFill>
          <a:blip r:embed="rId4">
            <a:alphaModFix/>
            <a:extLst>
              <a:ext uri="{28A0092B-C50C-407E-A947-70E740481C1C}">
                <a14:useLocalDpi xmlns:a14="http://schemas.microsoft.com/office/drawing/2010/main"/>
              </a:ext>
            </a:extLst>
          </a:blip>
          <a:srcRect b="53045"/>
          <a:stretch>
            <a:fillRect/>
          </a:stretch>
        </p:blipFill>
        <p:spPr>
          <a:xfrm>
            <a:off x="5692983" y="5565379"/>
            <a:ext cx="5472596" cy="1292621"/>
          </a:xfrm>
          <a:custGeom>
            <a:avLst/>
            <a:gdLst>
              <a:gd name="connsiteX0" fmla="*/ 0 w 5472596"/>
              <a:gd name="connsiteY0" fmla="*/ 0 h 1292621"/>
              <a:gd name="connsiteX1" fmla="*/ 5472596 w 5472596"/>
              <a:gd name="connsiteY1" fmla="*/ 0 h 1292621"/>
              <a:gd name="connsiteX2" fmla="*/ 5472596 w 5472596"/>
              <a:gd name="connsiteY2" fmla="*/ 1292621 h 1292621"/>
              <a:gd name="connsiteX3" fmla="*/ 0 w 5472596"/>
              <a:gd name="connsiteY3" fmla="*/ 1292621 h 1292621"/>
            </a:gdLst>
            <a:ahLst/>
            <a:cxnLst>
              <a:cxn ang="0">
                <a:pos x="connsiteX0" y="connsiteY0"/>
              </a:cxn>
              <a:cxn ang="0">
                <a:pos x="connsiteX1" y="connsiteY1"/>
              </a:cxn>
              <a:cxn ang="0">
                <a:pos x="connsiteX2" y="connsiteY2"/>
              </a:cxn>
              <a:cxn ang="0">
                <a:pos x="connsiteX3" y="connsiteY3"/>
              </a:cxn>
            </a:cxnLst>
            <a:rect l="l" t="t" r="r" b="b"/>
            <a:pathLst>
              <a:path w="5472596" h="1292621">
                <a:moveTo>
                  <a:pt x="0" y="0"/>
                </a:moveTo>
                <a:lnTo>
                  <a:pt x="5472596" y="0"/>
                </a:lnTo>
                <a:lnTo>
                  <a:pt x="5472596" y="1292621"/>
                </a:lnTo>
                <a:lnTo>
                  <a:pt x="0" y="1292621"/>
                </a:lnTo>
                <a:close/>
              </a:path>
            </a:pathLst>
          </a:custGeom>
        </p:spPr>
      </p:pic>
      <p:sp>
        <p:nvSpPr>
          <p:cNvPr id="29" name="椭圆 28">
            <a:extLst>
              <a:ext uri="{FF2B5EF4-FFF2-40B4-BE49-F238E27FC236}">
                <a16:creationId xmlns:a16="http://schemas.microsoft.com/office/drawing/2014/main" id="{E43EB262-B064-D6BA-5D5F-8D02E5176A6B}"/>
              </a:ext>
            </a:extLst>
          </p:cNvPr>
          <p:cNvSpPr/>
          <p:nvPr userDrawn="1"/>
        </p:nvSpPr>
        <p:spPr>
          <a:xfrm>
            <a:off x="359868" y="1463805"/>
            <a:ext cx="1405428" cy="1441338"/>
          </a:xfrm>
          <a:prstGeom prst="ellipse">
            <a:avLst/>
          </a:pr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a:p>
        </p:txBody>
      </p:sp>
    </p:spTree>
    <p:extLst>
      <p:ext uri="{BB962C8B-B14F-4D97-AF65-F5344CB8AC3E}">
        <p14:creationId xmlns:p14="http://schemas.microsoft.com/office/powerpoint/2010/main" val="483290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3CD9B03-016A-293F-23DD-9B4443D2147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6" name="矩形: 圆角 5">
            <a:extLst>
              <a:ext uri="{FF2B5EF4-FFF2-40B4-BE49-F238E27FC236}">
                <a16:creationId xmlns:a16="http://schemas.microsoft.com/office/drawing/2014/main" id="{55D12F93-D589-62C5-3BFF-A408F313214E}"/>
              </a:ext>
            </a:extLst>
          </p:cNvPr>
          <p:cNvSpPr/>
          <p:nvPr userDrawn="1"/>
        </p:nvSpPr>
        <p:spPr>
          <a:xfrm>
            <a:off x="695325" y="2241550"/>
            <a:ext cx="2476407" cy="2603500"/>
          </a:xfrm>
          <a:prstGeom prst="roundRect">
            <a:avLst>
              <a:gd name="adj" fmla="val 6513"/>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p>
        </p:txBody>
      </p:sp>
      <p:sp>
        <p:nvSpPr>
          <p:cNvPr id="8" name="椭圆 7">
            <a:extLst>
              <a:ext uri="{FF2B5EF4-FFF2-40B4-BE49-F238E27FC236}">
                <a16:creationId xmlns:a16="http://schemas.microsoft.com/office/drawing/2014/main" id="{57267B36-DC8B-0880-9EAE-1497092EE2B1}"/>
              </a:ext>
            </a:extLst>
          </p:cNvPr>
          <p:cNvSpPr/>
          <p:nvPr userDrawn="1"/>
        </p:nvSpPr>
        <p:spPr>
          <a:xfrm>
            <a:off x="455106" y="583929"/>
            <a:ext cx="695827" cy="713606"/>
          </a:xfrm>
          <a:prstGeom prst="ellipse">
            <a:avLst/>
          </a:pr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p>
        </p:txBody>
      </p:sp>
      <p:pic>
        <p:nvPicPr>
          <p:cNvPr id="12" name="图片 11" descr="天空中有许多云&#10;&#10;描述已自动生成">
            <a:extLst>
              <a:ext uri="{FF2B5EF4-FFF2-40B4-BE49-F238E27FC236}">
                <a16:creationId xmlns:a16="http://schemas.microsoft.com/office/drawing/2014/main" id="{18A6512A-F371-5C59-2D71-1AA01C6780C7}"/>
              </a:ext>
            </a:extLst>
          </p:cNvPr>
          <p:cNvPicPr>
            <a:picLocks noChangeAspect="1"/>
          </p:cNvPicPr>
          <p:nvPr userDrawn="1"/>
        </p:nvPicPr>
        <p:blipFill>
          <a:blip r:embed="rId4" cstate="hqprint">
            <a:alphaModFix/>
            <a:extLst>
              <a:ext uri="{28A0092B-C50C-407E-A947-70E740481C1C}">
                <a14:useLocalDpi xmlns:a14="http://schemas.microsoft.com/office/drawing/2010/main"/>
              </a:ext>
            </a:extLst>
          </a:blip>
          <a:stretch>
            <a:fillRect/>
          </a:stretch>
        </p:blipFill>
        <p:spPr>
          <a:xfrm>
            <a:off x="1599438" y="637430"/>
            <a:ext cx="1252689" cy="630140"/>
          </a:xfrm>
          <a:prstGeom prst="rect">
            <a:avLst/>
          </a:prstGeom>
        </p:spPr>
      </p:pic>
      <p:sp>
        <p:nvSpPr>
          <p:cNvPr id="14" name="文本框 13">
            <a:extLst>
              <a:ext uri="{FF2B5EF4-FFF2-40B4-BE49-F238E27FC236}">
                <a16:creationId xmlns:a16="http://schemas.microsoft.com/office/drawing/2014/main" id="{0ADFA372-102B-0298-82CB-ABFC929538CD}"/>
              </a:ext>
            </a:extLst>
          </p:cNvPr>
          <p:cNvSpPr txBox="1"/>
          <p:nvPr userDrawn="1"/>
        </p:nvSpPr>
        <p:spPr>
          <a:xfrm>
            <a:off x="588559" y="654953"/>
            <a:ext cx="3600345" cy="830997"/>
          </a:xfrm>
          <a:prstGeom prst="rect">
            <a:avLst/>
          </a:prstGeom>
          <a:noFill/>
        </p:spPr>
        <p:txBody>
          <a:bodyPr wrap="none" lIns="0" tIns="0" rIns="0" bIns="0" rtlCol="0">
            <a:noAutofit/>
          </a:bodyPr>
          <a:lstStyle/>
          <a:p>
            <a:r>
              <a:rPr lang="en-US" altLang="zh-CN" sz="5400" dirty="0">
                <a:ln>
                  <a:solidFill>
                    <a:schemeClr val="accent2"/>
                  </a:solidFill>
                </a:ln>
                <a:noFill/>
                <a:latin typeface="Roboto Black"/>
                <a:ea typeface="MiSans Heavy"/>
              </a:rPr>
              <a:t>CONTENTS</a:t>
            </a:r>
            <a:endParaRPr lang="zh-CN" altLang="en-US" sz="5400" dirty="0">
              <a:ln>
                <a:solidFill>
                  <a:schemeClr val="accent2"/>
                </a:solidFill>
              </a:ln>
              <a:noFill/>
              <a:latin typeface="Roboto Black"/>
              <a:ea typeface="MiSans Heavy"/>
            </a:endParaRPr>
          </a:p>
        </p:txBody>
      </p:sp>
      <p:pic>
        <p:nvPicPr>
          <p:cNvPr id="16" name="图片 15" descr="天空中有许多云&#10;&#10;描述已自动生成">
            <a:extLst>
              <a:ext uri="{FF2B5EF4-FFF2-40B4-BE49-F238E27FC236}">
                <a16:creationId xmlns:a16="http://schemas.microsoft.com/office/drawing/2014/main" id="{02BF7098-C7F9-F23E-AF78-578DFD7FC154}"/>
              </a:ext>
            </a:extLst>
          </p:cNvPr>
          <p:cNvPicPr>
            <a:picLocks noChangeAspect="1"/>
          </p:cNvPicPr>
          <p:nvPr userDrawn="1"/>
        </p:nvPicPr>
        <p:blipFill>
          <a:blip r:embed="rId4" cstate="hqprint">
            <a:alphaModFix/>
            <a:extLst>
              <a:ext uri="{28A0092B-C50C-407E-A947-70E740481C1C}">
                <a14:useLocalDpi xmlns:a14="http://schemas.microsoft.com/office/drawing/2010/main"/>
              </a:ext>
            </a:extLst>
          </a:blip>
          <a:stretch>
            <a:fillRect/>
          </a:stretch>
        </p:blipFill>
        <p:spPr>
          <a:xfrm>
            <a:off x="3371348" y="1024198"/>
            <a:ext cx="1252689" cy="630140"/>
          </a:xfrm>
          <a:prstGeom prst="rect">
            <a:avLst/>
          </a:prstGeom>
        </p:spPr>
      </p:pic>
      <p:sp>
        <p:nvSpPr>
          <p:cNvPr id="18" name="矩形: 圆角 17">
            <a:extLst>
              <a:ext uri="{FF2B5EF4-FFF2-40B4-BE49-F238E27FC236}">
                <a16:creationId xmlns:a16="http://schemas.microsoft.com/office/drawing/2014/main" id="{493FD52D-24D3-4360-3887-7E2A5D075B85}"/>
              </a:ext>
            </a:extLst>
          </p:cNvPr>
          <p:cNvSpPr/>
          <p:nvPr userDrawn="1"/>
        </p:nvSpPr>
        <p:spPr>
          <a:xfrm>
            <a:off x="9020268" y="2241550"/>
            <a:ext cx="2476407" cy="2603500"/>
          </a:xfrm>
          <a:prstGeom prst="roundRect">
            <a:avLst>
              <a:gd name="adj" fmla="val 6513"/>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p>
        </p:txBody>
      </p:sp>
      <p:sp>
        <p:nvSpPr>
          <p:cNvPr id="20" name="矩形: 圆角 19">
            <a:extLst>
              <a:ext uri="{FF2B5EF4-FFF2-40B4-BE49-F238E27FC236}">
                <a16:creationId xmlns:a16="http://schemas.microsoft.com/office/drawing/2014/main" id="{1A405463-C30F-F0C1-0B2D-325357428D5F}"/>
              </a:ext>
            </a:extLst>
          </p:cNvPr>
          <p:cNvSpPr/>
          <p:nvPr userDrawn="1"/>
        </p:nvSpPr>
        <p:spPr>
          <a:xfrm>
            <a:off x="3470306" y="2241550"/>
            <a:ext cx="2476407" cy="2603500"/>
          </a:xfrm>
          <a:prstGeom prst="roundRect">
            <a:avLst>
              <a:gd name="adj" fmla="val 6513"/>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p>
        </p:txBody>
      </p:sp>
      <p:sp>
        <p:nvSpPr>
          <p:cNvPr id="22" name="矩形: 圆角 21">
            <a:extLst>
              <a:ext uri="{FF2B5EF4-FFF2-40B4-BE49-F238E27FC236}">
                <a16:creationId xmlns:a16="http://schemas.microsoft.com/office/drawing/2014/main" id="{CB5E1F90-23B0-DC8F-84D7-B72DF61E69FD}"/>
              </a:ext>
            </a:extLst>
          </p:cNvPr>
          <p:cNvSpPr/>
          <p:nvPr userDrawn="1"/>
        </p:nvSpPr>
        <p:spPr>
          <a:xfrm>
            <a:off x="6245287" y="2241550"/>
            <a:ext cx="2476407" cy="2603500"/>
          </a:xfrm>
          <a:prstGeom prst="roundRect">
            <a:avLst>
              <a:gd name="adj" fmla="val 6513"/>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p>
        </p:txBody>
      </p:sp>
      <p:sp>
        <p:nvSpPr>
          <p:cNvPr id="24" name="文本框 23">
            <a:extLst>
              <a:ext uri="{FF2B5EF4-FFF2-40B4-BE49-F238E27FC236}">
                <a16:creationId xmlns:a16="http://schemas.microsoft.com/office/drawing/2014/main" id="{735E8E7B-C8C3-107D-1DE4-F191909DA093}"/>
              </a:ext>
            </a:extLst>
          </p:cNvPr>
          <p:cNvSpPr txBox="1"/>
          <p:nvPr userDrawn="1">
            <p:custDataLst>
              <p:tags r:id="rId1"/>
            </p:custDataLst>
          </p:nvPr>
        </p:nvSpPr>
        <p:spPr>
          <a:xfrm>
            <a:off x="0" y="6017976"/>
            <a:ext cx="12192000" cy="840024"/>
          </a:xfrm>
          <a:custGeom>
            <a:avLst/>
            <a:gdLst>
              <a:gd name="connsiteX0" fmla="*/ 2954698 w 12192000"/>
              <a:gd name="connsiteY0" fmla="*/ 444132 h 840024"/>
              <a:gd name="connsiteX1" fmla="*/ 3326457 w 12192000"/>
              <a:gd name="connsiteY1" fmla="*/ 444132 h 840024"/>
              <a:gd name="connsiteX2" fmla="*/ 3326457 w 12192000"/>
              <a:gd name="connsiteY2" fmla="*/ 605577 h 840024"/>
              <a:gd name="connsiteX3" fmla="*/ 2954698 w 12192000"/>
              <a:gd name="connsiteY3" fmla="*/ 605577 h 840024"/>
              <a:gd name="connsiteX4" fmla="*/ 10464168 w 12192000"/>
              <a:gd name="connsiteY4" fmla="*/ 263684 h 840024"/>
              <a:gd name="connsiteX5" fmla="*/ 10367411 w 12192000"/>
              <a:gd name="connsiteY5" fmla="*/ 577123 h 840024"/>
              <a:gd name="connsiteX6" fmla="*/ 10561198 w 12192000"/>
              <a:gd name="connsiteY6" fmla="*/ 577123 h 840024"/>
              <a:gd name="connsiteX7" fmla="*/ 1596394 w 12192000"/>
              <a:gd name="connsiteY7" fmla="*/ 263684 h 840024"/>
              <a:gd name="connsiteX8" fmla="*/ 1499636 w 12192000"/>
              <a:gd name="connsiteY8" fmla="*/ 577123 h 840024"/>
              <a:gd name="connsiteX9" fmla="*/ 1693423 w 12192000"/>
              <a:gd name="connsiteY9" fmla="*/ 577123 h 840024"/>
              <a:gd name="connsiteX10" fmla="*/ 11185553 w 12192000"/>
              <a:gd name="connsiteY10" fmla="*/ 180003 h 840024"/>
              <a:gd name="connsiteX11" fmla="*/ 11185553 w 12192000"/>
              <a:gd name="connsiteY11" fmla="*/ 427430 h 840024"/>
              <a:gd name="connsiteX12" fmla="*/ 11322875 w 12192000"/>
              <a:gd name="connsiteY12" fmla="*/ 427430 h 840024"/>
              <a:gd name="connsiteX13" fmla="*/ 11391536 w 12192000"/>
              <a:gd name="connsiteY13" fmla="*/ 412585 h 840024"/>
              <a:gd name="connsiteX14" fmla="*/ 11432671 w 12192000"/>
              <a:gd name="connsiteY14" fmla="*/ 370213 h 840024"/>
              <a:gd name="connsiteX15" fmla="*/ 11446588 w 12192000"/>
              <a:gd name="connsiteY15" fmla="*/ 304335 h 840024"/>
              <a:gd name="connsiteX16" fmla="*/ 11432361 w 12192000"/>
              <a:gd name="connsiteY16" fmla="*/ 237530 h 840024"/>
              <a:gd name="connsiteX17" fmla="*/ 11390608 w 12192000"/>
              <a:gd name="connsiteY17" fmla="*/ 194849 h 840024"/>
              <a:gd name="connsiteX18" fmla="*/ 11322875 w 12192000"/>
              <a:gd name="connsiteY18" fmla="*/ 180003 h 840024"/>
              <a:gd name="connsiteX19" fmla="*/ 5308629 w 12192000"/>
              <a:gd name="connsiteY19" fmla="*/ 180003 h 840024"/>
              <a:gd name="connsiteX20" fmla="*/ 5308629 w 12192000"/>
              <a:gd name="connsiteY20" fmla="*/ 745992 h 840024"/>
              <a:gd name="connsiteX21" fmla="*/ 5384094 w 12192000"/>
              <a:gd name="connsiteY21" fmla="*/ 745992 h 840024"/>
              <a:gd name="connsiteX22" fmla="*/ 5488941 w 12192000"/>
              <a:gd name="connsiteY22" fmla="*/ 716301 h 840024"/>
              <a:gd name="connsiteX23" fmla="*/ 5554509 w 12192000"/>
              <a:gd name="connsiteY23" fmla="*/ 627537 h 840024"/>
              <a:gd name="connsiteX24" fmla="*/ 5577086 w 12192000"/>
              <a:gd name="connsiteY24" fmla="*/ 481864 h 840024"/>
              <a:gd name="connsiteX25" fmla="*/ 5577086 w 12192000"/>
              <a:gd name="connsiteY25" fmla="*/ 442894 h 840024"/>
              <a:gd name="connsiteX26" fmla="*/ 5564407 w 12192000"/>
              <a:gd name="connsiteY26" fmla="*/ 328769 h 840024"/>
              <a:gd name="connsiteX27" fmla="*/ 5526983 w 12192000"/>
              <a:gd name="connsiteY27" fmla="*/ 246499 h 840024"/>
              <a:gd name="connsiteX28" fmla="*/ 5465436 w 12192000"/>
              <a:gd name="connsiteY28" fmla="*/ 196705 h 840024"/>
              <a:gd name="connsiteX29" fmla="*/ 5381001 w 12192000"/>
              <a:gd name="connsiteY29" fmla="*/ 180003 h 840024"/>
              <a:gd name="connsiteX30" fmla="*/ 2317779 w 12192000"/>
              <a:gd name="connsiteY30" fmla="*/ 180003 h 840024"/>
              <a:gd name="connsiteX31" fmla="*/ 2317779 w 12192000"/>
              <a:gd name="connsiteY31" fmla="*/ 427430 h 840024"/>
              <a:gd name="connsiteX32" fmla="*/ 2455100 w 12192000"/>
              <a:gd name="connsiteY32" fmla="*/ 427430 h 840024"/>
              <a:gd name="connsiteX33" fmla="*/ 2523761 w 12192000"/>
              <a:gd name="connsiteY33" fmla="*/ 412585 h 840024"/>
              <a:gd name="connsiteX34" fmla="*/ 2564896 w 12192000"/>
              <a:gd name="connsiteY34" fmla="*/ 370213 h 840024"/>
              <a:gd name="connsiteX35" fmla="*/ 2578814 w 12192000"/>
              <a:gd name="connsiteY35" fmla="*/ 304335 h 840024"/>
              <a:gd name="connsiteX36" fmla="*/ 2564587 w 12192000"/>
              <a:gd name="connsiteY36" fmla="*/ 237530 h 840024"/>
              <a:gd name="connsiteX37" fmla="*/ 2522833 w 12192000"/>
              <a:gd name="connsiteY37" fmla="*/ 194849 h 840024"/>
              <a:gd name="connsiteX38" fmla="*/ 2455100 w 12192000"/>
              <a:gd name="connsiteY38" fmla="*/ 180003 h 840024"/>
              <a:gd name="connsiteX39" fmla="*/ 11725976 w 12192000"/>
              <a:gd name="connsiteY39" fmla="*/ 12372 h 840024"/>
              <a:gd name="connsiteX40" fmla="*/ 11960413 w 12192000"/>
              <a:gd name="connsiteY40" fmla="*/ 12372 h 840024"/>
              <a:gd name="connsiteX41" fmla="*/ 12126189 w 12192000"/>
              <a:gd name="connsiteY41" fmla="*/ 403306 h 840024"/>
              <a:gd name="connsiteX42" fmla="*/ 12192000 w 12192000"/>
              <a:gd name="connsiteY42" fmla="*/ 248687 h 840024"/>
              <a:gd name="connsiteX43" fmla="*/ 12192000 w 12192000"/>
              <a:gd name="connsiteY43" fmla="*/ 840024 h 840024"/>
              <a:gd name="connsiteX44" fmla="*/ 12016084 w 12192000"/>
              <a:gd name="connsiteY44" fmla="*/ 840024 h 840024"/>
              <a:gd name="connsiteX45" fmla="*/ 12016084 w 12192000"/>
              <a:gd name="connsiteY45" fmla="*/ 589495 h 840024"/>
              <a:gd name="connsiteX46" fmla="*/ 10968436 w 12192000"/>
              <a:gd name="connsiteY46" fmla="*/ 12372 h 840024"/>
              <a:gd name="connsiteX47" fmla="*/ 11322875 w 12192000"/>
              <a:gd name="connsiteY47" fmla="*/ 12372 h 840024"/>
              <a:gd name="connsiteX48" fmla="*/ 11503496 w 12192000"/>
              <a:gd name="connsiteY48" fmla="*/ 43300 h 840024"/>
              <a:gd name="connsiteX49" fmla="*/ 11621952 w 12192000"/>
              <a:gd name="connsiteY49" fmla="*/ 134848 h 840024"/>
              <a:gd name="connsiteX50" fmla="*/ 11663705 w 12192000"/>
              <a:gd name="connsiteY50" fmla="*/ 284541 h 840024"/>
              <a:gd name="connsiteX51" fmla="*/ 11639581 w 12192000"/>
              <a:gd name="connsiteY51" fmla="*/ 413822 h 840024"/>
              <a:gd name="connsiteX52" fmla="*/ 11572467 w 12192000"/>
              <a:gd name="connsiteY52" fmla="*/ 499493 h 840024"/>
              <a:gd name="connsiteX53" fmla="*/ 11525996 w 12192000"/>
              <a:gd name="connsiteY53" fmla="*/ 530190 h 840024"/>
              <a:gd name="connsiteX54" fmla="*/ 11505838 w 12192000"/>
              <a:gd name="connsiteY54" fmla="*/ 539496 h 840024"/>
              <a:gd name="connsiteX55" fmla="*/ 11661103 w 12192000"/>
              <a:gd name="connsiteY55" fmla="*/ 840024 h 840024"/>
              <a:gd name="connsiteX56" fmla="*/ 11424943 w 12192000"/>
              <a:gd name="connsiteY56" fmla="*/ 840024 h 840024"/>
              <a:gd name="connsiteX57" fmla="*/ 11302462 w 12192000"/>
              <a:gd name="connsiteY57" fmla="*/ 595062 h 840024"/>
              <a:gd name="connsiteX58" fmla="*/ 11185553 w 12192000"/>
              <a:gd name="connsiteY58" fmla="*/ 595062 h 840024"/>
              <a:gd name="connsiteX59" fmla="*/ 11185553 w 12192000"/>
              <a:gd name="connsiteY59" fmla="*/ 840024 h 840024"/>
              <a:gd name="connsiteX60" fmla="*/ 10968436 w 12192000"/>
              <a:gd name="connsiteY60" fmla="*/ 840024 h 840024"/>
              <a:gd name="connsiteX61" fmla="*/ 10361459 w 12192000"/>
              <a:gd name="connsiteY61" fmla="*/ 12372 h 840024"/>
              <a:gd name="connsiteX62" fmla="*/ 10416512 w 12192000"/>
              <a:gd name="connsiteY62" fmla="*/ 12372 h 840024"/>
              <a:gd name="connsiteX63" fmla="*/ 10509297 w 12192000"/>
              <a:gd name="connsiteY63" fmla="*/ 12372 h 840024"/>
              <a:gd name="connsiteX64" fmla="*/ 10566205 w 12192000"/>
              <a:gd name="connsiteY64" fmla="*/ 12372 h 840024"/>
              <a:gd name="connsiteX65" fmla="*/ 10872027 w 12192000"/>
              <a:gd name="connsiteY65" fmla="*/ 840024 h 840024"/>
              <a:gd name="connsiteX66" fmla="*/ 10642583 w 12192000"/>
              <a:gd name="connsiteY66" fmla="*/ 840024 h 840024"/>
              <a:gd name="connsiteX67" fmla="*/ 10613090 w 12192000"/>
              <a:gd name="connsiteY67" fmla="*/ 744755 h 840024"/>
              <a:gd name="connsiteX68" fmla="*/ 10315663 w 12192000"/>
              <a:gd name="connsiteY68" fmla="*/ 744755 h 840024"/>
              <a:gd name="connsiteX69" fmla="*/ 10286254 w 12192000"/>
              <a:gd name="connsiteY69" fmla="*/ 840024 h 840024"/>
              <a:gd name="connsiteX70" fmla="*/ 10057342 w 12192000"/>
              <a:gd name="connsiteY70" fmla="*/ 840024 h 840024"/>
              <a:gd name="connsiteX71" fmla="*/ 8987236 w 12192000"/>
              <a:gd name="connsiteY71" fmla="*/ 12372 h 840024"/>
              <a:gd name="connsiteX72" fmla="*/ 9094867 w 12192000"/>
              <a:gd name="connsiteY72" fmla="*/ 12372 h 840024"/>
              <a:gd name="connsiteX73" fmla="*/ 9170332 w 12192000"/>
              <a:gd name="connsiteY73" fmla="*/ 12372 h 840024"/>
              <a:gd name="connsiteX74" fmla="*/ 9271777 w 12192000"/>
              <a:gd name="connsiteY74" fmla="*/ 12372 h 840024"/>
              <a:gd name="connsiteX75" fmla="*/ 9472811 w 12192000"/>
              <a:gd name="connsiteY75" fmla="*/ 638980 h 840024"/>
              <a:gd name="connsiteX76" fmla="*/ 9673845 w 12192000"/>
              <a:gd name="connsiteY76" fmla="*/ 12372 h 840024"/>
              <a:gd name="connsiteX77" fmla="*/ 9775290 w 12192000"/>
              <a:gd name="connsiteY77" fmla="*/ 12372 h 840024"/>
              <a:gd name="connsiteX78" fmla="*/ 9850755 w 12192000"/>
              <a:gd name="connsiteY78" fmla="*/ 12372 h 840024"/>
              <a:gd name="connsiteX79" fmla="*/ 9959005 w 12192000"/>
              <a:gd name="connsiteY79" fmla="*/ 12372 h 840024"/>
              <a:gd name="connsiteX80" fmla="*/ 9959005 w 12192000"/>
              <a:gd name="connsiteY80" fmla="*/ 840024 h 840024"/>
              <a:gd name="connsiteX81" fmla="*/ 9741269 w 12192000"/>
              <a:gd name="connsiteY81" fmla="*/ 840024 h 840024"/>
              <a:gd name="connsiteX82" fmla="*/ 9741269 w 12192000"/>
              <a:gd name="connsiteY82" fmla="*/ 702692 h 840024"/>
              <a:gd name="connsiteX83" fmla="*/ 9762496 w 12192000"/>
              <a:gd name="connsiteY83" fmla="*/ 271979 h 840024"/>
              <a:gd name="connsiteX84" fmla="*/ 9569376 w 12192000"/>
              <a:gd name="connsiteY84" fmla="*/ 840024 h 840024"/>
              <a:gd name="connsiteX85" fmla="*/ 9376246 w 12192000"/>
              <a:gd name="connsiteY85" fmla="*/ 840024 h 840024"/>
              <a:gd name="connsiteX86" fmla="*/ 9183126 w 12192000"/>
              <a:gd name="connsiteY86" fmla="*/ 271979 h 840024"/>
              <a:gd name="connsiteX87" fmla="*/ 9204353 w 12192000"/>
              <a:gd name="connsiteY87" fmla="*/ 702692 h 840024"/>
              <a:gd name="connsiteX88" fmla="*/ 9204353 w 12192000"/>
              <a:gd name="connsiteY88" fmla="*/ 840024 h 840024"/>
              <a:gd name="connsiteX89" fmla="*/ 8987236 w 12192000"/>
              <a:gd name="connsiteY89" fmla="*/ 840024 h 840024"/>
              <a:gd name="connsiteX90" fmla="*/ 7872811 w 12192000"/>
              <a:gd name="connsiteY90" fmla="*/ 12372 h 840024"/>
              <a:gd name="connsiteX91" fmla="*/ 7980442 w 12192000"/>
              <a:gd name="connsiteY91" fmla="*/ 12372 h 840024"/>
              <a:gd name="connsiteX92" fmla="*/ 8055907 w 12192000"/>
              <a:gd name="connsiteY92" fmla="*/ 12372 h 840024"/>
              <a:gd name="connsiteX93" fmla="*/ 8157352 w 12192000"/>
              <a:gd name="connsiteY93" fmla="*/ 12372 h 840024"/>
              <a:gd name="connsiteX94" fmla="*/ 8358386 w 12192000"/>
              <a:gd name="connsiteY94" fmla="*/ 638980 h 840024"/>
              <a:gd name="connsiteX95" fmla="*/ 8559420 w 12192000"/>
              <a:gd name="connsiteY95" fmla="*/ 12372 h 840024"/>
              <a:gd name="connsiteX96" fmla="*/ 8660865 w 12192000"/>
              <a:gd name="connsiteY96" fmla="*/ 12372 h 840024"/>
              <a:gd name="connsiteX97" fmla="*/ 8736330 w 12192000"/>
              <a:gd name="connsiteY97" fmla="*/ 12372 h 840024"/>
              <a:gd name="connsiteX98" fmla="*/ 8844580 w 12192000"/>
              <a:gd name="connsiteY98" fmla="*/ 12372 h 840024"/>
              <a:gd name="connsiteX99" fmla="*/ 8844580 w 12192000"/>
              <a:gd name="connsiteY99" fmla="*/ 840024 h 840024"/>
              <a:gd name="connsiteX100" fmla="*/ 8626844 w 12192000"/>
              <a:gd name="connsiteY100" fmla="*/ 840024 h 840024"/>
              <a:gd name="connsiteX101" fmla="*/ 8626844 w 12192000"/>
              <a:gd name="connsiteY101" fmla="*/ 702692 h 840024"/>
              <a:gd name="connsiteX102" fmla="*/ 8648071 w 12192000"/>
              <a:gd name="connsiteY102" fmla="*/ 271979 h 840024"/>
              <a:gd name="connsiteX103" fmla="*/ 8454951 w 12192000"/>
              <a:gd name="connsiteY103" fmla="*/ 840024 h 840024"/>
              <a:gd name="connsiteX104" fmla="*/ 8261821 w 12192000"/>
              <a:gd name="connsiteY104" fmla="*/ 840024 h 840024"/>
              <a:gd name="connsiteX105" fmla="*/ 8068701 w 12192000"/>
              <a:gd name="connsiteY105" fmla="*/ 271979 h 840024"/>
              <a:gd name="connsiteX106" fmla="*/ 8089928 w 12192000"/>
              <a:gd name="connsiteY106" fmla="*/ 702692 h 840024"/>
              <a:gd name="connsiteX107" fmla="*/ 8089928 w 12192000"/>
              <a:gd name="connsiteY107" fmla="*/ 840024 h 840024"/>
              <a:gd name="connsiteX108" fmla="*/ 7872811 w 12192000"/>
              <a:gd name="connsiteY108" fmla="*/ 840024 h 840024"/>
              <a:gd name="connsiteX109" fmla="*/ 7031518 w 12192000"/>
              <a:gd name="connsiteY109" fmla="*/ 12372 h 840024"/>
              <a:gd name="connsiteX110" fmla="*/ 7249254 w 12192000"/>
              <a:gd name="connsiteY110" fmla="*/ 12372 h 840024"/>
              <a:gd name="connsiteX111" fmla="*/ 7249254 w 12192000"/>
              <a:gd name="connsiteY111" fmla="*/ 600629 h 840024"/>
              <a:gd name="connsiteX112" fmla="*/ 7265337 w 12192000"/>
              <a:gd name="connsiteY112" fmla="*/ 691249 h 840024"/>
              <a:gd name="connsiteX113" fmla="*/ 7312348 w 12192000"/>
              <a:gd name="connsiteY113" fmla="*/ 742281 h 840024"/>
              <a:gd name="connsiteX114" fmla="*/ 7387194 w 12192000"/>
              <a:gd name="connsiteY114" fmla="*/ 758363 h 840024"/>
              <a:gd name="connsiteX115" fmla="*/ 7462041 w 12192000"/>
              <a:gd name="connsiteY115" fmla="*/ 742281 h 840024"/>
              <a:gd name="connsiteX116" fmla="*/ 7507815 w 12192000"/>
              <a:gd name="connsiteY116" fmla="*/ 691249 h 840024"/>
              <a:gd name="connsiteX117" fmla="*/ 7523279 w 12192000"/>
              <a:gd name="connsiteY117" fmla="*/ 600629 h 840024"/>
              <a:gd name="connsiteX118" fmla="*/ 7523279 w 12192000"/>
              <a:gd name="connsiteY118" fmla="*/ 12372 h 840024"/>
              <a:gd name="connsiteX119" fmla="*/ 7740396 w 12192000"/>
              <a:gd name="connsiteY119" fmla="*/ 12372 h 840024"/>
              <a:gd name="connsiteX120" fmla="*/ 7740396 w 12192000"/>
              <a:gd name="connsiteY120" fmla="*/ 600629 h 840024"/>
              <a:gd name="connsiteX121" fmla="*/ 7696478 w 12192000"/>
              <a:gd name="connsiteY121" fmla="*/ 778467 h 840024"/>
              <a:gd name="connsiteX122" fmla="*/ 7645591 w 12192000"/>
              <a:gd name="connsiteY122" fmla="*/ 840024 h 840024"/>
              <a:gd name="connsiteX123" fmla="*/ 7128147 w 12192000"/>
              <a:gd name="connsiteY123" fmla="*/ 840024 h 840024"/>
              <a:gd name="connsiteX124" fmla="*/ 7076364 w 12192000"/>
              <a:gd name="connsiteY124" fmla="*/ 778467 h 840024"/>
              <a:gd name="connsiteX125" fmla="*/ 7031518 w 12192000"/>
              <a:gd name="connsiteY125" fmla="*/ 600629 h 840024"/>
              <a:gd name="connsiteX126" fmla="*/ 5091511 w 12192000"/>
              <a:gd name="connsiteY126" fmla="*/ 12372 h 840024"/>
              <a:gd name="connsiteX127" fmla="*/ 5180585 w 12192000"/>
              <a:gd name="connsiteY127" fmla="*/ 12372 h 840024"/>
              <a:gd name="connsiteX128" fmla="*/ 5308629 w 12192000"/>
              <a:gd name="connsiteY128" fmla="*/ 12372 h 840024"/>
              <a:gd name="connsiteX129" fmla="*/ 5381001 w 12192000"/>
              <a:gd name="connsiteY129" fmla="*/ 12372 h 840024"/>
              <a:gd name="connsiteX130" fmla="*/ 5548942 w 12192000"/>
              <a:gd name="connsiteY130" fmla="*/ 43609 h 840024"/>
              <a:gd name="connsiteX131" fmla="*/ 5681315 w 12192000"/>
              <a:gd name="connsiteY131" fmla="*/ 132683 h 840024"/>
              <a:gd name="connsiteX132" fmla="*/ 5767914 w 12192000"/>
              <a:gd name="connsiteY132" fmla="*/ 269386 h 840024"/>
              <a:gd name="connsiteX133" fmla="*/ 5798533 w 12192000"/>
              <a:gd name="connsiteY133" fmla="*/ 444132 h 840024"/>
              <a:gd name="connsiteX134" fmla="*/ 5798533 w 12192000"/>
              <a:gd name="connsiteY134" fmla="*/ 481864 h 840024"/>
              <a:gd name="connsiteX135" fmla="*/ 5767914 w 12192000"/>
              <a:gd name="connsiteY135" fmla="*/ 656300 h 840024"/>
              <a:gd name="connsiteX136" fmla="*/ 5681624 w 12192000"/>
              <a:gd name="connsiteY136" fmla="*/ 793003 h 840024"/>
              <a:gd name="connsiteX137" fmla="*/ 5625613 w 12192000"/>
              <a:gd name="connsiteY137" fmla="*/ 840024 h 840024"/>
              <a:gd name="connsiteX138" fmla="*/ 5091511 w 12192000"/>
              <a:gd name="connsiteY138" fmla="*/ 840024 h 840024"/>
              <a:gd name="connsiteX139" fmla="*/ 4205686 w 12192000"/>
              <a:gd name="connsiteY139" fmla="*/ 12372 h 840024"/>
              <a:gd name="connsiteX140" fmla="*/ 4422805 w 12192000"/>
              <a:gd name="connsiteY140" fmla="*/ 12372 h 840024"/>
              <a:gd name="connsiteX141" fmla="*/ 4741365 w 12192000"/>
              <a:gd name="connsiteY141" fmla="*/ 572793 h 840024"/>
              <a:gd name="connsiteX142" fmla="*/ 4741365 w 12192000"/>
              <a:gd name="connsiteY142" fmla="*/ 12372 h 840024"/>
              <a:gd name="connsiteX143" fmla="*/ 4957864 w 12192000"/>
              <a:gd name="connsiteY143" fmla="*/ 12372 h 840024"/>
              <a:gd name="connsiteX144" fmla="*/ 4957864 w 12192000"/>
              <a:gd name="connsiteY144" fmla="*/ 840024 h 840024"/>
              <a:gd name="connsiteX145" fmla="*/ 4699881 w 12192000"/>
              <a:gd name="connsiteY145" fmla="*/ 840024 h 840024"/>
              <a:gd name="connsiteX146" fmla="*/ 4422805 w 12192000"/>
              <a:gd name="connsiteY146" fmla="*/ 352584 h 840024"/>
              <a:gd name="connsiteX147" fmla="*/ 4422805 w 12192000"/>
              <a:gd name="connsiteY147" fmla="*/ 840024 h 840024"/>
              <a:gd name="connsiteX148" fmla="*/ 4205686 w 12192000"/>
              <a:gd name="connsiteY148" fmla="*/ 840024 h 840024"/>
              <a:gd name="connsiteX149" fmla="*/ 3500837 w 12192000"/>
              <a:gd name="connsiteY149" fmla="*/ 12372 h 840024"/>
              <a:gd name="connsiteX150" fmla="*/ 3640633 w 12192000"/>
              <a:gd name="connsiteY150" fmla="*/ 12372 h 840024"/>
              <a:gd name="connsiteX151" fmla="*/ 3717954 w 12192000"/>
              <a:gd name="connsiteY151" fmla="*/ 12372 h 840024"/>
              <a:gd name="connsiteX152" fmla="*/ 4122497 w 12192000"/>
              <a:gd name="connsiteY152" fmla="*/ 12372 h 840024"/>
              <a:gd name="connsiteX153" fmla="*/ 4122497 w 12192000"/>
              <a:gd name="connsiteY153" fmla="*/ 180003 h 840024"/>
              <a:gd name="connsiteX154" fmla="*/ 3717954 w 12192000"/>
              <a:gd name="connsiteY154" fmla="*/ 180003 h 840024"/>
              <a:gd name="connsiteX155" fmla="*/ 3717954 w 12192000"/>
              <a:gd name="connsiteY155" fmla="*/ 369903 h 840024"/>
              <a:gd name="connsiteX156" fmla="*/ 4058784 w 12192000"/>
              <a:gd name="connsiteY156" fmla="*/ 369903 h 840024"/>
              <a:gd name="connsiteX157" fmla="*/ 4058784 w 12192000"/>
              <a:gd name="connsiteY157" fmla="*/ 531349 h 840024"/>
              <a:gd name="connsiteX158" fmla="*/ 3717954 w 12192000"/>
              <a:gd name="connsiteY158" fmla="*/ 531349 h 840024"/>
              <a:gd name="connsiteX159" fmla="*/ 3717954 w 12192000"/>
              <a:gd name="connsiteY159" fmla="*/ 745992 h 840024"/>
              <a:gd name="connsiteX160" fmla="*/ 4120641 w 12192000"/>
              <a:gd name="connsiteY160" fmla="*/ 745992 h 840024"/>
              <a:gd name="connsiteX161" fmla="*/ 4120641 w 12192000"/>
              <a:gd name="connsiteY161" fmla="*/ 840024 h 840024"/>
              <a:gd name="connsiteX162" fmla="*/ 3500837 w 12192000"/>
              <a:gd name="connsiteY162" fmla="*/ 840024 h 840024"/>
              <a:gd name="connsiteX163" fmla="*/ 2100661 w 12192000"/>
              <a:gd name="connsiteY163" fmla="*/ 12372 h 840024"/>
              <a:gd name="connsiteX164" fmla="*/ 2455100 w 12192000"/>
              <a:gd name="connsiteY164" fmla="*/ 12372 h 840024"/>
              <a:gd name="connsiteX165" fmla="*/ 2635722 w 12192000"/>
              <a:gd name="connsiteY165" fmla="*/ 43300 h 840024"/>
              <a:gd name="connsiteX166" fmla="*/ 2754177 w 12192000"/>
              <a:gd name="connsiteY166" fmla="*/ 134848 h 840024"/>
              <a:gd name="connsiteX167" fmla="*/ 2795931 w 12192000"/>
              <a:gd name="connsiteY167" fmla="*/ 284541 h 840024"/>
              <a:gd name="connsiteX168" fmla="*/ 2771806 w 12192000"/>
              <a:gd name="connsiteY168" fmla="*/ 413822 h 840024"/>
              <a:gd name="connsiteX169" fmla="*/ 2704692 w 12192000"/>
              <a:gd name="connsiteY169" fmla="*/ 499493 h 840024"/>
              <a:gd name="connsiteX170" fmla="*/ 2658223 w 12192000"/>
              <a:gd name="connsiteY170" fmla="*/ 530190 h 840024"/>
              <a:gd name="connsiteX171" fmla="*/ 2638065 w 12192000"/>
              <a:gd name="connsiteY171" fmla="*/ 539496 h 840024"/>
              <a:gd name="connsiteX172" fmla="*/ 2793330 w 12192000"/>
              <a:gd name="connsiteY172" fmla="*/ 840024 h 840024"/>
              <a:gd name="connsiteX173" fmla="*/ 2557170 w 12192000"/>
              <a:gd name="connsiteY173" fmla="*/ 840024 h 840024"/>
              <a:gd name="connsiteX174" fmla="*/ 2434688 w 12192000"/>
              <a:gd name="connsiteY174" fmla="*/ 595062 h 840024"/>
              <a:gd name="connsiteX175" fmla="*/ 2317779 w 12192000"/>
              <a:gd name="connsiteY175" fmla="*/ 595062 h 840024"/>
              <a:gd name="connsiteX176" fmla="*/ 2317779 w 12192000"/>
              <a:gd name="connsiteY176" fmla="*/ 840024 h 840024"/>
              <a:gd name="connsiteX177" fmla="*/ 2100661 w 12192000"/>
              <a:gd name="connsiteY177" fmla="*/ 840024 h 840024"/>
              <a:gd name="connsiteX178" fmla="*/ 1493684 w 12192000"/>
              <a:gd name="connsiteY178" fmla="*/ 12372 h 840024"/>
              <a:gd name="connsiteX179" fmla="*/ 1548737 w 12192000"/>
              <a:gd name="connsiteY179" fmla="*/ 12372 h 840024"/>
              <a:gd name="connsiteX180" fmla="*/ 1641522 w 12192000"/>
              <a:gd name="connsiteY180" fmla="*/ 12372 h 840024"/>
              <a:gd name="connsiteX181" fmla="*/ 1698430 w 12192000"/>
              <a:gd name="connsiteY181" fmla="*/ 12372 h 840024"/>
              <a:gd name="connsiteX182" fmla="*/ 2004252 w 12192000"/>
              <a:gd name="connsiteY182" fmla="*/ 840024 h 840024"/>
              <a:gd name="connsiteX183" fmla="*/ 1774809 w 12192000"/>
              <a:gd name="connsiteY183" fmla="*/ 840024 h 840024"/>
              <a:gd name="connsiteX184" fmla="*/ 1745317 w 12192000"/>
              <a:gd name="connsiteY184" fmla="*/ 744755 h 840024"/>
              <a:gd name="connsiteX185" fmla="*/ 1447889 w 12192000"/>
              <a:gd name="connsiteY185" fmla="*/ 744755 h 840024"/>
              <a:gd name="connsiteX186" fmla="*/ 1418480 w 12192000"/>
              <a:gd name="connsiteY186" fmla="*/ 840024 h 840024"/>
              <a:gd name="connsiteX187" fmla="*/ 1189568 w 12192000"/>
              <a:gd name="connsiteY187" fmla="*/ 840024 h 840024"/>
              <a:gd name="connsiteX188" fmla="*/ 529037 w 12192000"/>
              <a:gd name="connsiteY188" fmla="*/ 12372 h 840024"/>
              <a:gd name="connsiteX189" fmla="*/ 668833 w 12192000"/>
              <a:gd name="connsiteY189" fmla="*/ 12372 h 840024"/>
              <a:gd name="connsiteX190" fmla="*/ 746153 w 12192000"/>
              <a:gd name="connsiteY190" fmla="*/ 12372 h 840024"/>
              <a:gd name="connsiteX191" fmla="*/ 1150696 w 12192000"/>
              <a:gd name="connsiteY191" fmla="*/ 12372 h 840024"/>
              <a:gd name="connsiteX192" fmla="*/ 1150696 w 12192000"/>
              <a:gd name="connsiteY192" fmla="*/ 180003 h 840024"/>
              <a:gd name="connsiteX193" fmla="*/ 746153 w 12192000"/>
              <a:gd name="connsiteY193" fmla="*/ 180003 h 840024"/>
              <a:gd name="connsiteX194" fmla="*/ 746153 w 12192000"/>
              <a:gd name="connsiteY194" fmla="*/ 369903 h 840024"/>
              <a:gd name="connsiteX195" fmla="*/ 1086984 w 12192000"/>
              <a:gd name="connsiteY195" fmla="*/ 369903 h 840024"/>
              <a:gd name="connsiteX196" fmla="*/ 1086984 w 12192000"/>
              <a:gd name="connsiteY196" fmla="*/ 531349 h 840024"/>
              <a:gd name="connsiteX197" fmla="*/ 746153 w 12192000"/>
              <a:gd name="connsiteY197" fmla="*/ 531349 h 840024"/>
              <a:gd name="connsiteX198" fmla="*/ 746153 w 12192000"/>
              <a:gd name="connsiteY198" fmla="*/ 745992 h 840024"/>
              <a:gd name="connsiteX199" fmla="*/ 1148840 w 12192000"/>
              <a:gd name="connsiteY199" fmla="*/ 745992 h 840024"/>
              <a:gd name="connsiteX200" fmla="*/ 1148840 w 12192000"/>
              <a:gd name="connsiteY200" fmla="*/ 840024 h 840024"/>
              <a:gd name="connsiteX201" fmla="*/ 529037 w 12192000"/>
              <a:gd name="connsiteY201" fmla="*/ 840024 h 840024"/>
              <a:gd name="connsiteX202" fmla="*/ 224409 w 12192000"/>
              <a:gd name="connsiteY202" fmla="*/ 12372 h 840024"/>
              <a:gd name="connsiteX203" fmla="*/ 458227 w 12192000"/>
              <a:gd name="connsiteY203" fmla="*/ 12372 h 840024"/>
              <a:gd name="connsiteX204" fmla="*/ 168738 w 12192000"/>
              <a:gd name="connsiteY204" fmla="*/ 589495 h 840024"/>
              <a:gd name="connsiteX205" fmla="*/ 168738 w 12192000"/>
              <a:gd name="connsiteY205" fmla="*/ 840024 h 840024"/>
              <a:gd name="connsiteX206" fmla="*/ 0 w 12192000"/>
              <a:gd name="connsiteY206" fmla="*/ 840024 h 840024"/>
              <a:gd name="connsiteX207" fmla="*/ 0 w 12192000"/>
              <a:gd name="connsiteY207" fmla="*/ 266497 h 840024"/>
              <a:gd name="connsiteX208" fmla="*/ 58014 w 12192000"/>
              <a:gd name="connsiteY208" fmla="*/ 403306 h 840024"/>
              <a:gd name="connsiteX209" fmla="*/ 6588578 w 12192000"/>
              <a:gd name="connsiteY209" fmla="*/ 0 h 840024"/>
              <a:gd name="connsiteX210" fmla="*/ 6763323 w 12192000"/>
              <a:gd name="connsiteY210" fmla="*/ 34331 h 840024"/>
              <a:gd name="connsiteX211" fmla="*/ 6882088 w 12192000"/>
              <a:gd name="connsiteY211" fmla="*/ 131446 h 840024"/>
              <a:gd name="connsiteX212" fmla="*/ 6925078 w 12192000"/>
              <a:gd name="connsiteY212" fmla="*/ 279593 h 840024"/>
              <a:gd name="connsiteX213" fmla="*/ 6709198 w 12192000"/>
              <a:gd name="connsiteY213" fmla="*/ 279593 h 840024"/>
              <a:gd name="connsiteX214" fmla="*/ 6695281 w 12192000"/>
              <a:gd name="connsiteY214" fmla="*/ 219592 h 840024"/>
              <a:gd name="connsiteX215" fmla="*/ 6653527 w 12192000"/>
              <a:gd name="connsiteY215" fmla="*/ 178766 h 840024"/>
              <a:gd name="connsiteX216" fmla="*/ 6583629 w 12192000"/>
              <a:gd name="connsiteY216" fmla="*/ 163921 h 840024"/>
              <a:gd name="connsiteX217" fmla="*/ 6514968 w 12192000"/>
              <a:gd name="connsiteY217" fmla="*/ 176292 h 840024"/>
              <a:gd name="connsiteX218" fmla="*/ 6472906 w 12192000"/>
              <a:gd name="connsiteY218" fmla="*/ 209385 h 840024"/>
              <a:gd name="connsiteX219" fmla="*/ 6458679 w 12192000"/>
              <a:gd name="connsiteY219" fmla="*/ 254850 h 840024"/>
              <a:gd name="connsiteX220" fmla="*/ 6470122 w 12192000"/>
              <a:gd name="connsiteY220" fmla="*/ 291655 h 840024"/>
              <a:gd name="connsiteX221" fmla="*/ 6502906 w 12192000"/>
              <a:gd name="connsiteY221" fmla="*/ 322274 h 840024"/>
              <a:gd name="connsiteX222" fmla="*/ 6554866 w 12192000"/>
              <a:gd name="connsiteY222" fmla="*/ 349491 h 840024"/>
              <a:gd name="connsiteX223" fmla="*/ 6623836 w 12192000"/>
              <a:gd name="connsiteY223" fmla="*/ 374852 h 840024"/>
              <a:gd name="connsiteX224" fmla="*/ 6751570 w 12192000"/>
              <a:gd name="connsiteY224" fmla="*/ 425884 h 840024"/>
              <a:gd name="connsiteX225" fmla="*/ 6846211 w 12192000"/>
              <a:gd name="connsiteY225" fmla="*/ 489596 h 840024"/>
              <a:gd name="connsiteX226" fmla="*/ 6904975 w 12192000"/>
              <a:gd name="connsiteY226" fmla="*/ 570319 h 840024"/>
              <a:gd name="connsiteX227" fmla="*/ 6925078 w 12192000"/>
              <a:gd name="connsiteY227" fmla="*/ 672383 h 840024"/>
              <a:gd name="connsiteX228" fmla="*/ 6901573 w 12192000"/>
              <a:gd name="connsiteY228" fmla="*/ 780013 h 840024"/>
              <a:gd name="connsiteX229" fmla="*/ 6850669 w 12192000"/>
              <a:gd name="connsiteY229" fmla="*/ 840024 h 840024"/>
              <a:gd name="connsiteX230" fmla="*/ 6318884 w 12192000"/>
              <a:gd name="connsiteY230" fmla="*/ 840024 h 840024"/>
              <a:gd name="connsiteX231" fmla="*/ 6285403 w 12192000"/>
              <a:gd name="connsiteY231" fmla="*/ 811251 h 840024"/>
              <a:gd name="connsiteX232" fmla="*/ 6247438 w 12192000"/>
              <a:gd name="connsiteY232" fmla="*/ 758673 h 840024"/>
              <a:gd name="connsiteX233" fmla="*/ 6214963 w 12192000"/>
              <a:gd name="connsiteY233" fmla="*/ 621042 h 840024"/>
              <a:gd name="connsiteX234" fmla="*/ 6432699 w 12192000"/>
              <a:gd name="connsiteY234" fmla="*/ 621042 h 840024"/>
              <a:gd name="connsiteX235" fmla="*/ 6443215 w 12192000"/>
              <a:gd name="connsiteY235" fmla="*/ 687847 h 840024"/>
              <a:gd name="connsiteX236" fmla="*/ 6474143 w 12192000"/>
              <a:gd name="connsiteY236" fmla="*/ 731456 h 840024"/>
              <a:gd name="connsiteX237" fmla="*/ 6524247 w 12192000"/>
              <a:gd name="connsiteY237" fmla="*/ 754961 h 840024"/>
              <a:gd name="connsiteX238" fmla="*/ 6592289 w 12192000"/>
              <a:gd name="connsiteY238" fmla="*/ 762075 h 840024"/>
              <a:gd name="connsiteX239" fmla="*/ 6659094 w 12192000"/>
              <a:gd name="connsiteY239" fmla="*/ 750013 h 840024"/>
              <a:gd name="connsiteX240" fmla="*/ 6696209 w 12192000"/>
              <a:gd name="connsiteY240" fmla="*/ 717847 h 840024"/>
              <a:gd name="connsiteX241" fmla="*/ 6707961 w 12192000"/>
              <a:gd name="connsiteY241" fmla="*/ 673620 h 840024"/>
              <a:gd name="connsiteX242" fmla="*/ 6701776 w 12192000"/>
              <a:gd name="connsiteY242" fmla="*/ 635578 h 840024"/>
              <a:gd name="connsiteX243" fmla="*/ 6678889 w 12192000"/>
              <a:gd name="connsiteY243" fmla="*/ 603722 h 840024"/>
              <a:gd name="connsiteX244" fmla="*/ 6630950 w 12192000"/>
              <a:gd name="connsiteY244" fmla="*/ 573721 h 840024"/>
              <a:gd name="connsiteX245" fmla="*/ 6548990 w 12192000"/>
              <a:gd name="connsiteY245" fmla="*/ 541865 h 840024"/>
              <a:gd name="connsiteX246" fmla="*/ 6434555 w 12192000"/>
              <a:gd name="connsiteY246" fmla="*/ 497019 h 840024"/>
              <a:gd name="connsiteX247" fmla="*/ 6336203 w 12192000"/>
              <a:gd name="connsiteY247" fmla="*/ 438255 h 840024"/>
              <a:gd name="connsiteX248" fmla="*/ 6267542 w 12192000"/>
              <a:gd name="connsiteY248" fmla="*/ 359079 h 840024"/>
              <a:gd name="connsiteX249" fmla="*/ 6242180 w 12192000"/>
              <a:gd name="connsiteY249" fmla="*/ 252994 h 840024"/>
              <a:gd name="connsiteX250" fmla="*/ 6268160 w 12192000"/>
              <a:gd name="connsiteY250" fmla="*/ 148147 h 840024"/>
              <a:gd name="connsiteX251" fmla="*/ 6340842 w 12192000"/>
              <a:gd name="connsiteY251" fmla="*/ 68352 h 840024"/>
              <a:gd name="connsiteX252" fmla="*/ 6450637 w 12192000"/>
              <a:gd name="connsiteY252" fmla="*/ 17630 h 840024"/>
              <a:gd name="connsiteX253" fmla="*/ 6588578 w 12192000"/>
              <a:gd name="connsiteY253" fmla="*/ 0 h 8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2192000" h="840024">
                <a:moveTo>
                  <a:pt x="2954698" y="444132"/>
                </a:moveTo>
                <a:lnTo>
                  <a:pt x="3326457" y="444132"/>
                </a:lnTo>
                <a:lnTo>
                  <a:pt x="3326457" y="605577"/>
                </a:lnTo>
                <a:lnTo>
                  <a:pt x="2954698" y="605577"/>
                </a:lnTo>
                <a:close/>
                <a:moveTo>
                  <a:pt x="10464168" y="263684"/>
                </a:moveTo>
                <a:lnTo>
                  <a:pt x="10367411" y="577123"/>
                </a:lnTo>
                <a:lnTo>
                  <a:pt x="10561198" y="577123"/>
                </a:lnTo>
                <a:close/>
                <a:moveTo>
                  <a:pt x="1596394" y="263684"/>
                </a:moveTo>
                <a:lnTo>
                  <a:pt x="1499636" y="577123"/>
                </a:lnTo>
                <a:lnTo>
                  <a:pt x="1693423" y="577123"/>
                </a:lnTo>
                <a:close/>
                <a:moveTo>
                  <a:pt x="11185553" y="180003"/>
                </a:moveTo>
                <a:lnTo>
                  <a:pt x="11185553" y="427430"/>
                </a:lnTo>
                <a:lnTo>
                  <a:pt x="11322875" y="427430"/>
                </a:lnTo>
                <a:cubicBezTo>
                  <a:pt x="11350505" y="427430"/>
                  <a:pt x="11373392" y="422482"/>
                  <a:pt x="11391536" y="412585"/>
                </a:cubicBezTo>
                <a:cubicBezTo>
                  <a:pt x="11409680" y="402688"/>
                  <a:pt x="11423392" y="388564"/>
                  <a:pt x="11432671" y="370213"/>
                </a:cubicBezTo>
                <a:cubicBezTo>
                  <a:pt x="11441949" y="351862"/>
                  <a:pt x="11446588" y="329903"/>
                  <a:pt x="11446588" y="304335"/>
                </a:cubicBezTo>
                <a:cubicBezTo>
                  <a:pt x="11446588" y="278356"/>
                  <a:pt x="11441846" y="256087"/>
                  <a:pt x="11432361" y="237530"/>
                </a:cubicBezTo>
                <a:cubicBezTo>
                  <a:pt x="11422877" y="218973"/>
                  <a:pt x="11408959" y="204746"/>
                  <a:pt x="11390608" y="194849"/>
                </a:cubicBezTo>
                <a:cubicBezTo>
                  <a:pt x="11372257" y="184952"/>
                  <a:pt x="11349679" y="180003"/>
                  <a:pt x="11322875" y="180003"/>
                </a:cubicBezTo>
                <a:close/>
                <a:moveTo>
                  <a:pt x="5308629" y="180003"/>
                </a:moveTo>
                <a:lnTo>
                  <a:pt x="5308629" y="745992"/>
                </a:lnTo>
                <a:lnTo>
                  <a:pt x="5384094" y="745992"/>
                </a:lnTo>
                <a:cubicBezTo>
                  <a:pt x="5425332" y="745992"/>
                  <a:pt x="5460281" y="736095"/>
                  <a:pt x="5488941" y="716301"/>
                </a:cubicBezTo>
                <a:cubicBezTo>
                  <a:pt x="5517601" y="696507"/>
                  <a:pt x="5539457" y="666919"/>
                  <a:pt x="5554509" y="627537"/>
                </a:cubicBezTo>
                <a:cubicBezTo>
                  <a:pt x="5569562" y="588154"/>
                  <a:pt x="5577086" y="539597"/>
                  <a:pt x="5577086" y="481864"/>
                </a:cubicBezTo>
                <a:lnTo>
                  <a:pt x="5577086" y="442894"/>
                </a:lnTo>
                <a:cubicBezTo>
                  <a:pt x="5577086" y="399595"/>
                  <a:pt x="5572859" y="361553"/>
                  <a:pt x="5564407" y="328769"/>
                </a:cubicBezTo>
                <a:cubicBezTo>
                  <a:pt x="5555953" y="295985"/>
                  <a:pt x="5543479" y="268562"/>
                  <a:pt x="5526983" y="246499"/>
                </a:cubicBezTo>
                <a:cubicBezTo>
                  <a:pt x="5510487" y="224437"/>
                  <a:pt x="5489972" y="207839"/>
                  <a:pt x="5465436" y="196705"/>
                </a:cubicBezTo>
                <a:cubicBezTo>
                  <a:pt x="5440899" y="185571"/>
                  <a:pt x="5412754" y="180003"/>
                  <a:pt x="5381001" y="180003"/>
                </a:cubicBezTo>
                <a:close/>
                <a:moveTo>
                  <a:pt x="2317779" y="180003"/>
                </a:moveTo>
                <a:lnTo>
                  <a:pt x="2317779" y="427430"/>
                </a:lnTo>
                <a:lnTo>
                  <a:pt x="2455100" y="427430"/>
                </a:lnTo>
                <a:cubicBezTo>
                  <a:pt x="2482730" y="427430"/>
                  <a:pt x="2505617" y="422482"/>
                  <a:pt x="2523761" y="412585"/>
                </a:cubicBezTo>
                <a:cubicBezTo>
                  <a:pt x="2541906" y="402688"/>
                  <a:pt x="2555618" y="388564"/>
                  <a:pt x="2564896" y="370213"/>
                </a:cubicBezTo>
                <a:cubicBezTo>
                  <a:pt x="2574175" y="351862"/>
                  <a:pt x="2578814" y="329903"/>
                  <a:pt x="2578814" y="304335"/>
                </a:cubicBezTo>
                <a:cubicBezTo>
                  <a:pt x="2578814" y="278356"/>
                  <a:pt x="2574072" y="256087"/>
                  <a:pt x="2564587" y="237530"/>
                </a:cubicBezTo>
                <a:cubicBezTo>
                  <a:pt x="2555102" y="218973"/>
                  <a:pt x="2541184" y="204746"/>
                  <a:pt x="2522833" y="194849"/>
                </a:cubicBezTo>
                <a:cubicBezTo>
                  <a:pt x="2504483" y="184952"/>
                  <a:pt x="2481905" y="180003"/>
                  <a:pt x="2455100" y="180003"/>
                </a:cubicBezTo>
                <a:close/>
                <a:moveTo>
                  <a:pt x="11725976" y="12372"/>
                </a:moveTo>
                <a:lnTo>
                  <a:pt x="11960413" y="12372"/>
                </a:lnTo>
                <a:lnTo>
                  <a:pt x="12126189" y="403306"/>
                </a:lnTo>
                <a:lnTo>
                  <a:pt x="12192000" y="248687"/>
                </a:lnTo>
                <a:lnTo>
                  <a:pt x="12192000" y="840024"/>
                </a:lnTo>
                <a:lnTo>
                  <a:pt x="12016084" y="840024"/>
                </a:lnTo>
                <a:lnTo>
                  <a:pt x="12016084" y="589495"/>
                </a:lnTo>
                <a:close/>
                <a:moveTo>
                  <a:pt x="10968436" y="12372"/>
                </a:moveTo>
                <a:lnTo>
                  <a:pt x="11322875" y="12372"/>
                </a:lnTo>
                <a:cubicBezTo>
                  <a:pt x="11392154" y="12372"/>
                  <a:pt x="11452361" y="22681"/>
                  <a:pt x="11503496" y="43300"/>
                </a:cubicBezTo>
                <a:cubicBezTo>
                  <a:pt x="11554632" y="63919"/>
                  <a:pt x="11594117" y="94435"/>
                  <a:pt x="11621952" y="134848"/>
                </a:cubicBezTo>
                <a:cubicBezTo>
                  <a:pt x="11649788" y="175261"/>
                  <a:pt x="11663705" y="225159"/>
                  <a:pt x="11663705" y="284541"/>
                </a:cubicBezTo>
                <a:cubicBezTo>
                  <a:pt x="11663705" y="336088"/>
                  <a:pt x="11655664" y="379182"/>
                  <a:pt x="11639581" y="413822"/>
                </a:cubicBezTo>
                <a:cubicBezTo>
                  <a:pt x="11623498" y="448461"/>
                  <a:pt x="11601127" y="477019"/>
                  <a:pt x="11572467" y="499493"/>
                </a:cubicBezTo>
                <a:cubicBezTo>
                  <a:pt x="11558136" y="510730"/>
                  <a:pt x="11542646" y="520963"/>
                  <a:pt x="11525996" y="530190"/>
                </a:cubicBezTo>
                <a:lnTo>
                  <a:pt x="11505838" y="539496"/>
                </a:lnTo>
                <a:lnTo>
                  <a:pt x="11661103" y="840024"/>
                </a:lnTo>
                <a:lnTo>
                  <a:pt x="11424943" y="840024"/>
                </a:lnTo>
                <a:lnTo>
                  <a:pt x="11302462" y="595062"/>
                </a:lnTo>
                <a:lnTo>
                  <a:pt x="11185553" y="595062"/>
                </a:lnTo>
                <a:lnTo>
                  <a:pt x="11185553" y="840024"/>
                </a:lnTo>
                <a:lnTo>
                  <a:pt x="10968436" y="840024"/>
                </a:lnTo>
                <a:close/>
                <a:moveTo>
                  <a:pt x="10361459" y="12372"/>
                </a:moveTo>
                <a:lnTo>
                  <a:pt x="10416512" y="12372"/>
                </a:lnTo>
                <a:lnTo>
                  <a:pt x="10509297" y="12372"/>
                </a:lnTo>
                <a:lnTo>
                  <a:pt x="10566205" y="12372"/>
                </a:lnTo>
                <a:lnTo>
                  <a:pt x="10872027" y="840024"/>
                </a:lnTo>
                <a:lnTo>
                  <a:pt x="10642583" y="840024"/>
                </a:lnTo>
                <a:lnTo>
                  <a:pt x="10613090" y="744755"/>
                </a:lnTo>
                <a:lnTo>
                  <a:pt x="10315663" y="744755"/>
                </a:lnTo>
                <a:lnTo>
                  <a:pt x="10286254" y="840024"/>
                </a:lnTo>
                <a:lnTo>
                  <a:pt x="10057342" y="840024"/>
                </a:lnTo>
                <a:close/>
                <a:moveTo>
                  <a:pt x="8987236" y="12372"/>
                </a:moveTo>
                <a:lnTo>
                  <a:pt x="9094867" y="12372"/>
                </a:lnTo>
                <a:lnTo>
                  <a:pt x="9170332" y="12372"/>
                </a:lnTo>
                <a:lnTo>
                  <a:pt x="9271777" y="12372"/>
                </a:lnTo>
                <a:lnTo>
                  <a:pt x="9472811" y="638980"/>
                </a:lnTo>
                <a:lnTo>
                  <a:pt x="9673845" y="12372"/>
                </a:lnTo>
                <a:lnTo>
                  <a:pt x="9775290" y="12372"/>
                </a:lnTo>
                <a:lnTo>
                  <a:pt x="9850755" y="12372"/>
                </a:lnTo>
                <a:lnTo>
                  <a:pt x="9959005" y="12372"/>
                </a:lnTo>
                <a:lnTo>
                  <a:pt x="9959005" y="840024"/>
                </a:lnTo>
                <a:lnTo>
                  <a:pt x="9741269" y="840024"/>
                </a:lnTo>
                <a:lnTo>
                  <a:pt x="9741269" y="702692"/>
                </a:lnTo>
                <a:lnTo>
                  <a:pt x="9762496" y="271979"/>
                </a:lnTo>
                <a:lnTo>
                  <a:pt x="9569376" y="840024"/>
                </a:lnTo>
                <a:lnTo>
                  <a:pt x="9376246" y="840024"/>
                </a:lnTo>
                <a:lnTo>
                  <a:pt x="9183126" y="271979"/>
                </a:lnTo>
                <a:lnTo>
                  <a:pt x="9204353" y="702692"/>
                </a:lnTo>
                <a:lnTo>
                  <a:pt x="9204353" y="840024"/>
                </a:lnTo>
                <a:lnTo>
                  <a:pt x="8987236" y="840024"/>
                </a:lnTo>
                <a:close/>
                <a:moveTo>
                  <a:pt x="7872811" y="12372"/>
                </a:moveTo>
                <a:lnTo>
                  <a:pt x="7980442" y="12372"/>
                </a:lnTo>
                <a:lnTo>
                  <a:pt x="8055907" y="12372"/>
                </a:lnTo>
                <a:lnTo>
                  <a:pt x="8157352" y="12372"/>
                </a:lnTo>
                <a:lnTo>
                  <a:pt x="8358386" y="638980"/>
                </a:lnTo>
                <a:lnTo>
                  <a:pt x="8559420" y="12372"/>
                </a:lnTo>
                <a:lnTo>
                  <a:pt x="8660865" y="12372"/>
                </a:lnTo>
                <a:lnTo>
                  <a:pt x="8736330" y="12372"/>
                </a:lnTo>
                <a:lnTo>
                  <a:pt x="8844580" y="12372"/>
                </a:lnTo>
                <a:lnTo>
                  <a:pt x="8844580" y="840024"/>
                </a:lnTo>
                <a:lnTo>
                  <a:pt x="8626844" y="840024"/>
                </a:lnTo>
                <a:lnTo>
                  <a:pt x="8626844" y="702692"/>
                </a:lnTo>
                <a:lnTo>
                  <a:pt x="8648071" y="271979"/>
                </a:lnTo>
                <a:lnTo>
                  <a:pt x="8454951" y="840024"/>
                </a:lnTo>
                <a:lnTo>
                  <a:pt x="8261821" y="840024"/>
                </a:lnTo>
                <a:lnTo>
                  <a:pt x="8068701" y="271979"/>
                </a:lnTo>
                <a:lnTo>
                  <a:pt x="8089928" y="702692"/>
                </a:lnTo>
                <a:lnTo>
                  <a:pt x="8089928" y="840024"/>
                </a:lnTo>
                <a:lnTo>
                  <a:pt x="7872811" y="840024"/>
                </a:lnTo>
                <a:close/>
                <a:moveTo>
                  <a:pt x="7031518" y="12372"/>
                </a:moveTo>
                <a:lnTo>
                  <a:pt x="7249254" y="12372"/>
                </a:lnTo>
                <a:lnTo>
                  <a:pt x="7249254" y="600629"/>
                </a:lnTo>
                <a:cubicBezTo>
                  <a:pt x="7249254" y="637743"/>
                  <a:pt x="7254615" y="667950"/>
                  <a:pt x="7265337" y="691249"/>
                </a:cubicBezTo>
                <a:cubicBezTo>
                  <a:pt x="7276058" y="714548"/>
                  <a:pt x="7291729" y="731559"/>
                  <a:pt x="7312348" y="742281"/>
                </a:cubicBezTo>
                <a:cubicBezTo>
                  <a:pt x="7332966" y="753003"/>
                  <a:pt x="7357916" y="758363"/>
                  <a:pt x="7387194" y="758363"/>
                </a:cubicBezTo>
                <a:cubicBezTo>
                  <a:pt x="7416885" y="758363"/>
                  <a:pt x="7441834" y="753003"/>
                  <a:pt x="7462041" y="742281"/>
                </a:cubicBezTo>
                <a:cubicBezTo>
                  <a:pt x="7482248" y="731559"/>
                  <a:pt x="7497505" y="714548"/>
                  <a:pt x="7507815" y="691249"/>
                </a:cubicBezTo>
                <a:cubicBezTo>
                  <a:pt x="7518125" y="667950"/>
                  <a:pt x="7523279" y="637743"/>
                  <a:pt x="7523279" y="600629"/>
                </a:cubicBezTo>
                <a:lnTo>
                  <a:pt x="7523279" y="12372"/>
                </a:lnTo>
                <a:lnTo>
                  <a:pt x="7740396" y="12372"/>
                </a:lnTo>
                <a:lnTo>
                  <a:pt x="7740396" y="600629"/>
                </a:lnTo>
                <a:cubicBezTo>
                  <a:pt x="7740396" y="670733"/>
                  <a:pt x="7725756" y="730012"/>
                  <a:pt x="7696478" y="778467"/>
                </a:cubicBezTo>
                <a:lnTo>
                  <a:pt x="7645591" y="840024"/>
                </a:lnTo>
                <a:lnTo>
                  <a:pt x="7128147" y="840024"/>
                </a:lnTo>
                <a:lnTo>
                  <a:pt x="7076364" y="778467"/>
                </a:lnTo>
                <a:cubicBezTo>
                  <a:pt x="7046467" y="730012"/>
                  <a:pt x="7031518" y="670733"/>
                  <a:pt x="7031518" y="600629"/>
                </a:cubicBezTo>
                <a:close/>
                <a:moveTo>
                  <a:pt x="5091511" y="12372"/>
                </a:moveTo>
                <a:lnTo>
                  <a:pt x="5180585" y="12372"/>
                </a:lnTo>
                <a:lnTo>
                  <a:pt x="5308629" y="12372"/>
                </a:lnTo>
                <a:lnTo>
                  <a:pt x="5381001" y="12372"/>
                </a:lnTo>
                <a:cubicBezTo>
                  <a:pt x="5442033" y="12372"/>
                  <a:pt x="5498014" y="22784"/>
                  <a:pt x="5548942" y="43609"/>
                </a:cubicBezTo>
                <a:cubicBezTo>
                  <a:pt x="5599870" y="64435"/>
                  <a:pt x="5643996" y="94126"/>
                  <a:pt x="5681315" y="132683"/>
                </a:cubicBezTo>
                <a:cubicBezTo>
                  <a:pt x="5718635" y="171240"/>
                  <a:pt x="5747503" y="216808"/>
                  <a:pt x="5767914" y="269386"/>
                </a:cubicBezTo>
                <a:cubicBezTo>
                  <a:pt x="5788327" y="321965"/>
                  <a:pt x="5798533" y="380213"/>
                  <a:pt x="5798533" y="444132"/>
                </a:cubicBezTo>
                <a:lnTo>
                  <a:pt x="5798533" y="481864"/>
                </a:lnTo>
                <a:cubicBezTo>
                  <a:pt x="5798533" y="545370"/>
                  <a:pt x="5788327" y="603516"/>
                  <a:pt x="5767914" y="656300"/>
                </a:cubicBezTo>
                <a:cubicBezTo>
                  <a:pt x="5747503" y="709084"/>
                  <a:pt x="5718740" y="754652"/>
                  <a:pt x="5681624" y="793003"/>
                </a:cubicBezTo>
                <a:lnTo>
                  <a:pt x="5625613" y="840024"/>
                </a:lnTo>
                <a:lnTo>
                  <a:pt x="5091511" y="840024"/>
                </a:lnTo>
                <a:close/>
                <a:moveTo>
                  <a:pt x="4205686" y="12372"/>
                </a:moveTo>
                <a:lnTo>
                  <a:pt x="4422805" y="12372"/>
                </a:lnTo>
                <a:lnTo>
                  <a:pt x="4741365" y="572793"/>
                </a:lnTo>
                <a:lnTo>
                  <a:pt x="4741365" y="12372"/>
                </a:lnTo>
                <a:lnTo>
                  <a:pt x="4957864" y="12372"/>
                </a:lnTo>
                <a:lnTo>
                  <a:pt x="4957864" y="840024"/>
                </a:lnTo>
                <a:lnTo>
                  <a:pt x="4699881" y="840024"/>
                </a:lnTo>
                <a:lnTo>
                  <a:pt x="4422805" y="352584"/>
                </a:lnTo>
                <a:lnTo>
                  <a:pt x="4422805" y="840024"/>
                </a:lnTo>
                <a:lnTo>
                  <a:pt x="4205686" y="840024"/>
                </a:lnTo>
                <a:close/>
                <a:moveTo>
                  <a:pt x="3500837" y="12372"/>
                </a:moveTo>
                <a:lnTo>
                  <a:pt x="3640633" y="12372"/>
                </a:lnTo>
                <a:lnTo>
                  <a:pt x="3717954" y="12372"/>
                </a:lnTo>
                <a:lnTo>
                  <a:pt x="4122497" y="12372"/>
                </a:lnTo>
                <a:lnTo>
                  <a:pt x="4122497" y="180003"/>
                </a:lnTo>
                <a:lnTo>
                  <a:pt x="3717954" y="180003"/>
                </a:lnTo>
                <a:lnTo>
                  <a:pt x="3717954" y="369903"/>
                </a:lnTo>
                <a:lnTo>
                  <a:pt x="4058784" y="369903"/>
                </a:lnTo>
                <a:lnTo>
                  <a:pt x="4058784" y="531349"/>
                </a:lnTo>
                <a:lnTo>
                  <a:pt x="3717954" y="531349"/>
                </a:lnTo>
                <a:lnTo>
                  <a:pt x="3717954" y="745992"/>
                </a:lnTo>
                <a:lnTo>
                  <a:pt x="4120641" y="745992"/>
                </a:lnTo>
                <a:lnTo>
                  <a:pt x="4120641" y="840024"/>
                </a:lnTo>
                <a:lnTo>
                  <a:pt x="3500837" y="840024"/>
                </a:lnTo>
                <a:close/>
                <a:moveTo>
                  <a:pt x="2100661" y="12372"/>
                </a:moveTo>
                <a:lnTo>
                  <a:pt x="2455100" y="12372"/>
                </a:lnTo>
                <a:cubicBezTo>
                  <a:pt x="2524380" y="12372"/>
                  <a:pt x="2584588" y="22681"/>
                  <a:pt x="2635722" y="43300"/>
                </a:cubicBezTo>
                <a:cubicBezTo>
                  <a:pt x="2686857" y="63919"/>
                  <a:pt x="2726342" y="94435"/>
                  <a:pt x="2754177" y="134848"/>
                </a:cubicBezTo>
                <a:cubicBezTo>
                  <a:pt x="2782013" y="175261"/>
                  <a:pt x="2795931" y="225159"/>
                  <a:pt x="2795931" y="284541"/>
                </a:cubicBezTo>
                <a:cubicBezTo>
                  <a:pt x="2795931" y="336088"/>
                  <a:pt x="2787890" y="379182"/>
                  <a:pt x="2771806" y="413822"/>
                </a:cubicBezTo>
                <a:cubicBezTo>
                  <a:pt x="2755724" y="448461"/>
                  <a:pt x="2733352" y="477019"/>
                  <a:pt x="2704692" y="499493"/>
                </a:cubicBezTo>
                <a:cubicBezTo>
                  <a:pt x="2690361" y="510730"/>
                  <a:pt x="2674872" y="520963"/>
                  <a:pt x="2658223" y="530190"/>
                </a:cubicBezTo>
                <a:lnTo>
                  <a:pt x="2638065" y="539496"/>
                </a:lnTo>
                <a:lnTo>
                  <a:pt x="2793330" y="840024"/>
                </a:lnTo>
                <a:lnTo>
                  <a:pt x="2557170" y="840024"/>
                </a:lnTo>
                <a:lnTo>
                  <a:pt x="2434688" y="595062"/>
                </a:lnTo>
                <a:lnTo>
                  <a:pt x="2317779" y="595062"/>
                </a:lnTo>
                <a:lnTo>
                  <a:pt x="2317779" y="840024"/>
                </a:lnTo>
                <a:lnTo>
                  <a:pt x="2100661" y="840024"/>
                </a:lnTo>
                <a:close/>
                <a:moveTo>
                  <a:pt x="1493684" y="12372"/>
                </a:moveTo>
                <a:lnTo>
                  <a:pt x="1548737" y="12372"/>
                </a:lnTo>
                <a:lnTo>
                  <a:pt x="1641522" y="12372"/>
                </a:lnTo>
                <a:lnTo>
                  <a:pt x="1698430" y="12372"/>
                </a:lnTo>
                <a:lnTo>
                  <a:pt x="2004252" y="840024"/>
                </a:lnTo>
                <a:lnTo>
                  <a:pt x="1774809" y="840024"/>
                </a:lnTo>
                <a:lnTo>
                  <a:pt x="1745317" y="744755"/>
                </a:lnTo>
                <a:lnTo>
                  <a:pt x="1447889" y="744755"/>
                </a:lnTo>
                <a:lnTo>
                  <a:pt x="1418480" y="840024"/>
                </a:lnTo>
                <a:lnTo>
                  <a:pt x="1189568" y="840024"/>
                </a:lnTo>
                <a:close/>
                <a:moveTo>
                  <a:pt x="529037" y="12372"/>
                </a:moveTo>
                <a:lnTo>
                  <a:pt x="668833" y="12372"/>
                </a:lnTo>
                <a:lnTo>
                  <a:pt x="746153" y="12372"/>
                </a:lnTo>
                <a:lnTo>
                  <a:pt x="1150696" y="12372"/>
                </a:lnTo>
                <a:lnTo>
                  <a:pt x="1150696" y="180003"/>
                </a:lnTo>
                <a:lnTo>
                  <a:pt x="746153" y="180003"/>
                </a:lnTo>
                <a:lnTo>
                  <a:pt x="746153" y="369903"/>
                </a:lnTo>
                <a:lnTo>
                  <a:pt x="1086984" y="369903"/>
                </a:lnTo>
                <a:lnTo>
                  <a:pt x="1086984" y="531349"/>
                </a:lnTo>
                <a:lnTo>
                  <a:pt x="746153" y="531349"/>
                </a:lnTo>
                <a:lnTo>
                  <a:pt x="746153" y="745992"/>
                </a:lnTo>
                <a:lnTo>
                  <a:pt x="1148840" y="745992"/>
                </a:lnTo>
                <a:lnTo>
                  <a:pt x="1148840" y="840024"/>
                </a:lnTo>
                <a:lnTo>
                  <a:pt x="529037" y="840024"/>
                </a:lnTo>
                <a:close/>
                <a:moveTo>
                  <a:pt x="224409" y="12372"/>
                </a:moveTo>
                <a:lnTo>
                  <a:pt x="458227" y="12372"/>
                </a:lnTo>
                <a:lnTo>
                  <a:pt x="168738" y="589495"/>
                </a:lnTo>
                <a:lnTo>
                  <a:pt x="168738" y="840024"/>
                </a:lnTo>
                <a:lnTo>
                  <a:pt x="0" y="840024"/>
                </a:lnTo>
                <a:lnTo>
                  <a:pt x="0" y="266497"/>
                </a:lnTo>
                <a:lnTo>
                  <a:pt x="58014" y="403306"/>
                </a:lnTo>
                <a:close/>
                <a:moveTo>
                  <a:pt x="6588578" y="0"/>
                </a:moveTo>
                <a:cubicBezTo>
                  <a:pt x="6654558" y="0"/>
                  <a:pt x="6712807" y="11444"/>
                  <a:pt x="6763323" y="34331"/>
                </a:cubicBezTo>
                <a:cubicBezTo>
                  <a:pt x="6813840" y="57218"/>
                  <a:pt x="6853427" y="89590"/>
                  <a:pt x="6882088" y="131446"/>
                </a:cubicBezTo>
                <a:cubicBezTo>
                  <a:pt x="6910748" y="173302"/>
                  <a:pt x="6925078" y="222685"/>
                  <a:pt x="6925078" y="279593"/>
                </a:cubicBezTo>
                <a:lnTo>
                  <a:pt x="6709198" y="279593"/>
                </a:lnTo>
                <a:cubicBezTo>
                  <a:pt x="6709198" y="256912"/>
                  <a:pt x="6704559" y="236912"/>
                  <a:pt x="6695281" y="219592"/>
                </a:cubicBezTo>
                <a:cubicBezTo>
                  <a:pt x="6686002" y="202272"/>
                  <a:pt x="6672084" y="188663"/>
                  <a:pt x="6653527" y="178766"/>
                </a:cubicBezTo>
                <a:cubicBezTo>
                  <a:pt x="6634970" y="168869"/>
                  <a:pt x="6611671" y="163921"/>
                  <a:pt x="6583629" y="163921"/>
                </a:cubicBezTo>
                <a:cubicBezTo>
                  <a:pt x="6556412" y="163921"/>
                  <a:pt x="6533525" y="168044"/>
                  <a:pt x="6514968" y="176292"/>
                </a:cubicBezTo>
                <a:cubicBezTo>
                  <a:pt x="6496411" y="184540"/>
                  <a:pt x="6482391" y="195571"/>
                  <a:pt x="6472906" y="209385"/>
                </a:cubicBezTo>
                <a:cubicBezTo>
                  <a:pt x="6463421" y="223200"/>
                  <a:pt x="6458679" y="238355"/>
                  <a:pt x="6458679" y="254850"/>
                </a:cubicBezTo>
                <a:cubicBezTo>
                  <a:pt x="6458679" y="268459"/>
                  <a:pt x="6462493" y="280727"/>
                  <a:pt x="6470122" y="291655"/>
                </a:cubicBezTo>
                <a:cubicBezTo>
                  <a:pt x="6477751" y="302583"/>
                  <a:pt x="6488679" y="312789"/>
                  <a:pt x="6502906" y="322274"/>
                </a:cubicBezTo>
                <a:cubicBezTo>
                  <a:pt x="6517133" y="331759"/>
                  <a:pt x="6534453" y="340831"/>
                  <a:pt x="6554866" y="349491"/>
                </a:cubicBezTo>
                <a:cubicBezTo>
                  <a:pt x="6575279" y="358151"/>
                  <a:pt x="6598269" y="366604"/>
                  <a:pt x="6623836" y="374852"/>
                </a:cubicBezTo>
                <a:cubicBezTo>
                  <a:pt x="6671672" y="390110"/>
                  <a:pt x="6714250" y="407121"/>
                  <a:pt x="6751570" y="425884"/>
                </a:cubicBezTo>
                <a:cubicBezTo>
                  <a:pt x="6788890" y="444647"/>
                  <a:pt x="6820438" y="465884"/>
                  <a:pt x="6846211" y="489596"/>
                </a:cubicBezTo>
                <a:cubicBezTo>
                  <a:pt x="6871984" y="513308"/>
                  <a:pt x="6891573" y="540216"/>
                  <a:pt x="6904975" y="570319"/>
                </a:cubicBezTo>
                <a:cubicBezTo>
                  <a:pt x="6918377" y="600423"/>
                  <a:pt x="6925078" y="634444"/>
                  <a:pt x="6925078" y="672383"/>
                </a:cubicBezTo>
                <a:cubicBezTo>
                  <a:pt x="6925078" y="712796"/>
                  <a:pt x="6917243" y="748673"/>
                  <a:pt x="6901573" y="780013"/>
                </a:cubicBezTo>
                <a:lnTo>
                  <a:pt x="6850669" y="840024"/>
                </a:lnTo>
                <a:lnTo>
                  <a:pt x="6318884" y="840024"/>
                </a:lnTo>
                <a:lnTo>
                  <a:pt x="6285403" y="811251"/>
                </a:lnTo>
                <a:cubicBezTo>
                  <a:pt x="6270918" y="795478"/>
                  <a:pt x="6258263" y="777952"/>
                  <a:pt x="6247438" y="758673"/>
                </a:cubicBezTo>
                <a:cubicBezTo>
                  <a:pt x="6225788" y="720115"/>
                  <a:pt x="6214963" y="674238"/>
                  <a:pt x="6214963" y="621042"/>
                </a:cubicBezTo>
                <a:lnTo>
                  <a:pt x="6432699" y="621042"/>
                </a:lnTo>
                <a:cubicBezTo>
                  <a:pt x="6432699" y="647434"/>
                  <a:pt x="6436205" y="669702"/>
                  <a:pt x="6443215" y="687847"/>
                </a:cubicBezTo>
                <a:cubicBezTo>
                  <a:pt x="6450225" y="705992"/>
                  <a:pt x="6460535" y="720528"/>
                  <a:pt x="6474143" y="731456"/>
                </a:cubicBezTo>
                <a:cubicBezTo>
                  <a:pt x="6487751" y="742384"/>
                  <a:pt x="6504453" y="750219"/>
                  <a:pt x="6524247" y="754961"/>
                </a:cubicBezTo>
                <a:cubicBezTo>
                  <a:pt x="6544041" y="759704"/>
                  <a:pt x="6566722" y="762075"/>
                  <a:pt x="6592289" y="762075"/>
                </a:cubicBezTo>
                <a:cubicBezTo>
                  <a:pt x="6619918" y="762075"/>
                  <a:pt x="6642187" y="758054"/>
                  <a:pt x="6659094" y="750013"/>
                </a:cubicBezTo>
                <a:cubicBezTo>
                  <a:pt x="6676002" y="741971"/>
                  <a:pt x="6688373" y="731250"/>
                  <a:pt x="6696209" y="717847"/>
                </a:cubicBezTo>
                <a:cubicBezTo>
                  <a:pt x="6704044" y="704445"/>
                  <a:pt x="6707961" y="689703"/>
                  <a:pt x="6707961" y="673620"/>
                </a:cubicBezTo>
                <a:cubicBezTo>
                  <a:pt x="6707961" y="659599"/>
                  <a:pt x="6705899" y="646918"/>
                  <a:pt x="6701776" y="635578"/>
                </a:cubicBezTo>
                <a:cubicBezTo>
                  <a:pt x="6697652" y="624238"/>
                  <a:pt x="6690023" y="613619"/>
                  <a:pt x="6678889" y="603722"/>
                </a:cubicBezTo>
                <a:cubicBezTo>
                  <a:pt x="6667754" y="593825"/>
                  <a:pt x="6651775" y="583825"/>
                  <a:pt x="6630950" y="573721"/>
                </a:cubicBezTo>
                <a:cubicBezTo>
                  <a:pt x="6610124" y="563618"/>
                  <a:pt x="6582805" y="552999"/>
                  <a:pt x="6548990" y="541865"/>
                </a:cubicBezTo>
                <a:cubicBezTo>
                  <a:pt x="6509401" y="528669"/>
                  <a:pt x="6471256" y="513720"/>
                  <a:pt x="6434555" y="497019"/>
                </a:cubicBezTo>
                <a:cubicBezTo>
                  <a:pt x="6397853" y="480318"/>
                  <a:pt x="6365069" y="460730"/>
                  <a:pt x="6336203" y="438255"/>
                </a:cubicBezTo>
                <a:cubicBezTo>
                  <a:pt x="6307336" y="415781"/>
                  <a:pt x="6284449" y="389388"/>
                  <a:pt x="6267542" y="359079"/>
                </a:cubicBezTo>
                <a:cubicBezTo>
                  <a:pt x="6250634" y="328769"/>
                  <a:pt x="6242180" y="293407"/>
                  <a:pt x="6242180" y="252994"/>
                </a:cubicBezTo>
                <a:cubicBezTo>
                  <a:pt x="6242180" y="214231"/>
                  <a:pt x="6250840" y="179282"/>
                  <a:pt x="6268160" y="148147"/>
                </a:cubicBezTo>
                <a:cubicBezTo>
                  <a:pt x="6285480" y="117013"/>
                  <a:pt x="6309708" y="90414"/>
                  <a:pt x="6340842" y="68352"/>
                </a:cubicBezTo>
                <a:cubicBezTo>
                  <a:pt x="6371976" y="46290"/>
                  <a:pt x="6408575" y="29382"/>
                  <a:pt x="6450637" y="17630"/>
                </a:cubicBezTo>
                <a:cubicBezTo>
                  <a:pt x="6492700" y="5877"/>
                  <a:pt x="6538680" y="0"/>
                  <a:pt x="6588578" y="0"/>
                </a:cubicBezTo>
                <a:close/>
              </a:path>
            </a:pathLst>
          </a:custGeom>
          <a:solidFill>
            <a:schemeClr val="accent1">
              <a:alpha val="1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0000" dirty="0">
              <a:solidFill>
                <a:schemeClr val="accent1">
                  <a:alpha val="10000"/>
                </a:schemeClr>
              </a:solidFill>
              <a:latin typeface="+mj-lt"/>
            </a:endParaRPr>
          </a:p>
        </p:txBody>
      </p:sp>
      <p:pic>
        <p:nvPicPr>
          <p:cNvPr id="26" name="图片 25" descr="天空中有许多云&#10;&#10;描述已自动生成">
            <a:extLst>
              <a:ext uri="{FF2B5EF4-FFF2-40B4-BE49-F238E27FC236}">
                <a16:creationId xmlns:a16="http://schemas.microsoft.com/office/drawing/2014/main" id="{E6A9CCAB-ED10-125F-DBA0-586EFAA15C46}"/>
              </a:ext>
            </a:extLst>
          </p:cNvPr>
          <p:cNvPicPr>
            <a:picLocks noChangeAspect="1"/>
          </p:cNvPicPr>
          <p:nvPr userDrawn="1"/>
        </p:nvPicPr>
        <p:blipFill>
          <a:blip r:embed="rId4">
            <a:alphaModFix/>
            <a:extLst>
              <a:ext uri="{28A0092B-C50C-407E-A947-70E740481C1C}">
                <a14:useLocalDpi xmlns:a14="http://schemas.microsoft.com/office/drawing/2010/main"/>
              </a:ext>
            </a:extLst>
          </a:blip>
          <a:srcRect r="29462" b="48587"/>
          <a:stretch>
            <a:fillRect/>
          </a:stretch>
        </p:blipFill>
        <p:spPr>
          <a:xfrm>
            <a:off x="6226079" y="4670626"/>
            <a:ext cx="5965921" cy="2187374"/>
          </a:xfrm>
          <a:custGeom>
            <a:avLst/>
            <a:gdLst>
              <a:gd name="connsiteX0" fmla="*/ 0 w 5965921"/>
              <a:gd name="connsiteY0" fmla="*/ 0 h 2187374"/>
              <a:gd name="connsiteX1" fmla="*/ 5965921 w 5965921"/>
              <a:gd name="connsiteY1" fmla="*/ 0 h 2187374"/>
              <a:gd name="connsiteX2" fmla="*/ 5965921 w 5965921"/>
              <a:gd name="connsiteY2" fmla="*/ 2187374 h 2187374"/>
              <a:gd name="connsiteX3" fmla="*/ 0 w 5965921"/>
              <a:gd name="connsiteY3" fmla="*/ 2187374 h 2187374"/>
            </a:gdLst>
            <a:ahLst/>
            <a:cxnLst>
              <a:cxn ang="0">
                <a:pos x="connsiteX0" y="connsiteY0"/>
              </a:cxn>
              <a:cxn ang="0">
                <a:pos x="connsiteX1" y="connsiteY1"/>
              </a:cxn>
              <a:cxn ang="0">
                <a:pos x="connsiteX2" y="connsiteY2"/>
              </a:cxn>
              <a:cxn ang="0">
                <a:pos x="connsiteX3" y="connsiteY3"/>
              </a:cxn>
            </a:cxnLst>
            <a:rect l="l" t="t" r="r" b="b"/>
            <a:pathLst>
              <a:path w="5965921" h="2187374">
                <a:moveTo>
                  <a:pt x="0" y="0"/>
                </a:moveTo>
                <a:lnTo>
                  <a:pt x="5965921" y="0"/>
                </a:lnTo>
                <a:lnTo>
                  <a:pt x="5965921" y="2187374"/>
                </a:lnTo>
                <a:lnTo>
                  <a:pt x="0" y="2187374"/>
                </a:lnTo>
                <a:close/>
              </a:path>
            </a:pathLst>
          </a:custGeom>
        </p:spPr>
      </p:pic>
      <p:sp>
        <p:nvSpPr>
          <p:cNvPr id="11" name="任意多边形: 形状 10">
            <a:extLst>
              <a:ext uri="{FF2B5EF4-FFF2-40B4-BE49-F238E27FC236}">
                <a16:creationId xmlns:a16="http://schemas.microsoft.com/office/drawing/2014/main" id="{DE13E1CA-B63E-EC27-B5AC-AEB11FA59E7B}"/>
              </a:ext>
            </a:extLst>
          </p:cNvPr>
          <p:cNvSpPr/>
          <p:nvPr userDrawn="1"/>
        </p:nvSpPr>
        <p:spPr>
          <a:xfrm>
            <a:off x="2315364" y="3886200"/>
            <a:ext cx="856368" cy="958850"/>
          </a:xfrm>
          <a:custGeom>
            <a:avLst/>
            <a:gdLst>
              <a:gd name="connsiteX0" fmla="*/ 507630 w 856368"/>
              <a:gd name="connsiteY0" fmla="*/ 0 h 958850"/>
              <a:gd name="connsiteX1" fmla="*/ 791451 w 856368"/>
              <a:gd name="connsiteY1" fmla="*/ 90012 h 958850"/>
              <a:gd name="connsiteX2" fmla="*/ 856368 w 856368"/>
              <a:gd name="connsiteY2" fmla="*/ 145623 h 958850"/>
              <a:gd name="connsiteX3" fmla="*/ 856368 w 856368"/>
              <a:gd name="connsiteY3" fmla="*/ 797562 h 958850"/>
              <a:gd name="connsiteX4" fmla="*/ 695080 w 856368"/>
              <a:gd name="connsiteY4" fmla="*/ 958850 h 958850"/>
              <a:gd name="connsiteX5" fmla="*/ 217695 w 856368"/>
              <a:gd name="connsiteY5" fmla="*/ 958850 h 958850"/>
              <a:gd name="connsiteX6" fmla="*/ 148682 w 856368"/>
              <a:gd name="connsiteY6" fmla="*/ 899731 h 958850"/>
              <a:gd name="connsiteX7" fmla="*/ 0 w 856368"/>
              <a:gd name="connsiteY7" fmla="*/ 527050 h 958850"/>
              <a:gd name="connsiteX8" fmla="*/ 507630 w 856368"/>
              <a:gd name="connsiteY8" fmla="*/ 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368" h="958850">
                <a:moveTo>
                  <a:pt x="507630" y="0"/>
                </a:moveTo>
                <a:cubicBezTo>
                  <a:pt x="612764" y="0"/>
                  <a:pt x="710432" y="33183"/>
                  <a:pt x="791451" y="90012"/>
                </a:cubicBezTo>
                <a:lnTo>
                  <a:pt x="856368" y="145623"/>
                </a:lnTo>
                <a:lnTo>
                  <a:pt x="856368" y="797562"/>
                </a:lnTo>
                <a:cubicBezTo>
                  <a:pt x="856368" y="886639"/>
                  <a:pt x="784157" y="958850"/>
                  <a:pt x="695080" y="958850"/>
                </a:cubicBezTo>
                <a:lnTo>
                  <a:pt x="217695" y="958850"/>
                </a:lnTo>
                <a:lnTo>
                  <a:pt x="148682" y="899731"/>
                </a:lnTo>
                <a:cubicBezTo>
                  <a:pt x="56819" y="804354"/>
                  <a:pt x="0" y="672591"/>
                  <a:pt x="0" y="527050"/>
                </a:cubicBezTo>
                <a:cubicBezTo>
                  <a:pt x="0" y="235968"/>
                  <a:pt x="227274" y="0"/>
                  <a:pt x="507630" y="0"/>
                </a:cubicBezTo>
                <a:close/>
              </a:path>
            </a:pathLst>
          </a:cu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dirty="0"/>
          </a:p>
        </p:txBody>
      </p:sp>
      <p:sp>
        <p:nvSpPr>
          <p:cNvPr id="21" name="任意多边形: 形状 20">
            <a:extLst>
              <a:ext uri="{FF2B5EF4-FFF2-40B4-BE49-F238E27FC236}">
                <a16:creationId xmlns:a16="http://schemas.microsoft.com/office/drawing/2014/main" id="{74C6CBDC-F2BA-A0DC-6296-9C4C73FF6F1B}"/>
              </a:ext>
            </a:extLst>
          </p:cNvPr>
          <p:cNvSpPr/>
          <p:nvPr userDrawn="1"/>
        </p:nvSpPr>
        <p:spPr>
          <a:xfrm>
            <a:off x="5071137" y="3886200"/>
            <a:ext cx="875576" cy="958850"/>
          </a:xfrm>
          <a:custGeom>
            <a:avLst/>
            <a:gdLst>
              <a:gd name="connsiteX0" fmla="*/ 507630 w 875576"/>
              <a:gd name="connsiteY0" fmla="*/ 0 h 958850"/>
              <a:gd name="connsiteX1" fmla="*/ 866579 w 875576"/>
              <a:gd name="connsiteY1" fmla="*/ 154369 h 958850"/>
              <a:gd name="connsiteX2" fmla="*/ 875576 w 875576"/>
              <a:gd name="connsiteY2" fmla="*/ 165692 h 958850"/>
              <a:gd name="connsiteX3" fmla="*/ 875576 w 875576"/>
              <a:gd name="connsiteY3" fmla="*/ 797562 h 958850"/>
              <a:gd name="connsiteX4" fmla="*/ 714288 w 875576"/>
              <a:gd name="connsiteY4" fmla="*/ 958850 h 958850"/>
              <a:gd name="connsiteX5" fmla="*/ 217695 w 875576"/>
              <a:gd name="connsiteY5" fmla="*/ 958850 h 958850"/>
              <a:gd name="connsiteX6" fmla="*/ 148682 w 875576"/>
              <a:gd name="connsiteY6" fmla="*/ 899731 h 958850"/>
              <a:gd name="connsiteX7" fmla="*/ 0 w 875576"/>
              <a:gd name="connsiteY7" fmla="*/ 527050 h 958850"/>
              <a:gd name="connsiteX8" fmla="*/ 507630 w 875576"/>
              <a:gd name="connsiteY8" fmla="*/ 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576" h="958850">
                <a:moveTo>
                  <a:pt x="507630" y="0"/>
                </a:moveTo>
                <a:cubicBezTo>
                  <a:pt x="647808" y="0"/>
                  <a:pt x="774716" y="58992"/>
                  <a:pt x="866579" y="154369"/>
                </a:cubicBezTo>
                <a:lnTo>
                  <a:pt x="875576" y="165692"/>
                </a:lnTo>
                <a:lnTo>
                  <a:pt x="875576" y="797562"/>
                </a:lnTo>
                <a:cubicBezTo>
                  <a:pt x="875576" y="886639"/>
                  <a:pt x="803365" y="958850"/>
                  <a:pt x="714288" y="958850"/>
                </a:cubicBezTo>
                <a:lnTo>
                  <a:pt x="217695" y="958850"/>
                </a:lnTo>
                <a:lnTo>
                  <a:pt x="148682" y="899731"/>
                </a:lnTo>
                <a:cubicBezTo>
                  <a:pt x="56819" y="804354"/>
                  <a:pt x="0" y="672591"/>
                  <a:pt x="0" y="527050"/>
                </a:cubicBezTo>
                <a:cubicBezTo>
                  <a:pt x="0" y="235968"/>
                  <a:pt x="227274" y="0"/>
                  <a:pt x="507630" y="0"/>
                </a:cubicBezTo>
                <a:close/>
              </a:path>
            </a:pathLst>
          </a:cu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dirty="0"/>
          </a:p>
        </p:txBody>
      </p:sp>
      <p:sp>
        <p:nvSpPr>
          <p:cNvPr id="23" name="任意多边形: 形状 22">
            <a:extLst>
              <a:ext uri="{FF2B5EF4-FFF2-40B4-BE49-F238E27FC236}">
                <a16:creationId xmlns:a16="http://schemas.microsoft.com/office/drawing/2014/main" id="{0FAC7511-0E2B-B09A-03B2-364AE1B13BEE}"/>
              </a:ext>
            </a:extLst>
          </p:cNvPr>
          <p:cNvSpPr/>
          <p:nvPr userDrawn="1"/>
        </p:nvSpPr>
        <p:spPr>
          <a:xfrm>
            <a:off x="7826910" y="3886200"/>
            <a:ext cx="894784" cy="958850"/>
          </a:xfrm>
          <a:custGeom>
            <a:avLst/>
            <a:gdLst>
              <a:gd name="connsiteX0" fmla="*/ 507630 w 894784"/>
              <a:gd name="connsiteY0" fmla="*/ 0 h 958850"/>
              <a:gd name="connsiteX1" fmla="*/ 866579 w 894784"/>
              <a:gd name="connsiteY1" fmla="*/ 154369 h 958850"/>
              <a:gd name="connsiteX2" fmla="*/ 894784 w 894784"/>
              <a:gd name="connsiteY2" fmla="*/ 189862 h 958850"/>
              <a:gd name="connsiteX3" fmla="*/ 894784 w 894784"/>
              <a:gd name="connsiteY3" fmla="*/ 797562 h 958850"/>
              <a:gd name="connsiteX4" fmla="*/ 733496 w 894784"/>
              <a:gd name="connsiteY4" fmla="*/ 958850 h 958850"/>
              <a:gd name="connsiteX5" fmla="*/ 217695 w 894784"/>
              <a:gd name="connsiteY5" fmla="*/ 958850 h 958850"/>
              <a:gd name="connsiteX6" fmla="*/ 148682 w 894784"/>
              <a:gd name="connsiteY6" fmla="*/ 899731 h 958850"/>
              <a:gd name="connsiteX7" fmla="*/ 0 w 894784"/>
              <a:gd name="connsiteY7" fmla="*/ 527050 h 958850"/>
              <a:gd name="connsiteX8" fmla="*/ 507630 w 894784"/>
              <a:gd name="connsiteY8" fmla="*/ 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784" h="958850">
                <a:moveTo>
                  <a:pt x="507630" y="0"/>
                </a:moveTo>
                <a:cubicBezTo>
                  <a:pt x="647808" y="0"/>
                  <a:pt x="774716" y="58992"/>
                  <a:pt x="866579" y="154369"/>
                </a:cubicBezTo>
                <a:lnTo>
                  <a:pt x="894784" y="189862"/>
                </a:lnTo>
                <a:lnTo>
                  <a:pt x="894784" y="797562"/>
                </a:lnTo>
                <a:cubicBezTo>
                  <a:pt x="894784" y="886639"/>
                  <a:pt x="822573" y="958850"/>
                  <a:pt x="733496" y="958850"/>
                </a:cubicBezTo>
                <a:lnTo>
                  <a:pt x="217695" y="958850"/>
                </a:lnTo>
                <a:lnTo>
                  <a:pt x="148682" y="899731"/>
                </a:lnTo>
                <a:cubicBezTo>
                  <a:pt x="56819" y="804354"/>
                  <a:pt x="0" y="672591"/>
                  <a:pt x="0" y="527050"/>
                </a:cubicBezTo>
                <a:cubicBezTo>
                  <a:pt x="0" y="235968"/>
                  <a:pt x="227274" y="0"/>
                  <a:pt x="507630" y="0"/>
                </a:cubicBezTo>
                <a:close/>
              </a:path>
            </a:pathLst>
          </a:cu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dirty="0"/>
          </a:p>
        </p:txBody>
      </p:sp>
      <p:sp>
        <p:nvSpPr>
          <p:cNvPr id="25" name="任意多边形: 形状 24">
            <a:extLst>
              <a:ext uri="{FF2B5EF4-FFF2-40B4-BE49-F238E27FC236}">
                <a16:creationId xmlns:a16="http://schemas.microsoft.com/office/drawing/2014/main" id="{E4BC8437-05BC-862B-3866-48EAFCF0AA89}"/>
              </a:ext>
            </a:extLst>
          </p:cNvPr>
          <p:cNvSpPr/>
          <p:nvPr userDrawn="1"/>
        </p:nvSpPr>
        <p:spPr>
          <a:xfrm>
            <a:off x="10582683" y="3886200"/>
            <a:ext cx="913992" cy="958850"/>
          </a:xfrm>
          <a:custGeom>
            <a:avLst/>
            <a:gdLst>
              <a:gd name="connsiteX0" fmla="*/ 507630 w 913992"/>
              <a:gd name="connsiteY0" fmla="*/ 0 h 958850"/>
              <a:gd name="connsiteX1" fmla="*/ 866578 w 913992"/>
              <a:gd name="connsiteY1" fmla="*/ 154369 h 958850"/>
              <a:gd name="connsiteX2" fmla="*/ 913992 w 913992"/>
              <a:gd name="connsiteY2" fmla="*/ 214033 h 958850"/>
              <a:gd name="connsiteX3" fmla="*/ 913992 w 913992"/>
              <a:gd name="connsiteY3" fmla="*/ 797562 h 958850"/>
              <a:gd name="connsiteX4" fmla="*/ 902488 w 913992"/>
              <a:gd name="connsiteY4" fmla="*/ 854543 h 958850"/>
              <a:gd name="connsiteX5" fmla="*/ 866578 w 913992"/>
              <a:gd name="connsiteY5" fmla="*/ 899731 h 958850"/>
              <a:gd name="connsiteX6" fmla="*/ 811398 w 913992"/>
              <a:gd name="connsiteY6" fmla="*/ 947000 h 958850"/>
              <a:gd name="connsiteX7" fmla="*/ 752704 w 913992"/>
              <a:gd name="connsiteY7" fmla="*/ 958850 h 958850"/>
              <a:gd name="connsiteX8" fmla="*/ 217695 w 913992"/>
              <a:gd name="connsiteY8" fmla="*/ 958850 h 958850"/>
              <a:gd name="connsiteX9" fmla="*/ 148682 w 913992"/>
              <a:gd name="connsiteY9" fmla="*/ 899731 h 958850"/>
              <a:gd name="connsiteX10" fmla="*/ 0 w 913992"/>
              <a:gd name="connsiteY10" fmla="*/ 527050 h 958850"/>
              <a:gd name="connsiteX11" fmla="*/ 507630 w 913992"/>
              <a:gd name="connsiteY11" fmla="*/ 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3992" h="958850">
                <a:moveTo>
                  <a:pt x="507630" y="0"/>
                </a:moveTo>
                <a:cubicBezTo>
                  <a:pt x="647808" y="0"/>
                  <a:pt x="774716" y="58992"/>
                  <a:pt x="866578" y="154369"/>
                </a:cubicBezTo>
                <a:lnTo>
                  <a:pt x="913992" y="214033"/>
                </a:lnTo>
                <a:lnTo>
                  <a:pt x="913992" y="797562"/>
                </a:lnTo>
                <a:lnTo>
                  <a:pt x="902488" y="854543"/>
                </a:lnTo>
                <a:lnTo>
                  <a:pt x="866578" y="899731"/>
                </a:lnTo>
                <a:lnTo>
                  <a:pt x="811398" y="947000"/>
                </a:lnTo>
                <a:lnTo>
                  <a:pt x="752704" y="958850"/>
                </a:lnTo>
                <a:lnTo>
                  <a:pt x="217695" y="958850"/>
                </a:lnTo>
                <a:lnTo>
                  <a:pt x="148682" y="899731"/>
                </a:lnTo>
                <a:cubicBezTo>
                  <a:pt x="56819" y="804354"/>
                  <a:pt x="0" y="672591"/>
                  <a:pt x="0" y="527050"/>
                </a:cubicBezTo>
                <a:cubicBezTo>
                  <a:pt x="0" y="235968"/>
                  <a:pt x="227274" y="0"/>
                  <a:pt x="507630" y="0"/>
                </a:cubicBezTo>
                <a:close/>
              </a:path>
            </a:pathLst>
          </a:cu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dirty="0"/>
          </a:p>
        </p:txBody>
      </p:sp>
    </p:spTree>
    <p:extLst>
      <p:ext uri="{BB962C8B-B14F-4D97-AF65-F5344CB8AC3E}">
        <p14:creationId xmlns:p14="http://schemas.microsoft.com/office/powerpoint/2010/main" val="1528127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A341932C-3E64-3DCB-5B02-82574143A42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椭圆 6">
            <a:extLst>
              <a:ext uri="{FF2B5EF4-FFF2-40B4-BE49-F238E27FC236}">
                <a16:creationId xmlns:a16="http://schemas.microsoft.com/office/drawing/2014/main" id="{80ED46CC-238D-DC15-938C-828971F94857}"/>
              </a:ext>
            </a:extLst>
          </p:cNvPr>
          <p:cNvSpPr/>
          <p:nvPr userDrawn="1"/>
        </p:nvSpPr>
        <p:spPr>
          <a:xfrm>
            <a:off x="609600" y="1709010"/>
            <a:ext cx="3600000" cy="3600000"/>
          </a:xfrm>
          <a:prstGeom prst="ellipse">
            <a:avLst/>
          </a:prstGeom>
          <a:gradFill flip="none" rotWithShape="1">
            <a:gsLst>
              <a:gs pos="27000">
                <a:schemeClr val="accent1">
                  <a:lumMod val="20000"/>
                  <a:lumOff val="80000"/>
                  <a:alpha val="0"/>
                </a:schemeClr>
              </a:gs>
              <a:gs pos="100000">
                <a:schemeClr val="accent1"/>
              </a:gs>
            </a:gsLst>
            <a:lin ang="13500000" scaled="1"/>
            <a:tileRect/>
          </a:gradFill>
          <a:ln w="9525">
            <a:gradFill flip="none" rotWithShape="1">
              <a:gsLst>
                <a:gs pos="0">
                  <a:schemeClr val="bg1"/>
                </a:gs>
                <a:gs pos="57000">
                  <a:schemeClr val="accent1">
                    <a:alpha val="0"/>
                  </a:schemeClr>
                </a:gs>
                <a:gs pos="100000">
                  <a:schemeClr val="bg1">
                    <a:alpha val="4000"/>
                  </a:schemeClr>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椭圆 8">
            <a:extLst>
              <a:ext uri="{FF2B5EF4-FFF2-40B4-BE49-F238E27FC236}">
                <a16:creationId xmlns:a16="http://schemas.microsoft.com/office/drawing/2014/main" id="{BA4D96A1-8323-146E-796F-1E91732C784E}"/>
              </a:ext>
            </a:extLst>
          </p:cNvPr>
          <p:cNvSpPr/>
          <p:nvPr userDrawn="1"/>
        </p:nvSpPr>
        <p:spPr>
          <a:xfrm flipH="1" flipV="1">
            <a:off x="7982402" y="1709010"/>
            <a:ext cx="3600000" cy="3600000"/>
          </a:xfrm>
          <a:prstGeom prst="ellipse">
            <a:avLst/>
          </a:prstGeom>
          <a:gradFill flip="none" rotWithShape="1">
            <a:gsLst>
              <a:gs pos="27000">
                <a:schemeClr val="accent1">
                  <a:lumMod val="20000"/>
                  <a:lumOff val="80000"/>
                  <a:alpha val="0"/>
                </a:schemeClr>
              </a:gs>
              <a:gs pos="100000">
                <a:schemeClr val="accent1"/>
              </a:gs>
            </a:gsLst>
            <a:lin ang="13500000" scaled="1"/>
            <a:tileRect/>
          </a:gradFill>
          <a:ln w="9525">
            <a:gradFill flip="none" rotWithShape="1">
              <a:gsLst>
                <a:gs pos="0">
                  <a:schemeClr val="bg1"/>
                </a:gs>
                <a:gs pos="57000">
                  <a:schemeClr val="accent1">
                    <a:alpha val="0"/>
                  </a:schemeClr>
                </a:gs>
                <a:gs pos="100000">
                  <a:schemeClr val="bg1">
                    <a:alpha val="4000"/>
                  </a:schemeClr>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文本占位符 3">
            <a:extLst>
              <a:ext uri="{FF2B5EF4-FFF2-40B4-BE49-F238E27FC236}">
                <a16:creationId xmlns:a16="http://schemas.microsoft.com/office/drawing/2014/main" id="{B5788B2F-1474-A2A3-FC39-7304C06766F6}"/>
              </a:ext>
            </a:extLst>
          </p:cNvPr>
          <p:cNvSpPr>
            <a:spLocks noGrp="1"/>
          </p:cNvSpPr>
          <p:nvPr>
            <p:ph type="body" sz="quarter" idx="11" hasCustomPrompt="1"/>
          </p:nvPr>
        </p:nvSpPr>
        <p:spPr>
          <a:xfrm>
            <a:off x="609600" y="2505600"/>
            <a:ext cx="10972800" cy="1846800"/>
          </a:xfrm>
          <a:prstGeom prst="rect">
            <a:avLst/>
          </a:prstGeom>
        </p:spPr>
        <p:txBody>
          <a:bodyPr anchor="ctr">
            <a:noAutofit/>
          </a:bodyPr>
          <a:lstStyle>
            <a:lvl1pPr marL="0" indent="0" algn="ctr" defTabSz="914400" rtl="0" eaLnBrk="1" latinLnBrk="0" hangingPunct="1">
              <a:lnSpc>
                <a:spcPct val="120000"/>
              </a:lnSpc>
              <a:spcBef>
                <a:spcPts val="1000"/>
              </a:spcBef>
              <a:buFont typeface="Arial" panose="020B0604020202020204" pitchFamily="34" charset="0"/>
              <a:buNone/>
              <a:defRPr lang="zh-CN" altLang="en-US" sz="6000" kern="1200" dirty="0" smtClean="0">
                <a:solidFill>
                  <a:schemeClr val="accent2">
                    <a:lumMod val="75000"/>
                  </a:schemeClr>
                </a:solidFill>
                <a:latin typeface="+mj-ea"/>
                <a:ea typeface="+mj-ea"/>
                <a:cs typeface="+mn-cs"/>
              </a:defRPr>
            </a:lvl1pPr>
            <a:lvl2pPr marL="0" indent="0" algn="ctr" defTabSz="914400" rtl="0" eaLnBrk="1" latinLnBrk="0" hangingPunct="1">
              <a:lnSpc>
                <a:spcPct val="120000"/>
              </a:lnSpc>
              <a:spcBef>
                <a:spcPts val="1000"/>
              </a:spcBef>
              <a:buFont typeface="Arial" panose="020B0604020202020204" pitchFamily="34" charset="0"/>
              <a:buNone/>
              <a:defRPr lang="zh-CN" altLang="en-US" sz="6000" kern="1200" dirty="0" smtClean="0">
                <a:gradFill flip="none" rotWithShape="1">
                  <a:gsLst>
                    <a:gs pos="0">
                      <a:schemeClr val="accent2">
                        <a:lumMod val="50000"/>
                      </a:schemeClr>
                    </a:gs>
                    <a:gs pos="100000">
                      <a:schemeClr val="accent2">
                        <a:lumMod val="75000"/>
                      </a:schemeClr>
                    </a:gs>
                  </a:gsLst>
                  <a:path path="circle">
                    <a:fillToRect r="100000" b="100000"/>
                  </a:path>
                  <a:tileRect l="-100000" t="-100000"/>
                </a:gradFill>
                <a:latin typeface="+mj-ea"/>
                <a:ea typeface="+mj-ea"/>
                <a:cs typeface="+mn-cs"/>
              </a:defRPr>
            </a:lvl2pPr>
            <a:lvl3pPr marL="0" indent="0" algn="ctr" defTabSz="914400" rtl="0" eaLnBrk="1" latinLnBrk="0" hangingPunct="1">
              <a:lnSpc>
                <a:spcPct val="120000"/>
              </a:lnSpc>
              <a:spcBef>
                <a:spcPts val="1000"/>
              </a:spcBef>
              <a:buFont typeface="Arial" panose="020B0604020202020204" pitchFamily="34" charset="0"/>
              <a:buNone/>
              <a:defRPr lang="zh-CN" altLang="en-US" sz="6000" kern="1200" dirty="0" smtClean="0">
                <a:gradFill flip="none" rotWithShape="1">
                  <a:gsLst>
                    <a:gs pos="0">
                      <a:schemeClr val="accent2">
                        <a:lumMod val="50000"/>
                      </a:schemeClr>
                    </a:gs>
                    <a:gs pos="100000">
                      <a:schemeClr val="accent2">
                        <a:lumMod val="75000"/>
                      </a:schemeClr>
                    </a:gs>
                  </a:gsLst>
                  <a:path path="circle">
                    <a:fillToRect r="100000" b="100000"/>
                  </a:path>
                  <a:tileRect l="-100000" t="-100000"/>
                </a:gradFill>
                <a:latin typeface="+mj-ea"/>
                <a:ea typeface="+mj-ea"/>
                <a:cs typeface="+mn-cs"/>
              </a:defRPr>
            </a:lvl3pPr>
            <a:lvl4pPr marL="0" indent="0" algn="ctr" defTabSz="914400" rtl="0" eaLnBrk="1" latinLnBrk="0" hangingPunct="1">
              <a:lnSpc>
                <a:spcPct val="120000"/>
              </a:lnSpc>
              <a:spcBef>
                <a:spcPts val="1000"/>
              </a:spcBef>
              <a:buFont typeface="Arial" panose="020B0604020202020204" pitchFamily="34" charset="0"/>
              <a:buNone/>
              <a:defRPr lang="zh-CN" altLang="en-US" sz="6000" kern="1200" dirty="0" smtClean="0">
                <a:gradFill flip="none" rotWithShape="1">
                  <a:gsLst>
                    <a:gs pos="0">
                      <a:schemeClr val="accent2">
                        <a:lumMod val="50000"/>
                      </a:schemeClr>
                    </a:gs>
                    <a:gs pos="100000">
                      <a:schemeClr val="accent2">
                        <a:lumMod val="75000"/>
                      </a:schemeClr>
                    </a:gs>
                  </a:gsLst>
                  <a:path path="circle">
                    <a:fillToRect r="100000" b="100000"/>
                  </a:path>
                  <a:tileRect l="-100000" t="-100000"/>
                </a:gradFill>
                <a:latin typeface="+mj-ea"/>
                <a:ea typeface="+mj-ea"/>
                <a:cs typeface="+mn-cs"/>
              </a:defRPr>
            </a:lvl4pPr>
            <a:lvl5pPr marL="0" indent="0" algn="ctr" defTabSz="914400" rtl="0" eaLnBrk="1" latinLnBrk="0" hangingPunct="1">
              <a:lnSpc>
                <a:spcPct val="120000"/>
              </a:lnSpc>
              <a:spcBef>
                <a:spcPts val="1000"/>
              </a:spcBef>
              <a:buFont typeface="Arial" panose="020B0604020202020204" pitchFamily="34" charset="0"/>
              <a:buNone/>
              <a:defRPr lang="zh-CN" altLang="en-US" sz="6000" kern="1200" dirty="0" smtClean="0">
                <a:gradFill flip="none" rotWithShape="1">
                  <a:gsLst>
                    <a:gs pos="0">
                      <a:schemeClr val="accent2">
                        <a:lumMod val="50000"/>
                      </a:schemeClr>
                    </a:gs>
                    <a:gs pos="100000">
                      <a:schemeClr val="accent2">
                        <a:lumMod val="75000"/>
                      </a:schemeClr>
                    </a:gs>
                  </a:gsLst>
                  <a:path path="circle">
                    <a:fillToRect r="100000" b="100000"/>
                  </a:path>
                  <a:tileRect l="-100000" t="-100000"/>
                </a:gradFill>
                <a:latin typeface="+mj-ea"/>
                <a:ea typeface="+mj-ea"/>
                <a:cs typeface="+mn-cs"/>
              </a:defRPr>
            </a:lvl5pPr>
          </a:lstStyle>
          <a:p>
            <a:pPr lvl="0"/>
            <a:r>
              <a:rPr lang="zh-CN" altLang="en-US" dirty="0"/>
              <a:t>请在此输入页面标题</a:t>
            </a:r>
          </a:p>
        </p:txBody>
      </p:sp>
    </p:spTree>
    <p:extLst>
      <p:ext uri="{BB962C8B-B14F-4D97-AF65-F5344CB8AC3E}">
        <p14:creationId xmlns:p14="http://schemas.microsoft.com/office/powerpoint/2010/main" val="1203673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9868F0AB-B3A3-B4E6-B88D-8B9F3BC3DCB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5" name="文本框 24">
            <a:extLst>
              <a:ext uri="{FF2B5EF4-FFF2-40B4-BE49-F238E27FC236}">
                <a16:creationId xmlns:a16="http://schemas.microsoft.com/office/drawing/2014/main" id="{38873728-71AE-980D-3C7D-EF610DC8C31A}"/>
              </a:ext>
            </a:extLst>
          </p:cNvPr>
          <p:cNvSpPr txBox="1"/>
          <p:nvPr userDrawn="1">
            <p:custDataLst>
              <p:tags r:id="rId1"/>
            </p:custDataLst>
          </p:nvPr>
        </p:nvSpPr>
        <p:spPr>
          <a:xfrm>
            <a:off x="0" y="6017976"/>
            <a:ext cx="12192000" cy="840024"/>
          </a:xfrm>
          <a:custGeom>
            <a:avLst/>
            <a:gdLst>
              <a:gd name="connsiteX0" fmla="*/ 2954698 w 12192000"/>
              <a:gd name="connsiteY0" fmla="*/ 444132 h 840024"/>
              <a:gd name="connsiteX1" fmla="*/ 3326457 w 12192000"/>
              <a:gd name="connsiteY1" fmla="*/ 444132 h 840024"/>
              <a:gd name="connsiteX2" fmla="*/ 3326457 w 12192000"/>
              <a:gd name="connsiteY2" fmla="*/ 605577 h 840024"/>
              <a:gd name="connsiteX3" fmla="*/ 2954698 w 12192000"/>
              <a:gd name="connsiteY3" fmla="*/ 605577 h 840024"/>
              <a:gd name="connsiteX4" fmla="*/ 10464168 w 12192000"/>
              <a:gd name="connsiteY4" fmla="*/ 263684 h 840024"/>
              <a:gd name="connsiteX5" fmla="*/ 10367411 w 12192000"/>
              <a:gd name="connsiteY5" fmla="*/ 577123 h 840024"/>
              <a:gd name="connsiteX6" fmla="*/ 10561198 w 12192000"/>
              <a:gd name="connsiteY6" fmla="*/ 577123 h 840024"/>
              <a:gd name="connsiteX7" fmla="*/ 1596394 w 12192000"/>
              <a:gd name="connsiteY7" fmla="*/ 263684 h 840024"/>
              <a:gd name="connsiteX8" fmla="*/ 1499636 w 12192000"/>
              <a:gd name="connsiteY8" fmla="*/ 577123 h 840024"/>
              <a:gd name="connsiteX9" fmla="*/ 1693423 w 12192000"/>
              <a:gd name="connsiteY9" fmla="*/ 577123 h 840024"/>
              <a:gd name="connsiteX10" fmla="*/ 11185553 w 12192000"/>
              <a:gd name="connsiteY10" fmla="*/ 180003 h 840024"/>
              <a:gd name="connsiteX11" fmla="*/ 11185553 w 12192000"/>
              <a:gd name="connsiteY11" fmla="*/ 427430 h 840024"/>
              <a:gd name="connsiteX12" fmla="*/ 11322875 w 12192000"/>
              <a:gd name="connsiteY12" fmla="*/ 427430 h 840024"/>
              <a:gd name="connsiteX13" fmla="*/ 11391536 w 12192000"/>
              <a:gd name="connsiteY13" fmla="*/ 412585 h 840024"/>
              <a:gd name="connsiteX14" fmla="*/ 11432671 w 12192000"/>
              <a:gd name="connsiteY14" fmla="*/ 370213 h 840024"/>
              <a:gd name="connsiteX15" fmla="*/ 11446588 w 12192000"/>
              <a:gd name="connsiteY15" fmla="*/ 304335 h 840024"/>
              <a:gd name="connsiteX16" fmla="*/ 11432361 w 12192000"/>
              <a:gd name="connsiteY16" fmla="*/ 237530 h 840024"/>
              <a:gd name="connsiteX17" fmla="*/ 11390608 w 12192000"/>
              <a:gd name="connsiteY17" fmla="*/ 194849 h 840024"/>
              <a:gd name="connsiteX18" fmla="*/ 11322875 w 12192000"/>
              <a:gd name="connsiteY18" fmla="*/ 180003 h 840024"/>
              <a:gd name="connsiteX19" fmla="*/ 5308629 w 12192000"/>
              <a:gd name="connsiteY19" fmla="*/ 180003 h 840024"/>
              <a:gd name="connsiteX20" fmla="*/ 5308629 w 12192000"/>
              <a:gd name="connsiteY20" fmla="*/ 745992 h 840024"/>
              <a:gd name="connsiteX21" fmla="*/ 5384094 w 12192000"/>
              <a:gd name="connsiteY21" fmla="*/ 745992 h 840024"/>
              <a:gd name="connsiteX22" fmla="*/ 5488941 w 12192000"/>
              <a:gd name="connsiteY22" fmla="*/ 716301 h 840024"/>
              <a:gd name="connsiteX23" fmla="*/ 5554509 w 12192000"/>
              <a:gd name="connsiteY23" fmla="*/ 627537 h 840024"/>
              <a:gd name="connsiteX24" fmla="*/ 5577086 w 12192000"/>
              <a:gd name="connsiteY24" fmla="*/ 481864 h 840024"/>
              <a:gd name="connsiteX25" fmla="*/ 5577086 w 12192000"/>
              <a:gd name="connsiteY25" fmla="*/ 442894 h 840024"/>
              <a:gd name="connsiteX26" fmla="*/ 5564407 w 12192000"/>
              <a:gd name="connsiteY26" fmla="*/ 328769 h 840024"/>
              <a:gd name="connsiteX27" fmla="*/ 5526983 w 12192000"/>
              <a:gd name="connsiteY27" fmla="*/ 246499 h 840024"/>
              <a:gd name="connsiteX28" fmla="*/ 5465436 w 12192000"/>
              <a:gd name="connsiteY28" fmla="*/ 196705 h 840024"/>
              <a:gd name="connsiteX29" fmla="*/ 5381001 w 12192000"/>
              <a:gd name="connsiteY29" fmla="*/ 180003 h 840024"/>
              <a:gd name="connsiteX30" fmla="*/ 2317779 w 12192000"/>
              <a:gd name="connsiteY30" fmla="*/ 180003 h 840024"/>
              <a:gd name="connsiteX31" fmla="*/ 2317779 w 12192000"/>
              <a:gd name="connsiteY31" fmla="*/ 427430 h 840024"/>
              <a:gd name="connsiteX32" fmla="*/ 2455100 w 12192000"/>
              <a:gd name="connsiteY32" fmla="*/ 427430 h 840024"/>
              <a:gd name="connsiteX33" fmla="*/ 2523761 w 12192000"/>
              <a:gd name="connsiteY33" fmla="*/ 412585 h 840024"/>
              <a:gd name="connsiteX34" fmla="*/ 2564896 w 12192000"/>
              <a:gd name="connsiteY34" fmla="*/ 370213 h 840024"/>
              <a:gd name="connsiteX35" fmla="*/ 2578814 w 12192000"/>
              <a:gd name="connsiteY35" fmla="*/ 304335 h 840024"/>
              <a:gd name="connsiteX36" fmla="*/ 2564587 w 12192000"/>
              <a:gd name="connsiteY36" fmla="*/ 237530 h 840024"/>
              <a:gd name="connsiteX37" fmla="*/ 2522833 w 12192000"/>
              <a:gd name="connsiteY37" fmla="*/ 194849 h 840024"/>
              <a:gd name="connsiteX38" fmla="*/ 2455100 w 12192000"/>
              <a:gd name="connsiteY38" fmla="*/ 180003 h 840024"/>
              <a:gd name="connsiteX39" fmla="*/ 11725976 w 12192000"/>
              <a:gd name="connsiteY39" fmla="*/ 12372 h 840024"/>
              <a:gd name="connsiteX40" fmla="*/ 11960413 w 12192000"/>
              <a:gd name="connsiteY40" fmla="*/ 12372 h 840024"/>
              <a:gd name="connsiteX41" fmla="*/ 12126189 w 12192000"/>
              <a:gd name="connsiteY41" fmla="*/ 403306 h 840024"/>
              <a:gd name="connsiteX42" fmla="*/ 12192000 w 12192000"/>
              <a:gd name="connsiteY42" fmla="*/ 248687 h 840024"/>
              <a:gd name="connsiteX43" fmla="*/ 12192000 w 12192000"/>
              <a:gd name="connsiteY43" fmla="*/ 840024 h 840024"/>
              <a:gd name="connsiteX44" fmla="*/ 12016084 w 12192000"/>
              <a:gd name="connsiteY44" fmla="*/ 840024 h 840024"/>
              <a:gd name="connsiteX45" fmla="*/ 12016084 w 12192000"/>
              <a:gd name="connsiteY45" fmla="*/ 589495 h 840024"/>
              <a:gd name="connsiteX46" fmla="*/ 10968436 w 12192000"/>
              <a:gd name="connsiteY46" fmla="*/ 12372 h 840024"/>
              <a:gd name="connsiteX47" fmla="*/ 11322875 w 12192000"/>
              <a:gd name="connsiteY47" fmla="*/ 12372 h 840024"/>
              <a:gd name="connsiteX48" fmla="*/ 11503496 w 12192000"/>
              <a:gd name="connsiteY48" fmla="*/ 43300 h 840024"/>
              <a:gd name="connsiteX49" fmla="*/ 11621952 w 12192000"/>
              <a:gd name="connsiteY49" fmla="*/ 134848 h 840024"/>
              <a:gd name="connsiteX50" fmla="*/ 11663705 w 12192000"/>
              <a:gd name="connsiteY50" fmla="*/ 284541 h 840024"/>
              <a:gd name="connsiteX51" fmla="*/ 11639581 w 12192000"/>
              <a:gd name="connsiteY51" fmla="*/ 413822 h 840024"/>
              <a:gd name="connsiteX52" fmla="*/ 11572467 w 12192000"/>
              <a:gd name="connsiteY52" fmla="*/ 499493 h 840024"/>
              <a:gd name="connsiteX53" fmla="*/ 11525996 w 12192000"/>
              <a:gd name="connsiteY53" fmla="*/ 530190 h 840024"/>
              <a:gd name="connsiteX54" fmla="*/ 11505838 w 12192000"/>
              <a:gd name="connsiteY54" fmla="*/ 539496 h 840024"/>
              <a:gd name="connsiteX55" fmla="*/ 11661103 w 12192000"/>
              <a:gd name="connsiteY55" fmla="*/ 840024 h 840024"/>
              <a:gd name="connsiteX56" fmla="*/ 11424943 w 12192000"/>
              <a:gd name="connsiteY56" fmla="*/ 840024 h 840024"/>
              <a:gd name="connsiteX57" fmla="*/ 11302462 w 12192000"/>
              <a:gd name="connsiteY57" fmla="*/ 595062 h 840024"/>
              <a:gd name="connsiteX58" fmla="*/ 11185553 w 12192000"/>
              <a:gd name="connsiteY58" fmla="*/ 595062 h 840024"/>
              <a:gd name="connsiteX59" fmla="*/ 11185553 w 12192000"/>
              <a:gd name="connsiteY59" fmla="*/ 840024 h 840024"/>
              <a:gd name="connsiteX60" fmla="*/ 10968436 w 12192000"/>
              <a:gd name="connsiteY60" fmla="*/ 840024 h 840024"/>
              <a:gd name="connsiteX61" fmla="*/ 10361459 w 12192000"/>
              <a:gd name="connsiteY61" fmla="*/ 12372 h 840024"/>
              <a:gd name="connsiteX62" fmla="*/ 10416512 w 12192000"/>
              <a:gd name="connsiteY62" fmla="*/ 12372 h 840024"/>
              <a:gd name="connsiteX63" fmla="*/ 10509297 w 12192000"/>
              <a:gd name="connsiteY63" fmla="*/ 12372 h 840024"/>
              <a:gd name="connsiteX64" fmla="*/ 10566205 w 12192000"/>
              <a:gd name="connsiteY64" fmla="*/ 12372 h 840024"/>
              <a:gd name="connsiteX65" fmla="*/ 10872027 w 12192000"/>
              <a:gd name="connsiteY65" fmla="*/ 840024 h 840024"/>
              <a:gd name="connsiteX66" fmla="*/ 10642583 w 12192000"/>
              <a:gd name="connsiteY66" fmla="*/ 840024 h 840024"/>
              <a:gd name="connsiteX67" fmla="*/ 10613090 w 12192000"/>
              <a:gd name="connsiteY67" fmla="*/ 744755 h 840024"/>
              <a:gd name="connsiteX68" fmla="*/ 10315663 w 12192000"/>
              <a:gd name="connsiteY68" fmla="*/ 744755 h 840024"/>
              <a:gd name="connsiteX69" fmla="*/ 10286254 w 12192000"/>
              <a:gd name="connsiteY69" fmla="*/ 840024 h 840024"/>
              <a:gd name="connsiteX70" fmla="*/ 10057342 w 12192000"/>
              <a:gd name="connsiteY70" fmla="*/ 840024 h 840024"/>
              <a:gd name="connsiteX71" fmla="*/ 8987236 w 12192000"/>
              <a:gd name="connsiteY71" fmla="*/ 12372 h 840024"/>
              <a:gd name="connsiteX72" fmla="*/ 9094867 w 12192000"/>
              <a:gd name="connsiteY72" fmla="*/ 12372 h 840024"/>
              <a:gd name="connsiteX73" fmla="*/ 9170332 w 12192000"/>
              <a:gd name="connsiteY73" fmla="*/ 12372 h 840024"/>
              <a:gd name="connsiteX74" fmla="*/ 9271777 w 12192000"/>
              <a:gd name="connsiteY74" fmla="*/ 12372 h 840024"/>
              <a:gd name="connsiteX75" fmla="*/ 9472811 w 12192000"/>
              <a:gd name="connsiteY75" fmla="*/ 638980 h 840024"/>
              <a:gd name="connsiteX76" fmla="*/ 9673845 w 12192000"/>
              <a:gd name="connsiteY76" fmla="*/ 12372 h 840024"/>
              <a:gd name="connsiteX77" fmla="*/ 9775290 w 12192000"/>
              <a:gd name="connsiteY77" fmla="*/ 12372 h 840024"/>
              <a:gd name="connsiteX78" fmla="*/ 9850755 w 12192000"/>
              <a:gd name="connsiteY78" fmla="*/ 12372 h 840024"/>
              <a:gd name="connsiteX79" fmla="*/ 9959005 w 12192000"/>
              <a:gd name="connsiteY79" fmla="*/ 12372 h 840024"/>
              <a:gd name="connsiteX80" fmla="*/ 9959005 w 12192000"/>
              <a:gd name="connsiteY80" fmla="*/ 840024 h 840024"/>
              <a:gd name="connsiteX81" fmla="*/ 9741269 w 12192000"/>
              <a:gd name="connsiteY81" fmla="*/ 840024 h 840024"/>
              <a:gd name="connsiteX82" fmla="*/ 9741269 w 12192000"/>
              <a:gd name="connsiteY82" fmla="*/ 702692 h 840024"/>
              <a:gd name="connsiteX83" fmla="*/ 9762496 w 12192000"/>
              <a:gd name="connsiteY83" fmla="*/ 271979 h 840024"/>
              <a:gd name="connsiteX84" fmla="*/ 9569376 w 12192000"/>
              <a:gd name="connsiteY84" fmla="*/ 840024 h 840024"/>
              <a:gd name="connsiteX85" fmla="*/ 9376246 w 12192000"/>
              <a:gd name="connsiteY85" fmla="*/ 840024 h 840024"/>
              <a:gd name="connsiteX86" fmla="*/ 9183126 w 12192000"/>
              <a:gd name="connsiteY86" fmla="*/ 271979 h 840024"/>
              <a:gd name="connsiteX87" fmla="*/ 9204353 w 12192000"/>
              <a:gd name="connsiteY87" fmla="*/ 702692 h 840024"/>
              <a:gd name="connsiteX88" fmla="*/ 9204353 w 12192000"/>
              <a:gd name="connsiteY88" fmla="*/ 840024 h 840024"/>
              <a:gd name="connsiteX89" fmla="*/ 8987236 w 12192000"/>
              <a:gd name="connsiteY89" fmla="*/ 840024 h 840024"/>
              <a:gd name="connsiteX90" fmla="*/ 7872811 w 12192000"/>
              <a:gd name="connsiteY90" fmla="*/ 12372 h 840024"/>
              <a:gd name="connsiteX91" fmla="*/ 7980442 w 12192000"/>
              <a:gd name="connsiteY91" fmla="*/ 12372 h 840024"/>
              <a:gd name="connsiteX92" fmla="*/ 8055907 w 12192000"/>
              <a:gd name="connsiteY92" fmla="*/ 12372 h 840024"/>
              <a:gd name="connsiteX93" fmla="*/ 8157352 w 12192000"/>
              <a:gd name="connsiteY93" fmla="*/ 12372 h 840024"/>
              <a:gd name="connsiteX94" fmla="*/ 8358386 w 12192000"/>
              <a:gd name="connsiteY94" fmla="*/ 638980 h 840024"/>
              <a:gd name="connsiteX95" fmla="*/ 8559420 w 12192000"/>
              <a:gd name="connsiteY95" fmla="*/ 12372 h 840024"/>
              <a:gd name="connsiteX96" fmla="*/ 8660865 w 12192000"/>
              <a:gd name="connsiteY96" fmla="*/ 12372 h 840024"/>
              <a:gd name="connsiteX97" fmla="*/ 8736330 w 12192000"/>
              <a:gd name="connsiteY97" fmla="*/ 12372 h 840024"/>
              <a:gd name="connsiteX98" fmla="*/ 8844580 w 12192000"/>
              <a:gd name="connsiteY98" fmla="*/ 12372 h 840024"/>
              <a:gd name="connsiteX99" fmla="*/ 8844580 w 12192000"/>
              <a:gd name="connsiteY99" fmla="*/ 840024 h 840024"/>
              <a:gd name="connsiteX100" fmla="*/ 8626844 w 12192000"/>
              <a:gd name="connsiteY100" fmla="*/ 840024 h 840024"/>
              <a:gd name="connsiteX101" fmla="*/ 8626844 w 12192000"/>
              <a:gd name="connsiteY101" fmla="*/ 702692 h 840024"/>
              <a:gd name="connsiteX102" fmla="*/ 8648071 w 12192000"/>
              <a:gd name="connsiteY102" fmla="*/ 271979 h 840024"/>
              <a:gd name="connsiteX103" fmla="*/ 8454951 w 12192000"/>
              <a:gd name="connsiteY103" fmla="*/ 840024 h 840024"/>
              <a:gd name="connsiteX104" fmla="*/ 8261821 w 12192000"/>
              <a:gd name="connsiteY104" fmla="*/ 840024 h 840024"/>
              <a:gd name="connsiteX105" fmla="*/ 8068701 w 12192000"/>
              <a:gd name="connsiteY105" fmla="*/ 271979 h 840024"/>
              <a:gd name="connsiteX106" fmla="*/ 8089928 w 12192000"/>
              <a:gd name="connsiteY106" fmla="*/ 702692 h 840024"/>
              <a:gd name="connsiteX107" fmla="*/ 8089928 w 12192000"/>
              <a:gd name="connsiteY107" fmla="*/ 840024 h 840024"/>
              <a:gd name="connsiteX108" fmla="*/ 7872811 w 12192000"/>
              <a:gd name="connsiteY108" fmla="*/ 840024 h 840024"/>
              <a:gd name="connsiteX109" fmla="*/ 7031518 w 12192000"/>
              <a:gd name="connsiteY109" fmla="*/ 12372 h 840024"/>
              <a:gd name="connsiteX110" fmla="*/ 7249254 w 12192000"/>
              <a:gd name="connsiteY110" fmla="*/ 12372 h 840024"/>
              <a:gd name="connsiteX111" fmla="*/ 7249254 w 12192000"/>
              <a:gd name="connsiteY111" fmla="*/ 600629 h 840024"/>
              <a:gd name="connsiteX112" fmla="*/ 7265337 w 12192000"/>
              <a:gd name="connsiteY112" fmla="*/ 691249 h 840024"/>
              <a:gd name="connsiteX113" fmla="*/ 7312348 w 12192000"/>
              <a:gd name="connsiteY113" fmla="*/ 742281 h 840024"/>
              <a:gd name="connsiteX114" fmla="*/ 7387194 w 12192000"/>
              <a:gd name="connsiteY114" fmla="*/ 758363 h 840024"/>
              <a:gd name="connsiteX115" fmla="*/ 7462041 w 12192000"/>
              <a:gd name="connsiteY115" fmla="*/ 742281 h 840024"/>
              <a:gd name="connsiteX116" fmla="*/ 7507815 w 12192000"/>
              <a:gd name="connsiteY116" fmla="*/ 691249 h 840024"/>
              <a:gd name="connsiteX117" fmla="*/ 7523279 w 12192000"/>
              <a:gd name="connsiteY117" fmla="*/ 600629 h 840024"/>
              <a:gd name="connsiteX118" fmla="*/ 7523279 w 12192000"/>
              <a:gd name="connsiteY118" fmla="*/ 12372 h 840024"/>
              <a:gd name="connsiteX119" fmla="*/ 7740396 w 12192000"/>
              <a:gd name="connsiteY119" fmla="*/ 12372 h 840024"/>
              <a:gd name="connsiteX120" fmla="*/ 7740396 w 12192000"/>
              <a:gd name="connsiteY120" fmla="*/ 600629 h 840024"/>
              <a:gd name="connsiteX121" fmla="*/ 7696478 w 12192000"/>
              <a:gd name="connsiteY121" fmla="*/ 778467 h 840024"/>
              <a:gd name="connsiteX122" fmla="*/ 7645591 w 12192000"/>
              <a:gd name="connsiteY122" fmla="*/ 840024 h 840024"/>
              <a:gd name="connsiteX123" fmla="*/ 7128147 w 12192000"/>
              <a:gd name="connsiteY123" fmla="*/ 840024 h 840024"/>
              <a:gd name="connsiteX124" fmla="*/ 7076364 w 12192000"/>
              <a:gd name="connsiteY124" fmla="*/ 778467 h 840024"/>
              <a:gd name="connsiteX125" fmla="*/ 7031518 w 12192000"/>
              <a:gd name="connsiteY125" fmla="*/ 600629 h 840024"/>
              <a:gd name="connsiteX126" fmla="*/ 5091511 w 12192000"/>
              <a:gd name="connsiteY126" fmla="*/ 12372 h 840024"/>
              <a:gd name="connsiteX127" fmla="*/ 5180585 w 12192000"/>
              <a:gd name="connsiteY127" fmla="*/ 12372 h 840024"/>
              <a:gd name="connsiteX128" fmla="*/ 5308629 w 12192000"/>
              <a:gd name="connsiteY128" fmla="*/ 12372 h 840024"/>
              <a:gd name="connsiteX129" fmla="*/ 5381001 w 12192000"/>
              <a:gd name="connsiteY129" fmla="*/ 12372 h 840024"/>
              <a:gd name="connsiteX130" fmla="*/ 5548942 w 12192000"/>
              <a:gd name="connsiteY130" fmla="*/ 43609 h 840024"/>
              <a:gd name="connsiteX131" fmla="*/ 5681315 w 12192000"/>
              <a:gd name="connsiteY131" fmla="*/ 132683 h 840024"/>
              <a:gd name="connsiteX132" fmla="*/ 5767914 w 12192000"/>
              <a:gd name="connsiteY132" fmla="*/ 269386 h 840024"/>
              <a:gd name="connsiteX133" fmla="*/ 5798533 w 12192000"/>
              <a:gd name="connsiteY133" fmla="*/ 444132 h 840024"/>
              <a:gd name="connsiteX134" fmla="*/ 5798533 w 12192000"/>
              <a:gd name="connsiteY134" fmla="*/ 481864 h 840024"/>
              <a:gd name="connsiteX135" fmla="*/ 5767914 w 12192000"/>
              <a:gd name="connsiteY135" fmla="*/ 656300 h 840024"/>
              <a:gd name="connsiteX136" fmla="*/ 5681624 w 12192000"/>
              <a:gd name="connsiteY136" fmla="*/ 793003 h 840024"/>
              <a:gd name="connsiteX137" fmla="*/ 5625613 w 12192000"/>
              <a:gd name="connsiteY137" fmla="*/ 840024 h 840024"/>
              <a:gd name="connsiteX138" fmla="*/ 5091511 w 12192000"/>
              <a:gd name="connsiteY138" fmla="*/ 840024 h 840024"/>
              <a:gd name="connsiteX139" fmla="*/ 4205686 w 12192000"/>
              <a:gd name="connsiteY139" fmla="*/ 12372 h 840024"/>
              <a:gd name="connsiteX140" fmla="*/ 4422805 w 12192000"/>
              <a:gd name="connsiteY140" fmla="*/ 12372 h 840024"/>
              <a:gd name="connsiteX141" fmla="*/ 4741365 w 12192000"/>
              <a:gd name="connsiteY141" fmla="*/ 572793 h 840024"/>
              <a:gd name="connsiteX142" fmla="*/ 4741365 w 12192000"/>
              <a:gd name="connsiteY142" fmla="*/ 12372 h 840024"/>
              <a:gd name="connsiteX143" fmla="*/ 4957864 w 12192000"/>
              <a:gd name="connsiteY143" fmla="*/ 12372 h 840024"/>
              <a:gd name="connsiteX144" fmla="*/ 4957864 w 12192000"/>
              <a:gd name="connsiteY144" fmla="*/ 840024 h 840024"/>
              <a:gd name="connsiteX145" fmla="*/ 4699881 w 12192000"/>
              <a:gd name="connsiteY145" fmla="*/ 840024 h 840024"/>
              <a:gd name="connsiteX146" fmla="*/ 4422805 w 12192000"/>
              <a:gd name="connsiteY146" fmla="*/ 352584 h 840024"/>
              <a:gd name="connsiteX147" fmla="*/ 4422805 w 12192000"/>
              <a:gd name="connsiteY147" fmla="*/ 840024 h 840024"/>
              <a:gd name="connsiteX148" fmla="*/ 4205686 w 12192000"/>
              <a:gd name="connsiteY148" fmla="*/ 840024 h 840024"/>
              <a:gd name="connsiteX149" fmla="*/ 3500837 w 12192000"/>
              <a:gd name="connsiteY149" fmla="*/ 12372 h 840024"/>
              <a:gd name="connsiteX150" fmla="*/ 3640633 w 12192000"/>
              <a:gd name="connsiteY150" fmla="*/ 12372 h 840024"/>
              <a:gd name="connsiteX151" fmla="*/ 3717954 w 12192000"/>
              <a:gd name="connsiteY151" fmla="*/ 12372 h 840024"/>
              <a:gd name="connsiteX152" fmla="*/ 4122497 w 12192000"/>
              <a:gd name="connsiteY152" fmla="*/ 12372 h 840024"/>
              <a:gd name="connsiteX153" fmla="*/ 4122497 w 12192000"/>
              <a:gd name="connsiteY153" fmla="*/ 180003 h 840024"/>
              <a:gd name="connsiteX154" fmla="*/ 3717954 w 12192000"/>
              <a:gd name="connsiteY154" fmla="*/ 180003 h 840024"/>
              <a:gd name="connsiteX155" fmla="*/ 3717954 w 12192000"/>
              <a:gd name="connsiteY155" fmla="*/ 369903 h 840024"/>
              <a:gd name="connsiteX156" fmla="*/ 4058784 w 12192000"/>
              <a:gd name="connsiteY156" fmla="*/ 369903 h 840024"/>
              <a:gd name="connsiteX157" fmla="*/ 4058784 w 12192000"/>
              <a:gd name="connsiteY157" fmla="*/ 531349 h 840024"/>
              <a:gd name="connsiteX158" fmla="*/ 3717954 w 12192000"/>
              <a:gd name="connsiteY158" fmla="*/ 531349 h 840024"/>
              <a:gd name="connsiteX159" fmla="*/ 3717954 w 12192000"/>
              <a:gd name="connsiteY159" fmla="*/ 745992 h 840024"/>
              <a:gd name="connsiteX160" fmla="*/ 4120641 w 12192000"/>
              <a:gd name="connsiteY160" fmla="*/ 745992 h 840024"/>
              <a:gd name="connsiteX161" fmla="*/ 4120641 w 12192000"/>
              <a:gd name="connsiteY161" fmla="*/ 840024 h 840024"/>
              <a:gd name="connsiteX162" fmla="*/ 3500837 w 12192000"/>
              <a:gd name="connsiteY162" fmla="*/ 840024 h 840024"/>
              <a:gd name="connsiteX163" fmla="*/ 2100661 w 12192000"/>
              <a:gd name="connsiteY163" fmla="*/ 12372 h 840024"/>
              <a:gd name="connsiteX164" fmla="*/ 2455100 w 12192000"/>
              <a:gd name="connsiteY164" fmla="*/ 12372 h 840024"/>
              <a:gd name="connsiteX165" fmla="*/ 2635722 w 12192000"/>
              <a:gd name="connsiteY165" fmla="*/ 43300 h 840024"/>
              <a:gd name="connsiteX166" fmla="*/ 2754177 w 12192000"/>
              <a:gd name="connsiteY166" fmla="*/ 134848 h 840024"/>
              <a:gd name="connsiteX167" fmla="*/ 2795931 w 12192000"/>
              <a:gd name="connsiteY167" fmla="*/ 284541 h 840024"/>
              <a:gd name="connsiteX168" fmla="*/ 2771806 w 12192000"/>
              <a:gd name="connsiteY168" fmla="*/ 413822 h 840024"/>
              <a:gd name="connsiteX169" fmla="*/ 2704692 w 12192000"/>
              <a:gd name="connsiteY169" fmla="*/ 499493 h 840024"/>
              <a:gd name="connsiteX170" fmla="*/ 2658223 w 12192000"/>
              <a:gd name="connsiteY170" fmla="*/ 530190 h 840024"/>
              <a:gd name="connsiteX171" fmla="*/ 2638065 w 12192000"/>
              <a:gd name="connsiteY171" fmla="*/ 539496 h 840024"/>
              <a:gd name="connsiteX172" fmla="*/ 2793330 w 12192000"/>
              <a:gd name="connsiteY172" fmla="*/ 840024 h 840024"/>
              <a:gd name="connsiteX173" fmla="*/ 2557170 w 12192000"/>
              <a:gd name="connsiteY173" fmla="*/ 840024 h 840024"/>
              <a:gd name="connsiteX174" fmla="*/ 2434688 w 12192000"/>
              <a:gd name="connsiteY174" fmla="*/ 595062 h 840024"/>
              <a:gd name="connsiteX175" fmla="*/ 2317779 w 12192000"/>
              <a:gd name="connsiteY175" fmla="*/ 595062 h 840024"/>
              <a:gd name="connsiteX176" fmla="*/ 2317779 w 12192000"/>
              <a:gd name="connsiteY176" fmla="*/ 840024 h 840024"/>
              <a:gd name="connsiteX177" fmla="*/ 2100661 w 12192000"/>
              <a:gd name="connsiteY177" fmla="*/ 840024 h 840024"/>
              <a:gd name="connsiteX178" fmla="*/ 1493684 w 12192000"/>
              <a:gd name="connsiteY178" fmla="*/ 12372 h 840024"/>
              <a:gd name="connsiteX179" fmla="*/ 1548737 w 12192000"/>
              <a:gd name="connsiteY179" fmla="*/ 12372 h 840024"/>
              <a:gd name="connsiteX180" fmla="*/ 1641522 w 12192000"/>
              <a:gd name="connsiteY180" fmla="*/ 12372 h 840024"/>
              <a:gd name="connsiteX181" fmla="*/ 1698430 w 12192000"/>
              <a:gd name="connsiteY181" fmla="*/ 12372 h 840024"/>
              <a:gd name="connsiteX182" fmla="*/ 2004252 w 12192000"/>
              <a:gd name="connsiteY182" fmla="*/ 840024 h 840024"/>
              <a:gd name="connsiteX183" fmla="*/ 1774809 w 12192000"/>
              <a:gd name="connsiteY183" fmla="*/ 840024 h 840024"/>
              <a:gd name="connsiteX184" fmla="*/ 1745317 w 12192000"/>
              <a:gd name="connsiteY184" fmla="*/ 744755 h 840024"/>
              <a:gd name="connsiteX185" fmla="*/ 1447889 w 12192000"/>
              <a:gd name="connsiteY185" fmla="*/ 744755 h 840024"/>
              <a:gd name="connsiteX186" fmla="*/ 1418480 w 12192000"/>
              <a:gd name="connsiteY186" fmla="*/ 840024 h 840024"/>
              <a:gd name="connsiteX187" fmla="*/ 1189568 w 12192000"/>
              <a:gd name="connsiteY187" fmla="*/ 840024 h 840024"/>
              <a:gd name="connsiteX188" fmla="*/ 529037 w 12192000"/>
              <a:gd name="connsiteY188" fmla="*/ 12372 h 840024"/>
              <a:gd name="connsiteX189" fmla="*/ 668833 w 12192000"/>
              <a:gd name="connsiteY189" fmla="*/ 12372 h 840024"/>
              <a:gd name="connsiteX190" fmla="*/ 746153 w 12192000"/>
              <a:gd name="connsiteY190" fmla="*/ 12372 h 840024"/>
              <a:gd name="connsiteX191" fmla="*/ 1150696 w 12192000"/>
              <a:gd name="connsiteY191" fmla="*/ 12372 h 840024"/>
              <a:gd name="connsiteX192" fmla="*/ 1150696 w 12192000"/>
              <a:gd name="connsiteY192" fmla="*/ 180003 h 840024"/>
              <a:gd name="connsiteX193" fmla="*/ 746153 w 12192000"/>
              <a:gd name="connsiteY193" fmla="*/ 180003 h 840024"/>
              <a:gd name="connsiteX194" fmla="*/ 746153 w 12192000"/>
              <a:gd name="connsiteY194" fmla="*/ 369903 h 840024"/>
              <a:gd name="connsiteX195" fmla="*/ 1086984 w 12192000"/>
              <a:gd name="connsiteY195" fmla="*/ 369903 h 840024"/>
              <a:gd name="connsiteX196" fmla="*/ 1086984 w 12192000"/>
              <a:gd name="connsiteY196" fmla="*/ 531349 h 840024"/>
              <a:gd name="connsiteX197" fmla="*/ 746153 w 12192000"/>
              <a:gd name="connsiteY197" fmla="*/ 531349 h 840024"/>
              <a:gd name="connsiteX198" fmla="*/ 746153 w 12192000"/>
              <a:gd name="connsiteY198" fmla="*/ 745992 h 840024"/>
              <a:gd name="connsiteX199" fmla="*/ 1148840 w 12192000"/>
              <a:gd name="connsiteY199" fmla="*/ 745992 h 840024"/>
              <a:gd name="connsiteX200" fmla="*/ 1148840 w 12192000"/>
              <a:gd name="connsiteY200" fmla="*/ 840024 h 840024"/>
              <a:gd name="connsiteX201" fmla="*/ 529037 w 12192000"/>
              <a:gd name="connsiteY201" fmla="*/ 840024 h 840024"/>
              <a:gd name="connsiteX202" fmla="*/ 224409 w 12192000"/>
              <a:gd name="connsiteY202" fmla="*/ 12372 h 840024"/>
              <a:gd name="connsiteX203" fmla="*/ 458227 w 12192000"/>
              <a:gd name="connsiteY203" fmla="*/ 12372 h 840024"/>
              <a:gd name="connsiteX204" fmla="*/ 168738 w 12192000"/>
              <a:gd name="connsiteY204" fmla="*/ 589495 h 840024"/>
              <a:gd name="connsiteX205" fmla="*/ 168738 w 12192000"/>
              <a:gd name="connsiteY205" fmla="*/ 840024 h 840024"/>
              <a:gd name="connsiteX206" fmla="*/ 0 w 12192000"/>
              <a:gd name="connsiteY206" fmla="*/ 840024 h 840024"/>
              <a:gd name="connsiteX207" fmla="*/ 0 w 12192000"/>
              <a:gd name="connsiteY207" fmla="*/ 266497 h 840024"/>
              <a:gd name="connsiteX208" fmla="*/ 58014 w 12192000"/>
              <a:gd name="connsiteY208" fmla="*/ 403306 h 840024"/>
              <a:gd name="connsiteX209" fmla="*/ 6588578 w 12192000"/>
              <a:gd name="connsiteY209" fmla="*/ 0 h 840024"/>
              <a:gd name="connsiteX210" fmla="*/ 6763323 w 12192000"/>
              <a:gd name="connsiteY210" fmla="*/ 34331 h 840024"/>
              <a:gd name="connsiteX211" fmla="*/ 6882088 w 12192000"/>
              <a:gd name="connsiteY211" fmla="*/ 131446 h 840024"/>
              <a:gd name="connsiteX212" fmla="*/ 6925078 w 12192000"/>
              <a:gd name="connsiteY212" fmla="*/ 279593 h 840024"/>
              <a:gd name="connsiteX213" fmla="*/ 6709198 w 12192000"/>
              <a:gd name="connsiteY213" fmla="*/ 279593 h 840024"/>
              <a:gd name="connsiteX214" fmla="*/ 6695281 w 12192000"/>
              <a:gd name="connsiteY214" fmla="*/ 219592 h 840024"/>
              <a:gd name="connsiteX215" fmla="*/ 6653527 w 12192000"/>
              <a:gd name="connsiteY215" fmla="*/ 178766 h 840024"/>
              <a:gd name="connsiteX216" fmla="*/ 6583629 w 12192000"/>
              <a:gd name="connsiteY216" fmla="*/ 163921 h 840024"/>
              <a:gd name="connsiteX217" fmla="*/ 6514968 w 12192000"/>
              <a:gd name="connsiteY217" fmla="*/ 176292 h 840024"/>
              <a:gd name="connsiteX218" fmla="*/ 6472906 w 12192000"/>
              <a:gd name="connsiteY218" fmla="*/ 209385 h 840024"/>
              <a:gd name="connsiteX219" fmla="*/ 6458679 w 12192000"/>
              <a:gd name="connsiteY219" fmla="*/ 254850 h 840024"/>
              <a:gd name="connsiteX220" fmla="*/ 6470122 w 12192000"/>
              <a:gd name="connsiteY220" fmla="*/ 291655 h 840024"/>
              <a:gd name="connsiteX221" fmla="*/ 6502906 w 12192000"/>
              <a:gd name="connsiteY221" fmla="*/ 322274 h 840024"/>
              <a:gd name="connsiteX222" fmla="*/ 6554866 w 12192000"/>
              <a:gd name="connsiteY222" fmla="*/ 349491 h 840024"/>
              <a:gd name="connsiteX223" fmla="*/ 6623836 w 12192000"/>
              <a:gd name="connsiteY223" fmla="*/ 374852 h 840024"/>
              <a:gd name="connsiteX224" fmla="*/ 6751570 w 12192000"/>
              <a:gd name="connsiteY224" fmla="*/ 425884 h 840024"/>
              <a:gd name="connsiteX225" fmla="*/ 6846211 w 12192000"/>
              <a:gd name="connsiteY225" fmla="*/ 489596 h 840024"/>
              <a:gd name="connsiteX226" fmla="*/ 6904975 w 12192000"/>
              <a:gd name="connsiteY226" fmla="*/ 570319 h 840024"/>
              <a:gd name="connsiteX227" fmla="*/ 6925078 w 12192000"/>
              <a:gd name="connsiteY227" fmla="*/ 672383 h 840024"/>
              <a:gd name="connsiteX228" fmla="*/ 6901573 w 12192000"/>
              <a:gd name="connsiteY228" fmla="*/ 780013 h 840024"/>
              <a:gd name="connsiteX229" fmla="*/ 6850669 w 12192000"/>
              <a:gd name="connsiteY229" fmla="*/ 840024 h 840024"/>
              <a:gd name="connsiteX230" fmla="*/ 6318884 w 12192000"/>
              <a:gd name="connsiteY230" fmla="*/ 840024 h 840024"/>
              <a:gd name="connsiteX231" fmla="*/ 6285403 w 12192000"/>
              <a:gd name="connsiteY231" fmla="*/ 811251 h 840024"/>
              <a:gd name="connsiteX232" fmla="*/ 6247438 w 12192000"/>
              <a:gd name="connsiteY232" fmla="*/ 758673 h 840024"/>
              <a:gd name="connsiteX233" fmla="*/ 6214963 w 12192000"/>
              <a:gd name="connsiteY233" fmla="*/ 621042 h 840024"/>
              <a:gd name="connsiteX234" fmla="*/ 6432699 w 12192000"/>
              <a:gd name="connsiteY234" fmla="*/ 621042 h 840024"/>
              <a:gd name="connsiteX235" fmla="*/ 6443215 w 12192000"/>
              <a:gd name="connsiteY235" fmla="*/ 687847 h 840024"/>
              <a:gd name="connsiteX236" fmla="*/ 6474143 w 12192000"/>
              <a:gd name="connsiteY236" fmla="*/ 731456 h 840024"/>
              <a:gd name="connsiteX237" fmla="*/ 6524247 w 12192000"/>
              <a:gd name="connsiteY237" fmla="*/ 754961 h 840024"/>
              <a:gd name="connsiteX238" fmla="*/ 6592289 w 12192000"/>
              <a:gd name="connsiteY238" fmla="*/ 762075 h 840024"/>
              <a:gd name="connsiteX239" fmla="*/ 6659094 w 12192000"/>
              <a:gd name="connsiteY239" fmla="*/ 750013 h 840024"/>
              <a:gd name="connsiteX240" fmla="*/ 6696209 w 12192000"/>
              <a:gd name="connsiteY240" fmla="*/ 717847 h 840024"/>
              <a:gd name="connsiteX241" fmla="*/ 6707961 w 12192000"/>
              <a:gd name="connsiteY241" fmla="*/ 673620 h 840024"/>
              <a:gd name="connsiteX242" fmla="*/ 6701776 w 12192000"/>
              <a:gd name="connsiteY242" fmla="*/ 635578 h 840024"/>
              <a:gd name="connsiteX243" fmla="*/ 6678889 w 12192000"/>
              <a:gd name="connsiteY243" fmla="*/ 603722 h 840024"/>
              <a:gd name="connsiteX244" fmla="*/ 6630950 w 12192000"/>
              <a:gd name="connsiteY244" fmla="*/ 573721 h 840024"/>
              <a:gd name="connsiteX245" fmla="*/ 6548990 w 12192000"/>
              <a:gd name="connsiteY245" fmla="*/ 541865 h 840024"/>
              <a:gd name="connsiteX246" fmla="*/ 6434555 w 12192000"/>
              <a:gd name="connsiteY246" fmla="*/ 497019 h 840024"/>
              <a:gd name="connsiteX247" fmla="*/ 6336203 w 12192000"/>
              <a:gd name="connsiteY247" fmla="*/ 438255 h 840024"/>
              <a:gd name="connsiteX248" fmla="*/ 6267542 w 12192000"/>
              <a:gd name="connsiteY248" fmla="*/ 359079 h 840024"/>
              <a:gd name="connsiteX249" fmla="*/ 6242180 w 12192000"/>
              <a:gd name="connsiteY249" fmla="*/ 252994 h 840024"/>
              <a:gd name="connsiteX250" fmla="*/ 6268160 w 12192000"/>
              <a:gd name="connsiteY250" fmla="*/ 148147 h 840024"/>
              <a:gd name="connsiteX251" fmla="*/ 6340842 w 12192000"/>
              <a:gd name="connsiteY251" fmla="*/ 68352 h 840024"/>
              <a:gd name="connsiteX252" fmla="*/ 6450637 w 12192000"/>
              <a:gd name="connsiteY252" fmla="*/ 17630 h 840024"/>
              <a:gd name="connsiteX253" fmla="*/ 6588578 w 12192000"/>
              <a:gd name="connsiteY253" fmla="*/ 0 h 8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2192000" h="840024">
                <a:moveTo>
                  <a:pt x="2954698" y="444132"/>
                </a:moveTo>
                <a:lnTo>
                  <a:pt x="3326457" y="444132"/>
                </a:lnTo>
                <a:lnTo>
                  <a:pt x="3326457" y="605577"/>
                </a:lnTo>
                <a:lnTo>
                  <a:pt x="2954698" y="605577"/>
                </a:lnTo>
                <a:close/>
                <a:moveTo>
                  <a:pt x="10464168" y="263684"/>
                </a:moveTo>
                <a:lnTo>
                  <a:pt x="10367411" y="577123"/>
                </a:lnTo>
                <a:lnTo>
                  <a:pt x="10561198" y="577123"/>
                </a:lnTo>
                <a:close/>
                <a:moveTo>
                  <a:pt x="1596394" y="263684"/>
                </a:moveTo>
                <a:lnTo>
                  <a:pt x="1499636" y="577123"/>
                </a:lnTo>
                <a:lnTo>
                  <a:pt x="1693423" y="577123"/>
                </a:lnTo>
                <a:close/>
                <a:moveTo>
                  <a:pt x="11185553" y="180003"/>
                </a:moveTo>
                <a:lnTo>
                  <a:pt x="11185553" y="427430"/>
                </a:lnTo>
                <a:lnTo>
                  <a:pt x="11322875" y="427430"/>
                </a:lnTo>
                <a:cubicBezTo>
                  <a:pt x="11350505" y="427430"/>
                  <a:pt x="11373392" y="422482"/>
                  <a:pt x="11391536" y="412585"/>
                </a:cubicBezTo>
                <a:cubicBezTo>
                  <a:pt x="11409680" y="402688"/>
                  <a:pt x="11423392" y="388564"/>
                  <a:pt x="11432671" y="370213"/>
                </a:cubicBezTo>
                <a:cubicBezTo>
                  <a:pt x="11441949" y="351862"/>
                  <a:pt x="11446588" y="329903"/>
                  <a:pt x="11446588" y="304335"/>
                </a:cubicBezTo>
                <a:cubicBezTo>
                  <a:pt x="11446588" y="278356"/>
                  <a:pt x="11441846" y="256087"/>
                  <a:pt x="11432361" y="237530"/>
                </a:cubicBezTo>
                <a:cubicBezTo>
                  <a:pt x="11422877" y="218973"/>
                  <a:pt x="11408959" y="204746"/>
                  <a:pt x="11390608" y="194849"/>
                </a:cubicBezTo>
                <a:cubicBezTo>
                  <a:pt x="11372257" y="184952"/>
                  <a:pt x="11349679" y="180003"/>
                  <a:pt x="11322875" y="180003"/>
                </a:cubicBezTo>
                <a:close/>
                <a:moveTo>
                  <a:pt x="5308629" y="180003"/>
                </a:moveTo>
                <a:lnTo>
                  <a:pt x="5308629" y="745992"/>
                </a:lnTo>
                <a:lnTo>
                  <a:pt x="5384094" y="745992"/>
                </a:lnTo>
                <a:cubicBezTo>
                  <a:pt x="5425332" y="745992"/>
                  <a:pt x="5460281" y="736095"/>
                  <a:pt x="5488941" y="716301"/>
                </a:cubicBezTo>
                <a:cubicBezTo>
                  <a:pt x="5517601" y="696507"/>
                  <a:pt x="5539457" y="666919"/>
                  <a:pt x="5554509" y="627537"/>
                </a:cubicBezTo>
                <a:cubicBezTo>
                  <a:pt x="5569562" y="588154"/>
                  <a:pt x="5577086" y="539597"/>
                  <a:pt x="5577086" y="481864"/>
                </a:cubicBezTo>
                <a:lnTo>
                  <a:pt x="5577086" y="442894"/>
                </a:lnTo>
                <a:cubicBezTo>
                  <a:pt x="5577086" y="399595"/>
                  <a:pt x="5572859" y="361553"/>
                  <a:pt x="5564407" y="328769"/>
                </a:cubicBezTo>
                <a:cubicBezTo>
                  <a:pt x="5555953" y="295985"/>
                  <a:pt x="5543479" y="268562"/>
                  <a:pt x="5526983" y="246499"/>
                </a:cubicBezTo>
                <a:cubicBezTo>
                  <a:pt x="5510487" y="224437"/>
                  <a:pt x="5489972" y="207839"/>
                  <a:pt x="5465436" y="196705"/>
                </a:cubicBezTo>
                <a:cubicBezTo>
                  <a:pt x="5440899" y="185571"/>
                  <a:pt x="5412754" y="180003"/>
                  <a:pt x="5381001" y="180003"/>
                </a:cubicBezTo>
                <a:close/>
                <a:moveTo>
                  <a:pt x="2317779" y="180003"/>
                </a:moveTo>
                <a:lnTo>
                  <a:pt x="2317779" y="427430"/>
                </a:lnTo>
                <a:lnTo>
                  <a:pt x="2455100" y="427430"/>
                </a:lnTo>
                <a:cubicBezTo>
                  <a:pt x="2482730" y="427430"/>
                  <a:pt x="2505617" y="422482"/>
                  <a:pt x="2523761" y="412585"/>
                </a:cubicBezTo>
                <a:cubicBezTo>
                  <a:pt x="2541906" y="402688"/>
                  <a:pt x="2555618" y="388564"/>
                  <a:pt x="2564896" y="370213"/>
                </a:cubicBezTo>
                <a:cubicBezTo>
                  <a:pt x="2574175" y="351862"/>
                  <a:pt x="2578814" y="329903"/>
                  <a:pt x="2578814" y="304335"/>
                </a:cubicBezTo>
                <a:cubicBezTo>
                  <a:pt x="2578814" y="278356"/>
                  <a:pt x="2574072" y="256087"/>
                  <a:pt x="2564587" y="237530"/>
                </a:cubicBezTo>
                <a:cubicBezTo>
                  <a:pt x="2555102" y="218973"/>
                  <a:pt x="2541184" y="204746"/>
                  <a:pt x="2522833" y="194849"/>
                </a:cubicBezTo>
                <a:cubicBezTo>
                  <a:pt x="2504483" y="184952"/>
                  <a:pt x="2481905" y="180003"/>
                  <a:pt x="2455100" y="180003"/>
                </a:cubicBezTo>
                <a:close/>
                <a:moveTo>
                  <a:pt x="11725976" y="12372"/>
                </a:moveTo>
                <a:lnTo>
                  <a:pt x="11960413" y="12372"/>
                </a:lnTo>
                <a:lnTo>
                  <a:pt x="12126189" y="403306"/>
                </a:lnTo>
                <a:lnTo>
                  <a:pt x="12192000" y="248687"/>
                </a:lnTo>
                <a:lnTo>
                  <a:pt x="12192000" y="840024"/>
                </a:lnTo>
                <a:lnTo>
                  <a:pt x="12016084" y="840024"/>
                </a:lnTo>
                <a:lnTo>
                  <a:pt x="12016084" y="589495"/>
                </a:lnTo>
                <a:close/>
                <a:moveTo>
                  <a:pt x="10968436" y="12372"/>
                </a:moveTo>
                <a:lnTo>
                  <a:pt x="11322875" y="12372"/>
                </a:lnTo>
                <a:cubicBezTo>
                  <a:pt x="11392154" y="12372"/>
                  <a:pt x="11452361" y="22681"/>
                  <a:pt x="11503496" y="43300"/>
                </a:cubicBezTo>
                <a:cubicBezTo>
                  <a:pt x="11554632" y="63919"/>
                  <a:pt x="11594117" y="94435"/>
                  <a:pt x="11621952" y="134848"/>
                </a:cubicBezTo>
                <a:cubicBezTo>
                  <a:pt x="11649788" y="175261"/>
                  <a:pt x="11663705" y="225159"/>
                  <a:pt x="11663705" y="284541"/>
                </a:cubicBezTo>
                <a:cubicBezTo>
                  <a:pt x="11663705" y="336088"/>
                  <a:pt x="11655664" y="379182"/>
                  <a:pt x="11639581" y="413822"/>
                </a:cubicBezTo>
                <a:cubicBezTo>
                  <a:pt x="11623498" y="448461"/>
                  <a:pt x="11601127" y="477019"/>
                  <a:pt x="11572467" y="499493"/>
                </a:cubicBezTo>
                <a:cubicBezTo>
                  <a:pt x="11558136" y="510730"/>
                  <a:pt x="11542646" y="520963"/>
                  <a:pt x="11525996" y="530190"/>
                </a:cubicBezTo>
                <a:lnTo>
                  <a:pt x="11505838" y="539496"/>
                </a:lnTo>
                <a:lnTo>
                  <a:pt x="11661103" y="840024"/>
                </a:lnTo>
                <a:lnTo>
                  <a:pt x="11424943" y="840024"/>
                </a:lnTo>
                <a:lnTo>
                  <a:pt x="11302462" y="595062"/>
                </a:lnTo>
                <a:lnTo>
                  <a:pt x="11185553" y="595062"/>
                </a:lnTo>
                <a:lnTo>
                  <a:pt x="11185553" y="840024"/>
                </a:lnTo>
                <a:lnTo>
                  <a:pt x="10968436" y="840024"/>
                </a:lnTo>
                <a:close/>
                <a:moveTo>
                  <a:pt x="10361459" y="12372"/>
                </a:moveTo>
                <a:lnTo>
                  <a:pt x="10416512" y="12372"/>
                </a:lnTo>
                <a:lnTo>
                  <a:pt x="10509297" y="12372"/>
                </a:lnTo>
                <a:lnTo>
                  <a:pt x="10566205" y="12372"/>
                </a:lnTo>
                <a:lnTo>
                  <a:pt x="10872027" y="840024"/>
                </a:lnTo>
                <a:lnTo>
                  <a:pt x="10642583" y="840024"/>
                </a:lnTo>
                <a:lnTo>
                  <a:pt x="10613090" y="744755"/>
                </a:lnTo>
                <a:lnTo>
                  <a:pt x="10315663" y="744755"/>
                </a:lnTo>
                <a:lnTo>
                  <a:pt x="10286254" y="840024"/>
                </a:lnTo>
                <a:lnTo>
                  <a:pt x="10057342" y="840024"/>
                </a:lnTo>
                <a:close/>
                <a:moveTo>
                  <a:pt x="8987236" y="12372"/>
                </a:moveTo>
                <a:lnTo>
                  <a:pt x="9094867" y="12372"/>
                </a:lnTo>
                <a:lnTo>
                  <a:pt x="9170332" y="12372"/>
                </a:lnTo>
                <a:lnTo>
                  <a:pt x="9271777" y="12372"/>
                </a:lnTo>
                <a:lnTo>
                  <a:pt x="9472811" y="638980"/>
                </a:lnTo>
                <a:lnTo>
                  <a:pt x="9673845" y="12372"/>
                </a:lnTo>
                <a:lnTo>
                  <a:pt x="9775290" y="12372"/>
                </a:lnTo>
                <a:lnTo>
                  <a:pt x="9850755" y="12372"/>
                </a:lnTo>
                <a:lnTo>
                  <a:pt x="9959005" y="12372"/>
                </a:lnTo>
                <a:lnTo>
                  <a:pt x="9959005" y="840024"/>
                </a:lnTo>
                <a:lnTo>
                  <a:pt x="9741269" y="840024"/>
                </a:lnTo>
                <a:lnTo>
                  <a:pt x="9741269" y="702692"/>
                </a:lnTo>
                <a:lnTo>
                  <a:pt x="9762496" y="271979"/>
                </a:lnTo>
                <a:lnTo>
                  <a:pt x="9569376" y="840024"/>
                </a:lnTo>
                <a:lnTo>
                  <a:pt x="9376246" y="840024"/>
                </a:lnTo>
                <a:lnTo>
                  <a:pt x="9183126" y="271979"/>
                </a:lnTo>
                <a:lnTo>
                  <a:pt x="9204353" y="702692"/>
                </a:lnTo>
                <a:lnTo>
                  <a:pt x="9204353" y="840024"/>
                </a:lnTo>
                <a:lnTo>
                  <a:pt x="8987236" y="840024"/>
                </a:lnTo>
                <a:close/>
                <a:moveTo>
                  <a:pt x="7872811" y="12372"/>
                </a:moveTo>
                <a:lnTo>
                  <a:pt x="7980442" y="12372"/>
                </a:lnTo>
                <a:lnTo>
                  <a:pt x="8055907" y="12372"/>
                </a:lnTo>
                <a:lnTo>
                  <a:pt x="8157352" y="12372"/>
                </a:lnTo>
                <a:lnTo>
                  <a:pt x="8358386" y="638980"/>
                </a:lnTo>
                <a:lnTo>
                  <a:pt x="8559420" y="12372"/>
                </a:lnTo>
                <a:lnTo>
                  <a:pt x="8660865" y="12372"/>
                </a:lnTo>
                <a:lnTo>
                  <a:pt x="8736330" y="12372"/>
                </a:lnTo>
                <a:lnTo>
                  <a:pt x="8844580" y="12372"/>
                </a:lnTo>
                <a:lnTo>
                  <a:pt x="8844580" y="840024"/>
                </a:lnTo>
                <a:lnTo>
                  <a:pt x="8626844" y="840024"/>
                </a:lnTo>
                <a:lnTo>
                  <a:pt x="8626844" y="702692"/>
                </a:lnTo>
                <a:lnTo>
                  <a:pt x="8648071" y="271979"/>
                </a:lnTo>
                <a:lnTo>
                  <a:pt x="8454951" y="840024"/>
                </a:lnTo>
                <a:lnTo>
                  <a:pt x="8261821" y="840024"/>
                </a:lnTo>
                <a:lnTo>
                  <a:pt x="8068701" y="271979"/>
                </a:lnTo>
                <a:lnTo>
                  <a:pt x="8089928" y="702692"/>
                </a:lnTo>
                <a:lnTo>
                  <a:pt x="8089928" y="840024"/>
                </a:lnTo>
                <a:lnTo>
                  <a:pt x="7872811" y="840024"/>
                </a:lnTo>
                <a:close/>
                <a:moveTo>
                  <a:pt x="7031518" y="12372"/>
                </a:moveTo>
                <a:lnTo>
                  <a:pt x="7249254" y="12372"/>
                </a:lnTo>
                <a:lnTo>
                  <a:pt x="7249254" y="600629"/>
                </a:lnTo>
                <a:cubicBezTo>
                  <a:pt x="7249254" y="637743"/>
                  <a:pt x="7254615" y="667950"/>
                  <a:pt x="7265337" y="691249"/>
                </a:cubicBezTo>
                <a:cubicBezTo>
                  <a:pt x="7276058" y="714548"/>
                  <a:pt x="7291729" y="731559"/>
                  <a:pt x="7312348" y="742281"/>
                </a:cubicBezTo>
                <a:cubicBezTo>
                  <a:pt x="7332966" y="753003"/>
                  <a:pt x="7357916" y="758363"/>
                  <a:pt x="7387194" y="758363"/>
                </a:cubicBezTo>
                <a:cubicBezTo>
                  <a:pt x="7416885" y="758363"/>
                  <a:pt x="7441834" y="753003"/>
                  <a:pt x="7462041" y="742281"/>
                </a:cubicBezTo>
                <a:cubicBezTo>
                  <a:pt x="7482248" y="731559"/>
                  <a:pt x="7497505" y="714548"/>
                  <a:pt x="7507815" y="691249"/>
                </a:cubicBezTo>
                <a:cubicBezTo>
                  <a:pt x="7518125" y="667950"/>
                  <a:pt x="7523279" y="637743"/>
                  <a:pt x="7523279" y="600629"/>
                </a:cubicBezTo>
                <a:lnTo>
                  <a:pt x="7523279" y="12372"/>
                </a:lnTo>
                <a:lnTo>
                  <a:pt x="7740396" y="12372"/>
                </a:lnTo>
                <a:lnTo>
                  <a:pt x="7740396" y="600629"/>
                </a:lnTo>
                <a:cubicBezTo>
                  <a:pt x="7740396" y="670733"/>
                  <a:pt x="7725756" y="730012"/>
                  <a:pt x="7696478" y="778467"/>
                </a:cubicBezTo>
                <a:lnTo>
                  <a:pt x="7645591" y="840024"/>
                </a:lnTo>
                <a:lnTo>
                  <a:pt x="7128147" y="840024"/>
                </a:lnTo>
                <a:lnTo>
                  <a:pt x="7076364" y="778467"/>
                </a:lnTo>
                <a:cubicBezTo>
                  <a:pt x="7046467" y="730012"/>
                  <a:pt x="7031518" y="670733"/>
                  <a:pt x="7031518" y="600629"/>
                </a:cubicBezTo>
                <a:close/>
                <a:moveTo>
                  <a:pt x="5091511" y="12372"/>
                </a:moveTo>
                <a:lnTo>
                  <a:pt x="5180585" y="12372"/>
                </a:lnTo>
                <a:lnTo>
                  <a:pt x="5308629" y="12372"/>
                </a:lnTo>
                <a:lnTo>
                  <a:pt x="5381001" y="12372"/>
                </a:lnTo>
                <a:cubicBezTo>
                  <a:pt x="5442033" y="12372"/>
                  <a:pt x="5498014" y="22784"/>
                  <a:pt x="5548942" y="43609"/>
                </a:cubicBezTo>
                <a:cubicBezTo>
                  <a:pt x="5599870" y="64435"/>
                  <a:pt x="5643996" y="94126"/>
                  <a:pt x="5681315" y="132683"/>
                </a:cubicBezTo>
                <a:cubicBezTo>
                  <a:pt x="5718635" y="171240"/>
                  <a:pt x="5747503" y="216808"/>
                  <a:pt x="5767914" y="269386"/>
                </a:cubicBezTo>
                <a:cubicBezTo>
                  <a:pt x="5788327" y="321965"/>
                  <a:pt x="5798533" y="380213"/>
                  <a:pt x="5798533" y="444132"/>
                </a:cubicBezTo>
                <a:lnTo>
                  <a:pt x="5798533" y="481864"/>
                </a:lnTo>
                <a:cubicBezTo>
                  <a:pt x="5798533" y="545370"/>
                  <a:pt x="5788327" y="603516"/>
                  <a:pt x="5767914" y="656300"/>
                </a:cubicBezTo>
                <a:cubicBezTo>
                  <a:pt x="5747503" y="709084"/>
                  <a:pt x="5718740" y="754652"/>
                  <a:pt x="5681624" y="793003"/>
                </a:cubicBezTo>
                <a:lnTo>
                  <a:pt x="5625613" y="840024"/>
                </a:lnTo>
                <a:lnTo>
                  <a:pt x="5091511" y="840024"/>
                </a:lnTo>
                <a:close/>
                <a:moveTo>
                  <a:pt x="4205686" y="12372"/>
                </a:moveTo>
                <a:lnTo>
                  <a:pt x="4422805" y="12372"/>
                </a:lnTo>
                <a:lnTo>
                  <a:pt x="4741365" y="572793"/>
                </a:lnTo>
                <a:lnTo>
                  <a:pt x="4741365" y="12372"/>
                </a:lnTo>
                <a:lnTo>
                  <a:pt x="4957864" y="12372"/>
                </a:lnTo>
                <a:lnTo>
                  <a:pt x="4957864" y="840024"/>
                </a:lnTo>
                <a:lnTo>
                  <a:pt x="4699881" y="840024"/>
                </a:lnTo>
                <a:lnTo>
                  <a:pt x="4422805" y="352584"/>
                </a:lnTo>
                <a:lnTo>
                  <a:pt x="4422805" y="840024"/>
                </a:lnTo>
                <a:lnTo>
                  <a:pt x="4205686" y="840024"/>
                </a:lnTo>
                <a:close/>
                <a:moveTo>
                  <a:pt x="3500837" y="12372"/>
                </a:moveTo>
                <a:lnTo>
                  <a:pt x="3640633" y="12372"/>
                </a:lnTo>
                <a:lnTo>
                  <a:pt x="3717954" y="12372"/>
                </a:lnTo>
                <a:lnTo>
                  <a:pt x="4122497" y="12372"/>
                </a:lnTo>
                <a:lnTo>
                  <a:pt x="4122497" y="180003"/>
                </a:lnTo>
                <a:lnTo>
                  <a:pt x="3717954" y="180003"/>
                </a:lnTo>
                <a:lnTo>
                  <a:pt x="3717954" y="369903"/>
                </a:lnTo>
                <a:lnTo>
                  <a:pt x="4058784" y="369903"/>
                </a:lnTo>
                <a:lnTo>
                  <a:pt x="4058784" y="531349"/>
                </a:lnTo>
                <a:lnTo>
                  <a:pt x="3717954" y="531349"/>
                </a:lnTo>
                <a:lnTo>
                  <a:pt x="3717954" y="745992"/>
                </a:lnTo>
                <a:lnTo>
                  <a:pt x="4120641" y="745992"/>
                </a:lnTo>
                <a:lnTo>
                  <a:pt x="4120641" y="840024"/>
                </a:lnTo>
                <a:lnTo>
                  <a:pt x="3500837" y="840024"/>
                </a:lnTo>
                <a:close/>
                <a:moveTo>
                  <a:pt x="2100661" y="12372"/>
                </a:moveTo>
                <a:lnTo>
                  <a:pt x="2455100" y="12372"/>
                </a:lnTo>
                <a:cubicBezTo>
                  <a:pt x="2524380" y="12372"/>
                  <a:pt x="2584588" y="22681"/>
                  <a:pt x="2635722" y="43300"/>
                </a:cubicBezTo>
                <a:cubicBezTo>
                  <a:pt x="2686857" y="63919"/>
                  <a:pt x="2726342" y="94435"/>
                  <a:pt x="2754177" y="134848"/>
                </a:cubicBezTo>
                <a:cubicBezTo>
                  <a:pt x="2782013" y="175261"/>
                  <a:pt x="2795931" y="225159"/>
                  <a:pt x="2795931" y="284541"/>
                </a:cubicBezTo>
                <a:cubicBezTo>
                  <a:pt x="2795931" y="336088"/>
                  <a:pt x="2787890" y="379182"/>
                  <a:pt x="2771806" y="413822"/>
                </a:cubicBezTo>
                <a:cubicBezTo>
                  <a:pt x="2755724" y="448461"/>
                  <a:pt x="2733352" y="477019"/>
                  <a:pt x="2704692" y="499493"/>
                </a:cubicBezTo>
                <a:cubicBezTo>
                  <a:pt x="2690361" y="510730"/>
                  <a:pt x="2674872" y="520963"/>
                  <a:pt x="2658223" y="530190"/>
                </a:cubicBezTo>
                <a:lnTo>
                  <a:pt x="2638065" y="539496"/>
                </a:lnTo>
                <a:lnTo>
                  <a:pt x="2793330" y="840024"/>
                </a:lnTo>
                <a:lnTo>
                  <a:pt x="2557170" y="840024"/>
                </a:lnTo>
                <a:lnTo>
                  <a:pt x="2434688" y="595062"/>
                </a:lnTo>
                <a:lnTo>
                  <a:pt x="2317779" y="595062"/>
                </a:lnTo>
                <a:lnTo>
                  <a:pt x="2317779" y="840024"/>
                </a:lnTo>
                <a:lnTo>
                  <a:pt x="2100661" y="840024"/>
                </a:lnTo>
                <a:close/>
                <a:moveTo>
                  <a:pt x="1493684" y="12372"/>
                </a:moveTo>
                <a:lnTo>
                  <a:pt x="1548737" y="12372"/>
                </a:lnTo>
                <a:lnTo>
                  <a:pt x="1641522" y="12372"/>
                </a:lnTo>
                <a:lnTo>
                  <a:pt x="1698430" y="12372"/>
                </a:lnTo>
                <a:lnTo>
                  <a:pt x="2004252" y="840024"/>
                </a:lnTo>
                <a:lnTo>
                  <a:pt x="1774809" y="840024"/>
                </a:lnTo>
                <a:lnTo>
                  <a:pt x="1745317" y="744755"/>
                </a:lnTo>
                <a:lnTo>
                  <a:pt x="1447889" y="744755"/>
                </a:lnTo>
                <a:lnTo>
                  <a:pt x="1418480" y="840024"/>
                </a:lnTo>
                <a:lnTo>
                  <a:pt x="1189568" y="840024"/>
                </a:lnTo>
                <a:close/>
                <a:moveTo>
                  <a:pt x="529037" y="12372"/>
                </a:moveTo>
                <a:lnTo>
                  <a:pt x="668833" y="12372"/>
                </a:lnTo>
                <a:lnTo>
                  <a:pt x="746153" y="12372"/>
                </a:lnTo>
                <a:lnTo>
                  <a:pt x="1150696" y="12372"/>
                </a:lnTo>
                <a:lnTo>
                  <a:pt x="1150696" y="180003"/>
                </a:lnTo>
                <a:lnTo>
                  <a:pt x="746153" y="180003"/>
                </a:lnTo>
                <a:lnTo>
                  <a:pt x="746153" y="369903"/>
                </a:lnTo>
                <a:lnTo>
                  <a:pt x="1086984" y="369903"/>
                </a:lnTo>
                <a:lnTo>
                  <a:pt x="1086984" y="531349"/>
                </a:lnTo>
                <a:lnTo>
                  <a:pt x="746153" y="531349"/>
                </a:lnTo>
                <a:lnTo>
                  <a:pt x="746153" y="745992"/>
                </a:lnTo>
                <a:lnTo>
                  <a:pt x="1148840" y="745992"/>
                </a:lnTo>
                <a:lnTo>
                  <a:pt x="1148840" y="840024"/>
                </a:lnTo>
                <a:lnTo>
                  <a:pt x="529037" y="840024"/>
                </a:lnTo>
                <a:close/>
                <a:moveTo>
                  <a:pt x="224409" y="12372"/>
                </a:moveTo>
                <a:lnTo>
                  <a:pt x="458227" y="12372"/>
                </a:lnTo>
                <a:lnTo>
                  <a:pt x="168738" y="589495"/>
                </a:lnTo>
                <a:lnTo>
                  <a:pt x="168738" y="840024"/>
                </a:lnTo>
                <a:lnTo>
                  <a:pt x="0" y="840024"/>
                </a:lnTo>
                <a:lnTo>
                  <a:pt x="0" y="266497"/>
                </a:lnTo>
                <a:lnTo>
                  <a:pt x="58014" y="403306"/>
                </a:lnTo>
                <a:close/>
                <a:moveTo>
                  <a:pt x="6588578" y="0"/>
                </a:moveTo>
                <a:cubicBezTo>
                  <a:pt x="6654558" y="0"/>
                  <a:pt x="6712807" y="11444"/>
                  <a:pt x="6763323" y="34331"/>
                </a:cubicBezTo>
                <a:cubicBezTo>
                  <a:pt x="6813840" y="57218"/>
                  <a:pt x="6853427" y="89590"/>
                  <a:pt x="6882088" y="131446"/>
                </a:cubicBezTo>
                <a:cubicBezTo>
                  <a:pt x="6910748" y="173302"/>
                  <a:pt x="6925078" y="222685"/>
                  <a:pt x="6925078" y="279593"/>
                </a:cubicBezTo>
                <a:lnTo>
                  <a:pt x="6709198" y="279593"/>
                </a:lnTo>
                <a:cubicBezTo>
                  <a:pt x="6709198" y="256912"/>
                  <a:pt x="6704559" y="236912"/>
                  <a:pt x="6695281" y="219592"/>
                </a:cubicBezTo>
                <a:cubicBezTo>
                  <a:pt x="6686002" y="202272"/>
                  <a:pt x="6672084" y="188663"/>
                  <a:pt x="6653527" y="178766"/>
                </a:cubicBezTo>
                <a:cubicBezTo>
                  <a:pt x="6634970" y="168869"/>
                  <a:pt x="6611671" y="163921"/>
                  <a:pt x="6583629" y="163921"/>
                </a:cubicBezTo>
                <a:cubicBezTo>
                  <a:pt x="6556412" y="163921"/>
                  <a:pt x="6533525" y="168044"/>
                  <a:pt x="6514968" y="176292"/>
                </a:cubicBezTo>
                <a:cubicBezTo>
                  <a:pt x="6496411" y="184540"/>
                  <a:pt x="6482391" y="195571"/>
                  <a:pt x="6472906" y="209385"/>
                </a:cubicBezTo>
                <a:cubicBezTo>
                  <a:pt x="6463421" y="223200"/>
                  <a:pt x="6458679" y="238355"/>
                  <a:pt x="6458679" y="254850"/>
                </a:cubicBezTo>
                <a:cubicBezTo>
                  <a:pt x="6458679" y="268459"/>
                  <a:pt x="6462493" y="280727"/>
                  <a:pt x="6470122" y="291655"/>
                </a:cubicBezTo>
                <a:cubicBezTo>
                  <a:pt x="6477751" y="302583"/>
                  <a:pt x="6488679" y="312789"/>
                  <a:pt x="6502906" y="322274"/>
                </a:cubicBezTo>
                <a:cubicBezTo>
                  <a:pt x="6517133" y="331759"/>
                  <a:pt x="6534453" y="340831"/>
                  <a:pt x="6554866" y="349491"/>
                </a:cubicBezTo>
                <a:cubicBezTo>
                  <a:pt x="6575279" y="358151"/>
                  <a:pt x="6598269" y="366604"/>
                  <a:pt x="6623836" y="374852"/>
                </a:cubicBezTo>
                <a:cubicBezTo>
                  <a:pt x="6671672" y="390110"/>
                  <a:pt x="6714250" y="407121"/>
                  <a:pt x="6751570" y="425884"/>
                </a:cubicBezTo>
                <a:cubicBezTo>
                  <a:pt x="6788890" y="444647"/>
                  <a:pt x="6820438" y="465884"/>
                  <a:pt x="6846211" y="489596"/>
                </a:cubicBezTo>
                <a:cubicBezTo>
                  <a:pt x="6871984" y="513308"/>
                  <a:pt x="6891573" y="540216"/>
                  <a:pt x="6904975" y="570319"/>
                </a:cubicBezTo>
                <a:cubicBezTo>
                  <a:pt x="6918377" y="600423"/>
                  <a:pt x="6925078" y="634444"/>
                  <a:pt x="6925078" y="672383"/>
                </a:cubicBezTo>
                <a:cubicBezTo>
                  <a:pt x="6925078" y="712796"/>
                  <a:pt x="6917243" y="748673"/>
                  <a:pt x="6901573" y="780013"/>
                </a:cubicBezTo>
                <a:lnTo>
                  <a:pt x="6850669" y="840024"/>
                </a:lnTo>
                <a:lnTo>
                  <a:pt x="6318884" y="840024"/>
                </a:lnTo>
                <a:lnTo>
                  <a:pt x="6285403" y="811251"/>
                </a:lnTo>
                <a:cubicBezTo>
                  <a:pt x="6270918" y="795478"/>
                  <a:pt x="6258263" y="777952"/>
                  <a:pt x="6247438" y="758673"/>
                </a:cubicBezTo>
                <a:cubicBezTo>
                  <a:pt x="6225788" y="720115"/>
                  <a:pt x="6214963" y="674238"/>
                  <a:pt x="6214963" y="621042"/>
                </a:cubicBezTo>
                <a:lnTo>
                  <a:pt x="6432699" y="621042"/>
                </a:lnTo>
                <a:cubicBezTo>
                  <a:pt x="6432699" y="647434"/>
                  <a:pt x="6436205" y="669702"/>
                  <a:pt x="6443215" y="687847"/>
                </a:cubicBezTo>
                <a:cubicBezTo>
                  <a:pt x="6450225" y="705992"/>
                  <a:pt x="6460535" y="720528"/>
                  <a:pt x="6474143" y="731456"/>
                </a:cubicBezTo>
                <a:cubicBezTo>
                  <a:pt x="6487751" y="742384"/>
                  <a:pt x="6504453" y="750219"/>
                  <a:pt x="6524247" y="754961"/>
                </a:cubicBezTo>
                <a:cubicBezTo>
                  <a:pt x="6544041" y="759704"/>
                  <a:pt x="6566722" y="762075"/>
                  <a:pt x="6592289" y="762075"/>
                </a:cubicBezTo>
                <a:cubicBezTo>
                  <a:pt x="6619918" y="762075"/>
                  <a:pt x="6642187" y="758054"/>
                  <a:pt x="6659094" y="750013"/>
                </a:cubicBezTo>
                <a:cubicBezTo>
                  <a:pt x="6676002" y="741971"/>
                  <a:pt x="6688373" y="731250"/>
                  <a:pt x="6696209" y="717847"/>
                </a:cubicBezTo>
                <a:cubicBezTo>
                  <a:pt x="6704044" y="704445"/>
                  <a:pt x="6707961" y="689703"/>
                  <a:pt x="6707961" y="673620"/>
                </a:cubicBezTo>
                <a:cubicBezTo>
                  <a:pt x="6707961" y="659599"/>
                  <a:pt x="6705899" y="646918"/>
                  <a:pt x="6701776" y="635578"/>
                </a:cubicBezTo>
                <a:cubicBezTo>
                  <a:pt x="6697652" y="624238"/>
                  <a:pt x="6690023" y="613619"/>
                  <a:pt x="6678889" y="603722"/>
                </a:cubicBezTo>
                <a:cubicBezTo>
                  <a:pt x="6667754" y="593825"/>
                  <a:pt x="6651775" y="583825"/>
                  <a:pt x="6630950" y="573721"/>
                </a:cubicBezTo>
                <a:cubicBezTo>
                  <a:pt x="6610124" y="563618"/>
                  <a:pt x="6582805" y="552999"/>
                  <a:pt x="6548990" y="541865"/>
                </a:cubicBezTo>
                <a:cubicBezTo>
                  <a:pt x="6509401" y="528669"/>
                  <a:pt x="6471256" y="513720"/>
                  <a:pt x="6434555" y="497019"/>
                </a:cubicBezTo>
                <a:cubicBezTo>
                  <a:pt x="6397853" y="480318"/>
                  <a:pt x="6365069" y="460730"/>
                  <a:pt x="6336203" y="438255"/>
                </a:cubicBezTo>
                <a:cubicBezTo>
                  <a:pt x="6307336" y="415781"/>
                  <a:pt x="6284449" y="389388"/>
                  <a:pt x="6267542" y="359079"/>
                </a:cubicBezTo>
                <a:cubicBezTo>
                  <a:pt x="6250634" y="328769"/>
                  <a:pt x="6242180" y="293407"/>
                  <a:pt x="6242180" y="252994"/>
                </a:cubicBezTo>
                <a:cubicBezTo>
                  <a:pt x="6242180" y="214231"/>
                  <a:pt x="6250840" y="179282"/>
                  <a:pt x="6268160" y="148147"/>
                </a:cubicBezTo>
                <a:cubicBezTo>
                  <a:pt x="6285480" y="117013"/>
                  <a:pt x="6309708" y="90414"/>
                  <a:pt x="6340842" y="68352"/>
                </a:cubicBezTo>
                <a:cubicBezTo>
                  <a:pt x="6371976" y="46290"/>
                  <a:pt x="6408575" y="29382"/>
                  <a:pt x="6450637" y="17630"/>
                </a:cubicBezTo>
                <a:cubicBezTo>
                  <a:pt x="6492700" y="5877"/>
                  <a:pt x="6538680" y="0"/>
                  <a:pt x="6588578" y="0"/>
                </a:cubicBezTo>
                <a:close/>
              </a:path>
            </a:pathLst>
          </a:custGeom>
          <a:solidFill>
            <a:schemeClr val="accent1">
              <a:alpha val="1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0000" dirty="0">
              <a:solidFill>
                <a:schemeClr val="accent1">
                  <a:alpha val="10000"/>
                </a:schemeClr>
              </a:solidFill>
              <a:latin typeface="+mj-lt"/>
            </a:endParaRPr>
          </a:p>
        </p:txBody>
      </p:sp>
      <p:sp>
        <p:nvSpPr>
          <p:cNvPr id="27" name="任意多边形: 形状 26">
            <a:extLst>
              <a:ext uri="{FF2B5EF4-FFF2-40B4-BE49-F238E27FC236}">
                <a16:creationId xmlns:a16="http://schemas.microsoft.com/office/drawing/2014/main" id="{1355129F-E829-3347-C594-7200C326CF95}"/>
              </a:ext>
            </a:extLst>
          </p:cNvPr>
          <p:cNvSpPr/>
          <p:nvPr userDrawn="1"/>
        </p:nvSpPr>
        <p:spPr>
          <a:xfrm flipV="1">
            <a:off x="6073962" y="248071"/>
            <a:ext cx="6118038" cy="6450122"/>
          </a:xfrm>
          <a:custGeom>
            <a:avLst/>
            <a:gdLst>
              <a:gd name="connsiteX0" fmla="*/ 3225061 w 6118038"/>
              <a:gd name="connsiteY0" fmla="*/ 6450122 h 6450122"/>
              <a:gd name="connsiteX1" fmla="*/ 6060874 w 6118038"/>
              <a:gd name="connsiteY1" fmla="*/ 4762317 h 6450122"/>
              <a:gd name="connsiteX2" fmla="*/ 6118038 w 6118038"/>
              <a:gd name="connsiteY2" fmla="*/ 4643652 h 6450122"/>
              <a:gd name="connsiteX3" fmla="*/ 6118038 w 6118038"/>
              <a:gd name="connsiteY3" fmla="*/ 1806470 h 6450122"/>
              <a:gd name="connsiteX4" fmla="*/ 6060874 w 6118038"/>
              <a:gd name="connsiteY4" fmla="*/ 1687806 h 6450122"/>
              <a:gd name="connsiteX5" fmla="*/ 3225061 w 6118038"/>
              <a:gd name="connsiteY5" fmla="*/ 0 h 6450122"/>
              <a:gd name="connsiteX6" fmla="*/ 0 w 6118038"/>
              <a:gd name="connsiteY6" fmla="*/ 3225061 h 6450122"/>
              <a:gd name="connsiteX7" fmla="*/ 3225061 w 6118038"/>
              <a:gd name="connsiteY7" fmla="*/ 6450122 h 645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8038" h="6450122">
                <a:moveTo>
                  <a:pt x="3225061" y="6450122"/>
                </a:moveTo>
                <a:cubicBezTo>
                  <a:pt x="4449603" y="6450122"/>
                  <a:pt x="5514745" y="5767649"/>
                  <a:pt x="6060874" y="4762317"/>
                </a:cubicBezTo>
                <a:lnTo>
                  <a:pt x="6118038" y="4643652"/>
                </a:lnTo>
                <a:lnTo>
                  <a:pt x="6118038" y="1806470"/>
                </a:lnTo>
                <a:lnTo>
                  <a:pt x="6060874" y="1687806"/>
                </a:lnTo>
                <a:cubicBezTo>
                  <a:pt x="5514745" y="682473"/>
                  <a:pt x="4449603" y="0"/>
                  <a:pt x="3225061" y="0"/>
                </a:cubicBezTo>
                <a:cubicBezTo>
                  <a:pt x="1443909" y="0"/>
                  <a:pt x="0" y="1443909"/>
                  <a:pt x="0" y="3225061"/>
                </a:cubicBezTo>
                <a:cubicBezTo>
                  <a:pt x="0" y="5006213"/>
                  <a:pt x="1443909" y="6450122"/>
                  <a:pt x="3225061" y="6450122"/>
                </a:cubicBezTo>
                <a:close/>
              </a:path>
            </a:pathLst>
          </a:cu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pic>
        <p:nvPicPr>
          <p:cNvPr id="29" name="图片 28" descr="天空中有许多云&#10;&#10;描述已自动生成">
            <a:extLst>
              <a:ext uri="{FF2B5EF4-FFF2-40B4-BE49-F238E27FC236}">
                <a16:creationId xmlns:a16="http://schemas.microsoft.com/office/drawing/2014/main" id="{84BADA96-34C4-A9D0-36FB-8E97974F27A2}"/>
              </a:ext>
            </a:extLst>
          </p:cNvPr>
          <p:cNvPicPr>
            <a:picLocks noChangeAspect="1"/>
          </p:cNvPicPr>
          <p:nvPr userDrawn="1"/>
        </p:nvPicPr>
        <p:blipFill>
          <a:blip r:embed="rId4" cstate="hqprint">
            <a:alphaModFix amt="74000"/>
            <a:extLst>
              <a:ext uri="{28A0092B-C50C-407E-A947-70E740481C1C}">
                <a14:useLocalDpi xmlns:a14="http://schemas.microsoft.com/office/drawing/2010/main"/>
              </a:ext>
            </a:extLst>
          </a:blip>
          <a:srcRect r="38449"/>
          <a:stretch>
            <a:fillRect/>
          </a:stretch>
        </p:blipFill>
        <p:spPr>
          <a:xfrm>
            <a:off x="10554246" y="4199759"/>
            <a:ext cx="1637755" cy="1338471"/>
          </a:xfrm>
          <a:custGeom>
            <a:avLst/>
            <a:gdLst>
              <a:gd name="connsiteX0" fmla="*/ 0 w 1637755"/>
              <a:gd name="connsiteY0" fmla="*/ 0 h 1338471"/>
              <a:gd name="connsiteX1" fmla="*/ 1637755 w 1637755"/>
              <a:gd name="connsiteY1" fmla="*/ 0 h 1338471"/>
              <a:gd name="connsiteX2" fmla="*/ 1637755 w 1637755"/>
              <a:gd name="connsiteY2" fmla="*/ 1338471 h 1338471"/>
              <a:gd name="connsiteX3" fmla="*/ 0 w 1637755"/>
              <a:gd name="connsiteY3" fmla="*/ 1338471 h 1338471"/>
            </a:gdLst>
            <a:ahLst/>
            <a:cxnLst>
              <a:cxn ang="0">
                <a:pos x="connsiteX0" y="connsiteY0"/>
              </a:cxn>
              <a:cxn ang="0">
                <a:pos x="connsiteX1" y="connsiteY1"/>
              </a:cxn>
              <a:cxn ang="0">
                <a:pos x="connsiteX2" y="connsiteY2"/>
              </a:cxn>
              <a:cxn ang="0">
                <a:pos x="connsiteX3" y="connsiteY3"/>
              </a:cxn>
            </a:cxnLst>
            <a:rect l="l" t="t" r="r" b="b"/>
            <a:pathLst>
              <a:path w="1637755" h="1338471">
                <a:moveTo>
                  <a:pt x="0" y="0"/>
                </a:moveTo>
                <a:lnTo>
                  <a:pt x="1637755" y="0"/>
                </a:lnTo>
                <a:lnTo>
                  <a:pt x="1637755" y="1338471"/>
                </a:lnTo>
                <a:lnTo>
                  <a:pt x="0" y="1338471"/>
                </a:lnTo>
                <a:close/>
              </a:path>
            </a:pathLst>
          </a:custGeom>
        </p:spPr>
      </p:pic>
      <p:pic>
        <p:nvPicPr>
          <p:cNvPr id="31" name="图片 30" descr="天空中有许多云&#10;&#10;描述已自动生成">
            <a:extLst>
              <a:ext uri="{FF2B5EF4-FFF2-40B4-BE49-F238E27FC236}">
                <a16:creationId xmlns:a16="http://schemas.microsoft.com/office/drawing/2014/main" id="{6B3AFB80-71C6-078C-150B-AE630C3FEBD9}"/>
              </a:ext>
            </a:extLst>
          </p:cNvPr>
          <p:cNvPicPr>
            <a:picLocks noChangeAspect="1"/>
          </p:cNvPicPr>
          <p:nvPr userDrawn="1"/>
        </p:nvPicPr>
        <p:blipFill>
          <a:blip r:embed="rId4">
            <a:alphaModFix amt="90000"/>
            <a:extLst>
              <a:ext uri="{28A0092B-C50C-407E-A947-70E740481C1C}">
                <a14:useLocalDpi xmlns:a14="http://schemas.microsoft.com/office/drawing/2010/main"/>
              </a:ext>
            </a:extLst>
          </a:blip>
          <a:srcRect r="9550"/>
          <a:stretch>
            <a:fillRect/>
          </a:stretch>
        </p:blipFill>
        <p:spPr>
          <a:xfrm>
            <a:off x="6416242" y="258940"/>
            <a:ext cx="5775758" cy="3212124"/>
          </a:xfrm>
          <a:custGeom>
            <a:avLst/>
            <a:gdLst>
              <a:gd name="connsiteX0" fmla="*/ 0 w 5775758"/>
              <a:gd name="connsiteY0" fmla="*/ 0 h 3212124"/>
              <a:gd name="connsiteX1" fmla="*/ 5775758 w 5775758"/>
              <a:gd name="connsiteY1" fmla="*/ 0 h 3212124"/>
              <a:gd name="connsiteX2" fmla="*/ 5775758 w 5775758"/>
              <a:gd name="connsiteY2" fmla="*/ 3212124 h 3212124"/>
              <a:gd name="connsiteX3" fmla="*/ 0 w 5775758"/>
              <a:gd name="connsiteY3" fmla="*/ 3212124 h 3212124"/>
            </a:gdLst>
            <a:ahLst/>
            <a:cxnLst>
              <a:cxn ang="0">
                <a:pos x="connsiteX0" y="connsiteY0"/>
              </a:cxn>
              <a:cxn ang="0">
                <a:pos x="connsiteX1" y="connsiteY1"/>
              </a:cxn>
              <a:cxn ang="0">
                <a:pos x="connsiteX2" y="connsiteY2"/>
              </a:cxn>
              <a:cxn ang="0">
                <a:pos x="connsiteX3" y="connsiteY3"/>
              </a:cxn>
            </a:cxnLst>
            <a:rect l="l" t="t" r="r" b="b"/>
            <a:pathLst>
              <a:path w="5775758" h="3212124">
                <a:moveTo>
                  <a:pt x="0" y="0"/>
                </a:moveTo>
                <a:lnTo>
                  <a:pt x="5775758" y="0"/>
                </a:lnTo>
                <a:lnTo>
                  <a:pt x="5775758" y="3212124"/>
                </a:lnTo>
                <a:lnTo>
                  <a:pt x="0" y="3212124"/>
                </a:lnTo>
                <a:close/>
              </a:path>
            </a:pathLst>
          </a:custGeom>
        </p:spPr>
      </p:pic>
      <p:pic>
        <p:nvPicPr>
          <p:cNvPr id="33" name="图片 32" descr="蓝色的高楼&#10;&#10;描述已自动生成">
            <a:extLst>
              <a:ext uri="{FF2B5EF4-FFF2-40B4-BE49-F238E27FC236}">
                <a16:creationId xmlns:a16="http://schemas.microsoft.com/office/drawing/2014/main" id="{61B10D7C-6249-43E8-69CA-C7E2079E989D}"/>
              </a:ext>
            </a:extLst>
          </p:cNvPr>
          <p:cNvPicPr>
            <a:picLocks noChangeAspect="1"/>
          </p:cNvPicPr>
          <p:nvPr userDrawn="1"/>
        </p:nvPicPr>
        <p:blipFill>
          <a:blip r:embed="rId5">
            <a:extLst>
              <a:ext uri="{28A0092B-C50C-407E-A947-70E740481C1C}">
                <a14:useLocalDpi xmlns:a14="http://schemas.microsoft.com/office/drawing/2010/main"/>
              </a:ext>
            </a:extLst>
          </a:blip>
          <a:srcRect r="14421" b="41789"/>
          <a:stretch>
            <a:fillRect/>
          </a:stretch>
        </p:blipFill>
        <p:spPr>
          <a:xfrm>
            <a:off x="6213024" y="812800"/>
            <a:ext cx="5978977" cy="6045200"/>
          </a:xfrm>
          <a:custGeom>
            <a:avLst/>
            <a:gdLst>
              <a:gd name="connsiteX0" fmla="*/ 0 w 5978977"/>
              <a:gd name="connsiteY0" fmla="*/ 0 h 6045200"/>
              <a:gd name="connsiteX1" fmla="*/ 5978977 w 5978977"/>
              <a:gd name="connsiteY1" fmla="*/ 0 h 6045200"/>
              <a:gd name="connsiteX2" fmla="*/ 5978977 w 5978977"/>
              <a:gd name="connsiteY2" fmla="*/ 6045200 h 6045200"/>
              <a:gd name="connsiteX3" fmla="*/ 0 w 5978977"/>
              <a:gd name="connsiteY3" fmla="*/ 6045200 h 6045200"/>
            </a:gdLst>
            <a:ahLst/>
            <a:cxnLst>
              <a:cxn ang="0">
                <a:pos x="connsiteX0" y="connsiteY0"/>
              </a:cxn>
              <a:cxn ang="0">
                <a:pos x="connsiteX1" y="connsiteY1"/>
              </a:cxn>
              <a:cxn ang="0">
                <a:pos x="connsiteX2" y="connsiteY2"/>
              </a:cxn>
              <a:cxn ang="0">
                <a:pos x="connsiteX3" y="connsiteY3"/>
              </a:cxn>
            </a:cxnLst>
            <a:rect l="l" t="t" r="r" b="b"/>
            <a:pathLst>
              <a:path w="5978977" h="6045200">
                <a:moveTo>
                  <a:pt x="0" y="0"/>
                </a:moveTo>
                <a:lnTo>
                  <a:pt x="5978977" y="0"/>
                </a:lnTo>
                <a:lnTo>
                  <a:pt x="5978977" y="6045200"/>
                </a:lnTo>
                <a:lnTo>
                  <a:pt x="0" y="6045200"/>
                </a:lnTo>
                <a:close/>
              </a:path>
            </a:pathLst>
          </a:custGeom>
        </p:spPr>
      </p:pic>
      <p:pic>
        <p:nvPicPr>
          <p:cNvPr id="35" name="图片 34" descr="天空中有许多云&#10;&#10;描述已自动生成">
            <a:extLst>
              <a:ext uri="{FF2B5EF4-FFF2-40B4-BE49-F238E27FC236}">
                <a16:creationId xmlns:a16="http://schemas.microsoft.com/office/drawing/2014/main" id="{3307819D-0D33-21F9-7958-CAE4A20729E3}"/>
              </a:ext>
            </a:extLst>
          </p:cNvPr>
          <p:cNvPicPr>
            <a:picLocks noChangeAspect="1"/>
          </p:cNvPicPr>
          <p:nvPr userDrawn="1"/>
        </p:nvPicPr>
        <p:blipFill>
          <a:blip r:embed="rId4">
            <a:alphaModFix amt="74000"/>
            <a:extLst>
              <a:ext uri="{28A0092B-C50C-407E-A947-70E740481C1C}">
                <a14:useLocalDpi xmlns:a14="http://schemas.microsoft.com/office/drawing/2010/main"/>
              </a:ext>
            </a:extLst>
          </a:blip>
          <a:srcRect r="38004" b="40834"/>
          <a:stretch>
            <a:fillRect/>
          </a:stretch>
        </p:blipFill>
        <p:spPr>
          <a:xfrm>
            <a:off x="8856272" y="5256632"/>
            <a:ext cx="3335728" cy="1601368"/>
          </a:xfrm>
          <a:custGeom>
            <a:avLst/>
            <a:gdLst>
              <a:gd name="connsiteX0" fmla="*/ 0 w 3335728"/>
              <a:gd name="connsiteY0" fmla="*/ 0 h 1601368"/>
              <a:gd name="connsiteX1" fmla="*/ 3335728 w 3335728"/>
              <a:gd name="connsiteY1" fmla="*/ 0 h 1601368"/>
              <a:gd name="connsiteX2" fmla="*/ 3335728 w 3335728"/>
              <a:gd name="connsiteY2" fmla="*/ 1601368 h 1601368"/>
              <a:gd name="connsiteX3" fmla="*/ 0 w 3335728"/>
              <a:gd name="connsiteY3" fmla="*/ 1601368 h 1601368"/>
            </a:gdLst>
            <a:ahLst/>
            <a:cxnLst>
              <a:cxn ang="0">
                <a:pos x="connsiteX0" y="connsiteY0"/>
              </a:cxn>
              <a:cxn ang="0">
                <a:pos x="connsiteX1" y="connsiteY1"/>
              </a:cxn>
              <a:cxn ang="0">
                <a:pos x="connsiteX2" y="connsiteY2"/>
              </a:cxn>
              <a:cxn ang="0">
                <a:pos x="connsiteX3" y="connsiteY3"/>
              </a:cxn>
            </a:cxnLst>
            <a:rect l="l" t="t" r="r" b="b"/>
            <a:pathLst>
              <a:path w="3335728" h="1601368">
                <a:moveTo>
                  <a:pt x="0" y="0"/>
                </a:moveTo>
                <a:lnTo>
                  <a:pt x="3335728" y="0"/>
                </a:lnTo>
                <a:lnTo>
                  <a:pt x="3335728" y="1601368"/>
                </a:lnTo>
                <a:lnTo>
                  <a:pt x="0" y="1601368"/>
                </a:lnTo>
                <a:close/>
              </a:path>
            </a:pathLst>
          </a:custGeom>
        </p:spPr>
      </p:pic>
      <p:pic>
        <p:nvPicPr>
          <p:cNvPr id="37" name="图片 36" descr="天空中有许多云&#10;&#10;描述已自动生成">
            <a:extLst>
              <a:ext uri="{FF2B5EF4-FFF2-40B4-BE49-F238E27FC236}">
                <a16:creationId xmlns:a16="http://schemas.microsoft.com/office/drawing/2014/main" id="{790EA27D-520E-F6B8-6518-8BB2D4B41CE7}"/>
              </a:ext>
            </a:extLst>
          </p:cNvPr>
          <p:cNvPicPr>
            <a:picLocks noChangeAspect="1"/>
          </p:cNvPicPr>
          <p:nvPr userDrawn="1"/>
        </p:nvPicPr>
        <p:blipFill>
          <a:blip r:embed="rId4" cstate="hqprint">
            <a:alphaModFix amt="74000"/>
            <a:extLst>
              <a:ext uri="{28A0092B-C50C-407E-A947-70E740481C1C}">
                <a14:useLocalDpi xmlns:a14="http://schemas.microsoft.com/office/drawing/2010/main"/>
              </a:ext>
            </a:extLst>
          </a:blip>
          <a:stretch>
            <a:fillRect/>
          </a:stretch>
        </p:blipFill>
        <p:spPr>
          <a:xfrm>
            <a:off x="7591877" y="5303629"/>
            <a:ext cx="2660816" cy="1338471"/>
          </a:xfrm>
          <a:prstGeom prst="rect">
            <a:avLst/>
          </a:prstGeom>
        </p:spPr>
      </p:pic>
      <p:pic>
        <p:nvPicPr>
          <p:cNvPr id="39" name="图片 38" descr="天空中有许多云&#10;&#10;描述已自动生成">
            <a:extLst>
              <a:ext uri="{FF2B5EF4-FFF2-40B4-BE49-F238E27FC236}">
                <a16:creationId xmlns:a16="http://schemas.microsoft.com/office/drawing/2014/main" id="{68510383-765B-101B-1FBE-41AEFF7E90A7}"/>
              </a:ext>
            </a:extLst>
          </p:cNvPr>
          <p:cNvPicPr>
            <a:picLocks noChangeAspect="1"/>
          </p:cNvPicPr>
          <p:nvPr userDrawn="1"/>
        </p:nvPicPr>
        <p:blipFill>
          <a:blip r:embed="rId4">
            <a:alphaModFix/>
            <a:extLst>
              <a:ext uri="{28A0092B-C50C-407E-A947-70E740481C1C}">
                <a14:useLocalDpi xmlns:a14="http://schemas.microsoft.com/office/drawing/2010/main"/>
              </a:ext>
            </a:extLst>
          </a:blip>
          <a:srcRect b="53045"/>
          <a:stretch>
            <a:fillRect/>
          </a:stretch>
        </p:blipFill>
        <p:spPr>
          <a:xfrm>
            <a:off x="5692983" y="5565379"/>
            <a:ext cx="5472596" cy="1292621"/>
          </a:xfrm>
          <a:custGeom>
            <a:avLst/>
            <a:gdLst>
              <a:gd name="connsiteX0" fmla="*/ 0 w 5472596"/>
              <a:gd name="connsiteY0" fmla="*/ 0 h 1292621"/>
              <a:gd name="connsiteX1" fmla="*/ 5472596 w 5472596"/>
              <a:gd name="connsiteY1" fmla="*/ 0 h 1292621"/>
              <a:gd name="connsiteX2" fmla="*/ 5472596 w 5472596"/>
              <a:gd name="connsiteY2" fmla="*/ 1292621 h 1292621"/>
              <a:gd name="connsiteX3" fmla="*/ 0 w 5472596"/>
              <a:gd name="connsiteY3" fmla="*/ 1292621 h 1292621"/>
            </a:gdLst>
            <a:ahLst/>
            <a:cxnLst>
              <a:cxn ang="0">
                <a:pos x="connsiteX0" y="connsiteY0"/>
              </a:cxn>
              <a:cxn ang="0">
                <a:pos x="connsiteX1" y="connsiteY1"/>
              </a:cxn>
              <a:cxn ang="0">
                <a:pos x="connsiteX2" y="connsiteY2"/>
              </a:cxn>
              <a:cxn ang="0">
                <a:pos x="connsiteX3" y="connsiteY3"/>
              </a:cxn>
            </a:cxnLst>
            <a:rect l="l" t="t" r="r" b="b"/>
            <a:pathLst>
              <a:path w="5472596" h="1292621">
                <a:moveTo>
                  <a:pt x="0" y="0"/>
                </a:moveTo>
                <a:lnTo>
                  <a:pt x="5472596" y="0"/>
                </a:lnTo>
                <a:lnTo>
                  <a:pt x="5472596" y="1292621"/>
                </a:lnTo>
                <a:lnTo>
                  <a:pt x="0" y="1292621"/>
                </a:lnTo>
                <a:close/>
              </a:path>
            </a:pathLst>
          </a:custGeom>
        </p:spPr>
      </p:pic>
      <p:sp>
        <p:nvSpPr>
          <p:cNvPr id="41" name="椭圆 40">
            <a:extLst>
              <a:ext uri="{FF2B5EF4-FFF2-40B4-BE49-F238E27FC236}">
                <a16:creationId xmlns:a16="http://schemas.microsoft.com/office/drawing/2014/main" id="{9A2B3828-142F-ABB6-4D41-898F63E9A61F}"/>
              </a:ext>
            </a:extLst>
          </p:cNvPr>
          <p:cNvSpPr/>
          <p:nvPr userDrawn="1"/>
        </p:nvSpPr>
        <p:spPr>
          <a:xfrm>
            <a:off x="359868" y="1463805"/>
            <a:ext cx="1405428" cy="1441338"/>
          </a:xfrm>
          <a:prstGeom prst="ellipse">
            <a:avLst/>
          </a:pr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a:p>
        </p:txBody>
      </p:sp>
    </p:spTree>
    <p:extLst>
      <p:ext uri="{BB962C8B-B14F-4D97-AF65-F5344CB8AC3E}">
        <p14:creationId xmlns:p14="http://schemas.microsoft.com/office/powerpoint/2010/main" val="2006111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正文页-01">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62C09D7F-6475-DCE1-9124-ADD55A21FA87}"/>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3" name="图片 2" descr="天空中有许多云&#10;&#10;描述已自动生成">
            <a:extLst>
              <a:ext uri="{FF2B5EF4-FFF2-40B4-BE49-F238E27FC236}">
                <a16:creationId xmlns:a16="http://schemas.microsoft.com/office/drawing/2014/main" id="{62DDCD23-F64E-8E29-F3E7-5047E6625789}"/>
              </a:ext>
            </a:extLst>
          </p:cNvPr>
          <p:cNvPicPr>
            <a:picLocks noChangeAspect="1"/>
          </p:cNvPicPr>
          <p:nvPr userDrawn="1"/>
        </p:nvPicPr>
        <p:blipFill>
          <a:blip r:embed="rId4" cstate="hqprint">
            <a:alphaModFix/>
            <a:extLst>
              <a:ext uri="{28A0092B-C50C-407E-A947-70E740481C1C}">
                <a14:useLocalDpi xmlns:a14="http://schemas.microsoft.com/office/drawing/2010/main"/>
              </a:ext>
            </a:extLst>
          </a:blip>
          <a:stretch>
            <a:fillRect/>
          </a:stretch>
        </p:blipFill>
        <p:spPr>
          <a:xfrm>
            <a:off x="261403" y="222999"/>
            <a:ext cx="796183" cy="400504"/>
          </a:xfrm>
          <a:prstGeom prst="rect">
            <a:avLst/>
          </a:prstGeom>
        </p:spPr>
      </p:pic>
      <p:sp>
        <p:nvSpPr>
          <p:cNvPr id="4" name="椭圆 3">
            <a:extLst>
              <a:ext uri="{FF2B5EF4-FFF2-40B4-BE49-F238E27FC236}">
                <a16:creationId xmlns:a16="http://schemas.microsoft.com/office/drawing/2014/main" id="{11E7106F-1F4D-59CA-82BB-B1C12EDB6EF4}"/>
              </a:ext>
            </a:extLst>
          </p:cNvPr>
          <p:cNvSpPr/>
          <p:nvPr userDrawn="1"/>
        </p:nvSpPr>
        <p:spPr>
          <a:xfrm>
            <a:off x="467806" y="266700"/>
            <a:ext cx="695827" cy="713606"/>
          </a:xfrm>
          <a:prstGeom prst="ellipse">
            <a:avLst/>
          </a:prstGeom>
          <a:gradFill>
            <a:gsLst>
              <a:gs pos="17000">
                <a:schemeClr val="accent1">
                  <a:lumMod val="60000"/>
                  <a:lumOff val="40000"/>
                </a:schemeClr>
              </a:gs>
              <a:gs pos="100000">
                <a:schemeClr val="bg1">
                  <a:alpha val="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5" name="图片 4" descr="天空中有许多云&#10;&#10;描述已自动生成">
            <a:extLst>
              <a:ext uri="{FF2B5EF4-FFF2-40B4-BE49-F238E27FC236}">
                <a16:creationId xmlns:a16="http://schemas.microsoft.com/office/drawing/2014/main" id="{73783758-E7A7-43B4-B722-B9467B647B07}"/>
              </a:ext>
            </a:extLst>
          </p:cNvPr>
          <p:cNvPicPr>
            <a:picLocks noChangeAspect="1"/>
          </p:cNvPicPr>
          <p:nvPr userDrawn="1"/>
        </p:nvPicPr>
        <p:blipFill>
          <a:blip r:embed="rId4" cstate="hqprint">
            <a:alphaModFix/>
            <a:extLst>
              <a:ext uri="{28A0092B-C50C-407E-A947-70E740481C1C}">
                <a14:useLocalDpi xmlns:a14="http://schemas.microsoft.com/office/drawing/2010/main"/>
              </a:ext>
            </a:extLst>
          </a:blip>
          <a:stretch>
            <a:fillRect/>
          </a:stretch>
        </p:blipFill>
        <p:spPr>
          <a:xfrm>
            <a:off x="520189" y="595333"/>
            <a:ext cx="643444" cy="323672"/>
          </a:xfrm>
          <a:prstGeom prst="rect">
            <a:avLst/>
          </a:prstGeom>
        </p:spPr>
      </p:pic>
      <p:sp>
        <p:nvSpPr>
          <p:cNvPr id="6" name="文本占位符 5">
            <a:extLst>
              <a:ext uri="{FF2B5EF4-FFF2-40B4-BE49-F238E27FC236}">
                <a16:creationId xmlns:a16="http://schemas.microsoft.com/office/drawing/2014/main" id="{62A6CA34-802F-F7E3-4E7C-4650438E68F5}"/>
              </a:ext>
            </a:extLst>
          </p:cNvPr>
          <p:cNvSpPr>
            <a:spLocks noGrp="1"/>
          </p:cNvSpPr>
          <p:nvPr>
            <p:ph type="body" sz="quarter" idx="11" hasCustomPrompt="1"/>
          </p:nvPr>
        </p:nvSpPr>
        <p:spPr>
          <a:xfrm>
            <a:off x="595925" y="364807"/>
            <a:ext cx="10986475" cy="554400"/>
          </a:xfrm>
          <a:prstGeom prst="rect">
            <a:avLst/>
          </a:prstGeom>
        </p:spPr>
        <p:txBody>
          <a:bodyPr lIns="0" tIns="0" rIns="0" bIns="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3600" kern="1200" dirty="0" smtClean="0">
                <a:solidFill>
                  <a:schemeClr val="accent2">
                    <a:lumMod val="75000"/>
                  </a:schemeClr>
                </a:solidFill>
                <a:latin typeface="+mj-ea"/>
                <a:ea typeface="+mj-ea"/>
                <a:cs typeface="+mn-cs"/>
              </a:defRPr>
            </a:lvl1pPr>
            <a:lvl2pPr marL="0" indent="0" algn="l" defTabSz="914400" rtl="0" eaLnBrk="1" latinLnBrk="0" hangingPunct="1">
              <a:lnSpc>
                <a:spcPct val="90000"/>
              </a:lnSpc>
              <a:spcBef>
                <a:spcPts val="1000"/>
              </a:spcBef>
              <a:buFont typeface="Arial" panose="020B0604020202020204" pitchFamily="34" charset="0"/>
              <a:buNone/>
              <a:defRPr lang="zh-CN" altLang="en-US" sz="3600" kern="1200" dirty="0" smtClean="0">
                <a:gradFill flip="none" rotWithShape="1">
                  <a:gsLst>
                    <a:gs pos="0">
                      <a:schemeClr val="accent2">
                        <a:lumMod val="50000"/>
                      </a:schemeClr>
                    </a:gs>
                    <a:gs pos="100000">
                      <a:schemeClr val="accent2">
                        <a:lumMod val="75000"/>
                      </a:schemeClr>
                    </a:gs>
                  </a:gsLst>
                  <a:path path="circle">
                    <a:fillToRect r="100000" b="100000"/>
                  </a:path>
                  <a:tileRect l="-100000" t="-100000"/>
                </a:gradFill>
                <a:latin typeface="+mj-ea"/>
                <a:ea typeface="+mj-ea"/>
                <a:cs typeface="+mn-cs"/>
              </a:defRPr>
            </a:lvl2pPr>
            <a:lvl3pPr marL="0" indent="0" algn="l" defTabSz="914400" rtl="0" eaLnBrk="1" latinLnBrk="0" hangingPunct="1">
              <a:lnSpc>
                <a:spcPct val="90000"/>
              </a:lnSpc>
              <a:spcBef>
                <a:spcPts val="1000"/>
              </a:spcBef>
              <a:buFont typeface="Arial" panose="020B0604020202020204" pitchFamily="34" charset="0"/>
              <a:buNone/>
              <a:defRPr lang="zh-CN" altLang="en-US" sz="3600" kern="1200" dirty="0" smtClean="0">
                <a:gradFill flip="none" rotWithShape="1">
                  <a:gsLst>
                    <a:gs pos="0">
                      <a:schemeClr val="accent2">
                        <a:lumMod val="50000"/>
                      </a:schemeClr>
                    </a:gs>
                    <a:gs pos="100000">
                      <a:schemeClr val="accent2">
                        <a:lumMod val="75000"/>
                      </a:schemeClr>
                    </a:gs>
                  </a:gsLst>
                  <a:path path="circle">
                    <a:fillToRect r="100000" b="100000"/>
                  </a:path>
                  <a:tileRect l="-100000" t="-100000"/>
                </a:gradFill>
                <a:latin typeface="+mj-ea"/>
                <a:ea typeface="+mj-ea"/>
                <a:cs typeface="+mn-cs"/>
              </a:defRPr>
            </a:lvl3pPr>
            <a:lvl4pPr marL="0" indent="0" algn="l" defTabSz="914400" rtl="0" eaLnBrk="1" latinLnBrk="0" hangingPunct="1">
              <a:lnSpc>
                <a:spcPct val="90000"/>
              </a:lnSpc>
              <a:spcBef>
                <a:spcPts val="1000"/>
              </a:spcBef>
              <a:buFont typeface="Arial" panose="020B0604020202020204" pitchFamily="34" charset="0"/>
              <a:buNone/>
              <a:defRPr lang="zh-CN" altLang="en-US" sz="3600" kern="1200" dirty="0" smtClean="0">
                <a:gradFill flip="none" rotWithShape="1">
                  <a:gsLst>
                    <a:gs pos="0">
                      <a:schemeClr val="accent2">
                        <a:lumMod val="50000"/>
                      </a:schemeClr>
                    </a:gs>
                    <a:gs pos="100000">
                      <a:schemeClr val="accent2">
                        <a:lumMod val="75000"/>
                      </a:schemeClr>
                    </a:gs>
                  </a:gsLst>
                  <a:path path="circle">
                    <a:fillToRect r="100000" b="100000"/>
                  </a:path>
                  <a:tileRect l="-100000" t="-100000"/>
                </a:gradFill>
                <a:latin typeface="+mj-ea"/>
                <a:ea typeface="+mj-ea"/>
                <a:cs typeface="+mn-cs"/>
              </a:defRPr>
            </a:lvl4pPr>
            <a:lvl5pPr marL="0" indent="0" algn="l" defTabSz="914400" rtl="0" eaLnBrk="1" latinLnBrk="0" hangingPunct="1">
              <a:lnSpc>
                <a:spcPct val="90000"/>
              </a:lnSpc>
              <a:spcBef>
                <a:spcPts val="1000"/>
              </a:spcBef>
              <a:buFont typeface="Arial" panose="020B0604020202020204" pitchFamily="34" charset="0"/>
              <a:buNone/>
              <a:defRPr lang="zh-CN" altLang="en-US" sz="3600" kern="1200" dirty="0">
                <a:gradFill flip="none" rotWithShape="1">
                  <a:gsLst>
                    <a:gs pos="0">
                      <a:schemeClr val="accent2">
                        <a:lumMod val="50000"/>
                      </a:schemeClr>
                    </a:gs>
                    <a:gs pos="100000">
                      <a:schemeClr val="accent2">
                        <a:lumMod val="75000"/>
                      </a:schemeClr>
                    </a:gs>
                  </a:gsLst>
                  <a:path path="circle">
                    <a:fillToRect r="100000" b="100000"/>
                  </a:path>
                  <a:tileRect l="-100000" t="-100000"/>
                </a:gradFill>
                <a:latin typeface="+mj-ea"/>
                <a:ea typeface="+mj-ea"/>
                <a:cs typeface="+mn-cs"/>
              </a:defRPr>
            </a:lvl5pPr>
          </a:lstStyle>
          <a:p>
            <a:pPr lvl="0"/>
            <a:r>
              <a:rPr lang="zh-CN" altLang="en-US" dirty="0"/>
              <a:t>请在此输入页面标题</a:t>
            </a:r>
          </a:p>
        </p:txBody>
      </p:sp>
      <p:sp>
        <p:nvSpPr>
          <p:cNvPr id="8" name="文本框 7">
            <a:extLst>
              <a:ext uri="{FF2B5EF4-FFF2-40B4-BE49-F238E27FC236}">
                <a16:creationId xmlns:a16="http://schemas.microsoft.com/office/drawing/2014/main" id="{3E7D48FF-CD8B-2568-9AD7-16492EE76358}"/>
              </a:ext>
            </a:extLst>
          </p:cNvPr>
          <p:cNvSpPr txBox="1"/>
          <p:nvPr userDrawn="1">
            <p:custDataLst>
              <p:tags r:id="rId1"/>
            </p:custDataLst>
          </p:nvPr>
        </p:nvSpPr>
        <p:spPr>
          <a:xfrm>
            <a:off x="0" y="6017976"/>
            <a:ext cx="12192000" cy="840024"/>
          </a:xfrm>
          <a:custGeom>
            <a:avLst/>
            <a:gdLst>
              <a:gd name="connsiteX0" fmla="*/ 2954698 w 12192000"/>
              <a:gd name="connsiteY0" fmla="*/ 444132 h 840024"/>
              <a:gd name="connsiteX1" fmla="*/ 3326457 w 12192000"/>
              <a:gd name="connsiteY1" fmla="*/ 444132 h 840024"/>
              <a:gd name="connsiteX2" fmla="*/ 3326457 w 12192000"/>
              <a:gd name="connsiteY2" fmla="*/ 605577 h 840024"/>
              <a:gd name="connsiteX3" fmla="*/ 2954698 w 12192000"/>
              <a:gd name="connsiteY3" fmla="*/ 605577 h 840024"/>
              <a:gd name="connsiteX4" fmla="*/ 10464168 w 12192000"/>
              <a:gd name="connsiteY4" fmla="*/ 263684 h 840024"/>
              <a:gd name="connsiteX5" fmla="*/ 10367411 w 12192000"/>
              <a:gd name="connsiteY5" fmla="*/ 577123 h 840024"/>
              <a:gd name="connsiteX6" fmla="*/ 10561198 w 12192000"/>
              <a:gd name="connsiteY6" fmla="*/ 577123 h 840024"/>
              <a:gd name="connsiteX7" fmla="*/ 1596394 w 12192000"/>
              <a:gd name="connsiteY7" fmla="*/ 263684 h 840024"/>
              <a:gd name="connsiteX8" fmla="*/ 1499636 w 12192000"/>
              <a:gd name="connsiteY8" fmla="*/ 577123 h 840024"/>
              <a:gd name="connsiteX9" fmla="*/ 1693423 w 12192000"/>
              <a:gd name="connsiteY9" fmla="*/ 577123 h 840024"/>
              <a:gd name="connsiteX10" fmla="*/ 11185553 w 12192000"/>
              <a:gd name="connsiteY10" fmla="*/ 180003 h 840024"/>
              <a:gd name="connsiteX11" fmla="*/ 11185553 w 12192000"/>
              <a:gd name="connsiteY11" fmla="*/ 427430 h 840024"/>
              <a:gd name="connsiteX12" fmla="*/ 11322875 w 12192000"/>
              <a:gd name="connsiteY12" fmla="*/ 427430 h 840024"/>
              <a:gd name="connsiteX13" fmla="*/ 11391536 w 12192000"/>
              <a:gd name="connsiteY13" fmla="*/ 412585 h 840024"/>
              <a:gd name="connsiteX14" fmla="*/ 11432671 w 12192000"/>
              <a:gd name="connsiteY14" fmla="*/ 370213 h 840024"/>
              <a:gd name="connsiteX15" fmla="*/ 11446588 w 12192000"/>
              <a:gd name="connsiteY15" fmla="*/ 304335 h 840024"/>
              <a:gd name="connsiteX16" fmla="*/ 11432361 w 12192000"/>
              <a:gd name="connsiteY16" fmla="*/ 237530 h 840024"/>
              <a:gd name="connsiteX17" fmla="*/ 11390608 w 12192000"/>
              <a:gd name="connsiteY17" fmla="*/ 194849 h 840024"/>
              <a:gd name="connsiteX18" fmla="*/ 11322875 w 12192000"/>
              <a:gd name="connsiteY18" fmla="*/ 180003 h 840024"/>
              <a:gd name="connsiteX19" fmla="*/ 5308629 w 12192000"/>
              <a:gd name="connsiteY19" fmla="*/ 180003 h 840024"/>
              <a:gd name="connsiteX20" fmla="*/ 5308629 w 12192000"/>
              <a:gd name="connsiteY20" fmla="*/ 745992 h 840024"/>
              <a:gd name="connsiteX21" fmla="*/ 5384094 w 12192000"/>
              <a:gd name="connsiteY21" fmla="*/ 745992 h 840024"/>
              <a:gd name="connsiteX22" fmla="*/ 5488941 w 12192000"/>
              <a:gd name="connsiteY22" fmla="*/ 716301 h 840024"/>
              <a:gd name="connsiteX23" fmla="*/ 5554509 w 12192000"/>
              <a:gd name="connsiteY23" fmla="*/ 627537 h 840024"/>
              <a:gd name="connsiteX24" fmla="*/ 5577086 w 12192000"/>
              <a:gd name="connsiteY24" fmla="*/ 481864 h 840024"/>
              <a:gd name="connsiteX25" fmla="*/ 5577086 w 12192000"/>
              <a:gd name="connsiteY25" fmla="*/ 442894 h 840024"/>
              <a:gd name="connsiteX26" fmla="*/ 5564407 w 12192000"/>
              <a:gd name="connsiteY26" fmla="*/ 328769 h 840024"/>
              <a:gd name="connsiteX27" fmla="*/ 5526983 w 12192000"/>
              <a:gd name="connsiteY27" fmla="*/ 246499 h 840024"/>
              <a:gd name="connsiteX28" fmla="*/ 5465436 w 12192000"/>
              <a:gd name="connsiteY28" fmla="*/ 196705 h 840024"/>
              <a:gd name="connsiteX29" fmla="*/ 5381001 w 12192000"/>
              <a:gd name="connsiteY29" fmla="*/ 180003 h 840024"/>
              <a:gd name="connsiteX30" fmla="*/ 2317779 w 12192000"/>
              <a:gd name="connsiteY30" fmla="*/ 180003 h 840024"/>
              <a:gd name="connsiteX31" fmla="*/ 2317779 w 12192000"/>
              <a:gd name="connsiteY31" fmla="*/ 427430 h 840024"/>
              <a:gd name="connsiteX32" fmla="*/ 2455100 w 12192000"/>
              <a:gd name="connsiteY32" fmla="*/ 427430 h 840024"/>
              <a:gd name="connsiteX33" fmla="*/ 2523761 w 12192000"/>
              <a:gd name="connsiteY33" fmla="*/ 412585 h 840024"/>
              <a:gd name="connsiteX34" fmla="*/ 2564896 w 12192000"/>
              <a:gd name="connsiteY34" fmla="*/ 370213 h 840024"/>
              <a:gd name="connsiteX35" fmla="*/ 2578814 w 12192000"/>
              <a:gd name="connsiteY35" fmla="*/ 304335 h 840024"/>
              <a:gd name="connsiteX36" fmla="*/ 2564587 w 12192000"/>
              <a:gd name="connsiteY36" fmla="*/ 237530 h 840024"/>
              <a:gd name="connsiteX37" fmla="*/ 2522833 w 12192000"/>
              <a:gd name="connsiteY37" fmla="*/ 194849 h 840024"/>
              <a:gd name="connsiteX38" fmla="*/ 2455100 w 12192000"/>
              <a:gd name="connsiteY38" fmla="*/ 180003 h 840024"/>
              <a:gd name="connsiteX39" fmla="*/ 11725976 w 12192000"/>
              <a:gd name="connsiteY39" fmla="*/ 12372 h 840024"/>
              <a:gd name="connsiteX40" fmla="*/ 11960413 w 12192000"/>
              <a:gd name="connsiteY40" fmla="*/ 12372 h 840024"/>
              <a:gd name="connsiteX41" fmla="*/ 12126189 w 12192000"/>
              <a:gd name="connsiteY41" fmla="*/ 403306 h 840024"/>
              <a:gd name="connsiteX42" fmla="*/ 12192000 w 12192000"/>
              <a:gd name="connsiteY42" fmla="*/ 248687 h 840024"/>
              <a:gd name="connsiteX43" fmla="*/ 12192000 w 12192000"/>
              <a:gd name="connsiteY43" fmla="*/ 840024 h 840024"/>
              <a:gd name="connsiteX44" fmla="*/ 12016084 w 12192000"/>
              <a:gd name="connsiteY44" fmla="*/ 840024 h 840024"/>
              <a:gd name="connsiteX45" fmla="*/ 12016084 w 12192000"/>
              <a:gd name="connsiteY45" fmla="*/ 589495 h 840024"/>
              <a:gd name="connsiteX46" fmla="*/ 10968436 w 12192000"/>
              <a:gd name="connsiteY46" fmla="*/ 12372 h 840024"/>
              <a:gd name="connsiteX47" fmla="*/ 11322875 w 12192000"/>
              <a:gd name="connsiteY47" fmla="*/ 12372 h 840024"/>
              <a:gd name="connsiteX48" fmla="*/ 11503496 w 12192000"/>
              <a:gd name="connsiteY48" fmla="*/ 43300 h 840024"/>
              <a:gd name="connsiteX49" fmla="*/ 11621952 w 12192000"/>
              <a:gd name="connsiteY49" fmla="*/ 134848 h 840024"/>
              <a:gd name="connsiteX50" fmla="*/ 11663705 w 12192000"/>
              <a:gd name="connsiteY50" fmla="*/ 284541 h 840024"/>
              <a:gd name="connsiteX51" fmla="*/ 11639581 w 12192000"/>
              <a:gd name="connsiteY51" fmla="*/ 413822 h 840024"/>
              <a:gd name="connsiteX52" fmla="*/ 11572467 w 12192000"/>
              <a:gd name="connsiteY52" fmla="*/ 499493 h 840024"/>
              <a:gd name="connsiteX53" fmla="*/ 11525996 w 12192000"/>
              <a:gd name="connsiteY53" fmla="*/ 530190 h 840024"/>
              <a:gd name="connsiteX54" fmla="*/ 11505838 w 12192000"/>
              <a:gd name="connsiteY54" fmla="*/ 539496 h 840024"/>
              <a:gd name="connsiteX55" fmla="*/ 11661103 w 12192000"/>
              <a:gd name="connsiteY55" fmla="*/ 840024 h 840024"/>
              <a:gd name="connsiteX56" fmla="*/ 11424943 w 12192000"/>
              <a:gd name="connsiteY56" fmla="*/ 840024 h 840024"/>
              <a:gd name="connsiteX57" fmla="*/ 11302462 w 12192000"/>
              <a:gd name="connsiteY57" fmla="*/ 595062 h 840024"/>
              <a:gd name="connsiteX58" fmla="*/ 11185553 w 12192000"/>
              <a:gd name="connsiteY58" fmla="*/ 595062 h 840024"/>
              <a:gd name="connsiteX59" fmla="*/ 11185553 w 12192000"/>
              <a:gd name="connsiteY59" fmla="*/ 840024 h 840024"/>
              <a:gd name="connsiteX60" fmla="*/ 10968436 w 12192000"/>
              <a:gd name="connsiteY60" fmla="*/ 840024 h 840024"/>
              <a:gd name="connsiteX61" fmla="*/ 10361459 w 12192000"/>
              <a:gd name="connsiteY61" fmla="*/ 12372 h 840024"/>
              <a:gd name="connsiteX62" fmla="*/ 10416512 w 12192000"/>
              <a:gd name="connsiteY62" fmla="*/ 12372 h 840024"/>
              <a:gd name="connsiteX63" fmla="*/ 10509297 w 12192000"/>
              <a:gd name="connsiteY63" fmla="*/ 12372 h 840024"/>
              <a:gd name="connsiteX64" fmla="*/ 10566205 w 12192000"/>
              <a:gd name="connsiteY64" fmla="*/ 12372 h 840024"/>
              <a:gd name="connsiteX65" fmla="*/ 10872027 w 12192000"/>
              <a:gd name="connsiteY65" fmla="*/ 840024 h 840024"/>
              <a:gd name="connsiteX66" fmla="*/ 10642583 w 12192000"/>
              <a:gd name="connsiteY66" fmla="*/ 840024 h 840024"/>
              <a:gd name="connsiteX67" fmla="*/ 10613090 w 12192000"/>
              <a:gd name="connsiteY67" fmla="*/ 744755 h 840024"/>
              <a:gd name="connsiteX68" fmla="*/ 10315663 w 12192000"/>
              <a:gd name="connsiteY68" fmla="*/ 744755 h 840024"/>
              <a:gd name="connsiteX69" fmla="*/ 10286254 w 12192000"/>
              <a:gd name="connsiteY69" fmla="*/ 840024 h 840024"/>
              <a:gd name="connsiteX70" fmla="*/ 10057342 w 12192000"/>
              <a:gd name="connsiteY70" fmla="*/ 840024 h 840024"/>
              <a:gd name="connsiteX71" fmla="*/ 8987236 w 12192000"/>
              <a:gd name="connsiteY71" fmla="*/ 12372 h 840024"/>
              <a:gd name="connsiteX72" fmla="*/ 9094867 w 12192000"/>
              <a:gd name="connsiteY72" fmla="*/ 12372 h 840024"/>
              <a:gd name="connsiteX73" fmla="*/ 9170332 w 12192000"/>
              <a:gd name="connsiteY73" fmla="*/ 12372 h 840024"/>
              <a:gd name="connsiteX74" fmla="*/ 9271777 w 12192000"/>
              <a:gd name="connsiteY74" fmla="*/ 12372 h 840024"/>
              <a:gd name="connsiteX75" fmla="*/ 9472811 w 12192000"/>
              <a:gd name="connsiteY75" fmla="*/ 638980 h 840024"/>
              <a:gd name="connsiteX76" fmla="*/ 9673845 w 12192000"/>
              <a:gd name="connsiteY76" fmla="*/ 12372 h 840024"/>
              <a:gd name="connsiteX77" fmla="*/ 9775290 w 12192000"/>
              <a:gd name="connsiteY77" fmla="*/ 12372 h 840024"/>
              <a:gd name="connsiteX78" fmla="*/ 9850755 w 12192000"/>
              <a:gd name="connsiteY78" fmla="*/ 12372 h 840024"/>
              <a:gd name="connsiteX79" fmla="*/ 9959005 w 12192000"/>
              <a:gd name="connsiteY79" fmla="*/ 12372 h 840024"/>
              <a:gd name="connsiteX80" fmla="*/ 9959005 w 12192000"/>
              <a:gd name="connsiteY80" fmla="*/ 840024 h 840024"/>
              <a:gd name="connsiteX81" fmla="*/ 9741269 w 12192000"/>
              <a:gd name="connsiteY81" fmla="*/ 840024 h 840024"/>
              <a:gd name="connsiteX82" fmla="*/ 9741269 w 12192000"/>
              <a:gd name="connsiteY82" fmla="*/ 702692 h 840024"/>
              <a:gd name="connsiteX83" fmla="*/ 9762496 w 12192000"/>
              <a:gd name="connsiteY83" fmla="*/ 271979 h 840024"/>
              <a:gd name="connsiteX84" fmla="*/ 9569376 w 12192000"/>
              <a:gd name="connsiteY84" fmla="*/ 840024 h 840024"/>
              <a:gd name="connsiteX85" fmla="*/ 9376246 w 12192000"/>
              <a:gd name="connsiteY85" fmla="*/ 840024 h 840024"/>
              <a:gd name="connsiteX86" fmla="*/ 9183126 w 12192000"/>
              <a:gd name="connsiteY86" fmla="*/ 271979 h 840024"/>
              <a:gd name="connsiteX87" fmla="*/ 9204353 w 12192000"/>
              <a:gd name="connsiteY87" fmla="*/ 702692 h 840024"/>
              <a:gd name="connsiteX88" fmla="*/ 9204353 w 12192000"/>
              <a:gd name="connsiteY88" fmla="*/ 840024 h 840024"/>
              <a:gd name="connsiteX89" fmla="*/ 8987236 w 12192000"/>
              <a:gd name="connsiteY89" fmla="*/ 840024 h 840024"/>
              <a:gd name="connsiteX90" fmla="*/ 7872811 w 12192000"/>
              <a:gd name="connsiteY90" fmla="*/ 12372 h 840024"/>
              <a:gd name="connsiteX91" fmla="*/ 7980442 w 12192000"/>
              <a:gd name="connsiteY91" fmla="*/ 12372 h 840024"/>
              <a:gd name="connsiteX92" fmla="*/ 8055907 w 12192000"/>
              <a:gd name="connsiteY92" fmla="*/ 12372 h 840024"/>
              <a:gd name="connsiteX93" fmla="*/ 8157352 w 12192000"/>
              <a:gd name="connsiteY93" fmla="*/ 12372 h 840024"/>
              <a:gd name="connsiteX94" fmla="*/ 8358386 w 12192000"/>
              <a:gd name="connsiteY94" fmla="*/ 638980 h 840024"/>
              <a:gd name="connsiteX95" fmla="*/ 8559420 w 12192000"/>
              <a:gd name="connsiteY95" fmla="*/ 12372 h 840024"/>
              <a:gd name="connsiteX96" fmla="*/ 8660865 w 12192000"/>
              <a:gd name="connsiteY96" fmla="*/ 12372 h 840024"/>
              <a:gd name="connsiteX97" fmla="*/ 8736330 w 12192000"/>
              <a:gd name="connsiteY97" fmla="*/ 12372 h 840024"/>
              <a:gd name="connsiteX98" fmla="*/ 8844580 w 12192000"/>
              <a:gd name="connsiteY98" fmla="*/ 12372 h 840024"/>
              <a:gd name="connsiteX99" fmla="*/ 8844580 w 12192000"/>
              <a:gd name="connsiteY99" fmla="*/ 840024 h 840024"/>
              <a:gd name="connsiteX100" fmla="*/ 8626844 w 12192000"/>
              <a:gd name="connsiteY100" fmla="*/ 840024 h 840024"/>
              <a:gd name="connsiteX101" fmla="*/ 8626844 w 12192000"/>
              <a:gd name="connsiteY101" fmla="*/ 702692 h 840024"/>
              <a:gd name="connsiteX102" fmla="*/ 8648071 w 12192000"/>
              <a:gd name="connsiteY102" fmla="*/ 271979 h 840024"/>
              <a:gd name="connsiteX103" fmla="*/ 8454951 w 12192000"/>
              <a:gd name="connsiteY103" fmla="*/ 840024 h 840024"/>
              <a:gd name="connsiteX104" fmla="*/ 8261821 w 12192000"/>
              <a:gd name="connsiteY104" fmla="*/ 840024 h 840024"/>
              <a:gd name="connsiteX105" fmla="*/ 8068701 w 12192000"/>
              <a:gd name="connsiteY105" fmla="*/ 271979 h 840024"/>
              <a:gd name="connsiteX106" fmla="*/ 8089928 w 12192000"/>
              <a:gd name="connsiteY106" fmla="*/ 702692 h 840024"/>
              <a:gd name="connsiteX107" fmla="*/ 8089928 w 12192000"/>
              <a:gd name="connsiteY107" fmla="*/ 840024 h 840024"/>
              <a:gd name="connsiteX108" fmla="*/ 7872811 w 12192000"/>
              <a:gd name="connsiteY108" fmla="*/ 840024 h 840024"/>
              <a:gd name="connsiteX109" fmla="*/ 7031518 w 12192000"/>
              <a:gd name="connsiteY109" fmla="*/ 12372 h 840024"/>
              <a:gd name="connsiteX110" fmla="*/ 7249254 w 12192000"/>
              <a:gd name="connsiteY110" fmla="*/ 12372 h 840024"/>
              <a:gd name="connsiteX111" fmla="*/ 7249254 w 12192000"/>
              <a:gd name="connsiteY111" fmla="*/ 600629 h 840024"/>
              <a:gd name="connsiteX112" fmla="*/ 7265337 w 12192000"/>
              <a:gd name="connsiteY112" fmla="*/ 691249 h 840024"/>
              <a:gd name="connsiteX113" fmla="*/ 7312348 w 12192000"/>
              <a:gd name="connsiteY113" fmla="*/ 742281 h 840024"/>
              <a:gd name="connsiteX114" fmla="*/ 7387194 w 12192000"/>
              <a:gd name="connsiteY114" fmla="*/ 758363 h 840024"/>
              <a:gd name="connsiteX115" fmla="*/ 7462041 w 12192000"/>
              <a:gd name="connsiteY115" fmla="*/ 742281 h 840024"/>
              <a:gd name="connsiteX116" fmla="*/ 7507815 w 12192000"/>
              <a:gd name="connsiteY116" fmla="*/ 691249 h 840024"/>
              <a:gd name="connsiteX117" fmla="*/ 7523279 w 12192000"/>
              <a:gd name="connsiteY117" fmla="*/ 600629 h 840024"/>
              <a:gd name="connsiteX118" fmla="*/ 7523279 w 12192000"/>
              <a:gd name="connsiteY118" fmla="*/ 12372 h 840024"/>
              <a:gd name="connsiteX119" fmla="*/ 7740396 w 12192000"/>
              <a:gd name="connsiteY119" fmla="*/ 12372 h 840024"/>
              <a:gd name="connsiteX120" fmla="*/ 7740396 w 12192000"/>
              <a:gd name="connsiteY120" fmla="*/ 600629 h 840024"/>
              <a:gd name="connsiteX121" fmla="*/ 7696478 w 12192000"/>
              <a:gd name="connsiteY121" fmla="*/ 778467 h 840024"/>
              <a:gd name="connsiteX122" fmla="*/ 7645591 w 12192000"/>
              <a:gd name="connsiteY122" fmla="*/ 840024 h 840024"/>
              <a:gd name="connsiteX123" fmla="*/ 7128147 w 12192000"/>
              <a:gd name="connsiteY123" fmla="*/ 840024 h 840024"/>
              <a:gd name="connsiteX124" fmla="*/ 7076364 w 12192000"/>
              <a:gd name="connsiteY124" fmla="*/ 778467 h 840024"/>
              <a:gd name="connsiteX125" fmla="*/ 7031518 w 12192000"/>
              <a:gd name="connsiteY125" fmla="*/ 600629 h 840024"/>
              <a:gd name="connsiteX126" fmla="*/ 5091511 w 12192000"/>
              <a:gd name="connsiteY126" fmla="*/ 12372 h 840024"/>
              <a:gd name="connsiteX127" fmla="*/ 5180585 w 12192000"/>
              <a:gd name="connsiteY127" fmla="*/ 12372 h 840024"/>
              <a:gd name="connsiteX128" fmla="*/ 5308629 w 12192000"/>
              <a:gd name="connsiteY128" fmla="*/ 12372 h 840024"/>
              <a:gd name="connsiteX129" fmla="*/ 5381001 w 12192000"/>
              <a:gd name="connsiteY129" fmla="*/ 12372 h 840024"/>
              <a:gd name="connsiteX130" fmla="*/ 5548942 w 12192000"/>
              <a:gd name="connsiteY130" fmla="*/ 43609 h 840024"/>
              <a:gd name="connsiteX131" fmla="*/ 5681315 w 12192000"/>
              <a:gd name="connsiteY131" fmla="*/ 132683 h 840024"/>
              <a:gd name="connsiteX132" fmla="*/ 5767914 w 12192000"/>
              <a:gd name="connsiteY132" fmla="*/ 269386 h 840024"/>
              <a:gd name="connsiteX133" fmla="*/ 5798533 w 12192000"/>
              <a:gd name="connsiteY133" fmla="*/ 444132 h 840024"/>
              <a:gd name="connsiteX134" fmla="*/ 5798533 w 12192000"/>
              <a:gd name="connsiteY134" fmla="*/ 481864 h 840024"/>
              <a:gd name="connsiteX135" fmla="*/ 5767914 w 12192000"/>
              <a:gd name="connsiteY135" fmla="*/ 656300 h 840024"/>
              <a:gd name="connsiteX136" fmla="*/ 5681624 w 12192000"/>
              <a:gd name="connsiteY136" fmla="*/ 793003 h 840024"/>
              <a:gd name="connsiteX137" fmla="*/ 5625613 w 12192000"/>
              <a:gd name="connsiteY137" fmla="*/ 840024 h 840024"/>
              <a:gd name="connsiteX138" fmla="*/ 5091511 w 12192000"/>
              <a:gd name="connsiteY138" fmla="*/ 840024 h 840024"/>
              <a:gd name="connsiteX139" fmla="*/ 4205686 w 12192000"/>
              <a:gd name="connsiteY139" fmla="*/ 12372 h 840024"/>
              <a:gd name="connsiteX140" fmla="*/ 4422805 w 12192000"/>
              <a:gd name="connsiteY140" fmla="*/ 12372 h 840024"/>
              <a:gd name="connsiteX141" fmla="*/ 4741365 w 12192000"/>
              <a:gd name="connsiteY141" fmla="*/ 572793 h 840024"/>
              <a:gd name="connsiteX142" fmla="*/ 4741365 w 12192000"/>
              <a:gd name="connsiteY142" fmla="*/ 12372 h 840024"/>
              <a:gd name="connsiteX143" fmla="*/ 4957864 w 12192000"/>
              <a:gd name="connsiteY143" fmla="*/ 12372 h 840024"/>
              <a:gd name="connsiteX144" fmla="*/ 4957864 w 12192000"/>
              <a:gd name="connsiteY144" fmla="*/ 840024 h 840024"/>
              <a:gd name="connsiteX145" fmla="*/ 4699881 w 12192000"/>
              <a:gd name="connsiteY145" fmla="*/ 840024 h 840024"/>
              <a:gd name="connsiteX146" fmla="*/ 4422805 w 12192000"/>
              <a:gd name="connsiteY146" fmla="*/ 352584 h 840024"/>
              <a:gd name="connsiteX147" fmla="*/ 4422805 w 12192000"/>
              <a:gd name="connsiteY147" fmla="*/ 840024 h 840024"/>
              <a:gd name="connsiteX148" fmla="*/ 4205686 w 12192000"/>
              <a:gd name="connsiteY148" fmla="*/ 840024 h 840024"/>
              <a:gd name="connsiteX149" fmla="*/ 3500837 w 12192000"/>
              <a:gd name="connsiteY149" fmla="*/ 12372 h 840024"/>
              <a:gd name="connsiteX150" fmla="*/ 3640633 w 12192000"/>
              <a:gd name="connsiteY150" fmla="*/ 12372 h 840024"/>
              <a:gd name="connsiteX151" fmla="*/ 3717954 w 12192000"/>
              <a:gd name="connsiteY151" fmla="*/ 12372 h 840024"/>
              <a:gd name="connsiteX152" fmla="*/ 4122497 w 12192000"/>
              <a:gd name="connsiteY152" fmla="*/ 12372 h 840024"/>
              <a:gd name="connsiteX153" fmla="*/ 4122497 w 12192000"/>
              <a:gd name="connsiteY153" fmla="*/ 180003 h 840024"/>
              <a:gd name="connsiteX154" fmla="*/ 3717954 w 12192000"/>
              <a:gd name="connsiteY154" fmla="*/ 180003 h 840024"/>
              <a:gd name="connsiteX155" fmla="*/ 3717954 w 12192000"/>
              <a:gd name="connsiteY155" fmla="*/ 369903 h 840024"/>
              <a:gd name="connsiteX156" fmla="*/ 4058784 w 12192000"/>
              <a:gd name="connsiteY156" fmla="*/ 369903 h 840024"/>
              <a:gd name="connsiteX157" fmla="*/ 4058784 w 12192000"/>
              <a:gd name="connsiteY157" fmla="*/ 531349 h 840024"/>
              <a:gd name="connsiteX158" fmla="*/ 3717954 w 12192000"/>
              <a:gd name="connsiteY158" fmla="*/ 531349 h 840024"/>
              <a:gd name="connsiteX159" fmla="*/ 3717954 w 12192000"/>
              <a:gd name="connsiteY159" fmla="*/ 745992 h 840024"/>
              <a:gd name="connsiteX160" fmla="*/ 4120641 w 12192000"/>
              <a:gd name="connsiteY160" fmla="*/ 745992 h 840024"/>
              <a:gd name="connsiteX161" fmla="*/ 4120641 w 12192000"/>
              <a:gd name="connsiteY161" fmla="*/ 840024 h 840024"/>
              <a:gd name="connsiteX162" fmla="*/ 3500837 w 12192000"/>
              <a:gd name="connsiteY162" fmla="*/ 840024 h 840024"/>
              <a:gd name="connsiteX163" fmla="*/ 2100661 w 12192000"/>
              <a:gd name="connsiteY163" fmla="*/ 12372 h 840024"/>
              <a:gd name="connsiteX164" fmla="*/ 2455100 w 12192000"/>
              <a:gd name="connsiteY164" fmla="*/ 12372 h 840024"/>
              <a:gd name="connsiteX165" fmla="*/ 2635722 w 12192000"/>
              <a:gd name="connsiteY165" fmla="*/ 43300 h 840024"/>
              <a:gd name="connsiteX166" fmla="*/ 2754177 w 12192000"/>
              <a:gd name="connsiteY166" fmla="*/ 134848 h 840024"/>
              <a:gd name="connsiteX167" fmla="*/ 2795931 w 12192000"/>
              <a:gd name="connsiteY167" fmla="*/ 284541 h 840024"/>
              <a:gd name="connsiteX168" fmla="*/ 2771806 w 12192000"/>
              <a:gd name="connsiteY168" fmla="*/ 413822 h 840024"/>
              <a:gd name="connsiteX169" fmla="*/ 2704692 w 12192000"/>
              <a:gd name="connsiteY169" fmla="*/ 499493 h 840024"/>
              <a:gd name="connsiteX170" fmla="*/ 2658223 w 12192000"/>
              <a:gd name="connsiteY170" fmla="*/ 530190 h 840024"/>
              <a:gd name="connsiteX171" fmla="*/ 2638065 w 12192000"/>
              <a:gd name="connsiteY171" fmla="*/ 539496 h 840024"/>
              <a:gd name="connsiteX172" fmla="*/ 2793330 w 12192000"/>
              <a:gd name="connsiteY172" fmla="*/ 840024 h 840024"/>
              <a:gd name="connsiteX173" fmla="*/ 2557170 w 12192000"/>
              <a:gd name="connsiteY173" fmla="*/ 840024 h 840024"/>
              <a:gd name="connsiteX174" fmla="*/ 2434688 w 12192000"/>
              <a:gd name="connsiteY174" fmla="*/ 595062 h 840024"/>
              <a:gd name="connsiteX175" fmla="*/ 2317779 w 12192000"/>
              <a:gd name="connsiteY175" fmla="*/ 595062 h 840024"/>
              <a:gd name="connsiteX176" fmla="*/ 2317779 w 12192000"/>
              <a:gd name="connsiteY176" fmla="*/ 840024 h 840024"/>
              <a:gd name="connsiteX177" fmla="*/ 2100661 w 12192000"/>
              <a:gd name="connsiteY177" fmla="*/ 840024 h 840024"/>
              <a:gd name="connsiteX178" fmla="*/ 1493684 w 12192000"/>
              <a:gd name="connsiteY178" fmla="*/ 12372 h 840024"/>
              <a:gd name="connsiteX179" fmla="*/ 1548737 w 12192000"/>
              <a:gd name="connsiteY179" fmla="*/ 12372 h 840024"/>
              <a:gd name="connsiteX180" fmla="*/ 1641522 w 12192000"/>
              <a:gd name="connsiteY180" fmla="*/ 12372 h 840024"/>
              <a:gd name="connsiteX181" fmla="*/ 1698430 w 12192000"/>
              <a:gd name="connsiteY181" fmla="*/ 12372 h 840024"/>
              <a:gd name="connsiteX182" fmla="*/ 2004252 w 12192000"/>
              <a:gd name="connsiteY182" fmla="*/ 840024 h 840024"/>
              <a:gd name="connsiteX183" fmla="*/ 1774809 w 12192000"/>
              <a:gd name="connsiteY183" fmla="*/ 840024 h 840024"/>
              <a:gd name="connsiteX184" fmla="*/ 1745317 w 12192000"/>
              <a:gd name="connsiteY184" fmla="*/ 744755 h 840024"/>
              <a:gd name="connsiteX185" fmla="*/ 1447889 w 12192000"/>
              <a:gd name="connsiteY185" fmla="*/ 744755 h 840024"/>
              <a:gd name="connsiteX186" fmla="*/ 1418480 w 12192000"/>
              <a:gd name="connsiteY186" fmla="*/ 840024 h 840024"/>
              <a:gd name="connsiteX187" fmla="*/ 1189568 w 12192000"/>
              <a:gd name="connsiteY187" fmla="*/ 840024 h 840024"/>
              <a:gd name="connsiteX188" fmla="*/ 529037 w 12192000"/>
              <a:gd name="connsiteY188" fmla="*/ 12372 h 840024"/>
              <a:gd name="connsiteX189" fmla="*/ 668833 w 12192000"/>
              <a:gd name="connsiteY189" fmla="*/ 12372 h 840024"/>
              <a:gd name="connsiteX190" fmla="*/ 746153 w 12192000"/>
              <a:gd name="connsiteY190" fmla="*/ 12372 h 840024"/>
              <a:gd name="connsiteX191" fmla="*/ 1150696 w 12192000"/>
              <a:gd name="connsiteY191" fmla="*/ 12372 h 840024"/>
              <a:gd name="connsiteX192" fmla="*/ 1150696 w 12192000"/>
              <a:gd name="connsiteY192" fmla="*/ 180003 h 840024"/>
              <a:gd name="connsiteX193" fmla="*/ 746153 w 12192000"/>
              <a:gd name="connsiteY193" fmla="*/ 180003 h 840024"/>
              <a:gd name="connsiteX194" fmla="*/ 746153 w 12192000"/>
              <a:gd name="connsiteY194" fmla="*/ 369903 h 840024"/>
              <a:gd name="connsiteX195" fmla="*/ 1086984 w 12192000"/>
              <a:gd name="connsiteY195" fmla="*/ 369903 h 840024"/>
              <a:gd name="connsiteX196" fmla="*/ 1086984 w 12192000"/>
              <a:gd name="connsiteY196" fmla="*/ 531349 h 840024"/>
              <a:gd name="connsiteX197" fmla="*/ 746153 w 12192000"/>
              <a:gd name="connsiteY197" fmla="*/ 531349 h 840024"/>
              <a:gd name="connsiteX198" fmla="*/ 746153 w 12192000"/>
              <a:gd name="connsiteY198" fmla="*/ 745992 h 840024"/>
              <a:gd name="connsiteX199" fmla="*/ 1148840 w 12192000"/>
              <a:gd name="connsiteY199" fmla="*/ 745992 h 840024"/>
              <a:gd name="connsiteX200" fmla="*/ 1148840 w 12192000"/>
              <a:gd name="connsiteY200" fmla="*/ 840024 h 840024"/>
              <a:gd name="connsiteX201" fmla="*/ 529037 w 12192000"/>
              <a:gd name="connsiteY201" fmla="*/ 840024 h 840024"/>
              <a:gd name="connsiteX202" fmla="*/ 224409 w 12192000"/>
              <a:gd name="connsiteY202" fmla="*/ 12372 h 840024"/>
              <a:gd name="connsiteX203" fmla="*/ 458227 w 12192000"/>
              <a:gd name="connsiteY203" fmla="*/ 12372 h 840024"/>
              <a:gd name="connsiteX204" fmla="*/ 168738 w 12192000"/>
              <a:gd name="connsiteY204" fmla="*/ 589495 h 840024"/>
              <a:gd name="connsiteX205" fmla="*/ 168738 w 12192000"/>
              <a:gd name="connsiteY205" fmla="*/ 840024 h 840024"/>
              <a:gd name="connsiteX206" fmla="*/ 0 w 12192000"/>
              <a:gd name="connsiteY206" fmla="*/ 840024 h 840024"/>
              <a:gd name="connsiteX207" fmla="*/ 0 w 12192000"/>
              <a:gd name="connsiteY207" fmla="*/ 266497 h 840024"/>
              <a:gd name="connsiteX208" fmla="*/ 58014 w 12192000"/>
              <a:gd name="connsiteY208" fmla="*/ 403306 h 840024"/>
              <a:gd name="connsiteX209" fmla="*/ 6588578 w 12192000"/>
              <a:gd name="connsiteY209" fmla="*/ 0 h 840024"/>
              <a:gd name="connsiteX210" fmla="*/ 6763323 w 12192000"/>
              <a:gd name="connsiteY210" fmla="*/ 34331 h 840024"/>
              <a:gd name="connsiteX211" fmla="*/ 6882088 w 12192000"/>
              <a:gd name="connsiteY211" fmla="*/ 131446 h 840024"/>
              <a:gd name="connsiteX212" fmla="*/ 6925078 w 12192000"/>
              <a:gd name="connsiteY212" fmla="*/ 279593 h 840024"/>
              <a:gd name="connsiteX213" fmla="*/ 6709198 w 12192000"/>
              <a:gd name="connsiteY213" fmla="*/ 279593 h 840024"/>
              <a:gd name="connsiteX214" fmla="*/ 6695281 w 12192000"/>
              <a:gd name="connsiteY214" fmla="*/ 219592 h 840024"/>
              <a:gd name="connsiteX215" fmla="*/ 6653527 w 12192000"/>
              <a:gd name="connsiteY215" fmla="*/ 178766 h 840024"/>
              <a:gd name="connsiteX216" fmla="*/ 6583629 w 12192000"/>
              <a:gd name="connsiteY216" fmla="*/ 163921 h 840024"/>
              <a:gd name="connsiteX217" fmla="*/ 6514968 w 12192000"/>
              <a:gd name="connsiteY217" fmla="*/ 176292 h 840024"/>
              <a:gd name="connsiteX218" fmla="*/ 6472906 w 12192000"/>
              <a:gd name="connsiteY218" fmla="*/ 209385 h 840024"/>
              <a:gd name="connsiteX219" fmla="*/ 6458679 w 12192000"/>
              <a:gd name="connsiteY219" fmla="*/ 254850 h 840024"/>
              <a:gd name="connsiteX220" fmla="*/ 6470122 w 12192000"/>
              <a:gd name="connsiteY220" fmla="*/ 291655 h 840024"/>
              <a:gd name="connsiteX221" fmla="*/ 6502906 w 12192000"/>
              <a:gd name="connsiteY221" fmla="*/ 322274 h 840024"/>
              <a:gd name="connsiteX222" fmla="*/ 6554866 w 12192000"/>
              <a:gd name="connsiteY222" fmla="*/ 349491 h 840024"/>
              <a:gd name="connsiteX223" fmla="*/ 6623836 w 12192000"/>
              <a:gd name="connsiteY223" fmla="*/ 374852 h 840024"/>
              <a:gd name="connsiteX224" fmla="*/ 6751570 w 12192000"/>
              <a:gd name="connsiteY224" fmla="*/ 425884 h 840024"/>
              <a:gd name="connsiteX225" fmla="*/ 6846211 w 12192000"/>
              <a:gd name="connsiteY225" fmla="*/ 489596 h 840024"/>
              <a:gd name="connsiteX226" fmla="*/ 6904975 w 12192000"/>
              <a:gd name="connsiteY226" fmla="*/ 570319 h 840024"/>
              <a:gd name="connsiteX227" fmla="*/ 6925078 w 12192000"/>
              <a:gd name="connsiteY227" fmla="*/ 672383 h 840024"/>
              <a:gd name="connsiteX228" fmla="*/ 6901573 w 12192000"/>
              <a:gd name="connsiteY228" fmla="*/ 780013 h 840024"/>
              <a:gd name="connsiteX229" fmla="*/ 6850669 w 12192000"/>
              <a:gd name="connsiteY229" fmla="*/ 840024 h 840024"/>
              <a:gd name="connsiteX230" fmla="*/ 6318884 w 12192000"/>
              <a:gd name="connsiteY230" fmla="*/ 840024 h 840024"/>
              <a:gd name="connsiteX231" fmla="*/ 6285403 w 12192000"/>
              <a:gd name="connsiteY231" fmla="*/ 811251 h 840024"/>
              <a:gd name="connsiteX232" fmla="*/ 6247438 w 12192000"/>
              <a:gd name="connsiteY232" fmla="*/ 758673 h 840024"/>
              <a:gd name="connsiteX233" fmla="*/ 6214963 w 12192000"/>
              <a:gd name="connsiteY233" fmla="*/ 621042 h 840024"/>
              <a:gd name="connsiteX234" fmla="*/ 6432699 w 12192000"/>
              <a:gd name="connsiteY234" fmla="*/ 621042 h 840024"/>
              <a:gd name="connsiteX235" fmla="*/ 6443215 w 12192000"/>
              <a:gd name="connsiteY235" fmla="*/ 687847 h 840024"/>
              <a:gd name="connsiteX236" fmla="*/ 6474143 w 12192000"/>
              <a:gd name="connsiteY236" fmla="*/ 731456 h 840024"/>
              <a:gd name="connsiteX237" fmla="*/ 6524247 w 12192000"/>
              <a:gd name="connsiteY237" fmla="*/ 754961 h 840024"/>
              <a:gd name="connsiteX238" fmla="*/ 6592289 w 12192000"/>
              <a:gd name="connsiteY238" fmla="*/ 762075 h 840024"/>
              <a:gd name="connsiteX239" fmla="*/ 6659094 w 12192000"/>
              <a:gd name="connsiteY239" fmla="*/ 750013 h 840024"/>
              <a:gd name="connsiteX240" fmla="*/ 6696209 w 12192000"/>
              <a:gd name="connsiteY240" fmla="*/ 717847 h 840024"/>
              <a:gd name="connsiteX241" fmla="*/ 6707961 w 12192000"/>
              <a:gd name="connsiteY241" fmla="*/ 673620 h 840024"/>
              <a:gd name="connsiteX242" fmla="*/ 6701776 w 12192000"/>
              <a:gd name="connsiteY242" fmla="*/ 635578 h 840024"/>
              <a:gd name="connsiteX243" fmla="*/ 6678889 w 12192000"/>
              <a:gd name="connsiteY243" fmla="*/ 603722 h 840024"/>
              <a:gd name="connsiteX244" fmla="*/ 6630950 w 12192000"/>
              <a:gd name="connsiteY244" fmla="*/ 573721 h 840024"/>
              <a:gd name="connsiteX245" fmla="*/ 6548990 w 12192000"/>
              <a:gd name="connsiteY245" fmla="*/ 541865 h 840024"/>
              <a:gd name="connsiteX246" fmla="*/ 6434555 w 12192000"/>
              <a:gd name="connsiteY246" fmla="*/ 497019 h 840024"/>
              <a:gd name="connsiteX247" fmla="*/ 6336203 w 12192000"/>
              <a:gd name="connsiteY247" fmla="*/ 438255 h 840024"/>
              <a:gd name="connsiteX248" fmla="*/ 6267542 w 12192000"/>
              <a:gd name="connsiteY248" fmla="*/ 359079 h 840024"/>
              <a:gd name="connsiteX249" fmla="*/ 6242180 w 12192000"/>
              <a:gd name="connsiteY249" fmla="*/ 252994 h 840024"/>
              <a:gd name="connsiteX250" fmla="*/ 6268160 w 12192000"/>
              <a:gd name="connsiteY250" fmla="*/ 148147 h 840024"/>
              <a:gd name="connsiteX251" fmla="*/ 6340842 w 12192000"/>
              <a:gd name="connsiteY251" fmla="*/ 68352 h 840024"/>
              <a:gd name="connsiteX252" fmla="*/ 6450637 w 12192000"/>
              <a:gd name="connsiteY252" fmla="*/ 17630 h 840024"/>
              <a:gd name="connsiteX253" fmla="*/ 6588578 w 12192000"/>
              <a:gd name="connsiteY253" fmla="*/ 0 h 8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2192000" h="840024">
                <a:moveTo>
                  <a:pt x="2954698" y="444132"/>
                </a:moveTo>
                <a:lnTo>
                  <a:pt x="3326457" y="444132"/>
                </a:lnTo>
                <a:lnTo>
                  <a:pt x="3326457" y="605577"/>
                </a:lnTo>
                <a:lnTo>
                  <a:pt x="2954698" y="605577"/>
                </a:lnTo>
                <a:close/>
                <a:moveTo>
                  <a:pt x="10464168" y="263684"/>
                </a:moveTo>
                <a:lnTo>
                  <a:pt x="10367411" y="577123"/>
                </a:lnTo>
                <a:lnTo>
                  <a:pt x="10561198" y="577123"/>
                </a:lnTo>
                <a:close/>
                <a:moveTo>
                  <a:pt x="1596394" y="263684"/>
                </a:moveTo>
                <a:lnTo>
                  <a:pt x="1499636" y="577123"/>
                </a:lnTo>
                <a:lnTo>
                  <a:pt x="1693423" y="577123"/>
                </a:lnTo>
                <a:close/>
                <a:moveTo>
                  <a:pt x="11185553" y="180003"/>
                </a:moveTo>
                <a:lnTo>
                  <a:pt x="11185553" y="427430"/>
                </a:lnTo>
                <a:lnTo>
                  <a:pt x="11322875" y="427430"/>
                </a:lnTo>
                <a:cubicBezTo>
                  <a:pt x="11350505" y="427430"/>
                  <a:pt x="11373392" y="422482"/>
                  <a:pt x="11391536" y="412585"/>
                </a:cubicBezTo>
                <a:cubicBezTo>
                  <a:pt x="11409680" y="402688"/>
                  <a:pt x="11423392" y="388564"/>
                  <a:pt x="11432671" y="370213"/>
                </a:cubicBezTo>
                <a:cubicBezTo>
                  <a:pt x="11441949" y="351862"/>
                  <a:pt x="11446588" y="329903"/>
                  <a:pt x="11446588" y="304335"/>
                </a:cubicBezTo>
                <a:cubicBezTo>
                  <a:pt x="11446588" y="278356"/>
                  <a:pt x="11441846" y="256087"/>
                  <a:pt x="11432361" y="237530"/>
                </a:cubicBezTo>
                <a:cubicBezTo>
                  <a:pt x="11422877" y="218973"/>
                  <a:pt x="11408959" y="204746"/>
                  <a:pt x="11390608" y="194849"/>
                </a:cubicBezTo>
                <a:cubicBezTo>
                  <a:pt x="11372257" y="184952"/>
                  <a:pt x="11349679" y="180003"/>
                  <a:pt x="11322875" y="180003"/>
                </a:cubicBezTo>
                <a:close/>
                <a:moveTo>
                  <a:pt x="5308629" y="180003"/>
                </a:moveTo>
                <a:lnTo>
                  <a:pt x="5308629" y="745992"/>
                </a:lnTo>
                <a:lnTo>
                  <a:pt x="5384094" y="745992"/>
                </a:lnTo>
                <a:cubicBezTo>
                  <a:pt x="5425332" y="745992"/>
                  <a:pt x="5460281" y="736095"/>
                  <a:pt x="5488941" y="716301"/>
                </a:cubicBezTo>
                <a:cubicBezTo>
                  <a:pt x="5517601" y="696507"/>
                  <a:pt x="5539457" y="666919"/>
                  <a:pt x="5554509" y="627537"/>
                </a:cubicBezTo>
                <a:cubicBezTo>
                  <a:pt x="5569562" y="588154"/>
                  <a:pt x="5577086" y="539597"/>
                  <a:pt x="5577086" y="481864"/>
                </a:cubicBezTo>
                <a:lnTo>
                  <a:pt x="5577086" y="442894"/>
                </a:lnTo>
                <a:cubicBezTo>
                  <a:pt x="5577086" y="399595"/>
                  <a:pt x="5572859" y="361553"/>
                  <a:pt x="5564407" y="328769"/>
                </a:cubicBezTo>
                <a:cubicBezTo>
                  <a:pt x="5555953" y="295985"/>
                  <a:pt x="5543479" y="268562"/>
                  <a:pt x="5526983" y="246499"/>
                </a:cubicBezTo>
                <a:cubicBezTo>
                  <a:pt x="5510487" y="224437"/>
                  <a:pt x="5489972" y="207839"/>
                  <a:pt x="5465436" y="196705"/>
                </a:cubicBezTo>
                <a:cubicBezTo>
                  <a:pt x="5440899" y="185571"/>
                  <a:pt x="5412754" y="180003"/>
                  <a:pt x="5381001" y="180003"/>
                </a:cubicBezTo>
                <a:close/>
                <a:moveTo>
                  <a:pt x="2317779" y="180003"/>
                </a:moveTo>
                <a:lnTo>
                  <a:pt x="2317779" y="427430"/>
                </a:lnTo>
                <a:lnTo>
                  <a:pt x="2455100" y="427430"/>
                </a:lnTo>
                <a:cubicBezTo>
                  <a:pt x="2482730" y="427430"/>
                  <a:pt x="2505617" y="422482"/>
                  <a:pt x="2523761" y="412585"/>
                </a:cubicBezTo>
                <a:cubicBezTo>
                  <a:pt x="2541906" y="402688"/>
                  <a:pt x="2555618" y="388564"/>
                  <a:pt x="2564896" y="370213"/>
                </a:cubicBezTo>
                <a:cubicBezTo>
                  <a:pt x="2574175" y="351862"/>
                  <a:pt x="2578814" y="329903"/>
                  <a:pt x="2578814" y="304335"/>
                </a:cubicBezTo>
                <a:cubicBezTo>
                  <a:pt x="2578814" y="278356"/>
                  <a:pt x="2574072" y="256087"/>
                  <a:pt x="2564587" y="237530"/>
                </a:cubicBezTo>
                <a:cubicBezTo>
                  <a:pt x="2555102" y="218973"/>
                  <a:pt x="2541184" y="204746"/>
                  <a:pt x="2522833" y="194849"/>
                </a:cubicBezTo>
                <a:cubicBezTo>
                  <a:pt x="2504483" y="184952"/>
                  <a:pt x="2481905" y="180003"/>
                  <a:pt x="2455100" y="180003"/>
                </a:cubicBezTo>
                <a:close/>
                <a:moveTo>
                  <a:pt x="11725976" y="12372"/>
                </a:moveTo>
                <a:lnTo>
                  <a:pt x="11960413" y="12372"/>
                </a:lnTo>
                <a:lnTo>
                  <a:pt x="12126189" y="403306"/>
                </a:lnTo>
                <a:lnTo>
                  <a:pt x="12192000" y="248687"/>
                </a:lnTo>
                <a:lnTo>
                  <a:pt x="12192000" y="840024"/>
                </a:lnTo>
                <a:lnTo>
                  <a:pt x="12016084" y="840024"/>
                </a:lnTo>
                <a:lnTo>
                  <a:pt x="12016084" y="589495"/>
                </a:lnTo>
                <a:close/>
                <a:moveTo>
                  <a:pt x="10968436" y="12372"/>
                </a:moveTo>
                <a:lnTo>
                  <a:pt x="11322875" y="12372"/>
                </a:lnTo>
                <a:cubicBezTo>
                  <a:pt x="11392154" y="12372"/>
                  <a:pt x="11452361" y="22681"/>
                  <a:pt x="11503496" y="43300"/>
                </a:cubicBezTo>
                <a:cubicBezTo>
                  <a:pt x="11554632" y="63919"/>
                  <a:pt x="11594117" y="94435"/>
                  <a:pt x="11621952" y="134848"/>
                </a:cubicBezTo>
                <a:cubicBezTo>
                  <a:pt x="11649788" y="175261"/>
                  <a:pt x="11663705" y="225159"/>
                  <a:pt x="11663705" y="284541"/>
                </a:cubicBezTo>
                <a:cubicBezTo>
                  <a:pt x="11663705" y="336088"/>
                  <a:pt x="11655664" y="379182"/>
                  <a:pt x="11639581" y="413822"/>
                </a:cubicBezTo>
                <a:cubicBezTo>
                  <a:pt x="11623498" y="448461"/>
                  <a:pt x="11601127" y="477019"/>
                  <a:pt x="11572467" y="499493"/>
                </a:cubicBezTo>
                <a:cubicBezTo>
                  <a:pt x="11558136" y="510730"/>
                  <a:pt x="11542646" y="520963"/>
                  <a:pt x="11525996" y="530190"/>
                </a:cubicBezTo>
                <a:lnTo>
                  <a:pt x="11505838" y="539496"/>
                </a:lnTo>
                <a:lnTo>
                  <a:pt x="11661103" y="840024"/>
                </a:lnTo>
                <a:lnTo>
                  <a:pt x="11424943" y="840024"/>
                </a:lnTo>
                <a:lnTo>
                  <a:pt x="11302462" y="595062"/>
                </a:lnTo>
                <a:lnTo>
                  <a:pt x="11185553" y="595062"/>
                </a:lnTo>
                <a:lnTo>
                  <a:pt x="11185553" y="840024"/>
                </a:lnTo>
                <a:lnTo>
                  <a:pt x="10968436" y="840024"/>
                </a:lnTo>
                <a:close/>
                <a:moveTo>
                  <a:pt x="10361459" y="12372"/>
                </a:moveTo>
                <a:lnTo>
                  <a:pt x="10416512" y="12372"/>
                </a:lnTo>
                <a:lnTo>
                  <a:pt x="10509297" y="12372"/>
                </a:lnTo>
                <a:lnTo>
                  <a:pt x="10566205" y="12372"/>
                </a:lnTo>
                <a:lnTo>
                  <a:pt x="10872027" y="840024"/>
                </a:lnTo>
                <a:lnTo>
                  <a:pt x="10642583" y="840024"/>
                </a:lnTo>
                <a:lnTo>
                  <a:pt x="10613090" y="744755"/>
                </a:lnTo>
                <a:lnTo>
                  <a:pt x="10315663" y="744755"/>
                </a:lnTo>
                <a:lnTo>
                  <a:pt x="10286254" y="840024"/>
                </a:lnTo>
                <a:lnTo>
                  <a:pt x="10057342" y="840024"/>
                </a:lnTo>
                <a:close/>
                <a:moveTo>
                  <a:pt x="8987236" y="12372"/>
                </a:moveTo>
                <a:lnTo>
                  <a:pt x="9094867" y="12372"/>
                </a:lnTo>
                <a:lnTo>
                  <a:pt x="9170332" y="12372"/>
                </a:lnTo>
                <a:lnTo>
                  <a:pt x="9271777" y="12372"/>
                </a:lnTo>
                <a:lnTo>
                  <a:pt x="9472811" y="638980"/>
                </a:lnTo>
                <a:lnTo>
                  <a:pt x="9673845" y="12372"/>
                </a:lnTo>
                <a:lnTo>
                  <a:pt x="9775290" y="12372"/>
                </a:lnTo>
                <a:lnTo>
                  <a:pt x="9850755" y="12372"/>
                </a:lnTo>
                <a:lnTo>
                  <a:pt x="9959005" y="12372"/>
                </a:lnTo>
                <a:lnTo>
                  <a:pt x="9959005" y="840024"/>
                </a:lnTo>
                <a:lnTo>
                  <a:pt x="9741269" y="840024"/>
                </a:lnTo>
                <a:lnTo>
                  <a:pt x="9741269" y="702692"/>
                </a:lnTo>
                <a:lnTo>
                  <a:pt x="9762496" y="271979"/>
                </a:lnTo>
                <a:lnTo>
                  <a:pt x="9569376" y="840024"/>
                </a:lnTo>
                <a:lnTo>
                  <a:pt x="9376246" y="840024"/>
                </a:lnTo>
                <a:lnTo>
                  <a:pt x="9183126" y="271979"/>
                </a:lnTo>
                <a:lnTo>
                  <a:pt x="9204353" y="702692"/>
                </a:lnTo>
                <a:lnTo>
                  <a:pt x="9204353" y="840024"/>
                </a:lnTo>
                <a:lnTo>
                  <a:pt x="8987236" y="840024"/>
                </a:lnTo>
                <a:close/>
                <a:moveTo>
                  <a:pt x="7872811" y="12372"/>
                </a:moveTo>
                <a:lnTo>
                  <a:pt x="7980442" y="12372"/>
                </a:lnTo>
                <a:lnTo>
                  <a:pt x="8055907" y="12372"/>
                </a:lnTo>
                <a:lnTo>
                  <a:pt x="8157352" y="12372"/>
                </a:lnTo>
                <a:lnTo>
                  <a:pt x="8358386" y="638980"/>
                </a:lnTo>
                <a:lnTo>
                  <a:pt x="8559420" y="12372"/>
                </a:lnTo>
                <a:lnTo>
                  <a:pt x="8660865" y="12372"/>
                </a:lnTo>
                <a:lnTo>
                  <a:pt x="8736330" y="12372"/>
                </a:lnTo>
                <a:lnTo>
                  <a:pt x="8844580" y="12372"/>
                </a:lnTo>
                <a:lnTo>
                  <a:pt x="8844580" y="840024"/>
                </a:lnTo>
                <a:lnTo>
                  <a:pt x="8626844" y="840024"/>
                </a:lnTo>
                <a:lnTo>
                  <a:pt x="8626844" y="702692"/>
                </a:lnTo>
                <a:lnTo>
                  <a:pt x="8648071" y="271979"/>
                </a:lnTo>
                <a:lnTo>
                  <a:pt x="8454951" y="840024"/>
                </a:lnTo>
                <a:lnTo>
                  <a:pt x="8261821" y="840024"/>
                </a:lnTo>
                <a:lnTo>
                  <a:pt x="8068701" y="271979"/>
                </a:lnTo>
                <a:lnTo>
                  <a:pt x="8089928" y="702692"/>
                </a:lnTo>
                <a:lnTo>
                  <a:pt x="8089928" y="840024"/>
                </a:lnTo>
                <a:lnTo>
                  <a:pt x="7872811" y="840024"/>
                </a:lnTo>
                <a:close/>
                <a:moveTo>
                  <a:pt x="7031518" y="12372"/>
                </a:moveTo>
                <a:lnTo>
                  <a:pt x="7249254" y="12372"/>
                </a:lnTo>
                <a:lnTo>
                  <a:pt x="7249254" y="600629"/>
                </a:lnTo>
                <a:cubicBezTo>
                  <a:pt x="7249254" y="637743"/>
                  <a:pt x="7254615" y="667950"/>
                  <a:pt x="7265337" y="691249"/>
                </a:cubicBezTo>
                <a:cubicBezTo>
                  <a:pt x="7276058" y="714548"/>
                  <a:pt x="7291729" y="731559"/>
                  <a:pt x="7312348" y="742281"/>
                </a:cubicBezTo>
                <a:cubicBezTo>
                  <a:pt x="7332966" y="753003"/>
                  <a:pt x="7357916" y="758363"/>
                  <a:pt x="7387194" y="758363"/>
                </a:cubicBezTo>
                <a:cubicBezTo>
                  <a:pt x="7416885" y="758363"/>
                  <a:pt x="7441834" y="753003"/>
                  <a:pt x="7462041" y="742281"/>
                </a:cubicBezTo>
                <a:cubicBezTo>
                  <a:pt x="7482248" y="731559"/>
                  <a:pt x="7497505" y="714548"/>
                  <a:pt x="7507815" y="691249"/>
                </a:cubicBezTo>
                <a:cubicBezTo>
                  <a:pt x="7518125" y="667950"/>
                  <a:pt x="7523279" y="637743"/>
                  <a:pt x="7523279" y="600629"/>
                </a:cubicBezTo>
                <a:lnTo>
                  <a:pt x="7523279" y="12372"/>
                </a:lnTo>
                <a:lnTo>
                  <a:pt x="7740396" y="12372"/>
                </a:lnTo>
                <a:lnTo>
                  <a:pt x="7740396" y="600629"/>
                </a:lnTo>
                <a:cubicBezTo>
                  <a:pt x="7740396" y="670733"/>
                  <a:pt x="7725756" y="730012"/>
                  <a:pt x="7696478" y="778467"/>
                </a:cubicBezTo>
                <a:lnTo>
                  <a:pt x="7645591" y="840024"/>
                </a:lnTo>
                <a:lnTo>
                  <a:pt x="7128147" y="840024"/>
                </a:lnTo>
                <a:lnTo>
                  <a:pt x="7076364" y="778467"/>
                </a:lnTo>
                <a:cubicBezTo>
                  <a:pt x="7046467" y="730012"/>
                  <a:pt x="7031518" y="670733"/>
                  <a:pt x="7031518" y="600629"/>
                </a:cubicBezTo>
                <a:close/>
                <a:moveTo>
                  <a:pt x="5091511" y="12372"/>
                </a:moveTo>
                <a:lnTo>
                  <a:pt x="5180585" y="12372"/>
                </a:lnTo>
                <a:lnTo>
                  <a:pt x="5308629" y="12372"/>
                </a:lnTo>
                <a:lnTo>
                  <a:pt x="5381001" y="12372"/>
                </a:lnTo>
                <a:cubicBezTo>
                  <a:pt x="5442033" y="12372"/>
                  <a:pt x="5498014" y="22784"/>
                  <a:pt x="5548942" y="43609"/>
                </a:cubicBezTo>
                <a:cubicBezTo>
                  <a:pt x="5599870" y="64435"/>
                  <a:pt x="5643996" y="94126"/>
                  <a:pt x="5681315" y="132683"/>
                </a:cubicBezTo>
                <a:cubicBezTo>
                  <a:pt x="5718635" y="171240"/>
                  <a:pt x="5747503" y="216808"/>
                  <a:pt x="5767914" y="269386"/>
                </a:cubicBezTo>
                <a:cubicBezTo>
                  <a:pt x="5788327" y="321965"/>
                  <a:pt x="5798533" y="380213"/>
                  <a:pt x="5798533" y="444132"/>
                </a:cubicBezTo>
                <a:lnTo>
                  <a:pt x="5798533" y="481864"/>
                </a:lnTo>
                <a:cubicBezTo>
                  <a:pt x="5798533" y="545370"/>
                  <a:pt x="5788327" y="603516"/>
                  <a:pt x="5767914" y="656300"/>
                </a:cubicBezTo>
                <a:cubicBezTo>
                  <a:pt x="5747503" y="709084"/>
                  <a:pt x="5718740" y="754652"/>
                  <a:pt x="5681624" y="793003"/>
                </a:cubicBezTo>
                <a:lnTo>
                  <a:pt x="5625613" y="840024"/>
                </a:lnTo>
                <a:lnTo>
                  <a:pt x="5091511" y="840024"/>
                </a:lnTo>
                <a:close/>
                <a:moveTo>
                  <a:pt x="4205686" y="12372"/>
                </a:moveTo>
                <a:lnTo>
                  <a:pt x="4422805" y="12372"/>
                </a:lnTo>
                <a:lnTo>
                  <a:pt x="4741365" y="572793"/>
                </a:lnTo>
                <a:lnTo>
                  <a:pt x="4741365" y="12372"/>
                </a:lnTo>
                <a:lnTo>
                  <a:pt x="4957864" y="12372"/>
                </a:lnTo>
                <a:lnTo>
                  <a:pt x="4957864" y="840024"/>
                </a:lnTo>
                <a:lnTo>
                  <a:pt x="4699881" y="840024"/>
                </a:lnTo>
                <a:lnTo>
                  <a:pt x="4422805" y="352584"/>
                </a:lnTo>
                <a:lnTo>
                  <a:pt x="4422805" y="840024"/>
                </a:lnTo>
                <a:lnTo>
                  <a:pt x="4205686" y="840024"/>
                </a:lnTo>
                <a:close/>
                <a:moveTo>
                  <a:pt x="3500837" y="12372"/>
                </a:moveTo>
                <a:lnTo>
                  <a:pt x="3640633" y="12372"/>
                </a:lnTo>
                <a:lnTo>
                  <a:pt x="3717954" y="12372"/>
                </a:lnTo>
                <a:lnTo>
                  <a:pt x="4122497" y="12372"/>
                </a:lnTo>
                <a:lnTo>
                  <a:pt x="4122497" y="180003"/>
                </a:lnTo>
                <a:lnTo>
                  <a:pt x="3717954" y="180003"/>
                </a:lnTo>
                <a:lnTo>
                  <a:pt x="3717954" y="369903"/>
                </a:lnTo>
                <a:lnTo>
                  <a:pt x="4058784" y="369903"/>
                </a:lnTo>
                <a:lnTo>
                  <a:pt x="4058784" y="531349"/>
                </a:lnTo>
                <a:lnTo>
                  <a:pt x="3717954" y="531349"/>
                </a:lnTo>
                <a:lnTo>
                  <a:pt x="3717954" y="745992"/>
                </a:lnTo>
                <a:lnTo>
                  <a:pt x="4120641" y="745992"/>
                </a:lnTo>
                <a:lnTo>
                  <a:pt x="4120641" y="840024"/>
                </a:lnTo>
                <a:lnTo>
                  <a:pt x="3500837" y="840024"/>
                </a:lnTo>
                <a:close/>
                <a:moveTo>
                  <a:pt x="2100661" y="12372"/>
                </a:moveTo>
                <a:lnTo>
                  <a:pt x="2455100" y="12372"/>
                </a:lnTo>
                <a:cubicBezTo>
                  <a:pt x="2524380" y="12372"/>
                  <a:pt x="2584588" y="22681"/>
                  <a:pt x="2635722" y="43300"/>
                </a:cubicBezTo>
                <a:cubicBezTo>
                  <a:pt x="2686857" y="63919"/>
                  <a:pt x="2726342" y="94435"/>
                  <a:pt x="2754177" y="134848"/>
                </a:cubicBezTo>
                <a:cubicBezTo>
                  <a:pt x="2782013" y="175261"/>
                  <a:pt x="2795931" y="225159"/>
                  <a:pt x="2795931" y="284541"/>
                </a:cubicBezTo>
                <a:cubicBezTo>
                  <a:pt x="2795931" y="336088"/>
                  <a:pt x="2787890" y="379182"/>
                  <a:pt x="2771806" y="413822"/>
                </a:cubicBezTo>
                <a:cubicBezTo>
                  <a:pt x="2755724" y="448461"/>
                  <a:pt x="2733352" y="477019"/>
                  <a:pt x="2704692" y="499493"/>
                </a:cubicBezTo>
                <a:cubicBezTo>
                  <a:pt x="2690361" y="510730"/>
                  <a:pt x="2674872" y="520963"/>
                  <a:pt x="2658223" y="530190"/>
                </a:cubicBezTo>
                <a:lnTo>
                  <a:pt x="2638065" y="539496"/>
                </a:lnTo>
                <a:lnTo>
                  <a:pt x="2793330" y="840024"/>
                </a:lnTo>
                <a:lnTo>
                  <a:pt x="2557170" y="840024"/>
                </a:lnTo>
                <a:lnTo>
                  <a:pt x="2434688" y="595062"/>
                </a:lnTo>
                <a:lnTo>
                  <a:pt x="2317779" y="595062"/>
                </a:lnTo>
                <a:lnTo>
                  <a:pt x="2317779" y="840024"/>
                </a:lnTo>
                <a:lnTo>
                  <a:pt x="2100661" y="840024"/>
                </a:lnTo>
                <a:close/>
                <a:moveTo>
                  <a:pt x="1493684" y="12372"/>
                </a:moveTo>
                <a:lnTo>
                  <a:pt x="1548737" y="12372"/>
                </a:lnTo>
                <a:lnTo>
                  <a:pt x="1641522" y="12372"/>
                </a:lnTo>
                <a:lnTo>
                  <a:pt x="1698430" y="12372"/>
                </a:lnTo>
                <a:lnTo>
                  <a:pt x="2004252" y="840024"/>
                </a:lnTo>
                <a:lnTo>
                  <a:pt x="1774809" y="840024"/>
                </a:lnTo>
                <a:lnTo>
                  <a:pt x="1745317" y="744755"/>
                </a:lnTo>
                <a:lnTo>
                  <a:pt x="1447889" y="744755"/>
                </a:lnTo>
                <a:lnTo>
                  <a:pt x="1418480" y="840024"/>
                </a:lnTo>
                <a:lnTo>
                  <a:pt x="1189568" y="840024"/>
                </a:lnTo>
                <a:close/>
                <a:moveTo>
                  <a:pt x="529037" y="12372"/>
                </a:moveTo>
                <a:lnTo>
                  <a:pt x="668833" y="12372"/>
                </a:lnTo>
                <a:lnTo>
                  <a:pt x="746153" y="12372"/>
                </a:lnTo>
                <a:lnTo>
                  <a:pt x="1150696" y="12372"/>
                </a:lnTo>
                <a:lnTo>
                  <a:pt x="1150696" y="180003"/>
                </a:lnTo>
                <a:lnTo>
                  <a:pt x="746153" y="180003"/>
                </a:lnTo>
                <a:lnTo>
                  <a:pt x="746153" y="369903"/>
                </a:lnTo>
                <a:lnTo>
                  <a:pt x="1086984" y="369903"/>
                </a:lnTo>
                <a:lnTo>
                  <a:pt x="1086984" y="531349"/>
                </a:lnTo>
                <a:lnTo>
                  <a:pt x="746153" y="531349"/>
                </a:lnTo>
                <a:lnTo>
                  <a:pt x="746153" y="745992"/>
                </a:lnTo>
                <a:lnTo>
                  <a:pt x="1148840" y="745992"/>
                </a:lnTo>
                <a:lnTo>
                  <a:pt x="1148840" y="840024"/>
                </a:lnTo>
                <a:lnTo>
                  <a:pt x="529037" y="840024"/>
                </a:lnTo>
                <a:close/>
                <a:moveTo>
                  <a:pt x="224409" y="12372"/>
                </a:moveTo>
                <a:lnTo>
                  <a:pt x="458227" y="12372"/>
                </a:lnTo>
                <a:lnTo>
                  <a:pt x="168738" y="589495"/>
                </a:lnTo>
                <a:lnTo>
                  <a:pt x="168738" y="840024"/>
                </a:lnTo>
                <a:lnTo>
                  <a:pt x="0" y="840024"/>
                </a:lnTo>
                <a:lnTo>
                  <a:pt x="0" y="266497"/>
                </a:lnTo>
                <a:lnTo>
                  <a:pt x="58014" y="403306"/>
                </a:lnTo>
                <a:close/>
                <a:moveTo>
                  <a:pt x="6588578" y="0"/>
                </a:moveTo>
                <a:cubicBezTo>
                  <a:pt x="6654558" y="0"/>
                  <a:pt x="6712807" y="11444"/>
                  <a:pt x="6763323" y="34331"/>
                </a:cubicBezTo>
                <a:cubicBezTo>
                  <a:pt x="6813840" y="57218"/>
                  <a:pt x="6853427" y="89590"/>
                  <a:pt x="6882088" y="131446"/>
                </a:cubicBezTo>
                <a:cubicBezTo>
                  <a:pt x="6910748" y="173302"/>
                  <a:pt x="6925078" y="222685"/>
                  <a:pt x="6925078" y="279593"/>
                </a:cubicBezTo>
                <a:lnTo>
                  <a:pt x="6709198" y="279593"/>
                </a:lnTo>
                <a:cubicBezTo>
                  <a:pt x="6709198" y="256912"/>
                  <a:pt x="6704559" y="236912"/>
                  <a:pt x="6695281" y="219592"/>
                </a:cubicBezTo>
                <a:cubicBezTo>
                  <a:pt x="6686002" y="202272"/>
                  <a:pt x="6672084" y="188663"/>
                  <a:pt x="6653527" y="178766"/>
                </a:cubicBezTo>
                <a:cubicBezTo>
                  <a:pt x="6634970" y="168869"/>
                  <a:pt x="6611671" y="163921"/>
                  <a:pt x="6583629" y="163921"/>
                </a:cubicBezTo>
                <a:cubicBezTo>
                  <a:pt x="6556412" y="163921"/>
                  <a:pt x="6533525" y="168044"/>
                  <a:pt x="6514968" y="176292"/>
                </a:cubicBezTo>
                <a:cubicBezTo>
                  <a:pt x="6496411" y="184540"/>
                  <a:pt x="6482391" y="195571"/>
                  <a:pt x="6472906" y="209385"/>
                </a:cubicBezTo>
                <a:cubicBezTo>
                  <a:pt x="6463421" y="223200"/>
                  <a:pt x="6458679" y="238355"/>
                  <a:pt x="6458679" y="254850"/>
                </a:cubicBezTo>
                <a:cubicBezTo>
                  <a:pt x="6458679" y="268459"/>
                  <a:pt x="6462493" y="280727"/>
                  <a:pt x="6470122" y="291655"/>
                </a:cubicBezTo>
                <a:cubicBezTo>
                  <a:pt x="6477751" y="302583"/>
                  <a:pt x="6488679" y="312789"/>
                  <a:pt x="6502906" y="322274"/>
                </a:cubicBezTo>
                <a:cubicBezTo>
                  <a:pt x="6517133" y="331759"/>
                  <a:pt x="6534453" y="340831"/>
                  <a:pt x="6554866" y="349491"/>
                </a:cubicBezTo>
                <a:cubicBezTo>
                  <a:pt x="6575279" y="358151"/>
                  <a:pt x="6598269" y="366604"/>
                  <a:pt x="6623836" y="374852"/>
                </a:cubicBezTo>
                <a:cubicBezTo>
                  <a:pt x="6671672" y="390110"/>
                  <a:pt x="6714250" y="407121"/>
                  <a:pt x="6751570" y="425884"/>
                </a:cubicBezTo>
                <a:cubicBezTo>
                  <a:pt x="6788890" y="444647"/>
                  <a:pt x="6820438" y="465884"/>
                  <a:pt x="6846211" y="489596"/>
                </a:cubicBezTo>
                <a:cubicBezTo>
                  <a:pt x="6871984" y="513308"/>
                  <a:pt x="6891573" y="540216"/>
                  <a:pt x="6904975" y="570319"/>
                </a:cubicBezTo>
                <a:cubicBezTo>
                  <a:pt x="6918377" y="600423"/>
                  <a:pt x="6925078" y="634444"/>
                  <a:pt x="6925078" y="672383"/>
                </a:cubicBezTo>
                <a:cubicBezTo>
                  <a:pt x="6925078" y="712796"/>
                  <a:pt x="6917243" y="748673"/>
                  <a:pt x="6901573" y="780013"/>
                </a:cubicBezTo>
                <a:lnTo>
                  <a:pt x="6850669" y="840024"/>
                </a:lnTo>
                <a:lnTo>
                  <a:pt x="6318884" y="840024"/>
                </a:lnTo>
                <a:lnTo>
                  <a:pt x="6285403" y="811251"/>
                </a:lnTo>
                <a:cubicBezTo>
                  <a:pt x="6270918" y="795478"/>
                  <a:pt x="6258263" y="777952"/>
                  <a:pt x="6247438" y="758673"/>
                </a:cubicBezTo>
                <a:cubicBezTo>
                  <a:pt x="6225788" y="720115"/>
                  <a:pt x="6214963" y="674238"/>
                  <a:pt x="6214963" y="621042"/>
                </a:cubicBezTo>
                <a:lnTo>
                  <a:pt x="6432699" y="621042"/>
                </a:lnTo>
                <a:cubicBezTo>
                  <a:pt x="6432699" y="647434"/>
                  <a:pt x="6436205" y="669702"/>
                  <a:pt x="6443215" y="687847"/>
                </a:cubicBezTo>
                <a:cubicBezTo>
                  <a:pt x="6450225" y="705992"/>
                  <a:pt x="6460535" y="720528"/>
                  <a:pt x="6474143" y="731456"/>
                </a:cubicBezTo>
                <a:cubicBezTo>
                  <a:pt x="6487751" y="742384"/>
                  <a:pt x="6504453" y="750219"/>
                  <a:pt x="6524247" y="754961"/>
                </a:cubicBezTo>
                <a:cubicBezTo>
                  <a:pt x="6544041" y="759704"/>
                  <a:pt x="6566722" y="762075"/>
                  <a:pt x="6592289" y="762075"/>
                </a:cubicBezTo>
                <a:cubicBezTo>
                  <a:pt x="6619918" y="762075"/>
                  <a:pt x="6642187" y="758054"/>
                  <a:pt x="6659094" y="750013"/>
                </a:cubicBezTo>
                <a:cubicBezTo>
                  <a:pt x="6676002" y="741971"/>
                  <a:pt x="6688373" y="731250"/>
                  <a:pt x="6696209" y="717847"/>
                </a:cubicBezTo>
                <a:cubicBezTo>
                  <a:pt x="6704044" y="704445"/>
                  <a:pt x="6707961" y="689703"/>
                  <a:pt x="6707961" y="673620"/>
                </a:cubicBezTo>
                <a:cubicBezTo>
                  <a:pt x="6707961" y="659599"/>
                  <a:pt x="6705899" y="646918"/>
                  <a:pt x="6701776" y="635578"/>
                </a:cubicBezTo>
                <a:cubicBezTo>
                  <a:pt x="6697652" y="624238"/>
                  <a:pt x="6690023" y="613619"/>
                  <a:pt x="6678889" y="603722"/>
                </a:cubicBezTo>
                <a:cubicBezTo>
                  <a:pt x="6667754" y="593825"/>
                  <a:pt x="6651775" y="583825"/>
                  <a:pt x="6630950" y="573721"/>
                </a:cubicBezTo>
                <a:cubicBezTo>
                  <a:pt x="6610124" y="563618"/>
                  <a:pt x="6582805" y="552999"/>
                  <a:pt x="6548990" y="541865"/>
                </a:cubicBezTo>
                <a:cubicBezTo>
                  <a:pt x="6509401" y="528669"/>
                  <a:pt x="6471256" y="513720"/>
                  <a:pt x="6434555" y="497019"/>
                </a:cubicBezTo>
                <a:cubicBezTo>
                  <a:pt x="6397853" y="480318"/>
                  <a:pt x="6365069" y="460730"/>
                  <a:pt x="6336203" y="438255"/>
                </a:cubicBezTo>
                <a:cubicBezTo>
                  <a:pt x="6307336" y="415781"/>
                  <a:pt x="6284449" y="389388"/>
                  <a:pt x="6267542" y="359079"/>
                </a:cubicBezTo>
                <a:cubicBezTo>
                  <a:pt x="6250634" y="328769"/>
                  <a:pt x="6242180" y="293407"/>
                  <a:pt x="6242180" y="252994"/>
                </a:cubicBezTo>
                <a:cubicBezTo>
                  <a:pt x="6242180" y="214231"/>
                  <a:pt x="6250840" y="179282"/>
                  <a:pt x="6268160" y="148147"/>
                </a:cubicBezTo>
                <a:cubicBezTo>
                  <a:pt x="6285480" y="117013"/>
                  <a:pt x="6309708" y="90414"/>
                  <a:pt x="6340842" y="68352"/>
                </a:cubicBezTo>
                <a:cubicBezTo>
                  <a:pt x="6371976" y="46290"/>
                  <a:pt x="6408575" y="29382"/>
                  <a:pt x="6450637" y="17630"/>
                </a:cubicBezTo>
                <a:cubicBezTo>
                  <a:pt x="6492700" y="5877"/>
                  <a:pt x="6538680" y="0"/>
                  <a:pt x="6588578" y="0"/>
                </a:cubicBezTo>
                <a:close/>
              </a:path>
            </a:pathLst>
          </a:custGeom>
          <a:solidFill>
            <a:schemeClr val="accent1">
              <a:alpha val="1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0000" dirty="0">
              <a:solidFill>
                <a:schemeClr val="accent1">
                  <a:alpha val="10000"/>
                </a:schemeClr>
              </a:solidFill>
              <a:latin typeface="+mj-lt"/>
            </a:endParaRPr>
          </a:p>
        </p:txBody>
      </p:sp>
      <p:pic>
        <p:nvPicPr>
          <p:cNvPr id="10" name="图片 9" descr="天空中有许多云&#10;&#10;描述已自动生成">
            <a:extLst>
              <a:ext uri="{FF2B5EF4-FFF2-40B4-BE49-F238E27FC236}">
                <a16:creationId xmlns:a16="http://schemas.microsoft.com/office/drawing/2014/main" id="{7F968771-5EC8-86D7-4474-9EB88719D5EC}"/>
              </a:ext>
            </a:extLst>
          </p:cNvPr>
          <p:cNvPicPr>
            <a:picLocks noChangeAspect="1"/>
          </p:cNvPicPr>
          <p:nvPr userDrawn="1"/>
        </p:nvPicPr>
        <p:blipFill>
          <a:blip r:embed="rId4">
            <a:alphaModFix/>
            <a:extLst>
              <a:ext uri="{28A0092B-C50C-407E-A947-70E740481C1C}">
                <a14:useLocalDpi xmlns:a14="http://schemas.microsoft.com/office/drawing/2010/main"/>
              </a:ext>
            </a:extLst>
          </a:blip>
          <a:srcRect r="29462" b="48587"/>
          <a:stretch>
            <a:fillRect/>
          </a:stretch>
        </p:blipFill>
        <p:spPr>
          <a:xfrm>
            <a:off x="6226079" y="4670626"/>
            <a:ext cx="5965921" cy="2187374"/>
          </a:xfrm>
          <a:custGeom>
            <a:avLst/>
            <a:gdLst>
              <a:gd name="connsiteX0" fmla="*/ 0 w 5965921"/>
              <a:gd name="connsiteY0" fmla="*/ 0 h 2187374"/>
              <a:gd name="connsiteX1" fmla="*/ 5965921 w 5965921"/>
              <a:gd name="connsiteY1" fmla="*/ 0 h 2187374"/>
              <a:gd name="connsiteX2" fmla="*/ 5965921 w 5965921"/>
              <a:gd name="connsiteY2" fmla="*/ 2187374 h 2187374"/>
              <a:gd name="connsiteX3" fmla="*/ 0 w 5965921"/>
              <a:gd name="connsiteY3" fmla="*/ 2187374 h 2187374"/>
            </a:gdLst>
            <a:ahLst/>
            <a:cxnLst>
              <a:cxn ang="0">
                <a:pos x="connsiteX0" y="connsiteY0"/>
              </a:cxn>
              <a:cxn ang="0">
                <a:pos x="connsiteX1" y="connsiteY1"/>
              </a:cxn>
              <a:cxn ang="0">
                <a:pos x="connsiteX2" y="connsiteY2"/>
              </a:cxn>
              <a:cxn ang="0">
                <a:pos x="connsiteX3" y="connsiteY3"/>
              </a:cxn>
            </a:cxnLst>
            <a:rect l="l" t="t" r="r" b="b"/>
            <a:pathLst>
              <a:path w="5965921" h="2187374">
                <a:moveTo>
                  <a:pt x="0" y="0"/>
                </a:moveTo>
                <a:lnTo>
                  <a:pt x="5965921" y="0"/>
                </a:lnTo>
                <a:lnTo>
                  <a:pt x="5965921" y="2187374"/>
                </a:lnTo>
                <a:lnTo>
                  <a:pt x="0" y="2187374"/>
                </a:lnTo>
                <a:close/>
              </a:path>
            </a:pathLst>
          </a:custGeom>
        </p:spPr>
      </p:pic>
    </p:spTree>
    <p:extLst>
      <p:ext uri="{BB962C8B-B14F-4D97-AF65-F5344CB8AC3E}">
        <p14:creationId xmlns:p14="http://schemas.microsoft.com/office/powerpoint/2010/main" val="450768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2715086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椭圆 6">
            <a:extLst>
              <a:ext uri="{FF2B5EF4-FFF2-40B4-BE49-F238E27FC236}">
                <a16:creationId xmlns:a16="http://schemas.microsoft.com/office/drawing/2014/main" id="{93A22CAE-6C0E-4274-8E64-FE681CE287D6}"/>
              </a:ext>
            </a:extLst>
          </p:cNvPr>
          <p:cNvSpPr/>
          <p:nvPr userDrawn="1"/>
        </p:nvSpPr>
        <p:spPr>
          <a:xfrm>
            <a:off x="5642811" y="-84140834"/>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02FD351D-9A5D-4645-83E7-4EEDDF1C042D}"/>
              </a:ext>
            </a:extLst>
          </p:cNvPr>
          <p:cNvSpPr/>
          <p:nvPr userDrawn="1"/>
        </p:nvSpPr>
        <p:spPr>
          <a:xfrm>
            <a:off x="5634790" y="90084434"/>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FA392862-FC6C-42B4-88B5-F65AA2616607}"/>
              </a:ext>
            </a:extLst>
          </p:cNvPr>
          <p:cNvSpPr/>
          <p:nvPr userDrawn="1"/>
        </p:nvSpPr>
        <p:spPr>
          <a:xfrm>
            <a:off x="155764834" y="29718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925D36EF-8476-46F4-82AD-21C4151BFE06}"/>
              </a:ext>
            </a:extLst>
          </p:cNvPr>
          <p:cNvSpPr/>
          <p:nvPr userDrawn="1"/>
        </p:nvSpPr>
        <p:spPr>
          <a:xfrm>
            <a:off x="-144487233" y="29718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7675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40" userDrawn="1">
          <p15:clr>
            <a:srgbClr val="F26B43"/>
          </p15:clr>
        </p15:guide>
        <p15:guide id="2" pos="3840" userDrawn="1">
          <p15:clr>
            <a:srgbClr val="F26B43"/>
          </p15:clr>
        </p15:guide>
        <p15:guide id="3" orient="horz" pos="168" userDrawn="1">
          <p15:clr>
            <a:srgbClr val="F26B43"/>
          </p15:clr>
        </p15:guide>
        <p15:guide id="4" orient="horz" pos="4184" userDrawn="1">
          <p15:clr>
            <a:srgbClr val="F26B43"/>
          </p15:clr>
        </p15:guide>
        <p15:guide id="5" pos="384" userDrawn="1">
          <p15:clr>
            <a:srgbClr val="F26B43"/>
          </p15:clr>
        </p15:guide>
        <p15:guide id="6" pos="7296" userDrawn="1">
          <p15:clr>
            <a:srgbClr val="F26B43"/>
          </p15:clr>
        </p15:guide>
        <p15:guide id="7" orient="horz" pos="512" userDrawn="1">
          <p15:clr>
            <a:srgbClr val="F26B43"/>
          </p15:clr>
        </p15:guide>
        <p15:guide id="8" orient="horz" pos="600" userDrawn="1">
          <p15:clr>
            <a:srgbClr val="F26B43"/>
          </p15:clr>
        </p15:guide>
        <p15:guide id="9" orient="horz" pos="3968" userDrawn="1">
          <p15:clr>
            <a:srgbClr val="F26B43"/>
          </p15:clr>
        </p15:guide>
        <p15:guide id="10"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文本框 33">
            <a:extLst>
              <a:ext uri="{FF2B5EF4-FFF2-40B4-BE49-F238E27FC236}">
                <a16:creationId xmlns:a16="http://schemas.microsoft.com/office/drawing/2014/main" id="{4654887C-B227-220F-8574-89E9D01DA62C}"/>
              </a:ext>
            </a:extLst>
          </p:cNvPr>
          <p:cNvSpPr txBox="1"/>
          <p:nvPr/>
        </p:nvSpPr>
        <p:spPr>
          <a:xfrm>
            <a:off x="572298" y="1703677"/>
            <a:ext cx="6155531" cy="1846659"/>
          </a:xfrm>
          <a:prstGeom prst="rect">
            <a:avLst/>
          </a:prstGeom>
          <a:noFill/>
        </p:spPr>
        <p:txBody>
          <a:bodyPr wrap="none" lIns="0" tIns="0" rIns="0" bIns="0" rtlCol="0">
            <a:noAutofit/>
          </a:bodyPr>
          <a:lstStyle/>
          <a:p>
            <a:r>
              <a:rPr lang="zh-CN" altLang="en-US" sz="6000" dirty="0">
                <a:gradFill flip="none" rotWithShape="1">
                  <a:gsLst>
                    <a:gs pos="0">
                      <a:schemeClr val="accent2">
                        <a:lumMod val="50000"/>
                      </a:schemeClr>
                    </a:gs>
                    <a:gs pos="100000">
                      <a:schemeClr val="accent2">
                        <a:lumMod val="75000"/>
                      </a:schemeClr>
                    </a:gs>
                  </a:gsLst>
                  <a:path path="circle">
                    <a:fillToRect r="100000" b="100000"/>
                  </a:path>
                  <a:tileRect l="-100000" t="-100000"/>
                </a:gradFill>
                <a:latin typeface="+mj-ea"/>
                <a:ea typeface="+mj-ea"/>
              </a:rPr>
              <a:t>蓝绿轻盈</a:t>
            </a:r>
          </a:p>
          <a:p>
            <a:pPr algn="l"/>
            <a:r>
              <a:rPr lang="zh-CN" altLang="en-US" sz="6000" dirty="0">
                <a:gradFill flip="none" rotWithShape="1">
                  <a:gsLst>
                    <a:gs pos="0">
                      <a:schemeClr val="accent2">
                        <a:lumMod val="50000"/>
                      </a:schemeClr>
                    </a:gs>
                    <a:gs pos="100000">
                      <a:schemeClr val="accent2">
                        <a:lumMod val="75000"/>
                      </a:schemeClr>
                    </a:gs>
                  </a:gsLst>
                  <a:path path="circle">
                    <a:fillToRect r="100000" b="100000"/>
                  </a:path>
                  <a:tileRect l="-100000" t="-100000"/>
                </a:gradFill>
                <a:latin typeface="+mj-ea"/>
                <a:ea typeface="+mj-ea"/>
              </a:rPr>
              <a:t>年终总结商务模板</a:t>
            </a:r>
          </a:p>
        </p:txBody>
      </p:sp>
      <p:sp>
        <p:nvSpPr>
          <p:cNvPr id="35" name="文本框 34">
            <a:extLst>
              <a:ext uri="{FF2B5EF4-FFF2-40B4-BE49-F238E27FC236}">
                <a16:creationId xmlns:a16="http://schemas.microsoft.com/office/drawing/2014/main" id="{F0A447F6-C62A-980C-3A3B-14D0A8297BF4}"/>
              </a:ext>
            </a:extLst>
          </p:cNvPr>
          <p:cNvSpPr txBox="1"/>
          <p:nvPr/>
        </p:nvSpPr>
        <p:spPr>
          <a:xfrm>
            <a:off x="609600" y="3713629"/>
            <a:ext cx="5480621" cy="184666"/>
          </a:xfrm>
          <a:prstGeom prst="rect">
            <a:avLst/>
          </a:prstGeom>
          <a:noFill/>
        </p:spPr>
        <p:txBody>
          <a:bodyPr wrap="square" lIns="0" tIns="0" rIns="0" bIns="0" rtlCol="0">
            <a:noAutofit/>
          </a:bodyPr>
          <a:lstStyle/>
          <a:p>
            <a:pPr algn="dist"/>
            <a:r>
              <a:rPr lang="en-US" altLang="zh-CN" sz="1200" dirty="0">
                <a:solidFill>
                  <a:schemeClr val="accent2">
                    <a:alpha val="54000"/>
                  </a:schemeClr>
                </a:solidFill>
                <a:ea typeface="+mj-ea"/>
              </a:rPr>
              <a:t>Blue and green light year-end summary business template</a:t>
            </a:r>
            <a:endParaRPr lang="zh-CN" altLang="en-US" sz="1200" dirty="0">
              <a:solidFill>
                <a:schemeClr val="accent2">
                  <a:alpha val="54000"/>
                </a:schemeClr>
              </a:solidFill>
              <a:ea typeface="+mj-ea"/>
            </a:endParaRPr>
          </a:p>
        </p:txBody>
      </p:sp>
      <p:grpSp>
        <p:nvGrpSpPr>
          <p:cNvPr id="36" name="组合 35">
            <a:extLst>
              <a:ext uri="{FF2B5EF4-FFF2-40B4-BE49-F238E27FC236}">
                <a16:creationId xmlns:a16="http://schemas.microsoft.com/office/drawing/2014/main" id="{B1295AD5-776B-CB84-BC90-179D1A32FB25}"/>
              </a:ext>
            </a:extLst>
          </p:cNvPr>
          <p:cNvGrpSpPr/>
          <p:nvPr/>
        </p:nvGrpSpPr>
        <p:grpSpPr>
          <a:xfrm>
            <a:off x="609600" y="4738264"/>
            <a:ext cx="1462403" cy="321461"/>
            <a:chOff x="609600" y="5200473"/>
            <a:chExt cx="1462403" cy="321461"/>
          </a:xfrm>
        </p:grpSpPr>
        <p:grpSp>
          <p:nvGrpSpPr>
            <p:cNvPr id="37" name="组合 36">
              <a:extLst>
                <a:ext uri="{FF2B5EF4-FFF2-40B4-BE49-F238E27FC236}">
                  <a16:creationId xmlns:a16="http://schemas.microsoft.com/office/drawing/2014/main" id="{0292084D-3A34-8D95-72EE-90A06F308D4F}"/>
                </a:ext>
              </a:extLst>
            </p:cNvPr>
            <p:cNvGrpSpPr/>
            <p:nvPr/>
          </p:nvGrpSpPr>
          <p:grpSpPr>
            <a:xfrm>
              <a:off x="609600" y="5200473"/>
              <a:ext cx="1462402" cy="321461"/>
              <a:chOff x="642443" y="4318271"/>
              <a:chExt cx="1462402" cy="321461"/>
            </a:xfrm>
          </p:grpSpPr>
          <p:sp>
            <p:nvSpPr>
              <p:cNvPr id="39" name="矩形: 圆角 38">
                <a:extLst>
                  <a:ext uri="{FF2B5EF4-FFF2-40B4-BE49-F238E27FC236}">
                    <a16:creationId xmlns:a16="http://schemas.microsoft.com/office/drawing/2014/main" id="{1F7873CF-5605-97F3-422C-F6470928DAC8}"/>
                  </a:ext>
                </a:extLst>
              </p:cNvPr>
              <p:cNvSpPr/>
              <p:nvPr/>
            </p:nvSpPr>
            <p:spPr>
              <a:xfrm>
                <a:off x="642443" y="4318779"/>
                <a:ext cx="1462402" cy="317041"/>
              </a:xfrm>
              <a:prstGeom prst="roundRect">
                <a:avLst>
                  <a:gd name="adj" fmla="val 5000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椭圆 39">
                <a:extLst>
                  <a:ext uri="{FF2B5EF4-FFF2-40B4-BE49-F238E27FC236}">
                    <a16:creationId xmlns:a16="http://schemas.microsoft.com/office/drawing/2014/main" id="{288616BC-E695-2A6B-094C-FDE2A496ED22}"/>
                  </a:ext>
                </a:extLst>
              </p:cNvPr>
              <p:cNvSpPr/>
              <p:nvPr/>
            </p:nvSpPr>
            <p:spPr>
              <a:xfrm>
                <a:off x="642443" y="4318273"/>
                <a:ext cx="313450" cy="321459"/>
              </a:xfrm>
              <a:prstGeom prst="ellipse">
                <a:avLst/>
              </a:prstGeom>
              <a:gradFill>
                <a:gsLst>
                  <a:gs pos="17000">
                    <a:schemeClr val="accent1">
                      <a:lumMod val="60000"/>
                      <a:lumOff val="40000"/>
                    </a:schemeClr>
                  </a:gs>
                  <a:gs pos="100000">
                    <a:schemeClr val="bg1">
                      <a:alpha val="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椭圆 40">
                <a:extLst>
                  <a:ext uri="{FF2B5EF4-FFF2-40B4-BE49-F238E27FC236}">
                    <a16:creationId xmlns:a16="http://schemas.microsoft.com/office/drawing/2014/main" id="{1EA2590D-7982-0AA6-7B7F-01E5D1A9FBDA}"/>
                  </a:ext>
                </a:extLst>
              </p:cNvPr>
              <p:cNvSpPr/>
              <p:nvPr/>
            </p:nvSpPr>
            <p:spPr>
              <a:xfrm flipH="1" flipV="1">
                <a:off x="642443" y="4318271"/>
                <a:ext cx="313450" cy="321459"/>
              </a:xfrm>
              <a:prstGeom prst="ellipse">
                <a:avLst/>
              </a:pr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38" name="文本框 37">
              <a:extLst>
                <a:ext uri="{FF2B5EF4-FFF2-40B4-BE49-F238E27FC236}">
                  <a16:creationId xmlns:a16="http://schemas.microsoft.com/office/drawing/2014/main" id="{0CA5065A-1698-3A72-A94C-1F3B4FFE49C6}"/>
                </a:ext>
              </a:extLst>
            </p:cNvPr>
            <p:cNvSpPr txBox="1"/>
            <p:nvPr/>
          </p:nvSpPr>
          <p:spPr>
            <a:xfrm>
              <a:off x="923051" y="5251779"/>
              <a:ext cx="1148952" cy="215444"/>
            </a:xfrm>
            <a:prstGeom prst="rect">
              <a:avLst/>
            </a:prstGeom>
            <a:noFill/>
          </p:spPr>
          <p:txBody>
            <a:bodyPr wrap="square" lIns="0" tIns="0" rIns="0" bIns="0" rtlCol="0">
              <a:noAutofit/>
            </a:bodyPr>
            <a:lstStyle/>
            <a:p>
              <a:pPr algn="ctr"/>
              <a:r>
                <a:rPr lang="en-US" altLang="zh-CN" sz="1400" dirty="0" err="1">
                  <a:solidFill>
                    <a:schemeClr val="accent2">
                      <a:lumMod val="75000"/>
                    </a:schemeClr>
                  </a:solidFill>
                  <a:ea typeface="+mj-ea"/>
                </a:rPr>
                <a:t>OfficePLUS</a:t>
              </a:r>
              <a:endParaRPr lang="zh-CN" altLang="en-US" sz="1400" dirty="0">
                <a:solidFill>
                  <a:schemeClr val="accent2">
                    <a:lumMod val="75000"/>
                  </a:schemeClr>
                </a:solidFill>
                <a:ea typeface="+mj-ea"/>
              </a:endParaRPr>
            </a:p>
          </p:txBody>
        </p:sp>
      </p:grpSp>
      <p:grpSp>
        <p:nvGrpSpPr>
          <p:cNvPr id="42" name="组合 41">
            <a:extLst>
              <a:ext uri="{FF2B5EF4-FFF2-40B4-BE49-F238E27FC236}">
                <a16:creationId xmlns:a16="http://schemas.microsoft.com/office/drawing/2014/main" id="{63B996B8-FEC4-C3A7-89ED-F11DDD00F5DE}"/>
              </a:ext>
            </a:extLst>
          </p:cNvPr>
          <p:cNvGrpSpPr/>
          <p:nvPr/>
        </p:nvGrpSpPr>
        <p:grpSpPr>
          <a:xfrm>
            <a:off x="2555729" y="4738264"/>
            <a:ext cx="1462403" cy="321461"/>
            <a:chOff x="2555729" y="5200473"/>
            <a:chExt cx="1462403" cy="321461"/>
          </a:xfrm>
        </p:grpSpPr>
        <p:grpSp>
          <p:nvGrpSpPr>
            <p:cNvPr id="43" name="组合 42">
              <a:extLst>
                <a:ext uri="{FF2B5EF4-FFF2-40B4-BE49-F238E27FC236}">
                  <a16:creationId xmlns:a16="http://schemas.microsoft.com/office/drawing/2014/main" id="{712F2625-7186-1F97-B331-E2319D4CBEAC}"/>
                </a:ext>
              </a:extLst>
            </p:cNvPr>
            <p:cNvGrpSpPr/>
            <p:nvPr/>
          </p:nvGrpSpPr>
          <p:grpSpPr>
            <a:xfrm>
              <a:off x="2555729" y="5200473"/>
              <a:ext cx="1462402" cy="321461"/>
              <a:chOff x="642443" y="4318271"/>
              <a:chExt cx="1462402" cy="321461"/>
            </a:xfrm>
          </p:grpSpPr>
          <p:sp>
            <p:nvSpPr>
              <p:cNvPr id="45" name="矩形: 圆角 44">
                <a:extLst>
                  <a:ext uri="{FF2B5EF4-FFF2-40B4-BE49-F238E27FC236}">
                    <a16:creationId xmlns:a16="http://schemas.microsoft.com/office/drawing/2014/main" id="{81DAE2A0-DF67-341B-A624-ADD396F8B8B8}"/>
                  </a:ext>
                </a:extLst>
              </p:cNvPr>
              <p:cNvSpPr/>
              <p:nvPr/>
            </p:nvSpPr>
            <p:spPr>
              <a:xfrm>
                <a:off x="642443" y="4318779"/>
                <a:ext cx="1462402" cy="317041"/>
              </a:xfrm>
              <a:prstGeom prst="roundRect">
                <a:avLst>
                  <a:gd name="adj" fmla="val 5000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椭圆 45">
                <a:extLst>
                  <a:ext uri="{FF2B5EF4-FFF2-40B4-BE49-F238E27FC236}">
                    <a16:creationId xmlns:a16="http://schemas.microsoft.com/office/drawing/2014/main" id="{9240EB76-5F0C-DB67-D821-8762C6C87CF7}"/>
                  </a:ext>
                </a:extLst>
              </p:cNvPr>
              <p:cNvSpPr/>
              <p:nvPr/>
            </p:nvSpPr>
            <p:spPr>
              <a:xfrm>
                <a:off x="642443" y="4318273"/>
                <a:ext cx="313450" cy="321459"/>
              </a:xfrm>
              <a:prstGeom prst="ellipse">
                <a:avLst/>
              </a:prstGeom>
              <a:gradFill>
                <a:gsLst>
                  <a:gs pos="17000">
                    <a:schemeClr val="accent1">
                      <a:lumMod val="60000"/>
                      <a:lumOff val="40000"/>
                    </a:schemeClr>
                  </a:gs>
                  <a:gs pos="100000">
                    <a:schemeClr val="bg1">
                      <a:alpha val="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7" name="椭圆 46">
                <a:extLst>
                  <a:ext uri="{FF2B5EF4-FFF2-40B4-BE49-F238E27FC236}">
                    <a16:creationId xmlns:a16="http://schemas.microsoft.com/office/drawing/2014/main" id="{CF53A3B3-5BB6-EAD4-228A-7569BD7B2DBE}"/>
                  </a:ext>
                </a:extLst>
              </p:cNvPr>
              <p:cNvSpPr/>
              <p:nvPr/>
            </p:nvSpPr>
            <p:spPr>
              <a:xfrm flipH="1" flipV="1">
                <a:off x="642443" y="4318271"/>
                <a:ext cx="313450" cy="321459"/>
              </a:xfrm>
              <a:prstGeom prst="ellipse">
                <a:avLst/>
              </a:pr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44" name="文本框 43">
              <a:extLst>
                <a:ext uri="{FF2B5EF4-FFF2-40B4-BE49-F238E27FC236}">
                  <a16:creationId xmlns:a16="http://schemas.microsoft.com/office/drawing/2014/main" id="{9A61340F-2C63-24B4-6317-C26FBFEAD714}"/>
                </a:ext>
              </a:extLst>
            </p:cNvPr>
            <p:cNvSpPr txBox="1"/>
            <p:nvPr/>
          </p:nvSpPr>
          <p:spPr>
            <a:xfrm>
              <a:off x="2869180" y="5251779"/>
              <a:ext cx="1148952" cy="215444"/>
            </a:xfrm>
            <a:prstGeom prst="rect">
              <a:avLst/>
            </a:prstGeom>
            <a:noFill/>
          </p:spPr>
          <p:txBody>
            <a:bodyPr wrap="square" lIns="0" tIns="0" rIns="0" bIns="0" rtlCol="0">
              <a:noAutofit/>
            </a:bodyPr>
            <a:lstStyle/>
            <a:p>
              <a:pPr algn="ctr"/>
              <a:r>
                <a:rPr lang="en-US" altLang="zh-CN" sz="1400" dirty="0">
                  <a:solidFill>
                    <a:schemeClr val="accent2">
                      <a:lumMod val="75000"/>
                    </a:schemeClr>
                  </a:solidFill>
                  <a:ea typeface="+mj-ea"/>
                </a:rPr>
                <a:t>20XX-XX-XX</a:t>
              </a:r>
              <a:endParaRPr lang="zh-CN" altLang="en-US" sz="1400" dirty="0">
                <a:solidFill>
                  <a:schemeClr val="accent2">
                    <a:lumMod val="75000"/>
                  </a:schemeClr>
                </a:solidFill>
                <a:ea typeface="+mj-ea"/>
              </a:endParaRPr>
            </a:p>
          </p:txBody>
        </p:sp>
      </p:grpSp>
      <p:sp>
        <p:nvSpPr>
          <p:cNvPr id="48" name="矩形 47">
            <a:extLst>
              <a:ext uri="{FF2B5EF4-FFF2-40B4-BE49-F238E27FC236}">
                <a16:creationId xmlns:a16="http://schemas.microsoft.com/office/drawing/2014/main" id="{8FCD527E-C403-7A84-56C3-7C73EBD4AA02}"/>
              </a:ext>
            </a:extLst>
          </p:cNvPr>
          <p:cNvSpPr/>
          <p:nvPr/>
        </p:nvSpPr>
        <p:spPr>
          <a:xfrm>
            <a:off x="609600" y="4279191"/>
            <a:ext cx="540000" cy="56883"/>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1738330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46ECED30-5F98-4489-7F7B-E9812515BB8C}"/>
              </a:ext>
            </a:extLst>
          </p:cNvPr>
          <p:cNvSpPr txBox="1"/>
          <p:nvPr/>
        </p:nvSpPr>
        <p:spPr>
          <a:xfrm>
            <a:off x="2488442" y="2367171"/>
            <a:ext cx="7215117" cy="2123658"/>
          </a:xfrm>
          <a:prstGeom prst="rect">
            <a:avLst/>
          </a:prstGeom>
          <a:noFill/>
        </p:spPr>
        <p:txBody>
          <a:bodyPr wrap="none" lIns="0" tIns="0" rIns="0" bIns="0" rtlCol="0">
            <a:noAutofit/>
          </a:bodyPr>
          <a:lstStyle/>
          <a:p>
            <a:pPr algn="r"/>
            <a:r>
              <a:rPr lang="en-US" altLang="zh-CN" sz="13800" dirty="0">
                <a:ln>
                  <a:solidFill>
                    <a:schemeClr val="accent2">
                      <a:alpha val="40000"/>
                    </a:schemeClr>
                  </a:solidFill>
                </a:ln>
                <a:noFill/>
                <a:latin typeface="Roboto Black"/>
                <a:ea typeface="MiSans Heavy"/>
              </a:rPr>
              <a:t>PART.02</a:t>
            </a:r>
          </a:p>
        </p:txBody>
      </p:sp>
      <p:sp>
        <p:nvSpPr>
          <p:cNvPr id="12" name="文本占位符 11">
            <a:extLst>
              <a:ext uri="{FF2B5EF4-FFF2-40B4-BE49-F238E27FC236}">
                <a16:creationId xmlns:a16="http://schemas.microsoft.com/office/drawing/2014/main" id="{19E0871F-C835-9990-062B-AF3CD995EB94}"/>
              </a:ext>
            </a:extLst>
          </p:cNvPr>
          <p:cNvSpPr>
            <a:spLocks noGrp="1"/>
          </p:cNvSpPr>
          <p:nvPr>
            <p:ph type="body" sz="quarter" idx="11"/>
          </p:nvPr>
        </p:nvSpPr>
        <p:spPr>
          <a:prstGeom prst="rect">
            <a:avLst/>
          </a:prstGeom>
        </p:spPr>
        <p:txBody>
          <a:bodyPr/>
          <a:lstStyle/>
          <a:p>
            <a:r>
              <a:rPr lang="zh-CN" altLang="en-US" dirty="0"/>
              <a:t>完成情况</a:t>
            </a:r>
          </a:p>
        </p:txBody>
      </p:sp>
    </p:spTree>
    <p:extLst>
      <p:ext uri="{BB962C8B-B14F-4D97-AF65-F5344CB8AC3E}">
        <p14:creationId xmlns:p14="http://schemas.microsoft.com/office/powerpoint/2010/main" val="1345486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3B4D9340-676B-C97D-E1DC-A541344BB1D1}"/>
              </a:ext>
            </a:extLst>
          </p:cNvPr>
          <p:cNvSpPr>
            <a:spLocks noGrp="1"/>
          </p:cNvSpPr>
          <p:nvPr>
            <p:ph type="body" sz="quarter" idx="11"/>
          </p:nvPr>
        </p:nvSpPr>
        <p:spPr>
          <a:prstGeom prst="rect">
            <a:avLst/>
          </a:prstGeom>
        </p:spPr>
        <p:txBody>
          <a:bodyPr/>
          <a:lstStyle/>
          <a:p>
            <a:r>
              <a:rPr lang="zh-CN" altLang="en-US" dirty="0"/>
              <a:t>项目完成情况</a:t>
            </a:r>
          </a:p>
        </p:txBody>
      </p:sp>
      <p:graphicFrame>
        <p:nvGraphicFramePr>
          <p:cNvPr id="5" name="表格 6">
            <a:extLst>
              <a:ext uri="{FF2B5EF4-FFF2-40B4-BE49-F238E27FC236}">
                <a16:creationId xmlns:a16="http://schemas.microsoft.com/office/drawing/2014/main" id="{B9F16141-9BEE-B9EE-DCA2-28519010E24F}"/>
              </a:ext>
            </a:extLst>
          </p:cNvPr>
          <p:cNvGraphicFramePr>
            <a:graphicFrameLocks noGrp="1"/>
          </p:cNvGraphicFramePr>
          <p:nvPr>
            <p:extLst>
              <p:ext uri="{D42A27DB-BD31-4B8C-83A1-F6EECF244321}">
                <p14:modId xmlns:p14="http://schemas.microsoft.com/office/powerpoint/2010/main" val="3246941952"/>
              </p:ext>
            </p:extLst>
          </p:nvPr>
        </p:nvGraphicFramePr>
        <p:xfrm>
          <a:off x="609599" y="1374495"/>
          <a:ext cx="10972802" cy="4109011"/>
        </p:xfrm>
        <a:graphic>
          <a:graphicData uri="http://schemas.openxmlformats.org/drawingml/2006/table">
            <a:tbl>
              <a:tblPr firstRow="1" bandRow="1">
                <a:tableStyleId>{5C22544A-7EE6-4342-B048-85BDC9FD1C3A}</a:tableStyleId>
              </a:tblPr>
              <a:tblGrid>
                <a:gridCol w="4048502">
                  <a:extLst>
                    <a:ext uri="{9D8B030D-6E8A-4147-A177-3AD203B41FA5}">
                      <a16:colId xmlns:a16="http://schemas.microsoft.com/office/drawing/2014/main" val="314901161"/>
                    </a:ext>
                  </a:extLst>
                </a:gridCol>
                <a:gridCol w="1731075">
                  <a:extLst>
                    <a:ext uri="{9D8B030D-6E8A-4147-A177-3AD203B41FA5}">
                      <a16:colId xmlns:a16="http://schemas.microsoft.com/office/drawing/2014/main" val="2537350444"/>
                    </a:ext>
                  </a:extLst>
                </a:gridCol>
                <a:gridCol w="1731075">
                  <a:extLst>
                    <a:ext uri="{9D8B030D-6E8A-4147-A177-3AD203B41FA5}">
                      <a16:colId xmlns:a16="http://schemas.microsoft.com/office/drawing/2014/main" val="1285311639"/>
                    </a:ext>
                  </a:extLst>
                </a:gridCol>
                <a:gridCol w="1731075">
                  <a:extLst>
                    <a:ext uri="{9D8B030D-6E8A-4147-A177-3AD203B41FA5}">
                      <a16:colId xmlns:a16="http://schemas.microsoft.com/office/drawing/2014/main" val="214943020"/>
                    </a:ext>
                  </a:extLst>
                </a:gridCol>
                <a:gridCol w="1731075">
                  <a:extLst>
                    <a:ext uri="{9D8B030D-6E8A-4147-A177-3AD203B41FA5}">
                      <a16:colId xmlns:a16="http://schemas.microsoft.com/office/drawing/2014/main" val="1541847872"/>
                    </a:ext>
                  </a:extLst>
                </a:gridCol>
              </a:tblGrid>
              <a:tr h="653011">
                <a:tc>
                  <a:txBody>
                    <a:bodyPr/>
                    <a:lstStyle/>
                    <a:p>
                      <a:pPr algn="ctr"/>
                      <a:r>
                        <a:rPr lang="zh-CN" altLang="en-US" sz="2400" b="0" dirty="0">
                          <a:solidFill>
                            <a:schemeClr val="accent2">
                              <a:lumMod val="75000"/>
                            </a:schemeClr>
                          </a:solidFill>
                          <a:latin typeface="+mj-ea"/>
                          <a:ea typeface="+mj-ea"/>
                        </a:rPr>
                        <a:t>项目名称</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gradFill flip="none" rotWithShape="1">
                      <a:gsLst>
                        <a:gs pos="0">
                          <a:schemeClr val="accent1">
                            <a:lumMod val="20000"/>
                            <a:lumOff val="80000"/>
                          </a:schemeClr>
                        </a:gs>
                        <a:gs pos="100000">
                          <a:schemeClr val="accent1"/>
                        </a:gs>
                      </a:gsLst>
                      <a:lin ang="2700000" scaled="1"/>
                      <a:tileRect/>
                    </a:gradFill>
                  </a:tcPr>
                </a:tc>
                <a:tc>
                  <a:txBody>
                    <a:bodyPr/>
                    <a:lstStyle/>
                    <a:p>
                      <a:pPr marL="0" algn="ctr" defTabSz="914400" rtl="0" eaLnBrk="1" latinLnBrk="0" hangingPunct="1"/>
                      <a:r>
                        <a:rPr lang="zh-CN" altLang="en-US" sz="2400" b="0" kern="1200" dirty="0">
                          <a:solidFill>
                            <a:schemeClr val="accent2">
                              <a:lumMod val="75000"/>
                            </a:schemeClr>
                          </a:solidFill>
                          <a:latin typeface="+mj-ea"/>
                          <a:ea typeface="+mj-ea"/>
                          <a:cs typeface="+mn-cs"/>
                        </a:rPr>
                        <a:t>流程梳理</a:t>
                      </a:r>
                      <a:endParaRPr lang="en-US" altLang="zh-CN" sz="2400" b="0" kern="1200" dirty="0">
                        <a:solidFill>
                          <a:schemeClr val="accent2">
                            <a:lumMod val="75000"/>
                          </a:schemeClr>
                        </a:solidFill>
                        <a:latin typeface="+mj-ea"/>
                        <a:ea typeface="+mj-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gradFill flip="none" rotWithShape="1">
                      <a:gsLst>
                        <a:gs pos="0">
                          <a:schemeClr val="accent1">
                            <a:lumMod val="20000"/>
                            <a:lumOff val="80000"/>
                          </a:schemeClr>
                        </a:gs>
                        <a:gs pos="100000">
                          <a:schemeClr val="accent1"/>
                        </a:gs>
                      </a:gsLst>
                      <a:lin ang="2700000" scaled="1"/>
                      <a:tileRect/>
                    </a:gradFill>
                  </a:tcPr>
                </a:tc>
                <a:tc>
                  <a:txBody>
                    <a:bodyPr/>
                    <a:lstStyle/>
                    <a:p>
                      <a:pPr marL="0" algn="ctr" defTabSz="914400" rtl="0" eaLnBrk="1" latinLnBrk="0" hangingPunct="1"/>
                      <a:r>
                        <a:rPr lang="zh-CN" altLang="en-US" sz="2400" b="0" kern="1200" dirty="0">
                          <a:solidFill>
                            <a:schemeClr val="accent2">
                              <a:lumMod val="75000"/>
                            </a:schemeClr>
                          </a:solidFill>
                          <a:latin typeface="+mj-ea"/>
                          <a:ea typeface="+mj-ea"/>
                          <a:cs typeface="+mn-cs"/>
                        </a:rPr>
                        <a:t>制度建设</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gradFill flip="none" rotWithShape="1">
                      <a:gsLst>
                        <a:gs pos="0">
                          <a:schemeClr val="accent1">
                            <a:lumMod val="20000"/>
                            <a:lumOff val="80000"/>
                          </a:schemeClr>
                        </a:gs>
                        <a:gs pos="100000">
                          <a:schemeClr val="accent1"/>
                        </a:gs>
                      </a:gsLst>
                      <a:lin ang="2700000" scaled="1"/>
                      <a:tileRect/>
                    </a:gradFill>
                  </a:tcPr>
                </a:tc>
                <a:tc>
                  <a:txBody>
                    <a:bodyPr/>
                    <a:lstStyle/>
                    <a:p>
                      <a:pPr marL="0" algn="ctr" defTabSz="914400" rtl="0" eaLnBrk="1" latinLnBrk="0" hangingPunct="1"/>
                      <a:r>
                        <a:rPr lang="zh-CN" altLang="en-US" sz="2400" b="0" kern="1200" dirty="0">
                          <a:solidFill>
                            <a:schemeClr val="accent2">
                              <a:lumMod val="75000"/>
                            </a:schemeClr>
                          </a:solidFill>
                          <a:latin typeface="+mj-ea"/>
                          <a:ea typeface="+mj-ea"/>
                          <a:cs typeface="+mn-cs"/>
                        </a:rPr>
                        <a:t>运行机制</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gradFill flip="none" rotWithShape="1">
                      <a:gsLst>
                        <a:gs pos="0">
                          <a:schemeClr val="accent1">
                            <a:lumMod val="20000"/>
                            <a:lumOff val="80000"/>
                          </a:schemeClr>
                        </a:gs>
                        <a:gs pos="100000">
                          <a:schemeClr val="accent1"/>
                        </a:gs>
                      </a:gsLst>
                      <a:lin ang="2700000" scaled="1"/>
                      <a:tileRect/>
                    </a:gradFill>
                  </a:tcPr>
                </a:tc>
                <a:tc>
                  <a:txBody>
                    <a:bodyPr/>
                    <a:lstStyle/>
                    <a:p>
                      <a:pPr marL="0" algn="ctr" defTabSz="914400" rtl="0" eaLnBrk="1" latinLnBrk="0" hangingPunct="1"/>
                      <a:r>
                        <a:rPr lang="zh-CN" altLang="en-US" sz="2400" b="0" kern="1200" dirty="0">
                          <a:solidFill>
                            <a:schemeClr val="accent2">
                              <a:lumMod val="75000"/>
                            </a:schemeClr>
                          </a:solidFill>
                          <a:latin typeface="+mj-ea"/>
                          <a:ea typeface="+mj-ea"/>
                          <a:cs typeface="+mn-cs"/>
                        </a:rPr>
                        <a:t>合规系统</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gradFill flip="none" rotWithShape="1">
                      <a:gsLst>
                        <a:gs pos="0">
                          <a:schemeClr val="accent1">
                            <a:lumMod val="20000"/>
                            <a:lumOff val="80000"/>
                          </a:schemeClr>
                        </a:gs>
                        <a:gs pos="100000">
                          <a:schemeClr val="accent1"/>
                        </a:gs>
                      </a:gsLst>
                      <a:lin ang="2700000" scaled="1"/>
                      <a:tileRect/>
                    </a:gradFill>
                  </a:tcPr>
                </a:tc>
                <a:extLst>
                  <a:ext uri="{0D108BD9-81ED-4DB2-BD59-A6C34878D82A}">
                    <a16:rowId xmlns:a16="http://schemas.microsoft.com/office/drawing/2014/main" val="3563074059"/>
                  </a:ext>
                </a:extLst>
              </a:tr>
              <a:tr h="432000">
                <a:tc>
                  <a:txBody>
                    <a:bodyPr/>
                    <a:lstStyle/>
                    <a:p>
                      <a:r>
                        <a:rPr lang="en-US" altLang="zh-CN" sz="1400" dirty="0">
                          <a:solidFill>
                            <a:schemeClr val="accent2">
                              <a:lumMod val="75000"/>
                            </a:schemeClr>
                          </a:solidFill>
                        </a:rPr>
                        <a:t>XX</a:t>
                      </a:r>
                      <a:r>
                        <a:rPr lang="zh-CN" altLang="en-US" sz="1400" dirty="0">
                          <a:solidFill>
                            <a:schemeClr val="accent2">
                              <a:lumMod val="75000"/>
                            </a:schemeClr>
                          </a:solidFill>
                        </a:rPr>
                        <a:t>银行风险管理平台</a:t>
                      </a:r>
                    </a:p>
                  </a:txBody>
                  <a:tcPr anchor="ctr">
                    <a:lnL w="12700" cmpd="sng">
                      <a:noFill/>
                    </a:lnL>
                    <a:lnR w="12700" cmpd="sng">
                      <a:noFill/>
                    </a:lnR>
                    <a:lnT w="38100" cmpd="sng">
                      <a:noFill/>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38100" cmpd="sng">
                      <a:noFill/>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38100" cmpd="sng">
                      <a:noFill/>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zh-CN" altLang="en-US" sz="1400" kern="1200" dirty="0">
                        <a:solidFill>
                          <a:schemeClr val="accent2">
                            <a:lumMod val="75000"/>
                          </a:schemeClr>
                        </a:solidFill>
                        <a:latin typeface="+mn-lt"/>
                        <a:ea typeface="+mn-ea"/>
                        <a:cs typeface="+mn-cs"/>
                      </a:endParaRPr>
                    </a:p>
                  </a:txBody>
                  <a:tcPr anchor="ctr">
                    <a:lnL w="12700" cmpd="sng">
                      <a:noFill/>
                    </a:lnL>
                    <a:lnR w="12700" cmpd="sng">
                      <a:noFill/>
                    </a:lnR>
                    <a:lnT w="38100" cmpd="sng">
                      <a:noFill/>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zh-CN" altLang="en-US" sz="1400" kern="1200" dirty="0">
                        <a:solidFill>
                          <a:schemeClr val="accent2">
                            <a:lumMod val="75000"/>
                          </a:schemeClr>
                        </a:solidFill>
                        <a:latin typeface="+mn-lt"/>
                        <a:ea typeface="+mn-ea"/>
                        <a:cs typeface="+mn-cs"/>
                      </a:endParaRPr>
                    </a:p>
                  </a:txBody>
                  <a:tcPr anchor="ctr">
                    <a:lnL w="12700" cmpd="sng">
                      <a:noFill/>
                    </a:lnL>
                    <a:lnR w="12700" cmpd="sng">
                      <a:noFill/>
                    </a:lnR>
                    <a:lnT w="38100" cmpd="sng">
                      <a:noFill/>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7024463"/>
                  </a:ext>
                </a:extLst>
              </a:tr>
              <a:tr h="432000">
                <a:tc>
                  <a:txBody>
                    <a:bodyPr/>
                    <a:lstStyle/>
                    <a:p>
                      <a:pPr marL="0" algn="l" defTabSz="914400" rtl="0" eaLnBrk="1" latinLnBrk="0" hangingPunct="1"/>
                      <a:r>
                        <a:rPr lang="en-US" altLang="zh-CN" sz="1400" dirty="0">
                          <a:solidFill>
                            <a:schemeClr val="accent2">
                              <a:lumMod val="75000"/>
                            </a:schemeClr>
                          </a:solidFill>
                        </a:rPr>
                        <a:t>XX</a:t>
                      </a:r>
                      <a:r>
                        <a:rPr lang="zh-CN" altLang="en-US" sz="1400" dirty="0">
                          <a:solidFill>
                            <a:schemeClr val="accent2">
                              <a:lumMod val="75000"/>
                            </a:schemeClr>
                          </a:solidFill>
                        </a:rPr>
                        <a:t>平台</a:t>
                      </a:r>
                      <a:r>
                        <a:rPr lang="zh-CN" altLang="en-US" sz="1400" kern="1200" dirty="0">
                          <a:solidFill>
                            <a:schemeClr val="accent2">
                              <a:lumMod val="75000"/>
                            </a:schemeClr>
                          </a:solidFill>
                          <a:latin typeface="+mn-lt"/>
                          <a:ea typeface="+mn-ea"/>
                          <a:cs typeface="+mn-cs"/>
                        </a:rPr>
                        <a:t>操作风险管理建设</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zh-CN" altLang="en-US" sz="1400" kern="1200" dirty="0">
                        <a:solidFill>
                          <a:schemeClr val="accent2">
                            <a:lumMod val="75000"/>
                          </a:schemeClr>
                        </a:solidFill>
                        <a:latin typeface="+mn-lt"/>
                        <a:ea typeface="+mn-ea"/>
                        <a:cs typeface="+mn-cs"/>
                      </a:endParaRP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zh-CN" altLang="en-US" sz="1400" kern="1200" dirty="0">
                        <a:solidFill>
                          <a:schemeClr val="accent2">
                            <a:lumMod val="75000"/>
                          </a:schemeClr>
                        </a:solidFill>
                        <a:latin typeface="+mn-lt"/>
                        <a:ea typeface="+mn-ea"/>
                        <a:cs typeface="+mn-cs"/>
                      </a:endParaRP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8122714"/>
                  </a:ext>
                </a:extLst>
              </a:tr>
              <a:tr h="432000">
                <a:tc>
                  <a:txBody>
                    <a:bodyPr/>
                    <a:lstStyle/>
                    <a:p>
                      <a:pPr marL="0" algn="l" defTabSz="914400" rtl="0" eaLnBrk="1" latinLnBrk="0" hangingPunct="1"/>
                      <a:r>
                        <a:rPr lang="en-US" altLang="zh-CN" sz="1400" dirty="0">
                          <a:solidFill>
                            <a:schemeClr val="accent2">
                              <a:lumMod val="75000"/>
                            </a:schemeClr>
                          </a:solidFill>
                        </a:rPr>
                        <a:t>XX</a:t>
                      </a:r>
                      <a:r>
                        <a:rPr lang="zh-CN" altLang="en-US" sz="1400" dirty="0">
                          <a:solidFill>
                            <a:schemeClr val="accent2">
                              <a:lumMod val="75000"/>
                            </a:schemeClr>
                          </a:solidFill>
                        </a:rPr>
                        <a:t>平台营销</a:t>
                      </a:r>
                      <a:r>
                        <a:rPr lang="zh-CN" altLang="en-US" sz="1400" kern="1200" dirty="0">
                          <a:solidFill>
                            <a:schemeClr val="accent2">
                              <a:lumMod val="75000"/>
                            </a:schemeClr>
                          </a:solidFill>
                          <a:latin typeface="+mn-lt"/>
                          <a:ea typeface="+mn-ea"/>
                          <a:cs typeface="+mn-cs"/>
                        </a:rPr>
                        <a:t>流程建设</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zh-CN" altLang="en-US" sz="1400" kern="1200" dirty="0">
                        <a:solidFill>
                          <a:schemeClr val="accent2">
                            <a:lumMod val="75000"/>
                          </a:schemeClr>
                        </a:solidFill>
                        <a:latin typeface="+mn-lt"/>
                        <a:ea typeface="+mn-ea"/>
                        <a:cs typeface="+mn-cs"/>
                      </a:endParaRP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74115"/>
                  </a:ext>
                </a:extLst>
              </a:tr>
              <a:tr h="432000">
                <a:tc>
                  <a:txBody>
                    <a:bodyPr/>
                    <a:lstStyle/>
                    <a:p>
                      <a:pPr marL="0" algn="l" defTabSz="914400" rtl="0" eaLnBrk="1" latinLnBrk="0" hangingPunct="1"/>
                      <a:r>
                        <a:rPr lang="en-US" altLang="zh-CN" sz="1400" dirty="0">
                          <a:solidFill>
                            <a:schemeClr val="accent2">
                              <a:lumMod val="75000"/>
                            </a:schemeClr>
                          </a:solidFill>
                        </a:rPr>
                        <a:t>XX</a:t>
                      </a:r>
                      <a:r>
                        <a:rPr lang="zh-CN" altLang="en-US" sz="1400" dirty="0">
                          <a:solidFill>
                            <a:schemeClr val="accent2">
                              <a:lumMod val="75000"/>
                            </a:schemeClr>
                          </a:solidFill>
                        </a:rPr>
                        <a:t>项目</a:t>
                      </a:r>
                      <a:r>
                        <a:rPr lang="zh-CN" altLang="en-US" sz="1400" kern="1200" dirty="0">
                          <a:solidFill>
                            <a:schemeClr val="accent2">
                              <a:lumMod val="75000"/>
                            </a:schemeClr>
                          </a:solidFill>
                          <a:latin typeface="+mn-lt"/>
                          <a:ea typeface="+mn-ea"/>
                          <a:cs typeface="+mn-cs"/>
                        </a:rPr>
                        <a:t>操作风险、系统建设</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zh-CN" altLang="en-US" sz="1400" kern="1200" dirty="0">
                        <a:solidFill>
                          <a:schemeClr val="accent2">
                            <a:lumMod val="75000"/>
                          </a:schemeClr>
                        </a:solidFill>
                        <a:latin typeface="+mn-lt"/>
                        <a:ea typeface="+mn-ea"/>
                        <a:cs typeface="+mn-cs"/>
                      </a:endParaRP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1746846"/>
                  </a:ext>
                </a:extLst>
              </a:tr>
              <a:tr h="432000">
                <a:tc>
                  <a:txBody>
                    <a:bodyPr/>
                    <a:lstStyle/>
                    <a:p>
                      <a:pPr marL="0" algn="l" defTabSz="914400" rtl="0" eaLnBrk="1" latinLnBrk="0" hangingPunct="1"/>
                      <a:r>
                        <a:rPr lang="en-US" altLang="zh-CN" sz="1400" dirty="0">
                          <a:solidFill>
                            <a:schemeClr val="accent2">
                              <a:lumMod val="75000"/>
                            </a:schemeClr>
                          </a:solidFill>
                        </a:rPr>
                        <a:t>XX</a:t>
                      </a:r>
                      <a:r>
                        <a:rPr lang="zh-CN" altLang="en-US" sz="1400" dirty="0">
                          <a:solidFill>
                            <a:schemeClr val="accent2">
                              <a:lumMod val="75000"/>
                            </a:schemeClr>
                          </a:solidFill>
                        </a:rPr>
                        <a:t>平台</a:t>
                      </a:r>
                      <a:r>
                        <a:rPr lang="zh-CN" altLang="en-US" sz="1400" kern="1200" dirty="0">
                          <a:solidFill>
                            <a:schemeClr val="accent2">
                              <a:lumMod val="75000"/>
                            </a:schemeClr>
                          </a:solidFill>
                          <a:latin typeface="+mn-lt"/>
                          <a:ea typeface="+mn-ea"/>
                          <a:cs typeface="+mn-cs"/>
                        </a:rPr>
                        <a:t>合规风险管理系统建设</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2771345"/>
                  </a:ext>
                </a:extLst>
              </a:tr>
              <a:tr h="432000">
                <a:tc>
                  <a:txBody>
                    <a:bodyPr/>
                    <a:lstStyle/>
                    <a:p>
                      <a:pPr marL="0" algn="l" defTabSz="914400" rtl="0" eaLnBrk="1" latinLnBrk="0" hangingPunct="1"/>
                      <a:r>
                        <a:rPr lang="en-US" altLang="zh-CN" sz="1400" dirty="0">
                          <a:solidFill>
                            <a:schemeClr val="accent2">
                              <a:lumMod val="75000"/>
                            </a:schemeClr>
                          </a:solidFill>
                        </a:rPr>
                        <a:t>XX</a:t>
                      </a:r>
                      <a:r>
                        <a:rPr lang="zh-CN" altLang="en-US" sz="1400" dirty="0">
                          <a:solidFill>
                            <a:schemeClr val="accent2">
                              <a:lumMod val="75000"/>
                            </a:schemeClr>
                          </a:solidFill>
                        </a:rPr>
                        <a:t>平台</a:t>
                      </a:r>
                      <a:r>
                        <a:rPr lang="zh-CN" altLang="en-US" sz="1400" kern="1200" dirty="0">
                          <a:solidFill>
                            <a:schemeClr val="accent2">
                              <a:lumMod val="75000"/>
                            </a:schemeClr>
                          </a:solidFill>
                          <a:latin typeface="+mn-lt"/>
                          <a:ea typeface="+mn-ea"/>
                          <a:cs typeface="+mn-cs"/>
                        </a:rPr>
                        <a:t>管理体系建设</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0012150"/>
                  </a:ext>
                </a:extLst>
              </a:tr>
              <a:tr h="432000">
                <a:tc>
                  <a:txBody>
                    <a:bodyPr/>
                    <a:lstStyle/>
                    <a:p>
                      <a:pPr marL="0" algn="l" defTabSz="914400" rtl="0" eaLnBrk="1" latinLnBrk="0" hangingPunct="1"/>
                      <a:r>
                        <a:rPr lang="en-US" altLang="zh-CN" sz="1400" dirty="0">
                          <a:solidFill>
                            <a:schemeClr val="accent2">
                              <a:lumMod val="75000"/>
                            </a:schemeClr>
                          </a:solidFill>
                        </a:rPr>
                        <a:t>XX</a:t>
                      </a:r>
                      <a:r>
                        <a:rPr lang="zh-CN" altLang="en-US" sz="1400" dirty="0">
                          <a:solidFill>
                            <a:schemeClr val="accent2">
                              <a:lumMod val="75000"/>
                            </a:schemeClr>
                          </a:solidFill>
                        </a:rPr>
                        <a:t>银行</a:t>
                      </a:r>
                      <a:r>
                        <a:rPr lang="zh-CN" altLang="en-US" sz="1400" kern="1200" dirty="0">
                          <a:solidFill>
                            <a:schemeClr val="accent2">
                              <a:lumMod val="75000"/>
                            </a:schemeClr>
                          </a:solidFill>
                          <a:latin typeface="+mn-lt"/>
                          <a:ea typeface="+mn-ea"/>
                          <a:cs typeface="+mn-cs"/>
                        </a:rPr>
                        <a:t>流程梳理与合规系统建设</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2910266"/>
                  </a:ext>
                </a:extLst>
              </a:tr>
              <a:tr h="432000">
                <a:tc>
                  <a:txBody>
                    <a:bodyPr/>
                    <a:lstStyle/>
                    <a:p>
                      <a:pPr marL="0" algn="l" defTabSz="914400" rtl="0" eaLnBrk="1" latinLnBrk="0" hangingPunct="1"/>
                      <a:r>
                        <a:rPr lang="en-US" altLang="zh-CN" sz="1400" dirty="0">
                          <a:solidFill>
                            <a:schemeClr val="accent2">
                              <a:lumMod val="75000"/>
                            </a:schemeClr>
                          </a:solidFill>
                        </a:rPr>
                        <a:t>XX</a:t>
                      </a:r>
                      <a:r>
                        <a:rPr lang="zh-CN" altLang="en-US" sz="1400" dirty="0">
                          <a:solidFill>
                            <a:schemeClr val="accent2">
                              <a:lumMod val="75000"/>
                            </a:schemeClr>
                          </a:solidFill>
                        </a:rPr>
                        <a:t>平台</a:t>
                      </a:r>
                      <a:r>
                        <a:rPr lang="zh-CN" altLang="en-US" sz="1400" kern="1200" dirty="0">
                          <a:solidFill>
                            <a:schemeClr val="accent2">
                              <a:lumMod val="75000"/>
                            </a:schemeClr>
                          </a:solidFill>
                          <a:latin typeface="+mn-lt"/>
                          <a:ea typeface="+mn-ea"/>
                          <a:cs typeface="+mn-cs"/>
                        </a:rPr>
                        <a:t>全面风险管理项目</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accent2">
                              <a:lumMod val="75000"/>
                            </a:schemeClr>
                          </a:solidFill>
                          <a:latin typeface="+mn-lt"/>
                          <a:ea typeface="+mn-ea"/>
                          <a:cs typeface="+mn-cs"/>
                        </a:rPr>
                        <a:t>√</a:t>
                      </a: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zh-CN" altLang="en-US" sz="1400" kern="1200" dirty="0">
                        <a:solidFill>
                          <a:schemeClr val="accent2">
                            <a:lumMod val="75000"/>
                          </a:schemeClr>
                        </a:solidFill>
                        <a:latin typeface="+mn-lt"/>
                        <a:ea typeface="+mn-ea"/>
                        <a:cs typeface="+mn-cs"/>
                      </a:endParaRP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zh-CN" altLang="en-US" sz="1400" kern="1200" dirty="0">
                        <a:solidFill>
                          <a:schemeClr val="accent2">
                            <a:lumMod val="75000"/>
                          </a:schemeClr>
                        </a:solidFill>
                        <a:latin typeface="+mn-lt"/>
                        <a:ea typeface="+mn-ea"/>
                        <a:cs typeface="+mn-cs"/>
                      </a:endParaRP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zh-CN" altLang="en-US" sz="1400" kern="1200" dirty="0">
                        <a:solidFill>
                          <a:schemeClr val="accent2">
                            <a:lumMod val="75000"/>
                          </a:schemeClr>
                        </a:solidFill>
                        <a:latin typeface="+mn-lt"/>
                        <a:ea typeface="+mn-ea"/>
                        <a:cs typeface="+mn-cs"/>
                      </a:endParaRPr>
                    </a:p>
                  </a:txBody>
                  <a:tcPr anchor="ct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4270530"/>
                  </a:ext>
                </a:extLst>
              </a:tr>
            </a:tbl>
          </a:graphicData>
        </a:graphic>
      </p:graphicFrame>
    </p:spTree>
    <p:extLst>
      <p:ext uri="{BB962C8B-B14F-4D97-AF65-F5344CB8AC3E}">
        <p14:creationId xmlns:p14="http://schemas.microsoft.com/office/powerpoint/2010/main" val="2220177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4AC72C10-39E1-70F9-4DAF-11F0103AEC24}"/>
              </a:ext>
            </a:extLst>
          </p:cNvPr>
          <p:cNvSpPr>
            <a:spLocks noGrp="1"/>
          </p:cNvSpPr>
          <p:nvPr>
            <p:ph type="body" sz="quarter" idx="11"/>
          </p:nvPr>
        </p:nvSpPr>
        <p:spPr>
          <a:prstGeom prst="rect">
            <a:avLst/>
          </a:prstGeom>
        </p:spPr>
        <p:txBody>
          <a:bodyPr>
            <a:noAutofit/>
          </a:bodyPr>
          <a:lstStyle/>
          <a:p>
            <a:r>
              <a:rPr lang="zh-CN" altLang="en-US" dirty="0"/>
              <a:t>项目周期安排</a:t>
            </a:r>
          </a:p>
        </p:txBody>
      </p:sp>
      <p:sp>
        <p:nvSpPr>
          <p:cNvPr id="38" name="矩形: 圆角 37">
            <a:extLst>
              <a:ext uri="{FF2B5EF4-FFF2-40B4-BE49-F238E27FC236}">
                <a16:creationId xmlns:a16="http://schemas.microsoft.com/office/drawing/2014/main" id="{D3A9ADDB-3E6B-8791-38C0-DD7CE6E75216}"/>
              </a:ext>
            </a:extLst>
          </p:cNvPr>
          <p:cNvSpPr/>
          <p:nvPr/>
        </p:nvSpPr>
        <p:spPr>
          <a:xfrm>
            <a:off x="609600" y="2154544"/>
            <a:ext cx="1052513" cy="512741"/>
          </a:xfrm>
          <a:prstGeom prst="roundRect">
            <a:avLst>
              <a:gd name="adj" fmla="val 8843"/>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90000"/>
              </a:lnSpc>
              <a:spcBef>
                <a:spcPts val="1000"/>
              </a:spcBef>
              <a:defRPr/>
            </a:pPr>
            <a:r>
              <a:rPr lang="zh-CN" altLang="en-US" sz="1600" dirty="0">
                <a:solidFill>
                  <a:schemeClr val="accent2">
                    <a:lumMod val="75000"/>
                  </a:schemeClr>
                </a:solidFill>
                <a:latin typeface="+mn-ea"/>
              </a:rPr>
              <a:t>项目</a:t>
            </a:r>
            <a:r>
              <a:rPr lang="en-US" altLang="zh-CN" sz="1600" dirty="0">
                <a:solidFill>
                  <a:schemeClr val="accent2">
                    <a:lumMod val="75000"/>
                  </a:schemeClr>
                </a:solidFill>
                <a:latin typeface="+mn-ea"/>
              </a:rPr>
              <a:t>1</a:t>
            </a:r>
            <a:endParaRPr lang="zh-CN" altLang="en-US" sz="1600" dirty="0">
              <a:solidFill>
                <a:schemeClr val="accent2">
                  <a:lumMod val="75000"/>
                </a:schemeClr>
              </a:solidFill>
              <a:latin typeface="+mn-ea"/>
            </a:endParaRPr>
          </a:p>
        </p:txBody>
      </p:sp>
      <p:grpSp>
        <p:nvGrpSpPr>
          <p:cNvPr id="92" name="组合 91">
            <a:extLst>
              <a:ext uri="{FF2B5EF4-FFF2-40B4-BE49-F238E27FC236}">
                <a16:creationId xmlns:a16="http://schemas.microsoft.com/office/drawing/2014/main" id="{F7806011-D9E0-8E7D-3849-12FF0390327E}"/>
              </a:ext>
            </a:extLst>
          </p:cNvPr>
          <p:cNvGrpSpPr/>
          <p:nvPr/>
        </p:nvGrpSpPr>
        <p:grpSpPr>
          <a:xfrm>
            <a:off x="2071687" y="1660450"/>
            <a:ext cx="9406573" cy="4266577"/>
            <a:chOff x="1766889" y="1660450"/>
            <a:chExt cx="9711372" cy="4266577"/>
          </a:xfrm>
        </p:grpSpPr>
        <p:grpSp>
          <p:nvGrpSpPr>
            <p:cNvPr id="52" name="组合 51">
              <a:extLst>
                <a:ext uri="{FF2B5EF4-FFF2-40B4-BE49-F238E27FC236}">
                  <a16:creationId xmlns:a16="http://schemas.microsoft.com/office/drawing/2014/main" id="{49D6282E-F74D-3E75-EF15-9BBCC5CC67F2}"/>
                </a:ext>
              </a:extLst>
            </p:cNvPr>
            <p:cNvGrpSpPr/>
            <p:nvPr/>
          </p:nvGrpSpPr>
          <p:grpSpPr>
            <a:xfrm>
              <a:off x="1769381" y="1881644"/>
              <a:ext cx="9708880" cy="4045383"/>
              <a:chOff x="695326" y="0"/>
              <a:chExt cx="10801350" cy="8299938"/>
            </a:xfrm>
          </p:grpSpPr>
          <p:cxnSp>
            <p:nvCxnSpPr>
              <p:cNvPr id="81" name="直接连接符 80">
                <a:extLst>
                  <a:ext uri="{FF2B5EF4-FFF2-40B4-BE49-F238E27FC236}">
                    <a16:creationId xmlns:a16="http://schemas.microsoft.com/office/drawing/2014/main" id="{D78373B9-6D66-5486-4F19-6EEAEB587E34}"/>
                  </a:ext>
                </a:extLst>
              </p:cNvPr>
              <p:cNvCxnSpPr/>
              <p:nvPr/>
            </p:nvCxnSpPr>
            <p:spPr>
              <a:xfrm>
                <a:off x="695326" y="0"/>
                <a:ext cx="0" cy="8299938"/>
              </a:xfrm>
              <a:prstGeom prst="line">
                <a:avLst/>
              </a:prstGeom>
              <a:ln>
                <a:solidFill>
                  <a:schemeClr val="bg1">
                    <a:lumMod val="85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330C76E1-B37A-D187-D9C5-369ECF37F57B}"/>
                  </a:ext>
                </a:extLst>
              </p:cNvPr>
              <p:cNvCxnSpPr/>
              <p:nvPr/>
            </p:nvCxnSpPr>
            <p:spPr>
              <a:xfrm>
                <a:off x="2238374" y="0"/>
                <a:ext cx="0" cy="8299938"/>
              </a:xfrm>
              <a:prstGeom prst="line">
                <a:avLst/>
              </a:prstGeom>
              <a:ln>
                <a:solidFill>
                  <a:schemeClr val="bg1">
                    <a:lumMod val="85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E3964AE9-8BDE-64C5-1A70-7F4596C849EF}"/>
                  </a:ext>
                </a:extLst>
              </p:cNvPr>
              <p:cNvCxnSpPr/>
              <p:nvPr/>
            </p:nvCxnSpPr>
            <p:spPr>
              <a:xfrm>
                <a:off x="3781425" y="0"/>
                <a:ext cx="0" cy="8299938"/>
              </a:xfrm>
              <a:prstGeom prst="line">
                <a:avLst/>
              </a:prstGeom>
              <a:ln>
                <a:solidFill>
                  <a:schemeClr val="bg1">
                    <a:lumMod val="85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37AB4FA1-BD01-3BD0-EE1D-1AFCD3C3837A}"/>
                  </a:ext>
                </a:extLst>
              </p:cNvPr>
              <p:cNvCxnSpPr/>
              <p:nvPr/>
            </p:nvCxnSpPr>
            <p:spPr>
              <a:xfrm>
                <a:off x="5324474" y="0"/>
                <a:ext cx="0" cy="8299938"/>
              </a:xfrm>
              <a:prstGeom prst="line">
                <a:avLst/>
              </a:prstGeom>
              <a:ln>
                <a:solidFill>
                  <a:schemeClr val="bg1">
                    <a:lumMod val="85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872B21A2-3265-0C32-43F4-BC90D8718828}"/>
                  </a:ext>
                </a:extLst>
              </p:cNvPr>
              <p:cNvCxnSpPr/>
              <p:nvPr/>
            </p:nvCxnSpPr>
            <p:spPr>
              <a:xfrm>
                <a:off x="6867525" y="0"/>
                <a:ext cx="0" cy="8299938"/>
              </a:xfrm>
              <a:prstGeom prst="line">
                <a:avLst/>
              </a:prstGeom>
              <a:ln>
                <a:solidFill>
                  <a:schemeClr val="bg1">
                    <a:lumMod val="85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DB2590F7-F293-C6D9-F251-42ECFB8342D6}"/>
                  </a:ext>
                </a:extLst>
              </p:cNvPr>
              <p:cNvCxnSpPr/>
              <p:nvPr/>
            </p:nvCxnSpPr>
            <p:spPr>
              <a:xfrm>
                <a:off x="8410574" y="0"/>
                <a:ext cx="0" cy="8299938"/>
              </a:xfrm>
              <a:prstGeom prst="line">
                <a:avLst/>
              </a:prstGeom>
              <a:ln>
                <a:solidFill>
                  <a:schemeClr val="bg1">
                    <a:lumMod val="85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562D8D68-A261-D8CF-F596-453D0A3C7AB0}"/>
                  </a:ext>
                </a:extLst>
              </p:cNvPr>
              <p:cNvCxnSpPr/>
              <p:nvPr/>
            </p:nvCxnSpPr>
            <p:spPr>
              <a:xfrm>
                <a:off x="9953625" y="0"/>
                <a:ext cx="0" cy="8299938"/>
              </a:xfrm>
              <a:prstGeom prst="line">
                <a:avLst/>
              </a:prstGeom>
              <a:ln>
                <a:solidFill>
                  <a:schemeClr val="bg1">
                    <a:lumMod val="85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36A4C3BD-D0F2-A159-C81E-88EC06DBAE23}"/>
                  </a:ext>
                </a:extLst>
              </p:cNvPr>
              <p:cNvCxnSpPr/>
              <p:nvPr/>
            </p:nvCxnSpPr>
            <p:spPr>
              <a:xfrm>
                <a:off x="11496676" y="0"/>
                <a:ext cx="0" cy="8299938"/>
              </a:xfrm>
              <a:prstGeom prst="line">
                <a:avLst/>
              </a:prstGeom>
              <a:ln>
                <a:solidFill>
                  <a:schemeClr val="bg1">
                    <a:lumMod val="85000"/>
                    <a:alpha val="78000"/>
                  </a:schemeClr>
                </a:solidFill>
              </a:ln>
            </p:spPr>
            <p:style>
              <a:lnRef idx="1">
                <a:schemeClr val="accent1"/>
              </a:lnRef>
              <a:fillRef idx="0">
                <a:schemeClr val="accent1"/>
              </a:fillRef>
              <a:effectRef idx="0">
                <a:schemeClr val="accent1"/>
              </a:effectRef>
              <a:fontRef idx="minor">
                <a:schemeClr val="tx1"/>
              </a:fontRef>
            </p:style>
          </p:cxnSp>
        </p:grpSp>
        <p:grpSp>
          <p:nvGrpSpPr>
            <p:cNvPr id="53" name="组合 52">
              <a:extLst>
                <a:ext uri="{FF2B5EF4-FFF2-40B4-BE49-F238E27FC236}">
                  <a16:creationId xmlns:a16="http://schemas.microsoft.com/office/drawing/2014/main" id="{F036FC7C-1B18-C707-262E-34A029D0E239}"/>
                </a:ext>
              </a:extLst>
            </p:cNvPr>
            <p:cNvGrpSpPr/>
            <p:nvPr/>
          </p:nvGrpSpPr>
          <p:grpSpPr>
            <a:xfrm>
              <a:off x="1766889" y="2154544"/>
              <a:ext cx="9711372" cy="3772483"/>
              <a:chOff x="2235998" y="1723921"/>
              <a:chExt cx="9260677" cy="3416047"/>
            </a:xfrm>
          </p:grpSpPr>
          <p:sp>
            <p:nvSpPr>
              <p:cNvPr id="75" name="矩形 74">
                <a:extLst>
                  <a:ext uri="{FF2B5EF4-FFF2-40B4-BE49-F238E27FC236}">
                    <a16:creationId xmlns:a16="http://schemas.microsoft.com/office/drawing/2014/main" id="{9A4AE36E-A6E9-03BA-2BDB-BB3521888941}"/>
                  </a:ext>
                </a:extLst>
              </p:cNvPr>
              <p:cNvSpPr/>
              <p:nvPr/>
            </p:nvSpPr>
            <p:spPr>
              <a:xfrm>
                <a:off x="2238374" y="1723921"/>
                <a:ext cx="9258301" cy="465717"/>
              </a:xfrm>
              <a:prstGeom prst="rect">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76" name="矩形 75">
                <a:extLst>
                  <a:ext uri="{FF2B5EF4-FFF2-40B4-BE49-F238E27FC236}">
                    <a16:creationId xmlns:a16="http://schemas.microsoft.com/office/drawing/2014/main" id="{FA288D58-5917-0660-CFCE-130A93CB8D2B}"/>
                  </a:ext>
                </a:extLst>
              </p:cNvPr>
              <p:cNvSpPr/>
              <p:nvPr/>
            </p:nvSpPr>
            <p:spPr>
              <a:xfrm>
                <a:off x="2235998" y="2313266"/>
                <a:ext cx="9258301" cy="465717"/>
              </a:xfrm>
              <a:prstGeom prst="rect">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矩形 76">
                <a:extLst>
                  <a:ext uri="{FF2B5EF4-FFF2-40B4-BE49-F238E27FC236}">
                    <a16:creationId xmlns:a16="http://schemas.microsoft.com/office/drawing/2014/main" id="{8D2C125E-3AD6-B396-9B90-719C47086957}"/>
                  </a:ext>
                </a:extLst>
              </p:cNvPr>
              <p:cNvSpPr/>
              <p:nvPr/>
            </p:nvSpPr>
            <p:spPr>
              <a:xfrm>
                <a:off x="2238374" y="2904053"/>
                <a:ext cx="9258301" cy="465717"/>
              </a:xfrm>
              <a:prstGeom prst="rect">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矩形 77">
                <a:extLst>
                  <a:ext uri="{FF2B5EF4-FFF2-40B4-BE49-F238E27FC236}">
                    <a16:creationId xmlns:a16="http://schemas.microsoft.com/office/drawing/2014/main" id="{EE0A2396-CEEE-A614-82A6-8C3BB74BF55C}"/>
                  </a:ext>
                </a:extLst>
              </p:cNvPr>
              <p:cNvSpPr/>
              <p:nvPr/>
            </p:nvSpPr>
            <p:spPr>
              <a:xfrm>
                <a:off x="2238374" y="3494119"/>
                <a:ext cx="9258301" cy="465717"/>
              </a:xfrm>
              <a:prstGeom prst="rect">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矩形 78">
                <a:extLst>
                  <a:ext uri="{FF2B5EF4-FFF2-40B4-BE49-F238E27FC236}">
                    <a16:creationId xmlns:a16="http://schemas.microsoft.com/office/drawing/2014/main" id="{78840E73-7FEE-47B8-D9E8-375295BA9F70}"/>
                  </a:ext>
                </a:extLst>
              </p:cNvPr>
              <p:cNvSpPr/>
              <p:nvPr/>
            </p:nvSpPr>
            <p:spPr>
              <a:xfrm>
                <a:off x="2238374" y="4084185"/>
                <a:ext cx="9258301" cy="465717"/>
              </a:xfrm>
              <a:prstGeom prst="rect">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矩形 79">
                <a:extLst>
                  <a:ext uri="{FF2B5EF4-FFF2-40B4-BE49-F238E27FC236}">
                    <a16:creationId xmlns:a16="http://schemas.microsoft.com/office/drawing/2014/main" id="{2F0E1B9B-DE21-9AB5-9F2F-389ECF120EEA}"/>
                  </a:ext>
                </a:extLst>
              </p:cNvPr>
              <p:cNvSpPr/>
              <p:nvPr/>
            </p:nvSpPr>
            <p:spPr>
              <a:xfrm>
                <a:off x="2238374" y="4674251"/>
                <a:ext cx="9258301" cy="465717"/>
              </a:xfrm>
              <a:prstGeom prst="rect">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54" name="组合 53">
              <a:extLst>
                <a:ext uri="{FF2B5EF4-FFF2-40B4-BE49-F238E27FC236}">
                  <a16:creationId xmlns:a16="http://schemas.microsoft.com/office/drawing/2014/main" id="{AE2E6442-3710-7DC9-F767-B63D2BFF72F9}"/>
                </a:ext>
              </a:extLst>
            </p:cNvPr>
            <p:cNvGrpSpPr/>
            <p:nvPr/>
          </p:nvGrpSpPr>
          <p:grpSpPr>
            <a:xfrm>
              <a:off x="1769378" y="1746384"/>
              <a:ext cx="8321896" cy="194387"/>
              <a:chOff x="695326" y="0"/>
              <a:chExt cx="9258299" cy="8299938"/>
            </a:xfrm>
          </p:grpSpPr>
          <p:cxnSp>
            <p:nvCxnSpPr>
              <p:cNvPr id="68" name="直接连接符 67">
                <a:extLst>
                  <a:ext uri="{FF2B5EF4-FFF2-40B4-BE49-F238E27FC236}">
                    <a16:creationId xmlns:a16="http://schemas.microsoft.com/office/drawing/2014/main" id="{640ED6E9-BE31-E376-1409-100EB9AB9B1D}"/>
                  </a:ext>
                </a:extLst>
              </p:cNvPr>
              <p:cNvCxnSpPr/>
              <p:nvPr/>
            </p:nvCxnSpPr>
            <p:spPr>
              <a:xfrm>
                <a:off x="695326" y="0"/>
                <a:ext cx="0" cy="8299938"/>
              </a:xfrm>
              <a:prstGeom prst="line">
                <a:avLst/>
              </a:prstGeom>
              <a:ln w="2857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38A7A545-139E-86E9-30F1-DCDC26B242F5}"/>
                  </a:ext>
                </a:extLst>
              </p:cNvPr>
              <p:cNvCxnSpPr/>
              <p:nvPr/>
            </p:nvCxnSpPr>
            <p:spPr>
              <a:xfrm>
                <a:off x="2238374" y="0"/>
                <a:ext cx="0" cy="8299938"/>
              </a:xfrm>
              <a:prstGeom prst="line">
                <a:avLst/>
              </a:prstGeom>
              <a:ln w="2857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7C88E3DB-B02B-9AF4-6292-85126AC99E5D}"/>
                  </a:ext>
                </a:extLst>
              </p:cNvPr>
              <p:cNvCxnSpPr/>
              <p:nvPr/>
            </p:nvCxnSpPr>
            <p:spPr>
              <a:xfrm>
                <a:off x="3781425" y="0"/>
                <a:ext cx="0" cy="8299938"/>
              </a:xfrm>
              <a:prstGeom prst="line">
                <a:avLst/>
              </a:prstGeom>
              <a:ln w="2857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AF5B59EB-E49F-19AA-2079-99450FFE174E}"/>
                  </a:ext>
                </a:extLst>
              </p:cNvPr>
              <p:cNvCxnSpPr/>
              <p:nvPr/>
            </p:nvCxnSpPr>
            <p:spPr>
              <a:xfrm>
                <a:off x="5324474" y="0"/>
                <a:ext cx="0" cy="8299938"/>
              </a:xfrm>
              <a:prstGeom prst="line">
                <a:avLst/>
              </a:prstGeom>
              <a:ln w="2857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8E0B16EF-76ED-0554-BC35-AE9700553959}"/>
                  </a:ext>
                </a:extLst>
              </p:cNvPr>
              <p:cNvCxnSpPr/>
              <p:nvPr/>
            </p:nvCxnSpPr>
            <p:spPr>
              <a:xfrm>
                <a:off x="6867525" y="0"/>
                <a:ext cx="0" cy="8299938"/>
              </a:xfrm>
              <a:prstGeom prst="line">
                <a:avLst/>
              </a:prstGeom>
              <a:ln w="2857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9F3E9D43-EFD7-DA4B-DF8A-39A0D32E67D8}"/>
                  </a:ext>
                </a:extLst>
              </p:cNvPr>
              <p:cNvCxnSpPr/>
              <p:nvPr/>
            </p:nvCxnSpPr>
            <p:spPr>
              <a:xfrm>
                <a:off x="8410574" y="0"/>
                <a:ext cx="0" cy="8299938"/>
              </a:xfrm>
              <a:prstGeom prst="line">
                <a:avLst/>
              </a:prstGeom>
              <a:ln w="2857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A9E1FF3D-6F49-E584-F015-C0C029B34138}"/>
                  </a:ext>
                </a:extLst>
              </p:cNvPr>
              <p:cNvCxnSpPr/>
              <p:nvPr/>
            </p:nvCxnSpPr>
            <p:spPr>
              <a:xfrm>
                <a:off x="9953625" y="0"/>
                <a:ext cx="0" cy="8299938"/>
              </a:xfrm>
              <a:prstGeom prst="line">
                <a:avLst/>
              </a:prstGeom>
              <a:ln w="28575" cap="rnd">
                <a:solidFill>
                  <a:schemeClr val="accent2"/>
                </a:solidFill>
                <a:round/>
              </a:ln>
            </p:spPr>
            <p:style>
              <a:lnRef idx="1">
                <a:schemeClr val="accent1"/>
              </a:lnRef>
              <a:fillRef idx="0">
                <a:schemeClr val="accent1"/>
              </a:fillRef>
              <a:effectRef idx="0">
                <a:schemeClr val="accent1"/>
              </a:effectRef>
              <a:fontRef idx="minor">
                <a:schemeClr val="tx1"/>
              </a:fontRef>
            </p:style>
          </p:cxnSp>
        </p:grpSp>
        <p:sp>
          <p:nvSpPr>
            <p:cNvPr id="55" name="文本框 54">
              <a:extLst>
                <a:ext uri="{FF2B5EF4-FFF2-40B4-BE49-F238E27FC236}">
                  <a16:creationId xmlns:a16="http://schemas.microsoft.com/office/drawing/2014/main" id="{97D3C403-B937-D32C-D33A-C267BD5476D8}"/>
                </a:ext>
              </a:extLst>
            </p:cNvPr>
            <p:cNvSpPr txBox="1"/>
            <p:nvPr/>
          </p:nvSpPr>
          <p:spPr>
            <a:xfrm>
              <a:off x="1786789" y="1660450"/>
              <a:ext cx="943344" cy="366254"/>
            </a:xfrm>
            <a:prstGeom prst="rect">
              <a:avLst/>
            </a:prstGeom>
            <a:noFill/>
          </p:spPr>
          <p:txBody>
            <a:bodyPr wrap="square" rtlCol="0">
              <a:noAutofit/>
            </a:bodyPr>
            <a:lstStyle/>
            <a:p>
              <a:pPr algn="just">
                <a:lnSpc>
                  <a:spcPct val="120000"/>
                </a:lnSpc>
                <a:defRPr/>
              </a:pPr>
              <a:r>
                <a:rPr lang="en-US" altLang="zh-CN" sz="1600" dirty="0">
                  <a:solidFill>
                    <a:schemeClr val="accent2">
                      <a:lumMod val="75000"/>
                    </a:schemeClr>
                  </a:solidFill>
                  <a:latin typeface="+mj-ea"/>
                  <a:ea typeface="+mj-ea"/>
                </a:rPr>
                <a:t>10</a:t>
              </a:r>
              <a:r>
                <a:rPr lang="zh-CN" altLang="en-US" sz="1600" dirty="0">
                  <a:solidFill>
                    <a:schemeClr val="accent2">
                      <a:lumMod val="75000"/>
                    </a:schemeClr>
                  </a:solidFill>
                  <a:latin typeface="+mj-ea"/>
                  <a:ea typeface="+mj-ea"/>
                </a:rPr>
                <a:t>月</a:t>
              </a:r>
            </a:p>
          </p:txBody>
        </p:sp>
        <p:sp>
          <p:nvSpPr>
            <p:cNvPr id="56" name="文本框 55">
              <a:extLst>
                <a:ext uri="{FF2B5EF4-FFF2-40B4-BE49-F238E27FC236}">
                  <a16:creationId xmlns:a16="http://schemas.microsoft.com/office/drawing/2014/main" id="{B34B6DC6-83D4-F239-9C8B-47411C19CD98}"/>
                </a:ext>
              </a:extLst>
            </p:cNvPr>
            <p:cNvSpPr txBox="1"/>
            <p:nvPr/>
          </p:nvSpPr>
          <p:spPr>
            <a:xfrm>
              <a:off x="3172341" y="1660546"/>
              <a:ext cx="943344" cy="366062"/>
            </a:xfrm>
            <a:prstGeom prst="rect">
              <a:avLst/>
            </a:prstGeom>
            <a:noFill/>
          </p:spPr>
          <p:txBody>
            <a:bodyPr wrap="square" rtlCol="0">
              <a:noAutofit/>
            </a:bodyPr>
            <a:lstStyle/>
            <a:p>
              <a:pPr algn="just">
                <a:lnSpc>
                  <a:spcPct val="120000"/>
                </a:lnSpc>
                <a:defRPr/>
              </a:pPr>
              <a:r>
                <a:rPr lang="en-US" altLang="zh-CN" sz="1600" dirty="0">
                  <a:solidFill>
                    <a:schemeClr val="accent2">
                      <a:lumMod val="75000"/>
                    </a:schemeClr>
                  </a:solidFill>
                  <a:latin typeface="+mj-ea"/>
                  <a:ea typeface="+mj-ea"/>
                </a:rPr>
                <a:t>11</a:t>
              </a:r>
              <a:r>
                <a:rPr lang="zh-CN" altLang="en-US" sz="1600" dirty="0">
                  <a:solidFill>
                    <a:schemeClr val="accent2">
                      <a:lumMod val="75000"/>
                    </a:schemeClr>
                  </a:solidFill>
                  <a:latin typeface="+mj-ea"/>
                  <a:ea typeface="+mj-ea"/>
                </a:rPr>
                <a:t>月</a:t>
              </a:r>
            </a:p>
          </p:txBody>
        </p:sp>
        <p:sp>
          <p:nvSpPr>
            <p:cNvPr id="57" name="文本框 56">
              <a:extLst>
                <a:ext uri="{FF2B5EF4-FFF2-40B4-BE49-F238E27FC236}">
                  <a16:creationId xmlns:a16="http://schemas.microsoft.com/office/drawing/2014/main" id="{113A4330-6330-2184-6B4C-CCBBCE9B7788}"/>
                </a:ext>
              </a:extLst>
            </p:cNvPr>
            <p:cNvSpPr txBox="1"/>
            <p:nvPr/>
          </p:nvSpPr>
          <p:spPr>
            <a:xfrm>
              <a:off x="4556835" y="1660546"/>
              <a:ext cx="943344" cy="366062"/>
            </a:xfrm>
            <a:prstGeom prst="rect">
              <a:avLst/>
            </a:prstGeom>
            <a:noFill/>
          </p:spPr>
          <p:txBody>
            <a:bodyPr wrap="square" rtlCol="0">
              <a:noAutofit/>
            </a:bodyPr>
            <a:lstStyle/>
            <a:p>
              <a:pPr algn="just">
                <a:lnSpc>
                  <a:spcPct val="120000"/>
                </a:lnSpc>
                <a:defRPr/>
              </a:pPr>
              <a:r>
                <a:rPr lang="en-US" altLang="zh-CN" sz="1600" dirty="0">
                  <a:solidFill>
                    <a:schemeClr val="accent2">
                      <a:lumMod val="75000"/>
                    </a:schemeClr>
                  </a:solidFill>
                  <a:latin typeface="+mj-ea"/>
                  <a:ea typeface="+mj-ea"/>
                </a:rPr>
                <a:t>12</a:t>
              </a:r>
              <a:r>
                <a:rPr lang="zh-CN" altLang="en-US" sz="1600" dirty="0">
                  <a:solidFill>
                    <a:schemeClr val="accent2">
                      <a:lumMod val="75000"/>
                    </a:schemeClr>
                  </a:solidFill>
                  <a:latin typeface="+mj-ea"/>
                  <a:ea typeface="+mj-ea"/>
                </a:rPr>
                <a:t>月</a:t>
              </a:r>
            </a:p>
          </p:txBody>
        </p:sp>
        <p:sp>
          <p:nvSpPr>
            <p:cNvPr id="58" name="文本框 57">
              <a:extLst>
                <a:ext uri="{FF2B5EF4-FFF2-40B4-BE49-F238E27FC236}">
                  <a16:creationId xmlns:a16="http://schemas.microsoft.com/office/drawing/2014/main" id="{EDEB98B3-2DAE-F207-2606-0CB0B59605AA}"/>
                </a:ext>
              </a:extLst>
            </p:cNvPr>
            <p:cNvSpPr txBox="1"/>
            <p:nvPr/>
          </p:nvSpPr>
          <p:spPr>
            <a:xfrm>
              <a:off x="5943815" y="1660546"/>
              <a:ext cx="943344" cy="366062"/>
            </a:xfrm>
            <a:prstGeom prst="rect">
              <a:avLst/>
            </a:prstGeom>
            <a:noFill/>
          </p:spPr>
          <p:txBody>
            <a:bodyPr wrap="square" rtlCol="0">
              <a:noAutofit/>
            </a:bodyPr>
            <a:lstStyle/>
            <a:p>
              <a:pPr algn="just">
                <a:lnSpc>
                  <a:spcPct val="120000"/>
                </a:lnSpc>
                <a:defRPr/>
              </a:pPr>
              <a:r>
                <a:rPr lang="en-US" altLang="zh-CN" sz="1600" dirty="0">
                  <a:solidFill>
                    <a:schemeClr val="accent2">
                      <a:lumMod val="75000"/>
                    </a:schemeClr>
                  </a:solidFill>
                  <a:latin typeface="+mj-ea"/>
                  <a:ea typeface="+mj-ea"/>
                </a:rPr>
                <a:t>01</a:t>
              </a:r>
              <a:r>
                <a:rPr lang="zh-CN" altLang="en-US" sz="1600" dirty="0">
                  <a:solidFill>
                    <a:schemeClr val="accent2">
                      <a:lumMod val="75000"/>
                    </a:schemeClr>
                  </a:solidFill>
                  <a:latin typeface="+mj-ea"/>
                  <a:ea typeface="+mj-ea"/>
                </a:rPr>
                <a:t>月</a:t>
              </a:r>
            </a:p>
          </p:txBody>
        </p:sp>
        <p:sp>
          <p:nvSpPr>
            <p:cNvPr id="59" name="文本框 58">
              <a:extLst>
                <a:ext uri="{FF2B5EF4-FFF2-40B4-BE49-F238E27FC236}">
                  <a16:creationId xmlns:a16="http://schemas.microsoft.com/office/drawing/2014/main" id="{55ED6FC2-652A-FCE4-AFD6-B30C7C657B7E}"/>
                </a:ext>
              </a:extLst>
            </p:cNvPr>
            <p:cNvSpPr txBox="1"/>
            <p:nvPr/>
          </p:nvSpPr>
          <p:spPr>
            <a:xfrm>
              <a:off x="7330798" y="1660546"/>
              <a:ext cx="943344" cy="366062"/>
            </a:xfrm>
            <a:prstGeom prst="rect">
              <a:avLst/>
            </a:prstGeom>
            <a:noFill/>
          </p:spPr>
          <p:txBody>
            <a:bodyPr wrap="square" rtlCol="0">
              <a:noAutofit/>
            </a:bodyPr>
            <a:lstStyle/>
            <a:p>
              <a:pPr algn="just">
                <a:lnSpc>
                  <a:spcPct val="120000"/>
                </a:lnSpc>
                <a:defRPr/>
              </a:pPr>
              <a:r>
                <a:rPr lang="en-US" altLang="zh-CN" sz="1600" dirty="0">
                  <a:solidFill>
                    <a:schemeClr val="accent2">
                      <a:lumMod val="75000"/>
                    </a:schemeClr>
                  </a:solidFill>
                  <a:latin typeface="+mj-ea"/>
                  <a:ea typeface="+mj-ea"/>
                </a:rPr>
                <a:t>02</a:t>
              </a:r>
              <a:r>
                <a:rPr lang="zh-CN" altLang="en-US" sz="1600" dirty="0">
                  <a:solidFill>
                    <a:schemeClr val="accent2">
                      <a:lumMod val="75000"/>
                    </a:schemeClr>
                  </a:solidFill>
                  <a:latin typeface="+mj-ea"/>
                  <a:ea typeface="+mj-ea"/>
                </a:rPr>
                <a:t>月</a:t>
              </a:r>
            </a:p>
          </p:txBody>
        </p:sp>
        <p:sp>
          <p:nvSpPr>
            <p:cNvPr id="60" name="文本框 59">
              <a:extLst>
                <a:ext uri="{FF2B5EF4-FFF2-40B4-BE49-F238E27FC236}">
                  <a16:creationId xmlns:a16="http://schemas.microsoft.com/office/drawing/2014/main" id="{4BA619F1-1AEC-2564-96C7-B4CD5E19F79C}"/>
                </a:ext>
              </a:extLst>
            </p:cNvPr>
            <p:cNvSpPr txBox="1"/>
            <p:nvPr/>
          </p:nvSpPr>
          <p:spPr>
            <a:xfrm>
              <a:off x="8717778" y="1660546"/>
              <a:ext cx="943344" cy="366062"/>
            </a:xfrm>
            <a:prstGeom prst="rect">
              <a:avLst/>
            </a:prstGeom>
            <a:noFill/>
          </p:spPr>
          <p:txBody>
            <a:bodyPr wrap="square" rtlCol="0">
              <a:noAutofit/>
            </a:bodyPr>
            <a:lstStyle/>
            <a:p>
              <a:pPr algn="just">
                <a:lnSpc>
                  <a:spcPct val="120000"/>
                </a:lnSpc>
                <a:defRPr/>
              </a:pPr>
              <a:r>
                <a:rPr lang="en-US" altLang="zh-CN" sz="1600" dirty="0">
                  <a:solidFill>
                    <a:schemeClr val="accent2">
                      <a:lumMod val="75000"/>
                    </a:schemeClr>
                  </a:solidFill>
                  <a:latin typeface="+mj-ea"/>
                  <a:ea typeface="+mj-ea"/>
                </a:rPr>
                <a:t>03</a:t>
              </a:r>
              <a:r>
                <a:rPr lang="zh-CN" altLang="en-US" sz="1600" dirty="0">
                  <a:solidFill>
                    <a:schemeClr val="accent2">
                      <a:lumMod val="75000"/>
                    </a:schemeClr>
                  </a:solidFill>
                  <a:latin typeface="+mj-ea"/>
                  <a:ea typeface="+mj-ea"/>
                </a:rPr>
                <a:t>月</a:t>
              </a:r>
            </a:p>
          </p:txBody>
        </p:sp>
        <p:sp>
          <p:nvSpPr>
            <p:cNvPr id="61" name="文本框 60">
              <a:extLst>
                <a:ext uri="{FF2B5EF4-FFF2-40B4-BE49-F238E27FC236}">
                  <a16:creationId xmlns:a16="http://schemas.microsoft.com/office/drawing/2014/main" id="{F12EBE79-2594-4C8C-1F0B-BF6E45FBF610}"/>
                </a:ext>
              </a:extLst>
            </p:cNvPr>
            <p:cNvSpPr txBox="1"/>
            <p:nvPr/>
          </p:nvSpPr>
          <p:spPr>
            <a:xfrm>
              <a:off x="10104761" y="1660546"/>
              <a:ext cx="943344" cy="366062"/>
            </a:xfrm>
            <a:prstGeom prst="rect">
              <a:avLst/>
            </a:prstGeom>
            <a:noFill/>
          </p:spPr>
          <p:txBody>
            <a:bodyPr wrap="square" rtlCol="0">
              <a:noAutofit/>
            </a:bodyPr>
            <a:lstStyle/>
            <a:p>
              <a:pPr algn="just">
                <a:lnSpc>
                  <a:spcPct val="120000"/>
                </a:lnSpc>
                <a:defRPr/>
              </a:pPr>
              <a:r>
                <a:rPr lang="en-US" altLang="zh-CN" sz="1600" dirty="0">
                  <a:solidFill>
                    <a:schemeClr val="accent2">
                      <a:lumMod val="75000"/>
                    </a:schemeClr>
                  </a:solidFill>
                  <a:latin typeface="+mj-ea"/>
                  <a:ea typeface="+mj-ea"/>
                </a:rPr>
                <a:t>04</a:t>
              </a:r>
              <a:r>
                <a:rPr lang="zh-CN" altLang="en-US" sz="1600" dirty="0">
                  <a:solidFill>
                    <a:schemeClr val="accent2">
                      <a:lumMod val="75000"/>
                    </a:schemeClr>
                  </a:solidFill>
                  <a:latin typeface="+mj-ea"/>
                  <a:ea typeface="+mj-ea"/>
                </a:rPr>
                <a:t>月</a:t>
              </a:r>
            </a:p>
          </p:txBody>
        </p:sp>
        <p:sp>
          <p:nvSpPr>
            <p:cNvPr id="62" name="矩形 61">
              <a:extLst>
                <a:ext uri="{FF2B5EF4-FFF2-40B4-BE49-F238E27FC236}">
                  <a16:creationId xmlns:a16="http://schemas.microsoft.com/office/drawing/2014/main" id="{8472054A-1C8E-FC61-CB70-3EDA6ABE9D9A}"/>
                </a:ext>
              </a:extLst>
            </p:cNvPr>
            <p:cNvSpPr/>
            <p:nvPr/>
          </p:nvSpPr>
          <p:spPr>
            <a:xfrm>
              <a:off x="1769381" y="2154544"/>
              <a:ext cx="2773964" cy="514311"/>
            </a:xfrm>
            <a:prstGeom prst="rect">
              <a:avLst/>
            </a:prstGeom>
            <a:gradFill flip="none" rotWithShape="1">
              <a:gsLst>
                <a:gs pos="0">
                  <a:schemeClr val="accent2">
                    <a:lumMod val="60000"/>
                    <a:lumOff val="40000"/>
                  </a:schemeClr>
                </a:gs>
                <a:gs pos="100000">
                  <a:schemeClr val="accent2"/>
                </a:gs>
              </a:gsLst>
              <a:lin ang="10800000" scaled="1"/>
              <a:tileRect/>
            </a:gradFill>
            <a:ln>
              <a:noFill/>
            </a:ln>
            <a:effectLst>
              <a:outerShdw blurRad="177800" dist="63500" dir="5400000" sx="95000" sy="95000" algn="t" rotWithShape="0">
                <a:schemeClr val="accent2">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noAutofit/>
            </a:bodyPr>
            <a:lstStyle/>
            <a:p>
              <a:pPr>
                <a:lnSpc>
                  <a:spcPct val="120000"/>
                </a:lnSpc>
              </a:pPr>
              <a:endParaRPr lang="zh-CN" altLang="en-US" sz="1600" dirty="0">
                <a:solidFill>
                  <a:schemeClr val="bg1"/>
                </a:solidFill>
              </a:endParaRPr>
            </a:p>
          </p:txBody>
        </p:sp>
        <p:sp>
          <p:nvSpPr>
            <p:cNvPr id="63" name="矩形 62">
              <a:extLst>
                <a:ext uri="{FF2B5EF4-FFF2-40B4-BE49-F238E27FC236}">
                  <a16:creationId xmlns:a16="http://schemas.microsoft.com/office/drawing/2014/main" id="{23039034-4327-E7C6-06AA-CE685EA007FF}"/>
                </a:ext>
              </a:extLst>
            </p:cNvPr>
            <p:cNvSpPr/>
            <p:nvPr/>
          </p:nvSpPr>
          <p:spPr>
            <a:xfrm>
              <a:off x="3156362" y="2803585"/>
              <a:ext cx="4174435" cy="514311"/>
            </a:xfrm>
            <a:prstGeom prst="rect">
              <a:avLst/>
            </a:prstGeom>
            <a:gradFill flip="none" rotWithShape="1">
              <a:gsLst>
                <a:gs pos="0">
                  <a:schemeClr val="accent2">
                    <a:lumMod val="60000"/>
                    <a:lumOff val="40000"/>
                  </a:schemeClr>
                </a:gs>
                <a:gs pos="100000">
                  <a:schemeClr val="accent2"/>
                </a:gs>
              </a:gsLst>
              <a:lin ang="10800000" scaled="1"/>
              <a:tileRect/>
            </a:gradFill>
            <a:ln>
              <a:noFill/>
            </a:ln>
            <a:effectLst>
              <a:outerShdw blurRad="177800" dist="63500" dir="5400000" sx="95000" sy="95000" algn="t" rotWithShape="0">
                <a:schemeClr val="accent2">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noAutofit/>
            </a:bodyPr>
            <a:lstStyle/>
            <a:p>
              <a:pPr>
                <a:lnSpc>
                  <a:spcPct val="120000"/>
                </a:lnSpc>
              </a:pPr>
              <a:endParaRPr lang="zh-CN" altLang="en-US" sz="1600" dirty="0">
                <a:solidFill>
                  <a:schemeClr val="bg1"/>
                </a:solidFill>
              </a:endParaRPr>
            </a:p>
          </p:txBody>
        </p:sp>
        <p:sp>
          <p:nvSpPr>
            <p:cNvPr id="64" name="矩形 63">
              <a:extLst>
                <a:ext uri="{FF2B5EF4-FFF2-40B4-BE49-F238E27FC236}">
                  <a16:creationId xmlns:a16="http://schemas.microsoft.com/office/drawing/2014/main" id="{499439A8-52F6-69A2-ADAE-B1D050FA7103}"/>
                </a:ext>
              </a:extLst>
            </p:cNvPr>
            <p:cNvSpPr/>
            <p:nvPr/>
          </p:nvSpPr>
          <p:spPr>
            <a:xfrm>
              <a:off x="4543343" y="3457016"/>
              <a:ext cx="2773958" cy="514311"/>
            </a:xfrm>
            <a:prstGeom prst="rect">
              <a:avLst/>
            </a:prstGeom>
            <a:gradFill flip="none" rotWithShape="1">
              <a:gsLst>
                <a:gs pos="0">
                  <a:schemeClr val="accent2">
                    <a:lumMod val="60000"/>
                    <a:lumOff val="40000"/>
                  </a:schemeClr>
                </a:gs>
                <a:gs pos="100000">
                  <a:schemeClr val="accent2"/>
                </a:gs>
              </a:gsLst>
              <a:lin ang="10800000" scaled="1"/>
              <a:tileRect/>
            </a:gradFill>
            <a:ln>
              <a:noFill/>
            </a:ln>
            <a:effectLst>
              <a:outerShdw blurRad="177800" dist="63500" dir="5400000" sx="95000" sy="95000" algn="t" rotWithShape="0">
                <a:schemeClr val="accent2">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noAutofit/>
            </a:bodyPr>
            <a:lstStyle/>
            <a:p>
              <a:pPr>
                <a:lnSpc>
                  <a:spcPct val="120000"/>
                </a:lnSpc>
              </a:pPr>
              <a:endParaRPr lang="zh-CN" altLang="en-US" sz="1600" dirty="0">
                <a:solidFill>
                  <a:schemeClr val="bg1"/>
                </a:solidFill>
              </a:endParaRPr>
            </a:p>
          </p:txBody>
        </p:sp>
        <p:sp>
          <p:nvSpPr>
            <p:cNvPr id="65" name="矩形 64">
              <a:extLst>
                <a:ext uri="{FF2B5EF4-FFF2-40B4-BE49-F238E27FC236}">
                  <a16:creationId xmlns:a16="http://schemas.microsoft.com/office/drawing/2014/main" id="{E5E1E2D2-FB40-B53D-580B-4D395946B82E}"/>
                </a:ext>
              </a:extLst>
            </p:cNvPr>
            <p:cNvSpPr/>
            <p:nvPr/>
          </p:nvSpPr>
          <p:spPr>
            <a:xfrm>
              <a:off x="1769378" y="4105853"/>
              <a:ext cx="6948400" cy="514311"/>
            </a:xfrm>
            <a:prstGeom prst="rect">
              <a:avLst/>
            </a:prstGeom>
            <a:gradFill flip="none" rotWithShape="1">
              <a:gsLst>
                <a:gs pos="0">
                  <a:schemeClr val="accent2">
                    <a:lumMod val="60000"/>
                    <a:lumOff val="40000"/>
                  </a:schemeClr>
                </a:gs>
                <a:gs pos="100000">
                  <a:schemeClr val="accent2"/>
                </a:gs>
              </a:gsLst>
              <a:lin ang="10800000" scaled="1"/>
              <a:tileRect/>
            </a:gradFill>
            <a:ln>
              <a:noFill/>
            </a:ln>
            <a:effectLst>
              <a:outerShdw blurRad="177800" dist="63500" dir="5400000" sx="95000" sy="95000" algn="t" rotWithShape="0">
                <a:schemeClr val="accent2">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noAutofit/>
            </a:bodyPr>
            <a:lstStyle/>
            <a:p>
              <a:pPr>
                <a:lnSpc>
                  <a:spcPct val="120000"/>
                </a:lnSpc>
              </a:pPr>
              <a:endParaRPr lang="zh-CN" altLang="en-US" sz="1600" dirty="0">
                <a:solidFill>
                  <a:schemeClr val="bg1"/>
                </a:solidFill>
              </a:endParaRPr>
            </a:p>
          </p:txBody>
        </p:sp>
        <p:sp>
          <p:nvSpPr>
            <p:cNvPr id="66" name="矩形 65">
              <a:extLst>
                <a:ext uri="{FF2B5EF4-FFF2-40B4-BE49-F238E27FC236}">
                  <a16:creationId xmlns:a16="http://schemas.microsoft.com/office/drawing/2014/main" id="{849D0B2E-DA35-4E3C-4572-D17B0F041C0B}"/>
                </a:ext>
              </a:extLst>
            </p:cNvPr>
            <p:cNvSpPr/>
            <p:nvPr/>
          </p:nvSpPr>
          <p:spPr>
            <a:xfrm>
              <a:off x="5930327" y="4761082"/>
              <a:ext cx="5547934" cy="514311"/>
            </a:xfrm>
            <a:prstGeom prst="rect">
              <a:avLst/>
            </a:prstGeom>
            <a:gradFill flip="none" rotWithShape="1">
              <a:gsLst>
                <a:gs pos="0">
                  <a:schemeClr val="accent2">
                    <a:lumMod val="60000"/>
                    <a:lumOff val="40000"/>
                  </a:schemeClr>
                </a:gs>
                <a:gs pos="100000">
                  <a:schemeClr val="accent2"/>
                </a:gs>
              </a:gsLst>
              <a:lin ang="10800000" scaled="1"/>
              <a:tileRect/>
            </a:gradFill>
            <a:ln>
              <a:noFill/>
            </a:ln>
            <a:effectLst>
              <a:outerShdw blurRad="177800" dist="63500" dir="5400000" sx="95000" sy="95000" algn="t" rotWithShape="0">
                <a:schemeClr val="accent2">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noAutofit/>
            </a:bodyPr>
            <a:lstStyle/>
            <a:p>
              <a:pPr>
                <a:lnSpc>
                  <a:spcPct val="120000"/>
                </a:lnSpc>
              </a:pPr>
              <a:endParaRPr lang="zh-CN" altLang="en-US" sz="1600" dirty="0">
                <a:solidFill>
                  <a:schemeClr val="bg1"/>
                </a:solidFill>
              </a:endParaRPr>
            </a:p>
          </p:txBody>
        </p:sp>
        <p:sp>
          <p:nvSpPr>
            <p:cNvPr id="67" name="矩形 66">
              <a:extLst>
                <a:ext uri="{FF2B5EF4-FFF2-40B4-BE49-F238E27FC236}">
                  <a16:creationId xmlns:a16="http://schemas.microsoft.com/office/drawing/2014/main" id="{2408ACB0-8B92-00D8-6477-E984AB3DA37E}"/>
                </a:ext>
              </a:extLst>
            </p:cNvPr>
            <p:cNvSpPr/>
            <p:nvPr/>
          </p:nvSpPr>
          <p:spPr>
            <a:xfrm>
              <a:off x="3156361" y="5412716"/>
              <a:ext cx="8319408" cy="514311"/>
            </a:xfrm>
            <a:prstGeom prst="rect">
              <a:avLst/>
            </a:prstGeom>
            <a:gradFill flip="none" rotWithShape="1">
              <a:gsLst>
                <a:gs pos="0">
                  <a:schemeClr val="accent2">
                    <a:lumMod val="60000"/>
                    <a:lumOff val="40000"/>
                  </a:schemeClr>
                </a:gs>
                <a:gs pos="100000">
                  <a:schemeClr val="accent2"/>
                </a:gs>
              </a:gsLst>
              <a:lin ang="10800000" scaled="1"/>
              <a:tileRect/>
            </a:gradFill>
            <a:ln>
              <a:noFill/>
            </a:ln>
            <a:effectLst>
              <a:outerShdw blurRad="177800" dist="63500" dir="5400000" sx="95000" sy="95000" algn="t" rotWithShape="0">
                <a:schemeClr val="accent2">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noAutofit/>
            </a:bodyPr>
            <a:lstStyle/>
            <a:p>
              <a:pPr>
                <a:lnSpc>
                  <a:spcPct val="120000"/>
                </a:lnSpc>
              </a:pPr>
              <a:endParaRPr lang="zh-CN" altLang="en-US" sz="1600" dirty="0">
                <a:solidFill>
                  <a:schemeClr val="bg1"/>
                </a:solidFill>
              </a:endParaRPr>
            </a:p>
          </p:txBody>
        </p:sp>
      </p:grpSp>
      <p:sp>
        <p:nvSpPr>
          <p:cNvPr id="2" name="矩形: 圆角 1">
            <a:extLst>
              <a:ext uri="{FF2B5EF4-FFF2-40B4-BE49-F238E27FC236}">
                <a16:creationId xmlns:a16="http://schemas.microsoft.com/office/drawing/2014/main" id="{53273515-E2DC-1A69-E4D2-F46F7385F5FA}"/>
              </a:ext>
            </a:extLst>
          </p:cNvPr>
          <p:cNvSpPr/>
          <p:nvPr/>
        </p:nvSpPr>
        <p:spPr>
          <a:xfrm>
            <a:off x="609600" y="2803585"/>
            <a:ext cx="1052513" cy="512741"/>
          </a:xfrm>
          <a:prstGeom prst="roundRect">
            <a:avLst>
              <a:gd name="adj" fmla="val 8843"/>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90000"/>
              </a:lnSpc>
              <a:spcBef>
                <a:spcPts val="1000"/>
              </a:spcBef>
              <a:defRPr/>
            </a:pPr>
            <a:r>
              <a:rPr lang="zh-CN" altLang="en-US" sz="1600" dirty="0">
                <a:solidFill>
                  <a:schemeClr val="accent2">
                    <a:lumMod val="75000"/>
                  </a:schemeClr>
                </a:solidFill>
                <a:latin typeface="+mn-ea"/>
              </a:rPr>
              <a:t>项目</a:t>
            </a:r>
            <a:r>
              <a:rPr lang="en-US" altLang="zh-CN" sz="1600" dirty="0">
                <a:solidFill>
                  <a:schemeClr val="accent2">
                    <a:lumMod val="75000"/>
                  </a:schemeClr>
                </a:solidFill>
                <a:latin typeface="+mn-ea"/>
              </a:rPr>
              <a:t>2</a:t>
            </a:r>
            <a:endParaRPr lang="zh-CN" altLang="en-US" sz="1600" dirty="0">
              <a:solidFill>
                <a:schemeClr val="accent2">
                  <a:lumMod val="75000"/>
                </a:schemeClr>
              </a:solidFill>
              <a:latin typeface="+mn-ea"/>
            </a:endParaRPr>
          </a:p>
        </p:txBody>
      </p:sp>
      <p:sp>
        <p:nvSpPr>
          <p:cNvPr id="3" name="矩形: 圆角 2">
            <a:extLst>
              <a:ext uri="{FF2B5EF4-FFF2-40B4-BE49-F238E27FC236}">
                <a16:creationId xmlns:a16="http://schemas.microsoft.com/office/drawing/2014/main" id="{D05A482B-1E3C-5326-EA50-8E574DEFF6B5}"/>
              </a:ext>
            </a:extLst>
          </p:cNvPr>
          <p:cNvSpPr/>
          <p:nvPr/>
        </p:nvSpPr>
        <p:spPr>
          <a:xfrm>
            <a:off x="609600" y="3458586"/>
            <a:ext cx="1052513" cy="512741"/>
          </a:xfrm>
          <a:prstGeom prst="roundRect">
            <a:avLst>
              <a:gd name="adj" fmla="val 8843"/>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90000"/>
              </a:lnSpc>
              <a:spcBef>
                <a:spcPts val="1000"/>
              </a:spcBef>
              <a:defRPr/>
            </a:pPr>
            <a:r>
              <a:rPr lang="zh-CN" altLang="en-US" sz="1600" dirty="0">
                <a:solidFill>
                  <a:schemeClr val="accent2">
                    <a:lumMod val="75000"/>
                  </a:schemeClr>
                </a:solidFill>
                <a:latin typeface="+mn-ea"/>
              </a:rPr>
              <a:t>项目</a:t>
            </a:r>
            <a:r>
              <a:rPr lang="en-US" altLang="zh-CN" sz="1600" dirty="0">
                <a:solidFill>
                  <a:schemeClr val="accent2">
                    <a:lumMod val="75000"/>
                  </a:schemeClr>
                </a:solidFill>
                <a:latin typeface="+mn-ea"/>
              </a:rPr>
              <a:t>3</a:t>
            </a:r>
            <a:endParaRPr lang="zh-CN" altLang="en-US" sz="1600" dirty="0">
              <a:solidFill>
                <a:schemeClr val="accent2">
                  <a:lumMod val="75000"/>
                </a:schemeClr>
              </a:solidFill>
              <a:latin typeface="+mn-ea"/>
            </a:endParaRPr>
          </a:p>
        </p:txBody>
      </p:sp>
      <p:sp>
        <p:nvSpPr>
          <p:cNvPr id="4" name="矩形: 圆角 3">
            <a:extLst>
              <a:ext uri="{FF2B5EF4-FFF2-40B4-BE49-F238E27FC236}">
                <a16:creationId xmlns:a16="http://schemas.microsoft.com/office/drawing/2014/main" id="{4DEA4478-E443-CB4E-B5AB-0FFB677BF49B}"/>
              </a:ext>
            </a:extLst>
          </p:cNvPr>
          <p:cNvSpPr/>
          <p:nvPr/>
        </p:nvSpPr>
        <p:spPr>
          <a:xfrm>
            <a:off x="609600" y="4107627"/>
            <a:ext cx="1052513" cy="512741"/>
          </a:xfrm>
          <a:prstGeom prst="roundRect">
            <a:avLst>
              <a:gd name="adj" fmla="val 8843"/>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90000"/>
              </a:lnSpc>
              <a:spcBef>
                <a:spcPts val="1000"/>
              </a:spcBef>
              <a:defRPr/>
            </a:pPr>
            <a:r>
              <a:rPr lang="zh-CN" altLang="en-US" sz="1600" dirty="0">
                <a:solidFill>
                  <a:schemeClr val="accent2">
                    <a:lumMod val="75000"/>
                  </a:schemeClr>
                </a:solidFill>
                <a:latin typeface="+mn-ea"/>
              </a:rPr>
              <a:t>项目</a:t>
            </a:r>
            <a:r>
              <a:rPr lang="en-US" altLang="zh-CN" sz="1600" dirty="0">
                <a:solidFill>
                  <a:schemeClr val="accent2">
                    <a:lumMod val="75000"/>
                  </a:schemeClr>
                </a:solidFill>
                <a:latin typeface="+mn-ea"/>
              </a:rPr>
              <a:t>4</a:t>
            </a:r>
            <a:endParaRPr lang="zh-CN" altLang="en-US" sz="1600" dirty="0">
              <a:solidFill>
                <a:schemeClr val="accent2">
                  <a:lumMod val="75000"/>
                </a:schemeClr>
              </a:solidFill>
              <a:latin typeface="+mn-ea"/>
            </a:endParaRPr>
          </a:p>
        </p:txBody>
      </p:sp>
      <p:sp>
        <p:nvSpPr>
          <p:cNvPr id="5" name="矩形: 圆角 4">
            <a:extLst>
              <a:ext uri="{FF2B5EF4-FFF2-40B4-BE49-F238E27FC236}">
                <a16:creationId xmlns:a16="http://schemas.microsoft.com/office/drawing/2014/main" id="{89105D05-DE45-00D2-8A0B-2CD91CE0F601}"/>
              </a:ext>
            </a:extLst>
          </p:cNvPr>
          <p:cNvSpPr/>
          <p:nvPr/>
        </p:nvSpPr>
        <p:spPr>
          <a:xfrm>
            <a:off x="609600" y="4765245"/>
            <a:ext cx="1052513" cy="512741"/>
          </a:xfrm>
          <a:prstGeom prst="roundRect">
            <a:avLst>
              <a:gd name="adj" fmla="val 8843"/>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90000"/>
              </a:lnSpc>
              <a:spcBef>
                <a:spcPts val="1000"/>
              </a:spcBef>
              <a:defRPr/>
            </a:pPr>
            <a:r>
              <a:rPr lang="zh-CN" altLang="en-US" sz="1600" dirty="0">
                <a:solidFill>
                  <a:schemeClr val="accent2">
                    <a:lumMod val="75000"/>
                  </a:schemeClr>
                </a:solidFill>
                <a:latin typeface="+mn-ea"/>
              </a:rPr>
              <a:t>项目</a:t>
            </a:r>
            <a:r>
              <a:rPr lang="en-US" altLang="zh-CN" sz="1600" dirty="0">
                <a:solidFill>
                  <a:schemeClr val="accent2">
                    <a:lumMod val="75000"/>
                  </a:schemeClr>
                </a:solidFill>
                <a:latin typeface="+mn-ea"/>
              </a:rPr>
              <a:t>5</a:t>
            </a:r>
            <a:endParaRPr lang="zh-CN" altLang="en-US" sz="1600" dirty="0">
              <a:solidFill>
                <a:schemeClr val="accent2">
                  <a:lumMod val="75000"/>
                </a:schemeClr>
              </a:solidFill>
              <a:latin typeface="+mn-ea"/>
            </a:endParaRPr>
          </a:p>
        </p:txBody>
      </p:sp>
      <p:sp>
        <p:nvSpPr>
          <p:cNvPr id="7" name="矩形: 圆角 6">
            <a:extLst>
              <a:ext uri="{FF2B5EF4-FFF2-40B4-BE49-F238E27FC236}">
                <a16:creationId xmlns:a16="http://schemas.microsoft.com/office/drawing/2014/main" id="{A8169F0A-CBE7-7B88-A1F8-D35524645F46}"/>
              </a:ext>
            </a:extLst>
          </p:cNvPr>
          <p:cNvSpPr/>
          <p:nvPr/>
        </p:nvSpPr>
        <p:spPr>
          <a:xfrm>
            <a:off x="609600" y="5414286"/>
            <a:ext cx="1052513" cy="512741"/>
          </a:xfrm>
          <a:prstGeom prst="roundRect">
            <a:avLst>
              <a:gd name="adj" fmla="val 8843"/>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90000"/>
              </a:lnSpc>
              <a:spcBef>
                <a:spcPts val="1000"/>
              </a:spcBef>
              <a:defRPr/>
            </a:pPr>
            <a:r>
              <a:rPr lang="zh-CN" altLang="en-US" sz="1600" dirty="0">
                <a:solidFill>
                  <a:schemeClr val="accent2">
                    <a:lumMod val="75000"/>
                  </a:schemeClr>
                </a:solidFill>
                <a:latin typeface="+mn-ea"/>
              </a:rPr>
              <a:t>项目</a:t>
            </a:r>
            <a:r>
              <a:rPr lang="en-US" altLang="zh-CN" sz="1600" dirty="0">
                <a:solidFill>
                  <a:schemeClr val="accent2">
                    <a:lumMod val="75000"/>
                  </a:schemeClr>
                </a:solidFill>
                <a:latin typeface="+mn-ea"/>
              </a:rPr>
              <a:t>6</a:t>
            </a:r>
            <a:endParaRPr lang="zh-CN" altLang="en-US" sz="1600" dirty="0">
              <a:solidFill>
                <a:schemeClr val="accent2">
                  <a:lumMod val="75000"/>
                </a:schemeClr>
              </a:solidFill>
              <a:latin typeface="+mn-ea"/>
            </a:endParaRPr>
          </a:p>
        </p:txBody>
      </p:sp>
    </p:spTree>
    <p:extLst>
      <p:ext uri="{BB962C8B-B14F-4D97-AF65-F5344CB8AC3E}">
        <p14:creationId xmlns:p14="http://schemas.microsoft.com/office/powerpoint/2010/main" val="3214605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4">
            <a:extLst>
              <a:ext uri="{FF2B5EF4-FFF2-40B4-BE49-F238E27FC236}">
                <a16:creationId xmlns:a16="http://schemas.microsoft.com/office/drawing/2014/main" id="{B229BC95-7D3A-8575-DFF3-5A9592278FE3}"/>
              </a:ext>
            </a:extLst>
          </p:cNvPr>
          <p:cNvSpPr>
            <a:spLocks noGrp="1"/>
          </p:cNvSpPr>
          <p:nvPr>
            <p:ph type="body" sz="quarter" idx="11"/>
          </p:nvPr>
        </p:nvSpPr>
        <p:spPr>
          <a:prstGeom prst="rect">
            <a:avLst/>
          </a:prstGeom>
        </p:spPr>
        <p:txBody>
          <a:bodyPr>
            <a:noAutofit/>
          </a:bodyPr>
          <a:lstStyle/>
          <a:p>
            <a:r>
              <a:rPr lang="zh-CN" altLang="en-US" dirty="0"/>
              <a:t>四门课程产品的分析</a:t>
            </a:r>
          </a:p>
        </p:txBody>
      </p:sp>
      <p:sp>
        <p:nvSpPr>
          <p:cNvPr id="6" name="矩形: 圆角 5">
            <a:extLst>
              <a:ext uri="{FF2B5EF4-FFF2-40B4-BE49-F238E27FC236}">
                <a16:creationId xmlns:a16="http://schemas.microsoft.com/office/drawing/2014/main" id="{DBE9F47C-30CE-6888-AA28-5EF0F66FC55C}"/>
              </a:ext>
            </a:extLst>
          </p:cNvPr>
          <p:cNvSpPr/>
          <p:nvPr/>
        </p:nvSpPr>
        <p:spPr>
          <a:xfrm>
            <a:off x="609600" y="1133475"/>
            <a:ext cx="7013575" cy="5038725"/>
          </a:xfrm>
          <a:prstGeom prst="roundRect">
            <a:avLst>
              <a:gd name="adj" fmla="val 4477"/>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文本框 11">
            <a:extLst>
              <a:ext uri="{FF2B5EF4-FFF2-40B4-BE49-F238E27FC236}">
                <a16:creationId xmlns:a16="http://schemas.microsoft.com/office/drawing/2014/main" id="{58722A4A-95A1-5305-DE33-4A8BCF097AFB}"/>
              </a:ext>
            </a:extLst>
          </p:cNvPr>
          <p:cNvSpPr txBox="1"/>
          <p:nvPr/>
        </p:nvSpPr>
        <p:spPr>
          <a:xfrm>
            <a:off x="1928832" y="1757331"/>
            <a:ext cx="4375111" cy="332399"/>
          </a:xfrm>
          <a:prstGeom prst="rect">
            <a:avLst/>
          </a:prstGeom>
          <a:noFill/>
        </p:spPr>
        <p:txBody>
          <a:bodyPr wrap="square" lIns="0" tIns="0" rIns="0" bIns="0" rtlCol="0">
            <a:noAutofit/>
          </a:bodyPr>
          <a:lstStyle/>
          <a:p>
            <a:pPr algn="ctr">
              <a:lnSpc>
                <a:spcPct val="90000"/>
              </a:lnSpc>
              <a:spcBef>
                <a:spcPts val="1000"/>
              </a:spcBef>
            </a:pPr>
            <a:r>
              <a:rPr lang="zh-CN" altLang="en-US" sz="2400" dirty="0">
                <a:solidFill>
                  <a:schemeClr val="accent2">
                    <a:lumMod val="75000"/>
                  </a:schemeClr>
                </a:solidFill>
                <a:latin typeface="+mj-ea"/>
                <a:ea typeface="+mj-ea"/>
              </a:rPr>
              <a:t>关于不同课程产品的反馈分析</a:t>
            </a:r>
          </a:p>
        </p:txBody>
      </p:sp>
      <p:graphicFrame>
        <p:nvGraphicFramePr>
          <p:cNvPr id="18" name="图表 17">
            <a:extLst>
              <a:ext uri="{FF2B5EF4-FFF2-40B4-BE49-F238E27FC236}">
                <a16:creationId xmlns:a16="http://schemas.microsoft.com/office/drawing/2014/main" id="{B7B81520-1867-653D-4000-EAECE0175AC6}"/>
              </a:ext>
            </a:extLst>
          </p:cNvPr>
          <p:cNvGraphicFramePr/>
          <p:nvPr>
            <p:extLst>
              <p:ext uri="{D42A27DB-BD31-4B8C-83A1-F6EECF244321}">
                <p14:modId xmlns:p14="http://schemas.microsoft.com/office/powerpoint/2010/main" val="3561906766"/>
              </p:ext>
            </p:extLst>
          </p:nvPr>
        </p:nvGraphicFramePr>
        <p:xfrm>
          <a:off x="1275133" y="2196864"/>
          <a:ext cx="5682508" cy="3273081"/>
        </p:xfrm>
        <a:graphic>
          <a:graphicData uri="http://schemas.openxmlformats.org/drawingml/2006/chart">
            <c:chart xmlns:c="http://schemas.openxmlformats.org/drawingml/2006/chart" xmlns:r="http://schemas.openxmlformats.org/officeDocument/2006/relationships" r:id="rId2"/>
          </a:graphicData>
        </a:graphic>
      </p:graphicFrame>
      <p:grpSp>
        <p:nvGrpSpPr>
          <p:cNvPr id="56" name="组合 55">
            <a:extLst>
              <a:ext uri="{FF2B5EF4-FFF2-40B4-BE49-F238E27FC236}">
                <a16:creationId xmlns:a16="http://schemas.microsoft.com/office/drawing/2014/main" id="{61F1FAB0-AF49-0231-FED1-340C2A707B1A}"/>
              </a:ext>
            </a:extLst>
          </p:cNvPr>
          <p:cNvGrpSpPr/>
          <p:nvPr/>
        </p:nvGrpSpPr>
        <p:grpSpPr>
          <a:xfrm>
            <a:off x="7706386" y="1231470"/>
            <a:ext cx="3863287" cy="1549398"/>
            <a:chOff x="7717154" y="1317506"/>
            <a:chExt cx="3863287" cy="1549398"/>
          </a:xfrm>
        </p:grpSpPr>
        <p:sp>
          <p:nvSpPr>
            <p:cNvPr id="35" name="矩形 11">
              <a:extLst>
                <a:ext uri="{FF2B5EF4-FFF2-40B4-BE49-F238E27FC236}">
                  <a16:creationId xmlns:a16="http://schemas.microsoft.com/office/drawing/2014/main" id="{F1433601-9D40-8410-1190-5DDDED461A7E}"/>
                </a:ext>
              </a:extLst>
            </p:cNvPr>
            <p:cNvSpPr/>
            <p:nvPr/>
          </p:nvSpPr>
          <p:spPr>
            <a:xfrm>
              <a:off x="7717154" y="1317506"/>
              <a:ext cx="3863287" cy="1549398"/>
            </a:xfrm>
            <a:prstGeom prst="roundRect">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 name="文本框 20">
              <a:extLst>
                <a:ext uri="{FF2B5EF4-FFF2-40B4-BE49-F238E27FC236}">
                  <a16:creationId xmlns:a16="http://schemas.microsoft.com/office/drawing/2014/main" id="{08544B29-8E81-93E2-2B17-4B447933A13A}"/>
                </a:ext>
              </a:extLst>
            </p:cNvPr>
            <p:cNvSpPr txBox="1"/>
            <p:nvPr/>
          </p:nvSpPr>
          <p:spPr>
            <a:xfrm>
              <a:off x="7935593" y="1807511"/>
              <a:ext cx="3426408" cy="569387"/>
            </a:xfrm>
            <a:prstGeom prst="rect">
              <a:avLst/>
            </a:prstGeom>
            <a:noFill/>
          </p:spPr>
          <p:txBody>
            <a:bodyPr wrap="square" lIns="0" tIns="0" rIns="0" bIns="0" rtlCol="0" anchor="ctr">
              <a:noAutofit/>
            </a:bodyPr>
            <a:lstStyle/>
            <a:p>
              <a:pPr algn="just">
                <a:lnSpc>
                  <a:spcPct val="120000"/>
                </a:lnSpc>
                <a:defRPr/>
              </a:pPr>
              <a:r>
                <a:rPr lang="zh-CN" altLang="en-US" sz="1600" dirty="0">
                  <a:solidFill>
                    <a:schemeClr val="accent2">
                      <a:lumMod val="60000"/>
                      <a:lumOff val="40000"/>
                    </a:schemeClr>
                  </a:solidFill>
                  <a:latin typeface="+mn-ea"/>
                </a:rPr>
                <a:t>在四门课程里，实用程度课程</a:t>
              </a:r>
              <a:r>
                <a:rPr lang="en-US" altLang="zh-CN" sz="1600" dirty="0">
                  <a:solidFill>
                    <a:schemeClr val="accent2">
                      <a:lumMod val="60000"/>
                      <a:lumOff val="40000"/>
                    </a:schemeClr>
                  </a:solidFill>
                  <a:latin typeface="+mn-ea"/>
                </a:rPr>
                <a:t>A</a:t>
              </a:r>
              <a:r>
                <a:rPr lang="zh-CN" altLang="en-US" sz="1600" dirty="0">
                  <a:solidFill>
                    <a:schemeClr val="accent2">
                      <a:lumMod val="60000"/>
                      <a:lumOff val="40000"/>
                    </a:schemeClr>
                  </a:solidFill>
                  <a:latin typeface="+mn-ea"/>
                </a:rPr>
                <a:t>与课程</a:t>
              </a:r>
              <a:r>
                <a:rPr lang="en-US" altLang="zh-CN" sz="1600" dirty="0">
                  <a:solidFill>
                    <a:schemeClr val="accent2">
                      <a:lumMod val="60000"/>
                      <a:lumOff val="40000"/>
                    </a:schemeClr>
                  </a:solidFill>
                  <a:latin typeface="+mn-ea"/>
                </a:rPr>
                <a:t>D</a:t>
              </a:r>
              <a:r>
                <a:rPr lang="zh-CN" altLang="en-US" sz="1600" dirty="0">
                  <a:solidFill>
                    <a:schemeClr val="accent2">
                      <a:lumMod val="60000"/>
                      <a:lumOff val="40000"/>
                    </a:schemeClr>
                  </a:solidFill>
                  <a:latin typeface="+mn-ea"/>
                </a:rPr>
                <a:t>基本持平，课程</a:t>
              </a:r>
              <a:r>
                <a:rPr lang="en-US" altLang="zh-CN" sz="1600" dirty="0">
                  <a:solidFill>
                    <a:schemeClr val="accent2">
                      <a:lumMod val="60000"/>
                      <a:lumOff val="40000"/>
                    </a:schemeClr>
                  </a:solidFill>
                  <a:latin typeface="+mn-ea"/>
                </a:rPr>
                <a:t>B</a:t>
              </a:r>
              <a:r>
                <a:rPr lang="zh-CN" altLang="en-US" sz="1600" dirty="0">
                  <a:solidFill>
                    <a:schemeClr val="accent2">
                      <a:lumMod val="60000"/>
                      <a:lumOff val="40000"/>
                    </a:schemeClr>
                  </a:solidFill>
                  <a:latin typeface="+mn-ea"/>
                </a:rPr>
                <a:t>最低</a:t>
              </a:r>
              <a:endParaRPr lang="en-US" altLang="zh-CN" sz="1600" dirty="0">
                <a:solidFill>
                  <a:schemeClr val="accent2">
                    <a:lumMod val="60000"/>
                    <a:lumOff val="40000"/>
                  </a:schemeClr>
                </a:solidFill>
                <a:latin typeface="+mn-ea"/>
              </a:endParaRPr>
            </a:p>
          </p:txBody>
        </p:sp>
      </p:grpSp>
      <p:grpSp>
        <p:nvGrpSpPr>
          <p:cNvPr id="2" name="组合 1">
            <a:extLst>
              <a:ext uri="{FF2B5EF4-FFF2-40B4-BE49-F238E27FC236}">
                <a16:creationId xmlns:a16="http://schemas.microsoft.com/office/drawing/2014/main" id="{611B54DB-5750-1536-B776-BCA51C885B4A}"/>
              </a:ext>
            </a:extLst>
          </p:cNvPr>
          <p:cNvGrpSpPr/>
          <p:nvPr/>
        </p:nvGrpSpPr>
        <p:grpSpPr>
          <a:xfrm>
            <a:off x="7350761" y="2878138"/>
            <a:ext cx="4302124" cy="1549398"/>
            <a:chOff x="7350761" y="2878138"/>
            <a:chExt cx="4302124" cy="1549398"/>
          </a:xfrm>
        </p:grpSpPr>
        <p:sp>
          <p:nvSpPr>
            <p:cNvPr id="38" name="矩形 11">
              <a:extLst>
                <a:ext uri="{FF2B5EF4-FFF2-40B4-BE49-F238E27FC236}">
                  <a16:creationId xmlns:a16="http://schemas.microsoft.com/office/drawing/2014/main" id="{0D6AF4BF-5765-2540-AA19-62E4A072C468}"/>
                </a:ext>
              </a:extLst>
            </p:cNvPr>
            <p:cNvSpPr/>
            <p:nvPr/>
          </p:nvSpPr>
          <p:spPr>
            <a:xfrm>
              <a:off x="7350761" y="2878138"/>
              <a:ext cx="4302124" cy="1549398"/>
            </a:xfrm>
            <a:prstGeom prst="roundRect">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文本框 40">
              <a:extLst>
                <a:ext uri="{FF2B5EF4-FFF2-40B4-BE49-F238E27FC236}">
                  <a16:creationId xmlns:a16="http://schemas.microsoft.com/office/drawing/2014/main" id="{ED732DF9-BE48-5494-888F-9E3804D61D11}"/>
                </a:ext>
              </a:extLst>
            </p:cNvPr>
            <p:cNvSpPr txBox="1"/>
            <p:nvPr/>
          </p:nvSpPr>
          <p:spPr>
            <a:xfrm>
              <a:off x="7499206" y="3225765"/>
              <a:ext cx="4005235" cy="854145"/>
            </a:xfrm>
            <a:prstGeom prst="rect">
              <a:avLst/>
            </a:prstGeom>
            <a:noFill/>
          </p:spPr>
          <p:txBody>
            <a:bodyPr wrap="square" lIns="0" tIns="0" rIns="0" bIns="0" rtlCol="0">
              <a:noAutofit/>
            </a:bodyPr>
            <a:lstStyle/>
            <a:p>
              <a:pPr algn="ctr">
                <a:lnSpc>
                  <a:spcPct val="120000"/>
                </a:lnSpc>
                <a:spcBef>
                  <a:spcPts val="1000"/>
                </a:spcBef>
              </a:pPr>
              <a:r>
                <a:rPr lang="zh-CN" altLang="en-US" sz="2400" dirty="0">
                  <a:solidFill>
                    <a:schemeClr val="accent2">
                      <a:lumMod val="75000"/>
                    </a:schemeClr>
                  </a:solidFill>
                  <a:latin typeface="+mj-ea"/>
                  <a:ea typeface="+mj-ea"/>
                </a:rPr>
                <a:t>课程</a:t>
              </a:r>
              <a:r>
                <a:rPr lang="en-US" altLang="zh-CN" sz="2400" dirty="0">
                  <a:solidFill>
                    <a:schemeClr val="accent2">
                      <a:lumMod val="75000"/>
                    </a:schemeClr>
                  </a:solidFill>
                  <a:latin typeface="+mj-ea"/>
                  <a:ea typeface="+mj-ea"/>
                </a:rPr>
                <a:t>D</a:t>
              </a:r>
              <a:r>
                <a:rPr lang="zh-CN" altLang="en-US" sz="2400" dirty="0">
                  <a:solidFill>
                    <a:schemeClr val="accent2">
                      <a:lumMod val="75000"/>
                    </a:schemeClr>
                  </a:solidFill>
                  <a:latin typeface="+mj-ea"/>
                  <a:ea typeface="+mj-ea"/>
                </a:rPr>
                <a:t>是最受学员欢迎的</a:t>
              </a:r>
              <a:br>
                <a:rPr lang="en-US" altLang="zh-CN" sz="2400" dirty="0">
                  <a:solidFill>
                    <a:schemeClr val="accent2">
                      <a:lumMod val="75000"/>
                    </a:schemeClr>
                  </a:solidFill>
                  <a:latin typeface="+mj-ea"/>
                  <a:ea typeface="+mj-ea"/>
                </a:rPr>
              </a:br>
              <a:r>
                <a:rPr lang="zh-CN" altLang="en-US" sz="2400" dirty="0">
                  <a:solidFill>
                    <a:schemeClr val="accent2">
                      <a:lumMod val="75000"/>
                    </a:schemeClr>
                  </a:solidFill>
                  <a:latin typeface="+mj-ea"/>
                  <a:ea typeface="+mj-ea"/>
                </a:rPr>
                <a:t>不仅实用程度高，评价也高</a:t>
              </a:r>
            </a:p>
          </p:txBody>
        </p:sp>
      </p:grpSp>
      <p:grpSp>
        <p:nvGrpSpPr>
          <p:cNvPr id="57" name="组合 56">
            <a:extLst>
              <a:ext uri="{FF2B5EF4-FFF2-40B4-BE49-F238E27FC236}">
                <a16:creationId xmlns:a16="http://schemas.microsoft.com/office/drawing/2014/main" id="{7799F830-25E1-5318-8ED9-0A00D9698EA8}"/>
              </a:ext>
            </a:extLst>
          </p:cNvPr>
          <p:cNvGrpSpPr/>
          <p:nvPr/>
        </p:nvGrpSpPr>
        <p:grpSpPr>
          <a:xfrm>
            <a:off x="7717153" y="4525169"/>
            <a:ext cx="3863287" cy="1549398"/>
            <a:chOff x="7717154" y="1317506"/>
            <a:chExt cx="3863287" cy="1549398"/>
          </a:xfrm>
        </p:grpSpPr>
        <p:sp>
          <p:nvSpPr>
            <p:cNvPr id="58" name="矩形 11">
              <a:extLst>
                <a:ext uri="{FF2B5EF4-FFF2-40B4-BE49-F238E27FC236}">
                  <a16:creationId xmlns:a16="http://schemas.microsoft.com/office/drawing/2014/main" id="{D6407862-3AB7-1AD4-C043-1CEE96DF99C9}"/>
                </a:ext>
              </a:extLst>
            </p:cNvPr>
            <p:cNvSpPr/>
            <p:nvPr/>
          </p:nvSpPr>
          <p:spPr>
            <a:xfrm>
              <a:off x="7717154" y="1317506"/>
              <a:ext cx="3863287" cy="1549398"/>
            </a:xfrm>
            <a:prstGeom prst="roundRect">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文本框 60">
              <a:extLst>
                <a:ext uri="{FF2B5EF4-FFF2-40B4-BE49-F238E27FC236}">
                  <a16:creationId xmlns:a16="http://schemas.microsoft.com/office/drawing/2014/main" id="{167E8F08-21E1-0B1D-2535-7C2501D2024D}"/>
                </a:ext>
              </a:extLst>
            </p:cNvPr>
            <p:cNvSpPr txBox="1"/>
            <p:nvPr/>
          </p:nvSpPr>
          <p:spPr>
            <a:xfrm>
              <a:off x="7935593" y="1807511"/>
              <a:ext cx="3426408" cy="569387"/>
            </a:xfrm>
            <a:prstGeom prst="rect">
              <a:avLst/>
            </a:prstGeom>
            <a:noFill/>
          </p:spPr>
          <p:txBody>
            <a:bodyPr wrap="square" lIns="0" tIns="0" rIns="0" bIns="0" rtlCol="0" anchor="ctr">
              <a:noAutofit/>
            </a:bodyPr>
            <a:lstStyle/>
            <a:p>
              <a:pPr algn="just">
                <a:lnSpc>
                  <a:spcPct val="120000"/>
                </a:lnSpc>
                <a:defRPr/>
              </a:pPr>
              <a:r>
                <a:rPr lang="zh-CN" altLang="en-US" sz="1600" dirty="0">
                  <a:solidFill>
                    <a:schemeClr val="accent2">
                      <a:lumMod val="60000"/>
                      <a:lumOff val="40000"/>
                    </a:schemeClr>
                  </a:solidFill>
                  <a:latin typeface="+mn-ea"/>
                </a:rPr>
                <a:t>在四门课程里，课程</a:t>
              </a:r>
              <a:r>
                <a:rPr lang="en-US" altLang="zh-CN" sz="1600" dirty="0">
                  <a:solidFill>
                    <a:schemeClr val="accent2">
                      <a:lumMod val="60000"/>
                      <a:lumOff val="40000"/>
                    </a:schemeClr>
                  </a:solidFill>
                  <a:latin typeface="+mn-ea"/>
                </a:rPr>
                <a:t>D</a:t>
              </a:r>
              <a:r>
                <a:rPr lang="zh-CN" altLang="en-US" sz="1600" dirty="0">
                  <a:solidFill>
                    <a:schemeClr val="accent2">
                      <a:lumMod val="60000"/>
                      <a:lumOff val="40000"/>
                    </a:schemeClr>
                  </a:solidFill>
                  <a:latin typeface="+mn-ea"/>
                </a:rPr>
                <a:t>的学员评价最高，远远超过其它三门课程</a:t>
              </a:r>
              <a:endParaRPr lang="en-US" altLang="zh-CN" sz="1600" dirty="0">
                <a:solidFill>
                  <a:schemeClr val="accent2">
                    <a:lumMod val="60000"/>
                    <a:lumOff val="40000"/>
                  </a:schemeClr>
                </a:solidFill>
                <a:latin typeface="+mn-ea"/>
              </a:endParaRPr>
            </a:p>
          </p:txBody>
        </p:sp>
      </p:grpSp>
    </p:spTree>
    <p:extLst>
      <p:ext uri="{BB962C8B-B14F-4D97-AF65-F5344CB8AC3E}">
        <p14:creationId xmlns:p14="http://schemas.microsoft.com/office/powerpoint/2010/main" val="785994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D05E9D86-3848-4728-490C-AD76B9A0AE66}"/>
              </a:ext>
            </a:extLst>
          </p:cNvPr>
          <p:cNvSpPr/>
          <p:nvPr/>
        </p:nvSpPr>
        <p:spPr>
          <a:xfrm>
            <a:off x="609600" y="1123832"/>
            <a:ext cx="7013575" cy="3893184"/>
          </a:xfrm>
          <a:prstGeom prst="roundRect">
            <a:avLst>
              <a:gd name="adj" fmla="val 4477"/>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文本框 11">
            <a:extLst>
              <a:ext uri="{FF2B5EF4-FFF2-40B4-BE49-F238E27FC236}">
                <a16:creationId xmlns:a16="http://schemas.microsoft.com/office/drawing/2014/main" id="{71AC731A-0519-E5EE-347E-05D2F5B42DF5}"/>
              </a:ext>
            </a:extLst>
          </p:cNvPr>
          <p:cNvSpPr txBox="1"/>
          <p:nvPr/>
        </p:nvSpPr>
        <p:spPr>
          <a:xfrm>
            <a:off x="1766351" y="1336953"/>
            <a:ext cx="4700072" cy="332399"/>
          </a:xfrm>
          <a:prstGeom prst="rect">
            <a:avLst/>
          </a:prstGeom>
          <a:noFill/>
        </p:spPr>
        <p:txBody>
          <a:bodyPr wrap="square" lIns="0" tIns="0" rIns="0" bIns="0" rtlCol="0">
            <a:noAutofit/>
          </a:bodyPr>
          <a:lstStyle/>
          <a:p>
            <a:pPr algn="ctr">
              <a:lnSpc>
                <a:spcPct val="90000"/>
              </a:lnSpc>
              <a:spcBef>
                <a:spcPts val="1000"/>
              </a:spcBef>
            </a:pPr>
            <a:r>
              <a:rPr lang="zh-CN" altLang="en-US" sz="2400" dirty="0">
                <a:solidFill>
                  <a:schemeClr val="accent2">
                    <a:lumMod val="75000"/>
                  </a:schemeClr>
                </a:solidFill>
                <a:latin typeface="+mj-ea"/>
                <a:ea typeface="+mj-ea"/>
              </a:rPr>
              <a:t>课程在不同阶段的学员评价分析</a:t>
            </a:r>
          </a:p>
        </p:txBody>
      </p:sp>
      <p:graphicFrame>
        <p:nvGraphicFramePr>
          <p:cNvPr id="13" name="图表 12">
            <a:extLst>
              <a:ext uri="{FF2B5EF4-FFF2-40B4-BE49-F238E27FC236}">
                <a16:creationId xmlns:a16="http://schemas.microsoft.com/office/drawing/2014/main" id="{7FE0FA6D-A903-C8E5-A2F3-074F0DB94D07}"/>
              </a:ext>
            </a:extLst>
          </p:cNvPr>
          <p:cNvGraphicFramePr/>
          <p:nvPr>
            <p:extLst>
              <p:ext uri="{D42A27DB-BD31-4B8C-83A1-F6EECF244321}">
                <p14:modId xmlns:p14="http://schemas.microsoft.com/office/powerpoint/2010/main" val="2576759535"/>
              </p:ext>
            </p:extLst>
          </p:nvPr>
        </p:nvGraphicFramePr>
        <p:xfrm>
          <a:off x="1275133" y="1634805"/>
          <a:ext cx="5682508" cy="3273081"/>
        </p:xfrm>
        <a:graphic>
          <a:graphicData uri="http://schemas.openxmlformats.org/drawingml/2006/chart">
            <c:chart xmlns:c="http://schemas.openxmlformats.org/drawingml/2006/chart" xmlns:r="http://schemas.openxmlformats.org/officeDocument/2006/relationships" r:id="rId2"/>
          </a:graphicData>
        </a:graphic>
      </p:graphicFrame>
      <p:sp>
        <p:nvSpPr>
          <p:cNvPr id="6" name="文本占位符 5">
            <a:extLst>
              <a:ext uri="{FF2B5EF4-FFF2-40B4-BE49-F238E27FC236}">
                <a16:creationId xmlns:a16="http://schemas.microsoft.com/office/drawing/2014/main" id="{6915E627-54B9-1B41-C19E-80321A5A75FE}"/>
              </a:ext>
            </a:extLst>
          </p:cNvPr>
          <p:cNvSpPr>
            <a:spLocks noGrp="1"/>
          </p:cNvSpPr>
          <p:nvPr>
            <p:ph type="body" sz="quarter" idx="11"/>
          </p:nvPr>
        </p:nvSpPr>
        <p:spPr>
          <a:prstGeom prst="rect">
            <a:avLst/>
          </a:prstGeom>
        </p:spPr>
        <p:txBody>
          <a:bodyPr>
            <a:noAutofit/>
          </a:bodyPr>
          <a:lstStyle/>
          <a:p>
            <a:r>
              <a:rPr lang="zh-CN" altLang="en-US" dirty="0"/>
              <a:t>不同领域课程欢迎程度</a:t>
            </a:r>
          </a:p>
        </p:txBody>
      </p:sp>
      <p:sp>
        <p:nvSpPr>
          <p:cNvPr id="20" name="矩形: 圆角 19">
            <a:extLst>
              <a:ext uri="{FF2B5EF4-FFF2-40B4-BE49-F238E27FC236}">
                <a16:creationId xmlns:a16="http://schemas.microsoft.com/office/drawing/2014/main" id="{83403B0E-A3BB-ECC1-9C68-55AA9EB611F6}"/>
              </a:ext>
            </a:extLst>
          </p:cNvPr>
          <p:cNvSpPr/>
          <p:nvPr/>
        </p:nvSpPr>
        <p:spPr>
          <a:xfrm>
            <a:off x="7796213" y="1123832"/>
            <a:ext cx="3786187" cy="1854775"/>
          </a:xfrm>
          <a:prstGeom prst="roundRect">
            <a:avLst>
              <a:gd name="adj" fmla="val 4477"/>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文本框 26">
            <a:extLst>
              <a:ext uri="{FF2B5EF4-FFF2-40B4-BE49-F238E27FC236}">
                <a16:creationId xmlns:a16="http://schemas.microsoft.com/office/drawing/2014/main" id="{0467A122-C17A-F377-26CF-C29F265E1601}"/>
              </a:ext>
            </a:extLst>
          </p:cNvPr>
          <p:cNvSpPr txBox="1"/>
          <p:nvPr/>
        </p:nvSpPr>
        <p:spPr>
          <a:xfrm>
            <a:off x="8076446" y="1624147"/>
            <a:ext cx="3225721" cy="854145"/>
          </a:xfrm>
          <a:prstGeom prst="rect">
            <a:avLst/>
          </a:prstGeom>
          <a:noFill/>
        </p:spPr>
        <p:txBody>
          <a:bodyPr wrap="square" lIns="0" tIns="0" rIns="0" bIns="0" rtlCol="0">
            <a:noAutofit/>
          </a:bodyPr>
          <a:lstStyle/>
          <a:p>
            <a:pPr algn="ctr">
              <a:lnSpc>
                <a:spcPct val="120000"/>
              </a:lnSpc>
              <a:spcBef>
                <a:spcPts val="1000"/>
              </a:spcBef>
            </a:pPr>
            <a:r>
              <a:rPr lang="zh-CN" altLang="en-US" sz="2400" dirty="0">
                <a:solidFill>
                  <a:schemeClr val="accent2">
                    <a:lumMod val="75000"/>
                  </a:schemeClr>
                </a:solidFill>
                <a:latin typeface="+mj-ea"/>
                <a:ea typeface="+mj-ea"/>
              </a:rPr>
              <a:t>在整个学习阶段</a:t>
            </a:r>
            <a:br>
              <a:rPr lang="en-US" altLang="zh-CN" sz="2400" dirty="0">
                <a:solidFill>
                  <a:schemeClr val="accent2">
                    <a:lumMod val="75000"/>
                  </a:schemeClr>
                </a:solidFill>
                <a:latin typeface="+mj-ea"/>
                <a:ea typeface="+mj-ea"/>
              </a:rPr>
            </a:br>
            <a:r>
              <a:rPr lang="zh-CN" altLang="en-US" sz="2400" dirty="0">
                <a:solidFill>
                  <a:schemeClr val="accent2">
                    <a:lumMod val="75000"/>
                  </a:schemeClr>
                </a:solidFill>
                <a:latin typeface="+mj-ea"/>
                <a:ea typeface="+mj-ea"/>
              </a:rPr>
              <a:t>课程</a:t>
            </a:r>
            <a:r>
              <a:rPr lang="en-US" altLang="zh-CN" sz="2400" dirty="0">
                <a:solidFill>
                  <a:schemeClr val="accent2">
                    <a:lumMod val="75000"/>
                  </a:schemeClr>
                </a:solidFill>
                <a:latin typeface="+mj-ea"/>
                <a:ea typeface="+mj-ea"/>
              </a:rPr>
              <a:t>B</a:t>
            </a:r>
            <a:r>
              <a:rPr lang="zh-CN" altLang="en-US" sz="2400" dirty="0">
                <a:solidFill>
                  <a:schemeClr val="accent2">
                    <a:lumMod val="75000"/>
                  </a:schemeClr>
                </a:solidFill>
                <a:latin typeface="+mj-ea"/>
                <a:ea typeface="+mj-ea"/>
              </a:rPr>
              <a:t>的评价高于课程</a:t>
            </a:r>
            <a:r>
              <a:rPr lang="en-US" altLang="zh-CN" sz="2400" dirty="0">
                <a:solidFill>
                  <a:schemeClr val="accent2">
                    <a:lumMod val="75000"/>
                  </a:schemeClr>
                </a:solidFill>
                <a:latin typeface="+mj-ea"/>
                <a:ea typeface="+mj-ea"/>
              </a:rPr>
              <a:t>A</a:t>
            </a:r>
          </a:p>
        </p:txBody>
      </p:sp>
      <p:pic>
        <p:nvPicPr>
          <p:cNvPr id="38" name="图片 37" descr="背景图案&#10;&#10;描述已自动生成">
            <a:extLst>
              <a:ext uri="{FF2B5EF4-FFF2-40B4-BE49-F238E27FC236}">
                <a16:creationId xmlns:a16="http://schemas.microsoft.com/office/drawing/2014/main" id="{EF55670D-9A96-D900-F748-1AE6A098E9C0}"/>
              </a:ext>
            </a:extLst>
          </p:cNvPr>
          <p:cNvPicPr>
            <a:picLocks noChangeAspect="1"/>
          </p:cNvPicPr>
          <p:nvPr/>
        </p:nvPicPr>
        <p:blipFill>
          <a:blip r:embed="rId3" cstate="hqprint">
            <a:extLst>
              <a:ext uri="{28A0092B-C50C-407E-A947-70E740481C1C}">
                <a14:useLocalDpi xmlns:a14="http://schemas.microsoft.com/office/drawing/2010/main"/>
              </a:ext>
            </a:extLst>
          </a:blip>
          <a:srcRect t="84073" r="98" b="870"/>
          <a:stretch>
            <a:fillRect/>
          </a:stretch>
        </p:blipFill>
        <p:spPr>
          <a:xfrm>
            <a:off x="609600" y="5200650"/>
            <a:ext cx="10972800" cy="1098550"/>
          </a:xfrm>
          <a:custGeom>
            <a:avLst/>
            <a:gdLst>
              <a:gd name="connsiteX0" fmla="*/ 183095 w 10972800"/>
              <a:gd name="connsiteY0" fmla="*/ 0 h 1098550"/>
              <a:gd name="connsiteX1" fmla="*/ 10789705 w 10972800"/>
              <a:gd name="connsiteY1" fmla="*/ 0 h 1098550"/>
              <a:gd name="connsiteX2" fmla="*/ 10972800 w 10972800"/>
              <a:gd name="connsiteY2" fmla="*/ 183095 h 1098550"/>
              <a:gd name="connsiteX3" fmla="*/ 10972800 w 10972800"/>
              <a:gd name="connsiteY3" fmla="*/ 915455 h 1098550"/>
              <a:gd name="connsiteX4" fmla="*/ 10789705 w 10972800"/>
              <a:gd name="connsiteY4" fmla="*/ 1098550 h 1098550"/>
              <a:gd name="connsiteX5" fmla="*/ 183095 w 10972800"/>
              <a:gd name="connsiteY5" fmla="*/ 1098550 h 1098550"/>
              <a:gd name="connsiteX6" fmla="*/ 0 w 10972800"/>
              <a:gd name="connsiteY6" fmla="*/ 915455 h 1098550"/>
              <a:gd name="connsiteX7" fmla="*/ 0 w 10972800"/>
              <a:gd name="connsiteY7" fmla="*/ 183095 h 1098550"/>
              <a:gd name="connsiteX8" fmla="*/ 183095 w 10972800"/>
              <a:gd name="connsiteY8" fmla="*/ 0 h 10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2800" h="1098550">
                <a:moveTo>
                  <a:pt x="183095" y="0"/>
                </a:moveTo>
                <a:lnTo>
                  <a:pt x="10789705" y="0"/>
                </a:lnTo>
                <a:cubicBezTo>
                  <a:pt x="10890826" y="0"/>
                  <a:pt x="10972800" y="81974"/>
                  <a:pt x="10972800" y="183095"/>
                </a:cubicBezTo>
                <a:lnTo>
                  <a:pt x="10972800" y="915455"/>
                </a:lnTo>
                <a:cubicBezTo>
                  <a:pt x="10972800" y="1016576"/>
                  <a:pt x="10890826" y="1098550"/>
                  <a:pt x="10789705" y="1098550"/>
                </a:cubicBezTo>
                <a:lnTo>
                  <a:pt x="183095" y="1098550"/>
                </a:lnTo>
                <a:cubicBezTo>
                  <a:pt x="81974" y="1098550"/>
                  <a:pt x="0" y="1016576"/>
                  <a:pt x="0" y="915455"/>
                </a:cubicBezTo>
                <a:lnTo>
                  <a:pt x="0" y="183095"/>
                </a:lnTo>
                <a:cubicBezTo>
                  <a:pt x="0" y="81974"/>
                  <a:pt x="81974" y="0"/>
                  <a:pt x="183095" y="0"/>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pic>
      <p:sp>
        <p:nvSpPr>
          <p:cNvPr id="40" name="矩形: 圆角 39">
            <a:extLst>
              <a:ext uri="{FF2B5EF4-FFF2-40B4-BE49-F238E27FC236}">
                <a16:creationId xmlns:a16="http://schemas.microsoft.com/office/drawing/2014/main" id="{19E74977-0F04-79E0-91CE-5AD3BDC7F071}"/>
              </a:ext>
            </a:extLst>
          </p:cNvPr>
          <p:cNvSpPr/>
          <p:nvPr/>
        </p:nvSpPr>
        <p:spPr>
          <a:xfrm>
            <a:off x="7796213" y="3162241"/>
            <a:ext cx="3786187" cy="1854775"/>
          </a:xfrm>
          <a:prstGeom prst="roundRect">
            <a:avLst>
              <a:gd name="adj" fmla="val 4477"/>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文本框 42">
            <a:extLst>
              <a:ext uri="{FF2B5EF4-FFF2-40B4-BE49-F238E27FC236}">
                <a16:creationId xmlns:a16="http://schemas.microsoft.com/office/drawing/2014/main" id="{C262791F-928B-DD8A-EAFC-80AE129B4C3C}"/>
              </a:ext>
            </a:extLst>
          </p:cNvPr>
          <p:cNvSpPr txBox="1"/>
          <p:nvPr/>
        </p:nvSpPr>
        <p:spPr>
          <a:xfrm>
            <a:off x="7976102" y="3509469"/>
            <a:ext cx="3426408" cy="1160318"/>
          </a:xfrm>
          <a:prstGeom prst="rect">
            <a:avLst/>
          </a:prstGeom>
          <a:noFill/>
        </p:spPr>
        <p:txBody>
          <a:bodyPr wrap="square" lIns="0" tIns="0" rIns="0" bIns="0" rtlCol="0">
            <a:noAutofit/>
          </a:bodyPr>
          <a:lstStyle/>
          <a:p>
            <a:pPr algn="ctr">
              <a:lnSpc>
                <a:spcPct val="120000"/>
              </a:lnSpc>
              <a:defRPr/>
            </a:pPr>
            <a:r>
              <a:rPr lang="zh-CN" altLang="en-US" sz="1600" dirty="0">
                <a:solidFill>
                  <a:schemeClr val="accent2">
                    <a:lumMod val="60000"/>
                    <a:lumOff val="40000"/>
                  </a:schemeClr>
                </a:solidFill>
                <a:latin typeface="+mn-ea"/>
              </a:rPr>
              <a:t>阶段一，课程</a:t>
            </a:r>
            <a:r>
              <a:rPr lang="en-US" altLang="zh-CN" sz="1600" dirty="0">
                <a:solidFill>
                  <a:schemeClr val="accent2">
                    <a:lumMod val="60000"/>
                    <a:lumOff val="40000"/>
                  </a:schemeClr>
                </a:solidFill>
                <a:latin typeface="+mn-ea"/>
              </a:rPr>
              <a:t>A</a:t>
            </a:r>
            <a:r>
              <a:rPr lang="zh-CN" altLang="en-US" sz="1600" dirty="0">
                <a:solidFill>
                  <a:schemeClr val="accent2">
                    <a:lumMod val="60000"/>
                    <a:lumOff val="40000"/>
                  </a:schemeClr>
                </a:solidFill>
                <a:latin typeface="+mn-ea"/>
              </a:rPr>
              <a:t>评价高于课程</a:t>
            </a:r>
            <a:r>
              <a:rPr lang="en-US" altLang="zh-CN" sz="1600" dirty="0">
                <a:solidFill>
                  <a:schemeClr val="accent2">
                    <a:lumMod val="60000"/>
                    <a:lumOff val="40000"/>
                  </a:schemeClr>
                </a:solidFill>
                <a:latin typeface="+mn-ea"/>
              </a:rPr>
              <a:t>B</a:t>
            </a:r>
          </a:p>
          <a:p>
            <a:pPr algn="ctr">
              <a:lnSpc>
                <a:spcPct val="120000"/>
              </a:lnSpc>
              <a:defRPr/>
            </a:pPr>
            <a:r>
              <a:rPr lang="zh-CN" altLang="en-US" sz="1600" dirty="0">
                <a:solidFill>
                  <a:schemeClr val="accent2">
                    <a:lumMod val="60000"/>
                    <a:lumOff val="40000"/>
                  </a:schemeClr>
                </a:solidFill>
                <a:latin typeface="+mn-ea"/>
              </a:rPr>
              <a:t>阶段二，课程</a:t>
            </a:r>
            <a:r>
              <a:rPr lang="en-US" altLang="zh-CN" sz="1600" dirty="0">
                <a:solidFill>
                  <a:schemeClr val="accent2">
                    <a:lumMod val="60000"/>
                    <a:lumOff val="40000"/>
                  </a:schemeClr>
                </a:solidFill>
                <a:latin typeface="+mn-ea"/>
              </a:rPr>
              <a:t>B</a:t>
            </a:r>
            <a:r>
              <a:rPr lang="zh-CN" altLang="en-US" sz="1600" dirty="0">
                <a:solidFill>
                  <a:schemeClr val="accent2">
                    <a:lumMod val="60000"/>
                    <a:lumOff val="40000"/>
                  </a:schemeClr>
                </a:solidFill>
                <a:latin typeface="+mn-ea"/>
              </a:rPr>
              <a:t>评价高于课程</a:t>
            </a:r>
            <a:r>
              <a:rPr lang="en-US" altLang="zh-CN" sz="1600" dirty="0">
                <a:solidFill>
                  <a:schemeClr val="accent2">
                    <a:lumMod val="60000"/>
                    <a:lumOff val="40000"/>
                  </a:schemeClr>
                </a:solidFill>
                <a:latin typeface="+mn-ea"/>
              </a:rPr>
              <a:t>A</a:t>
            </a:r>
          </a:p>
          <a:p>
            <a:pPr algn="ctr">
              <a:lnSpc>
                <a:spcPct val="120000"/>
              </a:lnSpc>
              <a:defRPr/>
            </a:pPr>
            <a:r>
              <a:rPr lang="zh-CN" altLang="en-US" sz="1600" dirty="0">
                <a:solidFill>
                  <a:schemeClr val="accent2">
                    <a:lumMod val="60000"/>
                    <a:lumOff val="40000"/>
                  </a:schemeClr>
                </a:solidFill>
                <a:latin typeface="+mn-ea"/>
              </a:rPr>
              <a:t>阶段三，课程</a:t>
            </a:r>
            <a:r>
              <a:rPr lang="en-US" altLang="zh-CN" sz="1600" dirty="0">
                <a:solidFill>
                  <a:schemeClr val="accent2">
                    <a:lumMod val="60000"/>
                    <a:lumOff val="40000"/>
                  </a:schemeClr>
                </a:solidFill>
                <a:latin typeface="+mn-ea"/>
              </a:rPr>
              <a:t>B</a:t>
            </a:r>
            <a:r>
              <a:rPr lang="zh-CN" altLang="en-US" sz="1600" dirty="0">
                <a:solidFill>
                  <a:schemeClr val="accent2">
                    <a:lumMod val="60000"/>
                    <a:lumOff val="40000"/>
                  </a:schemeClr>
                </a:solidFill>
                <a:latin typeface="+mn-ea"/>
              </a:rPr>
              <a:t>评价高于课程</a:t>
            </a:r>
            <a:r>
              <a:rPr lang="en-US" altLang="zh-CN" sz="1600" dirty="0">
                <a:solidFill>
                  <a:schemeClr val="accent2">
                    <a:lumMod val="60000"/>
                    <a:lumOff val="40000"/>
                  </a:schemeClr>
                </a:solidFill>
                <a:latin typeface="+mn-ea"/>
              </a:rPr>
              <a:t>A</a:t>
            </a:r>
          </a:p>
          <a:p>
            <a:pPr algn="ctr">
              <a:lnSpc>
                <a:spcPct val="120000"/>
              </a:lnSpc>
              <a:defRPr/>
            </a:pPr>
            <a:r>
              <a:rPr lang="zh-CN" altLang="en-US" sz="1600" dirty="0">
                <a:solidFill>
                  <a:schemeClr val="accent2">
                    <a:lumMod val="60000"/>
                    <a:lumOff val="40000"/>
                  </a:schemeClr>
                </a:solidFill>
                <a:latin typeface="+mn-ea"/>
              </a:rPr>
              <a:t>阶段四，课程</a:t>
            </a:r>
            <a:r>
              <a:rPr lang="en-US" altLang="zh-CN" sz="1600" dirty="0">
                <a:solidFill>
                  <a:schemeClr val="accent2">
                    <a:lumMod val="60000"/>
                    <a:lumOff val="40000"/>
                  </a:schemeClr>
                </a:solidFill>
                <a:latin typeface="+mn-ea"/>
              </a:rPr>
              <a:t>B</a:t>
            </a:r>
            <a:r>
              <a:rPr lang="zh-CN" altLang="en-US" sz="1600" dirty="0">
                <a:solidFill>
                  <a:schemeClr val="accent2">
                    <a:lumMod val="60000"/>
                    <a:lumOff val="40000"/>
                  </a:schemeClr>
                </a:solidFill>
                <a:latin typeface="+mn-ea"/>
              </a:rPr>
              <a:t>评价高于课程</a:t>
            </a:r>
            <a:r>
              <a:rPr lang="en-US" altLang="zh-CN" sz="1600" dirty="0">
                <a:solidFill>
                  <a:schemeClr val="accent2">
                    <a:lumMod val="60000"/>
                    <a:lumOff val="40000"/>
                  </a:schemeClr>
                </a:solidFill>
                <a:latin typeface="+mn-ea"/>
              </a:rPr>
              <a:t>A</a:t>
            </a:r>
          </a:p>
        </p:txBody>
      </p:sp>
    </p:spTree>
    <p:extLst>
      <p:ext uri="{BB962C8B-B14F-4D97-AF65-F5344CB8AC3E}">
        <p14:creationId xmlns:p14="http://schemas.microsoft.com/office/powerpoint/2010/main" val="1587181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3" name="文本占位符 1532">
            <a:extLst>
              <a:ext uri="{FF2B5EF4-FFF2-40B4-BE49-F238E27FC236}">
                <a16:creationId xmlns:a16="http://schemas.microsoft.com/office/drawing/2014/main" id="{871B6AAC-BA8B-013E-CD7E-DDBE300A1275}"/>
              </a:ext>
            </a:extLst>
          </p:cNvPr>
          <p:cNvSpPr>
            <a:spLocks noGrp="1"/>
          </p:cNvSpPr>
          <p:nvPr>
            <p:ph type="body" sz="quarter" idx="11"/>
          </p:nvPr>
        </p:nvSpPr>
        <p:spPr>
          <a:prstGeom prst="rect">
            <a:avLst/>
          </a:prstGeom>
        </p:spPr>
        <p:txBody>
          <a:bodyPr>
            <a:noAutofit/>
          </a:bodyPr>
          <a:lstStyle/>
          <a:p>
            <a:r>
              <a:rPr lang="zh-CN" altLang="en-US" dirty="0"/>
              <a:t>今年收获荣誉</a:t>
            </a:r>
          </a:p>
        </p:txBody>
      </p:sp>
      <p:grpSp>
        <p:nvGrpSpPr>
          <p:cNvPr id="1155" name="组合 1154">
            <a:extLst>
              <a:ext uri="{FF2B5EF4-FFF2-40B4-BE49-F238E27FC236}">
                <a16:creationId xmlns:a16="http://schemas.microsoft.com/office/drawing/2014/main" id="{3B2E63C8-5BF5-F207-4A02-3EEC311566CA}"/>
              </a:ext>
            </a:extLst>
          </p:cNvPr>
          <p:cNvGrpSpPr/>
          <p:nvPr/>
        </p:nvGrpSpPr>
        <p:grpSpPr>
          <a:xfrm>
            <a:off x="837920" y="1359377"/>
            <a:ext cx="2671849" cy="1003995"/>
            <a:chOff x="789890" y="1349975"/>
            <a:chExt cx="2671849" cy="1003995"/>
          </a:xfrm>
        </p:grpSpPr>
        <p:grpSp>
          <p:nvGrpSpPr>
            <p:cNvPr id="132" name="组合 131">
              <a:extLst>
                <a:ext uri="{FF2B5EF4-FFF2-40B4-BE49-F238E27FC236}">
                  <a16:creationId xmlns:a16="http://schemas.microsoft.com/office/drawing/2014/main" id="{3FB7DE95-E431-6425-294A-CC0D366C470E}"/>
                </a:ext>
              </a:extLst>
            </p:cNvPr>
            <p:cNvGrpSpPr/>
            <p:nvPr/>
          </p:nvGrpSpPr>
          <p:grpSpPr>
            <a:xfrm>
              <a:off x="789890" y="1349975"/>
              <a:ext cx="2671849" cy="907707"/>
              <a:chOff x="1115042" y="1830820"/>
              <a:chExt cx="2671849" cy="907707"/>
            </a:xfrm>
            <a:gradFill flip="none" rotWithShape="1">
              <a:gsLst>
                <a:gs pos="0">
                  <a:schemeClr val="accent1">
                    <a:lumMod val="60000"/>
                    <a:lumOff val="40000"/>
                  </a:schemeClr>
                </a:gs>
                <a:gs pos="100000">
                  <a:schemeClr val="accent1"/>
                </a:gs>
              </a:gsLst>
              <a:lin ang="5400000" scaled="1"/>
              <a:tileRect/>
            </a:gradFill>
          </p:grpSpPr>
          <p:grpSp>
            <p:nvGrpSpPr>
              <p:cNvPr id="133" name="组合 132">
                <a:extLst>
                  <a:ext uri="{FF2B5EF4-FFF2-40B4-BE49-F238E27FC236}">
                    <a16:creationId xmlns:a16="http://schemas.microsoft.com/office/drawing/2014/main" id="{5F3B8910-123B-8E49-4657-3AB483BAA9EF}"/>
                  </a:ext>
                </a:extLst>
              </p:cNvPr>
              <p:cNvGrpSpPr/>
              <p:nvPr/>
            </p:nvGrpSpPr>
            <p:grpSpPr>
              <a:xfrm rot="720000" flipH="1">
                <a:off x="3270882" y="1830820"/>
                <a:ext cx="516009" cy="907707"/>
                <a:chOff x="7910081" y="3664585"/>
                <a:chExt cx="1065125" cy="1873650"/>
              </a:xfrm>
              <a:grpFill/>
            </p:grpSpPr>
            <p:sp>
              <p:nvSpPr>
                <p:cNvPr id="156" name="Freeform 26">
                  <a:extLst>
                    <a:ext uri="{FF2B5EF4-FFF2-40B4-BE49-F238E27FC236}">
                      <a16:creationId xmlns:a16="http://schemas.microsoft.com/office/drawing/2014/main" id="{0206E967-C590-BEFC-EF63-F7748326E8AF}"/>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7" name="Freeform 27">
                  <a:extLst>
                    <a:ext uri="{FF2B5EF4-FFF2-40B4-BE49-F238E27FC236}">
                      <a16:creationId xmlns:a16="http://schemas.microsoft.com/office/drawing/2014/main" id="{F6DD0C45-2B47-2495-F8E4-8C5E3987C8B4}"/>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8" name="Freeform 28">
                  <a:extLst>
                    <a:ext uri="{FF2B5EF4-FFF2-40B4-BE49-F238E27FC236}">
                      <a16:creationId xmlns:a16="http://schemas.microsoft.com/office/drawing/2014/main" id="{CF6819CF-BCF1-A65B-D17F-8DBE4C631E31}"/>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9" name="Freeform 29">
                  <a:extLst>
                    <a:ext uri="{FF2B5EF4-FFF2-40B4-BE49-F238E27FC236}">
                      <a16:creationId xmlns:a16="http://schemas.microsoft.com/office/drawing/2014/main" id="{6CABB4C5-4987-20F5-36AC-1F336BD207B4}"/>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0" name="Freeform 30">
                  <a:extLst>
                    <a:ext uri="{FF2B5EF4-FFF2-40B4-BE49-F238E27FC236}">
                      <a16:creationId xmlns:a16="http://schemas.microsoft.com/office/drawing/2014/main" id="{19332FD9-975A-AA60-9BF7-D69D9FCA613F}"/>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1" name="Freeform 31">
                  <a:extLst>
                    <a:ext uri="{FF2B5EF4-FFF2-40B4-BE49-F238E27FC236}">
                      <a16:creationId xmlns:a16="http://schemas.microsoft.com/office/drawing/2014/main" id="{1805E999-6EEF-E2BC-F3E1-0CE2730CD22C}"/>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2" name="Freeform 32">
                  <a:extLst>
                    <a:ext uri="{FF2B5EF4-FFF2-40B4-BE49-F238E27FC236}">
                      <a16:creationId xmlns:a16="http://schemas.microsoft.com/office/drawing/2014/main" id="{BAD623E6-8F9E-4432-F03E-1A12231464C3}"/>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3" name="Freeform 33">
                  <a:extLst>
                    <a:ext uri="{FF2B5EF4-FFF2-40B4-BE49-F238E27FC236}">
                      <a16:creationId xmlns:a16="http://schemas.microsoft.com/office/drawing/2014/main" id="{FD2F5328-A013-8BF2-CD48-17DD15423AED}"/>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4" name="Freeform 34">
                  <a:extLst>
                    <a:ext uri="{FF2B5EF4-FFF2-40B4-BE49-F238E27FC236}">
                      <a16:creationId xmlns:a16="http://schemas.microsoft.com/office/drawing/2014/main" id="{B10B3B9B-8BBB-71C6-B840-3496446EAA0D}"/>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5" name="Freeform 35">
                  <a:extLst>
                    <a:ext uri="{FF2B5EF4-FFF2-40B4-BE49-F238E27FC236}">
                      <a16:creationId xmlns:a16="http://schemas.microsoft.com/office/drawing/2014/main" id="{8DF2959E-96C4-4505-9F59-A80C204A0B41}"/>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6" name="Freeform 36">
                  <a:extLst>
                    <a:ext uri="{FF2B5EF4-FFF2-40B4-BE49-F238E27FC236}">
                      <a16:creationId xmlns:a16="http://schemas.microsoft.com/office/drawing/2014/main" id="{89BA26D4-3754-04B0-0B1C-47959E35F30B}"/>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7" name="Freeform 37">
                  <a:extLst>
                    <a:ext uri="{FF2B5EF4-FFF2-40B4-BE49-F238E27FC236}">
                      <a16:creationId xmlns:a16="http://schemas.microsoft.com/office/drawing/2014/main" id="{511C6266-D578-334C-CB39-12DDD330D621}"/>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8" name="Freeform 38">
                  <a:extLst>
                    <a:ext uri="{FF2B5EF4-FFF2-40B4-BE49-F238E27FC236}">
                      <a16:creationId xmlns:a16="http://schemas.microsoft.com/office/drawing/2014/main" id="{0A08BB5E-A7D0-678F-F467-7D06C8D01832}"/>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9" name="Freeform 39">
                  <a:extLst>
                    <a:ext uri="{FF2B5EF4-FFF2-40B4-BE49-F238E27FC236}">
                      <a16:creationId xmlns:a16="http://schemas.microsoft.com/office/drawing/2014/main" id="{A51A3341-3C43-E92A-C43E-74EC4E0247F4}"/>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0" name="Freeform 40">
                  <a:extLst>
                    <a:ext uri="{FF2B5EF4-FFF2-40B4-BE49-F238E27FC236}">
                      <a16:creationId xmlns:a16="http://schemas.microsoft.com/office/drawing/2014/main" id="{4D93D41C-A77D-5426-79D7-5049C6C452D6}"/>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1" name="Freeform 41">
                  <a:extLst>
                    <a:ext uri="{FF2B5EF4-FFF2-40B4-BE49-F238E27FC236}">
                      <a16:creationId xmlns:a16="http://schemas.microsoft.com/office/drawing/2014/main" id="{C3AFD1B3-216C-6686-5F6E-D6D25982DCC1}"/>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2" name="Freeform 42">
                  <a:extLst>
                    <a:ext uri="{FF2B5EF4-FFF2-40B4-BE49-F238E27FC236}">
                      <a16:creationId xmlns:a16="http://schemas.microsoft.com/office/drawing/2014/main" id="{A6EF5B35-7E86-0878-EF07-80BF3DB08551}"/>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3" name="Freeform 43">
                  <a:extLst>
                    <a:ext uri="{FF2B5EF4-FFF2-40B4-BE49-F238E27FC236}">
                      <a16:creationId xmlns:a16="http://schemas.microsoft.com/office/drawing/2014/main" id="{FE97ECAC-54C8-1146-F1A0-21AD5DAD4537}"/>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4" name="Freeform 44">
                  <a:extLst>
                    <a:ext uri="{FF2B5EF4-FFF2-40B4-BE49-F238E27FC236}">
                      <a16:creationId xmlns:a16="http://schemas.microsoft.com/office/drawing/2014/main" id="{BD0E261B-A0E7-F2CA-98E2-4B901AFC5CA3}"/>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5" name="Freeform 45">
                  <a:extLst>
                    <a:ext uri="{FF2B5EF4-FFF2-40B4-BE49-F238E27FC236}">
                      <a16:creationId xmlns:a16="http://schemas.microsoft.com/office/drawing/2014/main" id="{E04B020A-9EDB-067C-EDB1-2947A6080D27}"/>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6" name="Freeform 46">
                  <a:extLst>
                    <a:ext uri="{FF2B5EF4-FFF2-40B4-BE49-F238E27FC236}">
                      <a16:creationId xmlns:a16="http://schemas.microsoft.com/office/drawing/2014/main" id="{EB029437-605D-32CC-18C0-4FABE7B3EA1F}"/>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134" name="组合 133">
                <a:extLst>
                  <a:ext uri="{FF2B5EF4-FFF2-40B4-BE49-F238E27FC236}">
                    <a16:creationId xmlns:a16="http://schemas.microsoft.com/office/drawing/2014/main" id="{CEBCCD1F-0F2A-502A-3827-9B973FCC7029}"/>
                  </a:ext>
                </a:extLst>
              </p:cNvPr>
              <p:cNvGrpSpPr/>
              <p:nvPr/>
            </p:nvGrpSpPr>
            <p:grpSpPr>
              <a:xfrm rot="20880000">
                <a:off x="1115042" y="1830822"/>
                <a:ext cx="516008" cy="907704"/>
                <a:chOff x="7910081" y="3664585"/>
                <a:chExt cx="1065125" cy="1873650"/>
              </a:xfrm>
              <a:grpFill/>
            </p:grpSpPr>
            <p:sp>
              <p:nvSpPr>
                <p:cNvPr id="135" name="Freeform 26">
                  <a:extLst>
                    <a:ext uri="{FF2B5EF4-FFF2-40B4-BE49-F238E27FC236}">
                      <a16:creationId xmlns:a16="http://schemas.microsoft.com/office/drawing/2014/main" id="{139803A8-D596-1943-21A6-2D0FBD430C17}"/>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36" name="Freeform 27">
                  <a:extLst>
                    <a:ext uri="{FF2B5EF4-FFF2-40B4-BE49-F238E27FC236}">
                      <a16:creationId xmlns:a16="http://schemas.microsoft.com/office/drawing/2014/main" id="{45970374-1221-43EA-D556-4238F2DA2E44}"/>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37" name="Freeform 28">
                  <a:extLst>
                    <a:ext uri="{FF2B5EF4-FFF2-40B4-BE49-F238E27FC236}">
                      <a16:creationId xmlns:a16="http://schemas.microsoft.com/office/drawing/2014/main" id="{ABEFF66C-3AC4-6647-81D7-5F0085F41841}"/>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38" name="Freeform 29">
                  <a:extLst>
                    <a:ext uri="{FF2B5EF4-FFF2-40B4-BE49-F238E27FC236}">
                      <a16:creationId xmlns:a16="http://schemas.microsoft.com/office/drawing/2014/main" id="{CB24103A-A2DB-F8D2-DFC5-A86EED84A2E7}"/>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39" name="Freeform 30">
                  <a:extLst>
                    <a:ext uri="{FF2B5EF4-FFF2-40B4-BE49-F238E27FC236}">
                      <a16:creationId xmlns:a16="http://schemas.microsoft.com/office/drawing/2014/main" id="{51DB9E45-8DC9-C4AF-67FC-7C5797471786}"/>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40" name="Freeform 31">
                  <a:extLst>
                    <a:ext uri="{FF2B5EF4-FFF2-40B4-BE49-F238E27FC236}">
                      <a16:creationId xmlns:a16="http://schemas.microsoft.com/office/drawing/2014/main" id="{A7EF7E1D-544C-19DC-3E53-B8A211BADD21}"/>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41" name="Freeform 32">
                  <a:extLst>
                    <a:ext uri="{FF2B5EF4-FFF2-40B4-BE49-F238E27FC236}">
                      <a16:creationId xmlns:a16="http://schemas.microsoft.com/office/drawing/2014/main" id="{DDD2E85D-2552-47EC-B1C0-308559BC8531}"/>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42" name="Freeform 33">
                  <a:extLst>
                    <a:ext uri="{FF2B5EF4-FFF2-40B4-BE49-F238E27FC236}">
                      <a16:creationId xmlns:a16="http://schemas.microsoft.com/office/drawing/2014/main" id="{665F802B-4E91-76D2-0910-24A1169DF45C}"/>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43" name="Freeform 34">
                  <a:extLst>
                    <a:ext uri="{FF2B5EF4-FFF2-40B4-BE49-F238E27FC236}">
                      <a16:creationId xmlns:a16="http://schemas.microsoft.com/office/drawing/2014/main" id="{CE9E457A-4A95-77EB-D572-08D746CCA054}"/>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44" name="Freeform 35">
                  <a:extLst>
                    <a:ext uri="{FF2B5EF4-FFF2-40B4-BE49-F238E27FC236}">
                      <a16:creationId xmlns:a16="http://schemas.microsoft.com/office/drawing/2014/main" id="{25CA3F5E-7B85-8B82-965D-AF3DF7C2467B}"/>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45" name="Freeform 36">
                  <a:extLst>
                    <a:ext uri="{FF2B5EF4-FFF2-40B4-BE49-F238E27FC236}">
                      <a16:creationId xmlns:a16="http://schemas.microsoft.com/office/drawing/2014/main" id="{418597D4-DAB8-A100-0383-C41D3CBB18C8}"/>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46" name="Freeform 37">
                  <a:extLst>
                    <a:ext uri="{FF2B5EF4-FFF2-40B4-BE49-F238E27FC236}">
                      <a16:creationId xmlns:a16="http://schemas.microsoft.com/office/drawing/2014/main" id="{0A79C103-911C-4642-66A8-3A70CF6B801F}"/>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47" name="Freeform 38">
                  <a:extLst>
                    <a:ext uri="{FF2B5EF4-FFF2-40B4-BE49-F238E27FC236}">
                      <a16:creationId xmlns:a16="http://schemas.microsoft.com/office/drawing/2014/main" id="{E99CB0C2-8F1B-091C-72C1-AA0F6153219A}"/>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48" name="Freeform 39">
                  <a:extLst>
                    <a:ext uri="{FF2B5EF4-FFF2-40B4-BE49-F238E27FC236}">
                      <a16:creationId xmlns:a16="http://schemas.microsoft.com/office/drawing/2014/main" id="{E1BD599C-8D68-B74D-7653-5286300A059A}"/>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49" name="Freeform 40">
                  <a:extLst>
                    <a:ext uri="{FF2B5EF4-FFF2-40B4-BE49-F238E27FC236}">
                      <a16:creationId xmlns:a16="http://schemas.microsoft.com/office/drawing/2014/main" id="{42A7A5FC-5090-2B64-6708-AEBE062F3F14}"/>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0" name="Freeform 41">
                  <a:extLst>
                    <a:ext uri="{FF2B5EF4-FFF2-40B4-BE49-F238E27FC236}">
                      <a16:creationId xmlns:a16="http://schemas.microsoft.com/office/drawing/2014/main" id="{E16DED3F-9E1C-D961-C8A6-85E1A5392150}"/>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1" name="Freeform 42">
                  <a:extLst>
                    <a:ext uri="{FF2B5EF4-FFF2-40B4-BE49-F238E27FC236}">
                      <a16:creationId xmlns:a16="http://schemas.microsoft.com/office/drawing/2014/main" id="{1E184177-50B3-23FC-D407-33E76E57CE50}"/>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2" name="Freeform 43">
                  <a:extLst>
                    <a:ext uri="{FF2B5EF4-FFF2-40B4-BE49-F238E27FC236}">
                      <a16:creationId xmlns:a16="http://schemas.microsoft.com/office/drawing/2014/main" id="{CD4C984F-4AFD-3EA3-E167-C634E1546A60}"/>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3" name="Freeform 44">
                  <a:extLst>
                    <a:ext uri="{FF2B5EF4-FFF2-40B4-BE49-F238E27FC236}">
                      <a16:creationId xmlns:a16="http://schemas.microsoft.com/office/drawing/2014/main" id="{68CF0934-54EC-ED72-5157-62842BC3AAF8}"/>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4" name="Freeform 45">
                  <a:extLst>
                    <a:ext uri="{FF2B5EF4-FFF2-40B4-BE49-F238E27FC236}">
                      <a16:creationId xmlns:a16="http://schemas.microsoft.com/office/drawing/2014/main" id="{119AA742-E0CE-31F2-C749-749EFBBC09B3}"/>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5" name="Freeform 46">
                  <a:extLst>
                    <a:ext uri="{FF2B5EF4-FFF2-40B4-BE49-F238E27FC236}">
                      <a16:creationId xmlns:a16="http://schemas.microsoft.com/office/drawing/2014/main" id="{7E325FBD-B1EF-336C-E497-CB5927BF372F}"/>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120" name="文本框 119">
              <a:extLst>
                <a:ext uri="{FF2B5EF4-FFF2-40B4-BE49-F238E27FC236}">
                  <a16:creationId xmlns:a16="http://schemas.microsoft.com/office/drawing/2014/main" id="{83756514-C5C9-F301-4087-6465B1628E1D}"/>
                </a:ext>
              </a:extLst>
            </p:cNvPr>
            <p:cNvSpPr txBox="1"/>
            <p:nvPr/>
          </p:nvSpPr>
          <p:spPr>
            <a:xfrm>
              <a:off x="1066428" y="1420142"/>
              <a:ext cx="2127639" cy="492443"/>
            </a:xfrm>
            <a:prstGeom prst="rect">
              <a:avLst/>
            </a:prstGeom>
            <a:noFill/>
          </p:spPr>
          <p:txBody>
            <a:bodyPr wrap="square" lIns="0" tIns="0" rIns="0" bIns="0" rtlCol="0">
              <a:noAutofit/>
            </a:bodyPr>
            <a:lstStyle/>
            <a:p>
              <a:pPr algn="ctr"/>
              <a:r>
                <a:rPr lang="zh-CN" altLang="en-US" sz="1600" dirty="0">
                  <a:solidFill>
                    <a:schemeClr val="accent2">
                      <a:lumMod val="75000"/>
                    </a:schemeClr>
                  </a:solidFill>
                  <a:latin typeface="+mj-lt"/>
                  <a:ea typeface="+mj-ea"/>
                </a:rPr>
                <a:t>某某集团</a:t>
              </a:r>
              <a:br>
                <a:rPr lang="en-US" altLang="zh-CN" sz="1600" dirty="0">
                  <a:solidFill>
                    <a:schemeClr val="accent2">
                      <a:lumMod val="75000"/>
                    </a:schemeClr>
                  </a:solidFill>
                  <a:latin typeface="+mj-lt"/>
                  <a:ea typeface="+mj-ea"/>
                </a:rPr>
              </a:br>
              <a:r>
                <a:rPr lang="zh-CN" altLang="en-US" sz="1600" dirty="0">
                  <a:solidFill>
                    <a:schemeClr val="accent2">
                      <a:lumMod val="75000"/>
                    </a:schemeClr>
                  </a:solidFill>
                  <a:latin typeface="+mj-lt"/>
                  <a:ea typeface="+mj-ea"/>
                </a:rPr>
                <a:t>最具潜力企业奖</a:t>
              </a:r>
            </a:p>
          </p:txBody>
        </p:sp>
        <p:grpSp>
          <p:nvGrpSpPr>
            <p:cNvPr id="649" name="组合 648">
              <a:extLst>
                <a:ext uri="{FF2B5EF4-FFF2-40B4-BE49-F238E27FC236}">
                  <a16:creationId xmlns:a16="http://schemas.microsoft.com/office/drawing/2014/main" id="{FCA94756-970C-8A49-D98B-12183464D9CF}"/>
                </a:ext>
              </a:extLst>
            </p:cNvPr>
            <p:cNvGrpSpPr/>
            <p:nvPr/>
          </p:nvGrpSpPr>
          <p:grpSpPr>
            <a:xfrm>
              <a:off x="867069" y="2012866"/>
              <a:ext cx="2517490" cy="341104"/>
              <a:chOff x="885885" y="2536800"/>
              <a:chExt cx="2517490" cy="341104"/>
            </a:xfrm>
          </p:grpSpPr>
          <p:grpSp>
            <p:nvGrpSpPr>
              <p:cNvPr id="641" name="组合 640">
                <a:extLst>
                  <a:ext uri="{FF2B5EF4-FFF2-40B4-BE49-F238E27FC236}">
                    <a16:creationId xmlns:a16="http://schemas.microsoft.com/office/drawing/2014/main" id="{CD03B9AB-0F41-6E82-B0F3-36150EDC0CDA}"/>
                  </a:ext>
                </a:extLst>
              </p:cNvPr>
              <p:cNvGrpSpPr/>
              <p:nvPr/>
            </p:nvGrpSpPr>
            <p:grpSpPr>
              <a:xfrm>
                <a:off x="2167968" y="2536800"/>
                <a:ext cx="1235407" cy="341104"/>
                <a:chOff x="1592934" y="1557338"/>
                <a:chExt cx="1235407" cy="341104"/>
              </a:xfrm>
            </p:grpSpPr>
            <p:sp>
              <p:nvSpPr>
                <p:cNvPr id="123" name="任意多边形: 形状 122">
                  <a:extLst>
                    <a:ext uri="{FF2B5EF4-FFF2-40B4-BE49-F238E27FC236}">
                      <a16:creationId xmlns:a16="http://schemas.microsoft.com/office/drawing/2014/main" id="{92D0C000-50FA-B40F-2728-A2335F8B7119}"/>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130" name="任意多边形: 形状 129">
                  <a:extLst>
                    <a:ext uri="{FF2B5EF4-FFF2-40B4-BE49-F238E27FC236}">
                      <a16:creationId xmlns:a16="http://schemas.microsoft.com/office/drawing/2014/main" id="{122FFB64-F0A7-36BE-2D50-220229525168}"/>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131" name="任意多边形: 形状 130">
                  <a:extLst>
                    <a:ext uri="{FF2B5EF4-FFF2-40B4-BE49-F238E27FC236}">
                      <a16:creationId xmlns:a16="http://schemas.microsoft.com/office/drawing/2014/main" id="{C42FFCC1-4369-D17E-CE25-B6963074B26C}"/>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126" name="任意多边形: 形状 125">
                  <a:extLst>
                    <a:ext uri="{FF2B5EF4-FFF2-40B4-BE49-F238E27FC236}">
                      <a16:creationId xmlns:a16="http://schemas.microsoft.com/office/drawing/2014/main" id="{5D5039FD-3E06-FA05-FA6B-604B60D34CC6}"/>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128" name="任意多边形: 形状 127">
                  <a:extLst>
                    <a:ext uri="{FF2B5EF4-FFF2-40B4-BE49-F238E27FC236}">
                      <a16:creationId xmlns:a16="http://schemas.microsoft.com/office/drawing/2014/main" id="{5CD10708-5CD8-F475-3DCF-24AC9E38C1C0}"/>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129" name="任意多边形: 形状 128">
                  <a:extLst>
                    <a:ext uri="{FF2B5EF4-FFF2-40B4-BE49-F238E27FC236}">
                      <a16:creationId xmlns:a16="http://schemas.microsoft.com/office/drawing/2014/main" id="{FAFCF05A-C824-AEDD-D1CE-41AC4CCB80F6}"/>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nvGrpSpPr>
              <p:cNvPr id="642" name="组合 641">
                <a:extLst>
                  <a:ext uri="{FF2B5EF4-FFF2-40B4-BE49-F238E27FC236}">
                    <a16:creationId xmlns:a16="http://schemas.microsoft.com/office/drawing/2014/main" id="{868019B8-585E-9E32-560F-6380977B226D}"/>
                  </a:ext>
                </a:extLst>
              </p:cNvPr>
              <p:cNvGrpSpPr/>
              <p:nvPr/>
            </p:nvGrpSpPr>
            <p:grpSpPr>
              <a:xfrm flipH="1">
                <a:off x="885885" y="2536800"/>
                <a:ext cx="1235407" cy="341104"/>
                <a:chOff x="1592934" y="1557338"/>
                <a:chExt cx="1235407" cy="341104"/>
              </a:xfrm>
            </p:grpSpPr>
            <p:sp>
              <p:nvSpPr>
                <p:cNvPr id="643" name="任意多边形: 形状 642">
                  <a:extLst>
                    <a:ext uri="{FF2B5EF4-FFF2-40B4-BE49-F238E27FC236}">
                      <a16:creationId xmlns:a16="http://schemas.microsoft.com/office/drawing/2014/main" id="{AD771DFE-BB04-8223-952B-3F1E9933B9B2}"/>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644" name="任意多边形: 形状 643">
                  <a:extLst>
                    <a:ext uri="{FF2B5EF4-FFF2-40B4-BE49-F238E27FC236}">
                      <a16:creationId xmlns:a16="http://schemas.microsoft.com/office/drawing/2014/main" id="{69D75B30-958F-32EE-0E5E-C155CC47F462}"/>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645" name="任意多边形: 形状 644">
                  <a:extLst>
                    <a:ext uri="{FF2B5EF4-FFF2-40B4-BE49-F238E27FC236}">
                      <a16:creationId xmlns:a16="http://schemas.microsoft.com/office/drawing/2014/main" id="{0D130C74-FE64-76A1-D826-1BA2647D198D}"/>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646" name="任意多边形: 形状 645">
                  <a:extLst>
                    <a:ext uri="{FF2B5EF4-FFF2-40B4-BE49-F238E27FC236}">
                      <a16:creationId xmlns:a16="http://schemas.microsoft.com/office/drawing/2014/main" id="{5FDBD5D4-5C57-4377-8D97-424BAC55E05A}"/>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647" name="任意多边形: 形状 646">
                  <a:extLst>
                    <a:ext uri="{FF2B5EF4-FFF2-40B4-BE49-F238E27FC236}">
                      <a16:creationId xmlns:a16="http://schemas.microsoft.com/office/drawing/2014/main" id="{A932C7C5-F44D-7958-8779-A14A80CD8268}"/>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648" name="任意多边形: 形状 647">
                  <a:extLst>
                    <a:ext uri="{FF2B5EF4-FFF2-40B4-BE49-F238E27FC236}">
                      <a16:creationId xmlns:a16="http://schemas.microsoft.com/office/drawing/2014/main" id="{5E216D24-9C95-D873-D6FD-A323BBBA5FD2}"/>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grpSp>
      <p:grpSp>
        <p:nvGrpSpPr>
          <p:cNvPr id="1534" name="组合 1533">
            <a:extLst>
              <a:ext uri="{FF2B5EF4-FFF2-40B4-BE49-F238E27FC236}">
                <a16:creationId xmlns:a16="http://schemas.microsoft.com/office/drawing/2014/main" id="{B3AEA509-15CC-8295-BC6A-617DE769E1BD}"/>
              </a:ext>
            </a:extLst>
          </p:cNvPr>
          <p:cNvGrpSpPr/>
          <p:nvPr/>
        </p:nvGrpSpPr>
        <p:grpSpPr>
          <a:xfrm>
            <a:off x="837920" y="3063404"/>
            <a:ext cx="2671849" cy="1003995"/>
            <a:chOff x="789890" y="1349975"/>
            <a:chExt cx="2671849" cy="1003995"/>
          </a:xfrm>
        </p:grpSpPr>
        <p:grpSp>
          <p:nvGrpSpPr>
            <p:cNvPr id="1535" name="组合 1534">
              <a:extLst>
                <a:ext uri="{FF2B5EF4-FFF2-40B4-BE49-F238E27FC236}">
                  <a16:creationId xmlns:a16="http://schemas.microsoft.com/office/drawing/2014/main" id="{3CB855E4-A68B-D8D3-7EEF-5AF27E0E49C6}"/>
                </a:ext>
              </a:extLst>
            </p:cNvPr>
            <p:cNvGrpSpPr/>
            <p:nvPr/>
          </p:nvGrpSpPr>
          <p:grpSpPr>
            <a:xfrm>
              <a:off x="789890" y="1349975"/>
              <a:ext cx="2671849" cy="907707"/>
              <a:chOff x="1115042" y="1830820"/>
              <a:chExt cx="2671849" cy="907707"/>
            </a:xfrm>
            <a:gradFill flip="none" rotWithShape="1">
              <a:gsLst>
                <a:gs pos="0">
                  <a:schemeClr val="accent1">
                    <a:lumMod val="60000"/>
                    <a:lumOff val="40000"/>
                  </a:schemeClr>
                </a:gs>
                <a:gs pos="100000">
                  <a:schemeClr val="accent1"/>
                </a:gs>
              </a:gsLst>
              <a:lin ang="5400000" scaled="1"/>
              <a:tileRect/>
            </a:gradFill>
          </p:grpSpPr>
          <p:grpSp>
            <p:nvGrpSpPr>
              <p:cNvPr id="1552" name="组合 1551">
                <a:extLst>
                  <a:ext uri="{FF2B5EF4-FFF2-40B4-BE49-F238E27FC236}">
                    <a16:creationId xmlns:a16="http://schemas.microsoft.com/office/drawing/2014/main" id="{AE0F46A0-1E44-A077-22BE-47D9BA2AF571}"/>
                  </a:ext>
                </a:extLst>
              </p:cNvPr>
              <p:cNvGrpSpPr/>
              <p:nvPr/>
            </p:nvGrpSpPr>
            <p:grpSpPr>
              <a:xfrm rot="720000" flipH="1">
                <a:off x="3270882" y="1830820"/>
                <a:ext cx="516009" cy="907707"/>
                <a:chOff x="7910081" y="3664585"/>
                <a:chExt cx="1065125" cy="1873650"/>
              </a:xfrm>
              <a:grpFill/>
            </p:grpSpPr>
            <p:sp>
              <p:nvSpPr>
                <p:cNvPr id="1575" name="Freeform 26">
                  <a:extLst>
                    <a:ext uri="{FF2B5EF4-FFF2-40B4-BE49-F238E27FC236}">
                      <a16:creationId xmlns:a16="http://schemas.microsoft.com/office/drawing/2014/main" id="{15D8A03F-ECB3-5AA8-48CD-9C98993B30D9}"/>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76" name="Freeform 27">
                  <a:extLst>
                    <a:ext uri="{FF2B5EF4-FFF2-40B4-BE49-F238E27FC236}">
                      <a16:creationId xmlns:a16="http://schemas.microsoft.com/office/drawing/2014/main" id="{7783AA3F-95BD-44D8-73E7-F9CF457F639B}"/>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77" name="Freeform 28">
                  <a:extLst>
                    <a:ext uri="{FF2B5EF4-FFF2-40B4-BE49-F238E27FC236}">
                      <a16:creationId xmlns:a16="http://schemas.microsoft.com/office/drawing/2014/main" id="{C27BB3AC-30BE-3341-250D-BCDF06412D9A}"/>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78" name="Freeform 29">
                  <a:extLst>
                    <a:ext uri="{FF2B5EF4-FFF2-40B4-BE49-F238E27FC236}">
                      <a16:creationId xmlns:a16="http://schemas.microsoft.com/office/drawing/2014/main" id="{C4CE9AD5-F54E-7BCC-226A-FE3E48973AF7}"/>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79" name="Freeform 30">
                  <a:extLst>
                    <a:ext uri="{FF2B5EF4-FFF2-40B4-BE49-F238E27FC236}">
                      <a16:creationId xmlns:a16="http://schemas.microsoft.com/office/drawing/2014/main" id="{8C5A1E22-3891-8CE9-211A-C5AA27C42DC5}"/>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80" name="Freeform 31">
                  <a:extLst>
                    <a:ext uri="{FF2B5EF4-FFF2-40B4-BE49-F238E27FC236}">
                      <a16:creationId xmlns:a16="http://schemas.microsoft.com/office/drawing/2014/main" id="{F9BAE36F-E80B-C616-4594-1EAEB1930D15}"/>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81" name="Freeform 32">
                  <a:extLst>
                    <a:ext uri="{FF2B5EF4-FFF2-40B4-BE49-F238E27FC236}">
                      <a16:creationId xmlns:a16="http://schemas.microsoft.com/office/drawing/2014/main" id="{D9CF44A8-0DB9-838F-CDE9-F48AAE29FAC2}"/>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82" name="Freeform 33">
                  <a:extLst>
                    <a:ext uri="{FF2B5EF4-FFF2-40B4-BE49-F238E27FC236}">
                      <a16:creationId xmlns:a16="http://schemas.microsoft.com/office/drawing/2014/main" id="{77C115CC-A848-50E2-ED28-07A0362992F4}"/>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83" name="Freeform 34">
                  <a:extLst>
                    <a:ext uri="{FF2B5EF4-FFF2-40B4-BE49-F238E27FC236}">
                      <a16:creationId xmlns:a16="http://schemas.microsoft.com/office/drawing/2014/main" id="{A7F48D94-B5E4-5562-2769-7D09FB83BE20}"/>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84" name="Freeform 35">
                  <a:extLst>
                    <a:ext uri="{FF2B5EF4-FFF2-40B4-BE49-F238E27FC236}">
                      <a16:creationId xmlns:a16="http://schemas.microsoft.com/office/drawing/2014/main" id="{85E8F82F-0734-FA6B-A7AC-1A2AD344C6CD}"/>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85" name="Freeform 36">
                  <a:extLst>
                    <a:ext uri="{FF2B5EF4-FFF2-40B4-BE49-F238E27FC236}">
                      <a16:creationId xmlns:a16="http://schemas.microsoft.com/office/drawing/2014/main" id="{049C0D5F-561F-688F-BEE7-448CFE5C6D9E}"/>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86" name="Freeform 37">
                  <a:extLst>
                    <a:ext uri="{FF2B5EF4-FFF2-40B4-BE49-F238E27FC236}">
                      <a16:creationId xmlns:a16="http://schemas.microsoft.com/office/drawing/2014/main" id="{33D0FB07-838C-31EF-474D-7C4493E4F4FE}"/>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87" name="Freeform 38">
                  <a:extLst>
                    <a:ext uri="{FF2B5EF4-FFF2-40B4-BE49-F238E27FC236}">
                      <a16:creationId xmlns:a16="http://schemas.microsoft.com/office/drawing/2014/main" id="{A37DCDA2-B786-6047-0F79-8341964BA315}"/>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88" name="Freeform 39">
                  <a:extLst>
                    <a:ext uri="{FF2B5EF4-FFF2-40B4-BE49-F238E27FC236}">
                      <a16:creationId xmlns:a16="http://schemas.microsoft.com/office/drawing/2014/main" id="{EC1278A9-7C39-23E8-64BC-E8E0C8A48275}"/>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89" name="Freeform 40">
                  <a:extLst>
                    <a:ext uri="{FF2B5EF4-FFF2-40B4-BE49-F238E27FC236}">
                      <a16:creationId xmlns:a16="http://schemas.microsoft.com/office/drawing/2014/main" id="{FFA26DC0-C6DD-52FF-7EB8-2256B0873AC0}"/>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90" name="Freeform 41">
                  <a:extLst>
                    <a:ext uri="{FF2B5EF4-FFF2-40B4-BE49-F238E27FC236}">
                      <a16:creationId xmlns:a16="http://schemas.microsoft.com/office/drawing/2014/main" id="{774ED31E-98CD-83C3-459A-072CA68A133D}"/>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91" name="Freeform 42">
                  <a:extLst>
                    <a:ext uri="{FF2B5EF4-FFF2-40B4-BE49-F238E27FC236}">
                      <a16:creationId xmlns:a16="http://schemas.microsoft.com/office/drawing/2014/main" id="{C2BBA80E-282C-6876-7CFB-4D0C069027CE}"/>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92" name="Freeform 43">
                  <a:extLst>
                    <a:ext uri="{FF2B5EF4-FFF2-40B4-BE49-F238E27FC236}">
                      <a16:creationId xmlns:a16="http://schemas.microsoft.com/office/drawing/2014/main" id="{DC4083E6-81BF-92E6-5EA8-8A18FEA6EF9E}"/>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93" name="Freeform 44">
                  <a:extLst>
                    <a:ext uri="{FF2B5EF4-FFF2-40B4-BE49-F238E27FC236}">
                      <a16:creationId xmlns:a16="http://schemas.microsoft.com/office/drawing/2014/main" id="{55940D2B-7A23-B71F-AA97-C70D0C7BF39E}"/>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94" name="Freeform 45">
                  <a:extLst>
                    <a:ext uri="{FF2B5EF4-FFF2-40B4-BE49-F238E27FC236}">
                      <a16:creationId xmlns:a16="http://schemas.microsoft.com/office/drawing/2014/main" id="{0E9E3321-C279-BBA6-AE32-52F10B9DEA5C}"/>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95" name="Freeform 46">
                  <a:extLst>
                    <a:ext uri="{FF2B5EF4-FFF2-40B4-BE49-F238E27FC236}">
                      <a16:creationId xmlns:a16="http://schemas.microsoft.com/office/drawing/2014/main" id="{521A69E1-1978-B390-63D9-75ABB7364367}"/>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1553" name="组合 1552">
                <a:extLst>
                  <a:ext uri="{FF2B5EF4-FFF2-40B4-BE49-F238E27FC236}">
                    <a16:creationId xmlns:a16="http://schemas.microsoft.com/office/drawing/2014/main" id="{FFDE18FB-3B95-F8DD-E3AA-01E94DDFAA5B}"/>
                  </a:ext>
                </a:extLst>
              </p:cNvPr>
              <p:cNvGrpSpPr/>
              <p:nvPr/>
            </p:nvGrpSpPr>
            <p:grpSpPr>
              <a:xfrm rot="20880000">
                <a:off x="1115042" y="1830822"/>
                <a:ext cx="516008" cy="907704"/>
                <a:chOff x="7910081" y="3664585"/>
                <a:chExt cx="1065125" cy="1873650"/>
              </a:xfrm>
              <a:grpFill/>
            </p:grpSpPr>
            <p:sp>
              <p:nvSpPr>
                <p:cNvPr id="1554" name="Freeform 26">
                  <a:extLst>
                    <a:ext uri="{FF2B5EF4-FFF2-40B4-BE49-F238E27FC236}">
                      <a16:creationId xmlns:a16="http://schemas.microsoft.com/office/drawing/2014/main" id="{97A7604A-4015-0C0D-424D-6400D7328C31}"/>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55" name="Freeform 27">
                  <a:extLst>
                    <a:ext uri="{FF2B5EF4-FFF2-40B4-BE49-F238E27FC236}">
                      <a16:creationId xmlns:a16="http://schemas.microsoft.com/office/drawing/2014/main" id="{A9E22D71-B827-F327-8BC9-54DB31922B14}"/>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56" name="Freeform 28">
                  <a:extLst>
                    <a:ext uri="{FF2B5EF4-FFF2-40B4-BE49-F238E27FC236}">
                      <a16:creationId xmlns:a16="http://schemas.microsoft.com/office/drawing/2014/main" id="{ACF093D9-5146-8B4B-1CD1-F2A2DE06F836}"/>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57" name="Freeform 29">
                  <a:extLst>
                    <a:ext uri="{FF2B5EF4-FFF2-40B4-BE49-F238E27FC236}">
                      <a16:creationId xmlns:a16="http://schemas.microsoft.com/office/drawing/2014/main" id="{FA45698A-59DA-A6F4-F070-7E0D83A3D37E}"/>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58" name="Freeform 30">
                  <a:extLst>
                    <a:ext uri="{FF2B5EF4-FFF2-40B4-BE49-F238E27FC236}">
                      <a16:creationId xmlns:a16="http://schemas.microsoft.com/office/drawing/2014/main" id="{D3B81350-075B-D782-4B31-EFDBC2E1A614}"/>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59" name="Freeform 31">
                  <a:extLst>
                    <a:ext uri="{FF2B5EF4-FFF2-40B4-BE49-F238E27FC236}">
                      <a16:creationId xmlns:a16="http://schemas.microsoft.com/office/drawing/2014/main" id="{9EAF725D-2B85-F75C-23CD-0CDC62A05522}"/>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60" name="Freeform 32">
                  <a:extLst>
                    <a:ext uri="{FF2B5EF4-FFF2-40B4-BE49-F238E27FC236}">
                      <a16:creationId xmlns:a16="http://schemas.microsoft.com/office/drawing/2014/main" id="{C0AEC974-6E52-97CD-1503-5AA924D3661C}"/>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61" name="Freeform 33">
                  <a:extLst>
                    <a:ext uri="{FF2B5EF4-FFF2-40B4-BE49-F238E27FC236}">
                      <a16:creationId xmlns:a16="http://schemas.microsoft.com/office/drawing/2014/main" id="{C759D20F-AC36-2599-AAE7-DE028114EEC9}"/>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62" name="Freeform 34">
                  <a:extLst>
                    <a:ext uri="{FF2B5EF4-FFF2-40B4-BE49-F238E27FC236}">
                      <a16:creationId xmlns:a16="http://schemas.microsoft.com/office/drawing/2014/main" id="{92B702BD-ADEB-5598-4D9A-7B339818F2F1}"/>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63" name="Freeform 35">
                  <a:extLst>
                    <a:ext uri="{FF2B5EF4-FFF2-40B4-BE49-F238E27FC236}">
                      <a16:creationId xmlns:a16="http://schemas.microsoft.com/office/drawing/2014/main" id="{AD78C82B-61A7-08D2-66EA-8645B23BCF20}"/>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64" name="Freeform 36">
                  <a:extLst>
                    <a:ext uri="{FF2B5EF4-FFF2-40B4-BE49-F238E27FC236}">
                      <a16:creationId xmlns:a16="http://schemas.microsoft.com/office/drawing/2014/main" id="{F872B892-ECC1-0F63-0909-137CEE3349EA}"/>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65" name="Freeform 37">
                  <a:extLst>
                    <a:ext uri="{FF2B5EF4-FFF2-40B4-BE49-F238E27FC236}">
                      <a16:creationId xmlns:a16="http://schemas.microsoft.com/office/drawing/2014/main" id="{37C2F289-EB77-F205-DC0C-D88C7DF0FE68}"/>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66" name="Freeform 38">
                  <a:extLst>
                    <a:ext uri="{FF2B5EF4-FFF2-40B4-BE49-F238E27FC236}">
                      <a16:creationId xmlns:a16="http://schemas.microsoft.com/office/drawing/2014/main" id="{9FB80EDC-91B8-931F-2B55-D4CF859FDBE5}"/>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67" name="Freeform 39">
                  <a:extLst>
                    <a:ext uri="{FF2B5EF4-FFF2-40B4-BE49-F238E27FC236}">
                      <a16:creationId xmlns:a16="http://schemas.microsoft.com/office/drawing/2014/main" id="{282611F1-B0B4-7389-6F7A-CDF240AA1542}"/>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68" name="Freeform 40">
                  <a:extLst>
                    <a:ext uri="{FF2B5EF4-FFF2-40B4-BE49-F238E27FC236}">
                      <a16:creationId xmlns:a16="http://schemas.microsoft.com/office/drawing/2014/main" id="{CD6116D9-C276-57A5-384C-08CC52D15C82}"/>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69" name="Freeform 41">
                  <a:extLst>
                    <a:ext uri="{FF2B5EF4-FFF2-40B4-BE49-F238E27FC236}">
                      <a16:creationId xmlns:a16="http://schemas.microsoft.com/office/drawing/2014/main" id="{40CAA99E-57FA-4E21-4975-560BBEBF039E}"/>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70" name="Freeform 42">
                  <a:extLst>
                    <a:ext uri="{FF2B5EF4-FFF2-40B4-BE49-F238E27FC236}">
                      <a16:creationId xmlns:a16="http://schemas.microsoft.com/office/drawing/2014/main" id="{AEBD4FD9-71AA-7B01-FB55-DAE45A3E10A2}"/>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71" name="Freeform 43">
                  <a:extLst>
                    <a:ext uri="{FF2B5EF4-FFF2-40B4-BE49-F238E27FC236}">
                      <a16:creationId xmlns:a16="http://schemas.microsoft.com/office/drawing/2014/main" id="{F0B49AC0-CCA3-6E51-2782-20C617927BFF}"/>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72" name="Freeform 44">
                  <a:extLst>
                    <a:ext uri="{FF2B5EF4-FFF2-40B4-BE49-F238E27FC236}">
                      <a16:creationId xmlns:a16="http://schemas.microsoft.com/office/drawing/2014/main" id="{D9C0E1D6-07A3-327B-435E-B5368F2B48B1}"/>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73" name="Freeform 45">
                  <a:extLst>
                    <a:ext uri="{FF2B5EF4-FFF2-40B4-BE49-F238E27FC236}">
                      <a16:creationId xmlns:a16="http://schemas.microsoft.com/office/drawing/2014/main" id="{BFDE0805-F986-3E14-BEF7-C6815F3E431D}"/>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74" name="Freeform 46">
                  <a:extLst>
                    <a:ext uri="{FF2B5EF4-FFF2-40B4-BE49-F238E27FC236}">
                      <a16:creationId xmlns:a16="http://schemas.microsoft.com/office/drawing/2014/main" id="{D700144E-F6D1-F9E7-70F8-3E3DFB7A9962}"/>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1536" name="文本框 1535">
              <a:extLst>
                <a:ext uri="{FF2B5EF4-FFF2-40B4-BE49-F238E27FC236}">
                  <a16:creationId xmlns:a16="http://schemas.microsoft.com/office/drawing/2014/main" id="{85E1324C-91DB-F572-ACE5-4783D92A20E8}"/>
                </a:ext>
              </a:extLst>
            </p:cNvPr>
            <p:cNvSpPr txBox="1"/>
            <p:nvPr/>
          </p:nvSpPr>
          <p:spPr>
            <a:xfrm>
              <a:off x="1066428" y="1420142"/>
              <a:ext cx="2127639" cy="492443"/>
            </a:xfrm>
            <a:prstGeom prst="rect">
              <a:avLst/>
            </a:prstGeom>
            <a:noFill/>
          </p:spPr>
          <p:txBody>
            <a:bodyPr wrap="square" lIns="0" tIns="0" rIns="0" bIns="0" rtlCol="0">
              <a:noAutofit/>
            </a:bodyPr>
            <a:lstStyle/>
            <a:p>
              <a:pPr algn="ctr"/>
              <a:r>
                <a:rPr lang="zh-CN" altLang="en-US" sz="1600" dirty="0">
                  <a:solidFill>
                    <a:schemeClr val="accent2">
                      <a:lumMod val="75000"/>
                    </a:schemeClr>
                  </a:solidFill>
                  <a:latin typeface="+mj-lt"/>
                  <a:ea typeface="+mj-ea"/>
                </a:rPr>
                <a:t>中国知名项目</a:t>
              </a:r>
              <a:br>
                <a:rPr lang="en-US" altLang="zh-CN" sz="1600" dirty="0">
                  <a:solidFill>
                    <a:schemeClr val="accent2">
                      <a:lumMod val="75000"/>
                    </a:schemeClr>
                  </a:solidFill>
                  <a:latin typeface="+mj-lt"/>
                  <a:ea typeface="+mj-ea"/>
                </a:rPr>
              </a:br>
              <a:r>
                <a:rPr lang="zh-CN" altLang="en-US" sz="1600" dirty="0">
                  <a:solidFill>
                    <a:schemeClr val="accent2">
                      <a:lumMod val="75000"/>
                    </a:schemeClr>
                  </a:solidFill>
                  <a:latin typeface="+mj-lt"/>
                  <a:ea typeface="+mj-ea"/>
                </a:rPr>
                <a:t>课程培训品牌</a:t>
              </a:r>
            </a:p>
          </p:txBody>
        </p:sp>
        <p:grpSp>
          <p:nvGrpSpPr>
            <p:cNvPr id="1537" name="组合 1536">
              <a:extLst>
                <a:ext uri="{FF2B5EF4-FFF2-40B4-BE49-F238E27FC236}">
                  <a16:creationId xmlns:a16="http://schemas.microsoft.com/office/drawing/2014/main" id="{E7D50BF1-E677-66DB-EDAF-9EC4512A9D44}"/>
                </a:ext>
              </a:extLst>
            </p:cNvPr>
            <p:cNvGrpSpPr/>
            <p:nvPr/>
          </p:nvGrpSpPr>
          <p:grpSpPr>
            <a:xfrm>
              <a:off x="867069" y="2012866"/>
              <a:ext cx="2517490" cy="341104"/>
              <a:chOff x="885885" y="2536800"/>
              <a:chExt cx="2517490" cy="341104"/>
            </a:xfrm>
          </p:grpSpPr>
          <p:grpSp>
            <p:nvGrpSpPr>
              <p:cNvPr id="1538" name="组合 1537">
                <a:extLst>
                  <a:ext uri="{FF2B5EF4-FFF2-40B4-BE49-F238E27FC236}">
                    <a16:creationId xmlns:a16="http://schemas.microsoft.com/office/drawing/2014/main" id="{536A4905-ACB1-6041-1EBA-D375B7EF1CE8}"/>
                  </a:ext>
                </a:extLst>
              </p:cNvPr>
              <p:cNvGrpSpPr/>
              <p:nvPr/>
            </p:nvGrpSpPr>
            <p:grpSpPr>
              <a:xfrm>
                <a:off x="2167968" y="2536800"/>
                <a:ext cx="1235407" cy="341104"/>
                <a:chOff x="1592934" y="1557338"/>
                <a:chExt cx="1235407" cy="341104"/>
              </a:xfrm>
            </p:grpSpPr>
            <p:sp>
              <p:nvSpPr>
                <p:cNvPr id="1546" name="任意多边形: 形状 1545">
                  <a:extLst>
                    <a:ext uri="{FF2B5EF4-FFF2-40B4-BE49-F238E27FC236}">
                      <a16:creationId xmlns:a16="http://schemas.microsoft.com/office/drawing/2014/main" id="{C8151442-38A6-0B2F-E9D2-A9D586E6F847}"/>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1547" name="任意多边形: 形状 1546">
                  <a:extLst>
                    <a:ext uri="{FF2B5EF4-FFF2-40B4-BE49-F238E27FC236}">
                      <a16:creationId xmlns:a16="http://schemas.microsoft.com/office/drawing/2014/main" id="{97EA921A-3413-78A4-2E2B-377B17F57245}"/>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1548" name="任意多边形: 形状 1547">
                  <a:extLst>
                    <a:ext uri="{FF2B5EF4-FFF2-40B4-BE49-F238E27FC236}">
                      <a16:creationId xmlns:a16="http://schemas.microsoft.com/office/drawing/2014/main" id="{25EAE876-27A3-F546-B012-CC5324E1C404}"/>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1549" name="任意多边形: 形状 1548">
                  <a:extLst>
                    <a:ext uri="{FF2B5EF4-FFF2-40B4-BE49-F238E27FC236}">
                      <a16:creationId xmlns:a16="http://schemas.microsoft.com/office/drawing/2014/main" id="{E7E5F879-9DE6-B723-BA5B-1ACDFF849454}"/>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1550" name="任意多边形: 形状 1549">
                  <a:extLst>
                    <a:ext uri="{FF2B5EF4-FFF2-40B4-BE49-F238E27FC236}">
                      <a16:creationId xmlns:a16="http://schemas.microsoft.com/office/drawing/2014/main" id="{05ACC839-3198-2A92-8543-75A82EFDA452}"/>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1551" name="任意多边形: 形状 1550">
                  <a:extLst>
                    <a:ext uri="{FF2B5EF4-FFF2-40B4-BE49-F238E27FC236}">
                      <a16:creationId xmlns:a16="http://schemas.microsoft.com/office/drawing/2014/main" id="{001EB0C5-9A3F-889A-DAE3-37160F08FF47}"/>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nvGrpSpPr>
              <p:cNvPr id="1539" name="组合 1538">
                <a:extLst>
                  <a:ext uri="{FF2B5EF4-FFF2-40B4-BE49-F238E27FC236}">
                    <a16:creationId xmlns:a16="http://schemas.microsoft.com/office/drawing/2014/main" id="{B20D85A5-9887-619A-64F9-B8D370AA7EB5}"/>
                  </a:ext>
                </a:extLst>
              </p:cNvPr>
              <p:cNvGrpSpPr/>
              <p:nvPr/>
            </p:nvGrpSpPr>
            <p:grpSpPr>
              <a:xfrm flipH="1">
                <a:off x="885885" y="2536800"/>
                <a:ext cx="1235407" cy="341104"/>
                <a:chOff x="1592934" y="1557338"/>
                <a:chExt cx="1235407" cy="341104"/>
              </a:xfrm>
            </p:grpSpPr>
            <p:sp>
              <p:nvSpPr>
                <p:cNvPr id="1540" name="任意多边形: 形状 1539">
                  <a:extLst>
                    <a:ext uri="{FF2B5EF4-FFF2-40B4-BE49-F238E27FC236}">
                      <a16:creationId xmlns:a16="http://schemas.microsoft.com/office/drawing/2014/main" id="{80998A64-2E93-6BD8-3955-9C8B18177813}"/>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1541" name="任意多边形: 形状 1540">
                  <a:extLst>
                    <a:ext uri="{FF2B5EF4-FFF2-40B4-BE49-F238E27FC236}">
                      <a16:creationId xmlns:a16="http://schemas.microsoft.com/office/drawing/2014/main" id="{F61B7431-8C49-891A-0156-9664E839B179}"/>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1542" name="任意多边形: 形状 1541">
                  <a:extLst>
                    <a:ext uri="{FF2B5EF4-FFF2-40B4-BE49-F238E27FC236}">
                      <a16:creationId xmlns:a16="http://schemas.microsoft.com/office/drawing/2014/main" id="{345C4DFD-A399-4405-7745-D343BA6B3561}"/>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1543" name="任意多边形: 形状 1542">
                  <a:extLst>
                    <a:ext uri="{FF2B5EF4-FFF2-40B4-BE49-F238E27FC236}">
                      <a16:creationId xmlns:a16="http://schemas.microsoft.com/office/drawing/2014/main" id="{B1884F6D-5311-8A1C-9037-66C76FA41DFF}"/>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1544" name="任意多边形: 形状 1543">
                  <a:extLst>
                    <a:ext uri="{FF2B5EF4-FFF2-40B4-BE49-F238E27FC236}">
                      <a16:creationId xmlns:a16="http://schemas.microsoft.com/office/drawing/2014/main" id="{97395ECB-2B6B-4254-A251-E6A136ED1856}"/>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1545" name="任意多边形: 形状 1544">
                  <a:extLst>
                    <a:ext uri="{FF2B5EF4-FFF2-40B4-BE49-F238E27FC236}">
                      <a16:creationId xmlns:a16="http://schemas.microsoft.com/office/drawing/2014/main" id="{4AF7B9FD-A087-7715-D7A4-A216E7A26603}"/>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grpSp>
      <p:grpSp>
        <p:nvGrpSpPr>
          <p:cNvPr id="1596" name="组合 1595">
            <a:extLst>
              <a:ext uri="{FF2B5EF4-FFF2-40B4-BE49-F238E27FC236}">
                <a16:creationId xmlns:a16="http://schemas.microsoft.com/office/drawing/2014/main" id="{D1BC3D42-CEF5-B40E-CF0C-D44325D1A08A}"/>
              </a:ext>
            </a:extLst>
          </p:cNvPr>
          <p:cNvGrpSpPr/>
          <p:nvPr/>
        </p:nvGrpSpPr>
        <p:grpSpPr>
          <a:xfrm>
            <a:off x="837920" y="4767432"/>
            <a:ext cx="2671849" cy="1003995"/>
            <a:chOff x="789890" y="1349975"/>
            <a:chExt cx="2671849" cy="1003995"/>
          </a:xfrm>
        </p:grpSpPr>
        <p:grpSp>
          <p:nvGrpSpPr>
            <p:cNvPr id="1597" name="组合 1596">
              <a:extLst>
                <a:ext uri="{FF2B5EF4-FFF2-40B4-BE49-F238E27FC236}">
                  <a16:creationId xmlns:a16="http://schemas.microsoft.com/office/drawing/2014/main" id="{C243A09B-9C36-30BD-338D-2E3823BE19BF}"/>
                </a:ext>
              </a:extLst>
            </p:cNvPr>
            <p:cNvGrpSpPr/>
            <p:nvPr/>
          </p:nvGrpSpPr>
          <p:grpSpPr>
            <a:xfrm>
              <a:off x="789890" y="1349975"/>
              <a:ext cx="2671849" cy="907707"/>
              <a:chOff x="1115042" y="1830820"/>
              <a:chExt cx="2671849" cy="907707"/>
            </a:xfrm>
            <a:gradFill flip="none" rotWithShape="1">
              <a:gsLst>
                <a:gs pos="0">
                  <a:schemeClr val="accent1">
                    <a:lumMod val="60000"/>
                    <a:lumOff val="40000"/>
                  </a:schemeClr>
                </a:gs>
                <a:gs pos="100000">
                  <a:schemeClr val="accent1"/>
                </a:gs>
              </a:gsLst>
              <a:lin ang="5400000" scaled="1"/>
              <a:tileRect/>
            </a:gradFill>
          </p:grpSpPr>
          <p:grpSp>
            <p:nvGrpSpPr>
              <p:cNvPr id="1614" name="组合 1613">
                <a:extLst>
                  <a:ext uri="{FF2B5EF4-FFF2-40B4-BE49-F238E27FC236}">
                    <a16:creationId xmlns:a16="http://schemas.microsoft.com/office/drawing/2014/main" id="{8450DADF-9E07-1DF6-098F-3D9704E627D5}"/>
                  </a:ext>
                </a:extLst>
              </p:cNvPr>
              <p:cNvGrpSpPr/>
              <p:nvPr/>
            </p:nvGrpSpPr>
            <p:grpSpPr>
              <a:xfrm rot="720000" flipH="1">
                <a:off x="3270882" y="1830820"/>
                <a:ext cx="516009" cy="907707"/>
                <a:chOff x="7910081" y="3664585"/>
                <a:chExt cx="1065125" cy="1873650"/>
              </a:xfrm>
              <a:grpFill/>
            </p:grpSpPr>
            <p:sp>
              <p:nvSpPr>
                <p:cNvPr id="1637" name="Freeform 26">
                  <a:extLst>
                    <a:ext uri="{FF2B5EF4-FFF2-40B4-BE49-F238E27FC236}">
                      <a16:creationId xmlns:a16="http://schemas.microsoft.com/office/drawing/2014/main" id="{B37217A4-7BF5-2FD4-82E3-9520DDC25D62}"/>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38" name="Freeform 27">
                  <a:extLst>
                    <a:ext uri="{FF2B5EF4-FFF2-40B4-BE49-F238E27FC236}">
                      <a16:creationId xmlns:a16="http://schemas.microsoft.com/office/drawing/2014/main" id="{A22167B5-8C52-45F2-1805-8332DBE6D5AF}"/>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39" name="Freeform 28">
                  <a:extLst>
                    <a:ext uri="{FF2B5EF4-FFF2-40B4-BE49-F238E27FC236}">
                      <a16:creationId xmlns:a16="http://schemas.microsoft.com/office/drawing/2014/main" id="{CBFA9D6E-E971-FF0B-26C1-F056ADA1A034}"/>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40" name="Freeform 29">
                  <a:extLst>
                    <a:ext uri="{FF2B5EF4-FFF2-40B4-BE49-F238E27FC236}">
                      <a16:creationId xmlns:a16="http://schemas.microsoft.com/office/drawing/2014/main" id="{549E2D1D-5446-DF78-04FB-07D09496B46D}"/>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41" name="Freeform 30">
                  <a:extLst>
                    <a:ext uri="{FF2B5EF4-FFF2-40B4-BE49-F238E27FC236}">
                      <a16:creationId xmlns:a16="http://schemas.microsoft.com/office/drawing/2014/main" id="{C718AE22-FFEF-A299-0664-4C8EE2F7E209}"/>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42" name="Freeform 31">
                  <a:extLst>
                    <a:ext uri="{FF2B5EF4-FFF2-40B4-BE49-F238E27FC236}">
                      <a16:creationId xmlns:a16="http://schemas.microsoft.com/office/drawing/2014/main" id="{5C373CEE-5B8C-0435-7624-88C02166D28B}"/>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43" name="Freeform 32">
                  <a:extLst>
                    <a:ext uri="{FF2B5EF4-FFF2-40B4-BE49-F238E27FC236}">
                      <a16:creationId xmlns:a16="http://schemas.microsoft.com/office/drawing/2014/main" id="{C0A070D0-C5D5-1ADE-FA93-7F60CE490E4D}"/>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44" name="Freeform 33">
                  <a:extLst>
                    <a:ext uri="{FF2B5EF4-FFF2-40B4-BE49-F238E27FC236}">
                      <a16:creationId xmlns:a16="http://schemas.microsoft.com/office/drawing/2014/main" id="{39291958-EA74-1F98-4683-D39259F5274C}"/>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45" name="Freeform 34">
                  <a:extLst>
                    <a:ext uri="{FF2B5EF4-FFF2-40B4-BE49-F238E27FC236}">
                      <a16:creationId xmlns:a16="http://schemas.microsoft.com/office/drawing/2014/main" id="{A2F4C49D-2DA1-1002-2025-2687245DFCE1}"/>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46" name="Freeform 35">
                  <a:extLst>
                    <a:ext uri="{FF2B5EF4-FFF2-40B4-BE49-F238E27FC236}">
                      <a16:creationId xmlns:a16="http://schemas.microsoft.com/office/drawing/2014/main" id="{3528B99B-FE48-EE82-22C0-ABB4950382A5}"/>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47" name="Freeform 36">
                  <a:extLst>
                    <a:ext uri="{FF2B5EF4-FFF2-40B4-BE49-F238E27FC236}">
                      <a16:creationId xmlns:a16="http://schemas.microsoft.com/office/drawing/2014/main" id="{6381B130-FB1B-D622-E8EA-E48A213E7FD7}"/>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48" name="Freeform 37">
                  <a:extLst>
                    <a:ext uri="{FF2B5EF4-FFF2-40B4-BE49-F238E27FC236}">
                      <a16:creationId xmlns:a16="http://schemas.microsoft.com/office/drawing/2014/main" id="{8F6E6855-6383-A5F1-0F80-55C6ABC7487A}"/>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49" name="Freeform 38">
                  <a:extLst>
                    <a:ext uri="{FF2B5EF4-FFF2-40B4-BE49-F238E27FC236}">
                      <a16:creationId xmlns:a16="http://schemas.microsoft.com/office/drawing/2014/main" id="{3066958A-ADD0-8AB5-1786-1A600FC4E2B7}"/>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50" name="Freeform 39">
                  <a:extLst>
                    <a:ext uri="{FF2B5EF4-FFF2-40B4-BE49-F238E27FC236}">
                      <a16:creationId xmlns:a16="http://schemas.microsoft.com/office/drawing/2014/main" id="{1801FD1B-CDE2-8932-4E1C-2D61D97B71C9}"/>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51" name="Freeform 40">
                  <a:extLst>
                    <a:ext uri="{FF2B5EF4-FFF2-40B4-BE49-F238E27FC236}">
                      <a16:creationId xmlns:a16="http://schemas.microsoft.com/office/drawing/2014/main" id="{99CB0039-6BD9-CC80-67B0-1E3E9E319E8B}"/>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52" name="Freeform 41">
                  <a:extLst>
                    <a:ext uri="{FF2B5EF4-FFF2-40B4-BE49-F238E27FC236}">
                      <a16:creationId xmlns:a16="http://schemas.microsoft.com/office/drawing/2014/main" id="{C0FCFD41-4415-7F18-120C-61656C43DB04}"/>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53" name="Freeform 42">
                  <a:extLst>
                    <a:ext uri="{FF2B5EF4-FFF2-40B4-BE49-F238E27FC236}">
                      <a16:creationId xmlns:a16="http://schemas.microsoft.com/office/drawing/2014/main" id="{BE45E8B0-DEE6-1609-5943-5A1F750DCB23}"/>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54" name="Freeform 43">
                  <a:extLst>
                    <a:ext uri="{FF2B5EF4-FFF2-40B4-BE49-F238E27FC236}">
                      <a16:creationId xmlns:a16="http://schemas.microsoft.com/office/drawing/2014/main" id="{CD8DD7E8-6694-03A4-5CC1-19794A9BEC5A}"/>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55" name="Freeform 44">
                  <a:extLst>
                    <a:ext uri="{FF2B5EF4-FFF2-40B4-BE49-F238E27FC236}">
                      <a16:creationId xmlns:a16="http://schemas.microsoft.com/office/drawing/2014/main" id="{1F654273-2B56-F54B-3C75-79A72F2174F5}"/>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56" name="Freeform 45">
                  <a:extLst>
                    <a:ext uri="{FF2B5EF4-FFF2-40B4-BE49-F238E27FC236}">
                      <a16:creationId xmlns:a16="http://schemas.microsoft.com/office/drawing/2014/main" id="{C7C00BD3-4E1C-9910-0D99-04B6A4312D3B}"/>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57" name="Freeform 46">
                  <a:extLst>
                    <a:ext uri="{FF2B5EF4-FFF2-40B4-BE49-F238E27FC236}">
                      <a16:creationId xmlns:a16="http://schemas.microsoft.com/office/drawing/2014/main" id="{D39F1243-90B6-59FF-9556-FF90D50F2C6E}"/>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1615" name="组合 1614">
                <a:extLst>
                  <a:ext uri="{FF2B5EF4-FFF2-40B4-BE49-F238E27FC236}">
                    <a16:creationId xmlns:a16="http://schemas.microsoft.com/office/drawing/2014/main" id="{D48A1E62-86FA-DF4C-BA13-1D78208702D5}"/>
                  </a:ext>
                </a:extLst>
              </p:cNvPr>
              <p:cNvGrpSpPr/>
              <p:nvPr/>
            </p:nvGrpSpPr>
            <p:grpSpPr>
              <a:xfrm rot="20880000">
                <a:off x="1115042" y="1830822"/>
                <a:ext cx="516008" cy="907704"/>
                <a:chOff x="7910081" y="3664585"/>
                <a:chExt cx="1065125" cy="1873650"/>
              </a:xfrm>
              <a:grpFill/>
            </p:grpSpPr>
            <p:sp>
              <p:nvSpPr>
                <p:cNvPr id="1616" name="Freeform 26">
                  <a:extLst>
                    <a:ext uri="{FF2B5EF4-FFF2-40B4-BE49-F238E27FC236}">
                      <a16:creationId xmlns:a16="http://schemas.microsoft.com/office/drawing/2014/main" id="{834153A0-6464-6522-2DEA-530BA358DCAA}"/>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17" name="Freeform 27">
                  <a:extLst>
                    <a:ext uri="{FF2B5EF4-FFF2-40B4-BE49-F238E27FC236}">
                      <a16:creationId xmlns:a16="http://schemas.microsoft.com/office/drawing/2014/main" id="{B6C576F0-30CB-DF81-ED84-8248BC0184DF}"/>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18" name="Freeform 28">
                  <a:extLst>
                    <a:ext uri="{FF2B5EF4-FFF2-40B4-BE49-F238E27FC236}">
                      <a16:creationId xmlns:a16="http://schemas.microsoft.com/office/drawing/2014/main" id="{9D280C24-F2FC-E042-C942-C2367596566A}"/>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19" name="Freeform 29">
                  <a:extLst>
                    <a:ext uri="{FF2B5EF4-FFF2-40B4-BE49-F238E27FC236}">
                      <a16:creationId xmlns:a16="http://schemas.microsoft.com/office/drawing/2014/main" id="{AE6A7C48-5498-81B5-AD74-7CB4CB2F03E9}"/>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20" name="Freeform 30">
                  <a:extLst>
                    <a:ext uri="{FF2B5EF4-FFF2-40B4-BE49-F238E27FC236}">
                      <a16:creationId xmlns:a16="http://schemas.microsoft.com/office/drawing/2014/main" id="{BD711059-A98E-90FD-FEBD-1C2DF52B9D0E}"/>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21" name="Freeform 31">
                  <a:extLst>
                    <a:ext uri="{FF2B5EF4-FFF2-40B4-BE49-F238E27FC236}">
                      <a16:creationId xmlns:a16="http://schemas.microsoft.com/office/drawing/2014/main" id="{249BABC7-7C29-26D3-52DB-66670E20232F}"/>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22" name="Freeform 32">
                  <a:extLst>
                    <a:ext uri="{FF2B5EF4-FFF2-40B4-BE49-F238E27FC236}">
                      <a16:creationId xmlns:a16="http://schemas.microsoft.com/office/drawing/2014/main" id="{DE00A440-8260-35BC-3420-5389124D80D6}"/>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23" name="Freeform 33">
                  <a:extLst>
                    <a:ext uri="{FF2B5EF4-FFF2-40B4-BE49-F238E27FC236}">
                      <a16:creationId xmlns:a16="http://schemas.microsoft.com/office/drawing/2014/main" id="{694FCDFC-9EA0-692B-00BF-FA9B2036449B}"/>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24" name="Freeform 34">
                  <a:extLst>
                    <a:ext uri="{FF2B5EF4-FFF2-40B4-BE49-F238E27FC236}">
                      <a16:creationId xmlns:a16="http://schemas.microsoft.com/office/drawing/2014/main" id="{FE455680-0EE2-E5C8-E76C-DF4F5938A98E}"/>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25" name="Freeform 35">
                  <a:extLst>
                    <a:ext uri="{FF2B5EF4-FFF2-40B4-BE49-F238E27FC236}">
                      <a16:creationId xmlns:a16="http://schemas.microsoft.com/office/drawing/2014/main" id="{E24E31A3-F249-35B0-4E79-E3132ED8A101}"/>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26" name="Freeform 36">
                  <a:extLst>
                    <a:ext uri="{FF2B5EF4-FFF2-40B4-BE49-F238E27FC236}">
                      <a16:creationId xmlns:a16="http://schemas.microsoft.com/office/drawing/2014/main" id="{3676BB47-BFC0-B460-D626-848B5A7BBD6E}"/>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27" name="Freeform 37">
                  <a:extLst>
                    <a:ext uri="{FF2B5EF4-FFF2-40B4-BE49-F238E27FC236}">
                      <a16:creationId xmlns:a16="http://schemas.microsoft.com/office/drawing/2014/main" id="{D79F8036-8F46-149E-08F8-E731482325FD}"/>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28" name="Freeform 38">
                  <a:extLst>
                    <a:ext uri="{FF2B5EF4-FFF2-40B4-BE49-F238E27FC236}">
                      <a16:creationId xmlns:a16="http://schemas.microsoft.com/office/drawing/2014/main" id="{B29F17F7-7945-849A-7E22-BBA34C2B70EA}"/>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29" name="Freeform 39">
                  <a:extLst>
                    <a:ext uri="{FF2B5EF4-FFF2-40B4-BE49-F238E27FC236}">
                      <a16:creationId xmlns:a16="http://schemas.microsoft.com/office/drawing/2014/main" id="{1D02269D-2725-3729-A9ED-67E916B5DBB4}"/>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30" name="Freeform 40">
                  <a:extLst>
                    <a:ext uri="{FF2B5EF4-FFF2-40B4-BE49-F238E27FC236}">
                      <a16:creationId xmlns:a16="http://schemas.microsoft.com/office/drawing/2014/main" id="{C38A0540-E336-B38B-F904-DD2F08AD19F9}"/>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31" name="Freeform 41">
                  <a:extLst>
                    <a:ext uri="{FF2B5EF4-FFF2-40B4-BE49-F238E27FC236}">
                      <a16:creationId xmlns:a16="http://schemas.microsoft.com/office/drawing/2014/main" id="{36F0AD2C-53FE-050F-E71E-F931A054ECFE}"/>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32" name="Freeform 42">
                  <a:extLst>
                    <a:ext uri="{FF2B5EF4-FFF2-40B4-BE49-F238E27FC236}">
                      <a16:creationId xmlns:a16="http://schemas.microsoft.com/office/drawing/2014/main" id="{8EF042D1-6508-AF1E-B489-A33611029A16}"/>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33" name="Freeform 43">
                  <a:extLst>
                    <a:ext uri="{FF2B5EF4-FFF2-40B4-BE49-F238E27FC236}">
                      <a16:creationId xmlns:a16="http://schemas.microsoft.com/office/drawing/2014/main" id="{1A5373B8-6AE4-63F6-0350-88D60682C9B6}"/>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34" name="Freeform 44">
                  <a:extLst>
                    <a:ext uri="{FF2B5EF4-FFF2-40B4-BE49-F238E27FC236}">
                      <a16:creationId xmlns:a16="http://schemas.microsoft.com/office/drawing/2014/main" id="{BED3EE96-34A0-4851-75F4-153967C7706A}"/>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35" name="Freeform 45">
                  <a:extLst>
                    <a:ext uri="{FF2B5EF4-FFF2-40B4-BE49-F238E27FC236}">
                      <a16:creationId xmlns:a16="http://schemas.microsoft.com/office/drawing/2014/main" id="{CD2BBD5C-786C-DAEE-22F2-7480749447D4}"/>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36" name="Freeform 46">
                  <a:extLst>
                    <a:ext uri="{FF2B5EF4-FFF2-40B4-BE49-F238E27FC236}">
                      <a16:creationId xmlns:a16="http://schemas.microsoft.com/office/drawing/2014/main" id="{25F87F9A-3D68-B40F-21FD-77D1BD3CDBAF}"/>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1598" name="文本框 1597">
              <a:extLst>
                <a:ext uri="{FF2B5EF4-FFF2-40B4-BE49-F238E27FC236}">
                  <a16:creationId xmlns:a16="http://schemas.microsoft.com/office/drawing/2014/main" id="{433D191B-7BDF-ED33-D480-56317B6E5E42}"/>
                </a:ext>
              </a:extLst>
            </p:cNvPr>
            <p:cNvSpPr txBox="1"/>
            <p:nvPr/>
          </p:nvSpPr>
          <p:spPr>
            <a:xfrm>
              <a:off x="1066428" y="1420142"/>
              <a:ext cx="2127639" cy="492443"/>
            </a:xfrm>
            <a:prstGeom prst="rect">
              <a:avLst/>
            </a:prstGeom>
            <a:noFill/>
          </p:spPr>
          <p:txBody>
            <a:bodyPr wrap="square" lIns="0" tIns="0" rIns="0" bIns="0" rtlCol="0">
              <a:noAutofit/>
            </a:bodyPr>
            <a:lstStyle/>
            <a:p>
              <a:pPr algn="ctr"/>
              <a:r>
                <a:rPr lang="zh-CN" altLang="en-US" sz="1600" dirty="0">
                  <a:solidFill>
                    <a:schemeClr val="accent2">
                      <a:lumMod val="75000"/>
                    </a:schemeClr>
                  </a:solidFill>
                  <a:latin typeface="+mj-lt"/>
                  <a:ea typeface="+mj-ea"/>
                </a:rPr>
                <a:t>中国企业管理市场</a:t>
              </a:r>
              <a:br>
                <a:rPr lang="en-US" altLang="zh-CN" sz="1600" dirty="0">
                  <a:solidFill>
                    <a:schemeClr val="accent2">
                      <a:lumMod val="75000"/>
                    </a:schemeClr>
                  </a:solidFill>
                  <a:latin typeface="+mj-lt"/>
                  <a:ea typeface="+mj-ea"/>
                </a:rPr>
              </a:br>
              <a:r>
                <a:rPr lang="zh-CN" altLang="en-US" sz="1600" dirty="0">
                  <a:solidFill>
                    <a:schemeClr val="accent2">
                      <a:lumMod val="75000"/>
                    </a:schemeClr>
                  </a:solidFill>
                  <a:latin typeface="+mj-lt"/>
                  <a:ea typeface="+mj-ea"/>
                </a:rPr>
                <a:t>客户满意第一品牌</a:t>
              </a:r>
            </a:p>
          </p:txBody>
        </p:sp>
        <p:grpSp>
          <p:nvGrpSpPr>
            <p:cNvPr id="1599" name="组合 1598">
              <a:extLst>
                <a:ext uri="{FF2B5EF4-FFF2-40B4-BE49-F238E27FC236}">
                  <a16:creationId xmlns:a16="http://schemas.microsoft.com/office/drawing/2014/main" id="{7833DE6D-AD82-818E-B65D-BE1AB0656D42}"/>
                </a:ext>
              </a:extLst>
            </p:cNvPr>
            <p:cNvGrpSpPr/>
            <p:nvPr/>
          </p:nvGrpSpPr>
          <p:grpSpPr>
            <a:xfrm>
              <a:off x="867069" y="2012866"/>
              <a:ext cx="2517490" cy="341104"/>
              <a:chOff x="885885" y="2536800"/>
              <a:chExt cx="2517490" cy="341104"/>
            </a:xfrm>
          </p:grpSpPr>
          <p:grpSp>
            <p:nvGrpSpPr>
              <p:cNvPr id="1600" name="组合 1599">
                <a:extLst>
                  <a:ext uri="{FF2B5EF4-FFF2-40B4-BE49-F238E27FC236}">
                    <a16:creationId xmlns:a16="http://schemas.microsoft.com/office/drawing/2014/main" id="{D0CA6870-679F-FF89-5993-0267619E7DCD}"/>
                  </a:ext>
                </a:extLst>
              </p:cNvPr>
              <p:cNvGrpSpPr/>
              <p:nvPr/>
            </p:nvGrpSpPr>
            <p:grpSpPr>
              <a:xfrm>
                <a:off x="2167968" y="2536800"/>
                <a:ext cx="1235407" cy="341104"/>
                <a:chOff x="1592934" y="1557338"/>
                <a:chExt cx="1235407" cy="341104"/>
              </a:xfrm>
            </p:grpSpPr>
            <p:sp>
              <p:nvSpPr>
                <p:cNvPr id="1608" name="任意多边形: 形状 1607">
                  <a:extLst>
                    <a:ext uri="{FF2B5EF4-FFF2-40B4-BE49-F238E27FC236}">
                      <a16:creationId xmlns:a16="http://schemas.microsoft.com/office/drawing/2014/main" id="{7A80D843-457C-B87D-B94A-E1509755BC32}"/>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1609" name="任意多边形: 形状 1608">
                  <a:extLst>
                    <a:ext uri="{FF2B5EF4-FFF2-40B4-BE49-F238E27FC236}">
                      <a16:creationId xmlns:a16="http://schemas.microsoft.com/office/drawing/2014/main" id="{8B250BD9-06EB-141C-2C29-B2AF119F8BC2}"/>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1610" name="任意多边形: 形状 1609">
                  <a:extLst>
                    <a:ext uri="{FF2B5EF4-FFF2-40B4-BE49-F238E27FC236}">
                      <a16:creationId xmlns:a16="http://schemas.microsoft.com/office/drawing/2014/main" id="{CFAA558D-6D22-26C1-3305-D66534D55560}"/>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1611" name="任意多边形: 形状 1610">
                  <a:extLst>
                    <a:ext uri="{FF2B5EF4-FFF2-40B4-BE49-F238E27FC236}">
                      <a16:creationId xmlns:a16="http://schemas.microsoft.com/office/drawing/2014/main" id="{177659AF-0F16-3A9F-2D44-17CBA4FD5EDA}"/>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1612" name="任意多边形: 形状 1611">
                  <a:extLst>
                    <a:ext uri="{FF2B5EF4-FFF2-40B4-BE49-F238E27FC236}">
                      <a16:creationId xmlns:a16="http://schemas.microsoft.com/office/drawing/2014/main" id="{6F14F074-CA2E-453B-AF51-155625D4FAC4}"/>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1613" name="任意多边形: 形状 1612">
                  <a:extLst>
                    <a:ext uri="{FF2B5EF4-FFF2-40B4-BE49-F238E27FC236}">
                      <a16:creationId xmlns:a16="http://schemas.microsoft.com/office/drawing/2014/main" id="{00C93C6D-1695-EDEA-5A9A-782FAF2F9F8E}"/>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nvGrpSpPr>
              <p:cNvPr id="1601" name="组合 1600">
                <a:extLst>
                  <a:ext uri="{FF2B5EF4-FFF2-40B4-BE49-F238E27FC236}">
                    <a16:creationId xmlns:a16="http://schemas.microsoft.com/office/drawing/2014/main" id="{EE02827B-56D6-B5DE-BC8C-C96FC433656D}"/>
                  </a:ext>
                </a:extLst>
              </p:cNvPr>
              <p:cNvGrpSpPr/>
              <p:nvPr/>
            </p:nvGrpSpPr>
            <p:grpSpPr>
              <a:xfrm flipH="1">
                <a:off x="885885" y="2536800"/>
                <a:ext cx="1235407" cy="341104"/>
                <a:chOff x="1592934" y="1557338"/>
                <a:chExt cx="1235407" cy="341104"/>
              </a:xfrm>
            </p:grpSpPr>
            <p:sp>
              <p:nvSpPr>
                <p:cNvPr id="1602" name="任意多边形: 形状 1601">
                  <a:extLst>
                    <a:ext uri="{FF2B5EF4-FFF2-40B4-BE49-F238E27FC236}">
                      <a16:creationId xmlns:a16="http://schemas.microsoft.com/office/drawing/2014/main" id="{F20D6887-6668-0540-DA93-46037F2BDFFB}"/>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1603" name="任意多边形: 形状 1602">
                  <a:extLst>
                    <a:ext uri="{FF2B5EF4-FFF2-40B4-BE49-F238E27FC236}">
                      <a16:creationId xmlns:a16="http://schemas.microsoft.com/office/drawing/2014/main" id="{7AFD9213-EDB2-C38A-637E-762A7CA2E61C}"/>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1604" name="任意多边形: 形状 1603">
                  <a:extLst>
                    <a:ext uri="{FF2B5EF4-FFF2-40B4-BE49-F238E27FC236}">
                      <a16:creationId xmlns:a16="http://schemas.microsoft.com/office/drawing/2014/main" id="{E088FC44-FDF5-96E7-B51F-458864D51285}"/>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1605" name="任意多边形: 形状 1604">
                  <a:extLst>
                    <a:ext uri="{FF2B5EF4-FFF2-40B4-BE49-F238E27FC236}">
                      <a16:creationId xmlns:a16="http://schemas.microsoft.com/office/drawing/2014/main" id="{89AECC83-4D4D-C95F-3C84-7C9128D78CD7}"/>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1606" name="任意多边形: 形状 1605">
                  <a:extLst>
                    <a:ext uri="{FF2B5EF4-FFF2-40B4-BE49-F238E27FC236}">
                      <a16:creationId xmlns:a16="http://schemas.microsoft.com/office/drawing/2014/main" id="{B68EFEC6-737C-3F36-B7A7-D3B584B4418D}"/>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1607" name="任意多边形: 形状 1606">
                  <a:extLst>
                    <a:ext uri="{FF2B5EF4-FFF2-40B4-BE49-F238E27FC236}">
                      <a16:creationId xmlns:a16="http://schemas.microsoft.com/office/drawing/2014/main" id="{6719FB6E-33B1-3B5A-F000-D84252A77E41}"/>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grpSp>
      <p:grpSp>
        <p:nvGrpSpPr>
          <p:cNvPr id="1660" name="组合 1659">
            <a:extLst>
              <a:ext uri="{FF2B5EF4-FFF2-40B4-BE49-F238E27FC236}">
                <a16:creationId xmlns:a16="http://schemas.microsoft.com/office/drawing/2014/main" id="{647A038E-C094-CA0E-2D8F-F962BFC3CDE3}"/>
              </a:ext>
            </a:extLst>
          </p:cNvPr>
          <p:cNvGrpSpPr/>
          <p:nvPr/>
        </p:nvGrpSpPr>
        <p:grpSpPr>
          <a:xfrm>
            <a:off x="4696120" y="1359377"/>
            <a:ext cx="2671849" cy="1003995"/>
            <a:chOff x="789890" y="1349975"/>
            <a:chExt cx="2671849" cy="1003995"/>
          </a:xfrm>
        </p:grpSpPr>
        <p:grpSp>
          <p:nvGrpSpPr>
            <p:cNvPr id="1785" name="组合 1784">
              <a:extLst>
                <a:ext uri="{FF2B5EF4-FFF2-40B4-BE49-F238E27FC236}">
                  <a16:creationId xmlns:a16="http://schemas.microsoft.com/office/drawing/2014/main" id="{7C36E0CB-AE79-5F37-0149-2EAC9D2EF1F3}"/>
                </a:ext>
              </a:extLst>
            </p:cNvPr>
            <p:cNvGrpSpPr/>
            <p:nvPr/>
          </p:nvGrpSpPr>
          <p:grpSpPr>
            <a:xfrm>
              <a:off x="789890" y="1349975"/>
              <a:ext cx="2671849" cy="907707"/>
              <a:chOff x="1115042" y="1830820"/>
              <a:chExt cx="2671849" cy="907707"/>
            </a:xfrm>
            <a:gradFill flip="none" rotWithShape="1">
              <a:gsLst>
                <a:gs pos="0">
                  <a:schemeClr val="accent1">
                    <a:lumMod val="60000"/>
                    <a:lumOff val="40000"/>
                  </a:schemeClr>
                </a:gs>
                <a:gs pos="100000">
                  <a:schemeClr val="accent1"/>
                </a:gs>
              </a:gsLst>
              <a:lin ang="5400000" scaled="1"/>
              <a:tileRect/>
            </a:gradFill>
          </p:grpSpPr>
          <p:grpSp>
            <p:nvGrpSpPr>
              <p:cNvPr id="1802" name="组合 1801">
                <a:extLst>
                  <a:ext uri="{FF2B5EF4-FFF2-40B4-BE49-F238E27FC236}">
                    <a16:creationId xmlns:a16="http://schemas.microsoft.com/office/drawing/2014/main" id="{B9981DDA-61E4-F686-5D43-E87D10BF3CBE}"/>
                  </a:ext>
                </a:extLst>
              </p:cNvPr>
              <p:cNvGrpSpPr/>
              <p:nvPr/>
            </p:nvGrpSpPr>
            <p:grpSpPr>
              <a:xfrm rot="720000" flipH="1">
                <a:off x="3270882" y="1830820"/>
                <a:ext cx="516009" cy="907707"/>
                <a:chOff x="7910081" y="3664585"/>
                <a:chExt cx="1065125" cy="1873650"/>
              </a:xfrm>
              <a:grpFill/>
            </p:grpSpPr>
            <p:sp>
              <p:nvSpPr>
                <p:cNvPr id="1825" name="Freeform 26">
                  <a:extLst>
                    <a:ext uri="{FF2B5EF4-FFF2-40B4-BE49-F238E27FC236}">
                      <a16:creationId xmlns:a16="http://schemas.microsoft.com/office/drawing/2014/main" id="{E28664FA-103A-197E-6214-54497FCCE612}"/>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26" name="Freeform 27">
                  <a:extLst>
                    <a:ext uri="{FF2B5EF4-FFF2-40B4-BE49-F238E27FC236}">
                      <a16:creationId xmlns:a16="http://schemas.microsoft.com/office/drawing/2014/main" id="{F09FE3B5-0A73-2B10-418B-3A33D28D6D44}"/>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27" name="Freeform 28">
                  <a:extLst>
                    <a:ext uri="{FF2B5EF4-FFF2-40B4-BE49-F238E27FC236}">
                      <a16:creationId xmlns:a16="http://schemas.microsoft.com/office/drawing/2014/main" id="{9DB940DF-A649-C0AA-A4A4-AB5000FEF1F2}"/>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28" name="Freeform 29">
                  <a:extLst>
                    <a:ext uri="{FF2B5EF4-FFF2-40B4-BE49-F238E27FC236}">
                      <a16:creationId xmlns:a16="http://schemas.microsoft.com/office/drawing/2014/main" id="{A3B24258-7109-20D6-82CB-6B5239A0274F}"/>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29" name="Freeform 30">
                  <a:extLst>
                    <a:ext uri="{FF2B5EF4-FFF2-40B4-BE49-F238E27FC236}">
                      <a16:creationId xmlns:a16="http://schemas.microsoft.com/office/drawing/2014/main" id="{4EB71135-6BEF-F679-0428-6293EDEB26F6}"/>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30" name="Freeform 31">
                  <a:extLst>
                    <a:ext uri="{FF2B5EF4-FFF2-40B4-BE49-F238E27FC236}">
                      <a16:creationId xmlns:a16="http://schemas.microsoft.com/office/drawing/2014/main" id="{F7165D68-0A1E-66D8-8202-3D78494E7B41}"/>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31" name="Freeform 32">
                  <a:extLst>
                    <a:ext uri="{FF2B5EF4-FFF2-40B4-BE49-F238E27FC236}">
                      <a16:creationId xmlns:a16="http://schemas.microsoft.com/office/drawing/2014/main" id="{6E817070-3FD6-EF3F-A012-E80B3475307B}"/>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32" name="Freeform 33">
                  <a:extLst>
                    <a:ext uri="{FF2B5EF4-FFF2-40B4-BE49-F238E27FC236}">
                      <a16:creationId xmlns:a16="http://schemas.microsoft.com/office/drawing/2014/main" id="{9934F7B7-5C18-C14E-441C-1F9DEFF4C32E}"/>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33" name="Freeform 34">
                  <a:extLst>
                    <a:ext uri="{FF2B5EF4-FFF2-40B4-BE49-F238E27FC236}">
                      <a16:creationId xmlns:a16="http://schemas.microsoft.com/office/drawing/2014/main" id="{ABDFB52D-4E08-F24D-F218-6DD0D6445221}"/>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34" name="Freeform 35">
                  <a:extLst>
                    <a:ext uri="{FF2B5EF4-FFF2-40B4-BE49-F238E27FC236}">
                      <a16:creationId xmlns:a16="http://schemas.microsoft.com/office/drawing/2014/main" id="{E8C307BD-2685-E4D4-00B1-CBE854572599}"/>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35" name="Freeform 36">
                  <a:extLst>
                    <a:ext uri="{FF2B5EF4-FFF2-40B4-BE49-F238E27FC236}">
                      <a16:creationId xmlns:a16="http://schemas.microsoft.com/office/drawing/2014/main" id="{A7F877DA-3622-7522-39D2-0527F9C8A7D9}"/>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36" name="Freeform 37">
                  <a:extLst>
                    <a:ext uri="{FF2B5EF4-FFF2-40B4-BE49-F238E27FC236}">
                      <a16:creationId xmlns:a16="http://schemas.microsoft.com/office/drawing/2014/main" id="{66D1A074-1935-3E19-E172-B751537BEA7C}"/>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37" name="Freeform 38">
                  <a:extLst>
                    <a:ext uri="{FF2B5EF4-FFF2-40B4-BE49-F238E27FC236}">
                      <a16:creationId xmlns:a16="http://schemas.microsoft.com/office/drawing/2014/main" id="{B00F6614-C146-739A-BC91-ED3B6D1C39E9}"/>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38" name="Freeform 39">
                  <a:extLst>
                    <a:ext uri="{FF2B5EF4-FFF2-40B4-BE49-F238E27FC236}">
                      <a16:creationId xmlns:a16="http://schemas.microsoft.com/office/drawing/2014/main" id="{0D9303D9-210D-D9AF-290C-CA188498B5C8}"/>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39" name="Freeform 40">
                  <a:extLst>
                    <a:ext uri="{FF2B5EF4-FFF2-40B4-BE49-F238E27FC236}">
                      <a16:creationId xmlns:a16="http://schemas.microsoft.com/office/drawing/2014/main" id="{87C86A2F-DDEC-3F9A-D9F6-982AF00B7B0B}"/>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40" name="Freeform 41">
                  <a:extLst>
                    <a:ext uri="{FF2B5EF4-FFF2-40B4-BE49-F238E27FC236}">
                      <a16:creationId xmlns:a16="http://schemas.microsoft.com/office/drawing/2014/main" id="{BDCF40FD-F9EF-C954-EFCB-25F2F41939FC}"/>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41" name="Freeform 42">
                  <a:extLst>
                    <a:ext uri="{FF2B5EF4-FFF2-40B4-BE49-F238E27FC236}">
                      <a16:creationId xmlns:a16="http://schemas.microsoft.com/office/drawing/2014/main" id="{500001A7-17E1-4877-02BD-F94FEEE540B6}"/>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42" name="Freeform 43">
                  <a:extLst>
                    <a:ext uri="{FF2B5EF4-FFF2-40B4-BE49-F238E27FC236}">
                      <a16:creationId xmlns:a16="http://schemas.microsoft.com/office/drawing/2014/main" id="{0695FF78-F9AC-0A7F-0B82-26B9DA72D050}"/>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43" name="Freeform 44">
                  <a:extLst>
                    <a:ext uri="{FF2B5EF4-FFF2-40B4-BE49-F238E27FC236}">
                      <a16:creationId xmlns:a16="http://schemas.microsoft.com/office/drawing/2014/main" id="{354AD4DB-EEFE-E7EE-9D26-A552D0F32B21}"/>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44" name="Freeform 45">
                  <a:extLst>
                    <a:ext uri="{FF2B5EF4-FFF2-40B4-BE49-F238E27FC236}">
                      <a16:creationId xmlns:a16="http://schemas.microsoft.com/office/drawing/2014/main" id="{FC209753-7A9C-291A-16D0-210CE0FC3783}"/>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45" name="Freeform 46">
                  <a:extLst>
                    <a:ext uri="{FF2B5EF4-FFF2-40B4-BE49-F238E27FC236}">
                      <a16:creationId xmlns:a16="http://schemas.microsoft.com/office/drawing/2014/main" id="{4DE7D117-FA85-83D6-8E53-DE45C68AA596}"/>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1803" name="组合 1802">
                <a:extLst>
                  <a:ext uri="{FF2B5EF4-FFF2-40B4-BE49-F238E27FC236}">
                    <a16:creationId xmlns:a16="http://schemas.microsoft.com/office/drawing/2014/main" id="{8D9E34A3-8D05-93E4-7AA0-5AD6C11DA921}"/>
                  </a:ext>
                </a:extLst>
              </p:cNvPr>
              <p:cNvGrpSpPr/>
              <p:nvPr/>
            </p:nvGrpSpPr>
            <p:grpSpPr>
              <a:xfrm rot="20880000">
                <a:off x="1115042" y="1830822"/>
                <a:ext cx="516008" cy="907704"/>
                <a:chOff x="7910081" y="3664585"/>
                <a:chExt cx="1065125" cy="1873650"/>
              </a:xfrm>
              <a:grpFill/>
            </p:grpSpPr>
            <p:sp>
              <p:nvSpPr>
                <p:cNvPr id="1804" name="Freeform 26">
                  <a:extLst>
                    <a:ext uri="{FF2B5EF4-FFF2-40B4-BE49-F238E27FC236}">
                      <a16:creationId xmlns:a16="http://schemas.microsoft.com/office/drawing/2014/main" id="{337AB17B-3BE1-6320-0543-33FEACCDFAC1}"/>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05" name="Freeform 27">
                  <a:extLst>
                    <a:ext uri="{FF2B5EF4-FFF2-40B4-BE49-F238E27FC236}">
                      <a16:creationId xmlns:a16="http://schemas.microsoft.com/office/drawing/2014/main" id="{F235468F-F4EB-A006-7D87-8498872ED740}"/>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06" name="Freeform 28">
                  <a:extLst>
                    <a:ext uri="{FF2B5EF4-FFF2-40B4-BE49-F238E27FC236}">
                      <a16:creationId xmlns:a16="http://schemas.microsoft.com/office/drawing/2014/main" id="{C4016CC2-CB34-166C-0897-8B9733C3E2A9}"/>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07" name="Freeform 29">
                  <a:extLst>
                    <a:ext uri="{FF2B5EF4-FFF2-40B4-BE49-F238E27FC236}">
                      <a16:creationId xmlns:a16="http://schemas.microsoft.com/office/drawing/2014/main" id="{FA26C410-2B29-8B82-333A-4BB61300D308}"/>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08" name="Freeform 30">
                  <a:extLst>
                    <a:ext uri="{FF2B5EF4-FFF2-40B4-BE49-F238E27FC236}">
                      <a16:creationId xmlns:a16="http://schemas.microsoft.com/office/drawing/2014/main" id="{0F0E9211-1929-43BB-67E6-1E18CBADD387}"/>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09" name="Freeform 31">
                  <a:extLst>
                    <a:ext uri="{FF2B5EF4-FFF2-40B4-BE49-F238E27FC236}">
                      <a16:creationId xmlns:a16="http://schemas.microsoft.com/office/drawing/2014/main" id="{AECF6642-DBE5-4540-63C0-EBDDC7AA2DFA}"/>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10" name="Freeform 32">
                  <a:extLst>
                    <a:ext uri="{FF2B5EF4-FFF2-40B4-BE49-F238E27FC236}">
                      <a16:creationId xmlns:a16="http://schemas.microsoft.com/office/drawing/2014/main" id="{7DD511FD-C302-9E6F-5EC5-AFAB0796486F}"/>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11" name="Freeform 33">
                  <a:extLst>
                    <a:ext uri="{FF2B5EF4-FFF2-40B4-BE49-F238E27FC236}">
                      <a16:creationId xmlns:a16="http://schemas.microsoft.com/office/drawing/2014/main" id="{9A2ADDAA-A0AE-4461-422F-4273F0C2E93D}"/>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12" name="Freeform 34">
                  <a:extLst>
                    <a:ext uri="{FF2B5EF4-FFF2-40B4-BE49-F238E27FC236}">
                      <a16:creationId xmlns:a16="http://schemas.microsoft.com/office/drawing/2014/main" id="{85C02025-6A94-9B0D-17E3-47E7A6A7904D}"/>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13" name="Freeform 35">
                  <a:extLst>
                    <a:ext uri="{FF2B5EF4-FFF2-40B4-BE49-F238E27FC236}">
                      <a16:creationId xmlns:a16="http://schemas.microsoft.com/office/drawing/2014/main" id="{259FE642-10AB-D449-F69F-CD3455569D00}"/>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14" name="Freeform 36">
                  <a:extLst>
                    <a:ext uri="{FF2B5EF4-FFF2-40B4-BE49-F238E27FC236}">
                      <a16:creationId xmlns:a16="http://schemas.microsoft.com/office/drawing/2014/main" id="{B5F531A7-5707-7B77-8A2F-FB6EFE877206}"/>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15" name="Freeform 37">
                  <a:extLst>
                    <a:ext uri="{FF2B5EF4-FFF2-40B4-BE49-F238E27FC236}">
                      <a16:creationId xmlns:a16="http://schemas.microsoft.com/office/drawing/2014/main" id="{F4F00257-0D8E-65D7-E17B-AB34FE392C32}"/>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16" name="Freeform 38">
                  <a:extLst>
                    <a:ext uri="{FF2B5EF4-FFF2-40B4-BE49-F238E27FC236}">
                      <a16:creationId xmlns:a16="http://schemas.microsoft.com/office/drawing/2014/main" id="{8D9CB833-290A-EA3E-AFB5-4601570BBCCD}"/>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17" name="Freeform 39">
                  <a:extLst>
                    <a:ext uri="{FF2B5EF4-FFF2-40B4-BE49-F238E27FC236}">
                      <a16:creationId xmlns:a16="http://schemas.microsoft.com/office/drawing/2014/main" id="{D4B974A2-B96A-2605-3FB2-4AC66103A4E5}"/>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18" name="Freeform 40">
                  <a:extLst>
                    <a:ext uri="{FF2B5EF4-FFF2-40B4-BE49-F238E27FC236}">
                      <a16:creationId xmlns:a16="http://schemas.microsoft.com/office/drawing/2014/main" id="{7C1787D6-9C64-FCF5-AC49-6FC9DA65443F}"/>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19" name="Freeform 41">
                  <a:extLst>
                    <a:ext uri="{FF2B5EF4-FFF2-40B4-BE49-F238E27FC236}">
                      <a16:creationId xmlns:a16="http://schemas.microsoft.com/office/drawing/2014/main" id="{E2C58696-E1F8-E989-5053-CC87BD0B4BA0}"/>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20" name="Freeform 42">
                  <a:extLst>
                    <a:ext uri="{FF2B5EF4-FFF2-40B4-BE49-F238E27FC236}">
                      <a16:creationId xmlns:a16="http://schemas.microsoft.com/office/drawing/2014/main" id="{7A800BC8-FB8F-CEE1-5EC9-0B82257A3C1A}"/>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21" name="Freeform 43">
                  <a:extLst>
                    <a:ext uri="{FF2B5EF4-FFF2-40B4-BE49-F238E27FC236}">
                      <a16:creationId xmlns:a16="http://schemas.microsoft.com/office/drawing/2014/main" id="{612F6777-58CD-E4F4-2C8C-E61CF3BF7FF0}"/>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22" name="Freeform 44">
                  <a:extLst>
                    <a:ext uri="{FF2B5EF4-FFF2-40B4-BE49-F238E27FC236}">
                      <a16:creationId xmlns:a16="http://schemas.microsoft.com/office/drawing/2014/main" id="{006ADE81-32AA-F604-0608-E5E3CDB336CD}"/>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23" name="Freeform 45">
                  <a:extLst>
                    <a:ext uri="{FF2B5EF4-FFF2-40B4-BE49-F238E27FC236}">
                      <a16:creationId xmlns:a16="http://schemas.microsoft.com/office/drawing/2014/main" id="{C0BA17FC-4F7A-24D4-3F8E-D62C1FBB151B}"/>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824" name="Freeform 46">
                  <a:extLst>
                    <a:ext uri="{FF2B5EF4-FFF2-40B4-BE49-F238E27FC236}">
                      <a16:creationId xmlns:a16="http://schemas.microsoft.com/office/drawing/2014/main" id="{284795C9-EBF2-48F9-4F7E-06011CAA10EB}"/>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1786" name="文本框 1785">
              <a:extLst>
                <a:ext uri="{FF2B5EF4-FFF2-40B4-BE49-F238E27FC236}">
                  <a16:creationId xmlns:a16="http://schemas.microsoft.com/office/drawing/2014/main" id="{D0C6B878-2375-DDCE-9C56-6EA82DD13EA4}"/>
                </a:ext>
              </a:extLst>
            </p:cNvPr>
            <p:cNvSpPr txBox="1"/>
            <p:nvPr/>
          </p:nvSpPr>
          <p:spPr>
            <a:xfrm>
              <a:off x="1066428" y="1420142"/>
              <a:ext cx="2127639" cy="492443"/>
            </a:xfrm>
            <a:prstGeom prst="rect">
              <a:avLst/>
            </a:prstGeom>
            <a:noFill/>
          </p:spPr>
          <p:txBody>
            <a:bodyPr wrap="square" lIns="0" tIns="0" rIns="0" bIns="0" rtlCol="0">
              <a:noAutofit/>
            </a:bodyPr>
            <a:lstStyle/>
            <a:p>
              <a:pPr algn="ctr"/>
              <a:r>
                <a:rPr lang="zh-CN" altLang="en-US" sz="1600" dirty="0">
                  <a:solidFill>
                    <a:schemeClr val="accent2">
                      <a:lumMod val="75000"/>
                    </a:schemeClr>
                  </a:solidFill>
                  <a:latin typeface="+mj-lt"/>
                  <a:ea typeface="+mj-ea"/>
                </a:rPr>
                <a:t>产品创意创新</a:t>
              </a:r>
              <a:br>
                <a:rPr lang="en-US" altLang="zh-CN" sz="1600" dirty="0">
                  <a:solidFill>
                    <a:schemeClr val="accent2">
                      <a:lumMod val="75000"/>
                    </a:schemeClr>
                  </a:solidFill>
                  <a:latin typeface="+mj-lt"/>
                  <a:ea typeface="+mj-ea"/>
                </a:rPr>
              </a:br>
              <a:r>
                <a:rPr lang="zh-CN" altLang="en-US" sz="1600" dirty="0">
                  <a:solidFill>
                    <a:schemeClr val="accent2">
                      <a:lumMod val="75000"/>
                    </a:schemeClr>
                  </a:solidFill>
                  <a:latin typeface="+mj-lt"/>
                  <a:ea typeface="+mj-ea"/>
                </a:rPr>
                <a:t>领袖奖</a:t>
              </a:r>
            </a:p>
          </p:txBody>
        </p:sp>
        <p:grpSp>
          <p:nvGrpSpPr>
            <p:cNvPr id="1787" name="组合 1786">
              <a:extLst>
                <a:ext uri="{FF2B5EF4-FFF2-40B4-BE49-F238E27FC236}">
                  <a16:creationId xmlns:a16="http://schemas.microsoft.com/office/drawing/2014/main" id="{2917EA7F-77E4-3EE4-45AA-8B5B55062C6B}"/>
                </a:ext>
              </a:extLst>
            </p:cNvPr>
            <p:cNvGrpSpPr/>
            <p:nvPr/>
          </p:nvGrpSpPr>
          <p:grpSpPr>
            <a:xfrm>
              <a:off x="867069" y="2012866"/>
              <a:ext cx="2517490" cy="341104"/>
              <a:chOff x="885885" y="2536800"/>
              <a:chExt cx="2517490" cy="341104"/>
            </a:xfrm>
          </p:grpSpPr>
          <p:grpSp>
            <p:nvGrpSpPr>
              <p:cNvPr id="1788" name="组合 1787">
                <a:extLst>
                  <a:ext uri="{FF2B5EF4-FFF2-40B4-BE49-F238E27FC236}">
                    <a16:creationId xmlns:a16="http://schemas.microsoft.com/office/drawing/2014/main" id="{F9518932-C9AE-7DAF-9FAB-E85899D578F0}"/>
                  </a:ext>
                </a:extLst>
              </p:cNvPr>
              <p:cNvGrpSpPr/>
              <p:nvPr/>
            </p:nvGrpSpPr>
            <p:grpSpPr>
              <a:xfrm>
                <a:off x="2167968" y="2536800"/>
                <a:ext cx="1235407" cy="341104"/>
                <a:chOff x="1592934" y="1557338"/>
                <a:chExt cx="1235407" cy="341104"/>
              </a:xfrm>
            </p:grpSpPr>
            <p:sp>
              <p:nvSpPr>
                <p:cNvPr id="1796" name="任意多边形: 形状 1795">
                  <a:extLst>
                    <a:ext uri="{FF2B5EF4-FFF2-40B4-BE49-F238E27FC236}">
                      <a16:creationId xmlns:a16="http://schemas.microsoft.com/office/drawing/2014/main" id="{23C987B6-021F-536D-E058-6AD04F2EDA6D}"/>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1797" name="任意多边形: 形状 1796">
                  <a:extLst>
                    <a:ext uri="{FF2B5EF4-FFF2-40B4-BE49-F238E27FC236}">
                      <a16:creationId xmlns:a16="http://schemas.microsoft.com/office/drawing/2014/main" id="{59345875-F040-1879-9D81-60CAEB78CEA4}"/>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1798" name="任意多边形: 形状 1797">
                  <a:extLst>
                    <a:ext uri="{FF2B5EF4-FFF2-40B4-BE49-F238E27FC236}">
                      <a16:creationId xmlns:a16="http://schemas.microsoft.com/office/drawing/2014/main" id="{E865C730-381F-C6C9-19FE-8E7B94BFA3B9}"/>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1799" name="任意多边形: 形状 1798">
                  <a:extLst>
                    <a:ext uri="{FF2B5EF4-FFF2-40B4-BE49-F238E27FC236}">
                      <a16:creationId xmlns:a16="http://schemas.microsoft.com/office/drawing/2014/main" id="{831926C1-7A07-9302-49ED-E135F011129D}"/>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1800" name="任意多边形: 形状 1799">
                  <a:extLst>
                    <a:ext uri="{FF2B5EF4-FFF2-40B4-BE49-F238E27FC236}">
                      <a16:creationId xmlns:a16="http://schemas.microsoft.com/office/drawing/2014/main" id="{335560E2-1758-9342-5A13-0D96BB87E3E6}"/>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1801" name="任意多边形: 形状 1800">
                  <a:extLst>
                    <a:ext uri="{FF2B5EF4-FFF2-40B4-BE49-F238E27FC236}">
                      <a16:creationId xmlns:a16="http://schemas.microsoft.com/office/drawing/2014/main" id="{59353CA9-06C3-79ED-0A52-B893CD1045EB}"/>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nvGrpSpPr>
              <p:cNvPr id="1789" name="组合 1788">
                <a:extLst>
                  <a:ext uri="{FF2B5EF4-FFF2-40B4-BE49-F238E27FC236}">
                    <a16:creationId xmlns:a16="http://schemas.microsoft.com/office/drawing/2014/main" id="{7AE0A488-4FEE-4010-39F5-8E71631B471B}"/>
                  </a:ext>
                </a:extLst>
              </p:cNvPr>
              <p:cNvGrpSpPr/>
              <p:nvPr/>
            </p:nvGrpSpPr>
            <p:grpSpPr>
              <a:xfrm flipH="1">
                <a:off x="885885" y="2536800"/>
                <a:ext cx="1235407" cy="341104"/>
                <a:chOff x="1592934" y="1557338"/>
                <a:chExt cx="1235407" cy="341104"/>
              </a:xfrm>
            </p:grpSpPr>
            <p:sp>
              <p:nvSpPr>
                <p:cNvPr id="1790" name="任意多边形: 形状 1789">
                  <a:extLst>
                    <a:ext uri="{FF2B5EF4-FFF2-40B4-BE49-F238E27FC236}">
                      <a16:creationId xmlns:a16="http://schemas.microsoft.com/office/drawing/2014/main" id="{94AE4C04-4A34-4917-0578-87336FE241F2}"/>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1791" name="任意多边形: 形状 1790">
                  <a:extLst>
                    <a:ext uri="{FF2B5EF4-FFF2-40B4-BE49-F238E27FC236}">
                      <a16:creationId xmlns:a16="http://schemas.microsoft.com/office/drawing/2014/main" id="{A51AD636-729B-40E8-CE25-86B0B9376F62}"/>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1792" name="任意多边形: 形状 1791">
                  <a:extLst>
                    <a:ext uri="{FF2B5EF4-FFF2-40B4-BE49-F238E27FC236}">
                      <a16:creationId xmlns:a16="http://schemas.microsoft.com/office/drawing/2014/main" id="{653988A3-38A3-824C-89BD-D67B2DFBE64B}"/>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1793" name="任意多边形: 形状 1792">
                  <a:extLst>
                    <a:ext uri="{FF2B5EF4-FFF2-40B4-BE49-F238E27FC236}">
                      <a16:creationId xmlns:a16="http://schemas.microsoft.com/office/drawing/2014/main" id="{12AA47F1-7929-9B56-5D4B-B47C8B0C758F}"/>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1794" name="任意多边形: 形状 1793">
                  <a:extLst>
                    <a:ext uri="{FF2B5EF4-FFF2-40B4-BE49-F238E27FC236}">
                      <a16:creationId xmlns:a16="http://schemas.microsoft.com/office/drawing/2014/main" id="{D965AF34-B226-3393-50D3-3A6CBA768451}"/>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1795" name="任意多边形: 形状 1794">
                  <a:extLst>
                    <a:ext uri="{FF2B5EF4-FFF2-40B4-BE49-F238E27FC236}">
                      <a16:creationId xmlns:a16="http://schemas.microsoft.com/office/drawing/2014/main" id="{A6CD2ECD-F568-2191-4EEF-F2EA9B641783}"/>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grpSp>
      <p:grpSp>
        <p:nvGrpSpPr>
          <p:cNvPr id="1661" name="组合 1660">
            <a:extLst>
              <a:ext uri="{FF2B5EF4-FFF2-40B4-BE49-F238E27FC236}">
                <a16:creationId xmlns:a16="http://schemas.microsoft.com/office/drawing/2014/main" id="{229D55C7-98AE-E7B9-4E38-13B8AD108774}"/>
              </a:ext>
            </a:extLst>
          </p:cNvPr>
          <p:cNvGrpSpPr/>
          <p:nvPr/>
        </p:nvGrpSpPr>
        <p:grpSpPr>
          <a:xfrm>
            <a:off x="4696120" y="3063404"/>
            <a:ext cx="2671849" cy="1003995"/>
            <a:chOff x="789890" y="1349975"/>
            <a:chExt cx="2671849" cy="1003995"/>
          </a:xfrm>
        </p:grpSpPr>
        <p:grpSp>
          <p:nvGrpSpPr>
            <p:cNvPr id="1724" name="组合 1723">
              <a:extLst>
                <a:ext uri="{FF2B5EF4-FFF2-40B4-BE49-F238E27FC236}">
                  <a16:creationId xmlns:a16="http://schemas.microsoft.com/office/drawing/2014/main" id="{8D84D2DB-F9C1-E59D-48C1-64B7335329E4}"/>
                </a:ext>
              </a:extLst>
            </p:cNvPr>
            <p:cNvGrpSpPr/>
            <p:nvPr/>
          </p:nvGrpSpPr>
          <p:grpSpPr>
            <a:xfrm>
              <a:off x="789890" y="1349975"/>
              <a:ext cx="2671849" cy="907707"/>
              <a:chOff x="1115042" y="1830820"/>
              <a:chExt cx="2671849" cy="907707"/>
            </a:xfrm>
            <a:gradFill flip="none" rotWithShape="1">
              <a:gsLst>
                <a:gs pos="0">
                  <a:schemeClr val="accent1">
                    <a:lumMod val="60000"/>
                    <a:lumOff val="40000"/>
                  </a:schemeClr>
                </a:gs>
                <a:gs pos="100000">
                  <a:schemeClr val="accent1"/>
                </a:gs>
              </a:gsLst>
              <a:lin ang="5400000" scaled="1"/>
              <a:tileRect/>
            </a:gradFill>
          </p:grpSpPr>
          <p:grpSp>
            <p:nvGrpSpPr>
              <p:cNvPr id="1741" name="组合 1740">
                <a:extLst>
                  <a:ext uri="{FF2B5EF4-FFF2-40B4-BE49-F238E27FC236}">
                    <a16:creationId xmlns:a16="http://schemas.microsoft.com/office/drawing/2014/main" id="{EF0E5D77-6337-2BF7-A2D1-2C49C0077304}"/>
                  </a:ext>
                </a:extLst>
              </p:cNvPr>
              <p:cNvGrpSpPr/>
              <p:nvPr/>
            </p:nvGrpSpPr>
            <p:grpSpPr>
              <a:xfrm rot="720000" flipH="1">
                <a:off x="3270882" y="1830820"/>
                <a:ext cx="516009" cy="907707"/>
                <a:chOff x="7910081" y="3664585"/>
                <a:chExt cx="1065125" cy="1873650"/>
              </a:xfrm>
              <a:grpFill/>
            </p:grpSpPr>
            <p:sp>
              <p:nvSpPr>
                <p:cNvPr id="1764" name="Freeform 26">
                  <a:extLst>
                    <a:ext uri="{FF2B5EF4-FFF2-40B4-BE49-F238E27FC236}">
                      <a16:creationId xmlns:a16="http://schemas.microsoft.com/office/drawing/2014/main" id="{A4DD685F-FB42-DE92-3C6F-D21A4624BBA5}"/>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65" name="Freeform 27">
                  <a:extLst>
                    <a:ext uri="{FF2B5EF4-FFF2-40B4-BE49-F238E27FC236}">
                      <a16:creationId xmlns:a16="http://schemas.microsoft.com/office/drawing/2014/main" id="{8A25321A-AF0A-7B2E-0428-7C067CD92337}"/>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66" name="Freeform 28">
                  <a:extLst>
                    <a:ext uri="{FF2B5EF4-FFF2-40B4-BE49-F238E27FC236}">
                      <a16:creationId xmlns:a16="http://schemas.microsoft.com/office/drawing/2014/main" id="{6A2365CE-F582-3381-ECCA-F96F0820C538}"/>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67" name="Freeform 29">
                  <a:extLst>
                    <a:ext uri="{FF2B5EF4-FFF2-40B4-BE49-F238E27FC236}">
                      <a16:creationId xmlns:a16="http://schemas.microsoft.com/office/drawing/2014/main" id="{4E03F504-AD24-9E50-43DC-BDF768F298B0}"/>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68" name="Freeform 30">
                  <a:extLst>
                    <a:ext uri="{FF2B5EF4-FFF2-40B4-BE49-F238E27FC236}">
                      <a16:creationId xmlns:a16="http://schemas.microsoft.com/office/drawing/2014/main" id="{D0150CE1-F0D5-3521-011C-663F302BC547}"/>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69" name="Freeform 31">
                  <a:extLst>
                    <a:ext uri="{FF2B5EF4-FFF2-40B4-BE49-F238E27FC236}">
                      <a16:creationId xmlns:a16="http://schemas.microsoft.com/office/drawing/2014/main" id="{C7DAECA5-11A8-38B4-A3ED-AD074BEAD90D}"/>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70" name="Freeform 32">
                  <a:extLst>
                    <a:ext uri="{FF2B5EF4-FFF2-40B4-BE49-F238E27FC236}">
                      <a16:creationId xmlns:a16="http://schemas.microsoft.com/office/drawing/2014/main" id="{6FFA3099-38D1-7E13-B19A-86A4834F98DA}"/>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71" name="Freeform 33">
                  <a:extLst>
                    <a:ext uri="{FF2B5EF4-FFF2-40B4-BE49-F238E27FC236}">
                      <a16:creationId xmlns:a16="http://schemas.microsoft.com/office/drawing/2014/main" id="{1E3CC010-BD94-BC5F-B41A-29BC2504A15B}"/>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72" name="Freeform 34">
                  <a:extLst>
                    <a:ext uri="{FF2B5EF4-FFF2-40B4-BE49-F238E27FC236}">
                      <a16:creationId xmlns:a16="http://schemas.microsoft.com/office/drawing/2014/main" id="{112157A0-47CE-002F-F2E4-C9BF2C5FCD5A}"/>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73" name="Freeform 35">
                  <a:extLst>
                    <a:ext uri="{FF2B5EF4-FFF2-40B4-BE49-F238E27FC236}">
                      <a16:creationId xmlns:a16="http://schemas.microsoft.com/office/drawing/2014/main" id="{DECA74C5-278D-1752-9ECF-93AE1D3B2342}"/>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74" name="Freeform 36">
                  <a:extLst>
                    <a:ext uri="{FF2B5EF4-FFF2-40B4-BE49-F238E27FC236}">
                      <a16:creationId xmlns:a16="http://schemas.microsoft.com/office/drawing/2014/main" id="{5362EB2F-7DC0-8E19-5CCB-2B21F890C138}"/>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75" name="Freeform 37">
                  <a:extLst>
                    <a:ext uri="{FF2B5EF4-FFF2-40B4-BE49-F238E27FC236}">
                      <a16:creationId xmlns:a16="http://schemas.microsoft.com/office/drawing/2014/main" id="{47FF2EFD-1F1D-CDB3-BD00-B8157D8738DD}"/>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76" name="Freeform 38">
                  <a:extLst>
                    <a:ext uri="{FF2B5EF4-FFF2-40B4-BE49-F238E27FC236}">
                      <a16:creationId xmlns:a16="http://schemas.microsoft.com/office/drawing/2014/main" id="{3FB14F61-E0E8-4B85-67A4-C7320E69A39F}"/>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77" name="Freeform 39">
                  <a:extLst>
                    <a:ext uri="{FF2B5EF4-FFF2-40B4-BE49-F238E27FC236}">
                      <a16:creationId xmlns:a16="http://schemas.microsoft.com/office/drawing/2014/main" id="{683FFB68-04CF-C6A7-5563-52E3D7332B67}"/>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78" name="Freeform 40">
                  <a:extLst>
                    <a:ext uri="{FF2B5EF4-FFF2-40B4-BE49-F238E27FC236}">
                      <a16:creationId xmlns:a16="http://schemas.microsoft.com/office/drawing/2014/main" id="{70991301-1A6D-B33F-6C38-4E3DD5E55922}"/>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79" name="Freeform 41">
                  <a:extLst>
                    <a:ext uri="{FF2B5EF4-FFF2-40B4-BE49-F238E27FC236}">
                      <a16:creationId xmlns:a16="http://schemas.microsoft.com/office/drawing/2014/main" id="{7D01BB4E-E4E9-52ED-BDF2-DBBE27AC40FD}"/>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80" name="Freeform 42">
                  <a:extLst>
                    <a:ext uri="{FF2B5EF4-FFF2-40B4-BE49-F238E27FC236}">
                      <a16:creationId xmlns:a16="http://schemas.microsoft.com/office/drawing/2014/main" id="{E2F57203-2BA2-75D2-F03B-A90A513DF42A}"/>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81" name="Freeform 43">
                  <a:extLst>
                    <a:ext uri="{FF2B5EF4-FFF2-40B4-BE49-F238E27FC236}">
                      <a16:creationId xmlns:a16="http://schemas.microsoft.com/office/drawing/2014/main" id="{75C7C267-F7DC-7ACA-EF9F-EC6647F2C548}"/>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82" name="Freeform 44">
                  <a:extLst>
                    <a:ext uri="{FF2B5EF4-FFF2-40B4-BE49-F238E27FC236}">
                      <a16:creationId xmlns:a16="http://schemas.microsoft.com/office/drawing/2014/main" id="{0246F3DC-4D9B-0537-2287-C5F8A759D6AF}"/>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83" name="Freeform 45">
                  <a:extLst>
                    <a:ext uri="{FF2B5EF4-FFF2-40B4-BE49-F238E27FC236}">
                      <a16:creationId xmlns:a16="http://schemas.microsoft.com/office/drawing/2014/main" id="{0E0D2274-9DC9-78B6-74BA-14959B1E30AE}"/>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84" name="Freeform 46">
                  <a:extLst>
                    <a:ext uri="{FF2B5EF4-FFF2-40B4-BE49-F238E27FC236}">
                      <a16:creationId xmlns:a16="http://schemas.microsoft.com/office/drawing/2014/main" id="{DF19AEED-271C-BFF3-B1C2-B2F38DB2B672}"/>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1742" name="组合 1741">
                <a:extLst>
                  <a:ext uri="{FF2B5EF4-FFF2-40B4-BE49-F238E27FC236}">
                    <a16:creationId xmlns:a16="http://schemas.microsoft.com/office/drawing/2014/main" id="{33BCB1B4-F250-5307-0461-7BB183DA7231}"/>
                  </a:ext>
                </a:extLst>
              </p:cNvPr>
              <p:cNvGrpSpPr/>
              <p:nvPr/>
            </p:nvGrpSpPr>
            <p:grpSpPr>
              <a:xfrm rot="20880000">
                <a:off x="1115042" y="1830822"/>
                <a:ext cx="516008" cy="907704"/>
                <a:chOff x="7910081" y="3664585"/>
                <a:chExt cx="1065125" cy="1873650"/>
              </a:xfrm>
              <a:grpFill/>
            </p:grpSpPr>
            <p:sp>
              <p:nvSpPr>
                <p:cNvPr id="1743" name="Freeform 26">
                  <a:extLst>
                    <a:ext uri="{FF2B5EF4-FFF2-40B4-BE49-F238E27FC236}">
                      <a16:creationId xmlns:a16="http://schemas.microsoft.com/office/drawing/2014/main" id="{0A87EFD0-63B2-FA4A-0CBD-879769C0D52E}"/>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44" name="Freeform 27">
                  <a:extLst>
                    <a:ext uri="{FF2B5EF4-FFF2-40B4-BE49-F238E27FC236}">
                      <a16:creationId xmlns:a16="http://schemas.microsoft.com/office/drawing/2014/main" id="{35717B6E-3788-11F6-7393-BF84B2468275}"/>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45" name="Freeform 28">
                  <a:extLst>
                    <a:ext uri="{FF2B5EF4-FFF2-40B4-BE49-F238E27FC236}">
                      <a16:creationId xmlns:a16="http://schemas.microsoft.com/office/drawing/2014/main" id="{841ADF12-19C0-AA48-2DEF-298D3F53D69E}"/>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46" name="Freeform 29">
                  <a:extLst>
                    <a:ext uri="{FF2B5EF4-FFF2-40B4-BE49-F238E27FC236}">
                      <a16:creationId xmlns:a16="http://schemas.microsoft.com/office/drawing/2014/main" id="{084227B4-2837-C6FA-24DF-2A1F5E63DF09}"/>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47" name="Freeform 30">
                  <a:extLst>
                    <a:ext uri="{FF2B5EF4-FFF2-40B4-BE49-F238E27FC236}">
                      <a16:creationId xmlns:a16="http://schemas.microsoft.com/office/drawing/2014/main" id="{4A72EEA9-BD35-42B2-436B-4F574FE32ACA}"/>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48" name="Freeform 31">
                  <a:extLst>
                    <a:ext uri="{FF2B5EF4-FFF2-40B4-BE49-F238E27FC236}">
                      <a16:creationId xmlns:a16="http://schemas.microsoft.com/office/drawing/2014/main" id="{45A32D40-578E-411D-7F1A-BF56C322C67E}"/>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49" name="Freeform 32">
                  <a:extLst>
                    <a:ext uri="{FF2B5EF4-FFF2-40B4-BE49-F238E27FC236}">
                      <a16:creationId xmlns:a16="http://schemas.microsoft.com/office/drawing/2014/main" id="{F7B26380-AE12-C574-7D03-2440FBF55B77}"/>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50" name="Freeform 33">
                  <a:extLst>
                    <a:ext uri="{FF2B5EF4-FFF2-40B4-BE49-F238E27FC236}">
                      <a16:creationId xmlns:a16="http://schemas.microsoft.com/office/drawing/2014/main" id="{DA2BDF6D-08B0-E076-9443-D8ED6CD26397}"/>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51" name="Freeform 34">
                  <a:extLst>
                    <a:ext uri="{FF2B5EF4-FFF2-40B4-BE49-F238E27FC236}">
                      <a16:creationId xmlns:a16="http://schemas.microsoft.com/office/drawing/2014/main" id="{F0F6472C-9820-2588-45C2-D64431DE1668}"/>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52" name="Freeform 35">
                  <a:extLst>
                    <a:ext uri="{FF2B5EF4-FFF2-40B4-BE49-F238E27FC236}">
                      <a16:creationId xmlns:a16="http://schemas.microsoft.com/office/drawing/2014/main" id="{80866C12-8D19-E1EF-446C-48390F2D23E5}"/>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53" name="Freeform 36">
                  <a:extLst>
                    <a:ext uri="{FF2B5EF4-FFF2-40B4-BE49-F238E27FC236}">
                      <a16:creationId xmlns:a16="http://schemas.microsoft.com/office/drawing/2014/main" id="{97E60C95-7951-A952-309B-3ACE532BDF12}"/>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54" name="Freeform 37">
                  <a:extLst>
                    <a:ext uri="{FF2B5EF4-FFF2-40B4-BE49-F238E27FC236}">
                      <a16:creationId xmlns:a16="http://schemas.microsoft.com/office/drawing/2014/main" id="{3B77FE97-DAFC-9073-67BA-E35D63530F33}"/>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55" name="Freeform 38">
                  <a:extLst>
                    <a:ext uri="{FF2B5EF4-FFF2-40B4-BE49-F238E27FC236}">
                      <a16:creationId xmlns:a16="http://schemas.microsoft.com/office/drawing/2014/main" id="{49587811-14FF-84BB-93AC-339C351C9556}"/>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56" name="Freeform 39">
                  <a:extLst>
                    <a:ext uri="{FF2B5EF4-FFF2-40B4-BE49-F238E27FC236}">
                      <a16:creationId xmlns:a16="http://schemas.microsoft.com/office/drawing/2014/main" id="{DB621A8B-E1EC-BAB4-A26F-90457193CE02}"/>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57" name="Freeform 40">
                  <a:extLst>
                    <a:ext uri="{FF2B5EF4-FFF2-40B4-BE49-F238E27FC236}">
                      <a16:creationId xmlns:a16="http://schemas.microsoft.com/office/drawing/2014/main" id="{562DCD8C-D02A-99D9-C263-9932CAB1C1C9}"/>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58" name="Freeform 41">
                  <a:extLst>
                    <a:ext uri="{FF2B5EF4-FFF2-40B4-BE49-F238E27FC236}">
                      <a16:creationId xmlns:a16="http://schemas.microsoft.com/office/drawing/2014/main" id="{EA13397D-86D8-949D-AA0D-8A47B0A08B0D}"/>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59" name="Freeform 42">
                  <a:extLst>
                    <a:ext uri="{FF2B5EF4-FFF2-40B4-BE49-F238E27FC236}">
                      <a16:creationId xmlns:a16="http://schemas.microsoft.com/office/drawing/2014/main" id="{11469F61-697B-15A9-3D9F-5764A0D78EDB}"/>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60" name="Freeform 43">
                  <a:extLst>
                    <a:ext uri="{FF2B5EF4-FFF2-40B4-BE49-F238E27FC236}">
                      <a16:creationId xmlns:a16="http://schemas.microsoft.com/office/drawing/2014/main" id="{6F37BBD9-8CFA-41AA-EC52-0DD3EEBA16ED}"/>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61" name="Freeform 44">
                  <a:extLst>
                    <a:ext uri="{FF2B5EF4-FFF2-40B4-BE49-F238E27FC236}">
                      <a16:creationId xmlns:a16="http://schemas.microsoft.com/office/drawing/2014/main" id="{4DA17AE6-0048-EEB3-6874-91EC91048648}"/>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62" name="Freeform 45">
                  <a:extLst>
                    <a:ext uri="{FF2B5EF4-FFF2-40B4-BE49-F238E27FC236}">
                      <a16:creationId xmlns:a16="http://schemas.microsoft.com/office/drawing/2014/main" id="{1DA9E234-4CA4-0F6B-A96F-122956C4132F}"/>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63" name="Freeform 46">
                  <a:extLst>
                    <a:ext uri="{FF2B5EF4-FFF2-40B4-BE49-F238E27FC236}">
                      <a16:creationId xmlns:a16="http://schemas.microsoft.com/office/drawing/2014/main" id="{F82A892C-C8D1-49E2-DF3C-877297B36294}"/>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1725" name="文本框 1724">
              <a:extLst>
                <a:ext uri="{FF2B5EF4-FFF2-40B4-BE49-F238E27FC236}">
                  <a16:creationId xmlns:a16="http://schemas.microsoft.com/office/drawing/2014/main" id="{73F77B4E-F786-1498-DAA1-7222BBC61E50}"/>
                </a:ext>
              </a:extLst>
            </p:cNvPr>
            <p:cNvSpPr txBox="1"/>
            <p:nvPr/>
          </p:nvSpPr>
          <p:spPr>
            <a:xfrm>
              <a:off x="1066428" y="1420142"/>
              <a:ext cx="2127639" cy="492443"/>
            </a:xfrm>
            <a:prstGeom prst="rect">
              <a:avLst/>
            </a:prstGeom>
            <a:noFill/>
          </p:spPr>
          <p:txBody>
            <a:bodyPr wrap="square" lIns="0" tIns="0" rIns="0" bIns="0" rtlCol="0">
              <a:noAutofit/>
            </a:bodyPr>
            <a:lstStyle/>
            <a:p>
              <a:pPr algn="ctr"/>
              <a:r>
                <a:rPr lang="zh-CN" altLang="en-US" sz="1600" dirty="0">
                  <a:solidFill>
                    <a:schemeClr val="accent2">
                      <a:lumMod val="75000"/>
                    </a:schemeClr>
                  </a:solidFill>
                  <a:latin typeface="+mj-lt"/>
                  <a:ea typeface="+mj-ea"/>
                </a:rPr>
                <a:t>中国教育协会</a:t>
              </a:r>
              <a:br>
                <a:rPr lang="en-US" altLang="zh-CN" sz="1600" dirty="0">
                  <a:solidFill>
                    <a:schemeClr val="accent2">
                      <a:lumMod val="75000"/>
                    </a:schemeClr>
                  </a:solidFill>
                  <a:latin typeface="+mj-lt"/>
                  <a:ea typeface="+mj-ea"/>
                </a:rPr>
              </a:br>
              <a:r>
                <a:rPr lang="zh-CN" altLang="en-US" sz="1600" dirty="0">
                  <a:solidFill>
                    <a:schemeClr val="accent2">
                      <a:lumMod val="75000"/>
                    </a:schemeClr>
                  </a:solidFill>
                  <a:latin typeface="+mj-lt"/>
                  <a:ea typeface="+mj-ea"/>
                </a:rPr>
                <a:t>常务理事单位</a:t>
              </a:r>
            </a:p>
          </p:txBody>
        </p:sp>
        <p:grpSp>
          <p:nvGrpSpPr>
            <p:cNvPr id="1726" name="组合 1725">
              <a:extLst>
                <a:ext uri="{FF2B5EF4-FFF2-40B4-BE49-F238E27FC236}">
                  <a16:creationId xmlns:a16="http://schemas.microsoft.com/office/drawing/2014/main" id="{DE52B6FA-A010-F15D-CBAD-E6544AD219B2}"/>
                </a:ext>
              </a:extLst>
            </p:cNvPr>
            <p:cNvGrpSpPr/>
            <p:nvPr/>
          </p:nvGrpSpPr>
          <p:grpSpPr>
            <a:xfrm>
              <a:off x="867069" y="2012866"/>
              <a:ext cx="2517490" cy="341104"/>
              <a:chOff x="885885" y="2536800"/>
              <a:chExt cx="2517490" cy="341104"/>
            </a:xfrm>
          </p:grpSpPr>
          <p:grpSp>
            <p:nvGrpSpPr>
              <p:cNvPr id="1727" name="组合 1726">
                <a:extLst>
                  <a:ext uri="{FF2B5EF4-FFF2-40B4-BE49-F238E27FC236}">
                    <a16:creationId xmlns:a16="http://schemas.microsoft.com/office/drawing/2014/main" id="{DC7CF16E-D7DC-6B2D-1BBF-30485A6F7306}"/>
                  </a:ext>
                </a:extLst>
              </p:cNvPr>
              <p:cNvGrpSpPr/>
              <p:nvPr/>
            </p:nvGrpSpPr>
            <p:grpSpPr>
              <a:xfrm>
                <a:off x="2167968" y="2536800"/>
                <a:ext cx="1235407" cy="341104"/>
                <a:chOff x="1592934" y="1557338"/>
                <a:chExt cx="1235407" cy="341104"/>
              </a:xfrm>
            </p:grpSpPr>
            <p:sp>
              <p:nvSpPr>
                <p:cNvPr id="1735" name="任意多边形: 形状 1734">
                  <a:extLst>
                    <a:ext uri="{FF2B5EF4-FFF2-40B4-BE49-F238E27FC236}">
                      <a16:creationId xmlns:a16="http://schemas.microsoft.com/office/drawing/2014/main" id="{6A63E260-D8C8-A8D3-33DB-5F6A4501D28A}"/>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1736" name="任意多边形: 形状 1735">
                  <a:extLst>
                    <a:ext uri="{FF2B5EF4-FFF2-40B4-BE49-F238E27FC236}">
                      <a16:creationId xmlns:a16="http://schemas.microsoft.com/office/drawing/2014/main" id="{42C35E01-B190-DF20-FEEE-0CDE17463131}"/>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1737" name="任意多边形: 形状 1736">
                  <a:extLst>
                    <a:ext uri="{FF2B5EF4-FFF2-40B4-BE49-F238E27FC236}">
                      <a16:creationId xmlns:a16="http://schemas.microsoft.com/office/drawing/2014/main" id="{58B87FFF-BF10-64E2-29D2-2979B439695C}"/>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1738" name="任意多边形: 形状 1737">
                  <a:extLst>
                    <a:ext uri="{FF2B5EF4-FFF2-40B4-BE49-F238E27FC236}">
                      <a16:creationId xmlns:a16="http://schemas.microsoft.com/office/drawing/2014/main" id="{70FAC264-750D-522B-6F84-0C985125DB98}"/>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1739" name="任意多边形: 形状 1738">
                  <a:extLst>
                    <a:ext uri="{FF2B5EF4-FFF2-40B4-BE49-F238E27FC236}">
                      <a16:creationId xmlns:a16="http://schemas.microsoft.com/office/drawing/2014/main" id="{1C944E98-651E-7CB6-09C7-7C35C1557CA6}"/>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1740" name="任意多边形: 形状 1739">
                  <a:extLst>
                    <a:ext uri="{FF2B5EF4-FFF2-40B4-BE49-F238E27FC236}">
                      <a16:creationId xmlns:a16="http://schemas.microsoft.com/office/drawing/2014/main" id="{8E8737ED-7C03-9894-4D55-AFE64F612C96}"/>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nvGrpSpPr>
              <p:cNvPr id="1728" name="组合 1727">
                <a:extLst>
                  <a:ext uri="{FF2B5EF4-FFF2-40B4-BE49-F238E27FC236}">
                    <a16:creationId xmlns:a16="http://schemas.microsoft.com/office/drawing/2014/main" id="{28F45B7C-D6E7-DFBD-E874-E2C46AD06595}"/>
                  </a:ext>
                </a:extLst>
              </p:cNvPr>
              <p:cNvGrpSpPr/>
              <p:nvPr/>
            </p:nvGrpSpPr>
            <p:grpSpPr>
              <a:xfrm flipH="1">
                <a:off x="885885" y="2536800"/>
                <a:ext cx="1235407" cy="341104"/>
                <a:chOff x="1592934" y="1557338"/>
                <a:chExt cx="1235407" cy="341104"/>
              </a:xfrm>
            </p:grpSpPr>
            <p:sp>
              <p:nvSpPr>
                <p:cNvPr id="1729" name="任意多边形: 形状 1728">
                  <a:extLst>
                    <a:ext uri="{FF2B5EF4-FFF2-40B4-BE49-F238E27FC236}">
                      <a16:creationId xmlns:a16="http://schemas.microsoft.com/office/drawing/2014/main" id="{E0546689-0049-B191-05C6-0E0A06CDE2B1}"/>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1730" name="任意多边形: 形状 1729">
                  <a:extLst>
                    <a:ext uri="{FF2B5EF4-FFF2-40B4-BE49-F238E27FC236}">
                      <a16:creationId xmlns:a16="http://schemas.microsoft.com/office/drawing/2014/main" id="{E96D0188-F187-6C14-E5B9-CC14ED0BF834}"/>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1731" name="任意多边形: 形状 1730">
                  <a:extLst>
                    <a:ext uri="{FF2B5EF4-FFF2-40B4-BE49-F238E27FC236}">
                      <a16:creationId xmlns:a16="http://schemas.microsoft.com/office/drawing/2014/main" id="{B0C76168-6099-B0F2-2B8F-AC211486E3A6}"/>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1732" name="任意多边形: 形状 1731">
                  <a:extLst>
                    <a:ext uri="{FF2B5EF4-FFF2-40B4-BE49-F238E27FC236}">
                      <a16:creationId xmlns:a16="http://schemas.microsoft.com/office/drawing/2014/main" id="{32D347DB-23AB-E3DC-AD0D-81DAF2946A7C}"/>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1733" name="任意多边形: 形状 1732">
                  <a:extLst>
                    <a:ext uri="{FF2B5EF4-FFF2-40B4-BE49-F238E27FC236}">
                      <a16:creationId xmlns:a16="http://schemas.microsoft.com/office/drawing/2014/main" id="{8E2EB19A-34DC-4D2F-DD9C-A8FC9D973A01}"/>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1734" name="任意多边形: 形状 1733">
                  <a:extLst>
                    <a:ext uri="{FF2B5EF4-FFF2-40B4-BE49-F238E27FC236}">
                      <a16:creationId xmlns:a16="http://schemas.microsoft.com/office/drawing/2014/main" id="{47CA51A7-5BF8-7250-2360-7B7D9F081E09}"/>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grpSp>
      <p:grpSp>
        <p:nvGrpSpPr>
          <p:cNvPr id="1662" name="组合 1661">
            <a:extLst>
              <a:ext uri="{FF2B5EF4-FFF2-40B4-BE49-F238E27FC236}">
                <a16:creationId xmlns:a16="http://schemas.microsoft.com/office/drawing/2014/main" id="{ABF1B750-0E79-7B28-F2B7-8E55D0BA20B8}"/>
              </a:ext>
            </a:extLst>
          </p:cNvPr>
          <p:cNvGrpSpPr/>
          <p:nvPr/>
        </p:nvGrpSpPr>
        <p:grpSpPr>
          <a:xfrm>
            <a:off x="4696120" y="4767432"/>
            <a:ext cx="2671849" cy="1003995"/>
            <a:chOff x="789890" y="1349975"/>
            <a:chExt cx="2671849" cy="1003995"/>
          </a:xfrm>
        </p:grpSpPr>
        <p:grpSp>
          <p:nvGrpSpPr>
            <p:cNvPr id="1663" name="组合 1662">
              <a:extLst>
                <a:ext uri="{FF2B5EF4-FFF2-40B4-BE49-F238E27FC236}">
                  <a16:creationId xmlns:a16="http://schemas.microsoft.com/office/drawing/2014/main" id="{049A0504-F508-155C-CBB1-93147F7C382A}"/>
                </a:ext>
              </a:extLst>
            </p:cNvPr>
            <p:cNvGrpSpPr/>
            <p:nvPr/>
          </p:nvGrpSpPr>
          <p:grpSpPr>
            <a:xfrm>
              <a:off x="789890" y="1349975"/>
              <a:ext cx="2671849" cy="907707"/>
              <a:chOff x="1115042" y="1830820"/>
              <a:chExt cx="2671849" cy="907707"/>
            </a:xfrm>
            <a:gradFill flip="none" rotWithShape="1">
              <a:gsLst>
                <a:gs pos="0">
                  <a:schemeClr val="accent1">
                    <a:lumMod val="60000"/>
                    <a:lumOff val="40000"/>
                  </a:schemeClr>
                </a:gs>
                <a:gs pos="100000">
                  <a:schemeClr val="accent1"/>
                </a:gs>
              </a:gsLst>
              <a:lin ang="5400000" scaled="1"/>
              <a:tileRect/>
            </a:gradFill>
          </p:grpSpPr>
          <p:grpSp>
            <p:nvGrpSpPr>
              <p:cNvPr id="1680" name="组合 1679">
                <a:extLst>
                  <a:ext uri="{FF2B5EF4-FFF2-40B4-BE49-F238E27FC236}">
                    <a16:creationId xmlns:a16="http://schemas.microsoft.com/office/drawing/2014/main" id="{47859FB7-1A8B-8436-DEB7-8D4A855C6768}"/>
                  </a:ext>
                </a:extLst>
              </p:cNvPr>
              <p:cNvGrpSpPr/>
              <p:nvPr/>
            </p:nvGrpSpPr>
            <p:grpSpPr>
              <a:xfrm rot="720000" flipH="1">
                <a:off x="3270882" y="1830820"/>
                <a:ext cx="516009" cy="907707"/>
                <a:chOff x="7910081" y="3664585"/>
                <a:chExt cx="1065125" cy="1873650"/>
              </a:xfrm>
              <a:grpFill/>
            </p:grpSpPr>
            <p:sp>
              <p:nvSpPr>
                <p:cNvPr id="1703" name="Freeform 26">
                  <a:extLst>
                    <a:ext uri="{FF2B5EF4-FFF2-40B4-BE49-F238E27FC236}">
                      <a16:creationId xmlns:a16="http://schemas.microsoft.com/office/drawing/2014/main" id="{7E871BC2-6D46-2264-9396-E2CC1B8B3E8B}"/>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04" name="Freeform 27">
                  <a:extLst>
                    <a:ext uri="{FF2B5EF4-FFF2-40B4-BE49-F238E27FC236}">
                      <a16:creationId xmlns:a16="http://schemas.microsoft.com/office/drawing/2014/main" id="{D8B40499-D400-B6A5-EA4A-8E37B37A2C76}"/>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05" name="Freeform 28">
                  <a:extLst>
                    <a:ext uri="{FF2B5EF4-FFF2-40B4-BE49-F238E27FC236}">
                      <a16:creationId xmlns:a16="http://schemas.microsoft.com/office/drawing/2014/main" id="{789D31B0-3B7D-0F0E-C2BC-27AF24ECE844}"/>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06" name="Freeform 29">
                  <a:extLst>
                    <a:ext uri="{FF2B5EF4-FFF2-40B4-BE49-F238E27FC236}">
                      <a16:creationId xmlns:a16="http://schemas.microsoft.com/office/drawing/2014/main" id="{17962C0F-53BA-1C61-7C70-910F2DE42A5B}"/>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07" name="Freeform 30">
                  <a:extLst>
                    <a:ext uri="{FF2B5EF4-FFF2-40B4-BE49-F238E27FC236}">
                      <a16:creationId xmlns:a16="http://schemas.microsoft.com/office/drawing/2014/main" id="{7839D747-F175-ACB7-E05E-59A885109E60}"/>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08" name="Freeform 31">
                  <a:extLst>
                    <a:ext uri="{FF2B5EF4-FFF2-40B4-BE49-F238E27FC236}">
                      <a16:creationId xmlns:a16="http://schemas.microsoft.com/office/drawing/2014/main" id="{A7432129-9D20-8BFA-F542-4369D9B6D050}"/>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09" name="Freeform 32">
                  <a:extLst>
                    <a:ext uri="{FF2B5EF4-FFF2-40B4-BE49-F238E27FC236}">
                      <a16:creationId xmlns:a16="http://schemas.microsoft.com/office/drawing/2014/main" id="{8431D112-A6D4-609D-B937-BB44823589B3}"/>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10" name="Freeform 33">
                  <a:extLst>
                    <a:ext uri="{FF2B5EF4-FFF2-40B4-BE49-F238E27FC236}">
                      <a16:creationId xmlns:a16="http://schemas.microsoft.com/office/drawing/2014/main" id="{3596F1A4-2446-CFE4-7B7A-66DA8EBD170B}"/>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11" name="Freeform 34">
                  <a:extLst>
                    <a:ext uri="{FF2B5EF4-FFF2-40B4-BE49-F238E27FC236}">
                      <a16:creationId xmlns:a16="http://schemas.microsoft.com/office/drawing/2014/main" id="{E3EB7168-6BCC-0633-4D78-3CB46B993926}"/>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12" name="Freeform 35">
                  <a:extLst>
                    <a:ext uri="{FF2B5EF4-FFF2-40B4-BE49-F238E27FC236}">
                      <a16:creationId xmlns:a16="http://schemas.microsoft.com/office/drawing/2014/main" id="{7073A672-52C1-BFA9-3FCE-8C8AC795CE65}"/>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13" name="Freeform 36">
                  <a:extLst>
                    <a:ext uri="{FF2B5EF4-FFF2-40B4-BE49-F238E27FC236}">
                      <a16:creationId xmlns:a16="http://schemas.microsoft.com/office/drawing/2014/main" id="{06BBD811-FA97-D69C-A12D-1C9AEA15A871}"/>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14" name="Freeform 37">
                  <a:extLst>
                    <a:ext uri="{FF2B5EF4-FFF2-40B4-BE49-F238E27FC236}">
                      <a16:creationId xmlns:a16="http://schemas.microsoft.com/office/drawing/2014/main" id="{55FA3DB0-6844-4536-9E6B-3D54F21A9A69}"/>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15" name="Freeform 38">
                  <a:extLst>
                    <a:ext uri="{FF2B5EF4-FFF2-40B4-BE49-F238E27FC236}">
                      <a16:creationId xmlns:a16="http://schemas.microsoft.com/office/drawing/2014/main" id="{3F07C252-0210-5597-FB63-525AEC136E44}"/>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16" name="Freeform 39">
                  <a:extLst>
                    <a:ext uri="{FF2B5EF4-FFF2-40B4-BE49-F238E27FC236}">
                      <a16:creationId xmlns:a16="http://schemas.microsoft.com/office/drawing/2014/main" id="{C63B1DE2-AD1C-EB74-0E7C-5C5E3C7F3709}"/>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17" name="Freeform 40">
                  <a:extLst>
                    <a:ext uri="{FF2B5EF4-FFF2-40B4-BE49-F238E27FC236}">
                      <a16:creationId xmlns:a16="http://schemas.microsoft.com/office/drawing/2014/main" id="{DCB791DB-DA8A-C412-D39F-519E68D95CDB}"/>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18" name="Freeform 41">
                  <a:extLst>
                    <a:ext uri="{FF2B5EF4-FFF2-40B4-BE49-F238E27FC236}">
                      <a16:creationId xmlns:a16="http://schemas.microsoft.com/office/drawing/2014/main" id="{68B65B35-38CC-F7A4-A8A3-A28A0F22BE6E}"/>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19" name="Freeform 42">
                  <a:extLst>
                    <a:ext uri="{FF2B5EF4-FFF2-40B4-BE49-F238E27FC236}">
                      <a16:creationId xmlns:a16="http://schemas.microsoft.com/office/drawing/2014/main" id="{91CBEE92-D810-D260-A8AC-F6FFEC103950}"/>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20" name="Freeform 43">
                  <a:extLst>
                    <a:ext uri="{FF2B5EF4-FFF2-40B4-BE49-F238E27FC236}">
                      <a16:creationId xmlns:a16="http://schemas.microsoft.com/office/drawing/2014/main" id="{6ADD880F-840C-BC4C-22F8-3E8328CA5083}"/>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21" name="Freeform 44">
                  <a:extLst>
                    <a:ext uri="{FF2B5EF4-FFF2-40B4-BE49-F238E27FC236}">
                      <a16:creationId xmlns:a16="http://schemas.microsoft.com/office/drawing/2014/main" id="{635F8EA1-0621-A5D0-1FAC-32271FF70BBD}"/>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22" name="Freeform 45">
                  <a:extLst>
                    <a:ext uri="{FF2B5EF4-FFF2-40B4-BE49-F238E27FC236}">
                      <a16:creationId xmlns:a16="http://schemas.microsoft.com/office/drawing/2014/main" id="{3678C504-B712-23D2-E1F8-8D0A084E7CA9}"/>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23" name="Freeform 46">
                  <a:extLst>
                    <a:ext uri="{FF2B5EF4-FFF2-40B4-BE49-F238E27FC236}">
                      <a16:creationId xmlns:a16="http://schemas.microsoft.com/office/drawing/2014/main" id="{BCF050A8-C6BD-BB7A-476B-F0FAE4F9508D}"/>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1681" name="组合 1680">
                <a:extLst>
                  <a:ext uri="{FF2B5EF4-FFF2-40B4-BE49-F238E27FC236}">
                    <a16:creationId xmlns:a16="http://schemas.microsoft.com/office/drawing/2014/main" id="{E29C2DAC-535D-FF91-C34A-E4D1C7537DBE}"/>
                  </a:ext>
                </a:extLst>
              </p:cNvPr>
              <p:cNvGrpSpPr/>
              <p:nvPr/>
            </p:nvGrpSpPr>
            <p:grpSpPr>
              <a:xfrm rot="20880000">
                <a:off x="1115042" y="1830822"/>
                <a:ext cx="516008" cy="907704"/>
                <a:chOff x="7910081" y="3664585"/>
                <a:chExt cx="1065125" cy="1873650"/>
              </a:xfrm>
              <a:grpFill/>
            </p:grpSpPr>
            <p:sp>
              <p:nvSpPr>
                <p:cNvPr id="1682" name="Freeform 26">
                  <a:extLst>
                    <a:ext uri="{FF2B5EF4-FFF2-40B4-BE49-F238E27FC236}">
                      <a16:creationId xmlns:a16="http://schemas.microsoft.com/office/drawing/2014/main" id="{D76BAD48-30AA-5D15-27D7-F370631678BE}"/>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83" name="Freeform 27">
                  <a:extLst>
                    <a:ext uri="{FF2B5EF4-FFF2-40B4-BE49-F238E27FC236}">
                      <a16:creationId xmlns:a16="http://schemas.microsoft.com/office/drawing/2014/main" id="{667A64DA-A07A-1028-6821-71A851F7702A}"/>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84" name="Freeform 28">
                  <a:extLst>
                    <a:ext uri="{FF2B5EF4-FFF2-40B4-BE49-F238E27FC236}">
                      <a16:creationId xmlns:a16="http://schemas.microsoft.com/office/drawing/2014/main" id="{2B64F9EE-D9AD-4275-5E53-F2CC224F372B}"/>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85" name="Freeform 29">
                  <a:extLst>
                    <a:ext uri="{FF2B5EF4-FFF2-40B4-BE49-F238E27FC236}">
                      <a16:creationId xmlns:a16="http://schemas.microsoft.com/office/drawing/2014/main" id="{7693A372-0E4D-168B-97E2-D66D60D96EE9}"/>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86" name="Freeform 30">
                  <a:extLst>
                    <a:ext uri="{FF2B5EF4-FFF2-40B4-BE49-F238E27FC236}">
                      <a16:creationId xmlns:a16="http://schemas.microsoft.com/office/drawing/2014/main" id="{0BF57EF2-31EA-7EBA-3D9E-5766F01F1AA7}"/>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87" name="Freeform 31">
                  <a:extLst>
                    <a:ext uri="{FF2B5EF4-FFF2-40B4-BE49-F238E27FC236}">
                      <a16:creationId xmlns:a16="http://schemas.microsoft.com/office/drawing/2014/main" id="{08CA4146-634D-AB61-5F9B-C5700A15D22C}"/>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88" name="Freeform 32">
                  <a:extLst>
                    <a:ext uri="{FF2B5EF4-FFF2-40B4-BE49-F238E27FC236}">
                      <a16:creationId xmlns:a16="http://schemas.microsoft.com/office/drawing/2014/main" id="{4DF3403F-945E-77FB-2F3B-445677F6C471}"/>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89" name="Freeform 33">
                  <a:extLst>
                    <a:ext uri="{FF2B5EF4-FFF2-40B4-BE49-F238E27FC236}">
                      <a16:creationId xmlns:a16="http://schemas.microsoft.com/office/drawing/2014/main" id="{1A0D8200-F553-6A4A-A8BF-471280D99C1A}"/>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90" name="Freeform 34">
                  <a:extLst>
                    <a:ext uri="{FF2B5EF4-FFF2-40B4-BE49-F238E27FC236}">
                      <a16:creationId xmlns:a16="http://schemas.microsoft.com/office/drawing/2014/main" id="{8A385051-945E-BB88-A0BB-AF3C48B18EB4}"/>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91" name="Freeform 35">
                  <a:extLst>
                    <a:ext uri="{FF2B5EF4-FFF2-40B4-BE49-F238E27FC236}">
                      <a16:creationId xmlns:a16="http://schemas.microsoft.com/office/drawing/2014/main" id="{0D031116-818D-48BA-C38C-C3D8BEC629BE}"/>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92" name="Freeform 36">
                  <a:extLst>
                    <a:ext uri="{FF2B5EF4-FFF2-40B4-BE49-F238E27FC236}">
                      <a16:creationId xmlns:a16="http://schemas.microsoft.com/office/drawing/2014/main" id="{E782032F-CB8A-C4C4-1C16-CD5A2F20EAFB}"/>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93" name="Freeform 37">
                  <a:extLst>
                    <a:ext uri="{FF2B5EF4-FFF2-40B4-BE49-F238E27FC236}">
                      <a16:creationId xmlns:a16="http://schemas.microsoft.com/office/drawing/2014/main" id="{3FCE0EB4-DDE5-25BB-88FD-7E31FD5777FB}"/>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94" name="Freeform 38">
                  <a:extLst>
                    <a:ext uri="{FF2B5EF4-FFF2-40B4-BE49-F238E27FC236}">
                      <a16:creationId xmlns:a16="http://schemas.microsoft.com/office/drawing/2014/main" id="{E6EB0180-9193-C0EB-D61A-C5E5D3EC878B}"/>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95" name="Freeform 39">
                  <a:extLst>
                    <a:ext uri="{FF2B5EF4-FFF2-40B4-BE49-F238E27FC236}">
                      <a16:creationId xmlns:a16="http://schemas.microsoft.com/office/drawing/2014/main" id="{9A78E29C-5EA2-CD7F-5350-DCE4E18701CD}"/>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96" name="Freeform 40">
                  <a:extLst>
                    <a:ext uri="{FF2B5EF4-FFF2-40B4-BE49-F238E27FC236}">
                      <a16:creationId xmlns:a16="http://schemas.microsoft.com/office/drawing/2014/main" id="{30FF5F93-ABD5-FF92-C30F-0FB8618D9022}"/>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97" name="Freeform 41">
                  <a:extLst>
                    <a:ext uri="{FF2B5EF4-FFF2-40B4-BE49-F238E27FC236}">
                      <a16:creationId xmlns:a16="http://schemas.microsoft.com/office/drawing/2014/main" id="{3F00689F-CCF8-82E8-7C2E-A6E8B8CE5167}"/>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98" name="Freeform 42">
                  <a:extLst>
                    <a:ext uri="{FF2B5EF4-FFF2-40B4-BE49-F238E27FC236}">
                      <a16:creationId xmlns:a16="http://schemas.microsoft.com/office/drawing/2014/main" id="{51B843C9-0C08-975E-4C19-AB3FB5E21347}"/>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99" name="Freeform 43">
                  <a:extLst>
                    <a:ext uri="{FF2B5EF4-FFF2-40B4-BE49-F238E27FC236}">
                      <a16:creationId xmlns:a16="http://schemas.microsoft.com/office/drawing/2014/main" id="{DDEDE3E9-C265-1263-C1C2-2641811DFF77}"/>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00" name="Freeform 44">
                  <a:extLst>
                    <a:ext uri="{FF2B5EF4-FFF2-40B4-BE49-F238E27FC236}">
                      <a16:creationId xmlns:a16="http://schemas.microsoft.com/office/drawing/2014/main" id="{086133A8-9362-AA0F-A716-38E9EB0C3E16}"/>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01" name="Freeform 45">
                  <a:extLst>
                    <a:ext uri="{FF2B5EF4-FFF2-40B4-BE49-F238E27FC236}">
                      <a16:creationId xmlns:a16="http://schemas.microsoft.com/office/drawing/2014/main" id="{4D0D395C-9509-CD46-A04D-7517F3ED486A}"/>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702" name="Freeform 46">
                  <a:extLst>
                    <a:ext uri="{FF2B5EF4-FFF2-40B4-BE49-F238E27FC236}">
                      <a16:creationId xmlns:a16="http://schemas.microsoft.com/office/drawing/2014/main" id="{9F4A18F1-C44C-BAB6-9800-910DBD2692D9}"/>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1664" name="文本框 1663">
              <a:extLst>
                <a:ext uri="{FF2B5EF4-FFF2-40B4-BE49-F238E27FC236}">
                  <a16:creationId xmlns:a16="http://schemas.microsoft.com/office/drawing/2014/main" id="{564946A6-DBB3-DDB8-5CC2-FB377DBC2C04}"/>
                </a:ext>
              </a:extLst>
            </p:cNvPr>
            <p:cNvSpPr txBox="1"/>
            <p:nvPr/>
          </p:nvSpPr>
          <p:spPr>
            <a:xfrm>
              <a:off x="1066428" y="1420142"/>
              <a:ext cx="2127639" cy="492443"/>
            </a:xfrm>
            <a:prstGeom prst="rect">
              <a:avLst/>
            </a:prstGeom>
            <a:noFill/>
          </p:spPr>
          <p:txBody>
            <a:bodyPr wrap="square" lIns="0" tIns="0" rIns="0" bIns="0" rtlCol="0">
              <a:noAutofit/>
            </a:bodyPr>
            <a:lstStyle/>
            <a:p>
              <a:pPr algn="ctr"/>
              <a:r>
                <a:rPr lang="zh-CN" altLang="en-US" sz="1600" dirty="0">
                  <a:solidFill>
                    <a:schemeClr val="accent2">
                      <a:lumMod val="75000"/>
                    </a:schemeClr>
                  </a:solidFill>
                  <a:latin typeface="+mj-lt"/>
                  <a:ea typeface="+mj-ea"/>
                </a:rPr>
                <a:t>中国拥有学员最多</a:t>
              </a:r>
              <a:br>
                <a:rPr lang="en-US" altLang="zh-CN" sz="1600" dirty="0">
                  <a:solidFill>
                    <a:schemeClr val="accent2">
                      <a:lumMod val="75000"/>
                    </a:schemeClr>
                  </a:solidFill>
                  <a:latin typeface="+mj-lt"/>
                  <a:ea typeface="+mj-ea"/>
                </a:rPr>
              </a:br>
              <a:r>
                <a:rPr lang="zh-CN" altLang="en-US" sz="1600" dirty="0">
                  <a:solidFill>
                    <a:schemeClr val="accent2">
                      <a:lumMod val="75000"/>
                    </a:schemeClr>
                  </a:solidFill>
                  <a:latin typeface="+mj-lt"/>
                  <a:ea typeface="+mj-ea"/>
                </a:rPr>
                <a:t>的教育培训公司</a:t>
              </a:r>
            </a:p>
          </p:txBody>
        </p:sp>
        <p:grpSp>
          <p:nvGrpSpPr>
            <p:cNvPr id="1665" name="组合 1664">
              <a:extLst>
                <a:ext uri="{FF2B5EF4-FFF2-40B4-BE49-F238E27FC236}">
                  <a16:creationId xmlns:a16="http://schemas.microsoft.com/office/drawing/2014/main" id="{F449F8A7-6962-97AA-A599-8FA5CECF92AD}"/>
                </a:ext>
              </a:extLst>
            </p:cNvPr>
            <p:cNvGrpSpPr/>
            <p:nvPr/>
          </p:nvGrpSpPr>
          <p:grpSpPr>
            <a:xfrm>
              <a:off x="867069" y="2012866"/>
              <a:ext cx="2517490" cy="341104"/>
              <a:chOff x="885885" y="2536800"/>
              <a:chExt cx="2517490" cy="341104"/>
            </a:xfrm>
          </p:grpSpPr>
          <p:grpSp>
            <p:nvGrpSpPr>
              <p:cNvPr id="1666" name="组合 1665">
                <a:extLst>
                  <a:ext uri="{FF2B5EF4-FFF2-40B4-BE49-F238E27FC236}">
                    <a16:creationId xmlns:a16="http://schemas.microsoft.com/office/drawing/2014/main" id="{9D3A0657-31D2-00D6-CB93-20A21D120CB0}"/>
                  </a:ext>
                </a:extLst>
              </p:cNvPr>
              <p:cNvGrpSpPr/>
              <p:nvPr/>
            </p:nvGrpSpPr>
            <p:grpSpPr>
              <a:xfrm>
                <a:off x="2167968" y="2536800"/>
                <a:ext cx="1235407" cy="341104"/>
                <a:chOff x="1592934" y="1557338"/>
                <a:chExt cx="1235407" cy="341104"/>
              </a:xfrm>
            </p:grpSpPr>
            <p:sp>
              <p:nvSpPr>
                <p:cNvPr id="1674" name="任意多边形: 形状 1673">
                  <a:extLst>
                    <a:ext uri="{FF2B5EF4-FFF2-40B4-BE49-F238E27FC236}">
                      <a16:creationId xmlns:a16="http://schemas.microsoft.com/office/drawing/2014/main" id="{E273A625-810A-931E-A135-13F45FE66AE5}"/>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1675" name="任意多边形: 形状 1674">
                  <a:extLst>
                    <a:ext uri="{FF2B5EF4-FFF2-40B4-BE49-F238E27FC236}">
                      <a16:creationId xmlns:a16="http://schemas.microsoft.com/office/drawing/2014/main" id="{17EEBDF4-BDFC-BBEA-31F7-B0422C6259C3}"/>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1676" name="任意多边形: 形状 1675">
                  <a:extLst>
                    <a:ext uri="{FF2B5EF4-FFF2-40B4-BE49-F238E27FC236}">
                      <a16:creationId xmlns:a16="http://schemas.microsoft.com/office/drawing/2014/main" id="{F0C5B6E7-4354-5F84-D7C1-D0688C50EAA3}"/>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1677" name="任意多边形: 形状 1676">
                  <a:extLst>
                    <a:ext uri="{FF2B5EF4-FFF2-40B4-BE49-F238E27FC236}">
                      <a16:creationId xmlns:a16="http://schemas.microsoft.com/office/drawing/2014/main" id="{4337A76B-17AD-A7B1-5A3E-92186121E953}"/>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1678" name="任意多边形: 形状 1677">
                  <a:extLst>
                    <a:ext uri="{FF2B5EF4-FFF2-40B4-BE49-F238E27FC236}">
                      <a16:creationId xmlns:a16="http://schemas.microsoft.com/office/drawing/2014/main" id="{BADE7083-C1AE-5712-E0FE-F6D46A9D4DFE}"/>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1679" name="任意多边形: 形状 1678">
                  <a:extLst>
                    <a:ext uri="{FF2B5EF4-FFF2-40B4-BE49-F238E27FC236}">
                      <a16:creationId xmlns:a16="http://schemas.microsoft.com/office/drawing/2014/main" id="{C27AF13B-82EA-93F9-842F-995BBEC7A2A0}"/>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nvGrpSpPr>
              <p:cNvPr id="1667" name="组合 1666">
                <a:extLst>
                  <a:ext uri="{FF2B5EF4-FFF2-40B4-BE49-F238E27FC236}">
                    <a16:creationId xmlns:a16="http://schemas.microsoft.com/office/drawing/2014/main" id="{B24C19CA-A6DB-D916-B3A7-073F2D150853}"/>
                  </a:ext>
                </a:extLst>
              </p:cNvPr>
              <p:cNvGrpSpPr/>
              <p:nvPr/>
            </p:nvGrpSpPr>
            <p:grpSpPr>
              <a:xfrm flipH="1">
                <a:off x="885885" y="2536800"/>
                <a:ext cx="1235407" cy="341104"/>
                <a:chOff x="1592934" y="1557338"/>
                <a:chExt cx="1235407" cy="341104"/>
              </a:xfrm>
            </p:grpSpPr>
            <p:sp>
              <p:nvSpPr>
                <p:cNvPr id="1668" name="任意多边形: 形状 1667">
                  <a:extLst>
                    <a:ext uri="{FF2B5EF4-FFF2-40B4-BE49-F238E27FC236}">
                      <a16:creationId xmlns:a16="http://schemas.microsoft.com/office/drawing/2014/main" id="{C075E0CB-BC5F-6A41-9544-201CC7CC07A7}"/>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1669" name="任意多边形: 形状 1668">
                  <a:extLst>
                    <a:ext uri="{FF2B5EF4-FFF2-40B4-BE49-F238E27FC236}">
                      <a16:creationId xmlns:a16="http://schemas.microsoft.com/office/drawing/2014/main" id="{87F2189D-8E90-615E-9F51-F0144B2B84F2}"/>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1670" name="任意多边形: 形状 1669">
                  <a:extLst>
                    <a:ext uri="{FF2B5EF4-FFF2-40B4-BE49-F238E27FC236}">
                      <a16:creationId xmlns:a16="http://schemas.microsoft.com/office/drawing/2014/main" id="{D3ABE7FA-EA59-5AAD-DAF4-113D9F736E6F}"/>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1671" name="任意多边形: 形状 1670">
                  <a:extLst>
                    <a:ext uri="{FF2B5EF4-FFF2-40B4-BE49-F238E27FC236}">
                      <a16:creationId xmlns:a16="http://schemas.microsoft.com/office/drawing/2014/main" id="{DAE4F611-49DE-91C5-3BD5-688D05248E2F}"/>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1672" name="任意多边形: 形状 1671">
                  <a:extLst>
                    <a:ext uri="{FF2B5EF4-FFF2-40B4-BE49-F238E27FC236}">
                      <a16:creationId xmlns:a16="http://schemas.microsoft.com/office/drawing/2014/main" id="{226BABD9-4787-6986-222A-3FB2510FD492}"/>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1673" name="任意多边形: 形状 1672">
                  <a:extLst>
                    <a:ext uri="{FF2B5EF4-FFF2-40B4-BE49-F238E27FC236}">
                      <a16:creationId xmlns:a16="http://schemas.microsoft.com/office/drawing/2014/main" id="{6611CBBA-767A-EB38-98FC-AC701BCD8C3E}"/>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grpSp>
      <p:grpSp>
        <p:nvGrpSpPr>
          <p:cNvPr id="2034" name="组合 2033">
            <a:extLst>
              <a:ext uri="{FF2B5EF4-FFF2-40B4-BE49-F238E27FC236}">
                <a16:creationId xmlns:a16="http://schemas.microsoft.com/office/drawing/2014/main" id="{02BB26C9-9D11-544E-1718-721F95C598EB}"/>
              </a:ext>
            </a:extLst>
          </p:cNvPr>
          <p:cNvGrpSpPr/>
          <p:nvPr/>
        </p:nvGrpSpPr>
        <p:grpSpPr>
          <a:xfrm>
            <a:off x="8680584" y="1359377"/>
            <a:ext cx="2671849" cy="1003995"/>
            <a:chOff x="789890" y="1349975"/>
            <a:chExt cx="2671849" cy="1003995"/>
          </a:xfrm>
        </p:grpSpPr>
        <p:grpSp>
          <p:nvGrpSpPr>
            <p:cNvPr id="2159" name="组合 2158">
              <a:extLst>
                <a:ext uri="{FF2B5EF4-FFF2-40B4-BE49-F238E27FC236}">
                  <a16:creationId xmlns:a16="http://schemas.microsoft.com/office/drawing/2014/main" id="{FD498178-EE77-88E8-1206-584FD4AFD9A5}"/>
                </a:ext>
              </a:extLst>
            </p:cNvPr>
            <p:cNvGrpSpPr/>
            <p:nvPr/>
          </p:nvGrpSpPr>
          <p:grpSpPr>
            <a:xfrm>
              <a:off x="789890" y="1349975"/>
              <a:ext cx="2671849" cy="907707"/>
              <a:chOff x="1115042" y="1830820"/>
              <a:chExt cx="2671849" cy="907707"/>
            </a:xfrm>
            <a:gradFill flip="none" rotWithShape="1">
              <a:gsLst>
                <a:gs pos="0">
                  <a:schemeClr val="accent1">
                    <a:lumMod val="60000"/>
                    <a:lumOff val="40000"/>
                  </a:schemeClr>
                </a:gs>
                <a:gs pos="100000">
                  <a:schemeClr val="accent1"/>
                </a:gs>
              </a:gsLst>
              <a:lin ang="5400000" scaled="1"/>
              <a:tileRect/>
            </a:gradFill>
          </p:grpSpPr>
          <p:grpSp>
            <p:nvGrpSpPr>
              <p:cNvPr id="2176" name="组合 2175">
                <a:extLst>
                  <a:ext uri="{FF2B5EF4-FFF2-40B4-BE49-F238E27FC236}">
                    <a16:creationId xmlns:a16="http://schemas.microsoft.com/office/drawing/2014/main" id="{CEEB2152-3B28-2A2D-E9DB-8C65A9DED5C1}"/>
                  </a:ext>
                </a:extLst>
              </p:cNvPr>
              <p:cNvGrpSpPr/>
              <p:nvPr/>
            </p:nvGrpSpPr>
            <p:grpSpPr>
              <a:xfrm rot="720000" flipH="1">
                <a:off x="3270882" y="1830820"/>
                <a:ext cx="516009" cy="907707"/>
                <a:chOff x="7910081" y="3664585"/>
                <a:chExt cx="1065125" cy="1873650"/>
              </a:xfrm>
              <a:grpFill/>
            </p:grpSpPr>
            <p:sp>
              <p:nvSpPr>
                <p:cNvPr id="2199" name="Freeform 26">
                  <a:extLst>
                    <a:ext uri="{FF2B5EF4-FFF2-40B4-BE49-F238E27FC236}">
                      <a16:creationId xmlns:a16="http://schemas.microsoft.com/office/drawing/2014/main" id="{6929F12F-04BF-9288-54F7-9C630D03C415}"/>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00" name="Freeform 27">
                  <a:extLst>
                    <a:ext uri="{FF2B5EF4-FFF2-40B4-BE49-F238E27FC236}">
                      <a16:creationId xmlns:a16="http://schemas.microsoft.com/office/drawing/2014/main" id="{C3D9A3BD-938C-DD28-48FB-C227917F48F0}"/>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01" name="Freeform 28">
                  <a:extLst>
                    <a:ext uri="{FF2B5EF4-FFF2-40B4-BE49-F238E27FC236}">
                      <a16:creationId xmlns:a16="http://schemas.microsoft.com/office/drawing/2014/main" id="{B7F8AC1B-391E-0CAE-F4B2-284353843E8D}"/>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02" name="Freeform 29">
                  <a:extLst>
                    <a:ext uri="{FF2B5EF4-FFF2-40B4-BE49-F238E27FC236}">
                      <a16:creationId xmlns:a16="http://schemas.microsoft.com/office/drawing/2014/main" id="{3A9C37C5-3632-C0BC-F8BD-82DE55F7D403}"/>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03" name="Freeform 30">
                  <a:extLst>
                    <a:ext uri="{FF2B5EF4-FFF2-40B4-BE49-F238E27FC236}">
                      <a16:creationId xmlns:a16="http://schemas.microsoft.com/office/drawing/2014/main" id="{0F8732E2-32E8-CC65-D560-88574140C95B}"/>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04" name="Freeform 31">
                  <a:extLst>
                    <a:ext uri="{FF2B5EF4-FFF2-40B4-BE49-F238E27FC236}">
                      <a16:creationId xmlns:a16="http://schemas.microsoft.com/office/drawing/2014/main" id="{826F56B1-3AC1-E34A-2B60-37EEFA11FD08}"/>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05" name="Freeform 32">
                  <a:extLst>
                    <a:ext uri="{FF2B5EF4-FFF2-40B4-BE49-F238E27FC236}">
                      <a16:creationId xmlns:a16="http://schemas.microsoft.com/office/drawing/2014/main" id="{E5962C06-13DF-DC56-519E-0A79AA847A6C}"/>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06" name="Freeform 33">
                  <a:extLst>
                    <a:ext uri="{FF2B5EF4-FFF2-40B4-BE49-F238E27FC236}">
                      <a16:creationId xmlns:a16="http://schemas.microsoft.com/office/drawing/2014/main" id="{F24C35AE-BA34-A0E7-AC7F-CC1D43BEF1CC}"/>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07" name="Freeform 34">
                  <a:extLst>
                    <a:ext uri="{FF2B5EF4-FFF2-40B4-BE49-F238E27FC236}">
                      <a16:creationId xmlns:a16="http://schemas.microsoft.com/office/drawing/2014/main" id="{BC1A924A-4FE8-6EE1-FE07-6CF7451E86E6}"/>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08" name="Freeform 35">
                  <a:extLst>
                    <a:ext uri="{FF2B5EF4-FFF2-40B4-BE49-F238E27FC236}">
                      <a16:creationId xmlns:a16="http://schemas.microsoft.com/office/drawing/2014/main" id="{C7C03DC3-B41F-3910-3CD7-40128534B8A2}"/>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09" name="Freeform 36">
                  <a:extLst>
                    <a:ext uri="{FF2B5EF4-FFF2-40B4-BE49-F238E27FC236}">
                      <a16:creationId xmlns:a16="http://schemas.microsoft.com/office/drawing/2014/main" id="{8669CCBB-94D8-C5EE-A8F4-5E44878AFBE2}"/>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10" name="Freeform 37">
                  <a:extLst>
                    <a:ext uri="{FF2B5EF4-FFF2-40B4-BE49-F238E27FC236}">
                      <a16:creationId xmlns:a16="http://schemas.microsoft.com/office/drawing/2014/main" id="{2D7385BF-D99F-B0AF-1C9F-062D4CBA1CC5}"/>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11" name="Freeform 38">
                  <a:extLst>
                    <a:ext uri="{FF2B5EF4-FFF2-40B4-BE49-F238E27FC236}">
                      <a16:creationId xmlns:a16="http://schemas.microsoft.com/office/drawing/2014/main" id="{134F56A5-D6D9-22F8-2C23-3A1B9079D3DC}"/>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12" name="Freeform 39">
                  <a:extLst>
                    <a:ext uri="{FF2B5EF4-FFF2-40B4-BE49-F238E27FC236}">
                      <a16:creationId xmlns:a16="http://schemas.microsoft.com/office/drawing/2014/main" id="{4BECB462-BBFD-50CF-EF93-05DEEE699150}"/>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13" name="Freeform 40">
                  <a:extLst>
                    <a:ext uri="{FF2B5EF4-FFF2-40B4-BE49-F238E27FC236}">
                      <a16:creationId xmlns:a16="http://schemas.microsoft.com/office/drawing/2014/main" id="{590F7035-DC74-78F4-EFE2-F334DC78D493}"/>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14" name="Freeform 41">
                  <a:extLst>
                    <a:ext uri="{FF2B5EF4-FFF2-40B4-BE49-F238E27FC236}">
                      <a16:creationId xmlns:a16="http://schemas.microsoft.com/office/drawing/2014/main" id="{CDBAE99A-AB45-207F-907A-ABB03FC26106}"/>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15" name="Freeform 42">
                  <a:extLst>
                    <a:ext uri="{FF2B5EF4-FFF2-40B4-BE49-F238E27FC236}">
                      <a16:creationId xmlns:a16="http://schemas.microsoft.com/office/drawing/2014/main" id="{F18FDB41-EC08-37A5-C267-6A84149333DC}"/>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16" name="Freeform 43">
                  <a:extLst>
                    <a:ext uri="{FF2B5EF4-FFF2-40B4-BE49-F238E27FC236}">
                      <a16:creationId xmlns:a16="http://schemas.microsoft.com/office/drawing/2014/main" id="{0ACE9428-2E8A-B85E-2639-1AAC60DCA192}"/>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17" name="Freeform 44">
                  <a:extLst>
                    <a:ext uri="{FF2B5EF4-FFF2-40B4-BE49-F238E27FC236}">
                      <a16:creationId xmlns:a16="http://schemas.microsoft.com/office/drawing/2014/main" id="{F2FD520E-E1D1-8682-2A8B-5C2E8915E526}"/>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18" name="Freeform 45">
                  <a:extLst>
                    <a:ext uri="{FF2B5EF4-FFF2-40B4-BE49-F238E27FC236}">
                      <a16:creationId xmlns:a16="http://schemas.microsoft.com/office/drawing/2014/main" id="{DC1AB83B-6361-3E71-B3AC-EC7ECF8A73E6}"/>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219" name="Freeform 46">
                  <a:extLst>
                    <a:ext uri="{FF2B5EF4-FFF2-40B4-BE49-F238E27FC236}">
                      <a16:creationId xmlns:a16="http://schemas.microsoft.com/office/drawing/2014/main" id="{D27B7F96-272C-2FAF-C9C1-F3782F5CD0F0}"/>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2177" name="组合 2176">
                <a:extLst>
                  <a:ext uri="{FF2B5EF4-FFF2-40B4-BE49-F238E27FC236}">
                    <a16:creationId xmlns:a16="http://schemas.microsoft.com/office/drawing/2014/main" id="{0C0BF571-C07A-9333-E882-C3D7E870B28B}"/>
                  </a:ext>
                </a:extLst>
              </p:cNvPr>
              <p:cNvGrpSpPr/>
              <p:nvPr/>
            </p:nvGrpSpPr>
            <p:grpSpPr>
              <a:xfrm rot="20880000">
                <a:off x="1115042" y="1830822"/>
                <a:ext cx="516008" cy="907704"/>
                <a:chOff x="7910081" y="3664585"/>
                <a:chExt cx="1065125" cy="1873650"/>
              </a:xfrm>
              <a:grpFill/>
            </p:grpSpPr>
            <p:sp>
              <p:nvSpPr>
                <p:cNvPr id="2178" name="Freeform 26">
                  <a:extLst>
                    <a:ext uri="{FF2B5EF4-FFF2-40B4-BE49-F238E27FC236}">
                      <a16:creationId xmlns:a16="http://schemas.microsoft.com/office/drawing/2014/main" id="{7B40F8C4-4F0A-ADD3-2139-E1AEACFB2871}"/>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79" name="Freeform 27">
                  <a:extLst>
                    <a:ext uri="{FF2B5EF4-FFF2-40B4-BE49-F238E27FC236}">
                      <a16:creationId xmlns:a16="http://schemas.microsoft.com/office/drawing/2014/main" id="{3701C6D9-A39B-B68D-256D-B3AE3D79C414}"/>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80" name="Freeform 28">
                  <a:extLst>
                    <a:ext uri="{FF2B5EF4-FFF2-40B4-BE49-F238E27FC236}">
                      <a16:creationId xmlns:a16="http://schemas.microsoft.com/office/drawing/2014/main" id="{81457090-68CB-F865-63E3-089F791E490C}"/>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81" name="Freeform 29">
                  <a:extLst>
                    <a:ext uri="{FF2B5EF4-FFF2-40B4-BE49-F238E27FC236}">
                      <a16:creationId xmlns:a16="http://schemas.microsoft.com/office/drawing/2014/main" id="{53D38539-24B6-4551-2B0A-20B123567122}"/>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82" name="Freeform 30">
                  <a:extLst>
                    <a:ext uri="{FF2B5EF4-FFF2-40B4-BE49-F238E27FC236}">
                      <a16:creationId xmlns:a16="http://schemas.microsoft.com/office/drawing/2014/main" id="{F4233A51-4E30-F310-58B2-3A6147886615}"/>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83" name="Freeform 31">
                  <a:extLst>
                    <a:ext uri="{FF2B5EF4-FFF2-40B4-BE49-F238E27FC236}">
                      <a16:creationId xmlns:a16="http://schemas.microsoft.com/office/drawing/2014/main" id="{4C016A2D-93F4-9B43-F889-34DA9F0CEEAD}"/>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84" name="Freeform 32">
                  <a:extLst>
                    <a:ext uri="{FF2B5EF4-FFF2-40B4-BE49-F238E27FC236}">
                      <a16:creationId xmlns:a16="http://schemas.microsoft.com/office/drawing/2014/main" id="{4588470F-C346-E29F-403D-206EE589795A}"/>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85" name="Freeform 33">
                  <a:extLst>
                    <a:ext uri="{FF2B5EF4-FFF2-40B4-BE49-F238E27FC236}">
                      <a16:creationId xmlns:a16="http://schemas.microsoft.com/office/drawing/2014/main" id="{FABE3809-D0CC-2562-4499-0DB5F4E8C88A}"/>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86" name="Freeform 34">
                  <a:extLst>
                    <a:ext uri="{FF2B5EF4-FFF2-40B4-BE49-F238E27FC236}">
                      <a16:creationId xmlns:a16="http://schemas.microsoft.com/office/drawing/2014/main" id="{6366C7EA-AE1C-1906-708A-EF718E8631F6}"/>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87" name="Freeform 35">
                  <a:extLst>
                    <a:ext uri="{FF2B5EF4-FFF2-40B4-BE49-F238E27FC236}">
                      <a16:creationId xmlns:a16="http://schemas.microsoft.com/office/drawing/2014/main" id="{0BEBD19F-3845-760A-37F0-4CD5BB06EED9}"/>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88" name="Freeform 36">
                  <a:extLst>
                    <a:ext uri="{FF2B5EF4-FFF2-40B4-BE49-F238E27FC236}">
                      <a16:creationId xmlns:a16="http://schemas.microsoft.com/office/drawing/2014/main" id="{B2F1B1C4-8352-FBC6-E645-AE0B0532A4F4}"/>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89" name="Freeform 37">
                  <a:extLst>
                    <a:ext uri="{FF2B5EF4-FFF2-40B4-BE49-F238E27FC236}">
                      <a16:creationId xmlns:a16="http://schemas.microsoft.com/office/drawing/2014/main" id="{D8F03A8D-D1D1-B163-026F-CC05BBF3622F}"/>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90" name="Freeform 38">
                  <a:extLst>
                    <a:ext uri="{FF2B5EF4-FFF2-40B4-BE49-F238E27FC236}">
                      <a16:creationId xmlns:a16="http://schemas.microsoft.com/office/drawing/2014/main" id="{A3800245-353F-5448-BBE4-C57ED078AC10}"/>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91" name="Freeform 39">
                  <a:extLst>
                    <a:ext uri="{FF2B5EF4-FFF2-40B4-BE49-F238E27FC236}">
                      <a16:creationId xmlns:a16="http://schemas.microsoft.com/office/drawing/2014/main" id="{90790238-A5F9-7E2E-437A-2242681D4306}"/>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92" name="Freeform 40">
                  <a:extLst>
                    <a:ext uri="{FF2B5EF4-FFF2-40B4-BE49-F238E27FC236}">
                      <a16:creationId xmlns:a16="http://schemas.microsoft.com/office/drawing/2014/main" id="{DCE78CF7-0029-60A6-4725-CC32D09AFE5D}"/>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93" name="Freeform 41">
                  <a:extLst>
                    <a:ext uri="{FF2B5EF4-FFF2-40B4-BE49-F238E27FC236}">
                      <a16:creationId xmlns:a16="http://schemas.microsoft.com/office/drawing/2014/main" id="{2F86A0AB-AE74-0A7C-81A3-8BE2C477E2F1}"/>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94" name="Freeform 42">
                  <a:extLst>
                    <a:ext uri="{FF2B5EF4-FFF2-40B4-BE49-F238E27FC236}">
                      <a16:creationId xmlns:a16="http://schemas.microsoft.com/office/drawing/2014/main" id="{4E87745C-E6E4-5CEF-8221-5BA4C2D1BAED}"/>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95" name="Freeform 43">
                  <a:extLst>
                    <a:ext uri="{FF2B5EF4-FFF2-40B4-BE49-F238E27FC236}">
                      <a16:creationId xmlns:a16="http://schemas.microsoft.com/office/drawing/2014/main" id="{E8DAEB34-D5EC-9426-66B7-76F54AF7FC04}"/>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96" name="Freeform 44">
                  <a:extLst>
                    <a:ext uri="{FF2B5EF4-FFF2-40B4-BE49-F238E27FC236}">
                      <a16:creationId xmlns:a16="http://schemas.microsoft.com/office/drawing/2014/main" id="{4500EDCB-CB0D-AA94-A258-5608301F8C14}"/>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97" name="Freeform 45">
                  <a:extLst>
                    <a:ext uri="{FF2B5EF4-FFF2-40B4-BE49-F238E27FC236}">
                      <a16:creationId xmlns:a16="http://schemas.microsoft.com/office/drawing/2014/main" id="{FCDEF996-3BCA-BFBA-644D-B9ABB039AB60}"/>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98" name="Freeform 46">
                  <a:extLst>
                    <a:ext uri="{FF2B5EF4-FFF2-40B4-BE49-F238E27FC236}">
                      <a16:creationId xmlns:a16="http://schemas.microsoft.com/office/drawing/2014/main" id="{04BACA99-A4A0-A098-5B70-C67D495D8B65}"/>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2160" name="文本框 2159">
              <a:extLst>
                <a:ext uri="{FF2B5EF4-FFF2-40B4-BE49-F238E27FC236}">
                  <a16:creationId xmlns:a16="http://schemas.microsoft.com/office/drawing/2014/main" id="{92B9873E-07DD-4324-4015-AF47F550CABB}"/>
                </a:ext>
              </a:extLst>
            </p:cNvPr>
            <p:cNvSpPr txBox="1"/>
            <p:nvPr/>
          </p:nvSpPr>
          <p:spPr>
            <a:xfrm>
              <a:off x="1066428" y="1420142"/>
              <a:ext cx="2127639" cy="526298"/>
            </a:xfrm>
            <a:prstGeom prst="rect">
              <a:avLst/>
            </a:prstGeom>
            <a:noFill/>
          </p:spPr>
          <p:txBody>
            <a:bodyPr wrap="square" lIns="0" tIns="0" rIns="0" bIns="0" rtlCol="0">
              <a:noAutofit/>
            </a:bodyPr>
            <a:lstStyle/>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十佳发展</a:t>
              </a:r>
              <a:endParaRPr lang="en-US" altLang="zh-CN" sz="1600" dirty="0">
                <a:solidFill>
                  <a:schemeClr val="accent2">
                    <a:lumMod val="75000"/>
                  </a:schemeClr>
                </a:solidFill>
                <a:latin typeface="+mj-ea"/>
                <a:ea typeface="+mj-ea"/>
                <a:cs typeface="OPPOSans M" panose="00020600040101010101" pitchFamily="18" charset="-122"/>
              </a:endParaRPr>
            </a:p>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明星企业</a:t>
              </a:r>
            </a:p>
          </p:txBody>
        </p:sp>
        <p:grpSp>
          <p:nvGrpSpPr>
            <p:cNvPr id="2161" name="组合 2160">
              <a:extLst>
                <a:ext uri="{FF2B5EF4-FFF2-40B4-BE49-F238E27FC236}">
                  <a16:creationId xmlns:a16="http://schemas.microsoft.com/office/drawing/2014/main" id="{9CCE6FB3-980F-20D9-F415-1A0EAAB184F7}"/>
                </a:ext>
              </a:extLst>
            </p:cNvPr>
            <p:cNvGrpSpPr/>
            <p:nvPr/>
          </p:nvGrpSpPr>
          <p:grpSpPr>
            <a:xfrm>
              <a:off x="867069" y="2012866"/>
              <a:ext cx="2517490" cy="341104"/>
              <a:chOff x="885885" y="2536800"/>
              <a:chExt cx="2517490" cy="341104"/>
            </a:xfrm>
          </p:grpSpPr>
          <p:grpSp>
            <p:nvGrpSpPr>
              <p:cNvPr id="2162" name="组合 2161">
                <a:extLst>
                  <a:ext uri="{FF2B5EF4-FFF2-40B4-BE49-F238E27FC236}">
                    <a16:creationId xmlns:a16="http://schemas.microsoft.com/office/drawing/2014/main" id="{104C5DD6-A8C2-37ED-0495-2F5093B26C6B}"/>
                  </a:ext>
                </a:extLst>
              </p:cNvPr>
              <p:cNvGrpSpPr/>
              <p:nvPr/>
            </p:nvGrpSpPr>
            <p:grpSpPr>
              <a:xfrm>
                <a:off x="2167968" y="2536800"/>
                <a:ext cx="1235407" cy="341104"/>
                <a:chOff x="1592934" y="1557338"/>
                <a:chExt cx="1235407" cy="341104"/>
              </a:xfrm>
            </p:grpSpPr>
            <p:sp>
              <p:nvSpPr>
                <p:cNvPr id="2170" name="任意多边形: 形状 2169">
                  <a:extLst>
                    <a:ext uri="{FF2B5EF4-FFF2-40B4-BE49-F238E27FC236}">
                      <a16:creationId xmlns:a16="http://schemas.microsoft.com/office/drawing/2014/main" id="{4B61D2FD-EADC-6589-0884-D80C3DE369E7}"/>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2171" name="任意多边形: 形状 2170">
                  <a:extLst>
                    <a:ext uri="{FF2B5EF4-FFF2-40B4-BE49-F238E27FC236}">
                      <a16:creationId xmlns:a16="http://schemas.microsoft.com/office/drawing/2014/main" id="{6E663FCC-CFBD-1A24-9CC4-3CC655830FBB}"/>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2172" name="任意多边形: 形状 2171">
                  <a:extLst>
                    <a:ext uri="{FF2B5EF4-FFF2-40B4-BE49-F238E27FC236}">
                      <a16:creationId xmlns:a16="http://schemas.microsoft.com/office/drawing/2014/main" id="{02887916-AD38-6DF4-396E-66F41C647649}"/>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2173" name="任意多边形: 形状 2172">
                  <a:extLst>
                    <a:ext uri="{FF2B5EF4-FFF2-40B4-BE49-F238E27FC236}">
                      <a16:creationId xmlns:a16="http://schemas.microsoft.com/office/drawing/2014/main" id="{61800B7B-AD3B-5A64-B2EE-5F0C39CBA2F1}"/>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2174" name="任意多边形: 形状 2173">
                  <a:extLst>
                    <a:ext uri="{FF2B5EF4-FFF2-40B4-BE49-F238E27FC236}">
                      <a16:creationId xmlns:a16="http://schemas.microsoft.com/office/drawing/2014/main" id="{CF92B14D-8FF7-1FFB-5B39-E5AAEF1E0188}"/>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2175" name="任意多边形: 形状 2174">
                  <a:extLst>
                    <a:ext uri="{FF2B5EF4-FFF2-40B4-BE49-F238E27FC236}">
                      <a16:creationId xmlns:a16="http://schemas.microsoft.com/office/drawing/2014/main" id="{6161BEE4-1E1D-07B6-6F45-5D26A14B890C}"/>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nvGrpSpPr>
              <p:cNvPr id="2163" name="组合 2162">
                <a:extLst>
                  <a:ext uri="{FF2B5EF4-FFF2-40B4-BE49-F238E27FC236}">
                    <a16:creationId xmlns:a16="http://schemas.microsoft.com/office/drawing/2014/main" id="{86955867-6496-D7C8-E9D6-1CBC7906E107}"/>
                  </a:ext>
                </a:extLst>
              </p:cNvPr>
              <p:cNvGrpSpPr/>
              <p:nvPr/>
            </p:nvGrpSpPr>
            <p:grpSpPr>
              <a:xfrm flipH="1">
                <a:off x="885885" y="2536800"/>
                <a:ext cx="1235407" cy="341104"/>
                <a:chOff x="1592934" y="1557338"/>
                <a:chExt cx="1235407" cy="341104"/>
              </a:xfrm>
            </p:grpSpPr>
            <p:sp>
              <p:nvSpPr>
                <p:cNvPr id="2164" name="任意多边形: 形状 2163">
                  <a:extLst>
                    <a:ext uri="{FF2B5EF4-FFF2-40B4-BE49-F238E27FC236}">
                      <a16:creationId xmlns:a16="http://schemas.microsoft.com/office/drawing/2014/main" id="{39C5764A-0D10-E666-3B27-191EF5733B63}"/>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2165" name="任意多边形: 形状 2164">
                  <a:extLst>
                    <a:ext uri="{FF2B5EF4-FFF2-40B4-BE49-F238E27FC236}">
                      <a16:creationId xmlns:a16="http://schemas.microsoft.com/office/drawing/2014/main" id="{7F243C19-C116-CED8-5972-28D5CB844C6B}"/>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2166" name="任意多边形: 形状 2165">
                  <a:extLst>
                    <a:ext uri="{FF2B5EF4-FFF2-40B4-BE49-F238E27FC236}">
                      <a16:creationId xmlns:a16="http://schemas.microsoft.com/office/drawing/2014/main" id="{E936D06E-2E8B-3490-B421-DB8113EE61BE}"/>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2167" name="任意多边形: 形状 2166">
                  <a:extLst>
                    <a:ext uri="{FF2B5EF4-FFF2-40B4-BE49-F238E27FC236}">
                      <a16:creationId xmlns:a16="http://schemas.microsoft.com/office/drawing/2014/main" id="{A7D396D1-6E48-2DCD-9EE2-01E7B0192FF7}"/>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2168" name="任意多边形: 形状 2167">
                  <a:extLst>
                    <a:ext uri="{FF2B5EF4-FFF2-40B4-BE49-F238E27FC236}">
                      <a16:creationId xmlns:a16="http://schemas.microsoft.com/office/drawing/2014/main" id="{5F969270-1D0C-2E81-98FC-203C89EC96FE}"/>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2169" name="任意多边形: 形状 2168">
                  <a:extLst>
                    <a:ext uri="{FF2B5EF4-FFF2-40B4-BE49-F238E27FC236}">
                      <a16:creationId xmlns:a16="http://schemas.microsoft.com/office/drawing/2014/main" id="{0393DE90-6503-CF57-19D2-22FF50D90E7A}"/>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grpSp>
      <p:grpSp>
        <p:nvGrpSpPr>
          <p:cNvPr id="2035" name="组合 2034">
            <a:extLst>
              <a:ext uri="{FF2B5EF4-FFF2-40B4-BE49-F238E27FC236}">
                <a16:creationId xmlns:a16="http://schemas.microsoft.com/office/drawing/2014/main" id="{C3C40904-0AA5-C08D-500E-8B81CFE7118C}"/>
              </a:ext>
            </a:extLst>
          </p:cNvPr>
          <p:cNvGrpSpPr/>
          <p:nvPr/>
        </p:nvGrpSpPr>
        <p:grpSpPr>
          <a:xfrm>
            <a:off x="8680584" y="3063404"/>
            <a:ext cx="2671849" cy="1003995"/>
            <a:chOff x="789890" y="1349975"/>
            <a:chExt cx="2671849" cy="1003995"/>
          </a:xfrm>
        </p:grpSpPr>
        <p:grpSp>
          <p:nvGrpSpPr>
            <p:cNvPr id="2098" name="组合 2097">
              <a:extLst>
                <a:ext uri="{FF2B5EF4-FFF2-40B4-BE49-F238E27FC236}">
                  <a16:creationId xmlns:a16="http://schemas.microsoft.com/office/drawing/2014/main" id="{032182D1-1EB1-249B-DF7A-9630628FBB87}"/>
                </a:ext>
              </a:extLst>
            </p:cNvPr>
            <p:cNvGrpSpPr/>
            <p:nvPr/>
          </p:nvGrpSpPr>
          <p:grpSpPr>
            <a:xfrm>
              <a:off x="789890" y="1349975"/>
              <a:ext cx="2671849" cy="907707"/>
              <a:chOff x="1115042" y="1830820"/>
              <a:chExt cx="2671849" cy="907707"/>
            </a:xfrm>
            <a:gradFill flip="none" rotWithShape="1">
              <a:gsLst>
                <a:gs pos="0">
                  <a:schemeClr val="accent1">
                    <a:lumMod val="60000"/>
                    <a:lumOff val="40000"/>
                  </a:schemeClr>
                </a:gs>
                <a:gs pos="100000">
                  <a:schemeClr val="accent1"/>
                </a:gs>
              </a:gsLst>
              <a:lin ang="5400000" scaled="1"/>
              <a:tileRect/>
            </a:gradFill>
          </p:grpSpPr>
          <p:grpSp>
            <p:nvGrpSpPr>
              <p:cNvPr id="2115" name="组合 2114">
                <a:extLst>
                  <a:ext uri="{FF2B5EF4-FFF2-40B4-BE49-F238E27FC236}">
                    <a16:creationId xmlns:a16="http://schemas.microsoft.com/office/drawing/2014/main" id="{5605A6A4-C248-73FB-8631-9559600482CE}"/>
                  </a:ext>
                </a:extLst>
              </p:cNvPr>
              <p:cNvGrpSpPr/>
              <p:nvPr/>
            </p:nvGrpSpPr>
            <p:grpSpPr>
              <a:xfrm rot="720000" flipH="1">
                <a:off x="3270882" y="1830820"/>
                <a:ext cx="516009" cy="907707"/>
                <a:chOff x="7910081" y="3664585"/>
                <a:chExt cx="1065125" cy="1873650"/>
              </a:xfrm>
              <a:grpFill/>
            </p:grpSpPr>
            <p:sp>
              <p:nvSpPr>
                <p:cNvPr id="2138" name="Freeform 26">
                  <a:extLst>
                    <a:ext uri="{FF2B5EF4-FFF2-40B4-BE49-F238E27FC236}">
                      <a16:creationId xmlns:a16="http://schemas.microsoft.com/office/drawing/2014/main" id="{2E747811-2E3A-BA50-6DCF-E51E99419EA3}"/>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39" name="Freeform 27">
                  <a:extLst>
                    <a:ext uri="{FF2B5EF4-FFF2-40B4-BE49-F238E27FC236}">
                      <a16:creationId xmlns:a16="http://schemas.microsoft.com/office/drawing/2014/main" id="{6521F059-C135-50A8-4037-14308CC2EBC2}"/>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40" name="Freeform 28">
                  <a:extLst>
                    <a:ext uri="{FF2B5EF4-FFF2-40B4-BE49-F238E27FC236}">
                      <a16:creationId xmlns:a16="http://schemas.microsoft.com/office/drawing/2014/main" id="{419D75B3-224A-1FA3-2CC2-77D9F071BFF1}"/>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41" name="Freeform 29">
                  <a:extLst>
                    <a:ext uri="{FF2B5EF4-FFF2-40B4-BE49-F238E27FC236}">
                      <a16:creationId xmlns:a16="http://schemas.microsoft.com/office/drawing/2014/main" id="{8EFC9A1C-FFF3-2F07-4D68-C2EA025F011C}"/>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42" name="Freeform 30">
                  <a:extLst>
                    <a:ext uri="{FF2B5EF4-FFF2-40B4-BE49-F238E27FC236}">
                      <a16:creationId xmlns:a16="http://schemas.microsoft.com/office/drawing/2014/main" id="{AD5D0071-210A-619E-4039-D338D191193F}"/>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43" name="Freeform 31">
                  <a:extLst>
                    <a:ext uri="{FF2B5EF4-FFF2-40B4-BE49-F238E27FC236}">
                      <a16:creationId xmlns:a16="http://schemas.microsoft.com/office/drawing/2014/main" id="{EECCAFFF-C19F-B056-0B12-F57C1A9F64EC}"/>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44" name="Freeform 32">
                  <a:extLst>
                    <a:ext uri="{FF2B5EF4-FFF2-40B4-BE49-F238E27FC236}">
                      <a16:creationId xmlns:a16="http://schemas.microsoft.com/office/drawing/2014/main" id="{D610E573-3C20-134E-6A23-05A9B41F41F7}"/>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45" name="Freeform 33">
                  <a:extLst>
                    <a:ext uri="{FF2B5EF4-FFF2-40B4-BE49-F238E27FC236}">
                      <a16:creationId xmlns:a16="http://schemas.microsoft.com/office/drawing/2014/main" id="{0B09F853-6748-5862-A9AA-06D6C432467C}"/>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46" name="Freeform 34">
                  <a:extLst>
                    <a:ext uri="{FF2B5EF4-FFF2-40B4-BE49-F238E27FC236}">
                      <a16:creationId xmlns:a16="http://schemas.microsoft.com/office/drawing/2014/main" id="{CE8E53D3-CB27-0719-CB19-786AAA69A963}"/>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47" name="Freeform 35">
                  <a:extLst>
                    <a:ext uri="{FF2B5EF4-FFF2-40B4-BE49-F238E27FC236}">
                      <a16:creationId xmlns:a16="http://schemas.microsoft.com/office/drawing/2014/main" id="{B81A2CF6-A8C9-FD58-C8E4-C3752DD9121B}"/>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48" name="Freeform 36">
                  <a:extLst>
                    <a:ext uri="{FF2B5EF4-FFF2-40B4-BE49-F238E27FC236}">
                      <a16:creationId xmlns:a16="http://schemas.microsoft.com/office/drawing/2014/main" id="{70E14A34-DC89-97FE-E730-B7B6B3EFD386}"/>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49" name="Freeform 37">
                  <a:extLst>
                    <a:ext uri="{FF2B5EF4-FFF2-40B4-BE49-F238E27FC236}">
                      <a16:creationId xmlns:a16="http://schemas.microsoft.com/office/drawing/2014/main" id="{125B8A44-5A6E-7708-530C-6671FB0B8E8D}"/>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50" name="Freeform 38">
                  <a:extLst>
                    <a:ext uri="{FF2B5EF4-FFF2-40B4-BE49-F238E27FC236}">
                      <a16:creationId xmlns:a16="http://schemas.microsoft.com/office/drawing/2014/main" id="{B702E07C-E4E8-5B9A-CA9D-E2C505B75DB3}"/>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51" name="Freeform 39">
                  <a:extLst>
                    <a:ext uri="{FF2B5EF4-FFF2-40B4-BE49-F238E27FC236}">
                      <a16:creationId xmlns:a16="http://schemas.microsoft.com/office/drawing/2014/main" id="{C1D61DFD-5043-E4C8-C080-C9C09952FD5A}"/>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52" name="Freeform 40">
                  <a:extLst>
                    <a:ext uri="{FF2B5EF4-FFF2-40B4-BE49-F238E27FC236}">
                      <a16:creationId xmlns:a16="http://schemas.microsoft.com/office/drawing/2014/main" id="{8EF5F9B0-E66F-BCC5-9540-CE633EEC90FB}"/>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53" name="Freeform 41">
                  <a:extLst>
                    <a:ext uri="{FF2B5EF4-FFF2-40B4-BE49-F238E27FC236}">
                      <a16:creationId xmlns:a16="http://schemas.microsoft.com/office/drawing/2014/main" id="{130FED0A-69B5-1AB6-7387-B4CE85A2F6A3}"/>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54" name="Freeform 42">
                  <a:extLst>
                    <a:ext uri="{FF2B5EF4-FFF2-40B4-BE49-F238E27FC236}">
                      <a16:creationId xmlns:a16="http://schemas.microsoft.com/office/drawing/2014/main" id="{99ABBAB5-4924-1A2A-95AB-0EB7934C1B91}"/>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55" name="Freeform 43">
                  <a:extLst>
                    <a:ext uri="{FF2B5EF4-FFF2-40B4-BE49-F238E27FC236}">
                      <a16:creationId xmlns:a16="http://schemas.microsoft.com/office/drawing/2014/main" id="{79F1FA67-F43D-964D-34DB-26BDC2587D5B}"/>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56" name="Freeform 44">
                  <a:extLst>
                    <a:ext uri="{FF2B5EF4-FFF2-40B4-BE49-F238E27FC236}">
                      <a16:creationId xmlns:a16="http://schemas.microsoft.com/office/drawing/2014/main" id="{A2319A7B-84C6-D65A-7066-9E528BCFCF0C}"/>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57" name="Freeform 45">
                  <a:extLst>
                    <a:ext uri="{FF2B5EF4-FFF2-40B4-BE49-F238E27FC236}">
                      <a16:creationId xmlns:a16="http://schemas.microsoft.com/office/drawing/2014/main" id="{F37A083D-6C67-F05B-3D7F-0159B174F9B6}"/>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58" name="Freeform 46">
                  <a:extLst>
                    <a:ext uri="{FF2B5EF4-FFF2-40B4-BE49-F238E27FC236}">
                      <a16:creationId xmlns:a16="http://schemas.microsoft.com/office/drawing/2014/main" id="{63E63287-87C6-41C3-8D8F-A01D7AF5AB29}"/>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2116" name="组合 2115">
                <a:extLst>
                  <a:ext uri="{FF2B5EF4-FFF2-40B4-BE49-F238E27FC236}">
                    <a16:creationId xmlns:a16="http://schemas.microsoft.com/office/drawing/2014/main" id="{05D86540-66CD-94FE-7F25-7E2A1522CA16}"/>
                  </a:ext>
                </a:extLst>
              </p:cNvPr>
              <p:cNvGrpSpPr/>
              <p:nvPr/>
            </p:nvGrpSpPr>
            <p:grpSpPr>
              <a:xfrm rot="20880000">
                <a:off x="1115042" y="1830822"/>
                <a:ext cx="516008" cy="907704"/>
                <a:chOff x="7910081" y="3664585"/>
                <a:chExt cx="1065125" cy="1873650"/>
              </a:xfrm>
              <a:grpFill/>
            </p:grpSpPr>
            <p:sp>
              <p:nvSpPr>
                <p:cNvPr id="2117" name="Freeform 26">
                  <a:extLst>
                    <a:ext uri="{FF2B5EF4-FFF2-40B4-BE49-F238E27FC236}">
                      <a16:creationId xmlns:a16="http://schemas.microsoft.com/office/drawing/2014/main" id="{CF58C25D-3B78-7797-2D77-2FB574049DF7}"/>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18" name="Freeform 27">
                  <a:extLst>
                    <a:ext uri="{FF2B5EF4-FFF2-40B4-BE49-F238E27FC236}">
                      <a16:creationId xmlns:a16="http://schemas.microsoft.com/office/drawing/2014/main" id="{EBAF7385-E3CF-E4A2-930A-7C9C88BEE7FF}"/>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19" name="Freeform 28">
                  <a:extLst>
                    <a:ext uri="{FF2B5EF4-FFF2-40B4-BE49-F238E27FC236}">
                      <a16:creationId xmlns:a16="http://schemas.microsoft.com/office/drawing/2014/main" id="{D6F206E9-F8A7-1C17-E9B4-7AE8A17D7A37}"/>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20" name="Freeform 29">
                  <a:extLst>
                    <a:ext uri="{FF2B5EF4-FFF2-40B4-BE49-F238E27FC236}">
                      <a16:creationId xmlns:a16="http://schemas.microsoft.com/office/drawing/2014/main" id="{010D1F5D-AF50-EA09-CDBF-B5A7BCB5DF46}"/>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21" name="Freeform 30">
                  <a:extLst>
                    <a:ext uri="{FF2B5EF4-FFF2-40B4-BE49-F238E27FC236}">
                      <a16:creationId xmlns:a16="http://schemas.microsoft.com/office/drawing/2014/main" id="{96D93655-5C4F-DA21-B7CB-9EF50733F840}"/>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22" name="Freeform 31">
                  <a:extLst>
                    <a:ext uri="{FF2B5EF4-FFF2-40B4-BE49-F238E27FC236}">
                      <a16:creationId xmlns:a16="http://schemas.microsoft.com/office/drawing/2014/main" id="{EFFA1AAC-6ED1-D463-21D1-1E150DAA96FD}"/>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23" name="Freeform 32">
                  <a:extLst>
                    <a:ext uri="{FF2B5EF4-FFF2-40B4-BE49-F238E27FC236}">
                      <a16:creationId xmlns:a16="http://schemas.microsoft.com/office/drawing/2014/main" id="{F0B34F5B-02B0-4E07-34AD-3B1BD0176A79}"/>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24" name="Freeform 33">
                  <a:extLst>
                    <a:ext uri="{FF2B5EF4-FFF2-40B4-BE49-F238E27FC236}">
                      <a16:creationId xmlns:a16="http://schemas.microsoft.com/office/drawing/2014/main" id="{E40EFF2C-6C9D-FF04-375D-E9345789C696}"/>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25" name="Freeform 34">
                  <a:extLst>
                    <a:ext uri="{FF2B5EF4-FFF2-40B4-BE49-F238E27FC236}">
                      <a16:creationId xmlns:a16="http://schemas.microsoft.com/office/drawing/2014/main" id="{F63F7F6B-0E1F-2D3C-1FC3-1C978AF8F8BA}"/>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26" name="Freeform 35">
                  <a:extLst>
                    <a:ext uri="{FF2B5EF4-FFF2-40B4-BE49-F238E27FC236}">
                      <a16:creationId xmlns:a16="http://schemas.microsoft.com/office/drawing/2014/main" id="{77A923EB-7590-441B-7EEA-3EB5C613A98B}"/>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27" name="Freeform 36">
                  <a:extLst>
                    <a:ext uri="{FF2B5EF4-FFF2-40B4-BE49-F238E27FC236}">
                      <a16:creationId xmlns:a16="http://schemas.microsoft.com/office/drawing/2014/main" id="{8BE93341-2D5C-DB2D-0EAD-2D8477E355CB}"/>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28" name="Freeform 37">
                  <a:extLst>
                    <a:ext uri="{FF2B5EF4-FFF2-40B4-BE49-F238E27FC236}">
                      <a16:creationId xmlns:a16="http://schemas.microsoft.com/office/drawing/2014/main" id="{53463DDE-8255-4EBA-F7A5-19F5919DAB15}"/>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29" name="Freeform 38">
                  <a:extLst>
                    <a:ext uri="{FF2B5EF4-FFF2-40B4-BE49-F238E27FC236}">
                      <a16:creationId xmlns:a16="http://schemas.microsoft.com/office/drawing/2014/main" id="{D5B46FF2-2B89-53F0-3BE4-A6087A0C6B5F}"/>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30" name="Freeform 39">
                  <a:extLst>
                    <a:ext uri="{FF2B5EF4-FFF2-40B4-BE49-F238E27FC236}">
                      <a16:creationId xmlns:a16="http://schemas.microsoft.com/office/drawing/2014/main" id="{15563849-5B22-FE23-D5A2-E9A414343782}"/>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31" name="Freeform 40">
                  <a:extLst>
                    <a:ext uri="{FF2B5EF4-FFF2-40B4-BE49-F238E27FC236}">
                      <a16:creationId xmlns:a16="http://schemas.microsoft.com/office/drawing/2014/main" id="{A8E79C02-BF7F-1F0E-9A7B-EA99B512BEAB}"/>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32" name="Freeform 41">
                  <a:extLst>
                    <a:ext uri="{FF2B5EF4-FFF2-40B4-BE49-F238E27FC236}">
                      <a16:creationId xmlns:a16="http://schemas.microsoft.com/office/drawing/2014/main" id="{097B11D8-1818-AF66-54E8-D113C1E75241}"/>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33" name="Freeform 42">
                  <a:extLst>
                    <a:ext uri="{FF2B5EF4-FFF2-40B4-BE49-F238E27FC236}">
                      <a16:creationId xmlns:a16="http://schemas.microsoft.com/office/drawing/2014/main" id="{6C0D9A44-8B3E-8F60-CA97-F3023E422BD2}"/>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34" name="Freeform 43">
                  <a:extLst>
                    <a:ext uri="{FF2B5EF4-FFF2-40B4-BE49-F238E27FC236}">
                      <a16:creationId xmlns:a16="http://schemas.microsoft.com/office/drawing/2014/main" id="{98041D9F-65DD-D8DA-5988-DFFA754B813C}"/>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35" name="Freeform 44">
                  <a:extLst>
                    <a:ext uri="{FF2B5EF4-FFF2-40B4-BE49-F238E27FC236}">
                      <a16:creationId xmlns:a16="http://schemas.microsoft.com/office/drawing/2014/main" id="{45B468B4-A007-887B-E9D8-E01193ADF031}"/>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36" name="Freeform 45">
                  <a:extLst>
                    <a:ext uri="{FF2B5EF4-FFF2-40B4-BE49-F238E27FC236}">
                      <a16:creationId xmlns:a16="http://schemas.microsoft.com/office/drawing/2014/main" id="{994BD62B-8082-255C-9152-E65332463097}"/>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137" name="Freeform 46">
                  <a:extLst>
                    <a:ext uri="{FF2B5EF4-FFF2-40B4-BE49-F238E27FC236}">
                      <a16:creationId xmlns:a16="http://schemas.microsoft.com/office/drawing/2014/main" id="{027ACE8B-8F5D-2C80-3612-D141E110198A}"/>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2099" name="文本框 2098">
              <a:extLst>
                <a:ext uri="{FF2B5EF4-FFF2-40B4-BE49-F238E27FC236}">
                  <a16:creationId xmlns:a16="http://schemas.microsoft.com/office/drawing/2014/main" id="{EB213A30-3A0A-8F57-BCB8-DD33CCEF0818}"/>
                </a:ext>
              </a:extLst>
            </p:cNvPr>
            <p:cNvSpPr txBox="1"/>
            <p:nvPr/>
          </p:nvSpPr>
          <p:spPr>
            <a:xfrm>
              <a:off x="1066428" y="1420142"/>
              <a:ext cx="2127639" cy="492443"/>
            </a:xfrm>
            <a:prstGeom prst="rect">
              <a:avLst/>
            </a:prstGeom>
            <a:noFill/>
          </p:spPr>
          <p:txBody>
            <a:bodyPr wrap="square" lIns="0" tIns="0" rIns="0" bIns="0" rtlCol="0">
              <a:noAutofit/>
            </a:bodyPr>
            <a:lstStyle/>
            <a:p>
              <a:pPr algn="ctr"/>
              <a:r>
                <a:rPr lang="zh-CN" altLang="en-US" sz="1600" dirty="0">
                  <a:solidFill>
                    <a:schemeClr val="accent2">
                      <a:lumMod val="75000"/>
                    </a:schemeClr>
                  </a:solidFill>
                  <a:latin typeface="+mj-lt"/>
                  <a:ea typeface="+mj-ea"/>
                </a:rPr>
                <a:t>中国最大的公开</a:t>
              </a:r>
              <a:br>
                <a:rPr lang="en-US" altLang="zh-CN" sz="1600" dirty="0">
                  <a:solidFill>
                    <a:schemeClr val="accent2">
                      <a:lumMod val="75000"/>
                    </a:schemeClr>
                  </a:solidFill>
                  <a:latin typeface="+mj-lt"/>
                  <a:ea typeface="+mj-ea"/>
                </a:rPr>
              </a:br>
              <a:r>
                <a:rPr lang="zh-CN" altLang="en-US" sz="1600" dirty="0">
                  <a:solidFill>
                    <a:schemeClr val="accent2">
                      <a:lumMod val="75000"/>
                    </a:schemeClr>
                  </a:solidFill>
                  <a:latin typeface="+mj-lt"/>
                  <a:ea typeface="+mj-ea"/>
                </a:rPr>
                <a:t>课程供应商</a:t>
              </a:r>
            </a:p>
          </p:txBody>
        </p:sp>
        <p:grpSp>
          <p:nvGrpSpPr>
            <p:cNvPr id="2100" name="组合 2099">
              <a:extLst>
                <a:ext uri="{FF2B5EF4-FFF2-40B4-BE49-F238E27FC236}">
                  <a16:creationId xmlns:a16="http://schemas.microsoft.com/office/drawing/2014/main" id="{2E00F08F-D2A2-0BED-F94C-A6A2B34E0F23}"/>
                </a:ext>
              </a:extLst>
            </p:cNvPr>
            <p:cNvGrpSpPr/>
            <p:nvPr/>
          </p:nvGrpSpPr>
          <p:grpSpPr>
            <a:xfrm>
              <a:off x="867069" y="2012866"/>
              <a:ext cx="2517490" cy="341104"/>
              <a:chOff x="885885" y="2536800"/>
              <a:chExt cx="2517490" cy="341104"/>
            </a:xfrm>
          </p:grpSpPr>
          <p:grpSp>
            <p:nvGrpSpPr>
              <p:cNvPr id="2101" name="组合 2100">
                <a:extLst>
                  <a:ext uri="{FF2B5EF4-FFF2-40B4-BE49-F238E27FC236}">
                    <a16:creationId xmlns:a16="http://schemas.microsoft.com/office/drawing/2014/main" id="{1705B325-12D7-6449-A7C5-C1FFC8342F3D}"/>
                  </a:ext>
                </a:extLst>
              </p:cNvPr>
              <p:cNvGrpSpPr/>
              <p:nvPr/>
            </p:nvGrpSpPr>
            <p:grpSpPr>
              <a:xfrm>
                <a:off x="2167968" y="2536800"/>
                <a:ext cx="1235407" cy="341104"/>
                <a:chOff x="1592934" y="1557338"/>
                <a:chExt cx="1235407" cy="341104"/>
              </a:xfrm>
            </p:grpSpPr>
            <p:sp>
              <p:nvSpPr>
                <p:cNvPr id="2109" name="任意多边形: 形状 2108">
                  <a:extLst>
                    <a:ext uri="{FF2B5EF4-FFF2-40B4-BE49-F238E27FC236}">
                      <a16:creationId xmlns:a16="http://schemas.microsoft.com/office/drawing/2014/main" id="{EDA7AF44-0442-3A05-F968-B3970E6DB20C}"/>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2110" name="任意多边形: 形状 2109">
                  <a:extLst>
                    <a:ext uri="{FF2B5EF4-FFF2-40B4-BE49-F238E27FC236}">
                      <a16:creationId xmlns:a16="http://schemas.microsoft.com/office/drawing/2014/main" id="{6432DDFE-B6F9-0350-B5CE-B03CFCCA7CB2}"/>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2111" name="任意多边形: 形状 2110">
                  <a:extLst>
                    <a:ext uri="{FF2B5EF4-FFF2-40B4-BE49-F238E27FC236}">
                      <a16:creationId xmlns:a16="http://schemas.microsoft.com/office/drawing/2014/main" id="{B3420653-E176-CED1-EF03-97C3DBE9D200}"/>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2112" name="任意多边形: 形状 2111">
                  <a:extLst>
                    <a:ext uri="{FF2B5EF4-FFF2-40B4-BE49-F238E27FC236}">
                      <a16:creationId xmlns:a16="http://schemas.microsoft.com/office/drawing/2014/main" id="{D9DC220E-3668-0114-43EA-DA7CFB2D2A15}"/>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2113" name="任意多边形: 形状 2112">
                  <a:extLst>
                    <a:ext uri="{FF2B5EF4-FFF2-40B4-BE49-F238E27FC236}">
                      <a16:creationId xmlns:a16="http://schemas.microsoft.com/office/drawing/2014/main" id="{66C0AEAD-CE03-6BA8-FE20-7173410913C5}"/>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2114" name="任意多边形: 形状 2113">
                  <a:extLst>
                    <a:ext uri="{FF2B5EF4-FFF2-40B4-BE49-F238E27FC236}">
                      <a16:creationId xmlns:a16="http://schemas.microsoft.com/office/drawing/2014/main" id="{4F262F0C-8243-A68A-CE3D-FAF59EF3F22B}"/>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nvGrpSpPr>
              <p:cNvPr id="2102" name="组合 2101">
                <a:extLst>
                  <a:ext uri="{FF2B5EF4-FFF2-40B4-BE49-F238E27FC236}">
                    <a16:creationId xmlns:a16="http://schemas.microsoft.com/office/drawing/2014/main" id="{A12E181F-23FC-AC5A-3DD1-632D158E68BA}"/>
                  </a:ext>
                </a:extLst>
              </p:cNvPr>
              <p:cNvGrpSpPr/>
              <p:nvPr/>
            </p:nvGrpSpPr>
            <p:grpSpPr>
              <a:xfrm flipH="1">
                <a:off x="885885" y="2536800"/>
                <a:ext cx="1235407" cy="341104"/>
                <a:chOff x="1592934" y="1557338"/>
                <a:chExt cx="1235407" cy="341104"/>
              </a:xfrm>
            </p:grpSpPr>
            <p:sp>
              <p:nvSpPr>
                <p:cNvPr id="2103" name="任意多边形: 形状 2102">
                  <a:extLst>
                    <a:ext uri="{FF2B5EF4-FFF2-40B4-BE49-F238E27FC236}">
                      <a16:creationId xmlns:a16="http://schemas.microsoft.com/office/drawing/2014/main" id="{9C4058DC-9796-8744-2D6E-1CB9CFE45368}"/>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2104" name="任意多边形: 形状 2103">
                  <a:extLst>
                    <a:ext uri="{FF2B5EF4-FFF2-40B4-BE49-F238E27FC236}">
                      <a16:creationId xmlns:a16="http://schemas.microsoft.com/office/drawing/2014/main" id="{AC1B53E0-3F0B-9725-DDB4-4ADCF28AF802}"/>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2105" name="任意多边形: 形状 2104">
                  <a:extLst>
                    <a:ext uri="{FF2B5EF4-FFF2-40B4-BE49-F238E27FC236}">
                      <a16:creationId xmlns:a16="http://schemas.microsoft.com/office/drawing/2014/main" id="{73BB93B3-AC19-AB95-C89C-52B9F18E86D9}"/>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2106" name="任意多边形: 形状 2105">
                  <a:extLst>
                    <a:ext uri="{FF2B5EF4-FFF2-40B4-BE49-F238E27FC236}">
                      <a16:creationId xmlns:a16="http://schemas.microsoft.com/office/drawing/2014/main" id="{D8A9B4A5-5B76-3FA4-5365-C2B9C819CF43}"/>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2107" name="任意多边形: 形状 2106">
                  <a:extLst>
                    <a:ext uri="{FF2B5EF4-FFF2-40B4-BE49-F238E27FC236}">
                      <a16:creationId xmlns:a16="http://schemas.microsoft.com/office/drawing/2014/main" id="{88C00508-FDA5-5D21-FB70-9D5BB04093BD}"/>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2108" name="任意多边形: 形状 2107">
                  <a:extLst>
                    <a:ext uri="{FF2B5EF4-FFF2-40B4-BE49-F238E27FC236}">
                      <a16:creationId xmlns:a16="http://schemas.microsoft.com/office/drawing/2014/main" id="{767BA895-CA0F-C12C-D1EF-805488412402}"/>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grpSp>
      <p:grpSp>
        <p:nvGrpSpPr>
          <p:cNvPr id="2036" name="组合 2035">
            <a:extLst>
              <a:ext uri="{FF2B5EF4-FFF2-40B4-BE49-F238E27FC236}">
                <a16:creationId xmlns:a16="http://schemas.microsoft.com/office/drawing/2014/main" id="{0C5185C2-5794-6E67-0C31-C85921968A43}"/>
              </a:ext>
            </a:extLst>
          </p:cNvPr>
          <p:cNvGrpSpPr/>
          <p:nvPr/>
        </p:nvGrpSpPr>
        <p:grpSpPr>
          <a:xfrm>
            <a:off x="8680584" y="4767432"/>
            <a:ext cx="2671849" cy="1003995"/>
            <a:chOff x="789890" y="1349975"/>
            <a:chExt cx="2671849" cy="1003995"/>
          </a:xfrm>
        </p:grpSpPr>
        <p:grpSp>
          <p:nvGrpSpPr>
            <p:cNvPr id="2037" name="组合 2036">
              <a:extLst>
                <a:ext uri="{FF2B5EF4-FFF2-40B4-BE49-F238E27FC236}">
                  <a16:creationId xmlns:a16="http://schemas.microsoft.com/office/drawing/2014/main" id="{3420F19F-9076-244D-68C7-3DB683E8E7F4}"/>
                </a:ext>
              </a:extLst>
            </p:cNvPr>
            <p:cNvGrpSpPr/>
            <p:nvPr/>
          </p:nvGrpSpPr>
          <p:grpSpPr>
            <a:xfrm>
              <a:off x="789890" y="1349975"/>
              <a:ext cx="2671849" cy="907707"/>
              <a:chOff x="1115042" y="1830820"/>
              <a:chExt cx="2671849" cy="907707"/>
            </a:xfrm>
            <a:gradFill flip="none" rotWithShape="1">
              <a:gsLst>
                <a:gs pos="0">
                  <a:schemeClr val="accent1">
                    <a:lumMod val="60000"/>
                    <a:lumOff val="40000"/>
                  </a:schemeClr>
                </a:gs>
                <a:gs pos="100000">
                  <a:schemeClr val="accent1"/>
                </a:gs>
              </a:gsLst>
              <a:lin ang="5400000" scaled="1"/>
              <a:tileRect/>
            </a:gradFill>
          </p:grpSpPr>
          <p:grpSp>
            <p:nvGrpSpPr>
              <p:cNvPr id="2054" name="组合 2053">
                <a:extLst>
                  <a:ext uri="{FF2B5EF4-FFF2-40B4-BE49-F238E27FC236}">
                    <a16:creationId xmlns:a16="http://schemas.microsoft.com/office/drawing/2014/main" id="{42F76812-0E36-41F8-F909-7DDE15CA66DB}"/>
                  </a:ext>
                </a:extLst>
              </p:cNvPr>
              <p:cNvGrpSpPr/>
              <p:nvPr/>
            </p:nvGrpSpPr>
            <p:grpSpPr>
              <a:xfrm rot="720000" flipH="1">
                <a:off x="3270882" y="1830820"/>
                <a:ext cx="516009" cy="907707"/>
                <a:chOff x="7910081" y="3664585"/>
                <a:chExt cx="1065125" cy="1873650"/>
              </a:xfrm>
              <a:grpFill/>
            </p:grpSpPr>
            <p:sp>
              <p:nvSpPr>
                <p:cNvPr id="2077" name="Freeform 26">
                  <a:extLst>
                    <a:ext uri="{FF2B5EF4-FFF2-40B4-BE49-F238E27FC236}">
                      <a16:creationId xmlns:a16="http://schemas.microsoft.com/office/drawing/2014/main" id="{58B185F1-1346-903E-A1EF-AE6B6A53275C}"/>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78" name="Freeform 27">
                  <a:extLst>
                    <a:ext uri="{FF2B5EF4-FFF2-40B4-BE49-F238E27FC236}">
                      <a16:creationId xmlns:a16="http://schemas.microsoft.com/office/drawing/2014/main" id="{5FB814D3-A25F-F481-4A8F-F4C26E676A42}"/>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79" name="Freeform 28">
                  <a:extLst>
                    <a:ext uri="{FF2B5EF4-FFF2-40B4-BE49-F238E27FC236}">
                      <a16:creationId xmlns:a16="http://schemas.microsoft.com/office/drawing/2014/main" id="{7FD945A3-3DA7-08B5-712D-6D0CB0FF5B8D}"/>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80" name="Freeform 29">
                  <a:extLst>
                    <a:ext uri="{FF2B5EF4-FFF2-40B4-BE49-F238E27FC236}">
                      <a16:creationId xmlns:a16="http://schemas.microsoft.com/office/drawing/2014/main" id="{F01EFDD6-C16F-BB38-A11E-C13C1ED0A229}"/>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81" name="Freeform 30">
                  <a:extLst>
                    <a:ext uri="{FF2B5EF4-FFF2-40B4-BE49-F238E27FC236}">
                      <a16:creationId xmlns:a16="http://schemas.microsoft.com/office/drawing/2014/main" id="{63481897-67B2-CA7A-0471-C060E180493A}"/>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82" name="Freeform 31">
                  <a:extLst>
                    <a:ext uri="{FF2B5EF4-FFF2-40B4-BE49-F238E27FC236}">
                      <a16:creationId xmlns:a16="http://schemas.microsoft.com/office/drawing/2014/main" id="{B9A99105-FAA1-A53C-F94B-64BF956B01B6}"/>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83" name="Freeform 32">
                  <a:extLst>
                    <a:ext uri="{FF2B5EF4-FFF2-40B4-BE49-F238E27FC236}">
                      <a16:creationId xmlns:a16="http://schemas.microsoft.com/office/drawing/2014/main" id="{F1912DD8-7E4D-D86C-3031-D68A25746E4C}"/>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84" name="Freeform 33">
                  <a:extLst>
                    <a:ext uri="{FF2B5EF4-FFF2-40B4-BE49-F238E27FC236}">
                      <a16:creationId xmlns:a16="http://schemas.microsoft.com/office/drawing/2014/main" id="{F9DE1BD2-244F-BAB2-8BF1-3E38D60AC684}"/>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85" name="Freeform 34">
                  <a:extLst>
                    <a:ext uri="{FF2B5EF4-FFF2-40B4-BE49-F238E27FC236}">
                      <a16:creationId xmlns:a16="http://schemas.microsoft.com/office/drawing/2014/main" id="{078CF771-5149-A62C-0398-596DCEFA5FAC}"/>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86" name="Freeform 35">
                  <a:extLst>
                    <a:ext uri="{FF2B5EF4-FFF2-40B4-BE49-F238E27FC236}">
                      <a16:creationId xmlns:a16="http://schemas.microsoft.com/office/drawing/2014/main" id="{232BE1C6-6FA7-13B7-14B6-7D53F4F2CE9C}"/>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87" name="Freeform 36">
                  <a:extLst>
                    <a:ext uri="{FF2B5EF4-FFF2-40B4-BE49-F238E27FC236}">
                      <a16:creationId xmlns:a16="http://schemas.microsoft.com/office/drawing/2014/main" id="{F14DCBB7-720D-1493-DFA8-0892B401405E}"/>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88" name="Freeform 37">
                  <a:extLst>
                    <a:ext uri="{FF2B5EF4-FFF2-40B4-BE49-F238E27FC236}">
                      <a16:creationId xmlns:a16="http://schemas.microsoft.com/office/drawing/2014/main" id="{4F0D5F93-DEBE-846E-491F-4F92D2B5E101}"/>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89" name="Freeform 38">
                  <a:extLst>
                    <a:ext uri="{FF2B5EF4-FFF2-40B4-BE49-F238E27FC236}">
                      <a16:creationId xmlns:a16="http://schemas.microsoft.com/office/drawing/2014/main" id="{CA863E97-C705-09AE-5C38-FDDB2E6976F6}"/>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90" name="Freeform 39">
                  <a:extLst>
                    <a:ext uri="{FF2B5EF4-FFF2-40B4-BE49-F238E27FC236}">
                      <a16:creationId xmlns:a16="http://schemas.microsoft.com/office/drawing/2014/main" id="{D61E8214-B9B5-5DE4-5E72-782415E9D9E7}"/>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91" name="Freeform 40">
                  <a:extLst>
                    <a:ext uri="{FF2B5EF4-FFF2-40B4-BE49-F238E27FC236}">
                      <a16:creationId xmlns:a16="http://schemas.microsoft.com/office/drawing/2014/main" id="{9C7AD6B1-9403-F9A7-8C3D-FBF55A3EC982}"/>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92" name="Freeform 41">
                  <a:extLst>
                    <a:ext uri="{FF2B5EF4-FFF2-40B4-BE49-F238E27FC236}">
                      <a16:creationId xmlns:a16="http://schemas.microsoft.com/office/drawing/2014/main" id="{370EF46B-AE0B-000D-A7D1-098A5F8E8BA4}"/>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dirty="0"/>
                </a:p>
              </p:txBody>
            </p:sp>
            <p:sp>
              <p:nvSpPr>
                <p:cNvPr id="2093" name="Freeform 42">
                  <a:extLst>
                    <a:ext uri="{FF2B5EF4-FFF2-40B4-BE49-F238E27FC236}">
                      <a16:creationId xmlns:a16="http://schemas.microsoft.com/office/drawing/2014/main" id="{05B66EDE-BB6B-C5B8-7754-062F29ED92C2}"/>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94" name="Freeform 43">
                  <a:extLst>
                    <a:ext uri="{FF2B5EF4-FFF2-40B4-BE49-F238E27FC236}">
                      <a16:creationId xmlns:a16="http://schemas.microsoft.com/office/drawing/2014/main" id="{E1E6572B-F1D5-670F-5180-43094B86543D}"/>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95" name="Freeform 44">
                  <a:extLst>
                    <a:ext uri="{FF2B5EF4-FFF2-40B4-BE49-F238E27FC236}">
                      <a16:creationId xmlns:a16="http://schemas.microsoft.com/office/drawing/2014/main" id="{60FB67CA-2E74-F407-4133-44ED6B341443}"/>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96" name="Freeform 45">
                  <a:extLst>
                    <a:ext uri="{FF2B5EF4-FFF2-40B4-BE49-F238E27FC236}">
                      <a16:creationId xmlns:a16="http://schemas.microsoft.com/office/drawing/2014/main" id="{4F4294E8-7C4C-C075-BCB9-E4BACD893A0F}"/>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97" name="Freeform 46">
                  <a:extLst>
                    <a:ext uri="{FF2B5EF4-FFF2-40B4-BE49-F238E27FC236}">
                      <a16:creationId xmlns:a16="http://schemas.microsoft.com/office/drawing/2014/main" id="{D5215A1E-6213-18E9-10A2-858C5A13D40B}"/>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2055" name="组合 2054">
                <a:extLst>
                  <a:ext uri="{FF2B5EF4-FFF2-40B4-BE49-F238E27FC236}">
                    <a16:creationId xmlns:a16="http://schemas.microsoft.com/office/drawing/2014/main" id="{A1396A61-CBC5-9568-3AFD-0D4C60A1AC5A}"/>
                  </a:ext>
                </a:extLst>
              </p:cNvPr>
              <p:cNvGrpSpPr/>
              <p:nvPr/>
            </p:nvGrpSpPr>
            <p:grpSpPr>
              <a:xfrm rot="20880000">
                <a:off x="1115042" y="1830822"/>
                <a:ext cx="516008" cy="907704"/>
                <a:chOff x="7910081" y="3664585"/>
                <a:chExt cx="1065125" cy="1873650"/>
              </a:xfrm>
              <a:grpFill/>
            </p:grpSpPr>
            <p:sp>
              <p:nvSpPr>
                <p:cNvPr id="2056" name="Freeform 26">
                  <a:extLst>
                    <a:ext uri="{FF2B5EF4-FFF2-40B4-BE49-F238E27FC236}">
                      <a16:creationId xmlns:a16="http://schemas.microsoft.com/office/drawing/2014/main" id="{08325315-3D35-3C6C-2C40-0A4CFD5F4A61}"/>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57" name="Freeform 27">
                  <a:extLst>
                    <a:ext uri="{FF2B5EF4-FFF2-40B4-BE49-F238E27FC236}">
                      <a16:creationId xmlns:a16="http://schemas.microsoft.com/office/drawing/2014/main" id="{C4247AD4-8913-9D9D-C701-B2A3DACF037F}"/>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58" name="Freeform 28">
                  <a:extLst>
                    <a:ext uri="{FF2B5EF4-FFF2-40B4-BE49-F238E27FC236}">
                      <a16:creationId xmlns:a16="http://schemas.microsoft.com/office/drawing/2014/main" id="{CACA62D1-8355-5751-BFF3-7007AC95006D}"/>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59" name="Freeform 29">
                  <a:extLst>
                    <a:ext uri="{FF2B5EF4-FFF2-40B4-BE49-F238E27FC236}">
                      <a16:creationId xmlns:a16="http://schemas.microsoft.com/office/drawing/2014/main" id="{DD2F8B72-DE29-26BB-99FE-F73CA9568E8A}"/>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60" name="Freeform 30">
                  <a:extLst>
                    <a:ext uri="{FF2B5EF4-FFF2-40B4-BE49-F238E27FC236}">
                      <a16:creationId xmlns:a16="http://schemas.microsoft.com/office/drawing/2014/main" id="{03899C0E-1BC9-2CB2-A2C5-EC7F8FC7E590}"/>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61" name="Freeform 31">
                  <a:extLst>
                    <a:ext uri="{FF2B5EF4-FFF2-40B4-BE49-F238E27FC236}">
                      <a16:creationId xmlns:a16="http://schemas.microsoft.com/office/drawing/2014/main" id="{02FB3053-6826-033C-C9DC-EABF51D2144C}"/>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62" name="Freeform 32">
                  <a:extLst>
                    <a:ext uri="{FF2B5EF4-FFF2-40B4-BE49-F238E27FC236}">
                      <a16:creationId xmlns:a16="http://schemas.microsoft.com/office/drawing/2014/main" id="{AB39EC6F-BBD8-6633-083C-E42957B54111}"/>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63" name="Freeform 33">
                  <a:extLst>
                    <a:ext uri="{FF2B5EF4-FFF2-40B4-BE49-F238E27FC236}">
                      <a16:creationId xmlns:a16="http://schemas.microsoft.com/office/drawing/2014/main" id="{E13E7BE1-338B-294F-020F-BB7A342BB2EA}"/>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64" name="Freeform 34">
                  <a:extLst>
                    <a:ext uri="{FF2B5EF4-FFF2-40B4-BE49-F238E27FC236}">
                      <a16:creationId xmlns:a16="http://schemas.microsoft.com/office/drawing/2014/main" id="{A8F92417-2A0B-8F7E-B9E1-169914734128}"/>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65" name="Freeform 35">
                  <a:extLst>
                    <a:ext uri="{FF2B5EF4-FFF2-40B4-BE49-F238E27FC236}">
                      <a16:creationId xmlns:a16="http://schemas.microsoft.com/office/drawing/2014/main" id="{88C30709-7DCA-C8AB-DEF4-011EE8ED358B}"/>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66" name="Freeform 36">
                  <a:extLst>
                    <a:ext uri="{FF2B5EF4-FFF2-40B4-BE49-F238E27FC236}">
                      <a16:creationId xmlns:a16="http://schemas.microsoft.com/office/drawing/2014/main" id="{30E5D1E6-1264-D1E4-C455-3AA4A6C2EB04}"/>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67" name="Freeform 37">
                  <a:extLst>
                    <a:ext uri="{FF2B5EF4-FFF2-40B4-BE49-F238E27FC236}">
                      <a16:creationId xmlns:a16="http://schemas.microsoft.com/office/drawing/2014/main" id="{87C977D7-4EAB-87DE-BE5A-46DE4481441C}"/>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68" name="Freeform 38">
                  <a:extLst>
                    <a:ext uri="{FF2B5EF4-FFF2-40B4-BE49-F238E27FC236}">
                      <a16:creationId xmlns:a16="http://schemas.microsoft.com/office/drawing/2014/main" id="{B662D61C-DB41-6AD9-78AE-E5361BD80F5F}"/>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69" name="Freeform 39">
                  <a:extLst>
                    <a:ext uri="{FF2B5EF4-FFF2-40B4-BE49-F238E27FC236}">
                      <a16:creationId xmlns:a16="http://schemas.microsoft.com/office/drawing/2014/main" id="{2D6D9200-358C-3DBE-7473-1B4B10EE6AB6}"/>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70" name="Freeform 40">
                  <a:extLst>
                    <a:ext uri="{FF2B5EF4-FFF2-40B4-BE49-F238E27FC236}">
                      <a16:creationId xmlns:a16="http://schemas.microsoft.com/office/drawing/2014/main" id="{73FB3CEC-FBEE-E03D-4F69-DC7D19622C88}"/>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71" name="Freeform 41">
                  <a:extLst>
                    <a:ext uri="{FF2B5EF4-FFF2-40B4-BE49-F238E27FC236}">
                      <a16:creationId xmlns:a16="http://schemas.microsoft.com/office/drawing/2014/main" id="{E0301CCD-A4ED-AD8C-97EC-B6F299765905}"/>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72" name="Freeform 42">
                  <a:extLst>
                    <a:ext uri="{FF2B5EF4-FFF2-40B4-BE49-F238E27FC236}">
                      <a16:creationId xmlns:a16="http://schemas.microsoft.com/office/drawing/2014/main" id="{C544F945-B5FB-36E6-D955-BCC467EF2FDF}"/>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73" name="Freeform 43">
                  <a:extLst>
                    <a:ext uri="{FF2B5EF4-FFF2-40B4-BE49-F238E27FC236}">
                      <a16:creationId xmlns:a16="http://schemas.microsoft.com/office/drawing/2014/main" id="{8B8AB475-9D4E-D4A0-E007-8CEE31A99AEA}"/>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74" name="Freeform 44">
                  <a:extLst>
                    <a:ext uri="{FF2B5EF4-FFF2-40B4-BE49-F238E27FC236}">
                      <a16:creationId xmlns:a16="http://schemas.microsoft.com/office/drawing/2014/main" id="{840C47F9-0515-85F6-A683-4C1A5C77C103}"/>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75" name="Freeform 45">
                  <a:extLst>
                    <a:ext uri="{FF2B5EF4-FFF2-40B4-BE49-F238E27FC236}">
                      <a16:creationId xmlns:a16="http://schemas.microsoft.com/office/drawing/2014/main" id="{0C9DE63A-CC96-0278-395E-571015D415B5}"/>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076" name="Freeform 46">
                  <a:extLst>
                    <a:ext uri="{FF2B5EF4-FFF2-40B4-BE49-F238E27FC236}">
                      <a16:creationId xmlns:a16="http://schemas.microsoft.com/office/drawing/2014/main" id="{96B17457-9CF2-7656-1C88-95A382BB691D}"/>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2038" name="文本框 2037">
              <a:extLst>
                <a:ext uri="{FF2B5EF4-FFF2-40B4-BE49-F238E27FC236}">
                  <a16:creationId xmlns:a16="http://schemas.microsoft.com/office/drawing/2014/main" id="{C318E848-4843-1964-E11D-6D8D17532BA9}"/>
                </a:ext>
              </a:extLst>
            </p:cNvPr>
            <p:cNvSpPr txBox="1"/>
            <p:nvPr/>
          </p:nvSpPr>
          <p:spPr>
            <a:xfrm>
              <a:off x="1066428" y="1420142"/>
              <a:ext cx="2127639" cy="492443"/>
            </a:xfrm>
            <a:prstGeom prst="rect">
              <a:avLst/>
            </a:prstGeom>
            <a:noFill/>
          </p:spPr>
          <p:txBody>
            <a:bodyPr wrap="square" lIns="0" tIns="0" rIns="0" bIns="0" rtlCol="0">
              <a:noAutofit/>
            </a:bodyPr>
            <a:lstStyle/>
            <a:p>
              <a:pPr algn="ctr"/>
              <a:r>
                <a:rPr lang="zh-CN" altLang="en-US" sz="1600" dirty="0">
                  <a:solidFill>
                    <a:schemeClr val="accent2">
                      <a:lumMod val="75000"/>
                    </a:schemeClr>
                  </a:solidFill>
                  <a:latin typeface="+mj-lt"/>
                  <a:ea typeface="+mj-ea"/>
                </a:rPr>
                <a:t>中国专业员工人数</a:t>
              </a:r>
              <a:br>
                <a:rPr lang="en-US" altLang="zh-CN" sz="1600" dirty="0">
                  <a:solidFill>
                    <a:schemeClr val="accent2">
                      <a:lumMod val="75000"/>
                    </a:schemeClr>
                  </a:solidFill>
                  <a:latin typeface="+mj-lt"/>
                  <a:ea typeface="+mj-ea"/>
                </a:rPr>
              </a:br>
              <a:r>
                <a:rPr lang="zh-CN" altLang="en-US" sz="1600" dirty="0">
                  <a:solidFill>
                    <a:schemeClr val="accent2">
                      <a:lumMod val="75000"/>
                    </a:schemeClr>
                  </a:solidFill>
                  <a:latin typeface="+mj-lt"/>
                  <a:ea typeface="+mj-ea"/>
                </a:rPr>
                <a:t>最多的教育培训公司</a:t>
              </a:r>
            </a:p>
          </p:txBody>
        </p:sp>
        <p:grpSp>
          <p:nvGrpSpPr>
            <p:cNvPr id="2039" name="组合 2038">
              <a:extLst>
                <a:ext uri="{FF2B5EF4-FFF2-40B4-BE49-F238E27FC236}">
                  <a16:creationId xmlns:a16="http://schemas.microsoft.com/office/drawing/2014/main" id="{01F61DDD-31A1-B0C5-4677-174C9937984E}"/>
                </a:ext>
              </a:extLst>
            </p:cNvPr>
            <p:cNvGrpSpPr/>
            <p:nvPr/>
          </p:nvGrpSpPr>
          <p:grpSpPr>
            <a:xfrm>
              <a:off x="867069" y="2012866"/>
              <a:ext cx="2517490" cy="341104"/>
              <a:chOff x="885885" y="2536800"/>
              <a:chExt cx="2517490" cy="341104"/>
            </a:xfrm>
          </p:grpSpPr>
          <p:grpSp>
            <p:nvGrpSpPr>
              <p:cNvPr id="2040" name="组合 2039">
                <a:extLst>
                  <a:ext uri="{FF2B5EF4-FFF2-40B4-BE49-F238E27FC236}">
                    <a16:creationId xmlns:a16="http://schemas.microsoft.com/office/drawing/2014/main" id="{D2D94DBD-5B8E-0F45-4D46-0CC7C28BBA2D}"/>
                  </a:ext>
                </a:extLst>
              </p:cNvPr>
              <p:cNvGrpSpPr/>
              <p:nvPr/>
            </p:nvGrpSpPr>
            <p:grpSpPr>
              <a:xfrm>
                <a:off x="2167968" y="2536800"/>
                <a:ext cx="1235407" cy="341104"/>
                <a:chOff x="1592934" y="1557338"/>
                <a:chExt cx="1235407" cy="341104"/>
              </a:xfrm>
            </p:grpSpPr>
            <p:sp>
              <p:nvSpPr>
                <p:cNvPr id="2048" name="任意多边形: 形状 2047">
                  <a:extLst>
                    <a:ext uri="{FF2B5EF4-FFF2-40B4-BE49-F238E27FC236}">
                      <a16:creationId xmlns:a16="http://schemas.microsoft.com/office/drawing/2014/main" id="{5704A2D6-7995-A826-0247-5D2E6F81865C}"/>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2049" name="任意多边形: 形状 2048">
                  <a:extLst>
                    <a:ext uri="{FF2B5EF4-FFF2-40B4-BE49-F238E27FC236}">
                      <a16:creationId xmlns:a16="http://schemas.microsoft.com/office/drawing/2014/main" id="{C9489590-69BB-69D0-2F86-A25A56B44BBB}"/>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2050" name="任意多边形: 形状 2049">
                  <a:extLst>
                    <a:ext uri="{FF2B5EF4-FFF2-40B4-BE49-F238E27FC236}">
                      <a16:creationId xmlns:a16="http://schemas.microsoft.com/office/drawing/2014/main" id="{2E8930EA-AEAA-FAB5-F8ED-DA4E72F5B106}"/>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2051" name="任意多边形: 形状 2050">
                  <a:extLst>
                    <a:ext uri="{FF2B5EF4-FFF2-40B4-BE49-F238E27FC236}">
                      <a16:creationId xmlns:a16="http://schemas.microsoft.com/office/drawing/2014/main" id="{EC632BEE-B5BF-25D7-22FD-7E8F55D8901F}"/>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2052" name="任意多边形: 形状 2051">
                  <a:extLst>
                    <a:ext uri="{FF2B5EF4-FFF2-40B4-BE49-F238E27FC236}">
                      <a16:creationId xmlns:a16="http://schemas.microsoft.com/office/drawing/2014/main" id="{3A9806E3-31B3-905B-21A8-C75D71331A5E}"/>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2053" name="任意多边形: 形状 2052">
                  <a:extLst>
                    <a:ext uri="{FF2B5EF4-FFF2-40B4-BE49-F238E27FC236}">
                      <a16:creationId xmlns:a16="http://schemas.microsoft.com/office/drawing/2014/main" id="{E958D0BD-A834-6C45-79AA-28067F950410}"/>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nvGrpSpPr>
              <p:cNvPr id="2041" name="组合 2040">
                <a:extLst>
                  <a:ext uri="{FF2B5EF4-FFF2-40B4-BE49-F238E27FC236}">
                    <a16:creationId xmlns:a16="http://schemas.microsoft.com/office/drawing/2014/main" id="{4041A6A4-376C-9330-BD4B-5F0E06535CFE}"/>
                  </a:ext>
                </a:extLst>
              </p:cNvPr>
              <p:cNvGrpSpPr/>
              <p:nvPr/>
            </p:nvGrpSpPr>
            <p:grpSpPr>
              <a:xfrm flipH="1">
                <a:off x="885885" y="2536800"/>
                <a:ext cx="1235407" cy="341104"/>
                <a:chOff x="1592934" y="1557338"/>
                <a:chExt cx="1235407" cy="341104"/>
              </a:xfrm>
            </p:grpSpPr>
            <p:sp>
              <p:nvSpPr>
                <p:cNvPr id="2042" name="任意多边形: 形状 2041">
                  <a:extLst>
                    <a:ext uri="{FF2B5EF4-FFF2-40B4-BE49-F238E27FC236}">
                      <a16:creationId xmlns:a16="http://schemas.microsoft.com/office/drawing/2014/main" id="{EB12E3E0-840C-AC2D-4A2D-8F9538F9A833}"/>
                    </a:ext>
                  </a:extLst>
                </p:cNvPr>
                <p:cNvSpPr/>
                <p:nvPr/>
              </p:nvSpPr>
              <p:spPr>
                <a:xfrm>
                  <a:off x="1597631" y="1687060"/>
                  <a:ext cx="563684" cy="168946"/>
                </a:xfrm>
                <a:custGeom>
                  <a:avLst/>
                  <a:gdLst>
                    <a:gd name="connsiteX0" fmla="*/ 59619 w 1589832"/>
                    <a:gd name="connsiteY0" fmla="*/ 384211 h 476501"/>
                    <a:gd name="connsiteX1" fmla="*/ 1569960 w 1589832"/>
                    <a:gd name="connsiteY1" fmla="*/ 443830 h 476501"/>
                    <a:gd name="connsiteX2" fmla="*/ 1589833 w 1589832"/>
                    <a:gd name="connsiteY2" fmla="*/ 245100 h 476501"/>
                    <a:gd name="connsiteX3" fmla="*/ 0 w 1589832"/>
                    <a:gd name="connsiteY3" fmla="*/ 0 h 476501"/>
                    <a:gd name="connsiteX4" fmla="*/ 59619 w 1589832"/>
                    <a:gd name="connsiteY4" fmla="*/ 384211 h 47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32" h="476501">
                      <a:moveTo>
                        <a:pt x="59619" y="384211"/>
                      </a:moveTo>
                      <a:cubicBezTo>
                        <a:pt x="59619" y="384211"/>
                        <a:pt x="920778" y="543195"/>
                        <a:pt x="1569960" y="443830"/>
                      </a:cubicBezTo>
                      <a:lnTo>
                        <a:pt x="1589833" y="245100"/>
                      </a:lnTo>
                      <a:cubicBezTo>
                        <a:pt x="1589833" y="245100"/>
                        <a:pt x="264972" y="238476"/>
                        <a:pt x="0" y="0"/>
                      </a:cubicBezTo>
                      <a:lnTo>
                        <a:pt x="59619" y="384211"/>
                      </a:lnTo>
                      <a:close/>
                    </a:path>
                  </a:pathLst>
                </a:custGeom>
                <a:gradFill flip="none" rotWithShape="1">
                  <a:gsLst>
                    <a:gs pos="30000">
                      <a:schemeClr val="accent2"/>
                    </a:gs>
                    <a:gs pos="88000">
                      <a:schemeClr val="accent2">
                        <a:lumMod val="20000"/>
                        <a:lumOff val="80000"/>
                      </a:schemeClr>
                    </a:gs>
                  </a:gsLst>
                  <a:lin ang="2700000" scaled="1"/>
                  <a:tileRect/>
                </a:gradFill>
                <a:ln w="66136" cap="flat">
                  <a:noFill/>
                  <a:prstDash val="solid"/>
                  <a:miter/>
                </a:ln>
              </p:spPr>
              <p:txBody>
                <a:bodyPr rtlCol="0" anchor="ctr">
                  <a:noAutofit/>
                </a:bodyPr>
                <a:lstStyle/>
                <a:p>
                  <a:endParaRPr lang="zh-CN" altLang="en-US" dirty="0"/>
                </a:p>
              </p:txBody>
            </p:sp>
            <p:sp>
              <p:nvSpPr>
                <p:cNvPr id="2043" name="任意多边形: 形状 2042">
                  <a:extLst>
                    <a:ext uri="{FF2B5EF4-FFF2-40B4-BE49-F238E27FC236}">
                      <a16:creationId xmlns:a16="http://schemas.microsoft.com/office/drawing/2014/main" id="{E0171A5F-1BE4-FB2E-6457-ECDDDE8921B2}"/>
                    </a:ext>
                  </a:extLst>
                </p:cNvPr>
                <p:cNvSpPr/>
                <p:nvPr/>
              </p:nvSpPr>
              <p:spPr>
                <a:xfrm>
                  <a:off x="1886520" y="1773961"/>
                  <a:ext cx="277144" cy="124481"/>
                </a:xfrm>
                <a:custGeom>
                  <a:avLst/>
                  <a:gdLst>
                    <a:gd name="connsiteX0" fmla="*/ 675679 w 781667"/>
                    <a:gd name="connsiteY0" fmla="*/ 19873 h 351089"/>
                    <a:gd name="connsiteX1" fmla="*/ 92740 w 781667"/>
                    <a:gd name="connsiteY1" fmla="*/ 66243 h 351089"/>
                    <a:gd name="connsiteX2" fmla="*/ 0 w 781667"/>
                    <a:gd name="connsiteY2" fmla="*/ 172233 h 351089"/>
                    <a:gd name="connsiteX3" fmla="*/ 0 w 781667"/>
                    <a:gd name="connsiteY3" fmla="*/ 331217 h 351089"/>
                    <a:gd name="connsiteX4" fmla="*/ 0 w 781667"/>
                    <a:gd name="connsiteY4" fmla="*/ 351090 h 351089"/>
                    <a:gd name="connsiteX5" fmla="*/ 112613 w 781667"/>
                    <a:gd name="connsiteY5" fmla="*/ 291471 h 351089"/>
                    <a:gd name="connsiteX6" fmla="*/ 695552 w 781667"/>
                    <a:gd name="connsiteY6" fmla="*/ 245100 h 351089"/>
                    <a:gd name="connsiteX7" fmla="*/ 768419 w 781667"/>
                    <a:gd name="connsiteY7" fmla="*/ 172233 h 351089"/>
                    <a:gd name="connsiteX8" fmla="*/ 781668 w 781667"/>
                    <a:gd name="connsiteY8" fmla="*/ 0 h 351089"/>
                    <a:gd name="connsiteX9" fmla="*/ 675679 w 781667"/>
                    <a:gd name="connsiteY9" fmla="*/ 19873 h 35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667" h="351089">
                      <a:moveTo>
                        <a:pt x="675679" y="19873"/>
                      </a:moveTo>
                      <a:cubicBezTo>
                        <a:pt x="589563" y="39746"/>
                        <a:pt x="158983" y="52995"/>
                        <a:pt x="92740" y="66243"/>
                      </a:cubicBezTo>
                      <a:cubicBezTo>
                        <a:pt x="19873" y="86116"/>
                        <a:pt x="0" y="119238"/>
                        <a:pt x="0" y="172233"/>
                      </a:cubicBezTo>
                      <a:cubicBezTo>
                        <a:pt x="0" y="211979"/>
                        <a:pt x="0" y="291471"/>
                        <a:pt x="0" y="331217"/>
                      </a:cubicBezTo>
                      <a:cubicBezTo>
                        <a:pt x="0" y="344465"/>
                        <a:pt x="0" y="351090"/>
                        <a:pt x="0" y="351090"/>
                      </a:cubicBezTo>
                      <a:cubicBezTo>
                        <a:pt x="0" y="351090"/>
                        <a:pt x="0" y="317968"/>
                        <a:pt x="112613" y="291471"/>
                      </a:cubicBezTo>
                      <a:cubicBezTo>
                        <a:pt x="225226" y="264973"/>
                        <a:pt x="629309" y="264973"/>
                        <a:pt x="695552" y="245100"/>
                      </a:cubicBezTo>
                      <a:cubicBezTo>
                        <a:pt x="761795" y="225227"/>
                        <a:pt x="761795" y="198730"/>
                        <a:pt x="768419" y="172233"/>
                      </a:cubicBezTo>
                      <a:cubicBezTo>
                        <a:pt x="768419" y="152360"/>
                        <a:pt x="775043" y="59619"/>
                        <a:pt x="781668" y="0"/>
                      </a:cubicBezTo>
                      <a:cubicBezTo>
                        <a:pt x="775043" y="6624"/>
                        <a:pt x="715425" y="13249"/>
                        <a:pt x="675679" y="19873"/>
                      </a:cubicBezTo>
                      <a:close/>
                    </a:path>
                  </a:pathLst>
                </a:custGeom>
                <a:gradFill>
                  <a:gsLst>
                    <a:gs pos="24000">
                      <a:schemeClr val="accent2">
                        <a:lumMod val="40000"/>
                        <a:lumOff val="60000"/>
                      </a:schemeClr>
                    </a:gs>
                    <a:gs pos="0">
                      <a:schemeClr val="accent2"/>
                    </a:gs>
                    <a:gs pos="76000">
                      <a:schemeClr val="accent2"/>
                    </a:gs>
                  </a:gsLst>
                </a:gradFill>
                <a:ln w="66136" cap="flat">
                  <a:noFill/>
                  <a:prstDash val="solid"/>
                  <a:miter/>
                </a:ln>
              </p:spPr>
              <p:txBody>
                <a:bodyPr rtlCol="0" anchor="ctr">
                  <a:noAutofit/>
                </a:bodyPr>
                <a:lstStyle/>
                <a:p>
                  <a:endParaRPr lang="zh-CN" altLang="en-US"/>
                </a:p>
              </p:txBody>
            </p:sp>
            <p:sp>
              <p:nvSpPr>
                <p:cNvPr id="2044" name="任意多边形: 形状 2043">
                  <a:extLst>
                    <a:ext uri="{FF2B5EF4-FFF2-40B4-BE49-F238E27FC236}">
                      <a16:creationId xmlns:a16="http://schemas.microsoft.com/office/drawing/2014/main" id="{8A88BB88-0983-DC5C-26B5-4C7757BD96CB}"/>
                    </a:ext>
                  </a:extLst>
                </p:cNvPr>
                <p:cNvSpPr/>
                <p:nvPr/>
              </p:nvSpPr>
              <p:spPr>
                <a:xfrm>
                  <a:off x="1884171" y="1776310"/>
                  <a:ext cx="274796" cy="54020"/>
                </a:xfrm>
                <a:custGeom>
                  <a:avLst/>
                  <a:gdLst>
                    <a:gd name="connsiteX0" fmla="*/ 92740 w 775043"/>
                    <a:gd name="connsiteY0" fmla="*/ 79492 h 152359"/>
                    <a:gd name="connsiteX1" fmla="*/ 682303 w 775043"/>
                    <a:gd name="connsiteY1" fmla="*/ 26497 h 152359"/>
                    <a:gd name="connsiteX2" fmla="*/ 775043 w 775043"/>
                    <a:gd name="connsiteY2" fmla="*/ 13249 h 152359"/>
                    <a:gd name="connsiteX3" fmla="*/ 775043 w 775043"/>
                    <a:gd name="connsiteY3" fmla="*/ 0 h 152359"/>
                    <a:gd name="connsiteX4" fmla="*/ 675679 w 775043"/>
                    <a:gd name="connsiteY4" fmla="*/ 13249 h 152359"/>
                    <a:gd name="connsiteX5" fmla="*/ 92740 w 775043"/>
                    <a:gd name="connsiteY5" fmla="*/ 59619 h 152359"/>
                    <a:gd name="connsiteX6" fmla="*/ 0 w 775043"/>
                    <a:gd name="connsiteY6" fmla="*/ 152360 h 152359"/>
                    <a:gd name="connsiteX7" fmla="*/ 92740 w 775043"/>
                    <a:gd name="connsiteY7" fmla="*/ 79492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043" h="152359">
                      <a:moveTo>
                        <a:pt x="92740" y="79492"/>
                      </a:moveTo>
                      <a:cubicBezTo>
                        <a:pt x="165608" y="59619"/>
                        <a:pt x="596187" y="46370"/>
                        <a:pt x="682303" y="26497"/>
                      </a:cubicBezTo>
                      <a:cubicBezTo>
                        <a:pt x="715425" y="19873"/>
                        <a:pt x="761795" y="13249"/>
                        <a:pt x="775043" y="13249"/>
                      </a:cubicBezTo>
                      <a:cubicBezTo>
                        <a:pt x="775043" y="6624"/>
                        <a:pt x="775043" y="6624"/>
                        <a:pt x="775043" y="0"/>
                      </a:cubicBezTo>
                      <a:cubicBezTo>
                        <a:pt x="775043" y="0"/>
                        <a:pt x="722049" y="6624"/>
                        <a:pt x="675679" y="13249"/>
                      </a:cubicBezTo>
                      <a:cubicBezTo>
                        <a:pt x="589563" y="33122"/>
                        <a:pt x="158983" y="46370"/>
                        <a:pt x="92740" y="59619"/>
                      </a:cubicBezTo>
                      <a:cubicBezTo>
                        <a:pt x="26497" y="72868"/>
                        <a:pt x="0" y="105989"/>
                        <a:pt x="0" y="152360"/>
                      </a:cubicBezTo>
                      <a:cubicBezTo>
                        <a:pt x="6624" y="119238"/>
                        <a:pt x="33122" y="92741"/>
                        <a:pt x="92740" y="79492"/>
                      </a:cubicBezTo>
                      <a:close/>
                    </a:path>
                  </a:pathLst>
                </a:custGeom>
                <a:solidFill>
                  <a:schemeClr val="accent2">
                    <a:lumMod val="40000"/>
                    <a:lumOff val="60000"/>
                  </a:schemeClr>
                </a:solidFill>
                <a:ln w="66136" cap="flat">
                  <a:noFill/>
                  <a:prstDash val="solid"/>
                  <a:miter/>
                </a:ln>
              </p:spPr>
              <p:txBody>
                <a:bodyPr rtlCol="0" anchor="ctr">
                  <a:noAutofit/>
                </a:bodyPr>
                <a:lstStyle/>
                <a:p>
                  <a:endParaRPr lang="zh-CN" altLang="en-US"/>
                </a:p>
              </p:txBody>
            </p:sp>
            <p:sp>
              <p:nvSpPr>
                <p:cNvPr id="2045" name="任意多边形: 形状 2044">
                  <a:extLst>
                    <a:ext uri="{FF2B5EF4-FFF2-40B4-BE49-F238E27FC236}">
                      <a16:creationId xmlns:a16="http://schemas.microsoft.com/office/drawing/2014/main" id="{6ACE50F5-DD88-6FE2-6449-452DC132A6DC}"/>
                    </a:ext>
                  </a:extLst>
                </p:cNvPr>
                <p:cNvSpPr/>
                <p:nvPr/>
              </p:nvSpPr>
              <p:spPr>
                <a:xfrm>
                  <a:off x="1592934" y="1557338"/>
                  <a:ext cx="1233058" cy="265946"/>
                </a:xfrm>
                <a:custGeom>
                  <a:avLst/>
                  <a:gdLst>
                    <a:gd name="connsiteX0" fmla="*/ 3159792 w 3477758"/>
                    <a:gd name="connsiteY0" fmla="*/ 485109 h 750082"/>
                    <a:gd name="connsiteX1" fmla="*/ 3259157 w 3477758"/>
                    <a:gd name="connsiteY1" fmla="*/ 28030 h 750082"/>
                    <a:gd name="connsiteX2" fmla="*/ 1702446 w 3477758"/>
                    <a:gd name="connsiteY2" fmla="*/ 14782 h 750082"/>
                    <a:gd name="connsiteX3" fmla="*/ 59619 w 3477758"/>
                    <a:gd name="connsiteY3" fmla="*/ 319501 h 750082"/>
                    <a:gd name="connsiteX4" fmla="*/ 0 w 3477758"/>
                    <a:gd name="connsiteY4" fmla="*/ 352623 h 750082"/>
                    <a:gd name="connsiteX5" fmla="*/ 66243 w 3477758"/>
                    <a:gd name="connsiteY5" fmla="*/ 750083 h 750082"/>
                    <a:gd name="connsiteX6" fmla="*/ 1185750 w 3477758"/>
                    <a:gd name="connsiteY6" fmla="*/ 538104 h 750082"/>
                    <a:gd name="connsiteX7" fmla="*/ 3477759 w 3477758"/>
                    <a:gd name="connsiteY7" fmla="*/ 610972 h 750082"/>
                    <a:gd name="connsiteX8" fmla="*/ 3159792 w 3477758"/>
                    <a:gd name="connsiteY8" fmla="*/ 485109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758" h="750082">
                      <a:moveTo>
                        <a:pt x="3159792" y="485109"/>
                      </a:moveTo>
                      <a:cubicBezTo>
                        <a:pt x="2603351" y="240009"/>
                        <a:pt x="3259157" y="28030"/>
                        <a:pt x="3259157" y="28030"/>
                      </a:cubicBezTo>
                      <a:cubicBezTo>
                        <a:pt x="3259157" y="28030"/>
                        <a:pt x="2424495" y="-24964"/>
                        <a:pt x="1702446" y="14782"/>
                      </a:cubicBezTo>
                      <a:cubicBezTo>
                        <a:pt x="980397" y="47903"/>
                        <a:pt x="331215" y="180390"/>
                        <a:pt x="59619" y="319501"/>
                      </a:cubicBezTo>
                      <a:cubicBezTo>
                        <a:pt x="39746" y="332750"/>
                        <a:pt x="19873" y="345998"/>
                        <a:pt x="0" y="352623"/>
                      </a:cubicBezTo>
                      <a:lnTo>
                        <a:pt x="66243" y="750083"/>
                      </a:lnTo>
                      <a:cubicBezTo>
                        <a:pt x="218602" y="637469"/>
                        <a:pt x="437204" y="617596"/>
                        <a:pt x="1185750" y="538104"/>
                      </a:cubicBezTo>
                      <a:cubicBezTo>
                        <a:pt x="2020412" y="451988"/>
                        <a:pt x="3477759" y="610972"/>
                        <a:pt x="3477759" y="610972"/>
                      </a:cubicBezTo>
                      <a:cubicBezTo>
                        <a:pt x="3477759" y="610972"/>
                        <a:pt x="3226035" y="518231"/>
                        <a:pt x="3159792" y="485109"/>
                      </a:cubicBezTo>
                      <a:close/>
                    </a:path>
                  </a:pathLst>
                </a:custGeom>
                <a:gradFill flip="none" rotWithShape="1">
                  <a:gsLst>
                    <a:gs pos="24000">
                      <a:schemeClr val="accent2">
                        <a:lumMod val="40000"/>
                        <a:lumOff val="60000"/>
                      </a:schemeClr>
                    </a:gs>
                    <a:gs pos="0">
                      <a:schemeClr val="accent2"/>
                    </a:gs>
                    <a:gs pos="76000">
                      <a:schemeClr val="accent2"/>
                    </a:gs>
                  </a:gsLst>
                  <a:lin ang="0" scaled="1"/>
                  <a:tileRect/>
                </a:gradFill>
                <a:ln w="66136" cap="flat">
                  <a:noFill/>
                  <a:prstDash val="solid"/>
                  <a:miter/>
                </a:ln>
              </p:spPr>
              <p:txBody>
                <a:bodyPr rtlCol="0" anchor="ctr">
                  <a:noAutofit/>
                </a:bodyPr>
                <a:lstStyle/>
                <a:p>
                  <a:endParaRPr lang="zh-CN" altLang="en-US"/>
                </a:p>
              </p:txBody>
            </p:sp>
            <p:sp>
              <p:nvSpPr>
                <p:cNvPr id="2046" name="任意多边形: 形状 2045">
                  <a:extLst>
                    <a:ext uri="{FF2B5EF4-FFF2-40B4-BE49-F238E27FC236}">
                      <a16:creationId xmlns:a16="http://schemas.microsoft.com/office/drawing/2014/main" id="{6768CCA9-6FD3-5A33-F862-C0DA549DE35A}"/>
                    </a:ext>
                  </a:extLst>
                </p:cNvPr>
                <p:cNvSpPr/>
                <p:nvPr/>
              </p:nvSpPr>
              <p:spPr>
                <a:xfrm>
                  <a:off x="2632718" y="1654178"/>
                  <a:ext cx="195623" cy="117435"/>
                </a:xfrm>
                <a:custGeom>
                  <a:avLst/>
                  <a:gdLst>
                    <a:gd name="connsiteX0" fmla="*/ 227152 w 551742"/>
                    <a:gd name="connsiteY0" fmla="*/ 211979 h 331216"/>
                    <a:gd name="connsiteX1" fmla="*/ 1926 w 551742"/>
                    <a:gd name="connsiteY1" fmla="*/ 0 h 331216"/>
                    <a:gd name="connsiteX2" fmla="*/ 227152 w 551742"/>
                    <a:gd name="connsiteY2" fmla="*/ 231852 h 331216"/>
                    <a:gd name="connsiteX3" fmla="*/ 472251 w 551742"/>
                    <a:gd name="connsiteY3" fmla="*/ 324592 h 331216"/>
                    <a:gd name="connsiteX4" fmla="*/ 551743 w 551742"/>
                    <a:gd name="connsiteY4" fmla="*/ 331217 h 331216"/>
                    <a:gd name="connsiteX5" fmla="*/ 227152 w 551742"/>
                    <a:gd name="connsiteY5" fmla="*/ 211979 h 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742" h="331216">
                      <a:moveTo>
                        <a:pt x="227152" y="211979"/>
                      </a:moveTo>
                      <a:cubicBezTo>
                        <a:pt x="54920" y="139111"/>
                        <a:pt x="1926" y="66243"/>
                        <a:pt x="1926" y="0"/>
                      </a:cubicBezTo>
                      <a:cubicBezTo>
                        <a:pt x="-11323" y="72868"/>
                        <a:pt x="41672" y="152360"/>
                        <a:pt x="227152" y="231852"/>
                      </a:cubicBezTo>
                      <a:cubicBezTo>
                        <a:pt x="266898" y="251725"/>
                        <a:pt x="386135" y="291471"/>
                        <a:pt x="472251" y="324592"/>
                      </a:cubicBezTo>
                      <a:cubicBezTo>
                        <a:pt x="525246" y="331217"/>
                        <a:pt x="551743" y="331217"/>
                        <a:pt x="551743" y="331217"/>
                      </a:cubicBezTo>
                      <a:cubicBezTo>
                        <a:pt x="551743" y="331217"/>
                        <a:pt x="293395" y="245100"/>
                        <a:pt x="227152" y="211979"/>
                      </a:cubicBez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a:p>
              </p:txBody>
            </p:sp>
            <p:sp>
              <p:nvSpPr>
                <p:cNvPr id="2047" name="任意多边形: 形状 2046">
                  <a:extLst>
                    <a:ext uri="{FF2B5EF4-FFF2-40B4-BE49-F238E27FC236}">
                      <a16:creationId xmlns:a16="http://schemas.microsoft.com/office/drawing/2014/main" id="{D405F6F3-7B17-75E8-BCAF-95AD672AF320}"/>
                    </a:ext>
                  </a:extLst>
                </p:cNvPr>
                <p:cNvSpPr/>
                <p:nvPr/>
              </p:nvSpPr>
              <p:spPr>
                <a:xfrm>
                  <a:off x="1592934" y="1557338"/>
                  <a:ext cx="1157900" cy="265946"/>
                </a:xfrm>
                <a:custGeom>
                  <a:avLst/>
                  <a:gdLst>
                    <a:gd name="connsiteX0" fmla="*/ 0 w 3265780"/>
                    <a:gd name="connsiteY0" fmla="*/ 372496 h 750082"/>
                    <a:gd name="connsiteX1" fmla="*/ 59619 w 3265780"/>
                    <a:gd name="connsiteY1" fmla="*/ 339374 h 750082"/>
                    <a:gd name="connsiteX2" fmla="*/ 1702446 w 3265780"/>
                    <a:gd name="connsiteY2" fmla="*/ 34655 h 750082"/>
                    <a:gd name="connsiteX3" fmla="*/ 3226035 w 3265780"/>
                    <a:gd name="connsiteY3" fmla="*/ 47903 h 750082"/>
                    <a:gd name="connsiteX4" fmla="*/ 3265781 w 3265780"/>
                    <a:gd name="connsiteY4" fmla="*/ 28030 h 750082"/>
                    <a:gd name="connsiteX5" fmla="*/ 1702446 w 3265780"/>
                    <a:gd name="connsiteY5" fmla="*/ 14782 h 750082"/>
                    <a:gd name="connsiteX6" fmla="*/ 59619 w 3265780"/>
                    <a:gd name="connsiteY6" fmla="*/ 319501 h 750082"/>
                    <a:gd name="connsiteX7" fmla="*/ 0 w 3265780"/>
                    <a:gd name="connsiteY7" fmla="*/ 352623 h 750082"/>
                    <a:gd name="connsiteX8" fmla="*/ 66243 w 3265780"/>
                    <a:gd name="connsiteY8" fmla="*/ 750083 h 750082"/>
                    <a:gd name="connsiteX9" fmla="*/ 72867 w 3265780"/>
                    <a:gd name="connsiteY9" fmla="*/ 750083 h 750082"/>
                    <a:gd name="connsiteX10" fmla="*/ 0 w 3265780"/>
                    <a:gd name="connsiteY10" fmla="*/ 372496 h 75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5780" h="750082">
                      <a:moveTo>
                        <a:pt x="0" y="372496"/>
                      </a:moveTo>
                      <a:cubicBezTo>
                        <a:pt x="19873" y="359247"/>
                        <a:pt x="39746" y="352623"/>
                        <a:pt x="59619" y="339374"/>
                      </a:cubicBezTo>
                      <a:cubicBezTo>
                        <a:pt x="331215" y="200263"/>
                        <a:pt x="973772" y="67776"/>
                        <a:pt x="1702446" y="34655"/>
                      </a:cubicBezTo>
                      <a:cubicBezTo>
                        <a:pt x="2325130" y="1533"/>
                        <a:pt x="3073676" y="41279"/>
                        <a:pt x="3226035" y="47903"/>
                      </a:cubicBezTo>
                      <a:cubicBezTo>
                        <a:pt x="3252532" y="34655"/>
                        <a:pt x="3265781" y="28030"/>
                        <a:pt x="3265781" y="28030"/>
                      </a:cubicBezTo>
                      <a:cubicBezTo>
                        <a:pt x="3265781" y="28030"/>
                        <a:pt x="2424495" y="-24964"/>
                        <a:pt x="1702446" y="14782"/>
                      </a:cubicBezTo>
                      <a:cubicBezTo>
                        <a:pt x="980397" y="47903"/>
                        <a:pt x="331215" y="180390"/>
                        <a:pt x="59619" y="319501"/>
                      </a:cubicBezTo>
                      <a:cubicBezTo>
                        <a:pt x="39746" y="332750"/>
                        <a:pt x="19873" y="345998"/>
                        <a:pt x="0" y="352623"/>
                      </a:cubicBezTo>
                      <a:lnTo>
                        <a:pt x="66243" y="750083"/>
                      </a:lnTo>
                      <a:cubicBezTo>
                        <a:pt x="66243" y="750083"/>
                        <a:pt x="66243" y="750083"/>
                        <a:pt x="72867" y="750083"/>
                      </a:cubicBezTo>
                      <a:lnTo>
                        <a:pt x="0" y="372496"/>
                      </a:lnTo>
                      <a:close/>
                    </a:path>
                  </a:pathLst>
                </a:custGeom>
                <a:gradFill>
                  <a:gsLst>
                    <a:gs pos="0">
                      <a:schemeClr val="accent2"/>
                    </a:gs>
                    <a:gs pos="97000">
                      <a:schemeClr val="accent2">
                        <a:lumMod val="40000"/>
                        <a:lumOff val="60000"/>
                      </a:schemeClr>
                    </a:gs>
                  </a:gsLst>
                  <a:lin ang="0" scaled="1"/>
                </a:gradFill>
                <a:ln w="66136" cap="flat">
                  <a:noFill/>
                  <a:prstDash val="solid"/>
                  <a:miter/>
                </a:ln>
              </p:spPr>
              <p:txBody>
                <a:bodyPr rtlCol="0" anchor="ctr">
                  <a:noAutofit/>
                </a:bodyPr>
                <a:lstStyle/>
                <a:p>
                  <a:endParaRPr lang="zh-CN" altLang="en-US" dirty="0"/>
                </a:p>
              </p:txBody>
            </p:sp>
          </p:grpSp>
        </p:grpSp>
      </p:grpSp>
    </p:spTree>
    <p:extLst>
      <p:ext uri="{BB962C8B-B14F-4D97-AF65-F5344CB8AC3E}">
        <p14:creationId xmlns:p14="http://schemas.microsoft.com/office/powerpoint/2010/main" val="584330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3" name="文本占位符 1532">
            <a:extLst>
              <a:ext uri="{FF2B5EF4-FFF2-40B4-BE49-F238E27FC236}">
                <a16:creationId xmlns:a16="http://schemas.microsoft.com/office/drawing/2014/main" id="{871B6AAC-BA8B-013E-CD7E-DDBE300A1275}"/>
              </a:ext>
            </a:extLst>
          </p:cNvPr>
          <p:cNvSpPr>
            <a:spLocks noGrp="1"/>
          </p:cNvSpPr>
          <p:nvPr>
            <p:ph type="body" sz="quarter" idx="11"/>
          </p:nvPr>
        </p:nvSpPr>
        <p:spPr>
          <a:prstGeom prst="rect">
            <a:avLst/>
          </a:prstGeom>
        </p:spPr>
        <p:txBody>
          <a:bodyPr>
            <a:noAutofit/>
          </a:bodyPr>
          <a:lstStyle/>
          <a:p>
            <a:r>
              <a:rPr lang="zh-CN" altLang="en-US" dirty="0"/>
              <a:t>今年收获荣誉</a:t>
            </a:r>
          </a:p>
        </p:txBody>
      </p:sp>
      <p:sp>
        <p:nvSpPr>
          <p:cNvPr id="3179" name="矩形 3178">
            <a:extLst>
              <a:ext uri="{FF2B5EF4-FFF2-40B4-BE49-F238E27FC236}">
                <a16:creationId xmlns:a16="http://schemas.microsoft.com/office/drawing/2014/main" id="{81B955D8-6E09-0025-4E5F-BA78F1149D30}"/>
              </a:ext>
            </a:extLst>
          </p:cNvPr>
          <p:cNvSpPr/>
          <p:nvPr/>
        </p:nvSpPr>
        <p:spPr>
          <a:xfrm>
            <a:off x="762000" y="1725297"/>
            <a:ext cx="10363643" cy="3794760"/>
          </a:xfrm>
          <a:prstGeom prst="rect">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3180" name="组合 3179">
            <a:extLst>
              <a:ext uri="{FF2B5EF4-FFF2-40B4-BE49-F238E27FC236}">
                <a16:creationId xmlns:a16="http://schemas.microsoft.com/office/drawing/2014/main" id="{E9E4D27B-6334-BD91-3283-FB463CFD4E38}"/>
              </a:ext>
            </a:extLst>
          </p:cNvPr>
          <p:cNvGrpSpPr/>
          <p:nvPr/>
        </p:nvGrpSpPr>
        <p:grpSpPr>
          <a:xfrm>
            <a:off x="1199183" y="2197645"/>
            <a:ext cx="2402829" cy="667714"/>
            <a:chOff x="1638895" y="2176046"/>
            <a:chExt cx="2402829" cy="667714"/>
          </a:xfrm>
        </p:grpSpPr>
        <p:grpSp>
          <p:nvGrpSpPr>
            <p:cNvPr id="3181" name="组合 3180">
              <a:extLst>
                <a:ext uri="{FF2B5EF4-FFF2-40B4-BE49-F238E27FC236}">
                  <a16:creationId xmlns:a16="http://schemas.microsoft.com/office/drawing/2014/main" id="{064CDC0A-BFDB-2763-E3D3-183F0A71E8CC}"/>
                </a:ext>
              </a:extLst>
            </p:cNvPr>
            <p:cNvGrpSpPr/>
            <p:nvPr/>
          </p:nvGrpSpPr>
          <p:grpSpPr>
            <a:xfrm>
              <a:off x="1638895" y="2176046"/>
              <a:ext cx="2402829" cy="667714"/>
              <a:chOff x="1382497" y="2396425"/>
              <a:chExt cx="2111963" cy="517503"/>
            </a:xfrm>
            <a:gradFill>
              <a:gsLst>
                <a:gs pos="0">
                  <a:schemeClr val="accent2">
                    <a:lumMod val="60000"/>
                    <a:lumOff val="40000"/>
                  </a:schemeClr>
                </a:gs>
                <a:gs pos="100000">
                  <a:schemeClr val="accent2"/>
                </a:gs>
              </a:gsLst>
              <a:lin ang="2700000" scaled="1"/>
            </a:gradFill>
          </p:grpSpPr>
          <p:grpSp>
            <p:nvGrpSpPr>
              <p:cNvPr id="3183" name="组合 3182">
                <a:extLst>
                  <a:ext uri="{FF2B5EF4-FFF2-40B4-BE49-F238E27FC236}">
                    <a16:creationId xmlns:a16="http://schemas.microsoft.com/office/drawing/2014/main" id="{A1705044-57F3-F102-6FAD-D9C76CE16FCD}"/>
                  </a:ext>
                </a:extLst>
              </p:cNvPr>
              <p:cNvGrpSpPr/>
              <p:nvPr/>
            </p:nvGrpSpPr>
            <p:grpSpPr>
              <a:xfrm>
                <a:off x="1382497" y="2396425"/>
                <a:ext cx="252947" cy="517503"/>
                <a:chOff x="1403341" y="2390040"/>
                <a:chExt cx="252947" cy="517503"/>
              </a:xfrm>
              <a:grpFill/>
            </p:grpSpPr>
            <p:sp>
              <p:nvSpPr>
                <p:cNvPr id="3212" name="任意多边形: 形状 3211">
                  <a:extLst>
                    <a:ext uri="{FF2B5EF4-FFF2-40B4-BE49-F238E27FC236}">
                      <a16:creationId xmlns:a16="http://schemas.microsoft.com/office/drawing/2014/main" id="{2371E5FC-13A8-8FC8-44BC-E6DFAACE0DD4}"/>
                    </a:ext>
                  </a:extLst>
                </p:cNvPr>
                <p:cNvSpPr/>
                <p:nvPr/>
              </p:nvSpPr>
              <p:spPr>
                <a:xfrm>
                  <a:off x="1431178" y="2408741"/>
                  <a:ext cx="225110" cy="473231"/>
                </a:xfrm>
                <a:custGeom>
                  <a:avLst/>
                  <a:gdLst>
                    <a:gd name="connsiteX0" fmla="*/ 288341 w 288603"/>
                    <a:gd name="connsiteY0" fmla="*/ 597475 h 606706"/>
                    <a:gd name="connsiteX1" fmla="*/ 13250 w 288603"/>
                    <a:gd name="connsiteY1" fmla="*/ 363480 h 606706"/>
                    <a:gd name="connsiteX2" fmla="*/ 39376 w 288603"/>
                    <a:gd name="connsiteY2" fmla="*/ 149890 h 606706"/>
                    <a:gd name="connsiteX3" fmla="*/ 179830 w 288603"/>
                    <a:gd name="connsiteY3" fmla="*/ 15443 h 606706"/>
                    <a:gd name="connsiteX4" fmla="*/ 211583 w 288603"/>
                    <a:gd name="connsiteY4" fmla="*/ 3048 h 606706"/>
                    <a:gd name="connsiteX5" fmla="*/ 214062 w 288603"/>
                    <a:gd name="connsiteY5" fmla="*/ 92 h 606706"/>
                    <a:gd name="connsiteX6" fmla="*/ 62642 w 288603"/>
                    <a:gd name="connsiteY6" fmla="*/ 99640 h 606706"/>
                    <a:gd name="connsiteX7" fmla="*/ 91 w 288603"/>
                    <a:gd name="connsiteY7" fmla="*/ 280809 h 606706"/>
                    <a:gd name="connsiteX8" fmla="*/ 176302 w 288603"/>
                    <a:gd name="connsiteY8" fmla="*/ 587844 h 606706"/>
                    <a:gd name="connsiteX9" fmla="*/ 288341 w 288603"/>
                    <a:gd name="connsiteY9" fmla="*/ 605675 h 606706"/>
                    <a:gd name="connsiteX10" fmla="*/ 288341 w 288603"/>
                    <a:gd name="connsiteY10" fmla="*/ 597856 h 60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6">
                      <a:moveTo>
                        <a:pt x="288341" y="597475"/>
                      </a:moveTo>
                      <a:cubicBezTo>
                        <a:pt x="159616" y="606533"/>
                        <a:pt x="43381" y="509178"/>
                        <a:pt x="13250" y="363480"/>
                      </a:cubicBezTo>
                      <a:cubicBezTo>
                        <a:pt x="-1616" y="291346"/>
                        <a:pt x="7557" y="216323"/>
                        <a:pt x="39376" y="149890"/>
                      </a:cubicBezTo>
                      <a:cubicBezTo>
                        <a:pt x="69107" y="90085"/>
                        <a:pt x="118786" y="42533"/>
                        <a:pt x="179830" y="15443"/>
                      </a:cubicBezTo>
                      <a:cubicBezTo>
                        <a:pt x="190176" y="10733"/>
                        <a:pt x="200779" y="6595"/>
                        <a:pt x="211583" y="3048"/>
                      </a:cubicBezTo>
                      <a:cubicBezTo>
                        <a:pt x="215778" y="1713"/>
                        <a:pt x="218257" y="-1243"/>
                        <a:pt x="214062" y="92"/>
                      </a:cubicBezTo>
                      <a:cubicBezTo>
                        <a:pt x="154638" y="17093"/>
                        <a:pt x="101813" y="51830"/>
                        <a:pt x="62642" y="99640"/>
                      </a:cubicBezTo>
                      <a:cubicBezTo>
                        <a:pt x="23662" y="152160"/>
                        <a:pt x="1817" y="215426"/>
                        <a:pt x="91" y="280809"/>
                      </a:cubicBezTo>
                      <a:cubicBezTo>
                        <a:pt x="-6012" y="415638"/>
                        <a:pt x="67600" y="541121"/>
                        <a:pt x="176302" y="587844"/>
                      </a:cubicBezTo>
                      <a:cubicBezTo>
                        <a:pt x="211688" y="602662"/>
                        <a:pt x="250105" y="608774"/>
                        <a:pt x="288341" y="605675"/>
                      </a:cubicBezTo>
                      <a:lnTo>
                        <a:pt x="288341"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13" name="任意多边形: 形状 3212">
                  <a:extLst>
                    <a:ext uri="{FF2B5EF4-FFF2-40B4-BE49-F238E27FC236}">
                      <a16:creationId xmlns:a16="http://schemas.microsoft.com/office/drawing/2014/main" id="{684AF77D-4A89-396D-F5A4-0A5ED6442D59}"/>
                    </a:ext>
                  </a:extLst>
                </p:cNvPr>
                <p:cNvSpPr/>
                <p:nvPr/>
              </p:nvSpPr>
              <p:spPr>
                <a:xfrm>
                  <a:off x="1550454" y="2880989"/>
                  <a:ext cx="87540" cy="26554"/>
                </a:xfrm>
                <a:custGeom>
                  <a:avLst/>
                  <a:gdLst>
                    <a:gd name="connsiteX0" fmla="*/ -262 w 112231"/>
                    <a:gd name="connsiteY0" fmla="*/ 29503 h 34043"/>
                    <a:gd name="connsiteX1" fmla="*/ 4982 w 112231"/>
                    <a:gd name="connsiteY1" fmla="*/ 30647 h 34043"/>
                    <a:gd name="connsiteX2" fmla="*/ 18618 w 112231"/>
                    <a:gd name="connsiteY2" fmla="*/ 32650 h 34043"/>
                    <a:gd name="connsiteX3" fmla="*/ 37688 w 112231"/>
                    <a:gd name="connsiteY3" fmla="*/ 33794 h 34043"/>
                    <a:gd name="connsiteX4" fmla="*/ 59429 w 112231"/>
                    <a:gd name="connsiteY4" fmla="*/ 32364 h 34043"/>
                    <a:gd name="connsiteX5" fmla="*/ 80406 w 112231"/>
                    <a:gd name="connsiteY5" fmla="*/ 27787 h 34043"/>
                    <a:gd name="connsiteX6" fmla="*/ 97856 w 112231"/>
                    <a:gd name="connsiteY6" fmla="*/ 20254 h 34043"/>
                    <a:gd name="connsiteX7" fmla="*/ 111777 w 112231"/>
                    <a:gd name="connsiteY7" fmla="*/ -247 h 34043"/>
                    <a:gd name="connsiteX8" fmla="*/ 64959 w 112231"/>
                    <a:gd name="connsiteY8" fmla="*/ 5856 h 34043"/>
                    <a:gd name="connsiteX9" fmla="*/ 55424 w 112231"/>
                    <a:gd name="connsiteY9" fmla="*/ 8049 h 34043"/>
                    <a:gd name="connsiteX10" fmla="*/ 46365 w 112231"/>
                    <a:gd name="connsiteY10" fmla="*/ 10337 h 34043"/>
                    <a:gd name="connsiteX11" fmla="*/ 30346 w 112231"/>
                    <a:gd name="connsiteY11" fmla="*/ 15200 h 34043"/>
                    <a:gd name="connsiteX12" fmla="*/ 17473 w 112231"/>
                    <a:gd name="connsiteY12" fmla="*/ 20254 h 34043"/>
                    <a:gd name="connsiteX13" fmla="*/ 7938 w 112231"/>
                    <a:gd name="connsiteY13" fmla="*/ 24831 h 34043"/>
                    <a:gd name="connsiteX14" fmla="*/ -262 w 112231"/>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231" h="34043">
                      <a:moveTo>
                        <a:pt x="-262" y="29503"/>
                      </a:moveTo>
                      <a:lnTo>
                        <a:pt x="4982" y="30647"/>
                      </a:lnTo>
                      <a:cubicBezTo>
                        <a:pt x="8224" y="31219"/>
                        <a:pt x="12992" y="31887"/>
                        <a:pt x="18618" y="32650"/>
                      </a:cubicBezTo>
                      <a:cubicBezTo>
                        <a:pt x="24949" y="33346"/>
                        <a:pt x="31319" y="33727"/>
                        <a:pt x="37688" y="33794"/>
                      </a:cubicBezTo>
                      <a:cubicBezTo>
                        <a:pt x="44964" y="33832"/>
                        <a:pt x="52230" y="33355"/>
                        <a:pt x="59429" y="32364"/>
                      </a:cubicBezTo>
                      <a:cubicBezTo>
                        <a:pt x="66532" y="31420"/>
                        <a:pt x="73550" y="29894"/>
                        <a:pt x="80406" y="27787"/>
                      </a:cubicBezTo>
                      <a:cubicBezTo>
                        <a:pt x="86461" y="25861"/>
                        <a:pt x="92306" y="23334"/>
                        <a:pt x="97856" y="20254"/>
                      </a:cubicBezTo>
                      <a:cubicBezTo>
                        <a:pt x="107391" y="14152"/>
                        <a:pt x="113112" y="7191"/>
                        <a:pt x="111777" y="-247"/>
                      </a:cubicBezTo>
                      <a:cubicBezTo>
                        <a:pt x="96063" y="888"/>
                        <a:pt x="80435" y="2929"/>
                        <a:pt x="64959" y="5856"/>
                      </a:cubicBezTo>
                      <a:cubicBezTo>
                        <a:pt x="61527" y="6523"/>
                        <a:pt x="58284" y="7286"/>
                        <a:pt x="55424" y="8049"/>
                      </a:cubicBezTo>
                      <a:cubicBezTo>
                        <a:pt x="52563" y="8812"/>
                        <a:pt x="49226" y="9479"/>
                        <a:pt x="46365" y="10337"/>
                      </a:cubicBezTo>
                      <a:cubicBezTo>
                        <a:pt x="40453" y="12054"/>
                        <a:pt x="35209" y="13484"/>
                        <a:pt x="30346" y="15200"/>
                      </a:cubicBezTo>
                      <a:cubicBezTo>
                        <a:pt x="25483" y="16917"/>
                        <a:pt x="20811" y="18633"/>
                        <a:pt x="17473" y="20254"/>
                      </a:cubicBezTo>
                      <a:cubicBezTo>
                        <a:pt x="14136" y="21875"/>
                        <a:pt x="10418" y="23496"/>
                        <a:pt x="7938" y="24831"/>
                      </a:cubicBezTo>
                      <a:cubicBezTo>
                        <a:pt x="5097" y="26195"/>
                        <a:pt x="2360" y="27749"/>
                        <a:pt x="-262"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14" name="任意多边形: 形状 3213">
                  <a:extLst>
                    <a:ext uri="{FF2B5EF4-FFF2-40B4-BE49-F238E27FC236}">
                      <a16:creationId xmlns:a16="http://schemas.microsoft.com/office/drawing/2014/main" id="{BD75EC84-19BE-1F06-E7C3-784126688413}"/>
                    </a:ext>
                  </a:extLst>
                </p:cNvPr>
                <p:cNvSpPr/>
                <p:nvPr/>
              </p:nvSpPr>
              <p:spPr>
                <a:xfrm>
                  <a:off x="1502481" y="2867749"/>
                  <a:ext cx="84564" cy="19857"/>
                </a:xfrm>
                <a:custGeom>
                  <a:avLst/>
                  <a:gdLst>
                    <a:gd name="connsiteX0" fmla="*/ -262 w 108415"/>
                    <a:gd name="connsiteY0" fmla="*/ 6523 h 25458"/>
                    <a:gd name="connsiteX1" fmla="*/ 4315 w 108415"/>
                    <a:gd name="connsiteY1" fmla="*/ 8812 h 25458"/>
                    <a:gd name="connsiteX2" fmla="*/ 16520 w 108415"/>
                    <a:gd name="connsiteY2" fmla="*/ 14056 h 25458"/>
                    <a:gd name="connsiteX3" fmla="*/ 34065 w 108415"/>
                    <a:gd name="connsiteY3" fmla="*/ 19968 h 25458"/>
                    <a:gd name="connsiteX4" fmla="*/ 43600 w 108415"/>
                    <a:gd name="connsiteY4" fmla="*/ 22447 h 25458"/>
                    <a:gd name="connsiteX5" fmla="*/ 53898 w 108415"/>
                    <a:gd name="connsiteY5" fmla="*/ 24163 h 25458"/>
                    <a:gd name="connsiteX6" fmla="*/ 64196 w 108415"/>
                    <a:gd name="connsiteY6" fmla="*/ 25212 h 25458"/>
                    <a:gd name="connsiteX7" fmla="*/ 73732 w 108415"/>
                    <a:gd name="connsiteY7" fmla="*/ 25212 h 25458"/>
                    <a:gd name="connsiteX8" fmla="*/ 91276 w 108415"/>
                    <a:gd name="connsiteY8" fmla="*/ 22733 h 25458"/>
                    <a:gd name="connsiteX9" fmla="*/ 103482 w 108415"/>
                    <a:gd name="connsiteY9" fmla="*/ 16726 h 25458"/>
                    <a:gd name="connsiteX10" fmla="*/ 108154 w 108415"/>
                    <a:gd name="connsiteY10" fmla="*/ 7191 h 25458"/>
                    <a:gd name="connsiteX11" fmla="*/ 63720 w 108415"/>
                    <a:gd name="connsiteY11" fmla="*/ 611 h 25458"/>
                    <a:gd name="connsiteX12" fmla="*/ 45412 w 108415"/>
                    <a:gd name="connsiteY12" fmla="*/ -247 h 25458"/>
                    <a:gd name="connsiteX13" fmla="*/ 37212 w 108415"/>
                    <a:gd name="connsiteY13" fmla="*/ -247 h 25458"/>
                    <a:gd name="connsiteX14" fmla="*/ 29679 w 108415"/>
                    <a:gd name="connsiteY14" fmla="*/ -247 h 25458"/>
                    <a:gd name="connsiteX15" fmla="*/ 7080 w 108415"/>
                    <a:gd name="connsiteY15" fmla="*/ 2995 h 25458"/>
                    <a:gd name="connsiteX16" fmla="*/ -262 w 108415"/>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415" h="25458">
                      <a:moveTo>
                        <a:pt x="-262" y="6523"/>
                      </a:moveTo>
                      <a:lnTo>
                        <a:pt x="4315" y="8812"/>
                      </a:lnTo>
                      <a:cubicBezTo>
                        <a:pt x="7271" y="10051"/>
                        <a:pt x="11371" y="12149"/>
                        <a:pt x="16520" y="14056"/>
                      </a:cubicBezTo>
                      <a:cubicBezTo>
                        <a:pt x="22260" y="16326"/>
                        <a:pt x="28115" y="18299"/>
                        <a:pt x="34065" y="19968"/>
                      </a:cubicBezTo>
                      <a:lnTo>
                        <a:pt x="43600" y="22447"/>
                      </a:lnTo>
                      <a:lnTo>
                        <a:pt x="53898" y="24163"/>
                      </a:lnTo>
                      <a:cubicBezTo>
                        <a:pt x="57312" y="24697"/>
                        <a:pt x="60745" y="25050"/>
                        <a:pt x="64196" y="25212"/>
                      </a:cubicBezTo>
                      <a:cubicBezTo>
                        <a:pt x="67629" y="25212"/>
                        <a:pt x="70966" y="25212"/>
                        <a:pt x="73732" y="25212"/>
                      </a:cubicBezTo>
                      <a:cubicBezTo>
                        <a:pt x="79653" y="25041"/>
                        <a:pt x="85536" y="24211"/>
                        <a:pt x="91276" y="22733"/>
                      </a:cubicBezTo>
                      <a:cubicBezTo>
                        <a:pt x="95701" y="21551"/>
                        <a:pt x="99849" y="19510"/>
                        <a:pt x="103482" y="16726"/>
                      </a:cubicBezTo>
                      <a:cubicBezTo>
                        <a:pt x="106361" y="14380"/>
                        <a:pt x="108068" y="10900"/>
                        <a:pt x="108154" y="7191"/>
                      </a:cubicBezTo>
                      <a:cubicBezTo>
                        <a:pt x="93508" y="4006"/>
                        <a:pt x="78661" y="1803"/>
                        <a:pt x="63720" y="611"/>
                      </a:cubicBezTo>
                      <a:cubicBezTo>
                        <a:pt x="57140" y="39"/>
                        <a:pt x="51038" y="-56"/>
                        <a:pt x="45412" y="-247"/>
                      </a:cubicBezTo>
                      <a:lnTo>
                        <a:pt x="37212" y="-247"/>
                      </a:lnTo>
                      <a:lnTo>
                        <a:pt x="29679" y="-247"/>
                      </a:lnTo>
                      <a:cubicBezTo>
                        <a:pt x="22070" y="240"/>
                        <a:pt x="14518" y="1327"/>
                        <a:pt x="7080" y="2995"/>
                      </a:cubicBezTo>
                      <a:cubicBezTo>
                        <a:pt x="4563" y="4006"/>
                        <a:pt x="2103" y="5188"/>
                        <a:pt x="-262"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15" name="任意多边形: 形状 3214">
                  <a:extLst>
                    <a:ext uri="{FF2B5EF4-FFF2-40B4-BE49-F238E27FC236}">
                      <a16:creationId xmlns:a16="http://schemas.microsoft.com/office/drawing/2014/main" id="{291D24C4-8C39-E8DE-8A0C-B8FF7BE58E90}"/>
                    </a:ext>
                  </a:extLst>
                </p:cNvPr>
                <p:cNvSpPr/>
                <p:nvPr/>
              </p:nvSpPr>
              <p:spPr>
                <a:xfrm>
                  <a:off x="1462096" y="2830308"/>
                  <a:ext cx="78540" cy="30326"/>
                </a:xfrm>
                <a:custGeom>
                  <a:avLst/>
                  <a:gdLst>
                    <a:gd name="connsiteX0" fmla="*/ -262 w 100692"/>
                    <a:gd name="connsiteY0" fmla="*/ -17 h 38879"/>
                    <a:gd name="connsiteX1" fmla="*/ 3552 w 100692"/>
                    <a:gd name="connsiteY1" fmla="*/ 3130 h 38879"/>
                    <a:gd name="connsiteX2" fmla="*/ 13755 w 100692"/>
                    <a:gd name="connsiteY2" fmla="*/ 10949 h 38879"/>
                    <a:gd name="connsiteX3" fmla="*/ 46556 w 100692"/>
                    <a:gd name="connsiteY3" fmla="*/ 30019 h 38879"/>
                    <a:gd name="connsiteX4" fmla="*/ 56091 w 100692"/>
                    <a:gd name="connsiteY4" fmla="*/ 33547 h 38879"/>
                    <a:gd name="connsiteX5" fmla="*/ 65150 w 100692"/>
                    <a:gd name="connsiteY5" fmla="*/ 36312 h 38879"/>
                    <a:gd name="connsiteX6" fmla="*/ 81741 w 100692"/>
                    <a:gd name="connsiteY6" fmla="*/ 38601 h 38879"/>
                    <a:gd name="connsiteX7" fmla="*/ 94137 w 100692"/>
                    <a:gd name="connsiteY7" fmla="*/ 36408 h 38879"/>
                    <a:gd name="connsiteX8" fmla="*/ 100430 w 100692"/>
                    <a:gd name="connsiteY8" fmla="*/ 29161 h 38879"/>
                    <a:gd name="connsiteX9" fmla="*/ 60668 w 100692"/>
                    <a:gd name="connsiteY9" fmla="*/ 11330 h 38879"/>
                    <a:gd name="connsiteX10" fmla="*/ 29393 w 100692"/>
                    <a:gd name="connsiteY10" fmla="*/ 2462 h 38879"/>
                    <a:gd name="connsiteX11" fmla="*/ 17188 w 100692"/>
                    <a:gd name="connsiteY11" fmla="*/ 651 h 38879"/>
                    <a:gd name="connsiteX12" fmla="*/ 7653 w 100692"/>
                    <a:gd name="connsiteY12" fmla="*/ -112 h 38879"/>
                    <a:gd name="connsiteX13" fmla="*/ -262 w 100692"/>
                    <a:gd name="connsiteY13" fmla="*/ -17 h 3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692" h="38879">
                      <a:moveTo>
                        <a:pt x="-262" y="-17"/>
                      </a:moveTo>
                      <a:lnTo>
                        <a:pt x="3552" y="3130"/>
                      </a:lnTo>
                      <a:cubicBezTo>
                        <a:pt x="6804" y="5924"/>
                        <a:pt x="10217" y="8527"/>
                        <a:pt x="13755" y="10949"/>
                      </a:cubicBezTo>
                      <a:cubicBezTo>
                        <a:pt x="24044" y="18348"/>
                        <a:pt x="35028" y="24737"/>
                        <a:pt x="46556" y="30019"/>
                      </a:cubicBezTo>
                      <a:cubicBezTo>
                        <a:pt x="49665" y="31383"/>
                        <a:pt x="52849" y="32565"/>
                        <a:pt x="56091" y="33547"/>
                      </a:cubicBezTo>
                      <a:cubicBezTo>
                        <a:pt x="59057" y="34644"/>
                        <a:pt x="62079" y="35569"/>
                        <a:pt x="65150" y="36312"/>
                      </a:cubicBezTo>
                      <a:cubicBezTo>
                        <a:pt x="70576" y="37704"/>
                        <a:pt x="76144" y="38477"/>
                        <a:pt x="81741" y="38601"/>
                      </a:cubicBezTo>
                      <a:cubicBezTo>
                        <a:pt x="85984" y="38801"/>
                        <a:pt x="90218" y="38048"/>
                        <a:pt x="94137" y="36408"/>
                      </a:cubicBezTo>
                      <a:cubicBezTo>
                        <a:pt x="97226" y="35073"/>
                        <a:pt x="99544" y="32412"/>
                        <a:pt x="100430" y="29161"/>
                      </a:cubicBezTo>
                      <a:cubicBezTo>
                        <a:pt x="87615" y="22286"/>
                        <a:pt x="74323" y="16327"/>
                        <a:pt x="60668" y="11330"/>
                      </a:cubicBezTo>
                      <a:cubicBezTo>
                        <a:pt x="50485" y="7573"/>
                        <a:pt x="40034" y="4608"/>
                        <a:pt x="29393" y="2462"/>
                      </a:cubicBezTo>
                      <a:cubicBezTo>
                        <a:pt x="25359" y="1642"/>
                        <a:pt x="21288" y="1032"/>
                        <a:pt x="17188" y="651"/>
                      </a:cubicBezTo>
                      <a:cubicBezTo>
                        <a:pt x="13564" y="174"/>
                        <a:pt x="10513" y="-17"/>
                        <a:pt x="7653" y="-112"/>
                      </a:cubicBezTo>
                      <a:cubicBezTo>
                        <a:pt x="5021" y="-322"/>
                        <a:pt x="2370" y="-284"/>
                        <a:pt x="-262" y="-1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16" name="任意多边形: 形状 3215">
                  <a:extLst>
                    <a:ext uri="{FF2B5EF4-FFF2-40B4-BE49-F238E27FC236}">
                      <a16:creationId xmlns:a16="http://schemas.microsoft.com/office/drawing/2014/main" id="{64AE396F-B123-DC9E-5C67-D278B7A6380D}"/>
                    </a:ext>
                  </a:extLst>
                </p:cNvPr>
                <p:cNvSpPr/>
                <p:nvPr/>
              </p:nvSpPr>
              <p:spPr>
                <a:xfrm>
                  <a:off x="1431231" y="2778946"/>
                  <a:ext cx="67830" cy="44577"/>
                </a:xfrm>
                <a:custGeom>
                  <a:avLst/>
                  <a:gdLst>
                    <a:gd name="connsiteX0" fmla="*/ -262 w 86961"/>
                    <a:gd name="connsiteY0" fmla="*/ -247 h 57150"/>
                    <a:gd name="connsiteX1" fmla="*/ 2599 w 86961"/>
                    <a:gd name="connsiteY1" fmla="*/ 3663 h 57150"/>
                    <a:gd name="connsiteX2" fmla="*/ 10608 w 86961"/>
                    <a:gd name="connsiteY2" fmla="*/ 13198 h 57150"/>
                    <a:gd name="connsiteX3" fmla="*/ 16043 w 86961"/>
                    <a:gd name="connsiteY3" fmla="*/ 19396 h 57150"/>
                    <a:gd name="connsiteX4" fmla="*/ 22527 w 86961"/>
                    <a:gd name="connsiteY4" fmla="*/ 25785 h 57150"/>
                    <a:gd name="connsiteX5" fmla="*/ 37116 w 86961"/>
                    <a:gd name="connsiteY5" fmla="*/ 38657 h 57150"/>
                    <a:gd name="connsiteX6" fmla="*/ 52754 w 86961"/>
                    <a:gd name="connsiteY6" fmla="*/ 49051 h 57150"/>
                    <a:gd name="connsiteX7" fmla="*/ 67629 w 86961"/>
                    <a:gd name="connsiteY7" fmla="*/ 55535 h 57150"/>
                    <a:gd name="connsiteX8" fmla="*/ 86699 w 86961"/>
                    <a:gd name="connsiteY8" fmla="*/ 51720 h 57150"/>
                    <a:gd name="connsiteX9" fmla="*/ 53612 w 86961"/>
                    <a:gd name="connsiteY9" fmla="*/ 25022 h 57150"/>
                    <a:gd name="connsiteX10" fmla="*/ 39309 w 86961"/>
                    <a:gd name="connsiteY10" fmla="*/ 15486 h 57150"/>
                    <a:gd name="connsiteX11" fmla="*/ 26532 w 86961"/>
                    <a:gd name="connsiteY11" fmla="*/ 8716 h 57150"/>
                    <a:gd name="connsiteX12" fmla="*/ 7462 w 86961"/>
                    <a:gd name="connsiteY12" fmla="*/ 1088 h 57150"/>
                    <a:gd name="connsiteX13" fmla="*/ -262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262" y="-247"/>
                      </a:moveTo>
                      <a:lnTo>
                        <a:pt x="2599" y="3663"/>
                      </a:lnTo>
                      <a:cubicBezTo>
                        <a:pt x="4410" y="6142"/>
                        <a:pt x="7176" y="9479"/>
                        <a:pt x="10608" y="13198"/>
                      </a:cubicBezTo>
                      <a:lnTo>
                        <a:pt x="16043" y="19396"/>
                      </a:lnTo>
                      <a:lnTo>
                        <a:pt x="22527" y="25785"/>
                      </a:lnTo>
                      <a:cubicBezTo>
                        <a:pt x="27123" y="30371"/>
                        <a:pt x="31996" y="34671"/>
                        <a:pt x="37116" y="38657"/>
                      </a:cubicBezTo>
                      <a:cubicBezTo>
                        <a:pt x="42093" y="42462"/>
                        <a:pt x="47319" y="45932"/>
                        <a:pt x="52754" y="49051"/>
                      </a:cubicBezTo>
                      <a:cubicBezTo>
                        <a:pt x="57455" y="51768"/>
                        <a:pt x="62442" y="53942"/>
                        <a:pt x="67629" y="55535"/>
                      </a:cubicBezTo>
                      <a:cubicBezTo>
                        <a:pt x="77164" y="58013"/>
                        <a:pt x="83648" y="57346"/>
                        <a:pt x="86699" y="51720"/>
                      </a:cubicBezTo>
                      <a:cubicBezTo>
                        <a:pt x="76354" y="42004"/>
                        <a:pt x="65293" y="33079"/>
                        <a:pt x="53612" y="25022"/>
                      </a:cubicBezTo>
                      <a:cubicBezTo>
                        <a:pt x="48749" y="21398"/>
                        <a:pt x="44077" y="18538"/>
                        <a:pt x="39309" y="15486"/>
                      </a:cubicBezTo>
                      <a:cubicBezTo>
                        <a:pt x="34542" y="12435"/>
                        <a:pt x="30537" y="10624"/>
                        <a:pt x="26532" y="8716"/>
                      </a:cubicBezTo>
                      <a:cubicBezTo>
                        <a:pt x="20401" y="5646"/>
                        <a:pt x="14022" y="3091"/>
                        <a:pt x="7462" y="1088"/>
                      </a:cubicBezTo>
                      <a:cubicBezTo>
                        <a:pt x="4925" y="459"/>
                        <a:pt x="2341" y="11"/>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17" name="任意多边形: 形状 3216">
                  <a:extLst>
                    <a:ext uri="{FF2B5EF4-FFF2-40B4-BE49-F238E27FC236}">
                      <a16:creationId xmlns:a16="http://schemas.microsoft.com/office/drawing/2014/main" id="{D6C910E2-6605-9021-0600-7DCAFDC717BA}"/>
                    </a:ext>
                  </a:extLst>
                </p:cNvPr>
                <p:cNvSpPr/>
                <p:nvPr/>
              </p:nvSpPr>
              <p:spPr>
                <a:xfrm>
                  <a:off x="1411447" y="2720785"/>
                  <a:ext cx="53996" cy="56506"/>
                </a:xfrm>
                <a:custGeom>
                  <a:avLst/>
                  <a:gdLst>
                    <a:gd name="connsiteX0" fmla="*/ -262 w 69225"/>
                    <a:gd name="connsiteY0" fmla="*/ -247 h 72444"/>
                    <a:gd name="connsiteX1" fmla="*/ -262 w 69225"/>
                    <a:gd name="connsiteY1" fmla="*/ 897 h 72444"/>
                    <a:gd name="connsiteX2" fmla="*/ 1168 w 69225"/>
                    <a:gd name="connsiteY2" fmla="*/ 3949 h 72444"/>
                    <a:gd name="connsiteX3" fmla="*/ 6699 w 69225"/>
                    <a:gd name="connsiteY3" fmla="*/ 14819 h 72444"/>
                    <a:gd name="connsiteX4" fmla="*/ 15185 w 69225"/>
                    <a:gd name="connsiteY4" fmla="*/ 29408 h 72444"/>
                    <a:gd name="connsiteX5" fmla="*/ 26151 w 69225"/>
                    <a:gd name="connsiteY5" fmla="*/ 44760 h 72444"/>
                    <a:gd name="connsiteX6" fmla="*/ 38547 w 69225"/>
                    <a:gd name="connsiteY6" fmla="*/ 58395 h 72444"/>
                    <a:gd name="connsiteX7" fmla="*/ 50847 w 69225"/>
                    <a:gd name="connsiteY7" fmla="*/ 67930 h 72444"/>
                    <a:gd name="connsiteX8" fmla="*/ 68964 w 69225"/>
                    <a:gd name="connsiteY8" fmla="*/ 69456 h 72444"/>
                    <a:gd name="connsiteX9" fmla="*/ 43791 w 69225"/>
                    <a:gd name="connsiteY9" fmla="*/ 36369 h 72444"/>
                    <a:gd name="connsiteX10" fmla="*/ 32349 w 69225"/>
                    <a:gd name="connsiteY10" fmla="*/ 24259 h 72444"/>
                    <a:gd name="connsiteX11" fmla="*/ 21955 w 69225"/>
                    <a:gd name="connsiteY11" fmla="*/ 14724 h 72444"/>
                    <a:gd name="connsiteX12" fmla="*/ 5745 w 69225"/>
                    <a:gd name="connsiteY12" fmla="*/ 2995 h 72444"/>
                    <a:gd name="connsiteX13" fmla="*/ 978 w 69225"/>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225" h="72444">
                      <a:moveTo>
                        <a:pt x="-262" y="-247"/>
                      </a:moveTo>
                      <a:lnTo>
                        <a:pt x="-262" y="897"/>
                      </a:lnTo>
                      <a:cubicBezTo>
                        <a:pt x="-262" y="1565"/>
                        <a:pt x="501" y="2709"/>
                        <a:pt x="1168" y="3949"/>
                      </a:cubicBezTo>
                      <a:cubicBezTo>
                        <a:pt x="1836" y="5188"/>
                        <a:pt x="4315" y="10433"/>
                        <a:pt x="6699" y="14819"/>
                      </a:cubicBezTo>
                      <a:cubicBezTo>
                        <a:pt x="9083" y="19205"/>
                        <a:pt x="12039" y="24354"/>
                        <a:pt x="15185" y="29408"/>
                      </a:cubicBezTo>
                      <a:cubicBezTo>
                        <a:pt x="18332" y="34462"/>
                        <a:pt x="22337" y="39706"/>
                        <a:pt x="26151" y="44760"/>
                      </a:cubicBezTo>
                      <a:cubicBezTo>
                        <a:pt x="30041" y="49518"/>
                        <a:pt x="34179" y="54076"/>
                        <a:pt x="38547" y="58395"/>
                      </a:cubicBezTo>
                      <a:cubicBezTo>
                        <a:pt x="42322" y="61980"/>
                        <a:pt x="46442" y="65165"/>
                        <a:pt x="50847" y="67930"/>
                      </a:cubicBezTo>
                      <a:cubicBezTo>
                        <a:pt x="58761" y="72698"/>
                        <a:pt x="65245" y="73842"/>
                        <a:pt x="68964" y="69456"/>
                      </a:cubicBezTo>
                      <a:cubicBezTo>
                        <a:pt x="61393" y="57823"/>
                        <a:pt x="52983" y="46762"/>
                        <a:pt x="43791" y="36369"/>
                      </a:cubicBezTo>
                      <a:cubicBezTo>
                        <a:pt x="39881" y="31887"/>
                        <a:pt x="36163" y="27882"/>
                        <a:pt x="32349" y="24259"/>
                      </a:cubicBezTo>
                      <a:cubicBezTo>
                        <a:pt x="29088" y="20865"/>
                        <a:pt x="25617" y="17680"/>
                        <a:pt x="21955" y="14724"/>
                      </a:cubicBezTo>
                      <a:cubicBezTo>
                        <a:pt x="16863" y="10395"/>
                        <a:pt x="11447" y="6476"/>
                        <a:pt x="5745" y="2995"/>
                      </a:cubicBezTo>
                      <a:lnTo>
                        <a:pt x="978"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18" name="任意多边形: 形状 3217">
                  <a:extLst>
                    <a:ext uri="{FF2B5EF4-FFF2-40B4-BE49-F238E27FC236}">
                      <a16:creationId xmlns:a16="http://schemas.microsoft.com/office/drawing/2014/main" id="{ABB2956C-D702-D7E8-E651-8912629D78C2}"/>
                    </a:ext>
                  </a:extLst>
                </p:cNvPr>
                <p:cNvSpPr/>
                <p:nvPr/>
              </p:nvSpPr>
              <p:spPr>
                <a:xfrm>
                  <a:off x="1403341" y="2659426"/>
                  <a:ext cx="39270" cy="64413"/>
                </a:xfrm>
                <a:custGeom>
                  <a:avLst/>
                  <a:gdLst>
                    <a:gd name="connsiteX0" fmla="*/ -262 w 50346"/>
                    <a:gd name="connsiteY0" fmla="*/ -247 h 82581"/>
                    <a:gd name="connsiteX1" fmla="*/ 787 w 50346"/>
                    <a:gd name="connsiteY1" fmla="*/ 4140 h 82581"/>
                    <a:gd name="connsiteX2" fmla="*/ 3743 w 50346"/>
                    <a:gd name="connsiteY2" fmla="*/ 15296 h 82581"/>
                    <a:gd name="connsiteX3" fmla="*/ 8796 w 50346"/>
                    <a:gd name="connsiteY3" fmla="*/ 30648 h 82581"/>
                    <a:gd name="connsiteX4" fmla="*/ 15948 w 50346"/>
                    <a:gd name="connsiteY4" fmla="*/ 47430 h 82581"/>
                    <a:gd name="connsiteX5" fmla="*/ 33874 w 50346"/>
                    <a:gd name="connsiteY5" fmla="*/ 75082 h 82581"/>
                    <a:gd name="connsiteX6" fmla="*/ 50084 w 50346"/>
                    <a:gd name="connsiteY6" fmla="*/ 81089 h 82581"/>
                    <a:gd name="connsiteX7" fmla="*/ 45984 w 50346"/>
                    <a:gd name="connsiteY7" fmla="*/ 70696 h 82581"/>
                    <a:gd name="connsiteX8" fmla="*/ 41884 w 50346"/>
                    <a:gd name="connsiteY8" fmla="*/ 61160 h 82581"/>
                    <a:gd name="connsiteX9" fmla="*/ 33684 w 50346"/>
                    <a:gd name="connsiteY9" fmla="*/ 44378 h 82581"/>
                    <a:gd name="connsiteX10" fmla="*/ 17760 w 50346"/>
                    <a:gd name="connsiteY10" fmla="*/ 19491 h 82581"/>
                    <a:gd name="connsiteX11" fmla="*/ 10704 w 50346"/>
                    <a:gd name="connsiteY11" fmla="*/ 10814 h 82581"/>
                    <a:gd name="connsiteX12" fmla="*/ 5078 w 50346"/>
                    <a:gd name="connsiteY12" fmla="*/ 4807 h 82581"/>
                    <a:gd name="connsiteX13" fmla="*/ -262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262" y="-247"/>
                      </a:moveTo>
                      <a:lnTo>
                        <a:pt x="787" y="4140"/>
                      </a:lnTo>
                      <a:cubicBezTo>
                        <a:pt x="1454" y="6810"/>
                        <a:pt x="2217" y="10719"/>
                        <a:pt x="3743" y="15296"/>
                      </a:cubicBezTo>
                      <a:cubicBezTo>
                        <a:pt x="5268" y="19873"/>
                        <a:pt x="6794" y="24831"/>
                        <a:pt x="8796" y="30648"/>
                      </a:cubicBezTo>
                      <a:cubicBezTo>
                        <a:pt x="10799" y="36464"/>
                        <a:pt x="13183" y="41899"/>
                        <a:pt x="15948" y="47430"/>
                      </a:cubicBezTo>
                      <a:cubicBezTo>
                        <a:pt x="20534" y="57480"/>
                        <a:pt x="26580" y="66796"/>
                        <a:pt x="33874" y="75082"/>
                      </a:cubicBezTo>
                      <a:cubicBezTo>
                        <a:pt x="40167" y="81375"/>
                        <a:pt x="45889" y="84140"/>
                        <a:pt x="50084" y="81089"/>
                      </a:cubicBezTo>
                      <a:cubicBezTo>
                        <a:pt x="48845" y="77465"/>
                        <a:pt x="47414" y="74033"/>
                        <a:pt x="45984" y="70696"/>
                      </a:cubicBezTo>
                      <a:cubicBezTo>
                        <a:pt x="44554" y="67358"/>
                        <a:pt x="43314" y="64212"/>
                        <a:pt x="41884" y="61160"/>
                      </a:cubicBezTo>
                      <a:cubicBezTo>
                        <a:pt x="39023" y="55058"/>
                        <a:pt x="36449" y="49432"/>
                        <a:pt x="33684" y="44378"/>
                      </a:cubicBezTo>
                      <a:cubicBezTo>
                        <a:pt x="28935" y="35739"/>
                        <a:pt x="23614" y="27425"/>
                        <a:pt x="17760" y="19491"/>
                      </a:cubicBezTo>
                      <a:cubicBezTo>
                        <a:pt x="15281" y="16154"/>
                        <a:pt x="12801" y="13293"/>
                        <a:pt x="10704" y="10814"/>
                      </a:cubicBezTo>
                      <a:cubicBezTo>
                        <a:pt x="8606" y="8335"/>
                        <a:pt x="6699" y="6333"/>
                        <a:pt x="5078" y="4807"/>
                      </a:cubicBezTo>
                      <a:cubicBezTo>
                        <a:pt x="3419" y="2995"/>
                        <a:pt x="1636" y="1307"/>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19" name="任意多边形: 形状 3218">
                  <a:extLst>
                    <a:ext uri="{FF2B5EF4-FFF2-40B4-BE49-F238E27FC236}">
                      <a16:creationId xmlns:a16="http://schemas.microsoft.com/office/drawing/2014/main" id="{CD7FCCCE-CCD4-A965-12D4-527CF9889AE1}"/>
                    </a:ext>
                  </a:extLst>
                </p:cNvPr>
                <p:cNvSpPr/>
                <p:nvPr/>
              </p:nvSpPr>
              <p:spPr>
                <a:xfrm>
                  <a:off x="1407431" y="2598141"/>
                  <a:ext cx="23799" cy="67646"/>
                </a:xfrm>
                <a:custGeom>
                  <a:avLst/>
                  <a:gdLst>
                    <a:gd name="connsiteX0" fmla="*/ -262 w 30512"/>
                    <a:gd name="connsiteY0" fmla="*/ -247 h 86726"/>
                    <a:gd name="connsiteX1" fmla="*/ -262 w 30512"/>
                    <a:gd name="connsiteY1" fmla="*/ 3949 h 86726"/>
                    <a:gd name="connsiteX2" fmla="*/ 501 w 30512"/>
                    <a:gd name="connsiteY2" fmla="*/ 14819 h 86726"/>
                    <a:gd name="connsiteX3" fmla="*/ 2313 w 30512"/>
                    <a:gd name="connsiteY3" fmla="*/ 29980 h 86726"/>
                    <a:gd name="connsiteX4" fmla="*/ 3743 w 30512"/>
                    <a:gd name="connsiteY4" fmla="*/ 38371 h 86726"/>
                    <a:gd name="connsiteX5" fmla="*/ 5650 w 30512"/>
                    <a:gd name="connsiteY5" fmla="*/ 46953 h 86726"/>
                    <a:gd name="connsiteX6" fmla="*/ 7843 w 30512"/>
                    <a:gd name="connsiteY6" fmla="*/ 55248 h 86726"/>
                    <a:gd name="connsiteX7" fmla="*/ 10608 w 30512"/>
                    <a:gd name="connsiteY7" fmla="*/ 63163 h 86726"/>
                    <a:gd name="connsiteX8" fmla="*/ 16711 w 30512"/>
                    <a:gd name="connsiteY8" fmla="*/ 76512 h 86726"/>
                    <a:gd name="connsiteX9" fmla="*/ 30251 w 30512"/>
                    <a:gd name="connsiteY9" fmla="*/ 86047 h 86726"/>
                    <a:gd name="connsiteX10" fmla="*/ 12515 w 30512"/>
                    <a:gd name="connsiteY10" fmla="*/ 21494 h 86726"/>
                    <a:gd name="connsiteX11" fmla="*/ 3648 w 30512"/>
                    <a:gd name="connsiteY11" fmla="*/ 4998 h 86726"/>
                    <a:gd name="connsiteX12" fmla="*/ 692 w 30512"/>
                    <a:gd name="connsiteY12" fmla="*/ 897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262" y="-247"/>
                      </a:moveTo>
                      <a:cubicBezTo>
                        <a:pt x="-262" y="-247"/>
                        <a:pt x="-262" y="1279"/>
                        <a:pt x="-262" y="3949"/>
                      </a:cubicBezTo>
                      <a:cubicBezTo>
                        <a:pt x="-262" y="6619"/>
                        <a:pt x="-262" y="10337"/>
                        <a:pt x="501" y="14819"/>
                      </a:cubicBezTo>
                      <a:cubicBezTo>
                        <a:pt x="1264" y="19300"/>
                        <a:pt x="1455" y="24354"/>
                        <a:pt x="2313" y="29980"/>
                      </a:cubicBezTo>
                      <a:cubicBezTo>
                        <a:pt x="2789" y="32745"/>
                        <a:pt x="3171" y="35606"/>
                        <a:pt x="3743" y="38371"/>
                      </a:cubicBezTo>
                      <a:cubicBezTo>
                        <a:pt x="4315" y="41136"/>
                        <a:pt x="4983" y="44092"/>
                        <a:pt x="5650" y="46953"/>
                      </a:cubicBezTo>
                      <a:cubicBezTo>
                        <a:pt x="6317" y="49813"/>
                        <a:pt x="7080" y="52579"/>
                        <a:pt x="7843" y="55248"/>
                      </a:cubicBezTo>
                      <a:cubicBezTo>
                        <a:pt x="8606" y="57918"/>
                        <a:pt x="9655" y="60683"/>
                        <a:pt x="10608" y="63163"/>
                      </a:cubicBezTo>
                      <a:cubicBezTo>
                        <a:pt x="12229" y="67787"/>
                        <a:pt x="14270" y="72259"/>
                        <a:pt x="16711" y="76512"/>
                      </a:cubicBezTo>
                      <a:cubicBezTo>
                        <a:pt x="21192" y="83854"/>
                        <a:pt x="25769" y="87859"/>
                        <a:pt x="30251" y="86047"/>
                      </a:cubicBezTo>
                      <a:cubicBezTo>
                        <a:pt x="27543" y="63773"/>
                        <a:pt x="21574" y="42023"/>
                        <a:pt x="12515" y="21494"/>
                      </a:cubicBezTo>
                      <a:cubicBezTo>
                        <a:pt x="9979" y="15782"/>
                        <a:pt x="7013" y="10271"/>
                        <a:pt x="3648" y="4998"/>
                      </a:cubicBezTo>
                      <a:cubicBezTo>
                        <a:pt x="2732" y="3577"/>
                        <a:pt x="1750" y="2213"/>
                        <a:pt x="692" y="89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20" name="任意多边形: 形状 3219">
                  <a:extLst>
                    <a:ext uri="{FF2B5EF4-FFF2-40B4-BE49-F238E27FC236}">
                      <a16:creationId xmlns:a16="http://schemas.microsoft.com/office/drawing/2014/main" id="{E215CE56-D727-16B0-2EF2-A0BBB5BA596C}"/>
                    </a:ext>
                  </a:extLst>
                </p:cNvPr>
                <p:cNvSpPr/>
                <p:nvPr/>
              </p:nvSpPr>
              <p:spPr>
                <a:xfrm>
                  <a:off x="1420686" y="2539757"/>
                  <a:ext cx="12195" cy="67383"/>
                </a:xfrm>
                <a:custGeom>
                  <a:avLst/>
                  <a:gdLst>
                    <a:gd name="connsiteX0" fmla="*/ 3054 w 15634"/>
                    <a:gd name="connsiteY0" fmla="*/ -247 h 86389"/>
                    <a:gd name="connsiteX1" fmla="*/ 1052 w 15634"/>
                    <a:gd name="connsiteY1" fmla="*/ 13580 h 86389"/>
                    <a:gd name="connsiteX2" fmla="*/ -92 w 15634"/>
                    <a:gd name="connsiteY2" fmla="*/ 27691 h 86389"/>
                    <a:gd name="connsiteX3" fmla="*/ -92 w 15634"/>
                    <a:gd name="connsiteY3" fmla="*/ 43902 h 86389"/>
                    <a:gd name="connsiteX4" fmla="*/ 4389 w 15634"/>
                    <a:gd name="connsiteY4" fmla="*/ 73461 h 86389"/>
                    <a:gd name="connsiteX5" fmla="*/ 8775 w 15634"/>
                    <a:gd name="connsiteY5" fmla="*/ 82996 h 86389"/>
                    <a:gd name="connsiteX6" fmla="*/ 14687 w 15634"/>
                    <a:gd name="connsiteY6" fmla="*/ 86143 h 86389"/>
                    <a:gd name="connsiteX7" fmla="*/ 15355 w 15634"/>
                    <a:gd name="connsiteY7" fmla="*/ 67072 h 86389"/>
                    <a:gd name="connsiteX8" fmla="*/ 14783 w 15634"/>
                    <a:gd name="connsiteY8" fmla="*/ 50290 h 86389"/>
                    <a:gd name="connsiteX9" fmla="*/ 13066 w 15634"/>
                    <a:gd name="connsiteY9" fmla="*/ 35701 h 86389"/>
                    <a:gd name="connsiteX10" fmla="*/ 10873 w 15634"/>
                    <a:gd name="connsiteY10" fmla="*/ 23496 h 86389"/>
                    <a:gd name="connsiteX11" fmla="*/ 5819 w 15634"/>
                    <a:gd name="connsiteY11" fmla="*/ 6428 h 86389"/>
                    <a:gd name="connsiteX12" fmla="*/ 3054 w 15634"/>
                    <a:gd name="connsiteY12" fmla="*/ -247 h 8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34" h="86389">
                      <a:moveTo>
                        <a:pt x="3054" y="-247"/>
                      </a:moveTo>
                      <a:cubicBezTo>
                        <a:pt x="3054" y="-247"/>
                        <a:pt x="2101" y="5284"/>
                        <a:pt x="1052" y="13580"/>
                      </a:cubicBezTo>
                      <a:cubicBezTo>
                        <a:pt x="1052" y="17775"/>
                        <a:pt x="289" y="22543"/>
                        <a:pt x="-92" y="27691"/>
                      </a:cubicBezTo>
                      <a:cubicBezTo>
                        <a:pt x="-474" y="32841"/>
                        <a:pt x="-92" y="38466"/>
                        <a:pt x="-92" y="43902"/>
                      </a:cubicBezTo>
                      <a:cubicBezTo>
                        <a:pt x="89" y="53913"/>
                        <a:pt x="1595" y="63849"/>
                        <a:pt x="4389" y="73461"/>
                      </a:cubicBezTo>
                      <a:cubicBezTo>
                        <a:pt x="5247" y="76884"/>
                        <a:pt x="6735" y="80116"/>
                        <a:pt x="8775" y="82996"/>
                      </a:cubicBezTo>
                      <a:cubicBezTo>
                        <a:pt x="10091" y="84970"/>
                        <a:pt x="12313" y="86152"/>
                        <a:pt x="14687" y="86143"/>
                      </a:cubicBezTo>
                      <a:cubicBezTo>
                        <a:pt x="15164" y="79277"/>
                        <a:pt x="15450" y="72889"/>
                        <a:pt x="15355" y="67072"/>
                      </a:cubicBezTo>
                      <a:cubicBezTo>
                        <a:pt x="15259" y="61256"/>
                        <a:pt x="15355" y="55439"/>
                        <a:pt x="14783" y="50290"/>
                      </a:cubicBezTo>
                      <a:cubicBezTo>
                        <a:pt x="14210" y="45141"/>
                        <a:pt x="13829" y="40183"/>
                        <a:pt x="13066" y="35701"/>
                      </a:cubicBezTo>
                      <a:cubicBezTo>
                        <a:pt x="12303" y="31220"/>
                        <a:pt x="11731" y="27215"/>
                        <a:pt x="10873" y="23496"/>
                      </a:cubicBezTo>
                      <a:cubicBezTo>
                        <a:pt x="9529" y="17708"/>
                        <a:pt x="7841" y="12006"/>
                        <a:pt x="5819" y="6428"/>
                      </a:cubicBezTo>
                      <a:cubicBezTo>
                        <a:pt x="5038" y="4149"/>
                        <a:pt x="4112" y="1918"/>
                        <a:pt x="305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21" name="任意多边形: 形状 3220">
                  <a:extLst>
                    <a:ext uri="{FF2B5EF4-FFF2-40B4-BE49-F238E27FC236}">
                      <a16:creationId xmlns:a16="http://schemas.microsoft.com/office/drawing/2014/main" id="{C1ABB94A-1B53-A3E3-CDE6-65F287B2AC83}"/>
                    </a:ext>
                  </a:extLst>
                </p:cNvPr>
                <p:cNvSpPr/>
                <p:nvPr/>
              </p:nvSpPr>
              <p:spPr>
                <a:xfrm>
                  <a:off x="1439778" y="2487471"/>
                  <a:ext cx="12277" cy="62623"/>
                </a:xfrm>
                <a:custGeom>
                  <a:avLst/>
                  <a:gdLst>
                    <a:gd name="connsiteX0" fmla="*/ 12904 w 15740"/>
                    <a:gd name="connsiteY0" fmla="*/ -247 h 80286"/>
                    <a:gd name="connsiteX1" fmla="*/ 11569 w 15740"/>
                    <a:gd name="connsiteY1" fmla="*/ 2995 h 80286"/>
                    <a:gd name="connsiteX2" fmla="*/ 8613 w 15740"/>
                    <a:gd name="connsiteY2" fmla="*/ 11672 h 80286"/>
                    <a:gd name="connsiteX3" fmla="*/ 4989 w 15740"/>
                    <a:gd name="connsiteY3" fmla="*/ 24068 h 80286"/>
                    <a:gd name="connsiteX4" fmla="*/ 1843 w 15740"/>
                    <a:gd name="connsiteY4" fmla="*/ 38562 h 80286"/>
                    <a:gd name="connsiteX5" fmla="*/ 31 w 15740"/>
                    <a:gd name="connsiteY5" fmla="*/ 53151 h 80286"/>
                    <a:gd name="connsiteX6" fmla="*/ 31 w 15740"/>
                    <a:gd name="connsiteY6" fmla="*/ 66214 h 80286"/>
                    <a:gd name="connsiteX7" fmla="*/ 6992 w 15740"/>
                    <a:gd name="connsiteY7" fmla="*/ 80040 h 80286"/>
                    <a:gd name="connsiteX8" fmla="*/ 15478 w 15740"/>
                    <a:gd name="connsiteY8" fmla="*/ 22352 h 80286"/>
                    <a:gd name="connsiteX9" fmla="*/ 13953 w 15740"/>
                    <a:gd name="connsiteY9" fmla="*/ 5761 h 80286"/>
                    <a:gd name="connsiteX10" fmla="*/ 12904 w 15740"/>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0" h="80286">
                      <a:moveTo>
                        <a:pt x="12904" y="-247"/>
                      </a:moveTo>
                      <a:lnTo>
                        <a:pt x="11569" y="2995"/>
                      </a:lnTo>
                      <a:cubicBezTo>
                        <a:pt x="10806" y="4998"/>
                        <a:pt x="9757" y="7954"/>
                        <a:pt x="8613" y="11672"/>
                      </a:cubicBezTo>
                      <a:cubicBezTo>
                        <a:pt x="7469" y="15391"/>
                        <a:pt x="6134" y="19491"/>
                        <a:pt x="4989" y="24068"/>
                      </a:cubicBezTo>
                      <a:cubicBezTo>
                        <a:pt x="3845" y="28645"/>
                        <a:pt x="2701" y="33603"/>
                        <a:pt x="1843" y="38562"/>
                      </a:cubicBezTo>
                      <a:cubicBezTo>
                        <a:pt x="985" y="43520"/>
                        <a:pt x="413" y="48097"/>
                        <a:pt x="31" y="53151"/>
                      </a:cubicBezTo>
                      <a:cubicBezTo>
                        <a:pt x="-360" y="57499"/>
                        <a:pt x="-360" y="61866"/>
                        <a:pt x="31" y="66214"/>
                      </a:cubicBezTo>
                      <a:cubicBezTo>
                        <a:pt x="699" y="73842"/>
                        <a:pt x="3083" y="79182"/>
                        <a:pt x="6992" y="80040"/>
                      </a:cubicBezTo>
                      <a:cubicBezTo>
                        <a:pt x="12637" y="61332"/>
                        <a:pt x="15497" y="41890"/>
                        <a:pt x="15478" y="22352"/>
                      </a:cubicBezTo>
                      <a:cubicBezTo>
                        <a:pt x="15316" y="16793"/>
                        <a:pt x="14801" y="11253"/>
                        <a:pt x="13953" y="5761"/>
                      </a:cubicBezTo>
                      <a:cubicBezTo>
                        <a:pt x="13752" y="3739"/>
                        <a:pt x="13400" y="1727"/>
                        <a:pt x="1290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22" name="任意多边形: 形状 3221">
                  <a:extLst>
                    <a:ext uri="{FF2B5EF4-FFF2-40B4-BE49-F238E27FC236}">
                      <a16:creationId xmlns:a16="http://schemas.microsoft.com/office/drawing/2014/main" id="{8E5751C0-2C50-0E1B-21EA-2C3C3EEC7D37}"/>
                    </a:ext>
                  </a:extLst>
                </p:cNvPr>
                <p:cNvSpPr/>
                <p:nvPr/>
              </p:nvSpPr>
              <p:spPr>
                <a:xfrm>
                  <a:off x="1467359" y="2443739"/>
                  <a:ext cx="18598" cy="54963"/>
                </a:xfrm>
                <a:custGeom>
                  <a:avLst/>
                  <a:gdLst>
                    <a:gd name="connsiteX0" fmla="*/ 23408 w 23844"/>
                    <a:gd name="connsiteY0" fmla="*/ -247 h 70465"/>
                    <a:gd name="connsiteX1" fmla="*/ 21692 w 23844"/>
                    <a:gd name="connsiteY1" fmla="*/ 2328 h 70465"/>
                    <a:gd name="connsiteX2" fmla="*/ 17591 w 23844"/>
                    <a:gd name="connsiteY2" fmla="*/ 9479 h 70465"/>
                    <a:gd name="connsiteX3" fmla="*/ 6626 w 23844"/>
                    <a:gd name="connsiteY3" fmla="*/ 31792 h 70465"/>
                    <a:gd name="connsiteX4" fmla="*/ 2335 w 23844"/>
                    <a:gd name="connsiteY4" fmla="*/ 44474 h 70465"/>
                    <a:gd name="connsiteX5" fmla="*/ 46 w 23844"/>
                    <a:gd name="connsiteY5" fmla="*/ 56011 h 70465"/>
                    <a:gd name="connsiteX6" fmla="*/ 3575 w 23844"/>
                    <a:gd name="connsiteY6" fmla="*/ 70219 h 70465"/>
                    <a:gd name="connsiteX7" fmla="*/ 21882 w 23844"/>
                    <a:gd name="connsiteY7" fmla="*/ 20731 h 70465"/>
                    <a:gd name="connsiteX8" fmla="*/ 23503 w 23844"/>
                    <a:gd name="connsiteY8" fmla="*/ 5474 h 70465"/>
                    <a:gd name="connsiteX9" fmla="*/ 23408 w 23844"/>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4" h="70465">
                      <a:moveTo>
                        <a:pt x="23408" y="-247"/>
                      </a:moveTo>
                      <a:lnTo>
                        <a:pt x="21692" y="2328"/>
                      </a:lnTo>
                      <a:cubicBezTo>
                        <a:pt x="20738" y="4044"/>
                        <a:pt x="19212" y="6523"/>
                        <a:pt x="17591" y="9479"/>
                      </a:cubicBezTo>
                      <a:cubicBezTo>
                        <a:pt x="13367" y="16621"/>
                        <a:pt x="9706" y="24087"/>
                        <a:pt x="6626" y="31792"/>
                      </a:cubicBezTo>
                      <a:cubicBezTo>
                        <a:pt x="4986" y="35940"/>
                        <a:pt x="3546" y="40173"/>
                        <a:pt x="2335" y="44474"/>
                      </a:cubicBezTo>
                      <a:cubicBezTo>
                        <a:pt x="1219" y="48240"/>
                        <a:pt x="447" y="52102"/>
                        <a:pt x="46" y="56011"/>
                      </a:cubicBezTo>
                      <a:cubicBezTo>
                        <a:pt x="-812" y="63067"/>
                        <a:pt x="46" y="68407"/>
                        <a:pt x="3575" y="70219"/>
                      </a:cubicBezTo>
                      <a:cubicBezTo>
                        <a:pt x="12356" y="54838"/>
                        <a:pt x="18545" y="38123"/>
                        <a:pt x="21882" y="20731"/>
                      </a:cubicBezTo>
                      <a:cubicBezTo>
                        <a:pt x="22817" y="15696"/>
                        <a:pt x="23350" y="10595"/>
                        <a:pt x="23503" y="5474"/>
                      </a:cubicBezTo>
                      <a:cubicBezTo>
                        <a:pt x="23637" y="3567"/>
                        <a:pt x="23598" y="1651"/>
                        <a:pt x="2340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23" name="任意多边形: 形状 3222">
                  <a:extLst>
                    <a:ext uri="{FF2B5EF4-FFF2-40B4-BE49-F238E27FC236}">
                      <a16:creationId xmlns:a16="http://schemas.microsoft.com/office/drawing/2014/main" id="{713012ED-D325-D71B-4E81-13011F51CAE7}"/>
                    </a:ext>
                  </a:extLst>
                </p:cNvPr>
                <p:cNvSpPr/>
                <p:nvPr/>
              </p:nvSpPr>
              <p:spPr>
                <a:xfrm>
                  <a:off x="1503708" y="2410716"/>
                  <a:ext cx="25399" cy="44848"/>
                </a:xfrm>
                <a:custGeom>
                  <a:avLst/>
                  <a:gdLst>
                    <a:gd name="connsiteX0" fmla="*/ 32302 w 32563"/>
                    <a:gd name="connsiteY0" fmla="*/ -247 h 57497"/>
                    <a:gd name="connsiteX1" fmla="*/ 25341 w 32563"/>
                    <a:gd name="connsiteY1" fmla="*/ 7000 h 57497"/>
                    <a:gd name="connsiteX2" fmla="*/ 18762 w 32563"/>
                    <a:gd name="connsiteY2" fmla="*/ 14724 h 57497"/>
                    <a:gd name="connsiteX3" fmla="*/ 11706 w 32563"/>
                    <a:gd name="connsiteY3" fmla="*/ 24259 h 57497"/>
                    <a:gd name="connsiteX4" fmla="*/ 5508 w 32563"/>
                    <a:gd name="connsiteY4" fmla="*/ 34366 h 57497"/>
                    <a:gd name="connsiteX5" fmla="*/ 1312 w 32563"/>
                    <a:gd name="connsiteY5" fmla="*/ 43901 h 57497"/>
                    <a:gd name="connsiteX6" fmla="*/ 1312 w 32563"/>
                    <a:gd name="connsiteY6" fmla="*/ 57251 h 57497"/>
                    <a:gd name="connsiteX7" fmla="*/ 26867 w 32563"/>
                    <a:gd name="connsiteY7" fmla="*/ 17870 h 57497"/>
                    <a:gd name="connsiteX8" fmla="*/ 32302 w 32563"/>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63" h="57497">
                      <a:moveTo>
                        <a:pt x="32302" y="-247"/>
                      </a:moveTo>
                      <a:cubicBezTo>
                        <a:pt x="32302" y="-247"/>
                        <a:pt x="29441" y="2614"/>
                        <a:pt x="25341" y="7000"/>
                      </a:cubicBezTo>
                      <a:cubicBezTo>
                        <a:pt x="23024" y="9460"/>
                        <a:pt x="20821" y="12044"/>
                        <a:pt x="18762" y="14724"/>
                      </a:cubicBezTo>
                      <a:cubicBezTo>
                        <a:pt x="16235" y="17765"/>
                        <a:pt x="13880" y="20950"/>
                        <a:pt x="11706" y="24259"/>
                      </a:cubicBezTo>
                      <a:cubicBezTo>
                        <a:pt x="9465" y="27520"/>
                        <a:pt x="7396" y="30895"/>
                        <a:pt x="5508" y="34366"/>
                      </a:cubicBezTo>
                      <a:cubicBezTo>
                        <a:pt x="3858" y="37427"/>
                        <a:pt x="2447" y="40612"/>
                        <a:pt x="1312" y="43901"/>
                      </a:cubicBezTo>
                      <a:cubicBezTo>
                        <a:pt x="-690" y="49909"/>
                        <a:pt x="-881" y="54867"/>
                        <a:pt x="1312" y="57251"/>
                      </a:cubicBezTo>
                      <a:cubicBezTo>
                        <a:pt x="12163" y="45789"/>
                        <a:pt x="20821" y="32450"/>
                        <a:pt x="26867" y="17870"/>
                      </a:cubicBezTo>
                      <a:cubicBezTo>
                        <a:pt x="29508" y="12111"/>
                        <a:pt x="31339" y="6018"/>
                        <a:pt x="3230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24" name="任意多边形: 形状 3223">
                  <a:extLst>
                    <a:ext uri="{FF2B5EF4-FFF2-40B4-BE49-F238E27FC236}">
                      <a16:creationId xmlns:a16="http://schemas.microsoft.com/office/drawing/2014/main" id="{278B20E0-57B8-2056-CCD2-48C0152ABF14}"/>
                    </a:ext>
                  </a:extLst>
                </p:cNvPr>
                <p:cNvSpPr/>
                <p:nvPr/>
              </p:nvSpPr>
              <p:spPr>
                <a:xfrm>
                  <a:off x="1547414" y="2390040"/>
                  <a:ext cx="29962" cy="33765"/>
                </a:xfrm>
                <a:custGeom>
                  <a:avLst/>
                  <a:gdLst>
                    <a:gd name="connsiteX0" fmla="*/ 38151 w 38413"/>
                    <a:gd name="connsiteY0" fmla="*/ -247 h 43289"/>
                    <a:gd name="connsiteX1" fmla="*/ 30714 w 38413"/>
                    <a:gd name="connsiteY1" fmla="*/ 4330 h 43289"/>
                    <a:gd name="connsiteX2" fmla="*/ 15648 w 38413"/>
                    <a:gd name="connsiteY2" fmla="*/ 16154 h 43289"/>
                    <a:gd name="connsiteX3" fmla="*/ 8306 w 38413"/>
                    <a:gd name="connsiteY3" fmla="*/ 23591 h 43289"/>
                    <a:gd name="connsiteX4" fmla="*/ 2775 w 38413"/>
                    <a:gd name="connsiteY4" fmla="*/ 31124 h 43289"/>
                    <a:gd name="connsiteX5" fmla="*/ 678 w 38413"/>
                    <a:gd name="connsiteY5" fmla="*/ 43043 h 43289"/>
                    <a:gd name="connsiteX6" fmla="*/ 10690 w 38413"/>
                    <a:gd name="connsiteY6" fmla="*/ 35701 h 43289"/>
                    <a:gd name="connsiteX7" fmla="*/ 18890 w 38413"/>
                    <a:gd name="connsiteY7" fmla="*/ 28454 h 43289"/>
                    <a:gd name="connsiteX8" fmla="*/ 25469 w 38413"/>
                    <a:gd name="connsiteY8" fmla="*/ 21303 h 43289"/>
                    <a:gd name="connsiteX9" fmla="*/ 30428 w 38413"/>
                    <a:gd name="connsiteY9" fmla="*/ 14628 h 43289"/>
                    <a:gd name="connsiteX10" fmla="*/ 36435 w 38413"/>
                    <a:gd name="connsiteY10" fmla="*/ 4044 h 43289"/>
                    <a:gd name="connsiteX11" fmla="*/ 38151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38151" y="-247"/>
                      </a:moveTo>
                      <a:lnTo>
                        <a:pt x="30714" y="4330"/>
                      </a:lnTo>
                      <a:cubicBezTo>
                        <a:pt x="25441" y="7944"/>
                        <a:pt x="20406" y="11892"/>
                        <a:pt x="15648" y="16154"/>
                      </a:cubicBezTo>
                      <a:cubicBezTo>
                        <a:pt x="13073" y="18633"/>
                        <a:pt x="10594" y="21112"/>
                        <a:pt x="8306" y="23591"/>
                      </a:cubicBezTo>
                      <a:cubicBezTo>
                        <a:pt x="6275" y="25956"/>
                        <a:pt x="4425" y="28473"/>
                        <a:pt x="2775" y="31124"/>
                      </a:cubicBezTo>
                      <a:cubicBezTo>
                        <a:pt x="-85" y="35987"/>
                        <a:pt x="-1229" y="40183"/>
                        <a:pt x="678" y="43043"/>
                      </a:cubicBezTo>
                      <a:cubicBezTo>
                        <a:pt x="4215" y="40879"/>
                        <a:pt x="7562" y="38419"/>
                        <a:pt x="10690" y="35701"/>
                      </a:cubicBezTo>
                      <a:cubicBezTo>
                        <a:pt x="13588" y="33479"/>
                        <a:pt x="16335" y="31057"/>
                        <a:pt x="18890" y="28454"/>
                      </a:cubicBezTo>
                      <a:cubicBezTo>
                        <a:pt x="21369" y="25975"/>
                        <a:pt x="23467" y="23591"/>
                        <a:pt x="25469" y="21303"/>
                      </a:cubicBezTo>
                      <a:cubicBezTo>
                        <a:pt x="27271" y="19196"/>
                        <a:pt x="28930" y="16964"/>
                        <a:pt x="30428" y="14628"/>
                      </a:cubicBezTo>
                      <a:cubicBezTo>
                        <a:pt x="32659" y="11234"/>
                        <a:pt x="34671" y="7696"/>
                        <a:pt x="36435" y="4044"/>
                      </a:cubicBezTo>
                      <a:cubicBezTo>
                        <a:pt x="37102" y="2652"/>
                        <a:pt x="37674" y="1222"/>
                        <a:pt x="3815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25" name="任意多边形: 形状 3224">
                  <a:extLst>
                    <a:ext uri="{FF2B5EF4-FFF2-40B4-BE49-F238E27FC236}">
                      <a16:creationId xmlns:a16="http://schemas.microsoft.com/office/drawing/2014/main" id="{8FA9B965-EB1F-50DD-AD3B-B068158BED9F}"/>
                    </a:ext>
                  </a:extLst>
                </p:cNvPr>
                <p:cNvSpPr/>
                <p:nvPr/>
              </p:nvSpPr>
              <p:spPr>
                <a:xfrm>
                  <a:off x="1578790" y="2819406"/>
                  <a:ext cx="59342" cy="54889"/>
                </a:xfrm>
                <a:custGeom>
                  <a:avLst/>
                  <a:gdLst>
                    <a:gd name="connsiteX0" fmla="*/ -262 w 76079"/>
                    <a:gd name="connsiteY0" fmla="*/ -247 h 70370"/>
                    <a:gd name="connsiteX1" fmla="*/ 2694 w 76079"/>
                    <a:gd name="connsiteY1" fmla="*/ 2328 h 70370"/>
                    <a:gd name="connsiteX2" fmla="*/ 10513 w 76079"/>
                    <a:gd name="connsiteY2" fmla="*/ 8812 h 70370"/>
                    <a:gd name="connsiteX3" fmla="*/ 22146 w 76079"/>
                    <a:gd name="connsiteY3" fmla="*/ 17870 h 70370"/>
                    <a:gd name="connsiteX4" fmla="*/ 36067 w 76079"/>
                    <a:gd name="connsiteY4" fmla="*/ 27978 h 70370"/>
                    <a:gd name="connsiteX5" fmla="*/ 50656 w 76079"/>
                    <a:gd name="connsiteY5" fmla="*/ 38466 h 70370"/>
                    <a:gd name="connsiteX6" fmla="*/ 63815 w 76079"/>
                    <a:gd name="connsiteY6" fmla="*/ 48860 h 70370"/>
                    <a:gd name="connsiteX7" fmla="*/ 75639 w 76079"/>
                    <a:gd name="connsiteY7" fmla="*/ 70123 h 70370"/>
                    <a:gd name="connsiteX8" fmla="*/ 33207 w 76079"/>
                    <a:gd name="connsiteY8" fmla="*/ 54962 h 70370"/>
                    <a:gd name="connsiteX9" fmla="*/ 25769 w 76079"/>
                    <a:gd name="connsiteY9" fmla="*/ 49146 h 70370"/>
                    <a:gd name="connsiteX10" fmla="*/ 19571 w 76079"/>
                    <a:gd name="connsiteY10" fmla="*/ 42852 h 70370"/>
                    <a:gd name="connsiteX11" fmla="*/ 10036 w 76079"/>
                    <a:gd name="connsiteY11" fmla="*/ 30075 h 70370"/>
                    <a:gd name="connsiteX12" fmla="*/ 4220 w 76079"/>
                    <a:gd name="connsiteY12" fmla="*/ 18252 h 70370"/>
                    <a:gd name="connsiteX13" fmla="*/ 1168 w 76079"/>
                    <a:gd name="connsiteY13" fmla="*/ 8716 h 70370"/>
                    <a:gd name="connsiteX14" fmla="*/ -262 w 76079"/>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79" h="70370">
                      <a:moveTo>
                        <a:pt x="-262" y="-247"/>
                      </a:moveTo>
                      <a:lnTo>
                        <a:pt x="2694" y="2328"/>
                      </a:lnTo>
                      <a:lnTo>
                        <a:pt x="10513" y="8812"/>
                      </a:lnTo>
                      <a:lnTo>
                        <a:pt x="22146" y="17870"/>
                      </a:lnTo>
                      <a:cubicBezTo>
                        <a:pt x="26532" y="20922"/>
                        <a:pt x="31204" y="24640"/>
                        <a:pt x="36067" y="27978"/>
                      </a:cubicBezTo>
                      <a:cubicBezTo>
                        <a:pt x="40930" y="31315"/>
                        <a:pt x="45603" y="34843"/>
                        <a:pt x="50656" y="38466"/>
                      </a:cubicBezTo>
                      <a:cubicBezTo>
                        <a:pt x="55710" y="42090"/>
                        <a:pt x="60191" y="45332"/>
                        <a:pt x="63815" y="48860"/>
                      </a:cubicBezTo>
                      <a:cubicBezTo>
                        <a:pt x="71538" y="55535"/>
                        <a:pt x="76878" y="62781"/>
                        <a:pt x="75639" y="70123"/>
                      </a:cubicBezTo>
                      <a:cubicBezTo>
                        <a:pt x="60401" y="68941"/>
                        <a:pt x="45746" y="63706"/>
                        <a:pt x="33207" y="54962"/>
                      </a:cubicBezTo>
                      <a:cubicBezTo>
                        <a:pt x="30537" y="53055"/>
                        <a:pt x="28058" y="51148"/>
                        <a:pt x="25769" y="49146"/>
                      </a:cubicBezTo>
                      <a:cubicBezTo>
                        <a:pt x="23481" y="47143"/>
                        <a:pt x="21478" y="44950"/>
                        <a:pt x="19571" y="42852"/>
                      </a:cubicBezTo>
                      <a:cubicBezTo>
                        <a:pt x="15929" y="38953"/>
                        <a:pt x="12735" y="34671"/>
                        <a:pt x="10036" y="30075"/>
                      </a:cubicBezTo>
                      <a:cubicBezTo>
                        <a:pt x="7700" y="26347"/>
                        <a:pt x="5745" y="22380"/>
                        <a:pt x="4220" y="18252"/>
                      </a:cubicBezTo>
                      <a:cubicBezTo>
                        <a:pt x="2999" y="15143"/>
                        <a:pt x="1979" y="11958"/>
                        <a:pt x="1168" y="8716"/>
                      </a:cubicBezTo>
                      <a:cubicBezTo>
                        <a:pt x="425" y="5779"/>
                        <a:pt x="-52" y="277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26" name="任意多边形: 形状 3225">
                  <a:extLst>
                    <a:ext uri="{FF2B5EF4-FFF2-40B4-BE49-F238E27FC236}">
                      <a16:creationId xmlns:a16="http://schemas.microsoft.com/office/drawing/2014/main" id="{D05704D1-671E-56AD-9F60-A9225A871745}"/>
                    </a:ext>
                  </a:extLst>
                </p:cNvPr>
                <p:cNvSpPr/>
                <p:nvPr/>
              </p:nvSpPr>
              <p:spPr>
                <a:xfrm>
                  <a:off x="1544704" y="2801258"/>
                  <a:ext cx="45427" cy="66193"/>
                </a:xfrm>
                <a:custGeom>
                  <a:avLst/>
                  <a:gdLst>
                    <a:gd name="connsiteX0" fmla="*/ -138 w 58240"/>
                    <a:gd name="connsiteY0" fmla="*/ -247 h 84863"/>
                    <a:gd name="connsiteX1" fmla="*/ 8348 w 58240"/>
                    <a:gd name="connsiteY1" fmla="*/ 10814 h 84863"/>
                    <a:gd name="connsiteX2" fmla="*/ 17883 w 58240"/>
                    <a:gd name="connsiteY2" fmla="*/ 22161 h 84863"/>
                    <a:gd name="connsiteX3" fmla="*/ 23223 w 58240"/>
                    <a:gd name="connsiteY3" fmla="*/ 28645 h 84863"/>
                    <a:gd name="connsiteX4" fmla="*/ 28849 w 58240"/>
                    <a:gd name="connsiteY4" fmla="*/ 35224 h 84863"/>
                    <a:gd name="connsiteX5" fmla="*/ 34665 w 58240"/>
                    <a:gd name="connsiteY5" fmla="*/ 41994 h 84863"/>
                    <a:gd name="connsiteX6" fmla="*/ 40386 w 58240"/>
                    <a:gd name="connsiteY6" fmla="*/ 48860 h 84863"/>
                    <a:gd name="connsiteX7" fmla="*/ 50494 w 58240"/>
                    <a:gd name="connsiteY7" fmla="*/ 61828 h 84863"/>
                    <a:gd name="connsiteX8" fmla="*/ 56978 w 58240"/>
                    <a:gd name="connsiteY8" fmla="*/ 73937 h 84863"/>
                    <a:gd name="connsiteX9" fmla="*/ 56978 w 58240"/>
                    <a:gd name="connsiteY9" fmla="*/ 84617 h 84863"/>
                    <a:gd name="connsiteX10" fmla="*/ 20839 w 58240"/>
                    <a:gd name="connsiteY10" fmla="*/ 59539 h 84863"/>
                    <a:gd name="connsiteX11" fmla="*/ 10446 w 58240"/>
                    <a:gd name="connsiteY11" fmla="*/ 44664 h 84863"/>
                    <a:gd name="connsiteX12" fmla="*/ 6822 w 58240"/>
                    <a:gd name="connsiteY12" fmla="*/ 37513 h 84863"/>
                    <a:gd name="connsiteX13" fmla="*/ 4248 w 58240"/>
                    <a:gd name="connsiteY13" fmla="*/ 30457 h 84863"/>
                    <a:gd name="connsiteX14" fmla="*/ -43 w 58240"/>
                    <a:gd name="connsiteY14" fmla="*/ 8335 h 84863"/>
                    <a:gd name="connsiteX15" fmla="*/ -138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138" y="-247"/>
                      </a:moveTo>
                      <a:lnTo>
                        <a:pt x="8348" y="10814"/>
                      </a:lnTo>
                      <a:cubicBezTo>
                        <a:pt x="11018" y="13961"/>
                        <a:pt x="13974" y="18156"/>
                        <a:pt x="17883" y="22161"/>
                      </a:cubicBezTo>
                      <a:lnTo>
                        <a:pt x="23223" y="28645"/>
                      </a:lnTo>
                      <a:cubicBezTo>
                        <a:pt x="25130" y="30743"/>
                        <a:pt x="26942" y="32936"/>
                        <a:pt x="28849" y="35224"/>
                      </a:cubicBezTo>
                      <a:cubicBezTo>
                        <a:pt x="30756" y="37513"/>
                        <a:pt x="32758" y="39801"/>
                        <a:pt x="34665" y="41994"/>
                      </a:cubicBezTo>
                      <a:cubicBezTo>
                        <a:pt x="36572" y="44188"/>
                        <a:pt x="38480" y="46571"/>
                        <a:pt x="40386" y="48860"/>
                      </a:cubicBezTo>
                      <a:cubicBezTo>
                        <a:pt x="44105" y="53151"/>
                        <a:pt x="47538" y="57727"/>
                        <a:pt x="50494" y="61828"/>
                      </a:cubicBezTo>
                      <a:cubicBezTo>
                        <a:pt x="53231" y="65527"/>
                        <a:pt x="55414" y="69608"/>
                        <a:pt x="56978" y="73937"/>
                      </a:cubicBezTo>
                      <a:cubicBezTo>
                        <a:pt x="58313" y="77370"/>
                        <a:pt x="58313" y="81184"/>
                        <a:pt x="56978" y="84617"/>
                      </a:cubicBezTo>
                      <a:cubicBezTo>
                        <a:pt x="43075" y="79315"/>
                        <a:pt x="30670" y="70705"/>
                        <a:pt x="20839" y="59539"/>
                      </a:cubicBezTo>
                      <a:cubicBezTo>
                        <a:pt x="16854" y="54972"/>
                        <a:pt x="13364" y="49985"/>
                        <a:pt x="10446" y="44664"/>
                      </a:cubicBezTo>
                      <a:cubicBezTo>
                        <a:pt x="9111" y="42185"/>
                        <a:pt x="7871" y="39801"/>
                        <a:pt x="6822" y="37513"/>
                      </a:cubicBezTo>
                      <a:cubicBezTo>
                        <a:pt x="5812" y="35215"/>
                        <a:pt x="4953" y="32860"/>
                        <a:pt x="4248" y="30457"/>
                      </a:cubicBezTo>
                      <a:cubicBezTo>
                        <a:pt x="1759" y="23324"/>
                        <a:pt x="310" y="15877"/>
                        <a:pt x="-43" y="8335"/>
                      </a:cubicBezTo>
                      <a:cubicBezTo>
                        <a:pt x="-300" y="5484"/>
                        <a:pt x="-329" y="2614"/>
                        <a:pt x="-13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27" name="任意多边形: 形状 3226">
                  <a:extLst>
                    <a:ext uri="{FF2B5EF4-FFF2-40B4-BE49-F238E27FC236}">
                      <a16:creationId xmlns:a16="http://schemas.microsoft.com/office/drawing/2014/main" id="{505AB6C6-6044-F23A-8FD6-2FFCE6BF5317}"/>
                    </a:ext>
                  </a:extLst>
                </p:cNvPr>
                <p:cNvSpPr/>
                <p:nvPr/>
              </p:nvSpPr>
              <p:spPr>
                <a:xfrm>
                  <a:off x="1513188" y="2773665"/>
                  <a:ext cx="31955" cy="73035"/>
                </a:xfrm>
                <a:custGeom>
                  <a:avLst/>
                  <a:gdLst>
                    <a:gd name="connsiteX0" fmla="*/ 2031 w 40968"/>
                    <a:gd name="connsiteY0" fmla="*/ -247 h 93635"/>
                    <a:gd name="connsiteX1" fmla="*/ 3652 w 40968"/>
                    <a:gd name="connsiteY1" fmla="*/ 3186 h 93635"/>
                    <a:gd name="connsiteX2" fmla="*/ 7943 w 40968"/>
                    <a:gd name="connsiteY2" fmla="*/ 12721 h 93635"/>
                    <a:gd name="connsiteX3" fmla="*/ 14331 w 40968"/>
                    <a:gd name="connsiteY3" fmla="*/ 25594 h 93635"/>
                    <a:gd name="connsiteX4" fmla="*/ 22055 w 40968"/>
                    <a:gd name="connsiteY4" fmla="*/ 40659 h 93635"/>
                    <a:gd name="connsiteX5" fmla="*/ 26155 w 40968"/>
                    <a:gd name="connsiteY5" fmla="*/ 48383 h 93635"/>
                    <a:gd name="connsiteX6" fmla="*/ 30160 w 40968"/>
                    <a:gd name="connsiteY6" fmla="*/ 56202 h 93635"/>
                    <a:gd name="connsiteX7" fmla="*/ 36930 w 40968"/>
                    <a:gd name="connsiteY7" fmla="*/ 70886 h 93635"/>
                    <a:gd name="connsiteX8" fmla="*/ 40553 w 40968"/>
                    <a:gd name="connsiteY8" fmla="*/ 83854 h 93635"/>
                    <a:gd name="connsiteX9" fmla="*/ 38551 w 40968"/>
                    <a:gd name="connsiteY9" fmla="*/ 93389 h 93635"/>
                    <a:gd name="connsiteX10" fmla="*/ 9945 w 40968"/>
                    <a:gd name="connsiteY10" fmla="*/ 60683 h 93635"/>
                    <a:gd name="connsiteX11" fmla="*/ 410 w 40968"/>
                    <a:gd name="connsiteY11" fmla="*/ 29599 h 93635"/>
                    <a:gd name="connsiteX12" fmla="*/ -258 w 40968"/>
                    <a:gd name="connsiteY12" fmla="*/ 17298 h 93635"/>
                    <a:gd name="connsiteX13" fmla="*/ 600 w 40968"/>
                    <a:gd name="connsiteY13" fmla="*/ 7763 h 93635"/>
                    <a:gd name="connsiteX14" fmla="*/ 2031 w 40968"/>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8" h="93635">
                      <a:moveTo>
                        <a:pt x="2031" y="-247"/>
                      </a:moveTo>
                      <a:lnTo>
                        <a:pt x="3652" y="3186"/>
                      </a:lnTo>
                      <a:cubicBezTo>
                        <a:pt x="4701" y="5379"/>
                        <a:pt x="6036" y="8526"/>
                        <a:pt x="7943" y="12721"/>
                      </a:cubicBezTo>
                      <a:cubicBezTo>
                        <a:pt x="9850" y="16917"/>
                        <a:pt x="11852" y="20922"/>
                        <a:pt x="14331" y="25594"/>
                      </a:cubicBezTo>
                      <a:cubicBezTo>
                        <a:pt x="16810" y="30266"/>
                        <a:pt x="19385" y="35129"/>
                        <a:pt x="22055" y="40659"/>
                      </a:cubicBezTo>
                      <a:cubicBezTo>
                        <a:pt x="23390" y="43329"/>
                        <a:pt x="24820" y="45713"/>
                        <a:pt x="26155" y="48383"/>
                      </a:cubicBezTo>
                      <a:lnTo>
                        <a:pt x="30160" y="56202"/>
                      </a:lnTo>
                      <a:cubicBezTo>
                        <a:pt x="32734" y="61160"/>
                        <a:pt x="35023" y="66405"/>
                        <a:pt x="36930" y="70886"/>
                      </a:cubicBezTo>
                      <a:cubicBezTo>
                        <a:pt x="38741" y="75015"/>
                        <a:pt x="39962" y="79382"/>
                        <a:pt x="40553" y="83854"/>
                      </a:cubicBezTo>
                      <a:cubicBezTo>
                        <a:pt x="41049" y="87172"/>
                        <a:pt x="40334" y="90548"/>
                        <a:pt x="38551" y="93389"/>
                      </a:cubicBezTo>
                      <a:cubicBezTo>
                        <a:pt x="26670" y="84779"/>
                        <a:pt x="16896" y="73604"/>
                        <a:pt x="9945" y="60683"/>
                      </a:cubicBezTo>
                      <a:cubicBezTo>
                        <a:pt x="4939" y="50976"/>
                        <a:pt x="1716" y="40450"/>
                        <a:pt x="410" y="29599"/>
                      </a:cubicBezTo>
                      <a:cubicBezTo>
                        <a:pt x="-76" y="25517"/>
                        <a:pt x="-296" y="21408"/>
                        <a:pt x="-258" y="17298"/>
                      </a:cubicBezTo>
                      <a:cubicBezTo>
                        <a:pt x="-172" y="14104"/>
                        <a:pt x="114" y="10919"/>
                        <a:pt x="600" y="7763"/>
                      </a:cubicBezTo>
                      <a:cubicBezTo>
                        <a:pt x="906" y="5064"/>
                        <a:pt x="1382" y="2385"/>
                        <a:pt x="203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28" name="任意多边形: 形状 3227">
                  <a:extLst>
                    <a:ext uri="{FF2B5EF4-FFF2-40B4-BE49-F238E27FC236}">
                      <a16:creationId xmlns:a16="http://schemas.microsoft.com/office/drawing/2014/main" id="{22BEAAA6-196E-A4E4-22DA-A833D17C13DE}"/>
                    </a:ext>
                  </a:extLst>
                </p:cNvPr>
                <p:cNvSpPr/>
                <p:nvPr/>
              </p:nvSpPr>
              <p:spPr>
                <a:xfrm>
                  <a:off x="1485626" y="2739081"/>
                  <a:ext cx="20889" cy="74747"/>
                </a:xfrm>
                <a:custGeom>
                  <a:avLst/>
                  <a:gdLst>
                    <a:gd name="connsiteX0" fmla="*/ 6663 w 26781"/>
                    <a:gd name="connsiteY0" fmla="*/ -247 h 95829"/>
                    <a:gd name="connsiteX1" fmla="*/ 7521 w 26781"/>
                    <a:gd name="connsiteY1" fmla="*/ 3376 h 95829"/>
                    <a:gd name="connsiteX2" fmla="*/ 9810 w 26781"/>
                    <a:gd name="connsiteY2" fmla="*/ 12912 h 95829"/>
                    <a:gd name="connsiteX3" fmla="*/ 11431 w 26781"/>
                    <a:gd name="connsiteY3" fmla="*/ 19300 h 95829"/>
                    <a:gd name="connsiteX4" fmla="*/ 13338 w 26781"/>
                    <a:gd name="connsiteY4" fmla="*/ 26452 h 95829"/>
                    <a:gd name="connsiteX5" fmla="*/ 17629 w 26781"/>
                    <a:gd name="connsiteY5" fmla="*/ 42376 h 95829"/>
                    <a:gd name="connsiteX6" fmla="*/ 22110 w 26781"/>
                    <a:gd name="connsiteY6" fmla="*/ 58776 h 95829"/>
                    <a:gd name="connsiteX7" fmla="*/ 25543 w 26781"/>
                    <a:gd name="connsiteY7" fmla="*/ 74128 h 95829"/>
                    <a:gd name="connsiteX8" fmla="*/ 22587 w 26781"/>
                    <a:gd name="connsiteY8" fmla="*/ 95582 h 95829"/>
                    <a:gd name="connsiteX9" fmla="*/ 2754 w 26781"/>
                    <a:gd name="connsiteY9" fmla="*/ 58109 h 95829"/>
                    <a:gd name="connsiteX10" fmla="*/ -12 w 26781"/>
                    <a:gd name="connsiteY10" fmla="*/ 41327 h 95829"/>
                    <a:gd name="connsiteX11" fmla="*/ -12 w 26781"/>
                    <a:gd name="connsiteY11" fmla="*/ 26929 h 95829"/>
                    <a:gd name="connsiteX12" fmla="*/ 4088 w 26781"/>
                    <a:gd name="connsiteY12" fmla="*/ 6905 h 95829"/>
                    <a:gd name="connsiteX13" fmla="*/ 6663 w 26781"/>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81" h="95829">
                      <a:moveTo>
                        <a:pt x="6663" y="-247"/>
                      </a:moveTo>
                      <a:cubicBezTo>
                        <a:pt x="6663" y="-247"/>
                        <a:pt x="6663" y="1088"/>
                        <a:pt x="7521" y="3376"/>
                      </a:cubicBezTo>
                      <a:cubicBezTo>
                        <a:pt x="8379" y="5665"/>
                        <a:pt x="8856" y="8907"/>
                        <a:pt x="9810" y="12912"/>
                      </a:cubicBezTo>
                      <a:cubicBezTo>
                        <a:pt x="10286" y="14914"/>
                        <a:pt x="10763" y="17107"/>
                        <a:pt x="11431" y="19300"/>
                      </a:cubicBezTo>
                      <a:cubicBezTo>
                        <a:pt x="12098" y="21494"/>
                        <a:pt x="12670" y="23973"/>
                        <a:pt x="13338" y="26452"/>
                      </a:cubicBezTo>
                      <a:cubicBezTo>
                        <a:pt x="14577" y="31601"/>
                        <a:pt x="16294" y="36750"/>
                        <a:pt x="17629" y="42376"/>
                      </a:cubicBezTo>
                      <a:cubicBezTo>
                        <a:pt x="18963" y="48002"/>
                        <a:pt x="20775" y="53341"/>
                        <a:pt x="22110" y="58776"/>
                      </a:cubicBezTo>
                      <a:cubicBezTo>
                        <a:pt x="23512" y="63830"/>
                        <a:pt x="24656" y="68960"/>
                        <a:pt x="25543" y="74128"/>
                      </a:cubicBezTo>
                      <a:cubicBezTo>
                        <a:pt x="27259" y="83663"/>
                        <a:pt x="26973" y="91673"/>
                        <a:pt x="22587" y="95582"/>
                      </a:cubicBezTo>
                      <a:cubicBezTo>
                        <a:pt x="13529" y="84550"/>
                        <a:pt x="6778" y="71802"/>
                        <a:pt x="2754" y="58109"/>
                      </a:cubicBezTo>
                      <a:cubicBezTo>
                        <a:pt x="1409" y="52598"/>
                        <a:pt x="484" y="46981"/>
                        <a:pt x="-12" y="41327"/>
                      </a:cubicBezTo>
                      <a:cubicBezTo>
                        <a:pt x="-345" y="36531"/>
                        <a:pt x="-345" y="31725"/>
                        <a:pt x="-12" y="26929"/>
                      </a:cubicBezTo>
                      <a:cubicBezTo>
                        <a:pt x="475" y="20101"/>
                        <a:pt x="1848" y="13369"/>
                        <a:pt x="4088" y="6905"/>
                      </a:cubicBezTo>
                      <a:cubicBezTo>
                        <a:pt x="4728" y="4444"/>
                        <a:pt x="5595" y="2051"/>
                        <a:pt x="6663"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29" name="任意多边形: 形状 3228">
                  <a:extLst>
                    <a:ext uri="{FF2B5EF4-FFF2-40B4-BE49-F238E27FC236}">
                      <a16:creationId xmlns:a16="http://schemas.microsoft.com/office/drawing/2014/main" id="{0AF03703-69E6-945A-00E7-271893C7A3AB}"/>
                    </a:ext>
                  </a:extLst>
                </p:cNvPr>
                <p:cNvSpPr/>
                <p:nvPr/>
              </p:nvSpPr>
              <p:spPr>
                <a:xfrm>
                  <a:off x="1462164" y="2698844"/>
                  <a:ext cx="14304" cy="72218"/>
                </a:xfrm>
                <a:custGeom>
                  <a:avLst/>
                  <a:gdLst>
                    <a:gd name="connsiteX0" fmla="*/ 15192 w 18338"/>
                    <a:gd name="connsiteY0" fmla="*/ -247 h 92587"/>
                    <a:gd name="connsiteX1" fmla="*/ 15192 w 18338"/>
                    <a:gd name="connsiteY1" fmla="*/ 707 h 92587"/>
                    <a:gd name="connsiteX2" fmla="*/ 15192 w 18338"/>
                    <a:gd name="connsiteY2" fmla="*/ 3281 h 92587"/>
                    <a:gd name="connsiteX3" fmla="*/ 15192 w 18338"/>
                    <a:gd name="connsiteY3" fmla="*/ 12817 h 92587"/>
                    <a:gd name="connsiteX4" fmla="*/ 15860 w 18338"/>
                    <a:gd name="connsiteY4" fmla="*/ 26261 h 92587"/>
                    <a:gd name="connsiteX5" fmla="*/ 16909 w 18338"/>
                    <a:gd name="connsiteY5" fmla="*/ 41994 h 92587"/>
                    <a:gd name="connsiteX6" fmla="*/ 17862 w 18338"/>
                    <a:gd name="connsiteY6" fmla="*/ 58204 h 92587"/>
                    <a:gd name="connsiteX7" fmla="*/ 17862 w 18338"/>
                    <a:gd name="connsiteY7" fmla="*/ 73270 h 92587"/>
                    <a:gd name="connsiteX8" fmla="*/ 10901 w 18338"/>
                    <a:gd name="connsiteY8" fmla="*/ 92340 h 92587"/>
                    <a:gd name="connsiteX9" fmla="*/ 31 w 18338"/>
                    <a:gd name="connsiteY9" fmla="*/ 52864 h 92587"/>
                    <a:gd name="connsiteX10" fmla="*/ 31 w 18338"/>
                    <a:gd name="connsiteY10" fmla="*/ 36559 h 92587"/>
                    <a:gd name="connsiteX11" fmla="*/ 2606 w 18338"/>
                    <a:gd name="connsiteY11" fmla="*/ 23305 h 92587"/>
                    <a:gd name="connsiteX12" fmla="*/ 10139 w 18338"/>
                    <a:gd name="connsiteY12" fmla="*/ 5856 h 92587"/>
                    <a:gd name="connsiteX13" fmla="*/ 12999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15192" y="-247"/>
                      </a:moveTo>
                      <a:cubicBezTo>
                        <a:pt x="15240" y="68"/>
                        <a:pt x="15240" y="392"/>
                        <a:pt x="15192" y="707"/>
                      </a:cubicBezTo>
                      <a:cubicBezTo>
                        <a:pt x="15192" y="1279"/>
                        <a:pt x="15192" y="2137"/>
                        <a:pt x="15192" y="3281"/>
                      </a:cubicBezTo>
                      <a:cubicBezTo>
                        <a:pt x="15192" y="4425"/>
                        <a:pt x="15192" y="8716"/>
                        <a:pt x="15192" y="12817"/>
                      </a:cubicBezTo>
                      <a:cubicBezTo>
                        <a:pt x="15192" y="16917"/>
                        <a:pt x="15764" y="21208"/>
                        <a:pt x="15860" y="26261"/>
                      </a:cubicBezTo>
                      <a:cubicBezTo>
                        <a:pt x="15955" y="31315"/>
                        <a:pt x="16718" y="36464"/>
                        <a:pt x="16909" y="41994"/>
                      </a:cubicBezTo>
                      <a:cubicBezTo>
                        <a:pt x="17100" y="47525"/>
                        <a:pt x="17576" y="52864"/>
                        <a:pt x="17862" y="58204"/>
                      </a:cubicBezTo>
                      <a:cubicBezTo>
                        <a:pt x="18148" y="63220"/>
                        <a:pt x="18148" y="68254"/>
                        <a:pt x="17862" y="73270"/>
                      </a:cubicBezTo>
                      <a:cubicBezTo>
                        <a:pt x="17862" y="82805"/>
                        <a:pt x="15764" y="89671"/>
                        <a:pt x="10901" y="92340"/>
                      </a:cubicBezTo>
                      <a:cubicBezTo>
                        <a:pt x="4828" y="79983"/>
                        <a:pt x="1137" y="66595"/>
                        <a:pt x="31" y="52864"/>
                      </a:cubicBezTo>
                      <a:cubicBezTo>
                        <a:pt x="-360" y="47439"/>
                        <a:pt x="-360" y="41985"/>
                        <a:pt x="31" y="36559"/>
                      </a:cubicBezTo>
                      <a:cubicBezTo>
                        <a:pt x="651" y="32097"/>
                        <a:pt x="1509" y="27672"/>
                        <a:pt x="2606" y="23305"/>
                      </a:cubicBezTo>
                      <a:cubicBezTo>
                        <a:pt x="4360" y="17193"/>
                        <a:pt x="6897" y="11329"/>
                        <a:pt x="10139" y="5856"/>
                      </a:cubicBezTo>
                      <a:cubicBezTo>
                        <a:pt x="11016" y="4406"/>
                        <a:pt x="11979" y="3014"/>
                        <a:pt x="12999"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30" name="任意多边形: 形状 3229">
                  <a:extLst>
                    <a:ext uri="{FF2B5EF4-FFF2-40B4-BE49-F238E27FC236}">
                      <a16:creationId xmlns:a16="http://schemas.microsoft.com/office/drawing/2014/main" id="{BB8D449D-6607-DA2D-ADE0-FF468566BAF8}"/>
                    </a:ext>
                  </a:extLst>
                </p:cNvPr>
                <p:cNvSpPr/>
                <p:nvPr/>
              </p:nvSpPr>
              <p:spPr>
                <a:xfrm>
                  <a:off x="1447106" y="2654741"/>
                  <a:ext cx="18708" cy="65004"/>
                </a:xfrm>
                <a:custGeom>
                  <a:avLst/>
                  <a:gdLst>
                    <a:gd name="connsiteX0" fmla="*/ 23724 w 23985"/>
                    <a:gd name="connsiteY0" fmla="*/ -247 h 83338"/>
                    <a:gd name="connsiteX1" fmla="*/ 21816 w 23985"/>
                    <a:gd name="connsiteY1" fmla="*/ 11863 h 83338"/>
                    <a:gd name="connsiteX2" fmla="*/ 19910 w 23985"/>
                    <a:gd name="connsiteY2" fmla="*/ 24450 h 83338"/>
                    <a:gd name="connsiteX3" fmla="*/ 17907 w 23985"/>
                    <a:gd name="connsiteY3" fmla="*/ 39134 h 83338"/>
                    <a:gd name="connsiteX4" fmla="*/ 12854 w 23985"/>
                    <a:gd name="connsiteY4" fmla="*/ 67740 h 83338"/>
                    <a:gd name="connsiteX5" fmla="*/ 2841 w 23985"/>
                    <a:gd name="connsiteY5" fmla="*/ 83092 h 83338"/>
                    <a:gd name="connsiteX6" fmla="*/ 839 w 23985"/>
                    <a:gd name="connsiteY6" fmla="*/ 72317 h 83338"/>
                    <a:gd name="connsiteX7" fmla="*/ -115 w 23985"/>
                    <a:gd name="connsiteY7" fmla="*/ 62209 h 83338"/>
                    <a:gd name="connsiteX8" fmla="*/ 648 w 23985"/>
                    <a:gd name="connsiteY8" fmla="*/ 44188 h 83338"/>
                    <a:gd name="connsiteX9" fmla="*/ 8849 w 23985"/>
                    <a:gd name="connsiteY9" fmla="*/ 17870 h 83338"/>
                    <a:gd name="connsiteX10" fmla="*/ 14093 w 23985"/>
                    <a:gd name="connsiteY10" fmla="*/ 9384 h 83338"/>
                    <a:gd name="connsiteX11" fmla="*/ 18956 w 23985"/>
                    <a:gd name="connsiteY11" fmla="*/ 3663 h 83338"/>
                    <a:gd name="connsiteX12" fmla="*/ 23724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3724" y="-247"/>
                      </a:moveTo>
                      <a:lnTo>
                        <a:pt x="21816" y="11863"/>
                      </a:lnTo>
                      <a:cubicBezTo>
                        <a:pt x="21244" y="15487"/>
                        <a:pt x="20577" y="19682"/>
                        <a:pt x="19910" y="24450"/>
                      </a:cubicBezTo>
                      <a:cubicBezTo>
                        <a:pt x="19242" y="29217"/>
                        <a:pt x="18479" y="33985"/>
                        <a:pt x="17907" y="39134"/>
                      </a:cubicBezTo>
                      <a:cubicBezTo>
                        <a:pt x="16744" y="48755"/>
                        <a:pt x="15056" y="58300"/>
                        <a:pt x="12854" y="67740"/>
                      </a:cubicBezTo>
                      <a:cubicBezTo>
                        <a:pt x="10756" y="76035"/>
                        <a:pt x="7704" y="82233"/>
                        <a:pt x="2841" y="83092"/>
                      </a:cubicBezTo>
                      <a:cubicBezTo>
                        <a:pt x="2079" y="79373"/>
                        <a:pt x="1316" y="75845"/>
                        <a:pt x="839" y="72317"/>
                      </a:cubicBezTo>
                      <a:cubicBezTo>
                        <a:pt x="343" y="68970"/>
                        <a:pt x="19" y="65594"/>
                        <a:pt x="-115" y="62209"/>
                      </a:cubicBezTo>
                      <a:cubicBezTo>
                        <a:pt x="-458" y="56192"/>
                        <a:pt x="-200" y="50157"/>
                        <a:pt x="648" y="44188"/>
                      </a:cubicBezTo>
                      <a:cubicBezTo>
                        <a:pt x="1812" y="34996"/>
                        <a:pt x="4586" y="26090"/>
                        <a:pt x="8849" y="17870"/>
                      </a:cubicBezTo>
                      <a:cubicBezTo>
                        <a:pt x="10393" y="14924"/>
                        <a:pt x="12148" y="12082"/>
                        <a:pt x="14093" y="9384"/>
                      </a:cubicBezTo>
                      <a:cubicBezTo>
                        <a:pt x="15590" y="7372"/>
                        <a:pt x="17211" y="5465"/>
                        <a:pt x="18956" y="3663"/>
                      </a:cubicBezTo>
                      <a:cubicBezTo>
                        <a:pt x="20434" y="2233"/>
                        <a:pt x="22026" y="926"/>
                        <a:pt x="2372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31" name="任意多边形: 形状 3230">
                  <a:extLst>
                    <a:ext uri="{FF2B5EF4-FFF2-40B4-BE49-F238E27FC236}">
                      <a16:creationId xmlns:a16="http://schemas.microsoft.com/office/drawing/2014/main" id="{6D893DCA-7245-BBE0-761C-BB3B0725305A}"/>
                    </a:ext>
                  </a:extLst>
                </p:cNvPr>
                <p:cNvSpPr/>
                <p:nvPr/>
              </p:nvSpPr>
              <p:spPr>
                <a:xfrm>
                  <a:off x="1438883" y="2609148"/>
                  <a:ext cx="27228" cy="55658"/>
                </a:xfrm>
                <a:custGeom>
                  <a:avLst/>
                  <a:gdLst>
                    <a:gd name="connsiteX0" fmla="*/ 34647 w 34908"/>
                    <a:gd name="connsiteY0" fmla="*/ -247 h 71356"/>
                    <a:gd name="connsiteX1" fmla="*/ 33503 w 34908"/>
                    <a:gd name="connsiteY1" fmla="*/ 2614 h 71356"/>
                    <a:gd name="connsiteX2" fmla="*/ 30737 w 34908"/>
                    <a:gd name="connsiteY2" fmla="*/ 10337 h 71356"/>
                    <a:gd name="connsiteX3" fmla="*/ 26637 w 34908"/>
                    <a:gd name="connsiteY3" fmla="*/ 21398 h 71356"/>
                    <a:gd name="connsiteX4" fmla="*/ 24349 w 34908"/>
                    <a:gd name="connsiteY4" fmla="*/ 27787 h 71356"/>
                    <a:gd name="connsiteX5" fmla="*/ 22060 w 34908"/>
                    <a:gd name="connsiteY5" fmla="*/ 34461 h 71356"/>
                    <a:gd name="connsiteX6" fmla="*/ 17102 w 34908"/>
                    <a:gd name="connsiteY6" fmla="*/ 47811 h 71356"/>
                    <a:gd name="connsiteX7" fmla="*/ 11858 w 34908"/>
                    <a:gd name="connsiteY7" fmla="*/ 59730 h 71356"/>
                    <a:gd name="connsiteX8" fmla="*/ -252 w 34908"/>
                    <a:gd name="connsiteY8" fmla="*/ 71077 h 71356"/>
                    <a:gd name="connsiteX9" fmla="*/ 1178 w 34908"/>
                    <a:gd name="connsiteY9" fmla="*/ 51339 h 71356"/>
                    <a:gd name="connsiteX10" fmla="*/ 2894 w 34908"/>
                    <a:gd name="connsiteY10" fmla="*/ 42757 h 71356"/>
                    <a:gd name="connsiteX11" fmla="*/ 5278 w 34908"/>
                    <a:gd name="connsiteY11" fmla="*/ 35034 h 71356"/>
                    <a:gd name="connsiteX12" fmla="*/ 17674 w 34908"/>
                    <a:gd name="connsiteY12" fmla="*/ 13007 h 71356"/>
                    <a:gd name="connsiteX13" fmla="*/ 29498 w 34908"/>
                    <a:gd name="connsiteY13" fmla="*/ 2518 h 71356"/>
                    <a:gd name="connsiteX14" fmla="*/ 33217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34647" y="-247"/>
                      </a:moveTo>
                      <a:cubicBezTo>
                        <a:pt x="34647" y="-247"/>
                        <a:pt x="34170" y="802"/>
                        <a:pt x="33503" y="2614"/>
                      </a:cubicBezTo>
                      <a:lnTo>
                        <a:pt x="30737" y="10337"/>
                      </a:lnTo>
                      <a:cubicBezTo>
                        <a:pt x="29402" y="13579"/>
                        <a:pt x="28163" y="17298"/>
                        <a:pt x="26637" y="21398"/>
                      </a:cubicBezTo>
                      <a:cubicBezTo>
                        <a:pt x="25970" y="23496"/>
                        <a:pt x="25112" y="25594"/>
                        <a:pt x="24349" y="27787"/>
                      </a:cubicBezTo>
                      <a:lnTo>
                        <a:pt x="22060" y="34461"/>
                      </a:lnTo>
                      <a:cubicBezTo>
                        <a:pt x="20439" y="38848"/>
                        <a:pt x="18818" y="43329"/>
                        <a:pt x="17102" y="47811"/>
                      </a:cubicBezTo>
                      <a:cubicBezTo>
                        <a:pt x="15386" y="52292"/>
                        <a:pt x="13574" y="56202"/>
                        <a:pt x="11858" y="59730"/>
                      </a:cubicBezTo>
                      <a:cubicBezTo>
                        <a:pt x="8425" y="66786"/>
                        <a:pt x="4325" y="71554"/>
                        <a:pt x="-252" y="71077"/>
                      </a:cubicBezTo>
                      <a:cubicBezTo>
                        <a:pt x="-338" y="64469"/>
                        <a:pt x="139" y="57861"/>
                        <a:pt x="1178" y="51339"/>
                      </a:cubicBezTo>
                      <a:cubicBezTo>
                        <a:pt x="1626" y="48288"/>
                        <a:pt x="2198" y="45427"/>
                        <a:pt x="2894" y="42757"/>
                      </a:cubicBezTo>
                      <a:cubicBezTo>
                        <a:pt x="3543" y="40145"/>
                        <a:pt x="4344" y="37560"/>
                        <a:pt x="5278" y="35034"/>
                      </a:cubicBezTo>
                      <a:cubicBezTo>
                        <a:pt x="8063" y="27014"/>
                        <a:pt x="12258" y="19548"/>
                        <a:pt x="17674" y="13007"/>
                      </a:cubicBezTo>
                      <a:cubicBezTo>
                        <a:pt x="21069" y="8945"/>
                        <a:pt x="25054" y="5408"/>
                        <a:pt x="29498" y="2518"/>
                      </a:cubicBezTo>
                      <a:cubicBezTo>
                        <a:pt x="30680" y="1698"/>
                        <a:pt x="31929" y="964"/>
                        <a:pt x="33217"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32" name="任意多边形: 形状 3231">
                  <a:extLst>
                    <a:ext uri="{FF2B5EF4-FFF2-40B4-BE49-F238E27FC236}">
                      <a16:creationId xmlns:a16="http://schemas.microsoft.com/office/drawing/2014/main" id="{4E57126B-A29A-8D80-0609-367CD2E4AFFB}"/>
                    </a:ext>
                  </a:extLst>
                </p:cNvPr>
                <p:cNvSpPr/>
                <p:nvPr/>
              </p:nvSpPr>
              <p:spPr>
                <a:xfrm>
                  <a:off x="1440155" y="2564449"/>
                  <a:ext cx="35179" cy="44338"/>
                </a:xfrm>
                <a:custGeom>
                  <a:avLst/>
                  <a:gdLst>
                    <a:gd name="connsiteX0" fmla="*/ 44840 w 45101"/>
                    <a:gd name="connsiteY0" fmla="*/ -247 h 56844"/>
                    <a:gd name="connsiteX1" fmla="*/ 39214 w 45101"/>
                    <a:gd name="connsiteY1" fmla="*/ 8430 h 56844"/>
                    <a:gd name="connsiteX2" fmla="*/ 33493 w 45101"/>
                    <a:gd name="connsiteY2" fmla="*/ 17966 h 56844"/>
                    <a:gd name="connsiteX3" fmla="*/ 26914 w 45101"/>
                    <a:gd name="connsiteY3" fmla="*/ 28741 h 56844"/>
                    <a:gd name="connsiteX4" fmla="*/ 12897 w 45101"/>
                    <a:gd name="connsiteY4" fmla="*/ 49050 h 56844"/>
                    <a:gd name="connsiteX5" fmla="*/ 6127 w 45101"/>
                    <a:gd name="connsiteY5" fmla="*/ 55248 h 56844"/>
                    <a:gd name="connsiteX6" fmla="*/ -262 w 45101"/>
                    <a:gd name="connsiteY6" fmla="*/ 56202 h 56844"/>
                    <a:gd name="connsiteX7" fmla="*/ 4697 w 45101"/>
                    <a:gd name="connsiteY7" fmla="*/ 38657 h 56844"/>
                    <a:gd name="connsiteX8" fmla="*/ 11562 w 45101"/>
                    <a:gd name="connsiteY8" fmla="*/ 25022 h 56844"/>
                    <a:gd name="connsiteX9" fmla="*/ 19286 w 45101"/>
                    <a:gd name="connsiteY9" fmla="*/ 15486 h 56844"/>
                    <a:gd name="connsiteX10" fmla="*/ 27009 w 45101"/>
                    <a:gd name="connsiteY10" fmla="*/ 8621 h 56844"/>
                    <a:gd name="connsiteX11" fmla="*/ 39691 w 45101"/>
                    <a:gd name="connsiteY11" fmla="*/ 1851 h 56844"/>
                    <a:gd name="connsiteX12" fmla="*/ 44840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44840" y="-247"/>
                      </a:moveTo>
                      <a:lnTo>
                        <a:pt x="39214" y="8430"/>
                      </a:lnTo>
                      <a:cubicBezTo>
                        <a:pt x="37593" y="11100"/>
                        <a:pt x="35686" y="14247"/>
                        <a:pt x="33493" y="17966"/>
                      </a:cubicBezTo>
                      <a:cubicBezTo>
                        <a:pt x="31300" y="21684"/>
                        <a:pt x="29297" y="25022"/>
                        <a:pt x="26914" y="28741"/>
                      </a:cubicBezTo>
                      <a:cubicBezTo>
                        <a:pt x="22661" y="35787"/>
                        <a:pt x="17979" y="42576"/>
                        <a:pt x="12897" y="49050"/>
                      </a:cubicBezTo>
                      <a:cubicBezTo>
                        <a:pt x="11018" y="51491"/>
                        <a:pt x="8730" y="53589"/>
                        <a:pt x="6127" y="55248"/>
                      </a:cubicBezTo>
                      <a:cubicBezTo>
                        <a:pt x="4287" y="56612"/>
                        <a:pt x="1893" y="56965"/>
                        <a:pt x="-262" y="56202"/>
                      </a:cubicBezTo>
                      <a:cubicBezTo>
                        <a:pt x="921" y="50233"/>
                        <a:pt x="2570" y="44359"/>
                        <a:pt x="4697" y="38657"/>
                      </a:cubicBezTo>
                      <a:cubicBezTo>
                        <a:pt x="6613" y="33937"/>
                        <a:pt x="8911" y="29379"/>
                        <a:pt x="11562" y="25022"/>
                      </a:cubicBezTo>
                      <a:cubicBezTo>
                        <a:pt x="13879" y="21637"/>
                        <a:pt x="16463" y="18452"/>
                        <a:pt x="19286" y="15486"/>
                      </a:cubicBezTo>
                      <a:cubicBezTo>
                        <a:pt x="21660" y="12979"/>
                        <a:pt x="24244" y="10690"/>
                        <a:pt x="27009" y="8621"/>
                      </a:cubicBezTo>
                      <a:cubicBezTo>
                        <a:pt x="30861" y="5722"/>
                        <a:pt x="35133" y="3434"/>
                        <a:pt x="39691" y="1851"/>
                      </a:cubicBezTo>
                      <a:cubicBezTo>
                        <a:pt x="41331" y="983"/>
                        <a:pt x="43057" y="278"/>
                        <a:pt x="4484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33" name="任意多边形: 形状 3232">
                  <a:extLst>
                    <a:ext uri="{FF2B5EF4-FFF2-40B4-BE49-F238E27FC236}">
                      <a16:creationId xmlns:a16="http://schemas.microsoft.com/office/drawing/2014/main" id="{E5CC744E-4B26-74A8-DFEC-CE5FB7D923F7}"/>
                    </a:ext>
                  </a:extLst>
                </p:cNvPr>
                <p:cNvSpPr/>
                <p:nvPr/>
              </p:nvSpPr>
              <p:spPr>
                <a:xfrm>
                  <a:off x="1453171" y="2522811"/>
                  <a:ext cx="40088" cy="31816"/>
                </a:xfrm>
                <a:custGeom>
                  <a:avLst/>
                  <a:gdLst>
                    <a:gd name="connsiteX0" fmla="*/ 51133 w 51395"/>
                    <a:gd name="connsiteY0" fmla="*/ -72 h 40790"/>
                    <a:gd name="connsiteX1" fmla="*/ 29488 w 51395"/>
                    <a:gd name="connsiteY1" fmla="*/ 21477 h 40790"/>
                    <a:gd name="connsiteX2" fmla="*/ 21097 w 51395"/>
                    <a:gd name="connsiteY2" fmla="*/ 29582 h 40790"/>
                    <a:gd name="connsiteX3" fmla="*/ 12992 w 51395"/>
                    <a:gd name="connsiteY3" fmla="*/ 36352 h 40790"/>
                    <a:gd name="connsiteX4" fmla="*/ -262 w 51395"/>
                    <a:gd name="connsiteY4" fmla="*/ 39404 h 40790"/>
                    <a:gd name="connsiteX5" fmla="*/ 7653 w 51395"/>
                    <a:gd name="connsiteY5" fmla="*/ 24815 h 40790"/>
                    <a:gd name="connsiteX6" fmla="*/ 16425 w 51395"/>
                    <a:gd name="connsiteY6" fmla="*/ 14326 h 40790"/>
                    <a:gd name="connsiteX7" fmla="*/ 33588 w 51395"/>
                    <a:gd name="connsiteY7" fmla="*/ 2884 h 40790"/>
                    <a:gd name="connsiteX8" fmla="*/ 46270 w 51395"/>
                    <a:gd name="connsiteY8" fmla="*/ -168 h 40790"/>
                    <a:gd name="connsiteX9" fmla="*/ 51133 w 51395"/>
                    <a:gd name="connsiteY9" fmla="*/ -72 h 4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95" h="40790">
                      <a:moveTo>
                        <a:pt x="51133" y="-72"/>
                      </a:moveTo>
                      <a:lnTo>
                        <a:pt x="29488" y="21477"/>
                      </a:lnTo>
                      <a:cubicBezTo>
                        <a:pt x="26723" y="24338"/>
                        <a:pt x="23958" y="27103"/>
                        <a:pt x="21097" y="29582"/>
                      </a:cubicBezTo>
                      <a:cubicBezTo>
                        <a:pt x="18551" y="32014"/>
                        <a:pt x="15843" y="34274"/>
                        <a:pt x="12992" y="36352"/>
                      </a:cubicBezTo>
                      <a:cubicBezTo>
                        <a:pt x="7748" y="40071"/>
                        <a:pt x="3457" y="41883"/>
                        <a:pt x="-262" y="39404"/>
                      </a:cubicBezTo>
                      <a:cubicBezTo>
                        <a:pt x="1979" y="34340"/>
                        <a:pt x="4630" y="29458"/>
                        <a:pt x="7653" y="24815"/>
                      </a:cubicBezTo>
                      <a:cubicBezTo>
                        <a:pt x="10294" y="21086"/>
                        <a:pt x="13221" y="17577"/>
                        <a:pt x="16425" y="14326"/>
                      </a:cubicBezTo>
                      <a:cubicBezTo>
                        <a:pt x="21316" y="9396"/>
                        <a:pt x="27152" y="5506"/>
                        <a:pt x="33588" y="2884"/>
                      </a:cubicBezTo>
                      <a:cubicBezTo>
                        <a:pt x="37622" y="1177"/>
                        <a:pt x="41903" y="147"/>
                        <a:pt x="46270" y="-168"/>
                      </a:cubicBezTo>
                      <a:cubicBezTo>
                        <a:pt x="47891" y="-301"/>
                        <a:pt x="49522" y="-263"/>
                        <a:pt x="51133" y="-7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34" name="任意多边形: 形状 3233">
                  <a:extLst>
                    <a:ext uri="{FF2B5EF4-FFF2-40B4-BE49-F238E27FC236}">
                      <a16:creationId xmlns:a16="http://schemas.microsoft.com/office/drawing/2014/main" id="{AA651D9F-E4D7-4584-74C0-F0EC02CFEB54}"/>
                    </a:ext>
                  </a:extLst>
                </p:cNvPr>
                <p:cNvSpPr/>
                <p:nvPr/>
              </p:nvSpPr>
              <p:spPr>
                <a:xfrm>
                  <a:off x="1477342" y="2485059"/>
                  <a:ext cx="41724" cy="21091"/>
                </a:xfrm>
                <a:custGeom>
                  <a:avLst/>
                  <a:gdLst>
                    <a:gd name="connsiteX0" fmla="*/ 53231 w 53492"/>
                    <a:gd name="connsiteY0" fmla="*/ 2082 h 27040"/>
                    <a:gd name="connsiteX1" fmla="*/ 51229 w 53492"/>
                    <a:gd name="connsiteY1" fmla="*/ 3227 h 27040"/>
                    <a:gd name="connsiteX2" fmla="*/ 46079 w 53492"/>
                    <a:gd name="connsiteY2" fmla="*/ 6468 h 27040"/>
                    <a:gd name="connsiteX3" fmla="*/ 29774 w 53492"/>
                    <a:gd name="connsiteY3" fmla="*/ 16004 h 27040"/>
                    <a:gd name="connsiteX4" fmla="*/ 20716 w 53492"/>
                    <a:gd name="connsiteY4" fmla="*/ 21153 h 27040"/>
                    <a:gd name="connsiteX5" fmla="*/ 12134 w 53492"/>
                    <a:gd name="connsiteY5" fmla="*/ 25253 h 27040"/>
                    <a:gd name="connsiteX6" fmla="*/ 4792 w 53492"/>
                    <a:gd name="connsiteY6" fmla="*/ 26779 h 27040"/>
                    <a:gd name="connsiteX7" fmla="*/ -262 w 53492"/>
                    <a:gd name="connsiteY7" fmla="*/ 24490 h 27040"/>
                    <a:gd name="connsiteX8" fmla="*/ 36830 w 53492"/>
                    <a:gd name="connsiteY8" fmla="*/ 175 h 27040"/>
                    <a:gd name="connsiteX9" fmla="*/ 48845 w 53492"/>
                    <a:gd name="connsiteY9" fmla="*/ 175 h 27040"/>
                    <a:gd name="connsiteX10" fmla="*/ 53231 w 53492"/>
                    <a:gd name="connsiteY10" fmla="*/ 2082 h 2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92" h="27040">
                      <a:moveTo>
                        <a:pt x="53231" y="2082"/>
                      </a:moveTo>
                      <a:lnTo>
                        <a:pt x="51229" y="3227"/>
                      </a:lnTo>
                      <a:lnTo>
                        <a:pt x="46079" y="6468"/>
                      </a:lnTo>
                      <a:cubicBezTo>
                        <a:pt x="41598" y="9043"/>
                        <a:pt x="35877" y="12762"/>
                        <a:pt x="29774" y="16004"/>
                      </a:cubicBezTo>
                      <a:cubicBezTo>
                        <a:pt x="26818" y="17815"/>
                        <a:pt x="23672" y="19627"/>
                        <a:pt x="20716" y="21153"/>
                      </a:cubicBezTo>
                      <a:cubicBezTo>
                        <a:pt x="17950" y="22717"/>
                        <a:pt x="15090" y="24090"/>
                        <a:pt x="12134" y="25253"/>
                      </a:cubicBezTo>
                      <a:cubicBezTo>
                        <a:pt x="9788" y="26149"/>
                        <a:pt x="7309" y="26664"/>
                        <a:pt x="4792" y="26779"/>
                      </a:cubicBezTo>
                      <a:cubicBezTo>
                        <a:pt x="2828" y="26921"/>
                        <a:pt x="930" y="26063"/>
                        <a:pt x="-262" y="24490"/>
                      </a:cubicBezTo>
                      <a:cubicBezTo>
                        <a:pt x="8186" y="11579"/>
                        <a:pt x="21622" y="2769"/>
                        <a:pt x="36830" y="175"/>
                      </a:cubicBezTo>
                      <a:cubicBezTo>
                        <a:pt x="40816" y="-387"/>
                        <a:pt x="44859" y="-387"/>
                        <a:pt x="48845" y="175"/>
                      </a:cubicBezTo>
                      <a:cubicBezTo>
                        <a:pt x="50361" y="681"/>
                        <a:pt x="51829" y="1319"/>
                        <a:pt x="53231"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35" name="任意多边形: 形状 3234">
                  <a:extLst>
                    <a:ext uri="{FF2B5EF4-FFF2-40B4-BE49-F238E27FC236}">
                      <a16:creationId xmlns:a16="http://schemas.microsoft.com/office/drawing/2014/main" id="{77F35AA4-35E2-E010-4DD2-1B2D20DE084C}"/>
                    </a:ext>
                  </a:extLst>
                </p:cNvPr>
                <p:cNvSpPr/>
                <p:nvPr/>
              </p:nvSpPr>
              <p:spPr>
                <a:xfrm>
                  <a:off x="1510588" y="2453754"/>
                  <a:ext cx="40906" cy="13011"/>
                </a:xfrm>
                <a:custGeom>
                  <a:avLst/>
                  <a:gdLst>
                    <a:gd name="connsiteX0" fmla="*/ 52182 w 52443"/>
                    <a:gd name="connsiteY0" fmla="*/ 5316 h 16681"/>
                    <a:gd name="connsiteX1" fmla="*/ 44935 w 52443"/>
                    <a:gd name="connsiteY1" fmla="*/ 7605 h 16681"/>
                    <a:gd name="connsiteX2" fmla="*/ 37402 w 52443"/>
                    <a:gd name="connsiteY2" fmla="*/ 9893 h 16681"/>
                    <a:gd name="connsiteX3" fmla="*/ 28535 w 52443"/>
                    <a:gd name="connsiteY3" fmla="*/ 12468 h 16681"/>
                    <a:gd name="connsiteX4" fmla="*/ 18999 w 52443"/>
                    <a:gd name="connsiteY4" fmla="*/ 14852 h 16681"/>
                    <a:gd name="connsiteX5" fmla="*/ 10608 w 52443"/>
                    <a:gd name="connsiteY5" fmla="*/ 16282 h 16681"/>
                    <a:gd name="connsiteX6" fmla="*/ -262 w 52443"/>
                    <a:gd name="connsiteY6" fmla="*/ 12468 h 16681"/>
                    <a:gd name="connsiteX7" fmla="*/ 37307 w 52443"/>
                    <a:gd name="connsiteY7" fmla="*/ -23 h 16681"/>
                    <a:gd name="connsiteX8" fmla="*/ 52182 w 52443"/>
                    <a:gd name="connsiteY8" fmla="*/ 5316 h 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43" h="16681">
                      <a:moveTo>
                        <a:pt x="52182" y="5316"/>
                      </a:moveTo>
                      <a:cubicBezTo>
                        <a:pt x="52182" y="5316"/>
                        <a:pt x="49321" y="6365"/>
                        <a:pt x="44935" y="7605"/>
                      </a:cubicBezTo>
                      <a:lnTo>
                        <a:pt x="37402" y="9893"/>
                      </a:lnTo>
                      <a:lnTo>
                        <a:pt x="28535" y="12468"/>
                      </a:lnTo>
                      <a:cubicBezTo>
                        <a:pt x="25579" y="13326"/>
                        <a:pt x="22527" y="14184"/>
                        <a:pt x="18999" y="14852"/>
                      </a:cubicBezTo>
                      <a:cubicBezTo>
                        <a:pt x="16234" y="15491"/>
                        <a:pt x="13431" y="15967"/>
                        <a:pt x="10608" y="16282"/>
                      </a:cubicBezTo>
                      <a:cubicBezTo>
                        <a:pt x="5459" y="16759"/>
                        <a:pt x="1073" y="16282"/>
                        <a:pt x="-262" y="12468"/>
                      </a:cubicBezTo>
                      <a:cubicBezTo>
                        <a:pt x="9941" y="3200"/>
                        <a:pt x="23586" y="-1339"/>
                        <a:pt x="37307" y="-23"/>
                      </a:cubicBezTo>
                      <a:cubicBezTo>
                        <a:pt x="42609" y="597"/>
                        <a:pt x="47700" y="2418"/>
                        <a:pt x="52182" y="5316"/>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36" name="任意多边形: 形状 3235">
                  <a:extLst>
                    <a:ext uri="{FF2B5EF4-FFF2-40B4-BE49-F238E27FC236}">
                      <a16:creationId xmlns:a16="http://schemas.microsoft.com/office/drawing/2014/main" id="{236EF37C-1E37-B358-125A-A044438AAF38}"/>
                    </a:ext>
                  </a:extLst>
                </p:cNvPr>
                <p:cNvSpPr/>
                <p:nvPr/>
              </p:nvSpPr>
              <p:spPr>
                <a:xfrm>
                  <a:off x="1552089" y="2429526"/>
                  <a:ext cx="36964" cy="9007"/>
                </a:xfrm>
                <a:custGeom>
                  <a:avLst/>
                  <a:gdLst>
                    <a:gd name="connsiteX0" fmla="*/ 47128 w 47390"/>
                    <a:gd name="connsiteY0" fmla="*/ 11300 h 11547"/>
                    <a:gd name="connsiteX1" fmla="*/ 40167 w 47390"/>
                    <a:gd name="connsiteY1" fmla="*/ 11300 h 11547"/>
                    <a:gd name="connsiteX2" fmla="*/ 33111 w 47390"/>
                    <a:gd name="connsiteY2" fmla="*/ 11300 h 11547"/>
                    <a:gd name="connsiteX3" fmla="*/ 24816 w 47390"/>
                    <a:gd name="connsiteY3" fmla="*/ 11300 h 11547"/>
                    <a:gd name="connsiteX4" fmla="*/ 16329 w 47390"/>
                    <a:gd name="connsiteY4" fmla="*/ 11300 h 11547"/>
                    <a:gd name="connsiteX5" fmla="*/ 8606 w 47390"/>
                    <a:gd name="connsiteY5" fmla="*/ 10537 h 11547"/>
                    <a:gd name="connsiteX6" fmla="*/ -262 w 47390"/>
                    <a:gd name="connsiteY6" fmla="*/ 4340 h 11547"/>
                    <a:gd name="connsiteX7" fmla="*/ 10608 w 47390"/>
                    <a:gd name="connsiteY7" fmla="*/ 716 h 11547"/>
                    <a:gd name="connsiteX8" fmla="*/ 20143 w 47390"/>
                    <a:gd name="connsiteY8" fmla="*/ -237 h 11547"/>
                    <a:gd name="connsiteX9" fmla="*/ 28344 w 47390"/>
                    <a:gd name="connsiteY9" fmla="*/ 621 h 11547"/>
                    <a:gd name="connsiteX10" fmla="*/ 35114 w 47390"/>
                    <a:gd name="connsiteY10" fmla="*/ 2719 h 11547"/>
                    <a:gd name="connsiteX11" fmla="*/ 43981 w 47390"/>
                    <a:gd name="connsiteY11" fmla="*/ 8154 h 11547"/>
                    <a:gd name="connsiteX12" fmla="*/ 47128 w 47390"/>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90" h="11547">
                      <a:moveTo>
                        <a:pt x="47128" y="11300"/>
                      </a:moveTo>
                      <a:lnTo>
                        <a:pt x="40167" y="11300"/>
                      </a:lnTo>
                      <a:cubicBezTo>
                        <a:pt x="38165" y="11300"/>
                        <a:pt x="35781" y="11300"/>
                        <a:pt x="33111" y="11300"/>
                      </a:cubicBezTo>
                      <a:cubicBezTo>
                        <a:pt x="30442" y="11300"/>
                        <a:pt x="27581" y="11300"/>
                        <a:pt x="24816" y="11300"/>
                      </a:cubicBezTo>
                      <a:cubicBezTo>
                        <a:pt x="22051" y="11300"/>
                        <a:pt x="19095" y="11300"/>
                        <a:pt x="16329" y="11300"/>
                      </a:cubicBezTo>
                      <a:cubicBezTo>
                        <a:pt x="13745" y="11205"/>
                        <a:pt x="11161" y="10948"/>
                        <a:pt x="8606" y="10537"/>
                      </a:cubicBezTo>
                      <a:cubicBezTo>
                        <a:pt x="4029" y="9584"/>
                        <a:pt x="501" y="7772"/>
                        <a:pt x="-262" y="4340"/>
                      </a:cubicBezTo>
                      <a:cubicBezTo>
                        <a:pt x="3256" y="2843"/>
                        <a:pt x="6899" y="1632"/>
                        <a:pt x="10608" y="716"/>
                      </a:cubicBezTo>
                      <a:cubicBezTo>
                        <a:pt x="13745" y="49"/>
                        <a:pt x="16940" y="-266"/>
                        <a:pt x="20143" y="-237"/>
                      </a:cubicBezTo>
                      <a:cubicBezTo>
                        <a:pt x="22899" y="-304"/>
                        <a:pt x="25655" y="-18"/>
                        <a:pt x="28344" y="621"/>
                      </a:cubicBezTo>
                      <a:cubicBezTo>
                        <a:pt x="30651" y="1155"/>
                        <a:pt x="32911" y="1851"/>
                        <a:pt x="35114" y="2719"/>
                      </a:cubicBezTo>
                      <a:cubicBezTo>
                        <a:pt x="38327" y="4063"/>
                        <a:pt x="41321" y="5903"/>
                        <a:pt x="43981" y="8154"/>
                      </a:cubicBezTo>
                      <a:cubicBezTo>
                        <a:pt x="45126" y="9098"/>
                        <a:pt x="46184" y="10156"/>
                        <a:pt x="47128"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37" name="任意多边形: 形状 3236">
                  <a:extLst>
                    <a:ext uri="{FF2B5EF4-FFF2-40B4-BE49-F238E27FC236}">
                      <a16:creationId xmlns:a16="http://schemas.microsoft.com/office/drawing/2014/main" id="{868CC51C-67EB-A8F1-6DE0-D57A20349744}"/>
                    </a:ext>
                  </a:extLst>
                </p:cNvPr>
                <p:cNvSpPr/>
                <p:nvPr/>
              </p:nvSpPr>
              <p:spPr>
                <a:xfrm>
                  <a:off x="1574848" y="2404320"/>
                  <a:ext cx="63292" cy="13731"/>
                </a:xfrm>
                <a:custGeom>
                  <a:avLst/>
                  <a:gdLst>
                    <a:gd name="connsiteX0" fmla="*/ 80883 w 81144"/>
                    <a:gd name="connsiteY0" fmla="*/ 1660 h 17604"/>
                    <a:gd name="connsiteX1" fmla="*/ 70680 w 81144"/>
                    <a:gd name="connsiteY1" fmla="*/ 421 h 17604"/>
                    <a:gd name="connsiteX2" fmla="*/ 59810 w 81144"/>
                    <a:gd name="connsiteY2" fmla="*/ -247 h 17604"/>
                    <a:gd name="connsiteX3" fmla="*/ 53422 w 81144"/>
                    <a:gd name="connsiteY3" fmla="*/ -247 h 17604"/>
                    <a:gd name="connsiteX4" fmla="*/ 46652 w 81144"/>
                    <a:gd name="connsiteY4" fmla="*/ -247 h 17604"/>
                    <a:gd name="connsiteX5" fmla="*/ 39691 w 81144"/>
                    <a:gd name="connsiteY5" fmla="*/ 421 h 17604"/>
                    <a:gd name="connsiteX6" fmla="*/ 32635 w 81144"/>
                    <a:gd name="connsiteY6" fmla="*/ 1565 h 17604"/>
                    <a:gd name="connsiteX7" fmla="*/ 19190 w 81144"/>
                    <a:gd name="connsiteY7" fmla="*/ 5188 h 17604"/>
                    <a:gd name="connsiteX8" fmla="*/ 7748 w 81144"/>
                    <a:gd name="connsiteY8" fmla="*/ 10528 h 17604"/>
                    <a:gd name="connsiteX9" fmla="*/ 3266 w 81144"/>
                    <a:gd name="connsiteY9" fmla="*/ 13579 h 17604"/>
                    <a:gd name="connsiteX10" fmla="*/ -262 w 81144"/>
                    <a:gd name="connsiteY10" fmla="*/ 17107 h 17604"/>
                    <a:gd name="connsiteX11" fmla="*/ 9845 w 81144"/>
                    <a:gd name="connsiteY11" fmla="*/ 17107 h 17604"/>
                    <a:gd name="connsiteX12" fmla="*/ 21860 w 81144"/>
                    <a:gd name="connsiteY12" fmla="*/ 15010 h 17604"/>
                    <a:gd name="connsiteX13" fmla="*/ 28344 w 81144"/>
                    <a:gd name="connsiteY13" fmla="*/ 13579 h 17604"/>
                    <a:gd name="connsiteX14" fmla="*/ 35019 w 81144"/>
                    <a:gd name="connsiteY14" fmla="*/ 11958 h 17604"/>
                    <a:gd name="connsiteX15" fmla="*/ 41598 w 81144"/>
                    <a:gd name="connsiteY15" fmla="*/ 10242 h 17604"/>
                    <a:gd name="connsiteX16" fmla="*/ 48272 w 81144"/>
                    <a:gd name="connsiteY16" fmla="*/ 8716 h 17604"/>
                    <a:gd name="connsiteX17" fmla="*/ 54566 w 81144"/>
                    <a:gd name="connsiteY17" fmla="*/ 7095 h 17604"/>
                    <a:gd name="connsiteX18" fmla="*/ 60668 w 81144"/>
                    <a:gd name="connsiteY18" fmla="*/ 5760 h 17604"/>
                    <a:gd name="connsiteX19" fmla="*/ 71062 w 81144"/>
                    <a:gd name="connsiteY19" fmla="*/ 3472 h 17604"/>
                    <a:gd name="connsiteX20" fmla="*/ 80883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80883" y="1660"/>
                      </a:moveTo>
                      <a:cubicBezTo>
                        <a:pt x="80883" y="1660"/>
                        <a:pt x="76974" y="1088"/>
                        <a:pt x="70680" y="421"/>
                      </a:cubicBezTo>
                      <a:cubicBezTo>
                        <a:pt x="67076" y="-27"/>
                        <a:pt x="63443" y="-247"/>
                        <a:pt x="59810" y="-247"/>
                      </a:cubicBezTo>
                      <a:lnTo>
                        <a:pt x="53422" y="-247"/>
                      </a:lnTo>
                      <a:lnTo>
                        <a:pt x="46652" y="-247"/>
                      </a:lnTo>
                      <a:cubicBezTo>
                        <a:pt x="44363" y="-247"/>
                        <a:pt x="41979" y="-247"/>
                        <a:pt x="39691" y="421"/>
                      </a:cubicBezTo>
                      <a:cubicBezTo>
                        <a:pt x="37402" y="1088"/>
                        <a:pt x="35019" y="1184"/>
                        <a:pt x="32635" y="1565"/>
                      </a:cubicBezTo>
                      <a:cubicBezTo>
                        <a:pt x="28077" y="2461"/>
                        <a:pt x="23586" y="3663"/>
                        <a:pt x="19190" y="5188"/>
                      </a:cubicBezTo>
                      <a:cubicBezTo>
                        <a:pt x="15204" y="6561"/>
                        <a:pt x="11361" y="8354"/>
                        <a:pt x="7748" y="10528"/>
                      </a:cubicBezTo>
                      <a:cubicBezTo>
                        <a:pt x="6184" y="11443"/>
                        <a:pt x="4687" y="12464"/>
                        <a:pt x="3266" y="13579"/>
                      </a:cubicBezTo>
                      <a:cubicBezTo>
                        <a:pt x="1998" y="14657"/>
                        <a:pt x="816" y="15839"/>
                        <a:pt x="-262" y="17107"/>
                      </a:cubicBezTo>
                      <a:cubicBezTo>
                        <a:pt x="3094" y="17441"/>
                        <a:pt x="6489" y="17441"/>
                        <a:pt x="9845" y="17107"/>
                      </a:cubicBezTo>
                      <a:cubicBezTo>
                        <a:pt x="13564" y="17107"/>
                        <a:pt x="17664" y="15868"/>
                        <a:pt x="21860" y="15010"/>
                      </a:cubicBezTo>
                      <a:lnTo>
                        <a:pt x="28344" y="13579"/>
                      </a:lnTo>
                      <a:lnTo>
                        <a:pt x="35019" y="11958"/>
                      </a:lnTo>
                      <a:cubicBezTo>
                        <a:pt x="37183" y="11453"/>
                        <a:pt x="39376" y="10881"/>
                        <a:pt x="41598" y="10242"/>
                      </a:cubicBezTo>
                      <a:lnTo>
                        <a:pt x="48272" y="8716"/>
                      </a:lnTo>
                      <a:lnTo>
                        <a:pt x="54566" y="7095"/>
                      </a:lnTo>
                      <a:lnTo>
                        <a:pt x="60668" y="5760"/>
                      </a:lnTo>
                      <a:cubicBezTo>
                        <a:pt x="64482" y="4902"/>
                        <a:pt x="68010" y="3949"/>
                        <a:pt x="71062" y="3472"/>
                      </a:cubicBezTo>
                      <a:cubicBezTo>
                        <a:pt x="77069" y="2614"/>
                        <a:pt x="80883" y="1660"/>
                        <a:pt x="80883"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nvGrpSpPr>
              <p:cNvPr id="3184" name="组合 3183">
                <a:extLst>
                  <a:ext uri="{FF2B5EF4-FFF2-40B4-BE49-F238E27FC236}">
                    <a16:creationId xmlns:a16="http://schemas.microsoft.com/office/drawing/2014/main" id="{0FE95BCC-CFBD-8D8C-4A85-F8AC586A2486}"/>
                  </a:ext>
                </a:extLst>
              </p:cNvPr>
              <p:cNvGrpSpPr/>
              <p:nvPr/>
            </p:nvGrpSpPr>
            <p:grpSpPr>
              <a:xfrm>
                <a:off x="3241511" y="2396425"/>
                <a:ext cx="252949" cy="517503"/>
                <a:chOff x="1320293" y="2390040"/>
                <a:chExt cx="252949" cy="517503"/>
              </a:xfrm>
              <a:grpFill/>
            </p:grpSpPr>
            <p:sp>
              <p:nvSpPr>
                <p:cNvPr id="3185" name="任意多边形: 形状 3184">
                  <a:extLst>
                    <a:ext uri="{FF2B5EF4-FFF2-40B4-BE49-F238E27FC236}">
                      <a16:creationId xmlns:a16="http://schemas.microsoft.com/office/drawing/2014/main" id="{DDAAAFE6-1CC9-7030-170F-F8EC2C88B13A}"/>
                    </a:ext>
                  </a:extLst>
                </p:cNvPr>
                <p:cNvSpPr/>
                <p:nvPr/>
              </p:nvSpPr>
              <p:spPr>
                <a:xfrm>
                  <a:off x="1320293" y="2408965"/>
                  <a:ext cx="225110" cy="473230"/>
                </a:xfrm>
                <a:custGeom>
                  <a:avLst/>
                  <a:gdLst>
                    <a:gd name="connsiteX0" fmla="*/ -262 w 288603"/>
                    <a:gd name="connsiteY0" fmla="*/ 597189 h 606705"/>
                    <a:gd name="connsiteX1" fmla="*/ 274734 w 288603"/>
                    <a:gd name="connsiteY1" fmla="*/ 363194 h 606705"/>
                    <a:gd name="connsiteX2" fmla="*/ 248703 w 288603"/>
                    <a:gd name="connsiteY2" fmla="*/ 149890 h 606705"/>
                    <a:gd name="connsiteX3" fmla="*/ 108249 w 288603"/>
                    <a:gd name="connsiteY3" fmla="*/ 15443 h 606705"/>
                    <a:gd name="connsiteX4" fmla="*/ 76497 w 288603"/>
                    <a:gd name="connsiteY4" fmla="*/ 3048 h 606705"/>
                    <a:gd name="connsiteX5" fmla="*/ 74018 w 288603"/>
                    <a:gd name="connsiteY5" fmla="*/ 92 h 606705"/>
                    <a:gd name="connsiteX6" fmla="*/ 225437 w 288603"/>
                    <a:gd name="connsiteY6" fmla="*/ 99640 h 606705"/>
                    <a:gd name="connsiteX7" fmla="*/ 287988 w 288603"/>
                    <a:gd name="connsiteY7" fmla="*/ 280809 h 606705"/>
                    <a:gd name="connsiteX8" fmla="*/ 111777 w 288603"/>
                    <a:gd name="connsiteY8" fmla="*/ 587844 h 606705"/>
                    <a:gd name="connsiteX9" fmla="*/ -262 w 288603"/>
                    <a:gd name="connsiteY9" fmla="*/ 605675 h 606705"/>
                    <a:gd name="connsiteX10" fmla="*/ -262 w 288603"/>
                    <a:gd name="connsiteY10" fmla="*/ 597856 h 6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5">
                      <a:moveTo>
                        <a:pt x="-262" y="597189"/>
                      </a:moveTo>
                      <a:cubicBezTo>
                        <a:pt x="128464" y="606247"/>
                        <a:pt x="244698" y="508892"/>
                        <a:pt x="274734" y="363194"/>
                      </a:cubicBezTo>
                      <a:cubicBezTo>
                        <a:pt x="289619" y="291155"/>
                        <a:pt x="280474" y="216227"/>
                        <a:pt x="248703" y="149890"/>
                      </a:cubicBezTo>
                      <a:cubicBezTo>
                        <a:pt x="218972" y="90085"/>
                        <a:pt x="169294" y="42533"/>
                        <a:pt x="108249" y="15443"/>
                      </a:cubicBezTo>
                      <a:cubicBezTo>
                        <a:pt x="97903" y="10733"/>
                        <a:pt x="87300" y="6595"/>
                        <a:pt x="76497" y="3048"/>
                      </a:cubicBezTo>
                      <a:cubicBezTo>
                        <a:pt x="72206" y="1713"/>
                        <a:pt x="69822" y="-1243"/>
                        <a:pt x="74018" y="92"/>
                      </a:cubicBezTo>
                      <a:cubicBezTo>
                        <a:pt x="133441" y="17093"/>
                        <a:pt x="186267" y="51830"/>
                        <a:pt x="225437" y="99640"/>
                      </a:cubicBezTo>
                      <a:cubicBezTo>
                        <a:pt x="264417" y="152160"/>
                        <a:pt x="286263" y="215426"/>
                        <a:pt x="287988" y="280809"/>
                      </a:cubicBezTo>
                      <a:cubicBezTo>
                        <a:pt x="294091" y="415638"/>
                        <a:pt x="220479" y="541121"/>
                        <a:pt x="111777" y="587844"/>
                      </a:cubicBezTo>
                      <a:cubicBezTo>
                        <a:pt x="76392" y="602662"/>
                        <a:pt x="37974" y="608774"/>
                        <a:pt x="-262" y="605675"/>
                      </a:cubicBezTo>
                      <a:lnTo>
                        <a:pt x="-262"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186" name="任意多边形: 形状 3185">
                  <a:extLst>
                    <a:ext uri="{FF2B5EF4-FFF2-40B4-BE49-F238E27FC236}">
                      <a16:creationId xmlns:a16="http://schemas.microsoft.com/office/drawing/2014/main" id="{89A5F7D3-B7DD-99F8-CD50-C16705690619}"/>
                    </a:ext>
                  </a:extLst>
                </p:cNvPr>
                <p:cNvSpPr/>
                <p:nvPr/>
              </p:nvSpPr>
              <p:spPr>
                <a:xfrm>
                  <a:off x="1338589" y="2880989"/>
                  <a:ext cx="87465" cy="26554"/>
                </a:xfrm>
                <a:custGeom>
                  <a:avLst/>
                  <a:gdLst>
                    <a:gd name="connsiteX0" fmla="*/ 111874 w 112135"/>
                    <a:gd name="connsiteY0" fmla="*/ 29503 h 34043"/>
                    <a:gd name="connsiteX1" fmla="*/ 106725 w 112135"/>
                    <a:gd name="connsiteY1" fmla="*/ 30647 h 34043"/>
                    <a:gd name="connsiteX2" fmla="*/ 93090 w 112135"/>
                    <a:gd name="connsiteY2" fmla="*/ 32650 h 34043"/>
                    <a:gd name="connsiteX3" fmla="*/ 74019 w 112135"/>
                    <a:gd name="connsiteY3" fmla="*/ 33794 h 34043"/>
                    <a:gd name="connsiteX4" fmla="*/ 52279 w 112135"/>
                    <a:gd name="connsiteY4" fmla="*/ 32364 h 34043"/>
                    <a:gd name="connsiteX5" fmla="*/ 31301 w 112135"/>
                    <a:gd name="connsiteY5" fmla="*/ 27787 h 34043"/>
                    <a:gd name="connsiteX6" fmla="*/ 13852 w 112135"/>
                    <a:gd name="connsiteY6" fmla="*/ 20254 h 34043"/>
                    <a:gd name="connsiteX7" fmla="*/ -70 w 112135"/>
                    <a:gd name="connsiteY7" fmla="*/ -247 h 34043"/>
                    <a:gd name="connsiteX8" fmla="*/ 46748 w 112135"/>
                    <a:gd name="connsiteY8" fmla="*/ 5856 h 34043"/>
                    <a:gd name="connsiteX9" fmla="*/ 56283 w 112135"/>
                    <a:gd name="connsiteY9" fmla="*/ 8049 h 34043"/>
                    <a:gd name="connsiteX10" fmla="*/ 65819 w 112135"/>
                    <a:gd name="connsiteY10" fmla="*/ 10337 h 34043"/>
                    <a:gd name="connsiteX11" fmla="*/ 81838 w 112135"/>
                    <a:gd name="connsiteY11" fmla="*/ 15200 h 34043"/>
                    <a:gd name="connsiteX12" fmla="*/ 94710 w 112135"/>
                    <a:gd name="connsiteY12" fmla="*/ 20254 h 34043"/>
                    <a:gd name="connsiteX13" fmla="*/ 104246 w 112135"/>
                    <a:gd name="connsiteY13" fmla="*/ 24831 h 34043"/>
                    <a:gd name="connsiteX14" fmla="*/ 111874 w 112135"/>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135" h="34043">
                      <a:moveTo>
                        <a:pt x="111874" y="29503"/>
                      </a:moveTo>
                      <a:lnTo>
                        <a:pt x="106725" y="30647"/>
                      </a:lnTo>
                      <a:cubicBezTo>
                        <a:pt x="103483" y="31219"/>
                        <a:pt x="98715" y="31887"/>
                        <a:pt x="93090" y="32650"/>
                      </a:cubicBezTo>
                      <a:cubicBezTo>
                        <a:pt x="86758" y="33346"/>
                        <a:pt x="80389" y="33727"/>
                        <a:pt x="74019" y="33794"/>
                      </a:cubicBezTo>
                      <a:cubicBezTo>
                        <a:pt x="66744" y="33832"/>
                        <a:pt x="59478" y="33355"/>
                        <a:pt x="52279" y="32364"/>
                      </a:cubicBezTo>
                      <a:cubicBezTo>
                        <a:pt x="45175" y="31420"/>
                        <a:pt x="38157" y="29894"/>
                        <a:pt x="31301" y="27787"/>
                      </a:cubicBezTo>
                      <a:cubicBezTo>
                        <a:pt x="25246" y="25880"/>
                        <a:pt x="19392" y="23353"/>
                        <a:pt x="13852" y="20254"/>
                      </a:cubicBezTo>
                      <a:cubicBezTo>
                        <a:pt x="4317" y="14152"/>
                        <a:pt x="-1405" y="7191"/>
                        <a:pt x="-70" y="-247"/>
                      </a:cubicBezTo>
                      <a:cubicBezTo>
                        <a:pt x="15644" y="888"/>
                        <a:pt x="31273" y="2929"/>
                        <a:pt x="46748" y="5856"/>
                      </a:cubicBezTo>
                      <a:lnTo>
                        <a:pt x="56283" y="8049"/>
                      </a:lnTo>
                      <a:cubicBezTo>
                        <a:pt x="59430" y="8716"/>
                        <a:pt x="62386" y="9479"/>
                        <a:pt x="65819" y="10337"/>
                      </a:cubicBezTo>
                      <a:cubicBezTo>
                        <a:pt x="71635" y="12054"/>
                        <a:pt x="76975" y="13484"/>
                        <a:pt x="81838" y="15200"/>
                      </a:cubicBezTo>
                      <a:cubicBezTo>
                        <a:pt x="86701" y="16917"/>
                        <a:pt x="91373" y="18633"/>
                        <a:pt x="94710" y="20254"/>
                      </a:cubicBezTo>
                      <a:cubicBezTo>
                        <a:pt x="98048" y="21875"/>
                        <a:pt x="101767" y="23496"/>
                        <a:pt x="104246" y="24831"/>
                      </a:cubicBezTo>
                      <a:cubicBezTo>
                        <a:pt x="106906" y="26195"/>
                        <a:pt x="109452" y="27758"/>
                        <a:pt x="111874"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187" name="任意多边形: 形状 3186">
                  <a:extLst>
                    <a:ext uri="{FF2B5EF4-FFF2-40B4-BE49-F238E27FC236}">
                      <a16:creationId xmlns:a16="http://schemas.microsoft.com/office/drawing/2014/main" id="{DE9EE23E-18E2-5083-D753-C5183A189E13}"/>
                    </a:ext>
                  </a:extLst>
                </p:cNvPr>
                <p:cNvSpPr/>
                <p:nvPr/>
              </p:nvSpPr>
              <p:spPr>
                <a:xfrm>
                  <a:off x="1338448" y="2819406"/>
                  <a:ext cx="59343" cy="54889"/>
                </a:xfrm>
                <a:custGeom>
                  <a:avLst/>
                  <a:gdLst>
                    <a:gd name="connsiteX0" fmla="*/ 75820 w 76081"/>
                    <a:gd name="connsiteY0" fmla="*/ -247 h 70370"/>
                    <a:gd name="connsiteX1" fmla="*/ 72864 w 76081"/>
                    <a:gd name="connsiteY1" fmla="*/ 2328 h 70370"/>
                    <a:gd name="connsiteX2" fmla="*/ 64950 w 76081"/>
                    <a:gd name="connsiteY2" fmla="*/ 8812 h 70370"/>
                    <a:gd name="connsiteX3" fmla="*/ 53412 w 76081"/>
                    <a:gd name="connsiteY3" fmla="*/ 17870 h 70370"/>
                    <a:gd name="connsiteX4" fmla="*/ 39491 w 76081"/>
                    <a:gd name="connsiteY4" fmla="*/ 27978 h 70370"/>
                    <a:gd name="connsiteX5" fmla="*/ 24902 w 76081"/>
                    <a:gd name="connsiteY5" fmla="*/ 38466 h 70370"/>
                    <a:gd name="connsiteX6" fmla="*/ 11743 w 76081"/>
                    <a:gd name="connsiteY6" fmla="*/ 48860 h 70370"/>
                    <a:gd name="connsiteX7" fmla="*/ -81 w 76081"/>
                    <a:gd name="connsiteY7" fmla="*/ 70123 h 70370"/>
                    <a:gd name="connsiteX8" fmla="*/ 42256 w 76081"/>
                    <a:gd name="connsiteY8" fmla="*/ 54962 h 70370"/>
                    <a:gd name="connsiteX9" fmla="*/ 49789 w 76081"/>
                    <a:gd name="connsiteY9" fmla="*/ 49146 h 70370"/>
                    <a:gd name="connsiteX10" fmla="*/ 55987 w 76081"/>
                    <a:gd name="connsiteY10" fmla="*/ 42852 h 70370"/>
                    <a:gd name="connsiteX11" fmla="*/ 65522 w 76081"/>
                    <a:gd name="connsiteY11" fmla="*/ 30075 h 70370"/>
                    <a:gd name="connsiteX12" fmla="*/ 71339 w 76081"/>
                    <a:gd name="connsiteY12" fmla="*/ 18252 h 70370"/>
                    <a:gd name="connsiteX13" fmla="*/ 74390 w 76081"/>
                    <a:gd name="connsiteY13" fmla="*/ 8716 h 70370"/>
                    <a:gd name="connsiteX14" fmla="*/ 75820 w 76081"/>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81" h="70370">
                      <a:moveTo>
                        <a:pt x="75820" y="-247"/>
                      </a:moveTo>
                      <a:lnTo>
                        <a:pt x="72864" y="2328"/>
                      </a:lnTo>
                      <a:lnTo>
                        <a:pt x="64950" y="8812"/>
                      </a:lnTo>
                      <a:lnTo>
                        <a:pt x="53412" y="17870"/>
                      </a:lnTo>
                      <a:cubicBezTo>
                        <a:pt x="49026" y="20922"/>
                        <a:pt x="44354" y="24640"/>
                        <a:pt x="39491" y="27978"/>
                      </a:cubicBezTo>
                      <a:cubicBezTo>
                        <a:pt x="34628" y="31315"/>
                        <a:pt x="29955" y="34843"/>
                        <a:pt x="24902" y="38466"/>
                      </a:cubicBezTo>
                      <a:cubicBezTo>
                        <a:pt x="19848" y="42090"/>
                        <a:pt x="15366" y="45332"/>
                        <a:pt x="11743" y="48860"/>
                      </a:cubicBezTo>
                      <a:cubicBezTo>
                        <a:pt x="3924" y="55535"/>
                        <a:pt x="-1320" y="62781"/>
                        <a:pt x="-81" y="70123"/>
                      </a:cubicBezTo>
                      <a:cubicBezTo>
                        <a:pt x="15138" y="68960"/>
                        <a:pt x="29755" y="63725"/>
                        <a:pt x="42256" y="54962"/>
                      </a:cubicBezTo>
                      <a:cubicBezTo>
                        <a:pt x="44878" y="53170"/>
                        <a:pt x="47395" y="51225"/>
                        <a:pt x="49789" y="49146"/>
                      </a:cubicBezTo>
                      <a:cubicBezTo>
                        <a:pt x="52077" y="47048"/>
                        <a:pt x="54079" y="44950"/>
                        <a:pt x="55987" y="42852"/>
                      </a:cubicBezTo>
                      <a:cubicBezTo>
                        <a:pt x="59629" y="38953"/>
                        <a:pt x="62824" y="34671"/>
                        <a:pt x="65522" y="30075"/>
                      </a:cubicBezTo>
                      <a:cubicBezTo>
                        <a:pt x="67820" y="26319"/>
                        <a:pt x="69775" y="22361"/>
                        <a:pt x="71339" y="18252"/>
                      </a:cubicBezTo>
                      <a:cubicBezTo>
                        <a:pt x="72559" y="15143"/>
                        <a:pt x="73579" y="11958"/>
                        <a:pt x="74390" y="8716"/>
                      </a:cubicBezTo>
                      <a:cubicBezTo>
                        <a:pt x="75076" y="5761"/>
                        <a:pt x="75553" y="2767"/>
                        <a:pt x="7582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nvGrpSpPr>
                <p:cNvPr id="3188" name="组合 3187">
                  <a:extLst>
                    <a:ext uri="{FF2B5EF4-FFF2-40B4-BE49-F238E27FC236}">
                      <a16:creationId xmlns:a16="http://schemas.microsoft.com/office/drawing/2014/main" id="{085A07AD-3AEE-5EC3-A81F-36AD85B35322}"/>
                    </a:ext>
                  </a:extLst>
                </p:cNvPr>
                <p:cNvGrpSpPr/>
                <p:nvPr/>
              </p:nvGrpSpPr>
              <p:grpSpPr>
                <a:xfrm>
                  <a:off x="1386449" y="2390040"/>
                  <a:ext cx="186793" cy="497566"/>
                  <a:chOff x="1386449" y="2390040"/>
                  <a:chExt cx="186793" cy="497566"/>
                </a:xfrm>
                <a:grpFill/>
              </p:grpSpPr>
              <p:sp>
                <p:nvSpPr>
                  <p:cNvPr id="3190" name="任意多边形: 形状 3189">
                    <a:extLst>
                      <a:ext uri="{FF2B5EF4-FFF2-40B4-BE49-F238E27FC236}">
                        <a16:creationId xmlns:a16="http://schemas.microsoft.com/office/drawing/2014/main" id="{343CC776-BAE8-EECF-91F5-2B340A239429}"/>
                      </a:ext>
                    </a:extLst>
                  </p:cNvPr>
                  <p:cNvSpPr/>
                  <p:nvPr/>
                </p:nvSpPr>
                <p:spPr>
                  <a:xfrm>
                    <a:off x="1389089" y="2867749"/>
                    <a:ext cx="85010" cy="19857"/>
                  </a:xfrm>
                  <a:custGeom>
                    <a:avLst/>
                    <a:gdLst>
                      <a:gd name="connsiteX0" fmla="*/ 108726 w 108987"/>
                      <a:gd name="connsiteY0" fmla="*/ 6523 h 25458"/>
                      <a:gd name="connsiteX1" fmla="*/ 104149 w 108987"/>
                      <a:gd name="connsiteY1" fmla="*/ 8812 h 25458"/>
                      <a:gd name="connsiteX2" fmla="*/ 91944 w 108987"/>
                      <a:gd name="connsiteY2" fmla="*/ 14056 h 25458"/>
                      <a:gd name="connsiteX3" fmla="*/ 74399 w 108987"/>
                      <a:gd name="connsiteY3" fmla="*/ 19968 h 25458"/>
                      <a:gd name="connsiteX4" fmla="*/ 64864 w 108987"/>
                      <a:gd name="connsiteY4" fmla="*/ 22447 h 25458"/>
                      <a:gd name="connsiteX5" fmla="*/ 54566 w 108987"/>
                      <a:gd name="connsiteY5" fmla="*/ 24163 h 25458"/>
                      <a:gd name="connsiteX6" fmla="*/ 44267 w 108987"/>
                      <a:gd name="connsiteY6" fmla="*/ 25212 h 25458"/>
                      <a:gd name="connsiteX7" fmla="*/ 34256 w 108987"/>
                      <a:gd name="connsiteY7" fmla="*/ 25212 h 25458"/>
                      <a:gd name="connsiteX8" fmla="*/ 16711 w 108987"/>
                      <a:gd name="connsiteY8" fmla="*/ 22733 h 25458"/>
                      <a:gd name="connsiteX9" fmla="*/ 4506 w 108987"/>
                      <a:gd name="connsiteY9" fmla="*/ 16726 h 25458"/>
                      <a:gd name="connsiteX10" fmla="*/ -262 w 108987"/>
                      <a:gd name="connsiteY10" fmla="*/ 7191 h 25458"/>
                      <a:gd name="connsiteX11" fmla="*/ 44267 w 108987"/>
                      <a:gd name="connsiteY11" fmla="*/ 611 h 25458"/>
                      <a:gd name="connsiteX12" fmla="*/ 62575 w 108987"/>
                      <a:gd name="connsiteY12" fmla="*/ -247 h 25458"/>
                      <a:gd name="connsiteX13" fmla="*/ 70776 w 108987"/>
                      <a:gd name="connsiteY13" fmla="*/ -247 h 25458"/>
                      <a:gd name="connsiteX14" fmla="*/ 78308 w 108987"/>
                      <a:gd name="connsiteY14" fmla="*/ -247 h 25458"/>
                      <a:gd name="connsiteX15" fmla="*/ 100907 w 108987"/>
                      <a:gd name="connsiteY15" fmla="*/ 2995 h 25458"/>
                      <a:gd name="connsiteX16" fmla="*/ 108726 w 108987"/>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987" h="25458">
                        <a:moveTo>
                          <a:pt x="108726" y="6523"/>
                        </a:moveTo>
                        <a:lnTo>
                          <a:pt x="104149" y="8812"/>
                        </a:lnTo>
                        <a:cubicBezTo>
                          <a:pt x="101193" y="10051"/>
                          <a:pt x="97093" y="12149"/>
                          <a:pt x="91944" y="14056"/>
                        </a:cubicBezTo>
                        <a:cubicBezTo>
                          <a:pt x="86204" y="16326"/>
                          <a:pt x="80349" y="18299"/>
                          <a:pt x="74399" y="19968"/>
                        </a:cubicBezTo>
                        <a:lnTo>
                          <a:pt x="64864" y="22447"/>
                        </a:lnTo>
                        <a:lnTo>
                          <a:pt x="54566" y="24163"/>
                        </a:lnTo>
                        <a:cubicBezTo>
                          <a:pt x="51152" y="24697"/>
                          <a:pt x="47719" y="25050"/>
                          <a:pt x="44267" y="25212"/>
                        </a:cubicBezTo>
                        <a:cubicBezTo>
                          <a:pt x="40835" y="25212"/>
                          <a:pt x="37498" y="25212"/>
                          <a:pt x="34256" y="25212"/>
                        </a:cubicBezTo>
                        <a:cubicBezTo>
                          <a:pt x="28334" y="25041"/>
                          <a:pt x="22451" y="24211"/>
                          <a:pt x="16711" y="22733"/>
                        </a:cubicBezTo>
                        <a:cubicBezTo>
                          <a:pt x="12277" y="21570"/>
                          <a:pt x="8129" y="19529"/>
                          <a:pt x="4506" y="16726"/>
                        </a:cubicBezTo>
                        <a:cubicBezTo>
                          <a:pt x="1645" y="14361"/>
                          <a:pt x="-90" y="10900"/>
                          <a:pt x="-262" y="7191"/>
                        </a:cubicBezTo>
                        <a:cubicBezTo>
                          <a:pt x="14422" y="4015"/>
                          <a:pt x="29297" y="1813"/>
                          <a:pt x="44267" y="611"/>
                        </a:cubicBezTo>
                        <a:cubicBezTo>
                          <a:pt x="50752" y="39"/>
                          <a:pt x="56950" y="-56"/>
                          <a:pt x="62575" y="-247"/>
                        </a:cubicBezTo>
                        <a:lnTo>
                          <a:pt x="70776" y="-247"/>
                        </a:lnTo>
                        <a:lnTo>
                          <a:pt x="78308" y="-247"/>
                        </a:lnTo>
                        <a:cubicBezTo>
                          <a:pt x="85918" y="240"/>
                          <a:pt x="93469" y="1327"/>
                          <a:pt x="100907" y="2995"/>
                        </a:cubicBezTo>
                        <a:cubicBezTo>
                          <a:pt x="103586" y="3987"/>
                          <a:pt x="106199" y="5169"/>
                          <a:pt x="108726"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191" name="任意多边形: 形状 3190">
                    <a:extLst>
                      <a:ext uri="{FF2B5EF4-FFF2-40B4-BE49-F238E27FC236}">
                        <a16:creationId xmlns:a16="http://schemas.microsoft.com/office/drawing/2014/main" id="{C9D69A73-3B87-9BE7-FC95-A3D707FE6BC5}"/>
                      </a:ext>
                    </a:extLst>
                  </p:cNvPr>
                  <p:cNvSpPr/>
                  <p:nvPr/>
                </p:nvSpPr>
                <p:spPr>
                  <a:xfrm>
                    <a:off x="1435574" y="2830295"/>
                    <a:ext cx="78911" cy="30333"/>
                  </a:xfrm>
                  <a:custGeom>
                    <a:avLst/>
                    <a:gdLst>
                      <a:gd name="connsiteX0" fmla="*/ 100907 w 101168"/>
                      <a:gd name="connsiteY0" fmla="*/ 0 h 38888"/>
                      <a:gd name="connsiteX1" fmla="*/ 97093 w 101168"/>
                      <a:gd name="connsiteY1" fmla="*/ 3147 h 38888"/>
                      <a:gd name="connsiteX2" fmla="*/ 86890 w 101168"/>
                      <a:gd name="connsiteY2" fmla="*/ 10966 h 38888"/>
                      <a:gd name="connsiteX3" fmla="*/ 71824 w 101168"/>
                      <a:gd name="connsiteY3" fmla="*/ 20501 h 38888"/>
                      <a:gd name="connsiteX4" fmla="*/ 54089 w 101168"/>
                      <a:gd name="connsiteY4" fmla="*/ 30036 h 38888"/>
                      <a:gd name="connsiteX5" fmla="*/ 44554 w 101168"/>
                      <a:gd name="connsiteY5" fmla="*/ 33565 h 38888"/>
                      <a:gd name="connsiteX6" fmla="*/ 35019 w 101168"/>
                      <a:gd name="connsiteY6" fmla="*/ 36330 h 38888"/>
                      <a:gd name="connsiteX7" fmla="*/ 18332 w 101168"/>
                      <a:gd name="connsiteY7" fmla="*/ 38618 h 38888"/>
                      <a:gd name="connsiteX8" fmla="*/ 5936 w 101168"/>
                      <a:gd name="connsiteY8" fmla="*/ 36425 h 38888"/>
                      <a:gd name="connsiteX9" fmla="*/ -262 w 101168"/>
                      <a:gd name="connsiteY9" fmla="*/ 29178 h 38888"/>
                      <a:gd name="connsiteX10" fmla="*/ 39500 w 101168"/>
                      <a:gd name="connsiteY10" fmla="*/ 11347 h 38888"/>
                      <a:gd name="connsiteX11" fmla="*/ 70776 w 101168"/>
                      <a:gd name="connsiteY11" fmla="*/ 2480 h 38888"/>
                      <a:gd name="connsiteX12" fmla="*/ 82981 w 101168"/>
                      <a:gd name="connsiteY12" fmla="*/ 668 h 38888"/>
                      <a:gd name="connsiteX13" fmla="*/ 92516 w 101168"/>
                      <a:gd name="connsiteY13" fmla="*/ -95 h 38888"/>
                      <a:gd name="connsiteX14" fmla="*/ 100907 w 101168"/>
                      <a:gd name="connsiteY14" fmla="*/ 0 h 3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168" h="38888">
                        <a:moveTo>
                          <a:pt x="100907" y="0"/>
                        </a:moveTo>
                        <a:lnTo>
                          <a:pt x="97093" y="3147"/>
                        </a:lnTo>
                        <a:cubicBezTo>
                          <a:pt x="93841" y="5941"/>
                          <a:pt x="90428" y="8544"/>
                          <a:pt x="86890" y="10966"/>
                        </a:cubicBezTo>
                        <a:cubicBezTo>
                          <a:pt x="82065" y="14446"/>
                          <a:pt x="77031" y="17631"/>
                          <a:pt x="71824" y="20501"/>
                        </a:cubicBezTo>
                        <a:cubicBezTo>
                          <a:pt x="66122" y="24058"/>
                          <a:pt x="60201" y="27242"/>
                          <a:pt x="54089" y="30036"/>
                        </a:cubicBezTo>
                        <a:cubicBezTo>
                          <a:pt x="50980" y="31381"/>
                          <a:pt x="47796" y="32563"/>
                          <a:pt x="44554" y="33565"/>
                        </a:cubicBezTo>
                        <a:cubicBezTo>
                          <a:pt x="41426" y="34661"/>
                          <a:pt x="38241" y="35586"/>
                          <a:pt x="35019" y="36330"/>
                        </a:cubicBezTo>
                        <a:cubicBezTo>
                          <a:pt x="29564" y="37722"/>
                          <a:pt x="23967" y="38494"/>
                          <a:pt x="18332" y="38618"/>
                        </a:cubicBezTo>
                        <a:cubicBezTo>
                          <a:pt x="14089" y="38790"/>
                          <a:pt x="9865" y="38037"/>
                          <a:pt x="5936" y="36425"/>
                        </a:cubicBezTo>
                        <a:cubicBezTo>
                          <a:pt x="2894" y="35061"/>
                          <a:pt x="615" y="32401"/>
                          <a:pt x="-262" y="29178"/>
                        </a:cubicBezTo>
                        <a:cubicBezTo>
                          <a:pt x="12553" y="22303"/>
                          <a:pt x="25846" y="16344"/>
                          <a:pt x="39500" y="11347"/>
                        </a:cubicBezTo>
                        <a:cubicBezTo>
                          <a:pt x="49674" y="7571"/>
                          <a:pt x="60134" y="4606"/>
                          <a:pt x="70776" y="2480"/>
                        </a:cubicBezTo>
                        <a:cubicBezTo>
                          <a:pt x="74809" y="1660"/>
                          <a:pt x="78880" y="1049"/>
                          <a:pt x="82981" y="668"/>
                        </a:cubicBezTo>
                        <a:cubicBezTo>
                          <a:pt x="86604" y="191"/>
                          <a:pt x="89655" y="0"/>
                          <a:pt x="92516" y="-95"/>
                        </a:cubicBezTo>
                        <a:cubicBezTo>
                          <a:pt x="95310" y="-324"/>
                          <a:pt x="98123" y="-295"/>
                          <a:pt x="100907" y="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192" name="任意多边形: 形状 3191">
                    <a:extLst>
                      <a:ext uri="{FF2B5EF4-FFF2-40B4-BE49-F238E27FC236}">
                        <a16:creationId xmlns:a16="http://schemas.microsoft.com/office/drawing/2014/main" id="{D0DA947B-F2E8-CF2C-5823-03F228D31E2D}"/>
                      </a:ext>
                    </a:extLst>
                  </p:cNvPr>
                  <p:cNvSpPr/>
                  <p:nvPr/>
                </p:nvSpPr>
                <p:spPr>
                  <a:xfrm>
                    <a:off x="1477521" y="2778946"/>
                    <a:ext cx="67830" cy="44577"/>
                  </a:xfrm>
                  <a:custGeom>
                    <a:avLst/>
                    <a:gdLst>
                      <a:gd name="connsiteX0" fmla="*/ 86700 w 86961"/>
                      <a:gd name="connsiteY0" fmla="*/ -247 h 57150"/>
                      <a:gd name="connsiteX1" fmla="*/ 83839 w 86961"/>
                      <a:gd name="connsiteY1" fmla="*/ 3663 h 57150"/>
                      <a:gd name="connsiteX2" fmla="*/ 75829 w 86961"/>
                      <a:gd name="connsiteY2" fmla="*/ 13198 h 57150"/>
                      <a:gd name="connsiteX3" fmla="*/ 70394 w 86961"/>
                      <a:gd name="connsiteY3" fmla="*/ 19396 h 57150"/>
                      <a:gd name="connsiteX4" fmla="*/ 63910 w 86961"/>
                      <a:gd name="connsiteY4" fmla="*/ 25785 h 57150"/>
                      <a:gd name="connsiteX5" fmla="*/ 49321 w 86961"/>
                      <a:gd name="connsiteY5" fmla="*/ 38657 h 57150"/>
                      <a:gd name="connsiteX6" fmla="*/ 33588 w 86961"/>
                      <a:gd name="connsiteY6" fmla="*/ 49051 h 57150"/>
                      <a:gd name="connsiteX7" fmla="*/ 18809 w 86961"/>
                      <a:gd name="connsiteY7" fmla="*/ 55535 h 57150"/>
                      <a:gd name="connsiteX8" fmla="*/ -262 w 86961"/>
                      <a:gd name="connsiteY8" fmla="*/ 51720 h 57150"/>
                      <a:gd name="connsiteX9" fmla="*/ 32825 w 86961"/>
                      <a:gd name="connsiteY9" fmla="*/ 25022 h 57150"/>
                      <a:gd name="connsiteX10" fmla="*/ 47224 w 86961"/>
                      <a:gd name="connsiteY10" fmla="*/ 15486 h 57150"/>
                      <a:gd name="connsiteX11" fmla="*/ 60001 w 86961"/>
                      <a:gd name="connsiteY11" fmla="*/ 8716 h 57150"/>
                      <a:gd name="connsiteX12" fmla="*/ 79071 w 86961"/>
                      <a:gd name="connsiteY12" fmla="*/ 1088 h 57150"/>
                      <a:gd name="connsiteX13" fmla="*/ 86700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86700" y="-247"/>
                        </a:moveTo>
                        <a:lnTo>
                          <a:pt x="83839" y="3663"/>
                        </a:lnTo>
                        <a:cubicBezTo>
                          <a:pt x="82027" y="6142"/>
                          <a:pt x="79262" y="9479"/>
                          <a:pt x="75829" y="13198"/>
                        </a:cubicBezTo>
                        <a:lnTo>
                          <a:pt x="70394" y="19396"/>
                        </a:lnTo>
                        <a:lnTo>
                          <a:pt x="63910" y="25785"/>
                        </a:lnTo>
                        <a:cubicBezTo>
                          <a:pt x="59314" y="30371"/>
                          <a:pt x="54442" y="34671"/>
                          <a:pt x="49321" y="38657"/>
                        </a:cubicBezTo>
                        <a:cubicBezTo>
                          <a:pt x="44306" y="42462"/>
                          <a:pt x="39052" y="45932"/>
                          <a:pt x="33588" y="49051"/>
                        </a:cubicBezTo>
                        <a:cubicBezTo>
                          <a:pt x="28935" y="51778"/>
                          <a:pt x="23967" y="53961"/>
                          <a:pt x="18809" y="55535"/>
                        </a:cubicBezTo>
                        <a:cubicBezTo>
                          <a:pt x="9273" y="58013"/>
                          <a:pt x="2694" y="57346"/>
                          <a:pt x="-262" y="51720"/>
                        </a:cubicBezTo>
                        <a:cubicBezTo>
                          <a:pt x="10122" y="42042"/>
                          <a:pt x="21173" y="33127"/>
                          <a:pt x="32825" y="25022"/>
                        </a:cubicBezTo>
                        <a:cubicBezTo>
                          <a:pt x="37784" y="21398"/>
                          <a:pt x="42361" y="18538"/>
                          <a:pt x="47224" y="15486"/>
                        </a:cubicBezTo>
                        <a:cubicBezTo>
                          <a:pt x="52087" y="12435"/>
                          <a:pt x="55996" y="10624"/>
                          <a:pt x="60001" y="8716"/>
                        </a:cubicBezTo>
                        <a:cubicBezTo>
                          <a:pt x="66132" y="5646"/>
                          <a:pt x="72511" y="3091"/>
                          <a:pt x="79071" y="1088"/>
                        </a:cubicBezTo>
                        <a:cubicBezTo>
                          <a:pt x="81579" y="449"/>
                          <a:pt x="84125" y="1"/>
                          <a:pt x="8670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193" name="任意多边形: 形状 3192">
                    <a:extLst>
                      <a:ext uri="{FF2B5EF4-FFF2-40B4-BE49-F238E27FC236}">
                        <a16:creationId xmlns:a16="http://schemas.microsoft.com/office/drawing/2014/main" id="{D29AA6E3-0AAF-3C68-7C70-E702F2506AD3}"/>
                      </a:ext>
                    </a:extLst>
                  </p:cNvPr>
                  <p:cNvSpPr/>
                  <p:nvPr/>
                </p:nvSpPr>
                <p:spPr>
                  <a:xfrm>
                    <a:off x="1510915" y="2720785"/>
                    <a:ext cx="54368" cy="56506"/>
                  </a:xfrm>
                  <a:custGeom>
                    <a:avLst/>
                    <a:gdLst>
                      <a:gd name="connsiteX0" fmla="*/ 69441 w 69702"/>
                      <a:gd name="connsiteY0" fmla="*/ -247 h 72444"/>
                      <a:gd name="connsiteX1" fmla="*/ 68964 w 69702"/>
                      <a:gd name="connsiteY1" fmla="*/ 897 h 72444"/>
                      <a:gd name="connsiteX2" fmla="*/ 67533 w 69702"/>
                      <a:gd name="connsiteY2" fmla="*/ 3949 h 72444"/>
                      <a:gd name="connsiteX3" fmla="*/ 62003 w 69702"/>
                      <a:gd name="connsiteY3" fmla="*/ 14819 h 72444"/>
                      <a:gd name="connsiteX4" fmla="*/ 53422 w 69702"/>
                      <a:gd name="connsiteY4" fmla="*/ 29408 h 72444"/>
                      <a:gd name="connsiteX5" fmla="*/ 42551 w 69702"/>
                      <a:gd name="connsiteY5" fmla="*/ 44760 h 72444"/>
                      <a:gd name="connsiteX6" fmla="*/ 30156 w 69702"/>
                      <a:gd name="connsiteY6" fmla="*/ 58395 h 72444"/>
                      <a:gd name="connsiteX7" fmla="*/ 17855 w 69702"/>
                      <a:gd name="connsiteY7" fmla="*/ 67930 h 72444"/>
                      <a:gd name="connsiteX8" fmla="*/ -262 w 69702"/>
                      <a:gd name="connsiteY8" fmla="*/ 69456 h 72444"/>
                      <a:gd name="connsiteX9" fmla="*/ 24911 w 69702"/>
                      <a:gd name="connsiteY9" fmla="*/ 36369 h 72444"/>
                      <a:gd name="connsiteX10" fmla="*/ 36353 w 69702"/>
                      <a:gd name="connsiteY10" fmla="*/ 24259 h 72444"/>
                      <a:gd name="connsiteX11" fmla="*/ 46747 w 69702"/>
                      <a:gd name="connsiteY11" fmla="*/ 14724 h 72444"/>
                      <a:gd name="connsiteX12" fmla="*/ 62957 w 69702"/>
                      <a:gd name="connsiteY12" fmla="*/ 2995 h 72444"/>
                      <a:gd name="connsiteX13" fmla="*/ 67724 w 69702"/>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702" h="72444">
                        <a:moveTo>
                          <a:pt x="69441" y="-247"/>
                        </a:moveTo>
                        <a:lnTo>
                          <a:pt x="68964" y="897"/>
                        </a:lnTo>
                        <a:cubicBezTo>
                          <a:pt x="68964" y="1565"/>
                          <a:pt x="68201" y="2709"/>
                          <a:pt x="67533" y="3949"/>
                        </a:cubicBezTo>
                        <a:cubicBezTo>
                          <a:pt x="66866" y="5188"/>
                          <a:pt x="64387" y="10433"/>
                          <a:pt x="62003" y="14819"/>
                        </a:cubicBezTo>
                        <a:cubicBezTo>
                          <a:pt x="59619" y="19205"/>
                          <a:pt x="56663" y="24354"/>
                          <a:pt x="53422" y="29408"/>
                        </a:cubicBezTo>
                        <a:cubicBezTo>
                          <a:pt x="50179" y="34462"/>
                          <a:pt x="46270" y="39706"/>
                          <a:pt x="42551" y="44760"/>
                        </a:cubicBezTo>
                        <a:cubicBezTo>
                          <a:pt x="38661" y="49518"/>
                          <a:pt x="34522" y="54076"/>
                          <a:pt x="30156" y="58395"/>
                        </a:cubicBezTo>
                        <a:cubicBezTo>
                          <a:pt x="26380" y="61980"/>
                          <a:pt x="22260" y="65165"/>
                          <a:pt x="17855" y="67930"/>
                        </a:cubicBezTo>
                        <a:cubicBezTo>
                          <a:pt x="9941" y="72698"/>
                          <a:pt x="3457" y="73842"/>
                          <a:pt x="-262" y="69456"/>
                        </a:cubicBezTo>
                        <a:cubicBezTo>
                          <a:pt x="7271" y="57804"/>
                          <a:pt x="15691" y="46743"/>
                          <a:pt x="24911" y="36369"/>
                        </a:cubicBezTo>
                        <a:cubicBezTo>
                          <a:pt x="28820" y="31887"/>
                          <a:pt x="32539" y="27882"/>
                          <a:pt x="36353" y="24259"/>
                        </a:cubicBezTo>
                        <a:cubicBezTo>
                          <a:pt x="39615" y="20865"/>
                          <a:pt x="43085" y="17680"/>
                          <a:pt x="46747" y="14724"/>
                        </a:cubicBezTo>
                        <a:cubicBezTo>
                          <a:pt x="51839" y="10395"/>
                          <a:pt x="57254" y="6476"/>
                          <a:pt x="62957" y="2995"/>
                        </a:cubicBezTo>
                        <a:lnTo>
                          <a:pt x="67724"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194" name="任意多边形: 形状 3193">
                    <a:extLst>
                      <a:ext uri="{FF2B5EF4-FFF2-40B4-BE49-F238E27FC236}">
                        <a16:creationId xmlns:a16="http://schemas.microsoft.com/office/drawing/2014/main" id="{700BF113-2BAB-1E7E-2D08-1D4EC39810B8}"/>
                      </a:ext>
                    </a:extLst>
                  </p:cNvPr>
                  <p:cNvSpPr/>
                  <p:nvPr/>
                </p:nvSpPr>
                <p:spPr>
                  <a:xfrm>
                    <a:off x="1533972" y="2659426"/>
                    <a:ext cx="39270" cy="64413"/>
                  </a:xfrm>
                  <a:custGeom>
                    <a:avLst/>
                    <a:gdLst>
                      <a:gd name="connsiteX0" fmla="*/ 50084 w 50346"/>
                      <a:gd name="connsiteY0" fmla="*/ -247 h 82581"/>
                      <a:gd name="connsiteX1" fmla="*/ 49035 w 50346"/>
                      <a:gd name="connsiteY1" fmla="*/ 4140 h 82581"/>
                      <a:gd name="connsiteX2" fmla="*/ 46079 w 50346"/>
                      <a:gd name="connsiteY2" fmla="*/ 15296 h 82581"/>
                      <a:gd name="connsiteX3" fmla="*/ 41026 w 50346"/>
                      <a:gd name="connsiteY3" fmla="*/ 30648 h 82581"/>
                      <a:gd name="connsiteX4" fmla="*/ 33874 w 50346"/>
                      <a:gd name="connsiteY4" fmla="*/ 47430 h 82581"/>
                      <a:gd name="connsiteX5" fmla="*/ 15948 w 50346"/>
                      <a:gd name="connsiteY5" fmla="*/ 75082 h 82581"/>
                      <a:gd name="connsiteX6" fmla="*/ -262 w 50346"/>
                      <a:gd name="connsiteY6" fmla="*/ 81089 h 82581"/>
                      <a:gd name="connsiteX7" fmla="*/ 3838 w 50346"/>
                      <a:gd name="connsiteY7" fmla="*/ 70696 h 82581"/>
                      <a:gd name="connsiteX8" fmla="*/ 7938 w 50346"/>
                      <a:gd name="connsiteY8" fmla="*/ 61160 h 82581"/>
                      <a:gd name="connsiteX9" fmla="*/ 16234 w 50346"/>
                      <a:gd name="connsiteY9" fmla="*/ 44378 h 82581"/>
                      <a:gd name="connsiteX10" fmla="*/ 32062 w 50346"/>
                      <a:gd name="connsiteY10" fmla="*/ 19205 h 82581"/>
                      <a:gd name="connsiteX11" fmla="*/ 39118 w 50346"/>
                      <a:gd name="connsiteY11" fmla="*/ 10528 h 82581"/>
                      <a:gd name="connsiteX12" fmla="*/ 44744 w 50346"/>
                      <a:gd name="connsiteY12" fmla="*/ 4521 h 82581"/>
                      <a:gd name="connsiteX13" fmla="*/ 50084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50084" y="-247"/>
                        </a:moveTo>
                        <a:lnTo>
                          <a:pt x="49035" y="4140"/>
                        </a:lnTo>
                        <a:cubicBezTo>
                          <a:pt x="48368" y="6810"/>
                          <a:pt x="47509" y="10719"/>
                          <a:pt x="46079" y="15296"/>
                        </a:cubicBezTo>
                        <a:cubicBezTo>
                          <a:pt x="44649" y="19873"/>
                          <a:pt x="43028" y="24831"/>
                          <a:pt x="41026" y="30648"/>
                        </a:cubicBezTo>
                        <a:cubicBezTo>
                          <a:pt x="39023" y="36464"/>
                          <a:pt x="36639" y="41899"/>
                          <a:pt x="33874" y="47430"/>
                        </a:cubicBezTo>
                        <a:cubicBezTo>
                          <a:pt x="29288" y="57480"/>
                          <a:pt x="23242" y="66796"/>
                          <a:pt x="15948" y="75082"/>
                        </a:cubicBezTo>
                        <a:cubicBezTo>
                          <a:pt x="9655" y="81375"/>
                          <a:pt x="3933" y="84140"/>
                          <a:pt x="-262" y="81089"/>
                        </a:cubicBezTo>
                        <a:cubicBezTo>
                          <a:pt x="977" y="77465"/>
                          <a:pt x="2408" y="74033"/>
                          <a:pt x="3838" y="70696"/>
                        </a:cubicBezTo>
                        <a:cubicBezTo>
                          <a:pt x="5268" y="67358"/>
                          <a:pt x="6508" y="64212"/>
                          <a:pt x="7938" y="61160"/>
                        </a:cubicBezTo>
                        <a:cubicBezTo>
                          <a:pt x="10799" y="55058"/>
                          <a:pt x="13373" y="49432"/>
                          <a:pt x="16234" y="44378"/>
                        </a:cubicBezTo>
                        <a:cubicBezTo>
                          <a:pt x="20878" y="35606"/>
                          <a:pt x="26170" y="27186"/>
                          <a:pt x="32062" y="19205"/>
                        </a:cubicBezTo>
                        <a:cubicBezTo>
                          <a:pt x="34542" y="15868"/>
                          <a:pt x="36925" y="13007"/>
                          <a:pt x="39118" y="10528"/>
                        </a:cubicBezTo>
                        <a:cubicBezTo>
                          <a:pt x="41312" y="8049"/>
                          <a:pt x="43123" y="6047"/>
                          <a:pt x="44744" y="4521"/>
                        </a:cubicBezTo>
                        <a:cubicBezTo>
                          <a:pt x="46413" y="2805"/>
                          <a:pt x="48196" y="1212"/>
                          <a:pt x="5008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195" name="任意多边形: 形状 3194">
                    <a:extLst>
                      <a:ext uri="{FF2B5EF4-FFF2-40B4-BE49-F238E27FC236}">
                        <a16:creationId xmlns:a16="http://schemas.microsoft.com/office/drawing/2014/main" id="{D64CB62D-5C88-7948-8AA8-634DBE303CCA}"/>
                      </a:ext>
                    </a:extLst>
                  </p:cNvPr>
                  <p:cNvSpPr/>
                  <p:nvPr/>
                </p:nvSpPr>
                <p:spPr>
                  <a:xfrm>
                    <a:off x="1545352" y="2598141"/>
                    <a:ext cx="23799" cy="67646"/>
                  </a:xfrm>
                  <a:custGeom>
                    <a:avLst/>
                    <a:gdLst>
                      <a:gd name="connsiteX0" fmla="*/ 30251 w 30512"/>
                      <a:gd name="connsiteY0" fmla="*/ -247 h 86726"/>
                      <a:gd name="connsiteX1" fmla="*/ 30251 w 30512"/>
                      <a:gd name="connsiteY1" fmla="*/ 3949 h 86726"/>
                      <a:gd name="connsiteX2" fmla="*/ 29488 w 30512"/>
                      <a:gd name="connsiteY2" fmla="*/ 14819 h 86726"/>
                      <a:gd name="connsiteX3" fmla="*/ 27676 w 30512"/>
                      <a:gd name="connsiteY3" fmla="*/ 29980 h 86726"/>
                      <a:gd name="connsiteX4" fmla="*/ 26246 w 30512"/>
                      <a:gd name="connsiteY4" fmla="*/ 38371 h 86726"/>
                      <a:gd name="connsiteX5" fmla="*/ 24243 w 30512"/>
                      <a:gd name="connsiteY5" fmla="*/ 46953 h 86726"/>
                      <a:gd name="connsiteX6" fmla="*/ 22146 w 30512"/>
                      <a:gd name="connsiteY6" fmla="*/ 55248 h 86726"/>
                      <a:gd name="connsiteX7" fmla="*/ 19381 w 30512"/>
                      <a:gd name="connsiteY7" fmla="*/ 63163 h 86726"/>
                      <a:gd name="connsiteX8" fmla="*/ 13278 w 30512"/>
                      <a:gd name="connsiteY8" fmla="*/ 76512 h 86726"/>
                      <a:gd name="connsiteX9" fmla="*/ -262 w 30512"/>
                      <a:gd name="connsiteY9" fmla="*/ 86047 h 86726"/>
                      <a:gd name="connsiteX10" fmla="*/ 17378 w 30512"/>
                      <a:gd name="connsiteY10" fmla="*/ 21780 h 86726"/>
                      <a:gd name="connsiteX11" fmla="*/ 26246 w 30512"/>
                      <a:gd name="connsiteY11" fmla="*/ 5284 h 86726"/>
                      <a:gd name="connsiteX12" fmla="*/ 29106 w 30512"/>
                      <a:gd name="connsiteY12" fmla="*/ 1184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30251" y="-247"/>
                        </a:moveTo>
                        <a:cubicBezTo>
                          <a:pt x="30251" y="-247"/>
                          <a:pt x="30251" y="1279"/>
                          <a:pt x="30251" y="3949"/>
                        </a:cubicBezTo>
                        <a:cubicBezTo>
                          <a:pt x="30251" y="6619"/>
                          <a:pt x="30251" y="10337"/>
                          <a:pt x="29488" y="14819"/>
                        </a:cubicBezTo>
                        <a:cubicBezTo>
                          <a:pt x="28725" y="19300"/>
                          <a:pt x="28534" y="24354"/>
                          <a:pt x="27676" y="29980"/>
                        </a:cubicBezTo>
                        <a:lnTo>
                          <a:pt x="26246" y="38371"/>
                        </a:lnTo>
                        <a:cubicBezTo>
                          <a:pt x="25674" y="41232"/>
                          <a:pt x="25006" y="44092"/>
                          <a:pt x="24243" y="46953"/>
                        </a:cubicBezTo>
                        <a:cubicBezTo>
                          <a:pt x="23576" y="49813"/>
                          <a:pt x="22909" y="52579"/>
                          <a:pt x="22146" y="55248"/>
                        </a:cubicBezTo>
                        <a:cubicBezTo>
                          <a:pt x="21383" y="57918"/>
                          <a:pt x="20334" y="60683"/>
                          <a:pt x="19381" y="63163"/>
                        </a:cubicBezTo>
                        <a:cubicBezTo>
                          <a:pt x="17760" y="67787"/>
                          <a:pt x="15719" y="72259"/>
                          <a:pt x="13278" y="76512"/>
                        </a:cubicBezTo>
                        <a:cubicBezTo>
                          <a:pt x="8796" y="83854"/>
                          <a:pt x="4220" y="87859"/>
                          <a:pt x="-262" y="86047"/>
                        </a:cubicBezTo>
                        <a:cubicBezTo>
                          <a:pt x="2436" y="63878"/>
                          <a:pt x="8386" y="42223"/>
                          <a:pt x="17378" y="21780"/>
                        </a:cubicBezTo>
                        <a:cubicBezTo>
                          <a:pt x="19915" y="16068"/>
                          <a:pt x="22880" y="10557"/>
                          <a:pt x="26246" y="5284"/>
                        </a:cubicBezTo>
                        <a:cubicBezTo>
                          <a:pt x="27485" y="3472"/>
                          <a:pt x="28439" y="2042"/>
                          <a:pt x="29106" y="118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196" name="任意多边形: 形状 3195">
                    <a:extLst>
                      <a:ext uri="{FF2B5EF4-FFF2-40B4-BE49-F238E27FC236}">
                        <a16:creationId xmlns:a16="http://schemas.microsoft.com/office/drawing/2014/main" id="{E4576B5D-14C1-CEC3-06B9-7CA7CE05785B}"/>
                      </a:ext>
                    </a:extLst>
                  </p:cNvPr>
                  <p:cNvSpPr/>
                  <p:nvPr/>
                </p:nvSpPr>
                <p:spPr>
                  <a:xfrm>
                    <a:off x="1543626" y="2539757"/>
                    <a:ext cx="12162" cy="67384"/>
                  </a:xfrm>
                  <a:custGeom>
                    <a:avLst/>
                    <a:gdLst>
                      <a:gd name="connsiteX0" fmla="*/ 12057 w 15592"/>
                      <a:gd name="connsiteY0" fmla="*/ -247 h 86390"/>
                      <a:gd name="connsiteX1" fmla="*/ 14155 w 15592"/>
                      <a:gd name="connsiteY1" fmla="*/ 13580 h 86390"/>
                      <a:gd name="connsiteX2" fmla="*/ 15203 w 15592"/>
                      <a:gd name="connsiteY2" fmla="*/ 27691 h 86390"/>
                      <a:gd name="connsiteX3" fmla="*/ 15203 w 15592"/>
                      <a:gd name="connsiteY3" fmla="*/ 43902 h 86390"/>
                      <a:gd name="connsiteX4" fmla="*/ 10722 w 15592"/>
                      <a:gd name="connsiteY4" fmla="*/ 73461 h 86390"/>
                      <a:gd name="connsiteX5" fmla="*/ 6240 w 15592"/>
                      <a:gd name="connsiteY5" fmla="*/ 82996 h 86390"/>
                      <a:gd name="connsiteX6" fmla="*/ 424 w 15592"/>
                      <a:gd name="connsiteY6" fmla="*/ 86143 h 86390"/>
                      <a:gd name="connsiteX7" fmla="*/ -244 w 15592"/>
                      <a:gd name="connsiteY7" fmla="*/ 67072 h 86390"/>
                      <a:gd name="connsiteX8" fmla="*/ 328 w 15592"/>
                      <a:gd name="connsiteY8" fmla="*/ 50290 h 86390"/>
                      <a:gd name="connsiteX9" fmla="*/ 2045 w 15592"/>
                      <a:gd name="connsiteY9" fmla="*/ 35701 h 86390"/>
                      <a:gd name="connsiteX10" fmla="*/ 4238 w 15592"/>
                      <a:gd name="connsiteY10" fmla="*/ 23496 h 86390"/>
                      <a:gd name="connsiteX11" fmla="*/ 9292 w 15592"/>
                      <a:gd name="connsiteY11" fmla="*/ 6428 h 86390"/>
                      <a:gd name="connsiteX12" fmla="*/ 12057 w 15592"/>
                      <a:gd name="connsiteY12" fmla="*/ -247 h 8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92" h="86390">
                        <a:moveTo>
                          <a:pt x="12057" y="-247"/>
                        </a:moveTo>
                        <a:cubicBezTo>
                          <a:pt x="12057" y="-247"/>
                          <a:pt x="13106" y="5284"/>
                          <a:pt x="14155" y="13580"/>
                        </a:cubicBezTo>
                        <a:cubicBezTo>
                          <a:pt x="14155" y="17775"/>
                          <a:pt x="14917" y="22543"/>
                          <a:pt x="15203" y="27691"/>
                        </a:cubicBezTo>
                        <a:cubicBezTo>
                          <a:pt x="15489" y="32841"/>
                          <a:pt x="15203" y="38466"/>
                          <a:pt x="15203" y="43902"/>
                        </a:cubicBezTo>
                        <a:cubicBezTo>
                          <a:pt x="15022" y="53913"/>
                          <a:pt x="13516" y="63849"/>
                          <a:pt x="10722" y="73461"/>
                        </a:cubicBezTo>
                        <a:cubicBezTo>
                          <a:pt x="9883" y="76913"/>
                          <a:pt x="8357" y="80155"/>
                          <a:pt x="6240" y="82996"/>
                        </a:cubicBezTo>
                        <a:cubicBezTo>
                          <a:pt x="4982" y="84989"/>
                          <a:pt x="2779" y="86181"/>
                          <a:pt x="424" y="86143"/>
                        </a:cubicBezTo>
                        <a:cubicBezTo>
                          <a:pt x="-53" y="79277"/>
                          <a:pt x="-339" y="72889"/>
                          <a:pt x="-244" y="67072"/>
                        </a:cubicBezTo>
                        <a:cubicBezTo>
                          <a:pt x="-148" y="61256"/>
                          <a:pt x="-244" y="55439"/>
                          <a:pt x="328" y="50290"/>
                        </a:cubicBezTo>
                        <a:cubicBezTo>
                          <a:pt x="901" y="45141"/>
                          <a:pt x="1282" y="40183"/>
                          <a:pt x="2045" y="35701"/>
                        </a:cubicBezTo>
                        <a:cubicBezTo>
                          <a:pt x="2808" y="31220"/>
                          <a:pt x="3380" y="27215"/>
                          <a:pt x="4238" y="23496"/>
                        </a:cubicBezTo>
                        <a:cubicBezTo>
                          <a:pt x="5582" y="17708"/>
                          <a:pt x="7270" y="12006"/>
                          <a:pt x="9292" y="6428"/>
                        </a:cubicBezTo>
                        <a:cubicBezTo>
                          <a:pt x="10045" y="4139"/>
                          <a:pt x="10970" y="1908"/>
                          <a:pt x="12057"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197" name="任意多边形: 形状 3196">
                    <a:extLst>
                      <a:ext uri="{FF2B5EF4-FFF2-40B4-BE49-F238E27FC236}">
                        <a16:creationId xmlns:a16="http://schemas.microsoft.com/office/drawing/2014/main" id="{5C98EDCA-89C4-CB70-7671-6FD039E44ABA}"/>
                      </a:ext>
                    </a:extLst>
                  </p:cNvPr>
                  <p:cNvSpPr/>
                  <p:nvPr/>
                </p:nvSpPr>
                <p:spPr>
                  <a:xfrm>
                    <a:off x="1524452" y="2487471"/>
                    <a:ext cx="12273" cy="62623"/>
                  </a:xfrm>
                  <a:custGeom>
                    <a:avLst/>
                    <a:gdLst>
                      <a:gd name="connsiteX0" fmla="*/ 2409 w 15734"/>
                      <a:gd name="connsiteY0" fmla="*/ -247 h 80286"/>
                      <a:gd name="connsiteX1" fmla="*/ 3744 w 15734"/>
                      <a:gd name="connsiteY1" fmla="*/ 2995 h 80286"/>
                      <a:gd name="connsiteX2" fmla="*/ 6700 w 15734"/>
                      <a:gd name="connsiteY2" fmla="*/ 11672 h 80286"/>
                      <a:gd name="connsiteX3" fmla="*/ 10323 w 15734"/>
                      <a:gd name="connsiteY3" fmla="*/ 24068 h 80286"/>
                      <a:gd name="connsiteX4" fmla="*/ 13470 w 15734"/>
                      <a:gd name="connsiteY4" fmla="*/ 38562 h 80286"/>
                      <a:gd name="connsiteX5" fmla="*/ 15186 w 15734"/>
                      <a:gd name="connsiteY5" fmla="*/ 53151 h 80286"/>
                      <a:gd name="connsiteX6" fmla="*/ 15186 w 15734"/>
                      <a:gd name="connsiteY6" fmla="*/ 66214 h 80286"/>
                      <a:gd name="connsiteX7" fmla="*/ 8225 w 15734"/>
                      <a:gd name="connsiteY7" fmla="*/ 80040 h 80286"/>
                      <a:gd name="connsiteX8" fmla="*/ -261 w 15734"/>
                      <a:gd name="connsiteY8" fmla="*/ 22352 h 80286"/>
                      <a:gd name="connsiteX9" fmla="*/ 1265 w 15734"/>
                      <a:gd name="connsiteY9" fmla="*/ 5761 h 80286"/>
                      <a:gd name="connsiteX10" fmla="*/ 2409 w 15734"/>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34" h="80286">
                        <a:moveTo>
                          <a:pt x="2409" y="-247"/>
                        </a:moveTo>
                        <a:lnTo>
                          <a:pt x="3744" y="2995"/>
                        </a:lnTo>
                        <a:cubicBezTo>
                          <a:pt x="4507" y="4998"/>
                          <a:pt x="5556" y="7954"/>
                          <a:pt x="6700" y="11672"/>
                        </a:cubicBezTo>
                        <a:cubicBezTo>
                          <a:pt x="7844" y="15391"/>
                          <a:pt x="9179" y="19491"/>
                          <a:pt x="10323" y="24068"/>
                        </a:cubicBezTo>
                        <a:cubicBezTo>
                          <a:pt x="11467" y="28645"/>
                          <a:pt x="12516" y="33603"/>
                          <a:pt x="13470" y="38562"/>
                        </a:cubicBezTo>
                        <a:cubicBezTo>
                          <a:pt x="14423" y="43520"/>
                          <a:pt x="14900" y="48097"/>
                          <a:pt x="15186" y="53151"/>
                        </a:cubicBezTo>
                        <a:cubicBezTo>
                          <a:pt x="15567" y="57499"/>
                          <a:pt x="15567" y="61866"/>
                          <a:pt x="15186" y="66214"/>
                        </a:cubicBezTo>
                        <a:cubicBezTo>
                          <a:pt x="14519" y="73842"/>
                          <a:pt x="12135" y="79182"/>
                          <a:pt x="8225" y="80040"/>
                        </a:cubicBezTo>
                        <a:cubicBezTo>
                          <a:pt x="2533" y="61342"/>
                          <a:pt x="-328" y="41899"/>
                          <a:pt x="-261" y="22352"/>
                        </a:cubicBezTo>
                        <a:cubicBezTo>
                          <a:pt x="-99" y="16793"/>
                          <a:pt x="416" y="11253"/>
                          <a:pt x="1265" y="5761"/>
                        </a:cubicBezTo>
                        <a:cubicBezTo>
                          <a:pt x="1503" y="3729"/>
                          <a:pt x="1884" y="1727"/>
                          <a:pt x="240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198" name="任意多边形: 形状 3197">
                    <a:extLst>
                      <a:ext uri="{FF2B5EF4-FFF2-40B4-BE49-F238E27FC236}">
                        <a16:creationId xmlns:a16="http://schemas.microsoft.com/office/drawing/2014/main" id="{361DFAEA-900F-8272-3589-7F5BCAE02A11}"/>
                      </a:ext>
                    </a:extLst>
                  </p:cNvPr>
                  <p:cNvSpPr/>
                  <p:nvPr/>
                </p:nvSpPr>
                <p:spPr>
                  <a:xfrm>
                    <a:off x="1490539" y="2443739"/>
                    <a:ext cx="18608" cy="54963"/>
                  </a:xfrm>
                  <a:custGeom>
                    <a:avLst/>
                    <a:gdLst>
                      <a:gd name="connsiteX0" fmla="*/ -169 w 23857"/>
                      <a:gd name="connsiteY0" fmla="*/ -247 h 70465"/>
                      <a:gd name="connsiteX1" fmla="*/ 1547 w 23857"/>
                      <a:gd name="connsiteY1" fmla="*/ 2328 h 70465"/>
                      <a:gd name="connsiteX2" fmla="*/ 5743 w 23857"/>
                      <a:gd name="connsiteY2" fmla="*/ 9479 h 70465"/>
                      <a:gd name="connsiteX3" fmla="*/ 16708 w 23857"/>
                      <a:gd name="connsiteY3" fmla="*/ 31792 h 70465"/>
                      <a:gd name="connsiteX4" fmla="*/ 20999 w 23857"/>
                      <a:gd name="connsiteY4" fmla="*/ 44474 h 70465"/>
                      <a:gd name="connsiteX5" fmla="*/ 23288 w 23857"/>
                      <a:gd name="connsiteY5" fmla="*/ 56011 h 70465"/>
                      <a:gd name="connsiteX6" fmla="*/ 19760 w 23857"/>
                      <a:gd name="connsiteY6" fmla="*/ 70219 h 70465"/>
                      <a:gd name="connsiteX7" fmla="*/ 1452 w 23857"/>
                      <a:gd name="connsiteY7" fmla="*/ 20731 h 70465"/>
                      <a:gd name="connsiteX8" fmla="*/ -169 w 23857"/>
                      <a:gd name="connsiteY8" fmla="*/ 5474 h 70465"/>
                      <a:gd name="connsiteX9" fmla="*/ -169 w 23857"/>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57" h="70465">
                        <a:moveTo>
                          <a:pt x="-169" y="-247"/>
                        </a:moveTo>
                        <a:lnTo>
                          <a:pt x="1547" y="2328"/>
                        </a:lnTo>
                        <a:cubicBezTo>
                          <a:pt x="2596" y="4044"/>
                          <a:pt x="4122" y="6523"/>
                          <a:pt x="5743" y="9479"/>
                        </a:cubicBezTo>
                        <a:cubicBezTo>
                          <a:pt x="9967" y="16621"/>
                          <a:pt x="13628" y="24087"/>
                          <a:pt x="16708" y="31792"/>
                        </a:cubicBezTo>
                        <a:cubicBezTo>
                          <a:pt x="18329" y="35987"/>
                          <a:pt x="19760" y="40278"/>
                          <a:pt x="20999" y="44474"/>
                        </a:cubicBezTo>
                        <a:cubicBezTo>
                          <a:pt x="22115" y="48240"/>
                          <a:pt x="22887" y="52102"/>
                          <a:pt x="23288" y="56011"/>
                        </a:cubicBezTo>
                        <a:cubicBezTo>
                          <a:pt x="24146" y="63067"/>
                          <a:pt x="23288" y="68407"/>
                          <a:pt x="19760" y="70219"/>
                        </a:cubicBezTo>
                        <a:cubicBezTo>
                          <a:pt x="10978" y="54838"/>
                          <a:pt x="4789" y="38123"/>
                          <a:pt x="1452" y="20731"/>
                        </a:cubicBezTo>
                        <a:cubicBezTo>
                          <a:pt x="422" y="15706"/>
                          <a:pt x="-112" y="10604"/>
                          <a:pt x="-169" y="5474"/>
                        </a:cubicBezTo>
                        <a:cubicBezTo>
                          <a:pt x="-293" y="3567"/>
                          <a:pt x="-293" y="1660"/>
                          <a:pt x="-16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199" name="任意多边形: 形状 3198">
                    <a:extLst>
                      <a:ext uri="{FF2B5EF4-FFF2-40B4-BE49-F238E27FC236}">
                        <a16:creationId xmlns:a16="http://schemas.microsoft.com/office/drawing/2014/main" id="{441E1332-D69A-155E-900E-85AE91B1D479}"/>
                      </a:ext>
                    </a:extLst>
                  </p:cNvPr>
                  <p:cNvSpPr/>
                  <p:nvPr/>
                </p:nvSpPr>
                <p:spPr>
                  <a:xfrm>
                    <a:off x="1447474" y="2410716"/>
                    <a:ext cx="25353" cy="44848"/>
                  </a:xfrm>
                  <a:custGeom>
                    <a:avLst/>
                    <a:gdLst>
                      <a:gd name="connsiteX0" fmla="*/ -262 w 32504"/>
                      <a:gd name="connsiteY0" fmla="*/ -247 h 57497"/>
                      <a:gd name="connsiteX1" fmla="*/ 6699 w 32504"/>
                      <a:gd name="connsiteY1" fmla="*/ 7000 h 57497"/>
                      <a:gd name="connsiteX2" fmla="*/ 13278 w 32504"/>
                      <a:gd name="connsiteY2" fmla="*/ 14724 h 57497"/>
                      <a:gd name="connsiteX3" fmla="*/ 20334 w 32504"/>
                      <a:gd name="connsiteY3" fmla="*/ 24259 h 57497"/>
                      <a:gd name="connsiteX4" fmla="*/ 26532 w 32504"/>
                      <a:gd name="connsiteY4" fmla="*/ 34366 h 57497"/>
                      <a:gd name="connsiteX5" fmla="*/ 30728 w 32504"/>
                      <a:gd name="connsiteY5" fmla="*/ 43901 h 57497"/>
                      <a:gd name="connsiteX6" fmla="*/ 30251 w 32504"/>
                      <a:gd name="connsiteY6" fmla="*/ 57251 h 57497"/>
                      <a:gd name="connsiteX7" fmla="*/ 4792 w 32504"/>
                      <a:gd name="connsiteY7" fmla="*/ 17870 h 57497"/>
                      <a:gd name="connsiteX8" fmla="*/ -262 w 32504"/>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4" h="57497">
                        <a:moveTo>
                          <a:pt x="-262" y="-247"/>
                        </a:moveTo>
                        <a:cubicBezTo>
                          <a:pt x="-262" y="-247"/>
                          <a:pt x="2599" y="2614"/>
                          <a:pt x="6699" y="7000"/>
                        </a:cubicBezTo>
                        <a:cubicBezTo>
                          <a:pt x="9016" y="9460"/>
                          <a:pt x="11218" y="12044"/>
                          <a:pt x="13278" y="14724"/>
                        </a:cubicBezTo>
                        <a:cubicBezTo>
                          <a:pt x="15805" y="17765"/>
                          <a:pt x="18160" y="20950"/>
                          <a:pt x="20334" y="24259"/>
                        </a:cubicBezTo>
                        <a:cubicBezTo>
                          <a:pt x="22575" y="27520"/>
                          <a:pt x="24644" y="30895"/>
                          <a:pt x="26532" y="34366"/>
                        </a:cubicBezTo>
                        <a:cubicBezTo>
                          <a:pt x="28182" y="37427"/>
                          <a:pt x="29593" y="40612"/>
                          <a:pt x="30728" y="43901"/>
                        </a:cubicBezTo>
                        <a:cubicBezTo>
                          <a:pt x="32730" y="49909"/>
                          <a:pt x="32921" y="54867"/>
                          <a:pt x="30251" y="57251"/>
                        </a:cubicBezTo>
                        <a:cubicBezTo>
                          <a:pt x="19390" y="45818"/>
                          <a:pt x="10761" y="32469"/>
                          <a:pt x="4792" y="17870"/>
                        </a:cubicBezTo>
                        <a:cubicBezTo>
                          <a:pt x="2284" y="12092"/>
                          <a:pt x="577" y="5999"/>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00" name="任意多边形: 形状 3199">
                    <a:extLst>
                      <a:ext uri="{FF2B5EF4-FFF2-40B4-BE49-F238E27FC236}">
                        <a16:creationId xmlns:a16="http://schemas.microsoft.com/office/drawing/2014/main" id="{B039AED1-475A-8A10-56F8-8CC23BE03B55}"/>
                      </a:ext>
                    </a:extLst>
                  </p:cNvPr>
                  <p:cNvSpPr/>
                  <p:nvPr/>
                </p:nvSpPr>
                <p:spPr>
                  <a:xfrm>
                    <a:off x="1399204" y="2390040"/>
                    <a:ext cx="29962" cy="33765"/>
                  </a:xfrm>
                  <a:custGeom>
                    <a:avLst/>
                    <a:gdLst>
                      <a:gd name="connsiteX0" fmla="*/ -262 w 38413"/>
                      <a:gd name="connsiteY0" fmla="*/ -247 h 43289"/>
                      <a:gd name="connsiteX1" fmla="*/ 7176 w 38413"/>
                      <a:gd name="connsiteY1" fmla="*/ 4330 h 43289"/>
                      <a:gd name="connsiteX2" fmla="*/ 22241 w 38413"/>
                      <a:gd name="connsiteY2" fmla="*/ 16154 h 43289"/>
                      <a:gd name="connsiteX3" fmla="*/ 29583 w 38413"/>
                      <a:gd name="connsiteY3" fmla="*/ 23591 h 43289"/>
                      <a:gd name="connsiteX4" fmla="*/ 35114 w 38413"/>
                      <a:gd name="connsiteY4" fmla="*/ 31124 h 43289"/>
                      <a:gd name="connsiteX5" fmla="*/ 37212 w 38413"/>
                      <a:gd name="connsiteY5" fmla="*/ 43043 h 43289"/>
                      <a:gd name="connsiteX6" fmla="*/ 27200 w 38413"/>
                      <a:gd name="connsiteY6" fmla="*/ 35701 h 43289"/>
                      <a:gd name="connsiteX7" fmla="*/ 18904 w 38413"/>
                      <a:gd name="connsiteY7" fmla="*/ 28454 h 43289"/>
                      <a:gd name="connsiteX8" fmla="*/ 12420 w 38413"/>
                      <a:gd name="connsiteY8" fmla="*/ 21303 h 43289"/>
                      <a:gd name="connsiteX9" fmla="*/ 7462 w 38413"/>
                      <a:gd name="connsiteY9" fmla="*/ 14628 h 43289"/>
                      <a:gd name="connsiteX10" fmla="*/ 1455 w 38413"/>
                      <a:gd name="connsiteY10" fmla="*/ 4044 h 43289"/>
                      <a:gd name="connsiteX11" fmla="*/ -262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262" y="-247"/>
                        </a:moveTo>
                        <a:lnTo>
                          <a:pt x="7176" y="4330"/>
                        </a:lnTo>
                        <a:cubicBezTo>
                          <a:pt x="12449" y="7944"/>
                          <a:pt x="17483" y="11892"/>
                          <a:pt x="22241" y="16154"/>
                        </a:cubicBezTo>
                        <a:cubicBezTo>
                          <a:pt x="24816" y="18633"/>
                          <a:pt x="27295" y="21112"/>
                          <a:pt x="29583" y="23591"/>
                        </a:cubicBezTo>
                        <a:cubicBezTo>
                          <a:pt x="31615" y="25956"/>
                          <a:pt x="33464" y="28473"/>
                          <a:pt x="35114" y="31124"/>
                        </a:cubicBezTo>
                        <a:cubicBezTo>
                          <a:pt x="37974" y="35987"/>
                          <a:pt x="39119" y="40183"/>
                          <a:pt x="37212" y="43043"/>
                        </a:cubicBezTo>
                        <a:cubicBezTo>
                          <a:pt x="33674" y="40879"/>
                          <a:pt x="30327" y="38419"/>
                          <a:pt x="27200" y="35701"/>
                        </a:cubicBezTo>
                        <a:cubicBezTo>
                          <a:pt x="24291" y="33460"/>
                          <a:pt x="21517" y="31038"/>
                          <a:pt x="18904" y="28454"/>
                        </a:cubicBezTo>
                        <a:cubicBezTo>
                          <a:pt x="16520" y="25975"/>
                          <a:pt x="14327" y="23591"/>
                          <a:pt x="12420" y="21303"/>
                        </a:cubicBezTo>
                        <a:cubicBezTo>
                          <a:pt x="10618" y="19196"/>
                          <a:pt x="8959" y="16964"/>
                          <a:pt x="7462" y="14628"/>
                        </a:cubicBezTo>
                        <a:cubicBezTo>
                          <a:pt x="5231" y="11234"/>
                          <a:pt x="3219" y="7696"/>
                          <a:pt x="1455" y="4044"/>
                        </a:cubicBezTo>
                        <a:cubicBezTo>
                          <a:pt x="787" y="2652"/>
                          <a:pt x="215" y="1222"/>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01" name="任意多边形: 形状 3200">
                    <a:extLst>
                      <a:ext uri="{FF2B5EF4-FFF2-40B4-BE49-F238E27FC236}">
                        <a16:creationId xmlns:a16="http://schemas.microsoft.com/office/drawing/2014/main" id="{9629ADDD-BF30-52FA-7DDE-351374F9447F}"/>
                      </a:ext>
                    </a:extLst>
                  </p:cNvPr>
                  <p:cNvSpPr/>
                  <p:nvPr/>
                </p:nvSpPr>
                <p:spPr>
                  <a:xfrm>
                    <a:off x="1386449" y="2801258"/>
                    <a:ext cx="45427" cy="66193"/>
                  </a:xfrm>
                  <a:custGeom>
                    <a:avLst/>
                    <a:gdLst>
                      <a:gd name="connsiteX0" fmla="*/ 57855 w 58240"/>
                      <a:gd name="connsiteY0" fmla="*/ -247 h 84863"/>
                      <a:gd name="connsiteX1" fmla="*/ 49369 w 58240"/>
                      <a:gd name="connsiteY1" fmla="*/ 10814 h 84863"/>
                      <a:gd name="connsiteX2" fmla="*/ 39834 w 58240"/>
                      <a:gd name="connsiteY2" fmla="*/ 22161 h 84863"/>
                      <a:gd name="connsiteX3" fmla="*/ 34494 w 58240"/>
                      <a:gd name="connsiteY3" fmla="*/ 28645 h 84863"/>
                      <a:gd name="connsiteX4" fmla="*/ 28773 w 58240"/>
                      <a:gd name="connsiteY4" fmla="*/ 35224 h 84863"/>
                      <a:gd name="connsiteX5" fmla="*/ 23052 w 58240"/>
                      <a:gd name="connsiteY5" fmla="*/ 41994 h 84863"/>
                      <a:gd name="connsiteX6" fmla="*/ 17331 w 58240"/>
                      <a:gd name="connsiteY6" fmla="*/ 48860 h 84863"/>
                      <a:gd name="connsiteX7" fmla="*/ 7223 w 58240"/>
                      <a:gd name="connsiteY7" fmla="*/ 61828 h 84863"/>
                      <a:gd name="connsiteX8" fmla="*/ 739 w 58240"/>
                      <a:gd name="connsiteY8" fmla="*/ 73937 h 84863"/>
                      <a:gd name="connsiteX9" fmla="*/ 739 w 58240"/>
                      <a:gd name="connsiteY9" fmla="*/ 84617 h 84863"/>
                      <a:gd name="connsiteX10" fmla="*/ 36878 w 58240"/>
                      <a:gd name="connsiteY10" fmla="*/ 59539 h 84863"/>
                      <a:gd name="connsiteX11" fmla="*/ 47271 w 58240"/>
                      <a:gd name="connsiteY11" fmla="*/ 44664 h 84863"/>
                      <a:gd name="connsiteX12" fmla="*/ 50895 w 58240"/>
                      <a:gd name="connsiteY12" fmla="*/ 37513 h 84863"/>
                      <a:gd name="connsiteX13" fmla="*/ 53469 w 58240"/>
                      <a:gd name="connsiteY13" fmla="*/ 30457 h 84863"/>
                      <a:gd name="connsiteX14" fmla="*/ 57760 w 58240"/>
                      <a:gd name="connsiteY14" fmla="*/ 8335 h 84863"/>
                      <a:gd name="connsiteX15" fmla="*/ 57855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57855" y="-247"/>
                        </a:moveTo>
                        <a:lnTo>
                          <a:pt x="49369" y="10814"/>
                        </a:lnTo>
                        <a:cubicBezTo>
                          <a:pt x="46699" y="13961"/>
                          <a:pt x="43743" y="18156"/>
                          <a:pt x="39834" y="22161"/>
                        </a:cubicBezTo>
                        <a:lnTo>
                          <a:pt x="34494" y="28645"/>
                        </a:lnTo>
                        <a:cubicBezTo>
                          <a:pt x="32587" y="30743"/>
                          <a:pt x="30680" y="32936"/>
                          <a:pt x="28773" y="35224"/>
                        </a:cubicBezTo>
                        <a:cubicBezTo>
                          <a:pt x="26961" y="37608"/>
                          <a:pt x="24959" y="39801"/>
                          <a:pt x="23052" y="41994"/>
                        </a:cubicBezTo>
                        <a:cubicBezTo>
                          <a:pt x="21145" y="44188"/>
                          <a:pt x="19238" y="46571"/>
                          <a:pt x="17331" y="48860"/>
                        </a:cubicBezTo>
                        <a:cubicBezTo>
                          <a:pt x="13745" y="53008"/>
                          <a:pt x="10370" y="57337"/>
                          <a:pt x="7223" y="61828"/>
                        </a:cubicBezTo>
                        <a:cubicBezTo>
                          <a:pt x="4487" y="65527"/>
                          <a:pt x="2303" y="69608"/>
                          <a:pt x="739" y="73937"/>
                        </a:cubicBezTo>
                        <a:cubicBezTo>
                          <a:pt x="-596" y="77370"/>
                          <a:pt x="-596" y="81184"/>
                          <a:pt x="739" y="84617"/>
                        </a:cubicBezTo>
                        <a:cubicBezTo>
                          <a:pt x="14642" y="79315"/>
                          <a:pt x="27047" y="70705"/>
                          <a:pt x="36878" y="59539"/>
                        </a:cubicBezTo>
                        <a:cubicBezTo>
                          <a:pt x="40864" y="54972"/>
                          <a:pt x="44354" y="49985"/>
                          <a:pt x="47271" y="44664"/>
                        </a:cubicBezTo>
                        <a:cubicBezTo>
                          <a:pt x="48606" y="42185"/>
                          <a:pt x="49846" y="39801"/>
                          <a:pt x="50895" y="37513"/>
                        </a:cubicBezTo>
                        <a:cubicBezTo>
                          <a:pt x="51944" y="35224"/>
                          <a:pt x="52707" y="32745"/>
                          <a:pt x="53469" y="30457"/>
                        </a:cubicBezTo>
                        <a:cubicBezTo>
                          <a:pt x="55910" y="23315"/>
                          <a:pt x="57360" y="15868"/>
                          <a:pt x="57760" y="8335"/>
                        </a:cubicBezTo>
                        <a:cubicBezTo>
                          <a:pt x="58017" y="5484"/>
                          <a:pt x="58046" y="2614"/>
                          <a:pt x="57855"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02" name="任意多边形: 形状 3201">
                    <a:extLst>
                      <a:ext uri="{FF2B5EF4-FFF2-40B4-BE49-F238E27FC236}">
                        <a16:creationId xmlns:a16="http://schemas.microsoft.com/office/drawing/2014/main" id="{F28E880B-3206-28C2-E879-92A995735D0D}"/>
                      </a:ext>
                    </a:extLst>
                  </p:cNvPr>
                  <p:cNvSpPr/>
                  <p:nvPr/>
                </p:nvSpPr>
                <p:spPr>
                  <a:xfrm>
                    <a:off x="1431438" y="2773665"/>
                    <a:ext cx="31952" cy="73035"/>
                  </a:xfrm>
                  <a:custGeom>
                    <a:avLst/>
                    <a:gdLst>
                      <a:gd name="connsiteX0" fmla="*/ 38414 w 40964"/>
                      <a:gd name="connsiteY0" fmla="*/ -247 h 93635"/>
                      <a:gd name="connsiteX1" fmla="*/ 36793 w 40964"/>
                      <a:gd name="connsiteY1" fmla="*/ 3186 h 93635"/>
                      <a:gd name="connsiteX2" fmla="*/ 32502 w 40964"/>
                      <a:gd name="connsiteY2" fmla="*/ 12721 h 93635"/>
                      <a:gd name="connsiteX3" fmla="*/ 26114 w 40964"/>
                      <a:gd name="connsiteY3" fmla="*/ 25594 h 93635"/>
                      <a:gd name="connsiteX4" fmla="*/ 18390 w 40964"/>
                      <a:gd name="connsiteY4" fmla="*/ 40659 h 93635"/>
                      <a:gd name="connsiteX5" fmla="*/ 14290 w 40964"/>
                      <a:gd name="connsiteY5" fmla="*/ 48383 h 93635"/>
                      <a:gd name="connsiteX6" fmla="*/ 10285 w 40964"/>
                      <a:gd name="connsiteY6" fmla="*/ 56202 h 93635"/>
                      <a:gd name="connsiteX7" fmla="*/ 3515 w 40964"/>
                      <a:gd name="connsiteY7" fmla="*/ 70886 h 93635"/>
                      <a:gd name="connsiteX8" fmla="*/ -108 w 40964"/>
                      <a:gd name="connsiteY8" fmla="*/ 83854 h 93635"/>
                      <a:gd name="connsiteX9" fmla="*/ 1894 w 40964"/>
                      <a:gd name="connsiteY9" fmla="*/ 93389 h 93635"/>
                      <a:gd name="connsiteX10" fmla="*/ 30500 w 40964"/>
                      <a:gd name="connsiteY10" fmla="*/ 60683 h 93635"/>
                      <a:gd name="connsiteX11" fmla="*/ 40035 w 40964"/>
                      <a:gd name="connsiteY11" fmla="*/ 29599 h 93635"/>
                      <a:gd name="connsiteX12" fmla="*/ 40702 w 40964"/>
                      <a:gd name="connsiteY12" fmla="*/ 17298 h 93635"/>
                      <a:gd name="connsiteX13" fmla="*/ 39844 w 40964"/>
                      <a:gd name="connsiteY13" fmla="*/ 7763 h 93635"/>
                      <a:gd name="connsiteX14" fmla="*/ 38414 w 40964"/>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4" h="93635">
                        <a:moveTo>
                          <a:pt x="38414" y="-247"/>
                        </a:moveTo>
                        <a:lnTo>
                          <a:pt x="36793" y="3186"/>
                        </a:lnTo>
                        <a:cubicBezTo>
                          <a:pt x="35744" y="5379"/>
                          <a:pt x="34409" y="8526"/>
                          <a:pt x="32502" y="12721"/>
                        </a:cubicBezTo>
                        <a:cubicBezTo>
                          <a:pt x="30595" y="16917"/>
                          <a:pt x="28593" y="20922"/>
                          <a:pt x="26114" y="25594"/>
                        </a:cubicBezTo>
                        <a:cubicBezTo>
                          <a:pt x="23635" y="30266"/>
                          <a:pt x="21060" y="35129"/>
                          <a:pt x="18390" y="40659"/>
                        </a:cubicBezTo>
                        <a:cubicBezTo>
                          <a:pt x="17055" y="43329"/>
                          <a:pt x="15625" y="45713"/>
                          <a:pt x="14290" y="48383"/>
                        </a:cubicBezTo>
                        <a:lnTo>
                          <a:pt x="10285" y="56202"/>
                        </a:lnTo>
                        <a:cubicBezTo>
                          <a:pt x="7711" y="61160"/>
                          <a:pt x="5422" y="66405"/>
                          <a:pt x="3515" y="70886"/>
                        </a:cubicBezTo>
                        <a:cubicBezTo>
                          <a:pt x="1703" y="75015"/>
                          <a:pt x="483" y="79382"/>
                          <a:pt x="-108" y="83854"/>
                        </a:cubicBezTo>
                        <a:cubicBezTo>
                          <a:pt x="-604" y="87172"/>
                          <a:pt x="111" y="90548"/>
                          <a:pt x="1894" y="93389"/>
                        </a:cubicBezTo>
                        <a:cubicBezTo>
                          <a:pt x="13746" y="84750"/>
                          <a:pt x="23520" y="73584"/>
                          <a:pt x="30500" y="60683"/>
                        </a:cubicBezTo>
                        <a:cubicBezTo>
                          <a:pt x="35506" y="50976"/>
                          <a:pt x="38729" y="40450"/>
                          <a:pt x="40035" y="29599"/>
                        </a:cubicBezTo>
                        <a:cubicBezTo>
                          <a:pt x="40474" y="25508"/>
                          <a:pt x="40693" y="21408"/>
                          <a:pt x="40702" y="17298"/>
                        </a:cubicBezTo>
                        <a:cubicBezTo>
                          <a:pt x="40617" y="14104"/>
                          <a:pt x="40331" y="10919"/>
                          <a:pt x="39844" y="7763"/>
                        </a:cubicBezTo>
                        <a:cubicBezTo>
                          <a:pt x="39539" y="5064"/>
                          <a:pt x="39062" y="2385"/>
                          <a:pt x="3841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03" name="任意多边形: 形状 3202">
                    <a:extLst>
                      <a:ext uri="{FF2B5EF4-FFF2-40B4-BE49-F238E27FC236}">
                        <a16:creationId xmlns:a16="http://schemas.microsoft.com/office/drawing/2014/main" id="{49832FBF-7858-AE39-9709-895441D53394}"/>
                      </a:ext>
                    </a:extLst>
                  </p:cNvPr>
                  <p:cNvSpPr/>
                  <p:nvPr/>
                </p:nvSpPr>
                <p:spPr>
                  <a:xfrm>
                    <a:off x="1470027" y="2739081"/>
                    <a:ext cx="21225" cy="74747"/>
                  </a:xfrm>
                  <a:custGeom>
                    <a:avLst/>
                    <a:gdLst>
                      <a:gd name="connsiteX0" fmla="*/ 19644 w 27212"/>
                      <a:gd name="connsiteY0" fmla="*/ -247 h 95829"/>
                      <a:gd name="connsiteX1" fmla="*/ 18786 w 27212"/>
                      <a:gd name="connsiteY1" fmla="*/ 3376 h 95829"/>
                      <a:gd name="connsiteX2" fmla="*/ 16497 w 27212"/>
                      <a:gd name="connsiteY2" fmla="*/ 12912 h 95829"/>
                      <a:gd name="connsiteX3" fmla="*/ 14876 w 27212"/>
                      <a:gd name="connsiteY3" fmla="*/ 19300 h 95829"/>
                      <a:gd name="connsiteX4" fmla="*/ 12969 w 27212"/>
                      <a:gd name="connsiteY4" fmla="*/ 26452 h 95829"/>
                      <a:gd name="connsiteX5" fmla="*/ 8678 w 27212"/>
                      <a:gd name="connsiteY5" fmla="*/ 42376 h 95829"/>
                      <a:gd name="connsiteX6" fmla="*/ 4197 w 27212"/>
                      <a:gd name="connsiteY6" fmla="*/ 58776 h 95829"/>
                      <a:gd name="connsiteX7" fmla="*/ 669 w 27212"/>
                      <a:gd name="connsiteY7" fmla="*/ 74128 h 95829"/>
                      <a:gd name="connsiteX8" fmla="*/ 3720 w 27212"/>
                      <a:gd name="connsiteY8" fmla="*/ 95582 h 95829"/>
                      <a:gd name="connsiteX9" fmla="*/ 23553 w 27212"/>
                      <a:gd name="connsiteY9" fmla="*/ 58109 h 95829"/>
                      <a:gd name="connsiteX10" fmla="*/ 26700 w 27212"/>
                      <a:gd name="connsiteY10" fmla="*/ 41231 h 95829"/>
                      <a:gd name="connsiteX11" fmla="*/ 26700 w 27212"/>
                      <a:gd name="connsiteY11" fmla="*/ 26833 h 95829"/>
                      <a:gd name="connsiteX12" fmla="*/ 22600 w 27212"/>
                      <a:gd name="connsiteY12" fmla="*/ 6809 h 95829"/>
                      <a:gd name="connsiteX13" fmla="*/ 19644 w 27212"/>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12" h="95829">
                        <a:moveTo>
                          <a:pt x="19644" y="-247"/>
                        </a:moveTo>
                        <a:cubicBezTo>
                          <a:pt x="19644" y="-247"/>
                          <a:pt x="19644" y="1088"/>
                          <a:pt x="18786" y="3376"/>
                        </a:cubicBezTo>
                        <a:cubicBezTo>
                          <a:pt x="17928" y="5665"/>
                          <a:pt x="17451" y="8907"/>
                          <a:pt x="16497" y="12912"/>
                        </a:cubicBezTo>
                        <a:cubicBezTo>
                          <a:pt x="15925" y="14914"/>
                          <a:pt x="15544" y="17107"/>
                          <a:pt x="14876" y="19300"/>
                        </a:cubicBezTo>
                        <a:cubicBezTo>
                          <a:pt x="14209" y="21494"/>
                          <a:pt x="13637" y="23973"/>
                          <a:pt x="12969" y="26452"/>
                        </a:cubicBezTo>
                        <a:cubicBezTo>
                          <a:pt x="11729" y="31601"/>
                          <a:pt x="10013" y="36750"/>
                          <a:pt x="8678" y="42376"/>
                        </a:cubicBezTo>
                        <a:cubicBezTo>
                          <a:pt x="7343" y="48002"/>
                          <a:pt x="5532" y="53341"/>
                          <a:pt x="4197" y="58776"/>
                        </a:cubicBezTo>
                        <a:cubicBezTo>
                          <a:pt x="2862" y="64211"/>
                          <a:pt x="1622" y="69456"/>
                          <a:pt x="669" y="74128"/>
                        </a:cubicBezTo>
                        <a:cubicBezTo>
                          <a:pt x="-952" y="83663"/>
                          <a:pt x="-762" y="91673"/>
                          <a:pt x="3720" y="95582"/>
                        </a:cubicBezTo>
                        <a:cubicBezTo>
                          <a:pt x="12778" y="84550"/>
                          <a:pt x="19530" y="71802"/>
                          <a:pt x="23553" y="58109"/>
                        </a:cubicBezTo>
                        <a:cubicBezTo>
                          <a:pt x="25031" y="52569"/>
                          <a:pt x="26080" y="46934"/>
                          <a:pt x="26700" y="41231"/>
                        </a:cubicBezTo>
                        <a:cubicBezTo>
                          <a:pt x="27034" y="36435"/>
                          <a:pt x="27034" y="31629"/>
                          <a:pt x="26700" y="26833"/>
                        </a:cubicBezTo>
                        <a:cubicBezTo>
                          <a:pt x="26214" y="20006"/>
                          <a:pt x="24840" y="13274"/>
                          <a:pt x="22600" y="6809"/>
                        </a:cubicBezTo>
                        <a:cubicBezTo>
                          <a:pt x="21780" y="4397"/>
                          <a:pt x="20788" y="2032"/>
                          <a:pt x="1964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04" name="任意多边形: 形状 3203">
                    <a:extLst>
                      <a:ext uri="{FF2B5EF4-FFF2-40B4-BE49-F238E27FC236}">
                        <a16:creationId xmlns:a16="http://schemas.microsoft.com/office/drawing/2014/main" id="{879035B6-242B-ACEC-0A54-1814EF41C1C9}"/>
                      </a:ext>
                    </a:extLst>
                  </p:cNvPr>
                  <p:cNvSpPr/>
                  <p:nvPr/>
                </p:nvSpPr>
                <p:spPr>
                  <a:xfrm>
                    <a:off x="1500038" y="2698844"/>
                    <a:ext cx="14304" cy="72218"/>
                  </a:xfrm>
                  <a:custGeom>
                    <a:avLst/>
                    <a:gdLst>
                      <a:gd name="connsiteX0" fmla="*/ 2622 w 18338"/>
                      <a:gd name="connsiteY0" fmla="*/ -247 h 92587"/>
                      <a:gd name="connsiteX1" fmla="*/ 2622 w 18338"/>
                      <a:gd name="connsiteY1" fmla="*/ 707 h 92587"/>
                      <a:gd name="connsiteX2" fmla="*/ 2622 w 18338"/>
                      <a:gd name="connsiteY2" fmla="*/ 3281 h 92587"/>
                      <a:gd name="connsiteX3" fmla="*/ 2622 w 18338"/>
                      <a:gd name="connsiteY3" fmla="*/ 12817 h 92587"/>
                      <a:gd name="connsiteX4" fmla="*/ 1955 w 18338"/>
                      <a:gd name="connsiteY4" fmla="*/ 26261 h 92587"/>
                      <a:gd name="connsiteX5" fmla="*/ 906 w 18338"/>
                      <a:gd name="connsiteY5" fmla="*/ 41994 h 92587"/>
                      <a:gd name="connsiteX6" fmla="*/ -47 w 18338"/>
                      <a:gd name="connsiteY6" fmla="*/ 58204 h 92587"/>
                      <a:gd name="connsiteX7" fmla="*/ -47 w 18338"/>
                      <a:gd name="connsiteY7" fmla="*/ 73270 h 92587"/>
                      <a:gd name="connsiteX8" fmla="*/ 6818 w 18338"/>
                      <a:gd name="connsiteY8" fmla="*/ 92340 h 92587"/>
                      <a:gd name="connsiteX9" fmla="*/ 17783 w 18338"/>
                      <a:gd name="connsiteY9" fmla="*/ 52864 h 92587"/>
                      <a:gd name="connsiteX10" fmla="*/ 17783 w 18338"/>
                      <a:gd name="connsiteY10" fmla="*/ 36559 h 92587"/>
                      <a:gd name="connsiteX11" fmla="*/ 15114 w 18338"/>
                      <a:gd name="connsiteY11" fmla="*/ 23305 h 92587"/>
                      <a:gd name="connsiteX12" fmla="*/ 7676 w 18338"/>
                      <a:gd name="connsiteY12" fmla="*/ 5856 h 92587"/>
                      <a:gd name="connsiteX13" fmla="*/ 4816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2622" y="-247"/>
                        </a:moveTo>
                        <a:lnTo>
                          <a:pt x="2622" y="707"/>
                        </a:lnTo>
                        <a:cubicBezTo>
                          <a:pt x="2622" y="1279"/>
                          <a:pt x="2622" y="2137"/>
                          <a:pt x="2622" y="3281"/>
                        </a:cubicBezTo>
                        <a:cubicBezTo>
                          <a:pt x="2622" y="4425"/>
                          <a:pt x="2622" y="8716"/>
                          <a:pt x="2622" y="12817"/>
                        </a:cubicBezTo>
                        <a:cubicBezTo>
                          <a:pt x="2622" y="16917"/>
                          <a:pt x="2050" y="21208"/>
                          <a:pt x="1955" y="26261"/>
                        </a:cubicBezTo>
                        <a:cubicBezTo>
                          <a:pt x="1859" y="31315"/>
                          <a:pt x="1097" y="36464"/>
                          <a:pt x="906" y="41994"/>
                        </a:cubicBezTo>
                        <a:cubicBezTo>
                          <a:pt x="715" y="47525"/>
                          <a:pt x="239" y="52864"/>
                          <a:pt x="-47" y="58204"/>
                        </a:cubicBezTo>
                        <a:cubicBezTo>
                          <a:pt x="-333" y="63220"/>
                          <a:pt x="-333" y="68254"/>
                          <a:pt x="-47" y="73270"/>
                        </a:cubicBezTo>
                        <a:cubicBezTo>
                          <a:pt x="-47" y="82805"/>
                          <a:pt x="2050" y="89671"/>
                          <a:pt x="6818" y="92340"/>
                        </a:cubicBezTo>
                        <a:cubicBezTo>
                          <a:pt x="12968" y="80002"/>
                          <a:pt x="16687" y="66605"/>
                          <a:pt x="17783" y="52864"/>
                        </a:cubicBezTo>
                        <a:cubicBezTo>
                          <a:pt x="18174" y="47439"/>
                          <a:pt x="18174" y="41985"/>
                          <a:pt x="17783" y="36559"/>
                        </a:cubicBezTo>
                        <a:cubicBezTo>
                          <a:pt x="17183" y="32087"/>
                          <a:pt x="16286" y="27663"/>
                          <a:pt x="15114" y="23305"/>
                        </a:cubicBezTo>
                        <a:cubicBezTo>
                          <a:pt x="13378" y="17193"/>
                          <a:pt x="10880" y="11339"/>
                          <a:pt x="7676" y="5856"/>
                        </a:cubicBezTo>
                        <a:cubicBezTo>
                          <a:pt x="6799" y="4406"/>
                          <a:pt x="5836" y="3014"/>
                          <a:pt x="4816"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05" name="任意多边形: 形状 3204">
                    <a:extLst>
                      <a:ext uri="{FF2B5EF4-FFF2-40B4-BE49-F238E27FC236}">
                        <a16:creationId xmlns:a16="http://schemas.microsoft.com/office/drawing/2014/main" id="{B3149FC7-1A6B-EF7F-CB3E-BE3B35D88E3A}"/>
                      </a:ext>
                    </a:extLst>
                  </p:cNvPr>
                  <p:cNvSpPr/>
                  <p:nvPr/>
                </p:nvSpPr>
                <p:spPr>
                  <a:xfrm>
                    <a:off x="1510768" y="2654741"/>
                    <a:ext cx="18708" cy="65004"/>
                  </a:xfrm>
                  <a:custGeom>
                    <a:avLst/>
                    <a:gdLst>
                      <a:gd name="connsiteX0" fmla="*/ -262 w 23985"/>
                      <a:gd name="connsiteY0" fmla="*/ -247 h 83338"/>
                      <a:gd name="connsiteX1" fmla="*/ 1645 w 23985"/>
                      <a:gd name="connsiteY1" fmla="*/ 11863 h 83338"/>
                      <a:gd name="connsiteX2" fmla="*/ 3552 w 23985"/>
                      <a:gd name="connsiteY2" fmla="*/ 24450 h 83338"/>
                      <a:gd name="connsiteX3" fmla="*/ 5555 w 23985"/>
                      <a:gd name="connsiteY3" fmla="*/ 39134 h 83338"/>
                      <a:gd name="connsiteX4" fmla="*/ 10608 w 23985"/>
                      <a:gd name="connsiteY4" fmla="*/ 67740 h 83338"/>
                      <a:gd name="connsiteX5" fmla="*/ 20620 w 23985"/>
                      <a:gd name="connsiteY5" fmla="*/ 83092 h 83338"/>
                      <a:gd name="connsiteX6" fmla="*/ 22623 w 23985"/>
                      <a:gd name="connsiteY6" fmla="*/ 72317 h 83338"/>
                      <a:gd name="connsiteX7" fmla="*/ 23576 w 23985"/>
                      <a:gd name="connsiteY7" fmla="*/ 62209 h 83338"/>
                      <a:gd name="connsiteX8" fmla="*/ 22813 w 23985"/>
                      <a:gd name="connsiteY8" fmla="*/ 44188 h 83338"/>
                      <a:gd name="connsiteX9" fmla="*/ 14613 w 23985"/>
                      <a:gd name="connsiteY9" fmla="*/ 17870 h 83338"/>
                      <a:gd name="connsiteX10" fmla="*/ 9369 w 23985"/>
                      <a:gd name="connsiteY10" fmla="*/ 9384 h 83338"/>
                      <a:gd name="connsiteX11" fmla="*/ 4506 w 23985"/>
                      <a:gd name="connsiteY11" fmla="*/ 3663 h 83338"/>
                      <a:gd name="connsiteX12" fmla="*/ -262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62" y="-247"/>
                        </a:moveTo>
                        <a:lnTo>
                          <a:pt x="1645" y="11863"/>
                        </a:lnTo>
                        <a:cubicBezTo>
                          <a:pt x="2217" y="15487"/>
                          <a:pt x="2885" y="19682"/>
                          <a:pt x="3552" y="24450"/>
                        </a:cubicBezTo>
                        <a:cubicBezTo>
                          <a:pt x="4220" y="29217"/>
                          <a:pt x="4887" y="33985"/>
                          <a:pt x="5555" y="39134"/>
                        </a:cubicBezTo>
                        <a:cubicBezTo>
                          <a:pt x="6718" y="48755"/>
                          <a:pt x="8406" y="58300"/>
                          <a:pt x="10608" y="67740"/>
                        </a:cubicBezTo>
                        <a:cubicBezTo>
                          <a:pt x="12611" y="76035"/>
                          <a:pt x="15758" y="82233"/>
                          <a:pt x="20620" y="83092"/>
                        </a:cubicBezTo>
                        <a:cubicBezTo>
                          <a:pt x="21383" y="79373"/>
                          <a:pt x="22146" y="75845"/>
                          <a:pt x="22623" y="72317"/>
                        </a:cubicBezTo>
                        <a:cubicBezTo>
                          <a:pt x="23119" y="68970"/>
                          <a:pt x="23443" y="65594"/>
                          <a:pt x="23576" y="62209"/>
                        </a:cubicBezTo>
                        <a:cubicBezTo>
                          <a:pt x="23920" y="56192"/>
                          <a:pt x="23662" y="50157"/>
                          <a:pt x="22813" y="44188"/>
                        </a:cubicBezTo>
                        <a:cubicBezTo>
                          <a:pt x="21650" y="34996"/>
                          <a:pt x="18875" y="26090"/>
                          <a:pt x="14613" y="17870"/>
                        </a:cubicBezTo>
                        <a:cubicBezTo>
                          <a:pt x="13068" y="14924"/>
                          <a:pt x="11314" y="12082"/>
                          <a:pt x="9369" y="9384"/>
                        </a:cubicBezTo>
                        <a:cubicBezTo>
                          <a:pt x="7872" y="7372"/>
                          <a:pt x="6251" y="5465"/>
                          <a:pt x="4506" y="3663"/>
                        </a:cubicBezTo>
                        <a:cubicBezTo>
                          <a:pt x="3028" y="2233"/>
                          <a:pt x="1435" y="92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06" name="任意多边形: 形状 3205">
                    <a:extLst>
                      <a:ext uri="{FF2B5EF4-FFF2-40B4-BE49-F238E27FC236}">
                        <a16:creationId xmlns:a16="http://schemas.microsoft.com/office/drawing/2014/main" id="{224D9A1B-5DDD-F363-1213-C29FCA4E0140}"/>
                      </a:ext>
                    </a:extLst>
                  </p:cNvPr>
                  <p:cNvSpPr/>
                  <p:nvPr/>
                </p:nvSpPr>
                <p:spPr>
                  <a:xfrm>
                    <a:off x="1510470" y="2609148"/>
                    <a:ext cx="27228" cy="55658"/>
                  </a:xfrm>
                  <a:custGeom>
                    <a:avLst/>
                    <a:gdLst>
                      <a:gd name="connsiteX0" fmla="*/ -262 w 34908"/>
                      <a:gd name="connsiteY0" fmla="*/ -247 h 71356"/>
                      <a:gd name="connsiteX1" fmla="*/ 882 w 34908"/>
                      <a:gd name="connsiteY1" fmla="*/ 2614 h 71356"/>
                      <a:gd name="connsiteX2" fmla="*/ 3648 w 34908"/>
                      <a:gd name="connsiteY2" fmla="*/ 10337 h 71356"/>
                      <a:gd name="connsiteX3" fmla="*/ 7652 w 34908"/>
                      <a:gd name="connsiteY3" fmla="*/ 21398 h 71356"/>
                      <a:gd name="connsiteX4" fmla="*/ 10036 w 34908"/>
                      <a:gd name="connsiteY4" fmla="*/ 27787 h 71356"/>
                      <a:gd name="connsiteX5" fmla="*/ 12324 w 34908"/>
                      <a:gd name="connsiteY5" fmla="*/ 34461 h 71356"/>
                      <a:gd name="connsiteX6" fmla="*/ 17283 w 34908"/>
                      <a:gd name="connsiteY6" fmla="*/ 47811 h 71356"/>
                      <a:gd name="connsiteX7" fmla="*/ 22432 w 34908"/>
                      <a:gd name="connsiteY7" fmla="*/ 59730 h 71356"/>
                      <a:gd name="connsiteX8" fmla="*/ 34637 w 34908"/>
                      <a:gd name="connsiteY8" fmla="*/ 71077 h 71356"/>
                      <a:gd name="connsiteX9" fmla="*/ 33207 w 34908"/>
                      <a:gd name="connsiteY9" fmla="*/ 51339 h 71356"/>
                      <a:gd name="connsiteX10" fmla="*/ 31490 w 34908"/>
                      <a:gd name="connsiteY10" fmla="*/ 42757 h 71356"/>
                      <a:gd name="connsiteX11" fmla="*/ 29106 w 34908"/>
                      <a:gd name="connsiteY11" fmla="*/ 35034 h 71356"/>
                      <a:gd name="connsiteX12" fmla="*/ 16711 w 34908"/>
                      <a:gd name="connsiteY12" fmla="*/ 13007 h 71356"/>
                      <a:gd name="connsiteX13" fmla="*/ 4887 w 34908"/>
                      <a:gd name="connsiteY13" fmla="*/ 2518 h 71356"/>
                      <a:gd name="connsiteX14" fmla="*/ 1168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262" y="-247"/>
                        </a:moveTo>
                        <a:cubicBezTo>
                          <a:pt x="-262" y="-247"/>
                          <a:pt x="215" y="802"/>
                          <a:pt x="882" y="2614"/>
                        </a:cubicBezTo>
                        <a:lnTo>
                          <a:pt x="3648" y="10337"/>
                        </a:lnTo>
                        <a:cubicBezTo>
                          <a:pt x="4982" y="13579"/>
                          <a:pt x="6222" y="17298"/>
                          <a:pt x="7652" y="21398"/>
                        </a:cubicBezTo>
                        <a:cubicBezTo>
                          <a:pt x="8415" y="23496"/>
                          <a:pt x="9273" y="25594"/>
                          <a:pt x="10036" y="27787"/>
                        </a:cubicBezTo>
                        <a:lnTo>
                          <a:pt x="12324" y="34461"/>
                        </a:lnTo>
                        <a:cubicBezTo>
                          <a:pt x="13946" y="38848"/>
                          <a:pt x="15567" y="43329"/>
                          <a:pt x="17283" y="47811"/>
                        </a:cubicBezTo>
                        <a:cubicBezTo>
                          <a:pt x="18999" y="52292"/>
                          <a:pt x="20811" y="56202"/>
                          <a:pt x="22432" y="59730"/>
                        </a:cubicBezTo>
                        <a:cubicBezTo>
                          <a:pt x="25960" y="66786"/>
                          <a:pt x="30060" y="71554"/>
                          <a:pt x="34637" y="71077"/>
                        </a:cubicBezTo>
                        <a:cubicBezTo>
                          <a:pt x="34723" y="64469"/>
                          <a:pt x="34246" y="57861"/>
                          <a:pt x="33207" y="51339"/>
                        </a:cubicBezTo>
                        <a:cubicBezTo>
                          <a:pt x="32758" y="48288"/>
                          <a:pt x="32186" y="45427"/>
                          <a:pt x="31490" y="42757"/>
                        </a:cubicBezTo>
                        <a:cubicBezTo>
                          <a:pt x="30823" y="39992"/>
                          <a:pt x="29869" y="37417"/>
                          <a:pt x="29106" y="35034"/>
                        </a:cubicBezTo>
                        <a:cubicBezTo>
                          <a:pt x="26284" y="27024"/>
                          <a:pt x="22089" y="19577"/>
                          <a:pt x="16711" y="13007"/>
                        </a:cubicBezTo>
                        <a:cubicBezTo>
                          <a:pt x="13288" y="8964"/>
                          <a:pt x="9311" y="5436"/>
                          <a:pt x="4887" y="2518"/>
                        </a:cubicBezTo>
                        <a:cubicBezTo>
                          <a:pt x="3686" y="1717"/>
                          <a:pt x="2446" y="983"/>
                          <a:pt x="1168"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07" name="任意多边形: 形状 3206">
                    <a:extLst>
                      <a:ext uri="{FF2B5EF4-FFF2-40B4-BE49-F238E27FC236}">
                        <a16:creationId xmlns:a16="http://schemas.microsoft.com/office/drawing/2014/main" id="{6EBAAD9C-2E7F-FC42-F97B-F4E2595DCE80}"/>
                      </a:ext>
                    </a:extLst>
                  </p:cNvPr>
                  <p:cNvSpPr/>
                  <p:nvPr/>
                </p:nvSpPr>
                <p:spPr>
                  <a:xfrm>
                    <a:off x="1501247" y="2564449"/>
                    <a:ext cx="35179" cy="44338"/>
                  </a:xfrm>
                  <a:custGeom>
                    <a:avLst/>
                    <a:gdLst>
                      <a:gd name="connsiteX0" fmla="*/ -262 w 45101"/>
                      <a:gd name="connsiteY0" fmla="*/ -247 h 56844"/>
                      <a:gd name="connsiteX1" fmla="*/ 5364 w 45101"/>
                      <a:gd name="connsiteY1" fmla="*/ 8430 h 56844"/>
                      <a:gd name="connsiteX2" fmla="*/ 10990 w 45101"/>
                      <a:gd name="connsiteY2" fmla="*/ 17966 h 56844"/>
                      <a:gd name="connsiteX3" fmla="*/ 17664 w 45101"/>
                      <a:gd name="connsiteY3" fmla="*/ 28741 h 56844"/>
                      <a:gd name="connsiteX4" fmla="*/ 31681 w 45101"/>
                      <a:gd name="connsiteY4" fmla="*/ 49050 h 56844"/>
                      <a:gd name="connsiteX5" fmla="*/ 38451 w 45101"/>
                      <a:gd name="connsiteY5" fmla="*/ 55248 h 56844"/>
                      <a:gd name="connsiteX6" fmla="*/ 44840 w 45101"/>
                      <a:gd name="connsiteY6" fmla="*/ 56202 h 56844"/>
                      <a:gd name="connsiteX7" fmla="*/ 39882 w 45101"/>
                      <a:gd name="connsiteY7" fmla="*/ 38657 h 56844"/>
                      <a:gd name="connsiteX8" fmla="*/ 33016 w 45101"/>
                      <a:gd name="connsiteY8" fmla="*/ 25022 h 56844"/>
                      <a:gd name="connsiteX9" fmla="*/ 25293 w 45101"/>
                      <a:gd name="connsiteY9" fmla="*/ 15486 h 56844"/>
                      <a:gd name="connsiteX10" fmla="*/ 17569 w 45101"/>
                      <a:gd name="connsiteY10" fmla="*/ 8621 h 56844"/>
                      <a:gd name="connsiteX11" fmla="*/ 4887 w 45101"/>
                      <a:gd name="connsiteY11" fmla="*/ 1851 h 56844"/>
                      <a:gd name="connsiteX12" fmla="*/ -262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262" y="-247"/>
                        </a:moveTo>
                        <a:cubicBezTo>
                          <a:pt x="-262" y="-247"/>
                          <a:pt x="1836" y="3186"/>
                          <a:pt x="5364" y="8430"/>
                        </a:cubicBezTo>
                        <a:lnTo>
                          <a:pt x="10990" y="17966"/>
                        </a:lnTo>
                        <a:cubicBezTo>
                          <a:pt x="13183" y="21398"/>
                          <a:pt x="15281" y="25022"/>
                          <a:pt x="17664" y="28741"/>
                        </a:cubicBezTo>
                        <a:cubicBezTo>
                          <a:pt x="21888" y="35815"/>
                          <a:pt x="26570" y="42595"/>
                          <a:pt x="31681" y="49050"/>
                        </a:cubicBezTo>
                        <a:cubicBezTo>
                          <a:pt x="33560" y="51491"/>
                          <a:pt x="35848" y="53589"/>
                          <a:pt x="38451" y="55248"/>
                        </a:cubicBezTo>
                        <a:cubicBezTo>
                          <a:pt x="40292" y="56612"/>
                          <a:pt x="42685" y="56965"/>
                          <a:pt x="44840" y="56202"/>
                        </a:cubicBezTo>
                        <a:cubicBezTo>
                          <a:pt x="43658" y="50233"/>
                          <a:pt x="42008" y="44359"/>
                          <a:pt x="39882" y="38657"/>
                        </a:cubicBezTo>
                        <a:cubicBezTo>
                          <a:pt x="37965" y="33937"/>
                          <a:pt x="35667" y="29379"/>
                          <a:pt x="33016" y="25022"/>
                        </a:cubicBezTo>
                        <a:cubicBezTo>
                          <a:pt x="30699" y="21637"/>
                          <a:pt x="28115" y="18452"/>
                          <a:pt x="25293" y="15486"/>
                        </a:cubicBezTo>
                        <a:cubicBezTo>
                          <a:pt x="22918" y="12979"/>
                          <a:pt x="20334" y="10690"/>
                          <a:pt x="17569" y="8621"/>
                        </a:cubicBezTo>
                        <a:cubicBezTo>
                          <a:pt x="13717" y="5722"/>
                          <a:pt x="9445" y="3434"/>
                          <a:pt x="4887" y="1851"/>
                        </a:cubicBezTo>
                        <a:cubicBezTo>
                          <a:pt x="3247" y="983"/>
                          <a:pt x="1521" y="278"/>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08" name="任意多边形: 形状 3207">
                    <a:extLst>
                      <a:ext uri="{FF2B5EF4-FFF2-40B4-BE49-F238E27FC236}">
                        <a16:creationId xmlns:a16="http://schemas.microsoft.com/office/drawing/2014/main" id="{938FB265-6BCF-9E99-B6FA-C8BC68BB0E81}"/>
                      </a:ext>
                    </a:extLst>
                  </p:cNvPr>
                  <p:cNvSpPr/>
                  <p:nvPr/>
                </p:nvSpPr>
                <p:spPr>
                  <a:xfrm>
                    <a:off x="1483323" y="2522810"/>
                    <a:ext cx="40013" cy="31819"/>
                  </a:xfrm>
                  <a:custGeom>
                    <a:avLst/>
                    <a:gdLst>
                      <a:gd name="connsiteX0" fmla="*/ -262 w 51299"/>
                      <a:gd name="connsiteY0" fmla="*/ -70 h 40793"/>
                      <a:gd name="connsiteX1" fmla="*/ 21383 w 51299"/>
                      <a:gd name="connsiteY1" fmla="*/ 21480 h 40793"/>
                      <a:gd name="connsiteX2" fmla="*/ 29774 w 51299"/>
                      <a:gd name="connsiteY2" fmla="*/ 29585 h 40793"/>
                      <a:gd name="connsiteX3" fmla="*/ 37879 w 51299"/>
                      <a:gd name="connsiteY3" fmla="*/ 36355 h 40793"/>
                      <a:gd name="connsiteX4" fmla="*/ 51038 w 51299"/>
                      <a:gd name="connsiteY4" fmla="*/ 39406 h 40793"/>
                      <a:gd name="connsiteX5" fmla="*/ 43219 w 51299"/>
                      <a:gd name="connsiteY5" fmla="*/ 24817 h 40793"/>
                      <a:gd name="connsiteX6" fmla="*/ 34446 w 51299"/>
                      <a:gd name="connsiteY6" fmla="*/ 14329 h 40793"/>
                      <a:gd name="connsiteX7" fmla="*/ 17283 w 51299"/>
                      <a:gd name="connsiteY7" fmla="*/ 2887 h 40793"/>
                      <a:gd name="connsiteX8" fmla="*/ 4601 w 51299"/>
                      <a:gd name="connsiteY8" fmla="*/ -165 h 40793"/>
                      <a:gd name="connsiteX9" fmla="*/ -262 w 51299"/>
                      <a:gd name="connsiteY9" fmla="*/ -70 h 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299" h="40793">
                        <a:moveTo>
                          <a:pt x="-262" y="-70"/>
                        </a:moveTo>
                        <a:lnTo>
                          <a:pt x="21383" y="21480"/>
                        </a:lnTo>
                        <a:cubicBezTo>
                          <a:pt x="24149" y="24341"/>
                          <a:pt x="26914" y="27106"/>
                          <a:pt x="29774" y="29585"/>
                        </a:cubicBezTo>
                        <a:cubicBezTo>
                          <a:pt x="32320" y="32017"/>
                          <a:pt x="35028" y="34276"/>
                          <a:pt x="37879" y="36355"/>
                        </a:cubicBezTo>
                        <a:cubicBezTo>
                          <a:pt x="43124" y="40074"/>
                          <a:pt x="47414" y="41886"/>
                          <a:pt x="51038" y="39406"/>
                        </a:cubicBezTo>
                        <a:cubicBezTo>
                          <a:pt x="48864" y="34324"/>
                          <a:pt x="46251" y="29442"/>
                          <a:pt x="43219" y="24817"/>
                        </a:cubicBezTo>
                        <a:cubicBezTo>
                          <a:pt x="40578" y="21089"/>
                          <a:pt x="37650" y="17580"/>
                          <a:pt x="34446" y="14329"/>
                        </a:cubicBezTo>
                        <a:cubicBezTo>
                          <a:pt x="29555" y="9399"/>
                          <a:pt x="23719" y="5509"/>
                          <a:pt x="17283" y="2887"/>
                        </a:cubicBezTo>
                        <a:cubicBezTo>
                          <a:pt x="13250" y="1180"/>
                          <a:pt x="8968" y="150"/>
                          <a:pt x="4601" y="-165"/>
                        </a:cubicBezTo>
                        <a:cubicBezTo>
                          <a:pt x="2980" y="-298"/>
                          <a:pt x="1350" y="-270"/>
                          <a:pt x="-262" y="-7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09" name="任意多边形: 形状 3208">
                    <a:extLst>
                      <a:ext uri="{FF2B5EF4-FFF2-40B4-BE49-F238E27FC236}">
                        <a16:creationId xmlns:a16="http://schemas.microsoft.com/office/drawing/2014/main" id="{C5662764-F7E4-9C51-5BA2-3EDA3D3C39BC}"/>
                      </a:ext>
                    </a:extLst>
                  </p:cNvPr>
                  <p:cNvSpPr/>
                  <p:nvPr/>
                </p:nvSpPr>
                <p:spPr>
                  <a:xfrm>
                    <a:off x="1457515" y="2485059"/>
                    <a:ext cx="41798" cy="21086"/>
                  </a:xfrm>
                  <a:custGeom>
                    <a:avLst/>
                    <a:gdLst>
                      <a:gd name="connsiteX0" fmla="*/ -262 w 53587"/>
                      <a:gd name="connsiteY0" fmla="*/ 2082 h 27033"/>
                      <a:gd name="connsiteX1" fmla="*/ 1645 w 53587"/>
                      <a:gd name="connsiteY1" fmla="*/ 3227 h 27033"/>
                      <a:gd name="connsiteX2" fmla="*/ 6890 w 53587"/>
                      <a:gd name="connsiteY2" fmla="*/ 6468 h 27033"/>
                      <a:gd name="connsiteX3" fmla="*/ 23195 w 53587"/>
                      <a:gd name="connsiteY3" fmla="*/ 16004 h 27033"/>
                      <a:gd name="connsiteX4" fmla="*/ 32253 w 53587"/>
                      <a:gd name="connsiteY4" fmla="*/ 21153 h 27033"/>
                      <a:gd name="connsiteX5" fmla="*/ 40835 w 53587"/>
                      <a:gd name="connsiteY5" fmla="*/ 25253 h 27033"/>
                      <a:gd name="connsiteX6" fmla="*/ 48177 w 53587"/>
                      <a:gd name="connsiteY6" fmla="*/ 26779 h 27033"/>
                      <a:gd name="connsiteX7" fmla="*/ 53326 w 53587"/>
                      <a:gd name="connsiteY7" fmla="*/ 24490 h 27033"/>
                      <a:gd name="connsiteX8" fmla="*/ 16138 w 53587"/>
                      <a:gd name="connsiteY8" fmla="*/ 175 h 27033"/>
                      <a:gd name="connsiteX9" fmla="*/ 4124 w 53587"/>
                      <a:gd name="connsiteY9" fmla="*/ 175 h 27033"/>
                      <a:gd name="connsiteX10" fmla="*/ -262 w 53587"/>
                      <a:gd name="connsiteY10" fmla="*/ 2082 h 2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87" h="27033">
                        <a:moveTo>
                          <a:pt x="-262" y="2082"/>
                        </a:moveTo>
                        <a:lnTo>
                          <a:pt x="1645" y="3227"/>
                        </a:lnTo>
                        <a:lnTo>
                          <a:pt x="6890" y="6468"/>
                        </a:lnTo>
                        <a:cubicBezTo>
                          <a:pt x="11371" y="9043"/>
                          <a:pt x="17092" y="12762"/>
                          <a:pt x="23195" y="16004"/>
                        </a:cubicBezTo>
                        <a:cubicBezTo>
                          <a:pt x="26151" y="17815"/>
                          <a:pt x="29297" y="19627"/>
                          <a:pt x="32253" y="21153"/>
                        </a:cubicBezTo>
                        <a:cubicBezTo>
                          <a:pt x="35018" y="22717"/>
                          <a:pt x="37879" y="24090"/>
                          <a:pt x="40835" y="25253"/>
                        </a:cubicBezTo>
                        <a:cubicBezTo>
                          <a:pt x="43181" y="26159"/>
                          <a:pt x="45660" y="26674"/>
                          <a:pt x="48177" y="26779"/>
                        </a:cubicBezTo>
                        <a:cubicBezTo>
                          <a:pt x="50160" y="26883"/>
                          <a:pt x="52077" y="26035"/>
                          <a:pt x="53326" y="24490"/>
                        </a:cubicBezTo>
                        <a:cubicBezTo>
                          <a:pt x="44830" y="11589"/>
                          <a:pt x="31366" y="2778"/>
                          <a:pt x="16138" y="175"/>
                        </a:cubicBezTo>
                        <a:cubicBezTo>
                          <a:pt x="12153" y="-387"/>
                          <a:pt x="8110" y="-387"/>
                          <a:pt x="4124" y="175"/>
                        </a:cubicBezTo>
                        <a:cubicBezTo>
                          <a:pt x="2608" y="681"/>
                          <a:pt x="1140" y="1319"/>
                          <a:pt x="-262"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10" name="任意多边形: 形状 3209">
                    <a:extLst>
                      <a:ext uri="{FF2B5EF4-FFF2-40B4-BE49-F238E27FC236}">
                        <a16:creationId xmlns:a16="http://schemas.microsoft.com/office/drawing/2014/main" id="{4DCDA687-D7BA-1AAF-5D7F-64E9837C7F9E}"/>
                      </a:ext>
                    </a:extLst>
                  </p:cNvPr>
                  <p:cNvSpPr/>
                  <p:nvPr/>
                </p:nvSpPr>
                <p:spPr>
                  <a:xfrm>
                    <a:off x="1425088" y="2453716"/>
                    <a:ext cx="40831" cy="13049"/>
                  </a:xfrm>
                  <a:custGeom>
                    <a:avLst/>
                    <a:gdLst>
                      <a:gd name="connsiteX0" fmla="*/ -262 w 52348"/>
                      <a:gd name="connsiteY0" fmla="*/ 5364 h 16729"/>
                      <a:gd name="connsiteX1" fmla="*/ 6985 w 52348"/>
                      <a:gd name="connsiteY1" fmla="*/ 7653 h 16729"/>
                      <a:gd name="connsiteX2" fmla="*/ 14518 w 52348"/>
                      <a:gd name="connsiteY2" fmla="*/ 9941 h 16729"/>
                      <a:gd name="connsiteX3" fmla="*/ 23290 w 52348"/>
                      <a:gd name="connsiteY3" fmla="*/ 12516 h 16729"/>
                      <a:gd name="connsiteX4" fmla="*/ 32825 w 52348"/>
                      <a:gd name="connsiteY4" fmla="*/ 14899 h 16729"/>
                      <a:gd name="connsiteX5" fmla="*/ 41216 w 52348"/>
                      <a:gd name="connsiteY5" fmla="*/ 16330 h 16729"/>
                      <a:gd name="connsiteX6" fmla="*/ 52086 w 52348"/>
                      <a:gd name="connsiteY6" fmla="*/ 12516 h 16729"/>
                      <a:gd name="connsiteX7" fmla="*/ 13946 w 52348"/>
                      <a:gd name="connsiteY7" fmla="*/ 25 h 16729"/>
                      <a:gd name="connsiteX8" fmla="*/ -262 w 52348"/>
                      <a:gd name="connsiteY8" fmla="*/ 5364 h 1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48" h="16729">
                        <a:moveTo>
                          <a:pt x="-262" y="5364"/>
                        </a:moveTo>
                        <a:cubicBezTo>
                          <a:pt x="-262" y="5364"/>
                          <a:pt x="2503" y="6413"/>
                          <a:pt x="6985" y="7653"/>
                        </a:cubicBezTo>
                        <a:lnTo>
                          <a:pt x="14518" y="9941"/>
                        </a:lnTo>
                        <a:lnTo>
                          <a:pt x="23290" y="12516"/>
                        </a:lnTo>
                        <a:cubicBezTo>
                          <a:pt x="26341" y="13374"/>
                          <a:pt x="29393" y="14232"/>
                          <a:pt x="32825" y="14899"/>
                        </a:cubicBezTo>
                        <a:cubicBezTo>
                          <a:pt x="35591" y="15538"/>
                          <a:pt x="38394" y="16015"/>
                          <a:pt x="41216" y="16330"/>
                        </a:cubicBezTo>
                        <a:cubicBezTo>
                          <a:pt x="46366" y="16807"/>
                          <a:pt x="50752" y="16330"/>
                          <a:pt x="52086" y="12516"/>
                        </a:cubicBezTo>
                        <a:cubicBezTo>
                          <a:pt x="41741" y="3095"/>
                          <a:pt x="27858" y="-1444"/>
                          <a:pt x="13946" y="25"/>
                        </a:cubicBezTo>
                        <a:cubicBezTo>
                          <a:pt x="8873" y="730"/>
                          <a:pt x="4019" y="2561"/>
                          <a:pt x="-262" y="536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11" name="任意多边形: 形状 3210">
                    <a:extLst>
                      <a:ext uri="{FF2B5EF4-FFF2-40B4-BE49-F238E27FC236}">
                        <a16:creationId xmlns:a16="http://schemas.microsoft.com/office/drawing/2014/main" id="{33E8DACF-551A-BCBA-0EDC-9B4267A0019B}"/>
                      </a:ext>
                    </a:extLst>
                  </p:cNvPr>
                  <p:cNvSpPr/>
                  <p:nvPr/>
                </p:nvSpPr>
                <p:spPr>
                  <a:xfrm>
                    <a:off x="1387528" y="2429526"/>
                    <a:ext cx="37335" cy="9007"/>
                  </a:xfrm>
                  <a:custGeom>
                    <a:avLst/>
                    <a:gdLst>
                      <a:gd name="connsiteX0" fmla="*/ -262 w 47866"/>
                      <a:gd name="connsiteY0" fmla="*/ 11300 h 11547"/>
                      <a:gd name="connsiteX1" fmla="*/ 7080 w 47866"/>
                      <a:gd name="connsiteY1" fmla="*/ 11300 h 11547"/>
                      <a:gd name="connsiteX2" fmla="*/ 14232 w 47866"/>
                      <a:gd name="connsiteY2" fmla="*/ 11300 h 11547"/>
                      <a:gd name="connsiteX3" fmla="*/ 22527 w 47866"/>
                      <a:gd name="connsiteY3" fmla="*/ 11300 h 11547"/>
                      <a:gd name="connsiteX4" fmla="*/ 31014 w 47866"/>
                      <a:gd name="connsiteY4" fmla="*/ 11300 h 11547"/>
                      <a:gd name="connsiteX5" fmla="*/ 38737 w 47866"/>
                      <a:gd name="connsiteY5" fmla="*/ 10537 h 11547"/>
                      <a:gd name="connsiteX6" fmla="*/ 47605 w 47866"/>
                      <a:gd name="connsiteY6" fmla="*/ 4340 h 11547"/>
                      <a:gd name="connsiteX7" fmla="*/ 36735 w 47866"/>
                      <a:gd name="connsiteY7" fmla="*/ 716 h 11547"/>
                      <a:gd name="connsiteX8" fmla="*/ 27199 w 47866"/>
                      <a:gd name="connsiteY8" fmla="*/ -237 h 11547"/>
                      <a:gd name="connsiteX9" fmla="*/ 18999 w 47866"/>
                      <a:gd name="connsiteY9" fmla="*/ 621 h 11547"/>
                      <a:gd name="connsiteX10" fmla="*/ 12229 w 47866"/>
                      <a:gd name="connsiteY10" fmla="*/ 2719 h 11547"/>
                      <a:gd name="connsiteX11" fmla="*/ 3361 w 47866"/>
                      <a:gd name="connsiteY11" fmla="*/ 8154 h 11547"/>
                      <a:gd name="connsiteX12" fmla="*/ -262 w 47866"/>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866" h="11547">
                        <a:moveTo>
                          <a:pt x="-262" y="11300"/>
                        </a:moveTo>
                        <a:lnTo>
                          <a:pt x="7080" y="11300"/>
                        </a:lnTo>
                        <a:cubicBezTo>
                          <a:pt x="9178" y="11300"/>
                          <a:pt x="11562" y="11300"/>
                          <a:pt x="14232" y="11300"/>
                        </a:cubicBezTo>
                        <a:cubicBezTo>
                          <a:pt x="16901" y="11300"/>
                          <a:pt x="19667" y="11300"/>
                          <a:pt x="22527" y="11300"/>
                        </a:cubicBezTo>
                        <a:cubicBezTo>
                          <a:pt x="25388" y="11300"/>
                          <a:pt x="28248" y="11300"/>
                          <a:pt x="31014" y="11300"/>
                        </a:cubicBezTo>
                        <a:cubicBezTo>
                          <a:pt x="33598" y="11205"/>
                          <a:pt x="36182" y="10948"/>
                          <a:pt x="38737" y="10537"/>
                        </a:cubicBezTo>
                        <a:cubicBezTo>
                          <a:pt x="43314" y="9584"/>
                          <a:pt x="46842" y="7772"/>
                          <a:pt x="47605" y="4340"/>
                        </a:cubicBezTo>
                        <a:cubicBezTo>
                          <a:pt x="44077" y="2862"/>
                          <a:pt x="40444" y="1651"/>
                          <a:pt x="36735" y="716"/>
                        </a:cubicBezTo>
                        <a:cubicBezTo>
                          <a:pt x="33598" y="58"/>
                          <a:pt x="30403" y="-256"/>
                          <a:pt x="27199" y="-237"/>
                        </a:cubicBezTo>
                        <a:cubicBezTo>
                          <a:pt x="24444" y="-304"/>
                          <a:pt x="21688" y="-18"/>
                          <a:pt x="18999" y="621"/>
                        </a:cubicBezTo>
                        <a:cubicBezTo>
                          <a:pt x="16692" y="1155"/>
                          <a:pt x="14432" y="1851"/>
                          <a:pt x="12229" y="2719"/>
                        </a:cubicBezTo>
                        <a:cubicBezTo>
                          <a:pt x="9016" y="4063"/>
                          <a:pt x="6022" y="5903"/>
                          <a:pt x="3361" y="8154"/>
                        </a:cubicBezTo>
                        <a:cubicBezTo>
                          <a:pt x="2045" y="9069"/>
                          <a:pt x="835" y="10127"/>
                          <a:pt x="-262"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sp>
              <p:nvSpPr>
                <p:cNvPr id="3189" name="任意多边形: 形状 3188">
                  <a:extLst>
                    <a:ext uri="{FF2B5EF4-FFF2-40B4-BE49-F238E27FC236}">
                      <a16:creationId xmlns:a16="http://schemas.microsoft.com/office/drawing/2014/main" id="{06B883D0-97BD-27E4-C581-2795B8E473ED}"/>
                    </a:ext>
                  </a:extLst>
                </p:cNvPr>
                <p:cNvSpPr/>
                <p:nvPr/>
              </p:nvSpPr>
              <p:spPr>
                <a:xfrm>
                  <a:off x="1338440" y="2404320"/>
                  <a:ext cx="63292" cy="13731"/>
                </a:xfrm>
                <a:custGeom>
                  <a:avLst/>
                  <a:gdLst>
                    <a:gd name="connsiteX0" fmla="*/ -262 w 81144"/>
                    <a:gd name="connsiteY0" fmla="*/ 1660 h 17604"/>
                    <a:gd name="connsiteX1" fmla="*/ 9845 w 81144"/>
                    <a:gd name="connsiteY1" fmla="*/ 421 h 17604"/>
                    <a:gd name="connsiteX2" fmla="*/ 20811 w 81144"/>
                    <a:gd name="connsiteY2" fmla="*/ -247 h 17604"/>
                    <a:gd name="connsiteX3" fmla="*/ 27200 w 81144"/>
                    <a:gd name="connsiteY3" fmla="*/ -247 h 17604"/>
                    <a:gd name="connsiteX4" fmla="*/ 33970 w 81144"/>
                    <a:gd name="connsiteY4" fmla="*/ -247 h 17604"/>
                    <a:gd name="connsiteX5" fmla="*/ 40930 w 81144"/>
                    <a:gd name="connsiteY5" fmla="*/ 421 h 17604"/>
                    <a:gd name="connsiteX6" fmla="*/ 47986 w 81144"/>
                    <a:gd name="connsiteY6" fmla="*/ 1565 h 17604"/>
                    <a:gd name="connsiteX7" fmla="*/ 61431 w 81144"/>
                    <a:gd name="connsiteY7" fmla="*/ 5188 h 17604"/>
                    <a:gd name="connsiteX8" fmla="*/ 72873 w 81144"/>
                    <a:gd name="connsiteY8" fmla="*/ 10528 h 17604"/>
                    <a:gd name="connsiteX9" fmla="*/ 77355 w 81144"/>
                    <a:gd name="connsiteY9" fmla="*/ 13579 h 17604"/>
                    <a:gd name="connsiteX10" fmla="*/ 80883 w 81144"/>
                    <a:gd name="connsiteY10" fmla="*/ 17107 h 17604"/>
                    <a:gd name="connsiteX11" fmla="*/ 70775 w 81144"/>
                    <a:gd name="connsiteY11" fmla="*/ 17107 h 17604"/>
                    <a:gd name="connsiteX12" fmla="*/ 58761 w 81144"/>
                    <a:gd name="connsiteY12" fmla="*/ 15010 h 17604"/>
                    <a:gd name="connsiteX13" fmla="*/ 52277 w 81144"/>
                    <a:gd name="connsiteY13" fmla="*/ 13579 h 17604"/>
                    <a:gd name="connsiteX14" fmla="*/ 45603 w 81144"/>
                    <a:gd name="connsiteY14" fmla="*/ 11958 h 17604"/>
                    <a:gd name="connsiteX15" fmla="*/ 39023 w 81144"/>
                    <a:gd name="connsiteY15" fmla="*/ 10242 h 17604"/>
                    <a:gd name="connsiteX16" fmla="*/ 32348 w 81144"/>
                    <a:gd name="connsiteY16" fmla="*/ 8716 h 17604"/>
                    <a:gd name="connsiteX17" fmla="*/ 25960 w 81144"/>
                    <a:gd name="connsiteY17" fmla="*/ 7095 h 17604"/>
                    <a:gd name="connsiteX18" fmla="*/ 19953 w 81144"/>
                    <a:gd name="connsiteY18" fmla="*/ 5760 h 17604"/>
                    <a:gd name="connsiteX19" fmla="*/ 9559 w 81144"/>
                    <a:gd name="connsiteY19" fmla="*/ 3472 h 17604"/>
                    <a:gd name="connsiteX20" fmla="*/ -262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262" y="1660"/>
                      </a:moveTo>
                      <a:lnTo>
                        <a:pt x="9845" y="421"/>
                      </a:lnTo>
                      <a:cubicBezTo>
                        <a:pt x="13488" y="-18"/>
                        <a:pt x="17149" y="-247"/>
                        <a:pt x="20811" y="-247"/>
                      </a:cubicBezTo>
                      <a:lnTo>
                        <a:pt x="27200" y="-247"/>
                      </a:lnTo>
                      <a:lnTo>
                        <a:pt x="33970" y="-247"/>
                      </a:lnTo>
                      <a:cubicBezTo>
                        <a:pt x="36258" y="-247"/>
                        <a:pt x="38547" y="-247"/>
                        <a:pt x="40930" y="421"/>
                      </a:cubicBezTo>
                      <a:cubicBezTo>
                        <a:pt x="43314" y="1088"/>
                        <a:pt x="45603" y="1184"/>
                        <a:pt x="47986" y="1565"/>
                      </a:cubicBezTo>
                      <a:cubicBezTo>
                        <a:pt x="52544" y="2461"/>
                        <a:pt x="57035" y="3663"/>
                        <a:pt x="61431" y="5188"/>
                      </a:cubicBezTo>
                      <a:cubicBezTo>
                        <a:pt x="65417" y="6561"/>
                        <a:pt x="69259" y="8354"/>
                        <a:pt x="72873" y="10528"/>
                      </a:cubicBezTo>
                      <a:cubicBezTo>
                        <a:pt x="74437" y="11443"/>
                        <a:pt x="75934" y="12464"/>
                        <a:pt x="77355" y="13579"/>
                      </a:cubicBezTo>
                      <a:cubicBezTo>
                        <a:pt x="78623" y="14657"/>
                        <a:pt x="79806" y="15839"/>
                        <a:pt x="80883" y="17107"/>
                      </a:cubicBezTo>
                      <a:cubicBezTo>
                        <a:pt x="77526" y="17441"/>
                        <a:pt x="74132" y="17441"/>
                        <a:pt x="70775" y="17107"/>
                      </a:cubicBezTo>
                      <a:cubicBezTo>
                        <a:pt x="67057" y="17107"/>
                        <a:pt x="62957" y="15868"/>
                        <a:pt x="58761" y="15010"/>
                      </a:cubicBezTo>
                      <a:lnTo>
                        <a:pt x="52277" y="13579"/>
                      </a:lnTo>
                      <a:lnTo>
                        <a:pt x="45603" y="11958"/>
                      </a:lnTo>
                      <a:cubicBezTo>
                        <a:pt x="43381" y="11453"/>
                        <a:pt x="41188" y="10881"/>
                        <a:pt x="39023" y="10242"/>
                      </a:cubicBezTo>
                      <a:lnTo>
                        <a:pt x="32348" y="8716"/>
                      </a:lnTo>
                      <a:lnTo>
                        <a:pt x="25960" y="7095"/>
                      </a:lnTo>
                      <a:lnTo>
                        <a:pt x="19953" y="5760"/>
                      </a:lnTo>
                      <a:cubicBezTo>
                        <a:pt x="16139" y="4902"/>
                        <a:pt x="12611" y="3949"/>
                        <a:pt x="9559" y="3472"/>
                      </a:cubicBezTo>
                      <a:cubicBezTo>
                        <a:pt x="3266" y="2614"/>
                        <a:pt x="-262" y="1660"/>
                        <a:pt x="-262"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sp>
          <p:nvSpPr>
            <p:cNvPr id="3182" name="文本框 3181">
              <a:extLst>
                <a:ext uri="{FF2B5EF4-FFF2-40B4-BE49-F238E27FC236}">
                  <a16:creationId xmlns:a16="http://schemas.microsoft.com/office/drawing/2014/main" id="{A9816EBF-38A9-7544-1FC1-2ED56891788A}"/>
                </a:ext>
              </a:extLst>
            </p:cNvPr>
            <p:cNvSpPr txBox="1"/>
            <p:nvPr/>
          </p:nvSpPr>
          <p:spPr>
            <a:xfrm>
              <a:off x="1808675" y="2246754"/>
              <a:ext cx="2063268" cy="526298"/>
            </a:xfrm>
            <a:prstGeom prst="rect">
              <a:avLst/>
            </a:prstGeom>
            <a:noFill/>
            <a:effectLst/>
          </p:spPr>
          <p:txBody>
            <a:bodyPr wrap="square" lIns="0" tIns="0" rIns="0" bIns="0" rtlCol="0">
              <a:noAutofit/>
            </a:bodyPr>
            <a:lstStyle/>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某某集团</a:t>
              </a:r>
              <a:br>
                <a:rPr lang="en-US" altLang="zh-CN" sz="1600" dirty="0">
                  <a:solidFill>
                    <a:schemeClr val="accent2">
                      <a:lumMod val="75000"/>
                    </a:schemeClr>
                  </a:solidFill>
                  <a:latin typeface="+mj-ea"/>
                  <a:ea typeface="+mj-ea"/>
                  <a:cs typeface="OPPOSans M" panose="00020600040101010101" pitchFamily="18" charset="-122"/>
                </a:rPr>
              </a:br>
              <a:r>
                <a:rPr lang="zh-CN" altLang="en-US" sz="1600" dirty="0">
                  <a:solidFill>
                    <a:schemeClr val="accent2">
                      <a:lumMod val="75000"/>
                    </a:schemeClr>
                  </a:solidFill>
                  <a:latin typeface="+mj-ea"/>
                  <a:ea typeface="+mj-ea"/>
                  <a:cs typeface="OPPOSans M" panose="00020600040101010101" pitchFamily="18" charset="-122"/>
                </a:rPr>
                <a:t>最具潜力企业奖</a:t>
              </a:r>
            </a:p>
          </p:txBody>
        </p:sp>
      </p:grpSp>
      <p:grpSp>
        <p:nvGrpSpPr>
          <p:cNvPr id="3238" name="组合 3237">
            <a:extLst>
              <a:ext uri="{FF2B5EF4-FFF2-40B4-BE49-F238E27FC236}">
                <a16:creationId xmlns:a16="http://schemas.microsoft.com/office/drawing/2014/main" id="{AC1D8360-CDAA-E114-D4B4-CB7EC5F3BE4A}"/>
              </a:ext>
            </a:extLst>
          </p:cNvPr>
          <p:cNvGrpSpPr/>
          <p:nvPr/>
        </p:nvGrpSpPr>
        <p:grpSpPr>
          <a:xfrm>
            <a:off x="1199183" y="3321709"/>
            <a:ext cx="2402829" cy="667714"/>
            <a:chOff x="1705156" y="3125643"/>
            <a:chExt cx="2402829" cy="667714"/>
          </a:xfrm>
        </p:grpSpPr>
        <p:grpSp>
          <p:nvGrpSpPr>
            <p:cNvPr id="3239" name="组合 3238">
              <a:extLst>
                <a:ext uri="{FF2B5EF4-FFF2-40B4-BE49-F238E27FC236}">
                  <a16:creationId xmlns:a16="http://schemas.microsoft.com/office/drawing/2014/main" id="{2B2E46DD-08A3-4574-2250-E8E2CAC7FD1E}"/>
                </a:ext>
              </a:extLst>
            </p:cNvPr>
            <p:cNvGrpSpPr/>
            <p:nvPr/>
          </p:nvGrpSpPr>
          <p:grpSpPr>
            <a:xfrm>
              <a:off x="1705156" y="3125643"/>
              <a:ext cx="2402829" cy="667714"/>
              <a:chOff x="1382497" y="2396425"/>
              <a:chExt cx="2111963" cy="517503"/>
            </a:xfrm>
            <a:gradFill>
              <a:gsLst>
                <a:gs pos="0">
                  <a:schemeClr val="accent2">
                    <a:lumMod val="60000"/>
                    <a:lumOff val="40000"/>
                  </a:schemeClr>
                </a:gs>
                <a:gs pos="100000">
                  <a:schemeClr val="accent2"/>
                </a:gs>
              </a:gsLst>
              <a:lin ang="2700000" scaled="1"/>
            </a:gradFill>
          </p:grpSpPr>
          <p:grpSp>
            <p:nvGrpSpPr>
              <p:cNvPr id="3241" name="组合 3240">
                <a:extLst>
                  <a:ext uri="{FF2B5EF4-FFF2-40B4-BE49-F238E27FC236}">
                    <a16:creationId xmlns:a16="http://schemas.microsoft.com/office/drawing/2014/main" id="{57BCDE11-7A5D-D147-6B01-9B50F1E7F2D4}"/>
                  </a:ext>
                </a:extLst>
              </p:cNvPr>
              <p:cNvGrpSpPr/>
              <p:nvPr/>
            </p:nvGrpSpPr>
            <p:grpSpPr>
              <a:xfrm>
                <a:off x="1382497" y="2396425"/>
                <a:ext cx="252947" cy="517503"/>
                <a:chOff x="1403341" y="2390040"/>
                <a:chExt cx="252947" cy="517503"/>
              </a:xfrm>
              <a:grpFill/>
            </p:grpSpPr>
            <p:sp>
              <p:nvSpPr>
                <p:cNvPr id="3270" name="任意多边形: 形状 3269">
                  <a:extLst>
                    <a:ext uri="{FF2B5EF4-FFF2-40B4-BE49-F238E27FC236}">
                      <a16:creationId xmlns:a16="http://schemas.microsoft.com/office/drawing/2014/main" id="{782BA524-5178-0305-2657-86CE2815DEEA}"/>
                    </a:ext>
                  </a:extLst>
                </p:cNvPr>
                <p:cNvSpPr/>
                <p:nvPr/>
              </p:nvSpPr>
              <p:spPr>
                <a:xfrm>
                  <a:off x="1431178" y="2408741"/>
                  <a:ext cx="225110" cy="473231"/>
                </a:xfrm>
                <a:custGeom>
                  <a:avLst/>
                  <a:gdLst>
                    <a:gd name="connsiteX0" fmla="*/ 288341 w 288603"/>
                    <a:gd name="connsiteY0" fmla="*/ 597475 h 606706"/>
                    <a:gd name="connsiteX1" fmla="*/ 13250 w 288603"/>
                    <a:gd name="connsiteY1" fmla="*/ 363480 h 606706"/>
                    <a:gd name="connsiteX2" fmla="*/ 39376 w 288603"/>
                    <a:gd name="connsiteY2" fmla="*/ 149890 h 606706"/>
                    <a:gd name="connsiteX3" fmla="*/ 179830 w 288603"/>
                    <a:gd name="connsiteY3" fmla="*/ 15443 h 606706"/>
                    <a:gd name="connsiteX4" fmla="*/ 211583 w 288603"/>
                    <a:gd name="connsiteY4" fmla="*/ 3048 h 606706"/>
                    <a:gd name="connsiteX5" fmla="*/ 214062 w 288603"/>
                    <a:gd name="connsiteY5" fmla="*/ 92 h 606706"/>
                    <a:gd name="connsiteX6" fmla="*/ 62642 w 288603"/>
                    <a:gd name="connsiteY6" fmla="*/ 99640 h 606706"/>
                    <a:gd name="connsiteX7" fmla="*/ 91 w 288603"/>
                    <a:gd name="connsiteY7" fmla="*/ 280809 h 606706"/>
                    <a:gd name="connsiteX8" fmla="*/ 176302 w 288603"/>
                    <a:gd name="connsiteY8" fmla="*/ 587844 h 606706"/>
                    <a:gd name="connsiteX9" fmla="*/ 288341 w 288603"/>
                    <a:gd name="connsiteY9" fmla="*/ 605675 h 606706"/>
                    <a:gd name="connsiteX10" fmla="*/ 288341 w 288603"/>
                    <a:gd name="connsiteY10" fmla="*/ 597856 h 60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6">
                      <a:moveTo>
                        <a:pt x="288341" y="597475"/>
                      </a:moveTo>
                      <a:cubicBezTo>
                        <a:pt x="159616" y="606533"/>
                        <a:pt x="43381" y="509178"/>
                        <a:pt x="13250" y="363480"/>
                      </a:cubicBezTo>
                      <a:cubicBezTo>
                        <a:pt x="-1616" y="291346"/>
                        <a:pt x="7557" y="216323"/>
                        <a:pt x="39376" y="149890"/>
                      </a:cubicBezTo>
                      <a:cubicBezTo>
                        <a:pt x="69107" y="90085"/>
                        <a:pt x="118786" y="42533"/>
                        <a:pt x="179830" y="15443"/>
                      </a:cubicBezTo>
                      <a:cubicBezTo>
                        <a:pt x="190176" y="10733"/>
                        <a:pt x="200779" y="6595"/>
                        <a:pt x="211583" y="3048"/>
                      </a:cubicBezTo>
                      <a:cubicBezTo>
                        <a:pt x="215778" y="1713"/>
                        <a:pt x="218257" y="-1243"/>
                        <a:pt x="214062" y="92"/>
                      </a:cubicBezTo>
                      <a:cubicBezTo>
                        <a:pt x="154638" y="17093"/>
                        <a:pt x="101813" y="51830"/>
                        <a:pt x="62642" y="99640"/>
                      </a:cubicBezTo>
                      <a:cubicBezTo>
                        <a:pt x="23662" y="152160"/>
                        <a:pt x="1817" y="215426"/>
                        <a:pt x="91" y="280809"/>
                      </a:cubicBezTo>
                      <a:cubicBezTo>
                        <a:pt x="-6012" y="415638"/>
                        <a:pt x="67600" y="541121"/>
                        <a:pt x="176302" y="587844"/>
                      </a:cubicBezTo>
                      <a:cubicBezTo>
                        <a:pt x="211688" y="602662"/>
                        <a:pt x="250105" y="608774"/>
                        <a:pt x="288341" y="605675"/>
                      </a:cubicBezTo>
                      <a:lnTo>
                        <a:pt x="288341"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71" name="任意多边形: 形状 3270">
                  <a:extLst>
                    <a:ext uri="{FF2B5EF4-FFF2-40B4-BE49-F238E27FC236}">
                      <a16:creationId xmlns:a16="http://schemas.microsoft.com/office/drawing/2014/main" id="{5A3B0177-035A-3F34-A885-EE36761F2B4B}"/>
                    </a:ext>
                  </a:extLst>
                </p:cNvPr>
                <p:cNvSpPr/>
                <p:nvPr/>
              </p:nvSpPr>
              <p:spPr>
                <a:xfrm>
                  <a:off x="1550454" y="2880989"/>
                  <a:ext cx="87540" cy="26554"/>
                </a:xfrm>
                <a:custGeom>
                  <a:avLst/>
                  <a:gdLst>
                    <a:gd name="connsiteX0" fmla="*/ -262 w 112231"/>
                    <a:gd name="connsiteY0" fmla="*/ 29503 h 34043"/>
                    <a:gd name="connsiteX1" fmla="*/ 4982 w 112231"/>
                    <a:gd name="connsiteY1" fmla="*/ 30647 h 34043"/>
                    <a:gd name="connsiteX2" fmla="*/ 18618 w 112231"/>
                    <a:gd name="connsiteY2" fmla="*/ 32650 h 34043"/>
                    <a:gd name="connsiteX3" fmla="*/ 37688 w 112231"/>
                    <a:gd name="connsiteY3" fmla="*/ 33794 h 34043"/>
                    <a:gd name="connsiteX4" fmla="*/ 59429 w 112231"/>
                    <a:gd name="connsiteY4" fmla="*/ 32364 h 34043"/>
                    <a:gd name="connsiteX5" fmla="*/ 80406 w 112231"/>
                    <a:gd name="connsiteY5" fmla="*/ 27787 h 34043"/>
                    <a:gd name="connsiteX6" fmla="*/ 97856 w 112231"/>
                    <a:gd name="connsiteY6" fmla="*/ 20254 h 34043"/>
                    <a:gd name="connsiteX7" fmla="*/ 111777 w 112231"/>
                    <a:gd name="connsiteY7" fmla="*/ -247 h 34043"/>
                    <a:gd name="connsiteX8" fmla="*/ 64959 w 112231"/>
                    <a:gd name="connsiteY8" fmla="*/ 5856 h 34043"/>
                    <a:gd name="connsiteX9" fmla="*/ 55424 w 112231"/>
                    <a:gd name="connsiteY9" fmla="*/ 8049 h 34043"/>
                    <a:gd name="connsiteX10" fmla="*/ 46365 w 112231"/>
                    <a:gd name="connsiteY10" fmla="*/ 10337 h 34043"/>
                    <a:gd name="connsiteX11" fmla="*/ 30346 w 112231"/>
                    <a:gd name="connsiteY11" fmla="*/ 15200 h 34043"/>
                    <a:gd name="connsiteX12" fmla="*/ 17473 w 112231"/>
                    <a:gd name="connsiteY12" fmla="*/ 20254 h 34043"/>
                    <a:gd name="connsiteX13" fmla="*/ 7938 w 112231"/>
                    <a:gd name="connsiteY13" fmla="*/ 24831 h 34043"/>
                    <a:gd name="connsiteX14" fmla="*/ -262 w 112231"/>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231" h="34043">
                      <a:moveTo>
                        <a:pt x="-262" y="29503"/>
                      </a:moveTo>
                      <a:lnTo>
                        <a:pt x="4982" y="30647"/>
                      </a:lnTo>
                      <a:cubicBezTo>
                        <a:pt x="8224" y="31219"/>
                        <a:pt x="12992" y="31887"/>
                        <a:pt x="18618" y="32650"/>
                      </a:cubicBezTo>
                      <a:cubicBezTo>
                        <a:pt x="24949" y="33346"/>
                        <a:pt x="31319" y="33727"/>
                        <a:pt x="37688" y="33794"/>
                      </a:cubicBezTo>
                      <a:cubicBezTo>
                        <a:pt x="44964" y="33832"/>
                        <a:pt x="52230" y="33355"/>
                        <a:pt x="59429" y="32364"/>
                      </a:cubicBezTo>
                      <a:cubicBezTo>
                        <a:pt x="66532" y="31420"/>
                        <a:pt x="73550" y="29894"/>
                        <a:pt x="80406" y="27787"/>
                      </a:cubicBezTo>
                      <a:cubicBezTo>
                        <a:pt x="86461" y="25861"/>
                        <a:pt x="92306" y="23334"/>
                        <a:pt x="97856" y="20254"/>
                      </a:cubicBezTo>
                      <a:cubicBezTo>
                        <a:pt x="107391" y="14152"/>
                        <a:pt x="113112" y="7191"/>
                        <a:pt x="111777" y="-247"/>
                      </a:cubicBezTo>
                      <a:cubicBezTo>
                        <a:pt x="96063" y="888"/>
                        <a:pt x="80435" y="2929"/>
                        <a:pt x="64959" y="5856"/>
                      </a:cubicBezTo>
                      <a:cubicBezTo>
                        <a:pt x="61527" y="6523"/>
                        <a:pt x="58284" y="7286"/>
                        <a:pt x="55424" y="8049"/>
                      </a:cubicBezTo>
                      <a:cubicBezTo>
                        <a:pt x="52563" y="8812"/>
                        <a:pt x="49226" y="9479"/>
                        <a:pt x="46365" y="10337"/>
                      </a:cubicBezTo>
                      <a:cubicBezTo>
                        <a:pt x="40453" y="12054"/>
                        <a:pt x="35209" y="13484"/>
                        <a:pt x="30346" y="15200"/>
                      </a:cubicBezTo>
                      <a:cubicBezTo>
                        <a:pt x="25483" y="16917"/>
                        <a:pt x="20811" y="18633"/>
                        <a:pt x="17473" y="20254"/>
                      </a:cubicBezTo>
                      <a:cubicBezTo>
                        <a:pt x="14136" y="21875"/>
                        <a:pt x="10418" y="23496"/>
                        <a:pt x="7938" y="24831"/>
                      </a:cubicBezTo>
                      <a:cubicBezTo>
                        <a:pt x="5097" y="26195"/>
                        <a:pt x="2360" y="27749"/>
                        <a:pt x="-262"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72" name="任意多边形: 形状 3271">
                  <a:extLst>
                    <a:ext uri="{FF2B5EF4-FFF2-40B4-BE49-F238E27FC236}">
                      <a16:creationId xmlns:a16="http://schemas.microsoft.com/office/drawing/2014/main" id="{2FE3306A-D8F1-9E70-0B92-BAED5EC328B5}"/>
                    </a:ext>
                  </a:extLst>
                </p:cNvPr>
                <p:cNvSpPr/>
                <p:nvPr/>
              </p:nvSpPr>
              <p:spPr>
                <a:xfrm>
                  <a:off x="1502481" y="2867749"/>
                  <a:ext cx="84564" cy="19857"/>
                </a:xfrm>
                <a:custGeom>
                  <a:avLst/>
                  <a:gdLst>
                    <a:gd name="connsiteX0" fmla="*/ -262 w 108415"/>
                    <a:gd name="connsiteY0" fmla="*/ 6523 h 25458"/>
                    <a:gd name="connsiteX1" fmla="*/ 4315 w 108415"/>
                    <a:gd name="connsiteY1" fmla="*/ 8812 h 25458"/>
                    <a:gd name="connsiteX2" fmla="*/ 16520 w 108415"/>
                    <a:gd name="connsiteY2" fmla="*/ 14056 h 25458"/>
                    <a:gd name="connsiteX3" fmla="*/ 34065 w 108415"/>
                    <a:gd name="connsiteY3" fmla="*/ 19968 h 25458"/>
                    <a:gd name="connsiteX4" fmla="*/ 43600 w 108415"/>
                    <a:gd name="connsiteY4" fmla="*/ 22447 h 25458"/>
                    <a:gd name="connsiteX5" fmla="*/ 53898 w 108415"/>
                    <a:gd name="connsiteY5" fmla="*/ 24163 h 25458"/>
                    <a:gd name="connsiteX6" fmla="*/ 64196 w 108415"/>
                    <a:gd name="connsiteY6" fmla="*/ 25212 h 25458"/>
                    <a:gd name="connsiteX7" fmla="*/ 73732 w 108415"/>
                    <a:gd name="connsiteY7" fmla="*/ 25212 h 25458"/>
                    <a:gd name="connsiteX8" fmla="*/ 91276 w 108415"/>
                    <a:gd name="connsiteY8" fmla="*/ 22733 h 25458"/>
                    <a:gd name="connsiteX9" fmla="*/ 103482 w 108415"/>
                    <a:gd name="connsiteY9" fmla="*/ 16726 h 25458"/>
                    <a:gd name="connsiteX10" fmla="*/ 108154 w 108415"/>
                    <a:gd name="connsiteY10" fmla="*/ 7191 h 25458"/>
                    <a:gd name="connsiteX11" fmla="*/ 63720 w 108415"/>
                    <a:gd name="connsiteY11" fmla="*/ 611 h 25458"/>
                    <a:gd name="connsiteX12" fmla="*/ 45412 w 108415"/>
                    <a:gd name="connsiteY12" fmla="*/ -247 h 25458"/>
                    <a:gd name="connsiteX13" fmla="*/ 37212 w 108415"/>
                    <a:gd name="connsiteY13" fmla="*/ -247 h 25458"/>
                    <a:gd name="connsiteX14" fmla="*/ 29679 w 108415"/>
                    <a:gd name="connsiteY14" fmla="*/ -247 h 25458"/>
                    <a:gd name="connsiteX15" fmla="*/ 7080 w 108415"/>
                    <a:gd name="connsiteY15" fmla="*/ 2995 h 25458"/>
                    <a:gd name="connsiteX16" fmla="*/ -262 w 108415"/>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415" h="25458">
                      <a:moveTo>
                        <a:pt x="-262" y="6523"/>
                      </a:moveTo>
                      <a:lnTo>
                        <a:pt x="4315" y="8812"/>
                      </a:lnTo>
                      <a:cubicBezTo>
                        <a:pt x="7271" y="10051"/>
                        <a:pt x="11371" y="12149"/>
                        <a:pt x="16520" y="14056"/>
                      </a:cubicBezTo>
                      <a:cubicBezTo>
                        <a:pt x="22260" y="16326"/>
                        <a:pt x="28115" y="18299"/>
                        <a:pt x="34065" y="19968"/>
                      </a:cubicBezTo>
                      <a:lnTo>
                        <a:pt x="43600" y="22447"/>
                      </a:lnTo>
                      <a:lnTo>
                        <a:pt x="53898" y="24163"/>
                      </a:lnTo>
                      <a:cubicBezTo>
                        <a:pt x="57312" y="24697"/>
                        <a:pt x="60745" y="25050"/>
                        <a:pt x="64196" y="25212"/>
                      </a:cubicBezTo>
                      <a:cubicBezTo>
                        <a:pt x="67629" y="25212"/>
                        <a:pt x="70966" y="25212"/>
                        <a:pt x="73732" y="25212"/>
                      </a:cubicBezTo>
                      <a:cubicBezTo>
                        <a:pt x="79653" y="25041"/>
                        <a:pt x="85536" y="24211"/>
                        <a:pt x="91276" y="22733"/>
                      </a:cubicBezTo>
                      <a:cubicBezTo>
                        <a:pt x="95701" y="21551"/>
                        <a:pt x="99849" y="19510"/>
                        <a:pt x="103482" y="16726"/>
                      </a:cubicBezTo>
                      <a:cubicBezTo>
                        <a:pt x="106361" y="14380"/>
                        <a:pt x="108068" y="10900"/>
                        <a:pt x="108154" y="7191"/>
                      </a:cubicBezTo>
                      <a:cubicBezTo>
                        <a:pt x="93508" y="4006"/>
                        <a:pt x="78661" y="1803"/>
                        <a:pt x="63720" y="611"/>
                      </a:cubicBezTo>
                      <a:cubicBezTo>
                        <a:pt x="57140" y="39"/>
                        <a:pt x="51038" y="-56"/>
                        <a:pt x="45412" y="-247"/>
                      </a:cubicBezTo>
                      <a:lnTo>
                        <a:pt x="37212" y="-247"/>
                      </a:lnTo>
                      <a:lnTo>
                        <a:pt x="29679" y="-247"/>
                      </a:lnTo>
                      <a:cubicBezTo>
                        <a:pt x="22070" y="240"/>
                        <a:pt x="14518" y="1327"/>
                        <a:pt x="7080" y="2995"/>
                      </a:cubicBezTo>
                      <a:cubicBezTo>
                        <a:pt x="4563" y="4006"/>
                        <a:pt x="2103" y="5188"/>
                        <a:pt x="-262"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73" name="任意多边形: 形状 3272">
                  <a:extLst>
                    <a:ext uri="{FF2B5EF4-FFF2-40B4-BE49-F238E27FC236}">
                      <a16:creationId xmlns:a16="http://schemas.microsoft.com/office/drawing/2014/main" id="{D1AC41AB-D13A-A269-A821-DA4CF8CE0024}"/>
                    </a:ext>
                  </a:extLst>
                </p:cNvPr>
                <p:cNvSpPr/>
                <p:nvPr/>
              </p:nvSpPr>
              <p:spPr>
                <a:xfrm>
                  <a:off x="1462096" y="2830308"/>
                  <a:ext cx="78540" cy="30326"/>
                </a:xfrm>
                <a:custGeom>
                  <a:avLst/>
                  <a:gdLst>
                    <a:gd name="connsiteX0" fmla="*/ -262 w 100692"/>
                    <a:gd name="connsiteY0" fmla="*/ -17 h 38879"/>
                    <a:gd name="connsiteX1" fmla="*/ 3552 w 100692"/>
                    <a:gd name="connsiteY1" fmla="*/ 3130 h 38879"/>
                    <a:gd name="connsiteX2" fmla="*/ 13755 w 100692"/>
                    <a:gd name="connsiteY2" fmla="*/ 10949 h 38879"/>
                    <a:gd name="connsiteX3" fmla="*/ 46556 w 100692"/>
                    <a:gd name="connsiteY3" fmla="*/ 30019 h 38879"/>
                    <a:gd name="connsiteX4" fmla="*/ 56091 w 100692"/>
                    <a:gd name="connsiteY4" fmla="*/ 33547 h 38879"/>
                    <a:gd name="connsiteX5" fmla="*/ 65150 w 100692"/>
                    <a:gd name="connsiteY5" fmla="*/ 36312 h 38879"/>
                    <a:gd name="connsiteX6" fmla="*/ 81741 w 100692"/>
                    <a:gd name="connsiteY6" fmla="*/ 38601 h 38879"/>
                    <a:gd name="connsiteX7" fmla="*/ 94137 w 100692"/>
                    <a:gd name="connsiteY7" fmla="*/ 36408 h 38879"/>
                    <a:gd name="connsiteX8" fmla="*/ 100430 w 100692"/>
                    <a:gd name="connsiteY8" fmla="*/ 29161 h 38879"/>
                    <a:gd name="connsiteX9" fmla="*/ 60668 w 100692"/>
                    <a:gd name="connsiteY9" fmla="*/ 11330 h 38879"/>
                    <a:gd name="connsiteX10" fmla="*/ 29393 w 100692"/>
                    <a:gd name="connsiteY10" fmla="*/ 2462 h 38879"/>
                    <a:gd name="connsiteX11" fmla="*/ 17188 w 100692"/>
                    <a:gd name="connsiteY11" fmla="*/ 651 h 38879"/>
                    <a:gd name="connsiteX12" fmla="*/ 7653 w 100692"/>
                    <a:gd name="connsiteY12" fmla="*/ -112 h 38879"/>
                    <a:gd name="connsiteX13" fmla="*/ -262 w 100692"/>
                    <a:gd name="connsiteY13" fmla="*/ -17 h 3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692" h="38879">
                      <a:moveTo>
                        <a:pt x="-262" y="-17"/>
                      </a:moveTo>
                      <a:lnTo>
                        <a:pt x="3552" y="3130"/>
                      </a:lnTo>
                      <a:cubicBezTo>
                        <a:pt x="6804" y="5924"/>
                        <a:pt x="10217" y="8527"/>
                        <a:pt x="13755" y="10949"/>
                      </a:cubicBezTo>
                      <a:cubicBezTo>
                        <a:pt x="24044" y="18348"/>
                        <a:pt x="35028" y="24737"/>
                        <a:pt x="46556" y="30019"/>
                      </a:cubicBezTo>
                      <a:cubicBezTo>
                        <a:pt x="49665" y="31383"/>
                        <a:pt x="52849" y="32565"/>
                        <a:pt x="56091" y="33547"/>
                      </a:cubicBezTo>
                      <a:cubicBezTo>
                        <a:pt x="59057" y="34644"/>
                        <a:pt x="62079" y="35569"/>
                        <a:pt x="65150" y="36312"/>
                      </a:cubicBezTo>
                      <a:cubicBezTo>
                        <a:pt x="70576" y="37704"/>
                        <a:pt x="76144" y="38477"/>
                        <a:pt x="81741" y="38601"/>
                      </a:cubicBezTo>
                      <a:cubicBezTo>
                        <a:pt x="85984" y="38801"/>
                        <a:pt x="90218" y="38048"/>
                        <a:pt x="94137" y="36408"/>
                      </a:cubicBezTo>
                      <a:cubicBezTo>
                        <a:pt x="97226" y="35073"/>
                        <a:pt x="99544" y="32412"/>
                        <a:pt x="100430" y="29161"/>
                      </a:cubicBezTo>
                      <a:cubicBezTo>
                        <a:pt x="87615" y="22286"/>
                        <a:pt x="74323" y="16327"/>
                        <a:pt x="60668" y="11330"/>
                      </a:cubicBezTo>
                      <a:cubicBezTo>
                        <a:pt x="50485" y="7573"/>
                        <a:pt x="40034" y="4608"/>
                        <a:pt x="29393" y="2462"/>
                      </a:cubicBezTo>
                      <a:cubicBezTo>
                        <a:pt x="25359" y="1642"/>
                        <a:pt x="21288" y="1032"/>
                        <a:pt x="17188" y="651"/>
                      </a:cubicBezTo>
                      <a:cubicBezTo>
                        <a:pt x="13564" y="174"/>
                        <a:pt x="10513" y="-17"/>
                        <a:pt x="7653" y="-112"/>
                      </a:cubicBezTo>
                      <a:cubicBezTo>
                        <a:pt x="5021" y="-322"/>
                        <a:pt x="2370" y="-284"/>
                        <a:pt x="-262" y="-1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74" name="任意多边形: 形状 3273">
                  <a:extLst>
                    <a:ext uri="{FF2B5EF4-FFF2-40B4-BE49-F238E27FC236}">
                      <a16:creationId xmlns:a16="http://schemas.microsoft.com/office/drawing/2014/main" id="{84712817-CE75-EA45-600D-0A133D686891}"/>
                    </a:ext>
                  </a:extLst>
                </p:cNvPr>
                <p:cNvSpPr/>
                <p:nvPr/>
              </p:nvSpPr>
              <p:spPr>
                <a:xfrm>
                  <a:off x="1431231" y="2778946"/>
                  <a:ext cx="67830" cy="44577"/>
                </a:xfrm>
                <a:custGeom>
                  <a:avLst/>
                  <a:gdLst>
                    <a:gd name="connsiteX0" fmla="*/ -262 w 86961"/>
                    <a:gd name="connsiteY0" fmla="*/ -247 h 57150"/>
                    <a:gd name="connsiteX1" fmla="*/ 2599 w 86961"/>
                    <a:gd name="connsiteY1" fmla="*/ 3663 h 57150"/>
                    <a:gd name="connsiteX2" fmla="*/ 10608 w 86961"/>
                    <a:gd name="connsiteY2" fmla="*/ 13198 h 57150"/>
                    <a:gd name="connsiteX3" fmla="*/ 16043 w 86961"/>
                    <a:gd name="connsiteY3" fmla="*/ 19396 h 57150"/>
                    <a:gd name="connsiteX4" fmla="*/ 22527 w 86961"/>
                    <a:gd name="connsiteY4" fmla="*/ 25785 h 57150"/>
                    <a:gd name="connsiteX5" fmla="*/ 37116 w 86961"/>
                    <a:gd name="connsiteY5" fmla="*/ 38657 h 57150"/>
                    <a:gd name="connsiteX6" fmla="*/ 52754 w 86961"/>
                    <a:gd name="connsiteY6" fmla="*/ 49051 h 57150"/>
                    <a:gd name="connsiteX7" fmla="*/ 67629 w 86961"/>
                    <a:gd name="connsiteY7" fmla="*/ 55535 h 57150"/>
                    <a:gd name="connsiteX8" fmla="*/ 86699 w 86961"/>
                    <a:gd name="connsiteY8" fmla="*/ 51720 h 57150"/>
                    <a:gd name="connsiteX9" fmla="*/ 53612 w 86961"/>
                    <a:gd name="connsiteY9" fmla="*/ 25022 h 57150"/>
                    <a:gd name="connsiteX10" fmla="*/ 39309 w 86961"/>
                    <a:gd name="connsiteY10" fmla="*/ 15486 h 57150"/>
                    <a:gd name="connsiteX11" fmla="*/ 26532 w 86961"/>
                    <a:gd name="connsiteY11" fmla="*/ 8716 h 57150"/>
                    <a:gd name="connsiteX12" fmla="*/ 7462 w 86961"/>
                    <a:gd name="connsiteY12" fmla="*/ 1088 h 57150"/>
                    <a:gd name="connsiteX13" fmla="*/ -262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262" y="-247"/>
                      </a:moveTo>
                      <a:lnTo>
                        <a:pt x="2599" y="3663"/>
                      </a:lnTo>
                      <a:cubicBezTo>
                        <a:pt x="4410" y="6142"/>
                        <a:pt x="7176" y="9479"/>
                        <a:pt x="10608" y="13198"/>
                      </a:cubicBezTo>
                      <a:lnTo>
                        <a:pt x="16043" y="19396"/>
                      </a:lnTo>
                      <a:lnTo>
                        <a:pt x="22527" y="25785"/>
                      </a:lnTo>
                      <a:cubicBezTo>
                        <a:pt x="27123" y="30371"/>
                        <a:pt x="31996" y="34671"/>
                        <a:pt x="37116" y="38657"/>
                      </a:cubicBezTo>
                      <a:cubicBezTo>
                        <a:pt x="42093" y="42462"/>
                        <a:pt x="47319" y="45932"/>
                        <a:pt x="52754" y="49051"/>
                      </a:cubicBezTo>
                      <a:cubicBezTo>
                        <a:pt x="57455" y="51768"/>
                        <a:pt x="62442" y="53942"/>
                        <a:pt x="67629" y="55535"/>
                      </a:cubicBezTo>
                      <a:cubicBezTo>
                        <a:pt x="77164" y="58013"/>
                        <a:pt x="83648" y="57346"/>
                        <a:pt x="86699" y="51720"/>
                      </a:cubicBezTo>
                      <a:cubicBezTo>
                        <a:pt x="76354" y="42004"/>
                        <a:pt x="65293" y="33079"/>
                        <a:pt x="53612" y="25022"/>
                      </a:cubicBezTo>
                      <a:cubicBezTo>
                        <a:pt x="48749" y="21398"/>
                        <a:pt x="44077" y="18538"/>
                        <a:pt x="39309" y="15486"/>
                      </a:cubicBezTo>
                      <a:cubicBezTo>
                        <a:pt x="34542" y="12435"/>
                        <a:pt x="30537" y="10624"/>
                        <a:pt x="26532" y="8716"/>
                      </a:cubicBezTo>
                      <a:cubicBezTo>
                        <a:pt x="20401" y="5646"/>
                        <a:pt x="14022" y="3091"/>
                        <a:pt x="7462" y="1088"/>
                      </a:cubicBezTo>
                      <a:cubicBezTo>
                        <a:pt x="4925" y="459"/>
                        <a:pt x="2341" y="11"/>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75" name="任意多边形: 形状 3274">
                  <a:extLst>
                    <a:ext uri="{FF2B5EF4-FFF2-40B4-BE49-F238E27FC236}">
                      <a16:creationId xmlns:a16="http://schemas.microsoft.com/office/drawing/2014/main" id="{2859714A-52D4-5DFB-4A1C-DD91F873D520}"/>
                    </a:ext>
                  </a:extLst>
                </p:cNvPr>
                <p:cNvSpPr/>
                <p:nvPr/>
              </p:nvSpPr>
              <p:spPr>
                <a:xfrm>
                  <a:off x="1411447" y="2720785"/>
                  <a:ext cx="53996" cy="56506"/>
                </a:xfrm>
                <a:custGeom>
                  <a:avLst/>
                  <a:gdLst>
                    <a:gd name="connsiteX0" fmla="*/ -262 w 69225"/>
                    <a:gd name="connsiteY0" fmla="*/ -247 h 72444"/>
                    <a:gd name="connsiteX1" fmla="*/ -262 w 69225"/>
                    <a:gd name="connsiteY1" fmla="*/ 897 h 72444"/>
                    <a:gd name="connsiteX2" fmla="*/ 1168 w 69225"/>
                    <a:gd name="connsiteY2" fmla="*/ 3949 h 72444"/>
                    <a:gd name="connsiteX3" fmla="*/ 6699 w 69225"/>
                    <a:gd name="connsiteY3" fmla="*/ 14819 h 72444"/>
                    <a:gd name="connsiteX4" fmla="*/ 15185 w 69225"/>
                    <a:gd name="connsiteY4" fmla="*/ 29408 h 72444"/>
                    <a:gd name="connsiteX5" fmla="*/ 26151 w 69225"/>
                    <a:gd name="connsiteY5" fmla="*/ 44760 h 72444"/>
                    <a:gd name="connsiteX6" fmla="*/ 38547 w 69225"/>
                    <a:gd name="connsiteY6" fmla="*/ 58395 h 72444"/>
                    <a:gd name="connsiteX7" fmla="*/ 50847 w 69225"/>
                    <a:gd name="connsiteY7" fmla="*/ 67930 h 72444"/>
                    <a:gd name="connsiteX8" fmla="*/ 68964 w 69225"/>
                    <a:gd name="connsiteY8" fmla="*/ 69456 h 72444"/>
                    <a:gd name="connsiteX9" fmla="*/ 43791 w 69225"/>
                    <a:gd name="connsiteY9" fmla="*/ 36369 h 72444"/>
                    <a:gd name="connsiteX10" fmla="*/ 32349 w 69225"/>
                    <a:gd name="connsiteY10" fmla="*/ 24259 h 72444"/>
                    <a:gd name="connsiteX11" fmla="*/ 21955 w 69225"/>
                    <a:gd name="connsiteY11" fmla="*/ 14724 h 72444"/>
                    <a:gd name="connsiteX12" fmla="*/ 5745 w 69225"/>
                    <a:gd name="connsiteY12" fmla="*/ 2995 h 72444"/>
                    <a:gd name="connsiteX13" fmla="*/ 978 w 69225"/>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225" h="72444">
                      <a:moveTo>
                        <a:pt x="-262" y="-247"/>
                      </a:moveTo>
                      <a:lnTo>
                        <a:pt x="-262" y="897"/>
                      </a:lnTo>
                      <a:cubicBezTo>
                        <a:pt x="-262" y="1565"/>
                        <a:pt x="501" y="2709"/>
                        <a:pt x="1168" y="3949"/>
                      </a:cubicBezTo>
                      <a:cubicBezTo>
                        <a:pt x="1836" y="5188"/>
                        <a:pt x="4315" y="10433"/>
                        <a:pt x="6699" y="14819"/>
                      </a:cubicBezTo>
                      <a:cubicBezTo>
                        <a:pt x="9083" y="19205"/>
                        <a:pt x="12039" y="24354"/>
                        <a:pt x="15185" y="29408"/>
                      </a:cubicBezTo>
                      <a:cubicBezTo>
                        <a:pt x="18332" y="34462"/>
                        <a:pt x="22337" y="39706"/>
                        <a:pt x="26151" y="44760"/>
                      </a:cubicBezTo>
                      <a:cubicBezTo>
                        <a:pt x="30041" y="49518"/>
                        <a:pt x="34179" y="54076"/>
                        <a:pt x="38547" y="58395"/>
                      </a:cubicBezTo>
                      <a:cubicBezTo>
                        <a:pt x="42322" y="61980"/>
                        <a:pt x="46442" y="65165"/>
                        <a:pt x="50847" y="67930"/>
                      </a:cubicBezTo>
                      <a:cubicBezTo>
                        <a:pt x="58761" y="72698"/>
                        <a:pt x="65245" y="73842"/>
                        <a:pt x="68964" y="69456"/>
                      </a:cubicBezTo>
                      <a:cubicBezTo>
                        <a:pt x="61393" y="57823"/>
                        <a:pt x="52983" y="46762"/>
                        <a:pt x="43791" y="36369"/>
                      </a:cubicBezTo>
                      <a:cubicBezTo>
                        <a:pt x="39881" y="31887"/>
                        <a:pt x="36163" y="27882"/>
                        <a:pt x="32349" y="24259"/>
                      </a:cubicBezTo>
                      <a:cubicBezTo>
                        <a:pt x="29088" y="20865"/>
                        <a:pt x="25617" y="17680"/>
                        <a:pt x="21955" y="14724"/>
                      </a:cubicBezTo>
                      <a:cubicBezTo>
                        <a:pt x="16863" y="10395"/>
                        <a:pt x="11447" y="6476"/>
                        <a:pt x="5745" y="2995"/>
                      </a:cubicBezTo>
                      <a:lnTo>
                        <a:pt x="978"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76" name="任意多边形: 形状 3275">
                  <a:extLst>
                    <a:ext uri="{FF2B5EF4-FFF2-40B4-BE49-F238E27FC236}">
                      <a16:creationId xmlns:a16="http://schemas.microsoft.com/office/drawing/2014/main" id="{ACFAAE98-733A-0964-54F7-CD075D6ACCAF}"/>
                    </a:ext>
                  </a:extLst>
                </p:cNvPr>
                <p:cNvSpPr/>
                <p:nvPr/>
              </p:nvSpPr>
              <p:spPr>
                <a:xfrm>
                  <a:off x="1403341" y="2659426"/>
                  <a:ext cx="39270" cy="64413"/>
                </a:xfrm>
                <a:custGeom>
                  <a:avLst/>
                  <a:gdLst>
                    <a:gd name="connsiteX0" fmla="*/ -262 w 50346"/>
                    <a:gd name="connsiteY0" fmla="*/ -247 h 82581"/>
                    <a:gd name="connsiteX1" fmla="*/ 787 w 50346"/>
                    <a:gd name="connsiteY1" fmla="*/ 4140 h 82581"/>
                    <a:gd name="connsiteX2" fmla="*/ 3743 w 50346"/>
                    <a:gd name="connsiteY2" fmla="*/ 15296 h 82581"/>
                    <a:gd name="connsiteX3" fmla="*/ 8796 w 50346"/>
                    <a:gd name="connsiteY3" fmla="*/ 30648 h 82581"/>
                    <a:gd name="connsiteX4" fmla="*/ 15948 w 50346"/>
                    <a:gd name="connsiteY4" fmla="*/ 47430 h 82581"/>
                    <a:gd name="connsiteX5" fmla="*/ 33874 w 50346"/>
                    <a:gd name="connsiteY5" fmla="*/ 75082 h 82581"/>
                    <a:gd name="connsiteX6" fmla="*/ 50084 w 50346"/>
                    <a:gd name="connsiteY6" fmla="*/ 81089 h 82581"/>
                    <a:gd name="connsiteX7" fmla="*/ 45984 w 50346"/>
                    <a:gd name="connsiteY7" fmla="*/ 70696 h 82581"/>
                    <a:gd name="connsiteX8" fmla="*/ 41884 w 50346"/>
                    <a:gd name="connsiteY8" fmla="*/ 61160 h 82581"/>
                    <a:gd name="connsiteX9" fmla="*/ 33684 w 50346"/>
                    <a:gd name="connsiteY9" fmla="*/ 44378 h 82581"/>
                    <a:gd name="connsiteX10" fmla="*/ 17760 w 50346"/>
                    <a:gd name="connsiteY10" fmla="*/ 19491 h 82581"/>
                    <a:gd name="connsiteX11" fmla="*/ 10704 w 50346"/>
                    <a:gd name="connsiteY11" fmla="*/ 10814 h 82581"/>
                    <a:gd name="connsiteX12" fmla="*/ 5078 w 50346"/>
                    <a:gd name="connsiteY12" fmla="*/ 4807 h 82581"/>
                    <a:gd name="connsiteX13" fmla="*/ -262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262" y="-247"/>
                      </a:moveTo>
                      <a:lnTo>
                        <a:pt x="787" y="4140"/>
                      </a:lnTo>
                      <a:cubicBezTo>
                        <a:pt x="1454" y="6810"/>
                        <a:pt x="2217" y="10719"/>
                        <a:pt x="3743" y="15296"/>
                      </a:cubicBezTo>
                      <a:cubicBezTo>
                        <a:pt x="5268" y="19873"/>
                        <a:pt x="6794" y="24831"/>
                        <a:pt x="8796" y="30648"/>
                      </a:cubicBezTo>
                      <a:cubicBezTo>
                        <a:pt x="10799" y="36464"/>
                        <a:pt x="13183" y="41899"/>
                        <a:pt x="15948" y="47430"/>
                      </a:cubicBezTo>
                      <a:cubicBezTo>
                        <a:pt x="20534" y="57480"/>
                        <a:pt x="26580" y="66796"/>
                        <a:pt x="33874" y="75082"/>
                      </a:cubicBezTo>
                      <a:cubicBezTo>
                        <a:pt x="40167" y="81375"/>
                        <a:pt x="45889" y="84140"/>
                        <a:pt x="50084" y="81089"/>
                      </a:cubicBezTo>
                      <a:cubicBezTo>
                        <a:pt x="48845" y="77465"/>
                        <a:pt x="47414" y="74033"/>
                        <a:pt x="45984" y="70696"/>
                      </a:cubicBezTo>
                      <a:cubicBezTo>
                        <a:pt x="44554" y="67358"/>
                        <a:pt x="43314" y="64212"/>
                        <a:pt x="41884" y="61160"/>
                      </a:cubicBezTo>
                      <a:cubicBezTo>
                        <a:pt x="39023" y="55058"/>
                        <a:pt x="36449" y="49432"/>
                        <a:pt x="33684" y="44378"/>
                      </a:cubicBezTo>
                      <a:cubicBezTo>
                        <a:pt x="28935" y="35739"/>
                        <a:pt x="23614" y="27425"/>
                        <a:pt x="17760" y="19491"/>
                      </a:cubicBezTo>
                      <a:cubicBezTo>
                        <a:pt x="15281" y="16154"/>
                        <a:pt x="12801" y="13293"/>
                        <a:pt x="10704" y="10814"/>
                      </a:cubicBezTo>
                      <a:cubicBezTo>
                        <a:pt x="8606" y="8335"/>
                        <a:pt x="6699" y="6333"/>
                        <a:pt x="5078" y="4807"/>
                      </a:cubicBezTo>
                      <a:cubicBezTo>
                        <a:pt x="3419" y="2995"/>
                        <a:pt x="1636" y="1307"/>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77" name="任意多边形: 形状 3276">
                  <a:extLst>
                    <a:ext uri="{FF2B5EF4-FFF2-40B4-BE49-F238E27FC236}">
                      <a16:creationId xmlns:a16="http://schemas.microsoft.com/office/drawing/2014/main" id="{E670EC76-DAF7-6E67-D493-B049FEB79280}"/>
                    </a:ext>
                  </a:extLst>
                </p:cNvPr>
                <p:cNvSpPr/>
                <p:nvPr/>
              </p:nvSpPr>
              <p:spPr>
                <a:xfrm>
                  <a:off x="1407431" y="2598141"/>
                  <a:ext cx="23799" cy="67646"/>
                </a:xfrm>
                <a:custGeom>
                  <a:avLst/>
                  <a:gdLst>
                    <a:gd name="connsiteX0" fmla="*/ -262 w 30512"/>
                    <a:gd name="connsiteY0" fmla="*/ -247 h 86726"/>
                    <a:gd name="connsiteX1" fmla="*/ -262 w 30512"/>
                    <a:gd name="connsiteY1" fmla="*/ 3949 h 86726"/>
                    <a:gd name="connsiteX2" fmla="*/ 501 w 30512"/>
                    <a:gd name="connsiteY2" fmla="*/ 14819 h 86726"/>
                    <a:gd name="connsiteX3" fmla="*/ 2313 w 30512"/>
                    <a:gd name="connsiteY3" fmla="*/ 29980 h 86726"/>
                    <a:gd name="connsiteX4" fmla="*/ 3743 w 30512"/>
                    <a:gd name="connsiteY4" fmla="*/ 38371 h 86726"/>
                    <a:gd name="connsiteX5" fmla="*/ 5650 w 30512"/>
                    <a:gd name="connsiteY5" fmla="*/ 46953 h 86726"/>
                    <a:gd name="connsiteX6" fmla="*/ 7843 w 30512"/>
                    <a:gd name="connsiteY6" fmla="*/ 55248 h 86726"/>
                    <a:gd name="connsiteX7" fmla="*/ 10608 w 30512"/>
                    <a:gd name="connsiteY7" fmla="*/ 63163 h 86726"/>
                    <a:gd name="connsiteX8" fmla="*/ 16711 w 30512"/>
                    <a:gd name="connsiteY8" fmla="*/ 76512 h 86726"/>
                    <a:gd name="connsiteX9" fmla="*/ 30251 w 30512"/>
                    <a:gd name="connsiteY9" fmla="*/ 86047 h 86726"/>
                    <a:gd name="connsiteX10" fmla="*/ 12515 w 30512"/>
                    <a:gd name="connsiteY10" fmla="*/ 21494 h 86726"/>
                    <a:gd name="connsiteX11" fmla="*/ 3648 w 30512"/>
                    <a:gd name="connsiteY11" fmla="*/ 4998 h 86726"/>
                    <a:gd name="connsiteX12" fmla="*/ 692 w 30512"/>
                    <a:gd name="connsiteY12" fmla="*/ 897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262" y="-247"/>
                      </a:moveTo>
                      <a:cubicBezTo>
                        <a:pt x="-262" y="-247"/>
                        <a:pt x="-262" y="1279"/>
                        <a:pt x="-262" y="3949"/>
                      </a:cubicBezTo>
                      <a:cubicBezTo>
                        <a:pt x="-262" y="6619"/>
                        <a:pt x="-262" y="10337"/>
                        <a:pt x="501" y="14819"/>
                      </a:cubicBezTo>
                      <a:cubicBezTo>
                        <a:pt x="1264" y="19300"/>
                        <a:pt x="1455" y="24354"/>
                        <a:pt x="2313" y="29980"/>
                      </a:cubicBezTo>
                      <a:cubicBezTo>
                        <a:pt x="2789" y="32745"/>
                        <a:pt x="3171" y="35606"/>
                        <a:pt x="3743" y="38371"/>
                      </a:cubicBezTo>
                      <a:cubicBezTo>
                        <a:pt x="4315" y="41136"/>
                        <a:pt x="4983" y="44092"/>
                        <a:pt x="5650" y="46953"/>
                      </a:cubicBezTo>
                      <a:cubicBezTo>
                        <a:pt x="6317" y="49813"/>
                        <a:pt x="7080" y="52579"/>
                        <a:pt x="7843" y="55248"/>
                      </a:cubicBezTo>
                      <a:cubicBezTo>
                        <a:pt x="8606" y="57918"/>
                        <a:pt x="9655" y="60683"/>
                        <a:pt x="10608" y="63163"/>
                      </a:cubicBezTo>
                      <a:cubicBezTo>
                        <a:pt x="12229" y="67787"/>
                        <a:pt x="14270" y="72259"/>
                        <a:pt x="16711" y="76512"/>
                      </a:cubicBezTo>
                      <a:cubicBezTo>
                        <a:pt x="21192" y="83854"/>
                        <a:pt x="25769" y="87859"/>
                        <a:pt x="30251" y="86047"/>
                      </a:cubicBezTo>
                      <a:cubicBezTo>
                        <a:pt x="27543" y="63773"/>
                        <a:pt x="21574" y="42023"/>
                        <a:pt x="12515" y="21494"/>
                      </a:cubicBezTo>
                      <a:cubicBezTo>
                        <a:pt x="9979" y="15782"/>
                        <a:pt x="7013" y="10271"/>
                        <a:pt x="3648" y="4998"/>
                      </a:cubicBezTo>
                      <a:cubicBezTo>
                        <a:pt x="2732" y="3577"/>
                        <a:pt x="1750" y="2213"/>
                        <a:pt x="692" y="89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78" name="任意多边形: 形状 3277">
                  <a:extLst>
                    <a:ext uri="{FF2B5EF4-FFF2-40B4-BE49-F238E27FC236}">
                      <a16:creationId xmlns:a16="http://schemas.microsoft.com/office/drawing/2014/main" id="{EC40B2E6-FD96-0E60-12F0-71C37691FE78}"/>
                    </a:ext>
                  </a:extLst>
                </p:cNvPr>
                <p:cNvSpPr/>
                <p:nvPr/>
              </p:nvSpPr>
              <p:spPr>
                <a:xfrm>
                  <a:off x="1420686" y="2539757"/>
                  <a:ext cx="12195" cy="67383"/>
                </a:xfrm>
                <a:custGeom>
                  <a:avLst/>
                  <a:gdLst>
                    <a:gd name="connsiteX0" fmla="*/ 3054 w 15634"/>
                    <a:gd name="connsiteY0" fmla="*/ -247 h 86389"/>
                    <a:gd name="connsiteX1" fmla="*/ 1052 w 15634"/>
                    <a:gd name="connsiteY1" fmla="*/ 13580 h 86389"/>
                    <a:gd name="connsiteX2" fmla="*/ -92 w 15634"/>
                    <a:gd name="connsiteY2" fmla="*/ 27691 h 86389"/>
                    <a:gd name="connsiteX3" fmla="*/ -92 w 15634"/>
                    <a:gd name="connsiteY3" fmla="*/ 43902 h 86389"/>
                    <a:gd name="connsiteX4" fmla="*/ 4389 w 15634"/>
                    <a:gd name="connsiteY4" fmla="*/ 73461 h 86389"/>
                    <a:gd name="connsiteX5" fmla="*/ 8775 w 15634"/>
                    <a:gd name="connsiteY5" fmla="*/ 82996 h 86389"/>
                    <a:gd name="connsiteX6" fmla="*/ 14687 w 15634"/>
                    <a:gd name="connsiteY6" fmla="*/ 86143 h 86389"/>
                    <a:gd name="connsiteX7" fmla="*/ 15355 w 15634"/>
                    <a:gd name="connsiteY7" fmla="*/ 67072 h 86389"/>
                    <a:gd name="connsiteX8" fmla="*/ 14783 w 15634"/>
                    <a:gd name="connsiteY8" fmla="*/ 50290 h 86389"/>
                    <a:gd name="connsiteX9" fmla="*/ 13066 w 15634"/>
                    <a:gd name="connsiteY9" fmla="*/ 35701 h 86389"/>
                    <a:gd name="connsiteX10" fmla="*/ 10873 w 15634"/>
                    <a:gd name="connsiteY10" fmla="*/ 23496 h 86389"/>
                    <a:gd name="connsiteX11" fmla="*/ 5819 w 15634"/>
                    <a:gd name="connsiteY11" fmla="*/ 6428 h 86389"/>
                    <a:gd name="connsiteX12" fmla="*/ 3054 w 15634"/>
                    <a:gd name="connsiteY12" fmla="*/ -247 h 8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34" h="86389">
                      <a:moveTo>
                        <a:pt x="3054" y="-247"/>
                      </a:moveTo>
                      <a:cubicBezTo>
                        <a:pt x="3054" y="-247"/>
                        <a:pt x="2101" y="5284"/>
                        <a:pt x="1052" y="13580"/>
                      </a:cubicBezTo>
                      <a:cubicBezTo>
                        <a:pt x="1052" y="17775"/>
                        <a:pt x="289" y="22543"/>
                        <a:pt x="-92" y="27691"/>
                      </a:cubicBezTo>
                      <a:cubicBezTo>
                        <a:pt x="-474" y="32841"/>
                        <a:pt x="-92" y="38466"/>
                        <a:pt x="-92" y="43902"/>
                      </a:cubicBezTo>
                      <a:cubicBezTo>
                        <a:pt x="89" y="53913"/>
                        <a:pt x="1595" y="63849"/>
                        <a:pt x="4389" y="73461"/>
                      </a:cubicBezTo>
                      <a:cubicBezTo>
                        <a:pt x="5247" y="76884"/>
                        <a:pt x="6735" y="80116"/>
                        <a:pt x="8775" y="82996"/>
                      </a:cubicBezTo>
                      <a:cubicBezTo>
                        <a:pt x="10091" y="84970"/>
                        <a:pt x="12313" y="86152"/>
                        <a:pt x="14687" y="86143"/>
                      </a:cubicBezTo>
                      <a:cubicBezTo>
                        <a:pt x="15164" y="79277"/>
                        <a:pt x="15450" y="72889"/>
                        <a:pt x="15355" y="67072"/>
                      </a:cubicBezTo>
                      <a:cubicBezTo>
                        <a:pt x="15259" y="61256"/>
                        <a:pt x="15355" y="55439"/>
                        <a:pt x="14783" y="50290"/>
                      </a:cubicBezTo>
                      <a:cubicBezTo>
                        <a:pt x="14210" y="45141"/>
                        <a:pt x="13829" y="40183"/>
                        <a:pt x="13066" y="35701"/>
                      </a:cubicBezTo>
                      <a:cubicBezTo>
                        <a:pt x="12303" y="31220"/>
                        <a:pt x="11731" y="27215"/>
                        <a:pt x="10873" y="23496"/>
                      </a:cubicBezTo>
                      <a:cubicBezTo>
                        <a:pt x="9529" y="17708"/>
                        <a:pt x="7841" y="12006"/>
                        <a:pt x="5819" y="6428"/>
                      </a:cubicBezTo>
                      <a:cubicBezTo>
                        <a:pt x="5038" y="4149"/>
                        <a:pt x="4112" y="1918"/>
                        <a:pt x="305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79" name="任意多边形: 形状 3278">
                  <a:extLst>
                    <a:ext uri="{FF2B5EF4-FFF2-40B4-BE49-F238E27FC236}">
                      <a16:creationId xmlns:a16="http://schemas.microsoft.com/office/drawing/2014/main" id="{6E64B489-F06A-3627-3DDA-E65148C7EE73}"/>
                    </a:ext>
                  </a:extLst>
                </p:cNvPr>
                <p:cNvSpPr/>
                <p:nvPr/>
              </p:nvSpPr>
              <p:spPr>
                <a:xfrm>
                  <a:off x="1439778" y="2487471"/>
                  <a:ext cx="12277" cy="62623"/>
                </a:xfrm>
                <a:custGeom>
                  <a:avLst/>
                  <a:gdLst>
                    <a:gd name="connsiteX0" fmla="*/ 12904 w 15740"/>
                    <a:gd name="connsiteY0" fmla="*/ -247 h 80286"/>
                    <a:gd name="connsiteX1" fmla="*/ 11569 w 15740"/>
                    <a:gd name="connsiteY1" fmla="*/ 2995 h 80286"/>
                    <a:gd name="connsiteX2" fmla="*/ 8613 w 15740"/>
                    <a:gd name="connsiteY2" fmla="*/ 11672 h 80286"/>
                    <a:gd name="connsiteX3" fmla="*/ 4989 w 15740"/>
                    <a:gd name="connsiteY3" fmla="*/ 24068 h 80286"/>
                    <a:gd name="connsiteX4" fmla="*/ 1843 w 15740"/>
                    <a:gd name="connsiteY4" fmla="*/ 38562 h 80286"/>
                    <a:gd name="connsiteX5" fmla="*/ 31 w 15740"/>
                    <a:gd name="connsiteY5" fmla="*/ 53151 h 80286"/>
                    <a:gd name="connsiteX6" fmla="*/ 31 w 15740"/>
                    <a:gd name="connsiteY6" fmla="*/ 66214 h 80286"/>
                    <a:gd name="connsiteX7" fmla="*/ 6992 w 15740"/>
                    <a:gd name="connsiteY7" fmla="*/ 80040 h 80286"/>
                    <a:gd name="connsiteX8" fmla="*/ 15478 w 15740"/>
                    <a:gd name="connsiteY8" fmla="*/ 22352 h 80286"/>
                    <a:gd name="connsiteX9" fmla="*/ 13953 w 15740"/>
                    <a:gd name="connsiteY9" fmla="*/ 5761 h 80286"/>
                    <a:gd name="connsiteX10" fmla="*/ 12904 w 15740"/>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0" h="80286">
                      <a:moveTo>
                        <a:pt x="12904" y="-247"/>
                      </a:moveTo>
                      <a:lnTo>
                        <a:pt x="11569" y="2995"/>
                      </a:lnTo>
                      <a:cubicBezTo>
                        <a:pt x="10806" y="4998"/>
                        <a:pt x="9757" y="7954"/>
                        <a:pt x="8613" y="11672"/>
                      </a:cubicBezTo>
                      <a:cubicBezTo>
                        <a:pt x="7469" y="15391"/>
                        <a:pt x="6134" y="19491"/>
                        <a:pt x="4989" y="24068"/>
                      </a:cubicBezTo>
                      <a:cubicBezTo>
                        <a:pt x="3845" y="28645"/>
                        <a:pt x="2701" y="33603"/>
                        <a:pt x="1843" y="38562"/>
                      </a:cubicBezTo>
                      <a:cubicBezTo>
                        <a:pt x="985" y="43520"/>
                        <a:pt x="413" y="48097"/>
                        <a:pt x="31" y="53151"/>
                      </a:cubicBezTo>
                      <a:cubicBezTo>
                        <a:pt x="-360" y="57499"/>
                        <a:pt x="-360" y="61866"/>
                        <a:pt x="31" y="66214"/>
                      </a:cubicBezTo>
                      <a:cubicBezTo>
                        <a:pt x="699" y="73842"/>
                        <a:pt x="3083" y="79182"/>
                        <a:pt x="6992" y="80040"/>
                      </a:cubicBezTo>
                      <a:cubicBezTo>
                        <a:pt x="12637" y="61332"/>
                        <a:pt x="15497" y="41890"/>
                        <a:pt x="15478" y="22352"/>
                      </a:cubicBezTo>
                      <a:cubicBezTo>
                        <a:pt x="15316" y="16793"/>
                        <a:pt x="14801" y="11253"/>
                        <a:pt x="13953" y="5761"/>
                      </a:cubicBezTo>
                      <a:cubicBezTo>
                        <a:pt x="13752" y="3739"/>
                        <a:pt x="13400" y="1727"/>
                        <a:pt x="1290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80" name="任意多边形: 形状 3279">
                  <a:extLst>
                    <a:ext uri="{FF2B5EF4-FFF2-40B4-BE49-F238E27FC236}">
                      <a16:creationId xmlns:a16="http://schemas.microsoft.com/office/drawing/2014/main" id="{38442876-8F12-6EA5-3A65-6083FB432072}"/>
                    </a:ext>
                  </a:extLst>
                </p:cNvPr>
                <p:cNvSpPr/>
                <p:nvPr/>
              </p:nvSpPr>
              <p:spPr>
                <a:xfrm>
                  <a:off x="1467359" y="2443739"/>
                  <a:ext cx="18598" cy="54963"/>
                </a:xfrm>
                <a:custGeom>
                  <a:avLst/>
                  <a:gdLst>
                    <a:gd name="connsiteX0" fmla="*/ 23408 w 23844"/>
                    <a:gd name="connsiteY0" fmla="*/ -247 h 70465"/>
                    <a:gd name="connsiteX1" fmla="*/ 21692 w 23844"/>
                    <a:gd name="connsiteY1" fmla="*/ 2328 h 70465"/>
                    <a:gd name="connsiteX2" fmla="*/ 17591 w 23844"/>
                    <a:gd name="connsiteY2" fmla="*/ 9479 h 70465"/>
                    <a:gd name="connsiteX3" fmla="*/ 6626 w 23844"/>
                    <a:gd name="connsiteY3" fmla="*/ 31792 h 70465"/>
                    <a:gd name="connsiteX4" fmla="*/ 2335 w 23844"/>
                    <a:gd name="connsiteY4" fmla="*/ 44474 h 70465"/>
                    <a:gd name="connsiteX5" fmla="*/ 46 w 23844"/>
                    <a:gd name="connsiteY5" fmla="*/ 56011 h 70465"/>
                    <a:gd name="connsiteX6" fmla="*/ 3575 w 23844"/>
                    <a:gd name="connsiteY6" fmla="*/ 70219 h 70465"/>
                    <a:gd name="connsiteX7" fmla="*/ 21882 w 23844"/>
                    <a:gd name="connsiteY7" fmla="*/ 20731 h 70465"/>
                    <a:gd name="connsiteX8" fmla="*/ 23503 w 23844"/>
                    <a:gd name="connsiteY8" fmla="*/ 5474 h 70465"/>
                    <a:gd name="connsiteX9" fmla="*/ 23408 w 23844"/>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4" h="70465">
                      <a:moveTo>
                        <a:pt x="23408" y="-247"/>
                      </a:moveTo>
                      <a:lnTo>
                        <a:pt x="21692" y="2328"/>
                      </a:lnTo>
                      <a:cubicBezTo>
                        <a:pt x="20738" y="4044"/>
                        <a:pt x="19212" y="6523"/>
                        <a:pt x="17591" y="9479"/>
                      </a:cubicBezTo>
                      <a:cubicBezTo>
                        <a:pt x="13367" y="16621"/>
                        <a:pt x="9706" y="24087"/>
                        <a:pt x="6626" y="31792"/>
                      </a:cubicBezTo>
                      <a:cubicBezTo>
                        <a:pt x="4986" y="35940"/>
                        <a:pt x="3546" y="40173"/>
                        <a:pt x="2335" y="44474"/>
                      </a:cubicBezTo>
                      <a:cubicBezTo>
                        <a:pt x="1219" y="48240"/>
                        <a:pt x="447" y="52102"/>
                        <a:pt x="46" y="56011"/>
                      </a:cubicBezTo>
                      <a:cubicBezTo>
                        <a:pt x="-812" y="63067"/>
                        <a:pt x="46" y="68407"/>
                        <a:pt x="3575" y="70219"/>
                      </a:cubicBezTo>
                      <a:cubicBezTo>
                        <a:pt x="12356" y="54838"/>
                        <a:pt x="18545" y="38123"/>
                        <a:pt x="21882" y="20731"/>
                      </a:cubicBezTo>
                      <a:cubicBezTo>
                        <a:pt x="22817" y="15696"/>
                        <a:pt x="23350" y="10595"/>
                        <a:pt x="23503" y="5474"/>
                      </a:cubicBezTo>
                      <a:cubicBezTo>
                        <a:pt x="23637" y="3567"/>
                        <a:pt x="23598" y="1651"/>
                        <a:pt x="2340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81" name="任意多边形: 形状 3280">
                  <a:extLst>
                    <a:ext uri="{FF2B5EF4-FFF2-40B4-BE49-F238E27FC236}">
                      <a16:creationId xmlns:a16="http://schemas.microsoft.com/office/drawing/2014/main" id="{ACCFC86E-64DC-2BB9-0351-91B355888B93}"/>
                    </a:ext>
                  </a:extLst>
                </p:cNvPr>
                <p:cNvSpPr/>
                <p:nvPr/>
              </p:nvSpPr>
              <p:spPr>
                <a:xfrm>
                  <a:off x="1503708" y="2410716"/>
                  <a:ext cx="25399" cy="44848"/>
                </a:xfrm>
                <a:custGeom>
                  <a:avLst/>
                  <a:gdLst>
                    <a:gd name="connsiteX0" fmla="*/ 32302 w 32563"/>
                    <a:gd name="connsiteY0" fmla="*/ -247 h 57497"/>
                    <a:gd name="connsiteX1" fmla="*/ 25341 w 32563"/>
                    <a:gd name="connsiteY1" fmla="*/ 7000 h 57497"/>
                    <a:gd name="connsiteX2" fmla="*/ 18762 w 32563"/>
                    <a:gd name="connsiteY2" fmla="*/ 14724 h 57497"/>
                    <a:gd name="connsiteX3" fmla="*/ 11706 w 32563"/>
                    <a:gd name="connsiteY3" fmla="*/ 24259 h 57497"/>
                    <a:gd name="connsiteX4" fmla="*/ 5508 w 32563"/>
                    <a:gd name="connsiteY4" fmla="*/ 34366 h 57497"/>
                    <a:gd name="connsiteX5" fmla="*/ 1312 w 32563"/>
                    <a:gd name="connsiteY5" fmla="*/ 43901 h 57497"/>
                    <a:gd name="connsiteX6" fmla="*/ 1312 w 32563"/>
                    <a:gd name="connsiteY6" fmla="*/ 57251 h 57497"/>
                    <a:gd name="connsiteX7" fmla="*/ 26867 w 32563"/>
                    <a:gd name="connsiteY7" fmla="*/ 17870 h 57497"/>
                    <a:gd name="connsiteX8" fmla="*/ 32302 w 32563"/>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63" h="57497">
                      <a:moveTo>
                        <a:pt x="32302" y="-247"/>
                      </a:moveTo>
                      <a:cubicBezTo>
                        <a:pt x="32302" y="-247"/>
                        <a:pt x="29441" y="2614"/>
                        <a:pt x="25341" y="7000"/>
                      </a:cubicBezTo>
                      <a:cubicBezTo>
                        <a:pt x="23024" y="9460"/>
                        <a:pt x="20821" y="12044"/>
                        <a:pt x="18762" y="14724"/>
                      </a:cubicBezTo>
                      <a:cubicBezTo>
                        <a:pt x="16235" y="17765"/>
                        <a:pt x="13880" y="20950"/>
                        <a:pt x="11706" y="24259"/>
                      </a:cubicBezTo>
                      <a:cubicBezTo>
                        <a:pt x="9465" y="27520"/>
                        <a:pt x="7396" y="30895"/>
                        <a:pt x="5508" y="34366"/>
                      </a:cubicBezTo>
                      <a:cubicBezTo>
                        <a:pt x="3858" y="37427"/>
                        <a:pt x="2447" y="40612"/>
                        <a:pt x="1312" y="43901"/>
                      </a:cubicBezTo>
                      <a:cubicBezTo>
                        <a:pt x="-690" y="49909"/>
                        <a:pt x="-881" y="54867"/>
                        <a:pt x="1312" y="57251"/>
                      </a:cubicBezTo>
                      <a:cubicBezTo>
                        <a:pt x="12163" y="45789"/>
                        <a:pt x="20821" y="32450"/>
                        <a:pt x="26867" y="17870"/>
                      </a:cubicBezTo>
                      <a:cubicBezTo>
                        <a:pt x="29508" y="12111"/>
                        <a:pt x="31339" y="6018"/>
                        <a:pt x="3230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82" name="任意多边形: 形状 3281">
                  <a:extLst>
                    <a:ext uri="{FF2B5EF4-FFF2-40B4-BE49-F238E27FC236}">
                      <a16:creationId xmlns:a16="http://schemas.microsoft.com/office/drawing/2014/main" id="{FA73E20D-9083-5682-E070-D9A814E23161}"/>
                    </a:ext>
                  </a:extLst>
                </p:cNvPr>
                <p:cNvSpPr/>
                <p:nvPr/>
              </p:nvSpPr>
              <p:spPr>
                <a:xfrm>
                  <a:off x="1547414" y="2390040"/>
                  <a:ext cx="29962" cy="33765"/>
                </a:xfrm>
                <a:custGeom>
                  <a:avLst/>
                  <a:gdLst>
                    <a:gd name="connsiteX0" fmla="*/ 38151 w 38413"/>
                    <a:gd name="connsiteY0" fmla="*/ -247 h 43289"/>
                    <a:gd name="connsiteX1" fmla="*/ 30714 w 38413"/>
                    <a:gd name="connsiteY1" fmla="*/ 4330 h 43289"/>
                    <a:gd name="connsiteX2" fmla="*/ 15648 w 38413"/>
                    <a:gd name="connsiteY2" fmla="*/ 16154 h 43289"/>
                    <a:gd name="connsiteX3" fmla="*/ 8306 w 38413"/>
                    <a:gd name="connsiteY3" fmla="*/ 23591 h 43289"/>
                    <a:gd name="connsiteX4" fmla="*/ 2775 w 38413"/>
                    <a:gd name="connsiteY4" fmla="*/ 31124 h 43289"/>
                    <a:gd name="connsiteX5" fmla="*/ 678 w 38413"/>
                    <a:gd name="connsiteY5" fmla="*/ 43043 h 43289"/>
                    <a:gd name="connsiteX6" fmla="*/ 10690 w 38413"/>
                    <a:gd name="connsiteY6" fmla="*/ 35701 h 43289"/>
                    <a:gd name="connsiteX7" fmla="*/ 18890 w 38413"/>
                    <a:gd name="connsiteY7" fmla="*/ 28454 h 43289"/>
                    <a:gd name="connsiteX8" fmla="*/ 25469 w 38413"/>
                    <a:gd name="connsiteY8" fmla="*/ 21303 h 43289"/>
                    <a:gd name="connsiteX9" fmla="*/ 30428 w 38413"/>
                    <a:gd name="connsiteY9" fmla="*/ 14628 h 43289"/>
                    <a:gd name="connsiteX10" fmla="*/ 36435 w 38413"/>
                    <a:gd name="connsiteY10" fmla="*/ 4044 h 43289"/>
                    <a:gd name="connsiteX11" fmla="*/ 38151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38151" y="-247"/>
                      </a:moveTo>
                      <a:lnTo>
                        <a:pt x="30714" y="4330"/>
                      </a:lnTo>
                      <a:cubicBezTo>
                        <a:pt x="25441" y="7944"/>
                        <a:pt x="20406" y="11892"/>
                        <a:pt x="15648" y="16154"/>
                      </a:cubicBezTo>
                      <a:cubicBezTo>
                        <a:pt x="13073" y="18633"/>
                        <a:pt x="10594" y="21112"/>
                        <a:pt x="8306" y="23591"/>
                      </a:cubicBezTo>
                      <a:cubicBezTo>
                        <a:pt x="6275" y="25956"/>
                        <a:pt x="4425" y="28473"/>
                        <a:pt x="2775" y="31124"/>
                      </a:cubicBezTo>
                      <a:cubicBezTo>
                        <a:pt x="-85" y="35987"/>
                        <a:pt x="-1229" y="40183"/>
                        <a:pt x="678" y="43043"/>
                      </a:cubicBezTo>
                      <a:cubicBezTo>
                        <a:pt x="4215" y="40879"/>
                        <a:pt x="7562" y="38419"/>
                        <a:pt x="10690" y="35701"/>
                      </a:cubicBezTo>
                      <a:cubicBezTo>
                        <a:pt x="13588" y="33479"/>
                        <a:pt x="16335" y="31057"/>
                        <a:pt x="18890" y="28454"/>
                      </a:cubicBezTo>
                      <a:cubicBezTo>
                        <a:pt x="21369" y="25975"/>
                        <a:pt x="23467" y="23591"/>
                        <a:pt x="25469" y="21303"/>
                      </a:cubicBezTo>
                      <a:cubicBezTo>
                        <a:pt x="27271" y="19196"/>
                        <a:pt x="28930" y="16964"/>
                        <a:pt x="30428" y="14628"/>
                      </a:cubicBezTo>
                      <a:cubicBezTo>
                        <a:pt x="32659" y="11234"/>
                        <a:pt x="34671" y="7696"/>
                        <a:pt x="36435" y="4044"/>
                      </a:cubicBezTo>
                      <a:cubicBezTo>
                        <a:pt x="37102" y="2652"/>
                        <a:pt x="37674" y="1222"/>
                        <a:pt x="3815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83" name="任意多边形: 形状 3282">
                  <a:extLst>
                    <a:ext uri="{FF2B5EF4-FFF2-40B4-BE49-F238E27FC236}">
                      <a16:creationId xmlns:a16="http://schemas.microsoft.com/office/drawing/2014/main" id="{C04F02BF-2F41-8189-F0DF-C73141EA0001}"/>
                    </a:ext>
                  </a:extLst>
                </p:cNvPr>
                <p:cNvSpPr/>
                <p:nvPr/>
              </p:nvSpPr>
              <p:spPr>
                <a:xfrm>
                  <a:off x="1578790" y="2819406"/>
                  <a:ext cx="59342" cy="54889"/>
                </a:xfrm>
                <a:custGeom>
                  <a:avLst/>
                  <a:gdLst>
                    <a:gd name="connsiteX0" fmla="*/ -262 w 76079"/>
                    <a:gd name="connsiteY0" fmla="*/ -247 h 70370"/>
                    <a:gd name="connsiteX1" fmla="*/ 2694 w 76079"/>
                    <a:gd name="connsiteY1" fmla="*/ 2328 h 70370"/>
                    <a:gd name="connsiteX2" fmla="*/ 10513 w 76079"/>
                    <a:gd name="connsiteY2" fmla="*/ 8812 h 70370"/>
                    <a:gd name="connsiteX3" fmla="*/ 22146 w 76079"/>
                    <a:gd name="connsiteY3" fmla="*/ 17870 h 70370"/>
                    <a:gd name="connsiteX4" fmla="*/ 36067 w 76079"/>
                    <a:gd name="connsiteY4" fmla="*/ 27978 h 70370"/>
                    <a:gd name="connsiteX5" fmla="*/ 50656 w 76079"/>
                    <a:gd name="connsiteY5" fmla="*/ 38466 h 70370"/>
                    <a:gd name="connsiteX6" fmla="*/ 63815 w 76079"/>
                    <a:gd name="connsiteY6" fmla="*/ 48860 h 70370"/>
                    <a:gd name="connsiteX7" fmla="*/ 75639 w 76079"/>
                    <a:gd name="connsiteY7" fmla="*/ 70123 h 70370"/>
                    <a:gd name="connsiteX8" fmla="*/ 33207 w 76079"/>
                    <a:gd name="connsiteY8" fmla="*/ 54962 h 70370"/>
                    <a:gd name="connsiteX9" fmla="*/ 25769 w 76079"/>
                    <a:gd name="connsiteY9" fmla="*/ 49146 h 70370"/>
                    <a:gd name="connsiteX10" fmla="*/ 19571 w 76079"/>
                    <a:gd name="connsiteY10" fmla="*/ 42852 h 70370"/>
                    <a:gd name="connsiteX11" fmla="*/ 10036 w 76079"/>
                    <a:gd name="connsiteY11" fmla="*/ 30075 h 70370"/>
                    <a:gd name="connsiteX12" fmla="*/ 4220 w 76079"/>
                    <a:gd name="connsiteY12" fmla="*/ 18252 h 70370"/>
                    <a:gd name="connsiteX13" fmla="*/ 1168 w 76079"/>
                    <a:gd name="connsiteY13" fmla="*/ 8716 h 70370"/>
                    <a:gd name="connsiteX14" fmla="*/ -262 w 76079"/>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79" h="70370">
                      <a:moveTo>
                        <a:pt x="-262" y="-247"/>
                      </a:moveTo>
                      <a:lnTo>
                        <a:pt x="2694" y="2328"/>
                      </a:lnTo>
                      <a:lnTo>
                        <a:pt x="10513" y="8812"/>
                      </a:lnTo>
                      <a:lnTo>
                        <a:pt x="22146" y="17870"/>
                      </a:lnTo>
                      <a:cubicBezTo>
                        <a:pt x="26532" y="20922"/>
                        <a:pt x="31204" y="24640"/>
                        <a:pt x="36067" y="27978"/>
                      </a:cubicBezTo>
                      <a:cubicBezTo>
                        <a:pt x="40930" y="31315"/>
                        <a:pt x="45603" y="34843"/>
                        <a:pt x="50656" y="38466"/>
                      </a:cubicBezTo>
                      <a:cubicBezTo>
                        <a:pt x="55710" y="42090"/>
                        <a:pt x="60191" y="45332"/>
                        <a:pt x="63815" y="48860"/>
                      </a:cubicBezTo>
                      <a:cubicBezTo>
                        <a:pt x="71538" y="55535"/>
                        <a:pt x="76878" y="62781"/>
                        <a:pt x="75639" y="70123"/>
                      </a:cubicBezTo>
                      <a:cubicBezTo>
                        <a:pt x="60401" y="68941"/>
                        <a:pt x="45746" y="63706"/>
                        <a:pt x="33207" y="54962"/>
                      </a:cubicBezTo>
                      <a:cubicBezTo>
                        <a:pt x="30537" y="53055"/>
                        <a:pt x="28058" y="51148"/>
                        <a:pt x="25769" y="49146"/>
                      </a:cubicBezTo>
                      <a:cubicBezTo>
                        <a:pt x="23481" y="47143"/>
                        <a:pt x="21478" y="44950"/>
                        <a:pt x="19571" y="42852"/>
                      </a:cubicBezTo>
                      <a:cubicBezTo>
                        <a:pt x="15929" y="38953"/>
                        <a:pt x="12735" y="34671"/>
                        <a:pt x="10036" y="30075"/>
                      </a:cubicBezTo>
                      <a:cubicBezTo>
                        <a:pt x="7700" y="26347"/>
                        <a:pt x="5745" y="22380"/>
                        <a:pt x="4220" y="18252"/>
                      </a:cubicBezTo>
                      <a:cubicBezTo>
                        <a:pt x="2999" y="15143"/>
                        <a:pt x="1979" y="11958"/>
                        <a:pt x="1168" y="8716"/>
                      </a:cubicBezTo>
                      <a:cubicBezTo>
                        <a:pt x="425" y="5779"/>
                        <a:pt x="-52" y="277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84" name="任意多边形: 形状 3283">
                  <a:extLst>
                    <a:ext uri="{FF2B5EF4-FFF2-40B4-BE49-F238E27FC236}">
                      <a16:creationId xmlns:a16="http://schemas.microsoft.com/office/drawing/2014/main" id="{BCEEC1F9-474C-1BBB-6ECB-352578423B92}"/>
                    </a:ext>
                  </a:extLst>
                </p:cNvPr>
                <p:cNvSpPr/>
                <p:nvPr/>
              </p:nvSpPr>
              <p:spPr>
                <a:xfrm>
                  <a:off x="1544704" y="2801258"/>
                  <a:ext cx="45427" cy="66193"/>
                </a:xfrm>
                <a:custGeom>
                  <a:avLst/>
                  <a:gdLst>
                    <a:gd name="connsiteX0" fmla="*/ -138 w 58240"/>
                    <a:gd name="connsiteY0" fmla="*/ -247 h 84863"/>
                    <a:gd name="connsiteX1" fmla="*/ 8348 w 58240"/>
                    <a:gd name="connsiteY1" fmla="*/ 10814 h 84863"/>
                    <a:gd name="connsiteX2" fmla="*/ 17883 w 58240"/>
                    <a:gd name="connsiteY2" fmla="*/ 22161 h 84863"/>
                    <a:gd name="connsiteX3" fmla="*/ 23223 w 58240"/>
                    <a:gd name="connsiteY3" fmla="*/ 28645 h 84863"/>
                    <a:gd name="connsiteX4" fmla="*/ 28849 w 58240"/>
                    <a:gd name="connsiteY4" fmla="*/ 35224 h 84863"/>
                    <a:gd name="connsiteX5" fmla="*/ 34665 w 58240"/>
                    <a:gd name="connsiteY5" fmla="*/ 41994 h 84863"/>
                    <a:gd name="connsiteX6" fmla="*/ 40386 w 58240"/>
                    <a:gd name="connsiteY6" fmla="*/ 48860 h 84863"/>
                    <a:gd name="connsiteX7" fmla="*/ 50494 w 58240"/>
                    <a:gd name="connsiteY7" fmla="*/ 61828 h 84863"/>
                    <a:gd name="connsiteX8" fmla="*/ 56978 w 58240"/>
                    <a:gd name="connsiteY8" fmla="*/ 73937 h 84863"/>
                    <a:gd name="connsiteX9" fmla="*/ 56978 w 58240"/>
                    <a:gd name="connsiteY9" fmla="*/ 84617 h 84863"/>
                    <a:gd name="connsiteX10" fmla="*/ 20839 w 58240"/>
                    <a:gd name="connsiteY10" fmla="*/ 59539 h 84863"/>
                    <a:gd name="connsiteX11" fmla="*/ 10446 w 58240"/>
                    <a:gd name="connsiteY11" fmla="*/ 44664 h 84863"/>
                    <a:gd name="connsiteX12" fmla="*/ 6822 w 58240"/>
                    <a:gd name="connsiteY12" fmla="*/ 37513 h 84863"/>
                    <a:gd name="connsiteX13" fmla="*/ 4248 w 58240"/>
                    <a:gd name="connsiteY13" fmla="*/ 30457 h 84863"/>
                    <a:gd name="connsiteX14" fmla="*/ -43 w 58240"/>
                    <a:gd name="connsiteY14" fmla="*/ 8335 h 84863"/>
                    <a:gd name="connsiteX15" fmla="*/ -138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138" y="-247"/>
                      </a:moveTo>
                      <a:lnTo>
                        <a:pt x="8348" y="10814"/>
                      </a:lnTo>
                      <a:cubicBezTo>
                        <a:pt x="11018" y="13961"/>
                        <a:pt x="13974" y="18156"/>
                        <a:pt x="17883" y="22161"/>
                      </a:cubicBezTo>
                      <a:lnTo>
                        <a:pt x="23223" y="28645"/>
                      </a:lnTo>
                      <a:cubicBezTo>
                        <a:pt x="25130" y="30743"/>
                        <a:pt x="26942" y="32936"/>
                        <a:pt x="28849" y="35224"/>
                      </a:cubicBezTo>
                      <a:cubicBezTo>
                        <a:pt x="30756" y="37513"/>
                        <a:pt x="32758" y="39801"/>
                        <a:pt x="34665" y="41994"/>
                      </a:cubicBezTo>
                      <a:cubicBezTo>
                        <a:pt x="36572" y="44188"/>
                        <a:pt x="38480" y="46571"/>
                        <a:pt x="40386" y="48860"/>
                      </a:cubicBezTo>
                      <a:cubicBezTo>
                        <a:pt x="44105" y="53151"/>
                        <a:pt x="47538" y="57727"/>
                        <a:pt x="50494" y="61828"/>
                      </a:cubicBezTo>
                      <a:cubicBezTo>
                        <a:pt x="53231" y="65527"/>
                        <a:pt x="55414" y="69608"/>
                        <a:pt x="56978" y="73937"/>
                      </a:cubicBezTo>
                      <a:cubicBezTo>
                        <a:pt x="58313" y="77370"/>
                        <a:pt x="58313" y="81184"/>
                        <a:pt x="56978" y="84617"/>
                      </a:cubicBezTo>
                      <a:cubicBezTo>
                        <a:pt x="43075" y="79315"/>
                        <a:pt x="30670" y="70705"/>
                        <a:pt x="20839" y="59539"/>
                      </a:cubicBezTo>
                      <a:cubicBezTo>
                        <a:pt x="16854" y="54972"/>
                        <a:pt x="13364" y="49985"/>
                        <a:pt x="10446" y="44664"/>
                      </a:cubicBezTo>
                      <a:cubicBezTo>
                        <a:pt x="9111" y="42185"/>
                        <a:pt x="7871" y="39801"/>
                        <a:pt x="6822" y="37513"/>
                      </a:cubicBezTo>
                      <a:cubicBezTo>
                        <a:pt x="5812" y="35215"/>
                        <a:pt x="4953" y="32860"/>
                        <a:pt x="4248" y="30457"/>
                      </a:cubicBezTo>
                      <a:cubicBezTo>
                        <a:pt x="1759" y="23324"/>
                        <a:pt x="310" y="15877"/>
                        <a:pt x="-43" y="8335"/>
                      </a:cubicBezTo>
                      <a:cubicBezTo>
                        <a:pt x="-300" y="5484"/>
                        <a:pt x="-329" y="2614"/>
                        <a:pt x="-13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85" name="任意多边形: 形状 3284">
                  <a:extLst>
                    <a:ext uri="{FF2B5EF4-FFF2-40B4-BE49-F238E27FC236}">
                      <a16:creationId xmlns:a16="http://schemas.microsoft.com/office/drawing/2014/main" id="{EFF26EC4-C864-66FD-F66C-80F32E99AB18}"/>
                    </a:ext>
                  </a:extLst>
                </p:cNvPr>
                <p:cNvSpPr/>
                <p:nvPr/>
              </p:nvSpPr>
              <p:spPr>
                <a:xfrm>
                  <a:off x="1513188" y="2773665"/>
                  <a:ext cx="31955" cy="73035"/>
                </a:xfrm>
                <a:custGeom>
                  <a:avLst/>
                  <a:gdLst>
                    <a:gd name="connsiteX0" fmla="*/ 2031 w 40968"/>
                    <a:gd name="connsiteY0" fmla="*/ -247 h 93635"/>
                    <a:gd name="connsiteX1" fmla="*/ 3652 w 40968"/>
                    <a:gd name="connsiteY1" fmla="*/ 3186 h 93635"/>
                    <a:gd name="connsiteX2" fmla="*/ 7943 w 40968"/>
                    <a:gd name="connsiteY2" fmla="*/ 12721 h 93635"/>
                    <a:gd name="connsiteX3" fmla="*/ 14331 w 40968"/>
                    <a:gd name="connsiteY3" fmla="*/ 25594 h 93635"/>
                    <a:gd name="connsiteX4" fmla="*/ 22055 w 40968"/>
                    <a:gd name="connsiteY4" fmla="*/ 40659 h 93635"/>
                    <a:gd name="connsiteX5" fmla="*/ 26155 w 40968"/>
                    <a:gd name="connsiteY5" fmla="*/ 48383 h 93635"/>
                    <a:gd name="connsiteX6" fmla="*/ 30160 w 40968"/>
                    <a:gd name="connsiteY6" fmla="*/ 56202 h 93635"/>
                    <a:gd name="connsiteX7" fmla="*/ 36930 w 40968"/>
                    <a:gd name="connsiteY7" fmla="*/ 70886 h 93635"/>
                    <a:gd name="connsiteX8" fmla="*/ 40553 w 40968"/>
                    <a:gd name="connsiteY8" fmla="*/ 83854 h 93635"/>
                    <a:gd name="connsiteX9" fmla="*/ 38551 w 40968"/>
                    <a:gd name="connsiteY9" fmla="*/ 93389 h 93635"/>
                    <a:gd name="connsiteX10" fmla="*/ 9945 w 40968"/>
                    <a:gd name="connsiteY10" fmla="*/ 60683 h 93635"/>
                    <a:gd name="connsiteX11" fmla="*/ 410 w 40968"/>
                    <a:gd name="connsiteY11" fmla="*/ 29599 h 93635"/>
                    <a:gd name="connsiteX12" fmla="*/ -258 w 40968"/>
                    <a:gd name="connsiteY12" fmla="*/ 17298 h 93635"/>
                    <a:gd name="connsiteX13" fmla="*/ 600 w 40968"/>
                    <a:gd name="connsiteY13" fmla="*/ 7763 h 93635"/>
                    <a:gd name="connsiteX14" fmla="*/ 2031 w 40968"/>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8" h="93635">
                      <a:moveTo>
                        <a:pt x="2031" y="-247"/>
                      </a:moveTo>
                      <a:lnTo>
                        <a:pt x="3652" y="3186"/>
                      </a:lnTo>
                      <a:cubicBezTo>
                        <a:pt x="4701" y="5379"/>
                        <a:pt x="6036" y="8526"/>
                        <a:pt x="7943" y="12721"/>
                      </a:cubicBezTo>
                      <a:cubicBezTo>
                        <a:pt x="9850" y="16917"/>
                        <a:pt x="11852" y="20922"/>
                        <a:pt x="14331" y="25594"/>
                      </a:cubicBezTo>
                      <a:cubicBezTo>
                        <a:pt x="16810" y="30266"/>
                        <a:pt x="19385" y="35129"/>
                        <a:pt x="22055" y="40659"/>
                      </a:cubicBezTo>
                      <a:cubicBezTo>
                        <a:pt x="23390" y="43329"/>
                        <a:pt x="24820" y="45713"/>
                        <a:pt x="26155" y="48383"/>
                      </a:cubicBezTo>
                      <a:lnTo>
                        <a:pt x="30160" y="56202"/>
                      </a:lnTo>
                      <a:cubicBezTo>
                        <a:pt x="32734" y="61160"/>
                        <a:pt x="35023" y="66405"/>
                        <a:pt x="36930" y="70886"/>
                      </a:cubicBezTo>
                      <a:cubicBezTo>
                        <a:pt x="38741" y="75015"/>
                        <a:pt x="39962" y="79382"/>
                        <a:pt x="40553" y="83854"/>
                      </a:cubicBezTo>
                      <a:cubicBezTo>
                        <a:pt x="41049" y="87172"/>
                        <a:pt x="40334" y="90548"/>
                        <a:pt x="38551" y="93389"/>
                      </a:cubicBezTo>
                      <a:cubicBezTo>
                        <a:pt x="26670" y="84779"/>
                        <a:pt x="16896" y="73604"/>
                        <a:pt x="9945" y="60683"/>
                      </a:cubicBezTo>
                      <a:cubicBezTo>
                        <a:pt x="4939" y="50976"/>
                        <a:pt x="1716" y="40450"/>
                        <a:pt x="410" y="29599"/>
                      </a:cubicBezTo>
                      <a:cubicBezTo>
                        <a:pt x="-76" y="25517"/>
                        <a:pt x="-296" y="21408"/>
                        <a:pt x="-258" y="17298"/>
                      </a:cubicBezTo>
                      <a:cubicBezTo>
                        <a:pt x="-172" y="14104"/>
                        <a:pt x="114" y="10919"/>
                        <a:pt x="600" y="7763"/>
                      </a:cubicBezTo>
                      <a:cubicBezTo>
                        <a:pt x="906" y="5064"/>
                        <a:pt x="1382" y="2385"/>
                        <a:pt x="203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86" name="任意多边形: 形状 3285">
                  <a:extLst>
                    <a:ext uri="{FF2B5EF4-FFF2-40B4-BE49-F238E27FC236}">
                      <a16:creationId xmlns:a16="http://schemas.microsoft.com/office/drawing/2014/main" id="{9BBE0BB5-D355-8AB2-7F6B-483E003C6594}"/>
                    </a:ext>
                  </a:extLst>
                </p:cNvPr>
                <p:cNvSpPr/>
                <p:nvPr/>
              </p:nvSpPr>
              <p:spPr>
                <a:xfrm>
                  <a:off x="1485626" y="2739081"/>
                  <a:ext cx="20889" cy="74747"/>
                </a:xfrm>
                <a:custGeom>
                  <a:avLst/>
                  <a:gdLst>
                    <a:gd name="connsiteX0" fmla="*/ 6663 w 26781"/>
                    <a:gd name="connsiteY0" fmla="*/ -247 h 95829"/>
                    <a:gd name="connsiteX1" fmla="*/ 7521 w 26781"/>
                    <a:gd name="connsiteY1" fmla="*/ 3376 h 95829"/>
                    <a:gd name="connsiteX2" fmla="*/ 9810 w 26781"/>
                    <a:gd name="connsiteY2" fmla="*/ 12912 h 95829"/>
                    <a:gd name="connsiteX3" fmla="*/ 11431 w 26781"/>
                    <a:gd name="connsiteY3" fmla="*/ 19300 h 95829"/>
                    <a:gd name="connsiteX4" fmla="*/ 13338 w 26781"/>
                    <a:gd name="connsiteY4" fmla="*/ 26452 h 95829"/>
                    <a:gd name="connsiteX5" fmla="*/ 17629 w 26781"/>
                    <a:gd name="connsiteY5" fmla="*/ 42376 h 95829"/>
                    <a:gd name="connsiteX6" fmla="*/ 22110 w 26781"/>
                    <a:gd name="connsiteY6" fmla="*/ 58776 h 95829"/>
                    <a:gd name="connsiteX7" fmla="*/ 25543 w 26781"/>
                    <a:gd name="connsiteY7" fmla="*/ 74128 h 95829"/>
                    <a:gd name="connsiteX8" fmla="*/ 22587 w 26781"/>
                    <a:gd name="connsiteY8" fmla="*/ 95582 h 95829"/>
                    <a:gd name="connsiteX9" fmla="*/ 2754 w 26781"/>
                    <a:gd name="connsiteY9" fmla="*/ 58109 h 95829"/>
                    <a:gd name="connsiteX10" fmla="*/ -12 w 26781"/>
                    <a:gd name="connsiteY10" fmla="*/ 41327 h 95829"/>
                    <a:gd name="connsiteX11" fmla="*/ -12 w 26781"/>
                    <a:gd name="connsiteY11" fmla="*/ 26929 h 95829"/>
                    <a:gd name="connsiteX12" fmla="*/ 4088 w 26781"/>
                    <a:gd name="connsiteY12" fmla="*/ 6905 h 95829"/>
                    <a:gd name="connsiteX13" fmla="*/ 6663 w 26781"/>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81" h="95829">
                      <a:moveTo>
                        <a:pt x="6663" y="-247"/>
                      </a:moveTo>
                      <a:cubicBezTo>
                        <a:pt x="6663" y="-247"/>
                        <a:pt x="6663" y="1088"/>
                        <a:pt x="7521" y="3376"/>
                      </a:cubicBezTo>
                      <a:cubicBezTo>
                        <a:pt x="8379" y="5665"/>
                        <a:pt x="8856" y="8907"/>
                        <a:pt x="9810" y="12912"/>
                      </a:cubicBezTo>
                      <a:cubicBezTo>
                        <a:pt x="10286" y="14914"/>
                        <a:pt x="10763" y="17107"/>
                        <a:pt x="11431" y="19300"/>
                      </a:cubicBezTo>
                      <a:cubicBezTo>
                        <a:pt x="12098" y="21494"/>
                        <a:pt x="12670" y="23973"/>
                        <a:pt x="13338" y="26452"/>
                      </a:cubicBezTo>
                      <a:cubicBezTo>
                        <a:pt x="14577" y="31601"/>
                        <a:pt x="16294" y="36750"/>
                        <a:pt x="17629" y="42376"/>
                      </a:cubicBezTo>
                      <a:cubicBezTo>
                        <a:pt x="18963" y="48002"/>
                        <a:pt x="20775" y="53341"/>
                        <a:pt x="22110" y="58776"/>
                      </a:cubicBezTo>
                      <a:cubicBezTo>
                        <a:pt x="23512" y="63830"/>
                        <a:pt x="24656" y="68960"/>
                        <a:pt x="25543" y="74128"/>
                      </a:cubicBezTo>
                      <a:cubicBezTo>
                        <a:pt x="27259" y="83663"/>
                        <a:pt x="26973" y="91673"/>
                        <a:pt x="22587" y="95582"/>
                      </a:cubicBezTo>
                      <a:cubicBezTo>
                        <a:pt x="13529" y="84550"/>
                        <a:pt x="6778" y="71802"/>
                        <a:pt x="2754" y="58109"/>
                      </a:cubicBezTo>
                      <a:cubicBezTo>
                        <a:pt x="1409" y="52598"/>
                        <a:pt x="484" y="46981"/>
                        <a:pt x="-12" y="41327"/>
                      </a:cubicBezTo>
                      <a:cubicBezTo>
                        <a:pt x="-345" y="36531"/>
                        <a:pt x="-345" y="31725"/>
                        <a:pt x="-12" y="26929"/>
                      </a:cubicBezTo>
                      <a:cubicBezTo>
                        <a:pt x="475" y="20101"/>
                        <a:pt x="1848" y="13369"/>
                        <a:pt x="4088" y="6905"/>
                      </a:cubicBezTo>
                      <a:cubicBezTo>
                        <a:pt x="4728" y="4444"/>
                        <a:pt x="5595" y="2051"/>
                        <a:pt x="6663"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87" name="任意多边形: 形状 3286">
                  <a:extLst>
                    <a:ext uri="{FF2B5EF4-FFF2-40B4-BE49-F238E27FC236}">
                      <a16:creationId xmlns:a16="http://schemas.microsoft.com/office/drawing/2014/main" id="{61F06BBE-CD2D-2B47-A2A6-EBAF10FC5290}"/>
                    </a:ext>
                  </a:extLst>
                </p:cNvPr>
                <p:cNvSpPr/>
                <p:nvPr/>
              </p:nvSpPr>
              <p:spPr>
                <a:xfrm>
                  <a:off x="1462164" y="2698844"/>
                  <a:ext cx="14304" cy="72218"/>
                </a:xfrm>
                <a:custGeom>
                  <a:avLst/>
                  <a:gdLst>
                    <a:gd name="connsiteX0" fmla="*/ 15192 w 18338"/>
                    <a:gd name="connsiteY0" fmla="*/ -247 h 92587"/>
                    <a:gd name="connsiteX1" fmla="*/ 15192 w 18338"/>
                    <a:gd name="connsiteY1" fmla="*/ 707 h 92587"/>
                    <a:gd name="connsiteX2" fmla="*/ 15192 w 18338"/>
                    <a:gd name="connsiteY2" fmla="*/ 3281 h 92587"/>
                    <a:gd name="connsiteX3" fmla="*/ 15192 w 18338"/>
                    <a:gd name="connsiteY3" fmla="*/ 12817 h 92587"/>
                    <a:gd name="connsiteX4" fmla="*/ 15860 w 18338"/>
                    <a:gd name="connsiteY4" fmla="*/ 26261 h 92587"/>
                    <a:gd name="connsiteX5" fmla="*/ 16909 w 18338"/>
                    <a:gd name="connsiteY5" fmla="*/ 41994 h 92587"/>
                    <a:gd name="connsiteX6" fmla="*/ 17862 w 18338"/>
                    <a:gd name="connsiteY6" fmla="*/ 58204 h 92587"/>
                    <a:gd name="connsiteX7" fmla="*/ 17862 w 18338"/>
                    <a:gd name="connsiteY7" fmla="*/ 73270 h 92587"/>
                    <a:gd name="connsiteX8" fmla="*/ 10901 w 18338"/>
                    <a:gd name="connsiteY8" fmla="*/ 92340 h 92587"/>
                    <a:gd name="connsiteX9" fmla="*/ 31 w 18338"/>
                    <a:gd name="connsiteY9" fmla="*/ 52864 h 92587"/>
                    <a:gd name="connsiteX10" fmla="*/ 31 w 18338"/>
                    <a:gd name="connsiteY10" fmla="*/ 36559 h 92587"/>
                    <a:gd name="connsiteX11" fmla="*/ 2606 w 18338"/>
                    <a:gd name="connsiteY11" fmla="*/ 23305 h 92587"/>
                    <a:gd name="connsiteX12" fmla="*/ 10139 w 18338"/>
                    <a:gd name="connsiteY12" fmla="*/ 5856 h 92587"/>
                    <a:gd name="connsiteX13" fmla="*/ 12999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15192" y="-247"/>
                      </a:moveTo>
                      <a:cubicBezTo>
                        <a:pt x="15240" y="68"/>
                        <a:pt x="15240" y="392"/>
                        <a:pt x="15192" y="707"/>
                      </a:cubicBezTo>
                      <a:cubicBezTo>
                        <a:pt x="15192" y="1279"/>
                        <a:pt x="15192" y="2137"/>
                        <a:pt x="15192" y="3281"/>
                      </a:cubicBezTo>
                      <a:cubicBezTo>
                        <a:pt x="15192" y="4425"/>
                        <a:pt x="15192" y="8716"/>
                        <a:pt x="15192" y="12817"/>
                      </a:cubicBezTo>
                      <a:cubicBezTo>
                        <a:pt x="15192" y="16917"/>
                        <a:pt x="15764" y="21208"/>
                        <a:pt x="15860" y="26261"/>
                      </a:cubicBezTo>
                      <a:cubicBezTo>
                        <a:pt x="15955" y="31315"/>
                        <a:pt x="16718" y="36464"/>
                        <a:pt x="16909" y="41994"/>
                      </a:cubicBezTo>
                      <a:cubicBezTo>
                        <a:pt x="17100" y="47525"/>
                        <a:pt x="17576" y="52864"/>
                        <a:pt x="17862" y="58204"/>
                      </a:cubicBezTo>
                      <a:cubicBezTo>
                        <a:pt x="18148" y="63220"/>
                        <a:pt x="18148" y="68254"/>
                        <a:pt x="17862" y="73270"/>
                      </a:cubicBezTo>
                      <a:cubicBezTo>
                        <a:pt x="17862" y="82805"/>
                        <a:pt x="15764" y="89671"/>
                        <a:pt x="10901" y="92340"/>
                      </a:cubicBezTo>
                      <a:cubicBezTo>
                        <a:pt x="4828" y="79983"/>
                        <a:pt x="1137" y="66595"/>
                        <a:pt x="31" y="52864"/>
                      </a:cubicBezTo>
                      <a:cubicBezTo>
                        <a:pt x="-360" y="47439"/>
                        <a:pt x="-360" y="41985"/>
                        <a:pt x="31" y="36559"/>
                      </a:cubicBezTo>
                      <a:cubicBezTo>
                        <a:pt x="651" y="32097"/>
                        <a:pt x="1509" y="27672"/>
                        <a:pt x="2606" y="23305"/>
                      </a:cubicBezTo>
                      <a:cubicBezTo>
                        <a:pt x="4360" y="17193"/>
                        <a:pt x="6897" y="11329"/>
                        <a:pt x="10139" y="5856"/>
                      </a:cubicBezTo>
                      <a:cubicBezTo>
                        <a:pt x="11016" y="4406"/>
                        <a:pt x="11979" y="3014"/>
                        <a:pt x="12999"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88" name="任意多边形: 形状 3287">
                  <a:extLst>
                    <a:ext uri="{FF2B5EF4-FFF2-40B4-BE49-F238E27FC236}">
                      <a16:creationId xmlns:a16="http://schemas.microsoft.com/office/drawing/2014/main" id="{BAE0A296-FD13-6912-6068-20C5CA5DC14E}"/>
                    </a:ext>
                  </a:extLst>
                </p:cNvPr>
                <p:cNvSpPr/>
                <p:nvPr/>
              </p:nvSpPr>
              <p:spPr>
                <a:xfrm>
                  <a:off x="1447106" y="2654741"/>
                  <a:ext cx="18708" cy="65004"/>
                </a:xfrm>
                <a:custGeom>
                  <a:avLst/>
                  <a:gdLst>
                    <a:gd name="connsiteX0" fmla="*/ 23724 w 23985"/>
                    <a:gd name="connsiteY0" fmla="*/ -247 h 83338"/>
                    <a:gd name="connsiteX1" fmla="*/ 21816 w 23985"/>
                    <a:gd name="connsiteY1" fmla="*/ 11863 h 83338"/>
                    <a:gd name="connsiteX2" fmla="*/ 19910 w 23985"/>
                    <a:gd name="connsiteY2" fmla="*/ 24450 h 83338"/>
                    <a:gd name="connsiteX3" fmla="*/ 17907 w 23985"/>
                    <a:gd name="connsiteY3" fmla="*/ 39134 h 83338"/>
                    <a:gd name="connsiteX4" fmla="*/ 12854 w 23985"/>
                    <a:gd name="connsiteY4" fmla="*/ 67740 h 83338"/>
                    <a:gd name="connsiteX5" fmla="*/ 2841 w 23985"/>
                    <a:gd name="connsiteY5" fmla="*/ 83092 h 83338"/>
                    <a:gd name="connsiteX6" fmla="*/ 839 w 23985"/>
                    <a:gd name="connsiteY6" fmla="*/ 72317 h 83338"/>
                    <a:gd name="connsiteX7" fmla="*/ -115 w 23985"/>
                    <a:gd name="connsiteY7" fmla="*/ 62209 h 83338"/>
                    <a:gd name="connsiteX8" fmla="*/ 648 w 23985"/>
                    <a:gd name="connsiteY8" fmla="*/ 44188 h 83338"/>
                    <a:gd name="connsiteX9" fmla="*/ 8849 w 23985"/>
                    <a:gd name="connsiteY9" fmla="*/ 17870 h 83338"/>
                    <a:gd name="connsiteX10" fmla="*/ 14093 w 23985"/>
                    <a:gd name="connsiteY10" fmla="*/ 9384 h 83338"/>
                    <a:gd name="connsiteX11" fmla="*/ 18956 w 23985"/>
                    <a:gd name="connsiteY11" fmla="*/ 3663 h 83338"/>
                    <a:gd name="connsiteX12" fmla="*/ 23724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3724" y="-247"/>
                      </a:moveTo>
                      <a:lnTo>
                        <a:pt x="21816" y="11863"/>
                      </a:lnTo>
                      <a:cubicBezTo>
                        <a:pt x="21244" y="15487"/>
                        <a:pt x="20577" y="19682"/>
                        <a:pt x="19910" y="24450"/>
                      </a:cubicBezTo>
                      <a:cubicBezTo>
                        <a:pt x="19242" y="29217"/>
                        <a:pt x="18479" y="33985"/>
                        <a:pt x="17907" y="39134"/>
                      </a:cubicBezTo>
                      <a:cubicBezTo>
                        <a:pt x="16744" y="48755"/>
                        <a:pt x="15056" y="58300"/>
                        <a:pt x="12854" y="67740"/>
                      </a:cubicBezTo>
                      <a:cubicBezTo>
                        <a:pt x="10756" y="76035"/>
                        <a:pt x="7704" y="82233"/>
                        <a:pt x="2841" y="83092"/>
                      </a:cubicBezTo>
                      <a:cubicBezTo>
                        <a:pt x="2079" y="79373"/>
                        <a:pt x="1316" y="75845"/>
                        <a:pt x="839" y="72317"/>
                      </a:cubicBezTo>
                      <a:cubicBezTo>
                        <a:pt x="343" y="68970"/>
                        <a:pt x="19" y="65594"/>
                        <a:pt x="-115" y="62209"/>
                      </a:cubicBezTo>
                      <a:cubicBezTo>
                        <a:pt x="-458" y="56192"/>
                        <a:pt x="-200" y="50157"/>
                        <a:pt x="648" y="44188"/>
                      </a:cubicBezTo>
                      <a:cubicBezTo>
                        <a:pt x="1812" y="34996"/>
                        <a:pt x="4586" y="26090"/>
                        <a:pt x="8849" y="17870"/>
                      </a:cubicBezTo>
                      <a:cubicBezTo>
                        <a:pt x="10393" y="14924"/>
                        <a:pt x="12148" y="12082"/>
                        <a:pt x="14093" y="9384"/>
                      </a:cubicBezTo>
                      <a:cubicBezTo>
                        <a:pt x="15590" y="7372"/>
                        <a:pt x="17211" y="5465"/>
                        <a:pt x="18956" y="3663"/>
                      </a:cubicBezTo>
                      <a:cubicBezTo>
                        <a:pt x="20434" y="2233"/>
                        <a:pt x="22026" y="926"/>
                        <a:pt x="2372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89" name="任意多边形: 形状 3288">
                  <a:extLst>
                    <a:ext uri="{FF2B5EF4-FFF2-40B4-BE49-F238E27FC236}">
                      <a16:creationId xmlns:a16="http://schemas.microsoft.com/office/drawing/2014/main" id="{0FBB762E-43C1-60C6-8AF2-A9B95E243E84}"/>
                    </a:ext>
                  </a:extLst>
                </p:cNvPr>
                <p:cNvSpPr/>
                <p:nvPr/>
              </p:nvSpPr>
              <p:spPr>
                <a:xfrm>
                  <a:off x="1438883" y="2609148"/>
                  <a:ext cx="27228" cy="55658"/>
                </a:xfrm>
                <a:custGeom>
                  <a:avLst/>
                  <a:gdLst>
                    <a:gd name="connsiteX0" fmla="*/ 34647 w 34908"/>
                    <a:gd name="connsiteY0" fmla="*/ -247 h 71356"/>
                    <a:gd name="connsiteX1" fmla="*/ 33503 w 34908"/>
                    <a:gd name="connsiteY1" fmla="*/ 2614 h 71356"/>
                    <a:gd name="connsiteX2" fmla="*/ 30737 w 34908"/>
                    <a:gd name="connsiteY2" fmla="*/ 10337 h 71356"/>
                    <a:gd name="connsiteX3" fmla="*/ 26637 w 34908"/>
                    <a:gd name="connsiteY3" fmla="*/ 21398 h 71356"/>
                    <a:gd name="connsiteX4" fmla="*/ 24349 w 34908"/>
                    <a:gd name="connsiteY4" fmla="*/ 27787 h 71356"/>
                    <a:gd name="connsiteX5" fmla="*/ 22060 w 34908"/>
                    <a:gd name="connsiteY5" fmla="*/ 34461 h 71356"/>
                    <a:gd name="connsiteX6" fmla="*/ 17102 w 34908"/>
                    <a:gd name="connsiteY6" fmla="*/ 47811 h 71356"/>
                    <a:gd name="connsiteX7" fmla="*/ 11858 w 34908"/>
                    <a:gd name="connsiteY7" fmla="*/ 59730 h 71356"/>
                    <a:gd name="connsiteX8" fmla="*/ -252 w 34908"/>
                    <a:gd name="connsiteY8" fmla="*/ 71077 h 71356"/>
                    <a:gd name="connsiteX9" fmla="*/ 1178 w 34908"/>
                    <a:gd name="connsiteY9" fmla="*/ 51339 h 71356"/>
                    <a:gd name="connsiteX10" fmla="*/ 2894 w 34908"/>
                    <a:gd name="connsiteY10" fmla="*/ 42757 h 71356"/>
                    <a:gd name="connsiteX11" fmla="*/ 5278 w 34908"/>
                    <a:gd name="connsiteY11" fmla="*/ 35034 h 71356"/>
                    <a:gd name="connsiteX12" fmla="*/ 17674 w 34908"/>
                    <a:gd name="connsiteY12" fmla="*/ 13007 h 71356"/>
                    <a:gd name="connsiteX13" fmla="*/ 29498 w 34908"/>
                    <a:gd name="connsiteY13" fmla="*/ 2518 h 71356"/>
                    <a:gd name="connsiteX14" fmla="*/ 33217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34647" y="-247"/>
                      </a:moveTo>
                      <a:cubicBezTo>
                        <a:pt x="34647" y="-247"/>
                        <a:pt x="34170" y="802"/>
                        <a:pt x="33503" y="2614"/>
                      </a:cubicBezTo>
                      <a:lnTo>
                        <a:pt x="30737" y="10337"/>
                      </a:lnTo>
                      <a:cubicBezTo>
                        <a:pt x="29402" y="13579"/>
                        <a:pt x="28163" y="17298"/>
                        <a:pt x="26637" y="21398"/>
                      </a:cubicBezTo>
                      <a:cubicBezTo>
                        <a:pt x="25970" y="23496"/>
                        <a:pt x="25112" y="25594"/>
                        <a:pt x="24349" y="27787"/>
                      </a:cubicBezTo>
                      <a:lnTo>
                        <a:pt x="22060" y="34461"/>
                      </a:lnTo>
                      <a:cubicBezTo>
                        <a:pt x="20439" y="38848"/>
                        <a:pt x="18818" y="43329"/>
                        <a:pt x="17102" y="47811"/>
                      </a:cubicBezTo>
                      <a:cubicBezTo>
                        <a:pt x="15386" y="52292"/>
                        <a:pt x="13574" y="56202"/>
                        <a:pt x="11858" y="59730"/>
                      </a:cubicBezTo>
                      <a:cubicBezTo>
                        <a:pt x="8425" y="66786"/>
                        <a:pt x="4325" y="71554"/>
                        <a:pt x="-252" y="71077"/>
                      </a:cubicBezTo>
                      <a:cubicBezTo>
                        <a:pt x="-338" y="64469"/>
                        <a:pt x="139" y="57861"/>
                        <a:pt x="1178" y="51339"/>
                      </a:cubicBezTo>
                      <a:cubicBezTo>
                        <a:pt x="1626" y="48288"/>
                        <a:pt x="2198" y="45427"/>
                        <a:pt x="2894" y="42757"/>
                      </a:cubicBezTo>
                      <a:cubicBezTo>
                        <a:pt x="3543" y="40145"/>
                        <a:pt x="4344" y="37560"/>
                        <a:pt x="5278" y="35034"/>
                      </a:cubicBezTo>
                      <a:cubicBezTo>
                        <a:pt x="8063" y="27014"/>
                        <a:pt x="12258" y="19548"/>
                        <a:pt x="17674" y="13007"/>
                      </a:cubicBezTo>
                      <a:cubicBezTo>
                        <a:pt x="21069" y="8945"/>
                        <a:pt x="25054" y="5408"/>
                        <a:pt x="29498" y="2518"/>
                      </a:cubicBezTo>
                      <a:cubicBezTo>
                        <a:pt x="30680" y="1698"/>
                        <a:pt x="31929" y="964"/>
                        <a:pt x="33217"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90" name="任意多边形: 形状 3289">
                  <a:extLst>
                    <a:ext uri="{FF2B5EF4-FFF2-40B4-BE49-F238E27FC236}">
                      <a16:creationId xmlns:a16="http://schemas.microsoft.com/office/drawing/2014/main" id="{5A9D7DE2-8BF7-1CF1-C683-2FD469BD384F}"/>
                    </a:ext>
                  </a:extLst>
                </p:cNvPr>
                <p:cNvSpPr/>
                <p:nvPr/>
              </p:nvSpPr>
              <p:spPr>
                <a:xfrm>
                  <a:off x="1440155" y="2564449"/>
                  <a:ext cx="35179" cy="44338"/>
                </a:xfrm>
                <a:custGeom>
                  <a:avLst/>
                  <a:gdLst>
                    <a:gd name="connsiteX0" fmla="*/ 44840 w 45101"/>
                    <a:gd name="connsiteY0" fmla="*/ -247 h 56844"/>
                    <a:gd name="connsiteX1" fmla="*/ 39214 w 45101"/>
                    <a:gd name="connsiteY1" fmla="*/ 8430 h 56844"/>
                    <a:gd name="connsiteX2" fmla="*/ 33493 w 45101"/>
                    <a:gd name="connsiteY2" fmla="*/ 17966 h 56844"/>
                    <a:gd name="connsiteX3" fmla="*/ 26914 w 45101"/>
                    <a:gd name="connsiteY3" fmla="*/ 28741 h 56844"/>
                    <a:gd name="connsiteX4" fmla="*/ 12897 w 45101"/>
                    <a:gd name="connsiteY4" fmla="*/ 49050 h 56844"/>
                    <a:gd name="connsiteX5" fmla="*/ 6127 w 45101"/>
                    <a:gd name="connsiteY5" fmla="*/ 55248 h 56844"/>
                    <a:gd name="connsiteX6" fmla="*/ -262 w 45101"/>
                    <a:gd name="connsiteY6" fmla="*/ 56202 h 56844"/>
                    <a:gd name="connsiteX7" fmla="*/ 4697 w 45101"/>
                    <a:gd name="connsiteY7" fmla="*/ 38657 h 56844"/>
                    <a:gd name="connsiteX8" fmla="*/ 11562 w 45101"/>
                    <a:gd name="connsiteY8" fmla="*/ 25022 h 56844"/>
                    <a:gd name="connsiteX9" fmla="*/ 19286 w 45101"/>
                    <a:gd name="connsiteY9" fmla="*/ 15486 h 56844"/>
                    <a:gd name="connsiteX10" fmla="*/ 27009 w 45101"/>
                    <a:gd name="connsiteY10" fmla="*/ 8621 h 56844"/>
                    <a:gd name="connsiteX11" fmla="*/ 39691 w 45101"/>
                    <a:gd name="connsiteY11" fmla="*/ 1851 h 56844"/>
                    <a:gd name="connsiteX12" fmla="*/ 44840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44840" y="-247"/>
                      </a:moveTo>
                      <a:lnTo>
                        <a:pt x="39214" y="8430"/>
                      </a:lnTo>
                      <a:cubicBezTo>
                        <a:pt x="37593" y="11100"/>
                        <a:pt x="35686" y="14247"/>
                        <a:pt x="33493" y="17966"/>
                      </a:cubicBezTo>
                      <a:cubicBezTo>
                        <a:pt x="31300" y="21684"/>
                        <a:pt x="29297" y="25022"/>
                        <a:pt x="26914" y="28741"/>
                      </a:cubicBezTo>
                      <a:cubicBezTo>
                        <a:pt x="22661" y="35787"/>
                        <a:pt x="17979" y="42576"/>
                        <a:pt x="12897" y="49050"/>
                      </a:cubicBezTo>
                      <a:cubicBezTo>
                        <a:pt x="11018" y="51491"/>
                        <a:pt x="8730" y="53589"/>
                        <a:pt x="6127" y="55248"/>
                      </a:cubicBezTo>
                      <a:cubicBezTo>
                        <a:pt x="4287" y="56612"/>
                        <a:pt x="1893" y="56965"/>
                        <a:pt x="-262" y="56202"/>
                      </a:cubicBezTo>
                      <a:cubicBezTo>
                        <a:pt x="921" y="50233"/>
                        <a:pt x="2570" y="44359"/>
                        <a:pt x="4697" y="38657"/>
                      </a:cubicBezTo>
                      <a:cubicBezTo>
                        <a:pt x="6613" y="33937"/>
                        <a:pt x="8911" y="29379"/>
                        <a:pt x="11562" y="25022"/>
                      </a:cubicBezTo>
                      <a:cubicBezTo>
                        <a:pt x="13879" y="21637"/>
                        <a:pt x="16463" y="18452"/>
                        <a:pt x="19286" y="15486"/>
                      </a:cubicBezTo>
                      <a:cubicBezTo>
                        <a:pt x="21660" y="12979"/>
                        <a:pt x="24244" y="10690"/>
                        <a:pt x="27009" y="8621"/>
                      </a:cubicBezTo>
                      <a:cubicBezTo>
                        <a:pt x="30861" y="5722"/>
                        <a:pt x="35133" y="3434"/>
                        <a:pt x="39691" y="1851"/>
                      </a:cubicBezTo>
                      <a:cubicBezTo>
                        <a:pt x="41331" y="983"/>
                        <a:pt x="43057" y="278"/>
                        <a:pt x="4484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91" name="任意多边形: 形状 3290">
                  <a:extLst>
                    <a:ext uri="{FF2B5EF4-FFF2-40B4-BE49-F238E27FC236}">
                      <a16:creationId xmlns:a16="http://schemas.microsoft.com/office/drawing/2014/main" id="{16838ABD-6970-468D-7098-9FCC5C2F0A3E}"/>
                    </a:ext>
                  </a:extLst>
                </p:cNvPr>
                <p:cNvSpPr/>
                <p:nvPr/>
              </p:nvSpPr>
              <p:spPr>
                <a:xfrm>
                  <a:off x="1453171" y="2522811"/>
                  <a:ext cx="40088" cy="31816"/>
                </a:xfrm>
                <a:custGeom>
                  <a:avLst/>
                  <a:gdLst>
                    <a:gd name="connsiteX0" fmla="*/ 51133 w 51395"/>
                    <a:gd name="connsiteY0" fmla="*/ -72 h 40790"/>
                    <a:gd name="connsiteX1" fmla="*/ 29488 w 51395"/>
                    <a:gd name="connsiteY1" fmla="*/ 21477 h 40790"/>
                    <a:gd name="connsiteX2" fmla="*/ 21097 w 51395"/>
                    <a:gd name="connsiteY2" fmla="*/ 29582 h 40790"/>
                    <a:gd name="connsiteX3" fmla="*/ 12992 w 51395"/>
                    <a:gd name="connsiteY3" fmla="*/ 36352 h 40790"/>
                    <a:gd name="connsiteX4" fmla="*/ -262 w 51395"/>
                    <a:gd name="connsiteY4" fmla="*/ 39404 h 40790"/>
                    <a:gd name="connsiteX5" fmla="*/ 7653 w 51395"/>
                    <a:gd name="connsiteY5" fmla="*/ 24815 h 40790"/>
                    <a:gd name="connsiteX6" fmla="*/ 16425 w 51395"/>
                    <a:gd name="connsiteY6" fmla="*/ 14326 h 40790"/>
                    <a:gd name="connsiteX7" fmla="*/ 33588 w 51395"/>
                    <a:gd name="connsiteY7" fmla="*/ 2884 h 40790"/>
                    <a:gd name="connsiteX8" fmla="*/ 46270 w 51395"/>
                    <a:gd name="connsiteY8" fmla="*/ -168 h 40790"/>
                    <a:gd name="connsiteX9" fmla="*/ 51133 w 51395"/>
                    <a:gd name="connsiteY9" fmla="*/ -72 h 4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95" h="40790">
                      <a:moveTo>
                        <a:pt x="51133" y="-72"/>
                      </a:moveTo>
                      <a:lnTo>
                        <a:pt x="29488" y="21477"/>
                      </a:lnTo>
                      <a:cubicBezTo>
                        <a:pt x="26723" y="24338"/>
                        <a:pt x="23958" y="27103"/>
                        <a:pt x="21097" y="29582"/>
                      </a:cubicBezTo>
                      <a:cubicBezTo>
                        <a:pt x="18551" y="32014"/>
                        <a:pt x="15843" y="34274"/>
                        <a:pt x="12992" y="36352"/>
                      </a:cubicBezTo>
                      <a:cubicBezTo>
                        <a:pt x="7748" y="40071"/>
                        <a:pt x="3457" y="41883"/>
                        <a:pt x="-262" y="39404"/>
                      </a:cubicBezTo>
                      <a:cubicBezTo>
                        <a:pt x="1979" y="34340"/>
                        <a:pt x="4630" y="29458"/>
                        <a:pt x="7653" y="24815"/>
                      </a:cubicBezTo>
                      <a:cubicBezTo>
                        <a:pt x="10294" y="21086"/>
                        <a:pt x="13221" y="17577"/>
                        <a:pt x="16425" y="14326"/>
                      </a:cubicBezTo>
                      <a:cubicBezTo>
                        <a:pt x="21316" y="9396"/>
                        <a:pt x="27152" y="5506"/>
                        <a:pt x="33588" y="2884"/>
                      </a:cubicBezTo>
                      <a:cubicBezTo>
                        <a:pt x="37622" y="1177"/>
                        <a:pt x="41903" y="147"/>
                        <a:pt x="46270" y="-168"/>
                      </a:cubicBezTo>
                      <a:cubicBezTo>
                        <a:pt x="47891" y="-301"/>
                        <a:pt x="49522" y="-263"/>
                        <a:pt x="51133" y="-7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92" name="任意多边形: 形状 3291">
                  <a:extLst>
                    <a:ext uri="{FF2B5EF4-FFF2-40B4-BE49-F238E27FC236}">
                      <a16:creationId xmlns:a16="http://schemas.microsoft.com/office/drawing/2014/main" id="{ED407AD9-908E-8E5B-BE06-4858F1075FA2}"/>
                    </a:ext>
                  </a:extLst>
                </p:cNvPr>
                <p:cNvSpPr/>
                <p:nvPr/>
              </p:nvSpPr>
              <p:spPr>
                <a:xfrm>
                  <a:off x="1477342" y="2485059"/>
                  <a:ext cx="41724" cy="21091"/>
                </a:xfrm>
                <a:custGeom>
                  <a:avLst/>
                  <a:gdLst>
                    <a:gd name="connsiteX0" fmla="*/ 53231 w 53492"/>
                    <a:gd name="connsiteY0" fmla="*/ 2082 h 27040"/>
                    <a:gd name="connsiteX1" fmla="*/ 51229 w 53492"/>
                    <a:gd name="connsiteY1" fmla="*/ 3227 h 27040"/>
                    <a:gd name="connsiteX2" fmla="*/ 46079 w 53492"/>
                    <a:gd name="connsiteY2" fmla="*/ 6468 h 27040"/>
                    <a:gd name="connsiteX3" fmla="*/ 29774 w 53492"/>
                    <a:gd name="connsiteY3" fmla="*/ 16004 h 27040"/>
                    <a:gd name="connsiteX4" fmla="*/ 20716 w 53492"/>
                    <a:gd name="connsiteY4" fmla="*/ 21153 h 27040"/>
                    <a:gd name="connsiteX5" fmla="*/ 12134 w 53492"/>
                    <a:gd name="connsiteY5" fmla="*/ 25253 h 27040"/>
                    <a:gd name="connsiteX6" fmla="*/ 4792 w 53492"/>
                    <a:gd name="connsiteY6" fmla="*/ 26779 h 27040"/>
                    <a:gd name="connsiteX7" fmla="*/ -262 w 53492"/>
                    <a:gd name="connsiteY7" fmla="*/ 24490 h 27040"/>
                    <a:gd name="connsiteX8" fmla="*/ 36830 w 53492"/>
                    <a:gd name="connsiteY8" fmla="*/ 175 h 27040"/>
                    <a:gd name="connsiteX9" fmla="*/ 48845 w 53492"/>
                    <a:gd name="connsiteY9" fmla="*/ 175 h 27040"/>
                    <a:gd name="connsiteX10" fmla="*/ 53231 w 53492"/>
                    <a:gd name="connsiteY10" fmla="*/ 2082 h 2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92" h="27040">
                      <a:moveTo>
                        <a:pt x="53231" y="2082"/>
                      </a:moveTo>
                      <a:lnTo>
                        <a:pt x="51229" y="3227"/>
                      </a:lnTo>
                      <a:lnTo>
                        <a:pt x="46079" y="6468"/>
                      </a:lnTo>
                      <a:cubicBezTo>
                        <a:pt x="41598" y="9043"/>
                        <a:pt x="35877" y="12762"/>
                        <a:pt x="29774" y="16004"/>
                      </a:cubicBezTo>
                      <a:cubicBezTo>
                        <a:pt x="26818" y="17815"/>
                        <a:pt x="23672" y="19627"/>
                        <a:pt x="20716" y="21153"/>
                      </a:cubicBezTo>
                      <a:cubicBezTo>
                        <a:pt x="17950" y="22717"/>
                        <a:pt x="15090" y="24090"/>
                        <a:pt x="12134" y="25253"/>
                      </a:cubicBezTo>
                      <a:cubicBezTo>
                        <a:pt x="9788" y="26149"/>
                        <a:pt x="7309" y="26664"/>
                        <a:pt x="4792" y="26779"/>
                      </a:cubicBezTo>
                      <a:cubicBezTo>
                        <a:pt x="2828" y="26921"/>
                        <a:pt x="930" y="26063"/>
                        <a:pt x="-262" y="24490"/>
                      </a:cubicBezTo>
                      <a:cubicBezTo>
                        <a:pt x="8186" y="11579"/>
                        <a:pt x="21622" y="2769"/>
                        <a:pt x="36830" y="175"/>
                      </a:cubicBezTo>
                      <a:cubicBezTo>
                        <a:pt x="40816" y="-387"/>
                        <a:pt x="44859" y="-387"/>
                        <a:pt x="48845" y="175"/>
                      </a:cubicBezTo>
                      <a:cubicBezTo>
                        <a:pt x="50361" y="681"/>
                        <a:pt x="51829" y="1319"/>
                        <a:pt x="53231"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93" name="任意多边形: 形状 3292">
                  <a:extLst>
                    <a:ext uri="{FF2B5EF4-FFF2-40B4-BE49-F238E27FC236}">
                      <a16:creationId xmlns:a16="http://schemas.microsoft.com/office/drawing/2014/main" id="{C1891036-8E2B-21BF-D180-09C0FA1A0739}"/>
                    </a:ext>
                  </a:extLst>
                </p:cNvPr>
                <p:cNvSpPr/>
                <p:nvPr/>
              </p:nvSpPr>
              <p:spPr>
                <a:xfrm>
                  <a:off x="1510588" y="2453754"/>
                  <a:ext cx="40906" cy="13011"/>
                </a:xfrm>
                <a:custGeom>
                  <a:avLst/>
                  <a:gdLst>
                    <a:gd name="connsiteX0" fmla="*/ 52182 w 52443"/>
                    <a:gd name="connsiteY0" fmla="*/ 5316 h 16681"/>
                    <a:gd name="connsiteX1" fmla="*/ 44935 w 52443"/>
                    <a:gd name="connsiteY1" fmla="*/ 7605 h 16681"/>
                    <a:gd name="connsiteX2" fmla="*/ 37402 w 52443"/>
                    <a:gd name="connsiteY2" fmla="*/ 9893 h 16681"/>
                    <a:gd name="connsiteX3" fmla="*/ 28535 w 52443"/>
                    <a:gd name="connsiteY3" fmla="*/ 12468 h 16681"/>
                    <a:gd name="connsiteX4" fmla="*/ 18999 w 52443"/>
                    <a:gd name="connsiteY4" fmla="*/ 14852 h 16681"/>
                    <a:gd name="connsiteX5" fmla="*/ 10608 w 52443"/>
                    <a:gd name="connsiteY5" fmla="*/ 16282 h 16681"/>
                    <a:gd name="connsiteX6" fmla="*/ -262 w 52443"/>
                    <a:gd name="connsiteY6" fmla="*/ 12468 h 16681"/>
                    <a:gd name="connsiteX7" fmla="*/ 37307 w 52443"/>
                    <a:gd name="connsiteY7" fmla="*/ -23 h 16681"/>
                    <a:gd name="connsiteX8" fmla="*/ 52182 w 52443"/>
                    <a:gd name="connsiteY8" fmla="*/ 5316 h 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43" h="16681">
                      <a:moveTo>
                        <a:pt x="52182" y="5316"/>
                      </a:moveTo>
                      <a:cubicBezTo>
                        <a:pt x="52182" y="5316"/>
                        <a:pt x="49321" y="6365"/>
                        <a:pt x="44935" y="7605"/>
                      </a:cubicBezTo>
                      <a:lnTo>
                        <a:pt x="37402" y="9893"/>
                      </a:lnTo>
                      <a:lnTo>
                        <a:pt x="28535" y="12468"/>
                      </a:lnTo>
                      <a:cubicBezTo>
                        <a:pt x="25579" y="13326"/>
                        <a:pt x="22527" y="14184"/>
                        <a:pt x="18999" y="14852"/>
                      </a:cubicBezTo>
                      <a:cubicBezTo>
                        <a:pt x="16234" y="15491"/>
                        <a:pt x="13431" y="15967"/>
                        <a:pt x="10608" y="16282"/>
                      </a:cubicBezTo>
                      <a:cubicBezTo>
                        <a:pt x="5459" y="16759"/>
                        <a:pt x="1073" y="16282"/>
                        <a:pt x="-262" y="12468"/>
                      </a:cubicBezTo>
                      <a:cubicBezTo>
                        <a:pt x="9941" y="3200"/>
                        <a:pt x="23586" y="-1339"/>
                        <a:pt x="37307" y="-23"/>
                      </a:cubicBezTo>
                      <a:cubicBezTo>
                        <a:pt x="42609" y="597"/>
                        <a:pt x="47700" y="2418"/>
                        <a:pt x="52182" y="5316"/>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94" name="任意多边形: 形状 3293">
                  <a:extLst>
                    <a:ext uri="{FF2B5EF4-FFF2-40B4-BE49-F238E27FC236}">
                      <a16:creationId xmlns:a16="http://schemas.microsoft.com/office/drawing/2014/main" id="{5EC3988A-EE97-397B-E5C6-5AAEF9E3C347}"/>
                    </a:ext>
                  </a:extLst>
                </p:cNvPr>
                <p:cNvSpPr/>
                <p:nvPr/>
              </p:nvSpPr>
              <p:spPr>
                <a:xfrm>
                  <a:off x="1552089" y="2429526"/>
                  <a:ext cx="36964" cy="9007"/>
                </a:xfrm>
                <a:custGeom>
                  <a:avLst/>
                  <a:gdLst>
                    <a:gd name="connsiteX0" fmla="*/ 47128 w 47390"/>
                    <a:gd name="connsiteY0" fmla="*/ 11300 h 11547"/>
                    <a:gd name="connsiteX1" fmla="*/ 40167 w 47390"/>
                    <a:gd name="connsiteY1" fmla="*/ 11300 h 11547"/>
                    <a:gd name="connsiteX2" fmla="*/ 33111 w 47390"/>
                    <a:gd name="connsiteY2" fmla="*/ 11300 h 11547"/>
                    <a:gd name="connsiteX3" fmla="*/ 24816 w 47390"/>
                    <a:gd name="connsiteY3" fmla="*/ 11300 h 11547"/>
                    <a:gd name="connsiteX4" fmla="*/ 16329 w 47390"/>
                    <a:gd name="connsiteY4" fmla="*/ 11300 h 11547"/>
                    <a:gd name="connsiteX5" fmla="*/ 8606 w 47390"/>
                    <a:gd name="connsiteY5" fmla="*/ 10537 h 11547"/>
                    <a:gd name="connsiteX6" fmla="*/ -262 w 47390"/>
                    <a:gd name="connsiteY6" fmla="*/ 4340 h 11547"/>
                    <a:gd name="connsiteX7" fmla="*/ 10608 w 47390"/>
                    <a:gd name="connsiteY7" fmla="*/ 716 h 11547"/>
                    <a:gd name="connsiteX8" fmla="*/ 20143 w 47390"/>
                    <a:gd name="connsiteY8" fmla="*/ -237 h 11547"/>
                    <a:gd name="connsiteX9" fmla="*/ 28344 w 47390"/>
                    <a:gd name="connsiteY9" fmla="*/ 621 h 11547"/>
                    <a:gd name="connsiteX10" fmla="*/ 35114 w 47390"/>
                    <a:gd name="connsiteY10" fmla="*/ 2719 h 11547"/>
                    <a:gd name="connsiteX11" fmla="*/ 43981 w 47390"/>
                    <a:gd name="connsiteY11" fmla="*/ 8154 h 11547"/>
                    <a:gd name="connsiteX12" fmla="*/ 47128 w 47390"/>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90" h="11547">
                      <a:moveTo>
                        <a:pt x="47128" y="11300"/>
                      </a:moveTo>
                      <a:lnTo>
                        <a:pt x="40167" y="11300"/>
                      </a:lnTo>
                      <a:cubicBezTo>
                        <a:pt x="38165" y="11300"/>
                        <a:pt x="35781" y="11300"/>
                        <a:pt x="33111" y="11300"/>
                      </a:cubicBezTo>
                      <a:cubicBezTo>
                        <a:pt x="30442" y="11300"/>
                        <a:pt x="27581" y="11300"/>
                        <a:pt x="24816" y="11300"/>
                      </a:cubicBezTo>
                      <a:cubicBezTo>
                        <a:pt x="22051" y="11300"/>
                        <a:pt x="19095" y="11300"/>
                        <a:pt x="16329" y="11300"/>
                      </a:cubicBezTo>
                      <a:cubicBezTo>
                        <a:pt x="13745" y="11205"/>
                        <a:pt x="11161" y="10948"/>
                        <a:pt x="8606" y="10537"/>
                      </a:cubicBezTo>
                      <a:cubicBezTo>
                        <a:pt x="4029" y="9584"/>
                        <a:pt x="501" y="7772"/>
                        <a:pt x="-262" y="4340"/>
                      </a:cubicBezTo>
                      <a:cubicBezTo>
                        <a:pt x="3256" y="2843"/>
                        <a:pt x="6899" y="1632"/>
                        <a:pt x="10608" y="716"/>
                      </a:cubicBezTo>
                      <a:cubicBezTo>
                        <a:pt x="13745" y="49"/>
                        <a:pt x="16940" y="-266"/>
                        <a:pt x="20143" y="-237"/>
                      </a:cubicBezTo>
                      <a:cubicBezTo>
                        <a:pt x="22899" y="-304"/>
                        <a:pt x="25655" y="-18"/>
                        <a:pt x="28344" y="621"/>
                      </a:cubicBezTo>
                      <a:cubicBezTo>
                        <a:pt x="30651" y="1155"/>
                        <a:pt x="32911" y="1851"/>
                        <a:pt x="35114" y="2719"/>
                      </a:cubicBezTo>
                      <a:cubicBezTo>
                        <a:pt x="38327" y="4063"/>
                        <a:pt x="41321" y="5903"/>
                        <a:pt x="43981" y="8154"/>
                      </a:cubicBezTo>
                      <a:cubicBezTo>
                        <a:pt x="45126" y="9098"/>
                        <a:pt x="46184" y="10156"/>
                        <a:pt x="47128"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95" name="任意多边形: 形状 3294">
                  <a:extLst>
                    <a:ext uri="{FF2B5EF4-FFF2-40B4-BE49-F238E27FC236}">
                      <a16:creationId xmlns:a16="http://schemas.microsoft.com/office/drawing/2014/main" id="{312DE288-FB33-A07E-E7CE-20ED76D3172A}"/>
                    </a:ext>
                  </a:extLst>
                </p:cNvPr>
                <p:cNvSpPr/>
                <p:nvPr/>
              </p:nvSpPr>
              <p:spPr>
                <a:xfrm>
                  <a:off x="1574848" y="2404320"/>
                  <a:ext cx="63292" cy="13731"/>
                </a:xfrm>
                <a:custGeom>
                  <a:avLst/>
                  <a:gdLst>
                    <a:gd name="connsiteX0" fmla="*/ 80883 w 81144"/>
                    <a:gd name="connsiteY0" fmla="*/ 1660 h 17604"/>
                    <a:gd name="connsiteX1" fmla="*/ 70680 w 81144"/>
                    <a:gd name="connsiteY1" fmla="*/ 421 h 17604"/>
                    <a:gd name="connsiteX2" fmla="*/ 59810 w 81144"/>
                    <a:gd name="connsiteY2" fmla="*/ -247 h 17604"/>
                    <a:gd name="connsiteX3" fmla="*/ 53422 w 81144"/>
                    <a:gd name="connsiteY3" fmla="*/ -247 h 17604"/>
                    <a:gd name="connsiteX4" fmla="*/ 46652 w 81144"/>
                    <a:gd name="connsiteY4" fmla="*/ -247 h 17604"/>
                    <a:gd name="connsiteX5" fmla="*/ 39691 w 81144"/>
                    <a:gd name="connsiteY5" fmla="*/ 421 h 17604"/>
                    <a:gd name="connsiteX6" fmla="*/ 32635 w 81144"/>
                    <a:gd name="connsiteY6" fmla="*/ 1565 h 17604"/>
                    <a:gd name="connsiteX7" fmla="*/ 19190 w 81144"/>
                    <a:gd name="connsiteY7" fmla="*/ 5188 h 17604"/>
                    <a:gd name="connsiteX8" fmla="*/ 7748 w 81144"/>
                    <a:gd name="connsiteY8" fmla="*/ 10528 h 17604"/>
                    <a:gd name="connsiteX9" fmla="*/ 3266 w 81144"/>
                    <a:gd name="connsiteY9" fmla="*/ 13579 h 17604"/>
                    <a:gd name="connsiteX10" fmla="*/ -262 w 81144"/>
                    <a:gd name="connsiteY10" fmla="*/ 17107 h 17604"/>
                    <a:gd name="connsiteX11" fmla="*/ 9845 w 81144"/>
                    <a:gd name="connsiteY11" fmla="*/ 17107 h 17604"/>
                    <a:gd name="connsiteX12" fmla="*/ 21860 w 81144"/>
                    <a:gd name="connsiteY12" fmla="*/ 15010 h 17604"/>
                    <a:gd name="connsiteX13" fmla="*/ 28344 w 81144"/>
                    <a:gd name="connsiteY13" fmla="*/ 13579 h 17604"/>
                    <a:gd name="connsiteX14" fmla="*/ 35019 w 81144"/>
                    <a:gd name="connsiteY14" fmla="*/ 11958 h 17604"/>
                    <a:gd name="connsiteX15" fmla="*/ 41598 w 81144"/>
                    <a:gd name="connsiteY15" fmla="*/ 10242 h 17604"/>
                    <a:gd name="connsiteX16" fmla="*/ 48272 w 81144"/>
                    <a:gd name="connsiteY16" fmla="*/ 8716 h 17604"/>
                    <a:gd name="connsiteX17" fmla="*/ 54566 w 81144"/>
                    <a:gd name="connsiteY17" fmla="*/ 7095 h 17604"/>
                    <a:gd name="connsiteX18" fmla="*/ 60668 w 81144"/>
                    <a:gd name="connsiteY18" fmla="*/ 5760 h 17604"/>
                    <a:gd name="connsiteX19" fmla="*/ 71062 w 81144"/>
                    <a:gd name="connsiteY19" fmla="*/ 3472 h 17604"/>
                    <a:gd name="connsiteX20" fmla="*/ 80883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80883" y="1660"/>
                      </a:moveTo>
                      <a:cubicBezTo>
                        <a:pt x="80883" y="1660"/>
                        <a:pt x="76974" y="1088"/>
                        <a:pt x="70680" y="421"/>
                      </a:cubicBezTo>
                      <a:cubicBezTo>
                        <a:pt x="67076" y="-27"/>
                        <a:pt x="63443" y="-247"/>
                        <a:pt x="59810" y="-247"/>
                      </a:cubicBezTo>
                      <a:lnTo>
                        <a:pt x="53422" y="-247"/>
                      </a:lnTo>
                      <a:lnTo>
                        <a:pt x="46652" y="-247"/>
                      </a:lnTo>
                      <a:cubicBezTo>
                        <a:pt x="44363" y="-247"/>
                        <a:pt x="41979" y="-247"/>
                        <a:pt x="39691" y="421"/>
                      </a:cubicBezTo>
                      <a:cubicBezTo>
                        <a:pt x="37402" y="1088"/>
                        <a:pt x="35019" y="1184"/>
                        <a:pt x="32635" y="1565"/>
                      </a:cubicBezTo>
                      <a:cubicBezTo>
                        <a:pt x="28077" y="2461"/>
                        <a:pt x="23586" y="3663"/>
                        <a:pt x="19190" y="5188"/>
                      </a:cubicBezTo>
                      <a:cubicBezTo>
                        <a:pt x="15204" y="6561"/>
                        <a:pt x="11361" y="8354"/>
                        <a:pt x="7748" y="10528"/>
                      </a:cubicBezTo>
                      <a:cubicBezTo>
                        <a:pt x="6184" y="11443"/>
                        <a:pt x="4687" y="12464"/>
                        <a:pt x="3266" y="13579"/>
                      </a:cubicBezTo>
                      <a:cubicBezTo>
                        <a:pt x="1998" y="14657"/>
                        <a:pt x="816" y="15839"/>
                        <a:pt x="-262" y="17107"/>
                      </a:cubicBezTo>
                      <a:cubicBezTo>
                        <a:pt x="3094" y="17441"/>
                        <a:pt x="6489" y="17441"/>
                        <a:pt x="9845" y="17107"/>
                      </a:cubicBezTo>
                      <a:cubicBezTo>
                        <a:pt x="13564" y="17107"/>
                        <a:pt x="17664" y="15868"/>
                        <a:pt x="21860" y="15010"/>
                      </a:cubicBezTo>
                      <a:lnTo>
                        <a:pt x="28344" y="13579"/>
                      </a:lnTo>
                      <a:lnTo>
                        <a:pt x="35019" y="11958"/>
                      </a:lnTo>
                      <a:cubicBezTo>
                        <a:pt x="37183" y="11453"/>
                        <a:pt x="39376" y="10881"/>
                        <a:pt x="41598" y="10242"/>
                      </a:cubicBezTo>
                      <a:lnTo>
                        <a:pt x="48272" y="8716"/>
                      </a:lnTo>
                      <a:lnTo>
                        <a:pt x="54566" y="7095"/>
                      </a:lnTo>
                      <a:lnTo>
                        <a:pt x="60668" y="5760"/>
                      </a:lnTo>
                      <a:cubicBezTo>
                        <a:pt x="64482" y="4902"/>
                        <a:pt x="68010" y="3949"/>
                        <a:pt x="71062" y="3472"/>
                      </a:cubicBezTo>
                      <a:cubicBezTo>
                        <a:pt x="77069" y="2614"/>
                        <a:pt x="80883" y="1660"/>
                        <a:pt x="80883"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nvGrpSpPr>
              <p:cNvPr id="3242" name="组合 3241">
                <a:extLst>
                  <a:ext uri="{FF2B5EF4-FFF2-40B4-BE49-F238E27FC236}">
                    <a16:creationId xmlns:a16="http://schemas.microsoft.com/office/drawing/2014/main" id="{A6ED360E-41F9-0758-77E1-F2B8784C2621}"/>
                  </a:ext>
                </a:extLst>
              </p:cNvPr>
              <p:cNvGrpSpPr/>
              <p:nvPr/>
            </p:nvGrpSpPr>
            <p:grpSpPr>
              <a:xfrm>
                <a:off x="3241511" y="2396425"/>
                <a:ext cx="252949" cy="517503"/>
                <a:chOff x="1320293" y="2390040"/>
                <a:chExt cx="252949" cy="517503"/>
              </a:xfrm>
              <a:grpFill/>
            </p:grpSpPr>
            <p:sp>
              <p:nvSpPr>
                <p:cNvPr id="3243" name="任意多边形: 形状 3242">
                  <a:extLst>
                    <a:ext uri="{FF2B5EF4-FFF2-40B4-BE49-F238E27FC236}">
                      <a16:creationId xmlns:a16="http://schemas.microsoft.com/office/drawing/2014/main" id="{428AD5C8-0353-0099-0252-8BAAFAD46AB4}"/>
                    </a:ext>
                  </a:extLst>
                </p:cNvPr>
                <p:cNvSpPr/>
                <p:nvPr/>
              </p:nvSpPr>
              <p:spPr>
                <a:xfrm>
                  <a:off x="1320293" y="2408965"/>
                  <a:ext cx="225110" cy="473230"/>
                </a:xfrm>
                <a:custGeom>
                  <a:avLst/>
                  <a:gdLst>
                    <a:gd name="connsiteX0" fmla="*/ -262 w 288603"/>
                    <a:gd name="connsiteY0" fmla="*/ 597189 h 606705"/>
                    <a:gd name="connsiteX1" fmla="*/ 274734 w 288603"/>
                    <a:gd name="connsiteY1" fmla="*/ 363194 h 606705"/>
                    <a:gd name="connsiteX2" fmla="*/ 248703 w 288603"/>
                    <a:gd name="connsiteY2" fmla="*/ 149890 h 606705"/>
                    <a:gd name="connsiteX3" fmla="*/ 108249 w 288603"/>
                    <a:gd name="connsiteY3" fmla="*/ 15443 h 606705"/>
                    <a:gd name="connsiteX4" fmla="*/ 76497 w 288603"/>
                    <a:gd name="connsiteY4" fmla="*/ 3048 h 606705"/>
                    <a:gd name="connsiteX5" fmla="*/ 74018 w 288603"/>
                    <a:gd name="connsiteY5" fmla="*/ 92 h 606705"/>
                    <a:gd name="connsiteX6" fmla="*/ 225437 w 288603"/>
                    <a:gd name="connsiteY6" fmla="*/ 99640 h 606705"/>
                    <a:gd name="connsiteX7" fmla="*/ 287988 w 288603"/>
                    <a:gd name="connsiteY7" fmla="*/ 280809 h 606705"/>
                    <a:gd name="connsiteX8" fmla="*/ 111777 w 288603"/>
                    <a:gd name="connsiteY8" fmla="*/ 587844 h 606705"/>
                    <a:gd name="connsiteX9" fmla="*/ -262 w 288603"/>
                    <a:gd name="connsiteY9" fmla="*/ 605675 h 606705"/>
                    <a:gd name="connsiteX10" fmla="*/ -262 w 288603"/>
                    <a:gd name="connsiteY10" fmla="*/ 597856 h 6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5">
                      <a:moveTo>
                        <a:pt x="-262" y="597189"/>
                      </a:moveTo>
                      <a:cubicBezTo>
                        <a:pt x="128464" y="606247"/>
                        <a:pt x="244698" y="508892"/>
                        <a:pt x="274734" y="363194"/>
                      </a:cubicBezTo>
                      <a:cubicBezTo>
                        <a:pt x="289619" y="291155"/>
                        <a:pt x="280474" y="216227"/>
                        <a:pt x="248703" y="149890"/>
                      </a:cubicBezTo>
                      <a:cubicBezTo>
                        <a:pt x="218972" y="90085"/>
                        <a:pt x="169294" y="42533"/>
                        <a:pt x="108249" y="15443"/>
                      </a:cubicBezTo>
                      <a:cubicBezTo>
                        <a:pt x="97903" y="10733"/>
                        <a:pt x="87300" y="6595"/>
                        <a:pt x="76497" y="3048"/>
                      </a:cubicBezTo>
                      <a:cubicBezTo>
                        <a:pt x="72206" y="1713"/>
                        <a:pt x="69822" y="-1243"/>
                        <a:pt x="74018" y="92"/>
                      </a:cubicBezTo>
                      <a:cubicBezTo>
                        <a:pt x="133441" y="17093"/>
                        <a:pt x="186267" y="51830"/>
                        <a:pt x="225437" y="99640"/>
                      </a:cubicBezTo>
                      <a:cubicBezTo>
                        <a:pt x="264417" y="152160"/>
                        <a:pt x="286263" y="215426"/>
                        <a:pt x="287988" y="280809"/>
                      </a:cubicBezTo>
                      <a:cubicBezTo>
                        <a:pt x="294091" y="415638"/>
                        <a:pt x="220479" y="541121"/>
                        <a:pt x="111777" y="587844"/>
                      </a:cubicBezTo>
                      <a:cubicBezTo>
                        <a:pt x="76392" y="602662"/>
                        <a:pt x="37974" y="608774"/>
                        <a:pt x="-262" y="605675"/>
                      </a:cubicBezTo>
                      <a:lnTo>
                        <a:pt x="-262"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44" name="任意多边形: 形状 3243">
                  <a:extLst>
                    <a:ext uri="{FF2B5EF4-FFF2-40B4-BE49-F238E27FC236}">
                      <a16:creationId xmlns:a16="http://schemas.microsoft.com/office/drawing/2014/main" id="{DD1E0505-F178-7546-C792-D26371CEA191}"/>
                    </a:ext>
                  </a:extLst>
                </p:cNvPr>
                <p:cNvSpPr/>
                <p:nvPr/>
              </p:nvSpPr>
              <p:spPr>
                <a:xfrm>
                  <a:off x="1338589" y="2880989"/>
                  <a:ext cx="87465" cy="26554"/>
                </a:xfrm>
                <a:custGeom>
                  <a:avLst/>
                  <a:gdLst>
                    <a:gd name="connsiteX0" fmla="*/ 111874 w 112135"/>
                    <a:gd name="connsiteY0" fmla="*/ 29503 h 34043"/>
                    <a:gd name="connsiteX1" fmla="*/ 106725 w 112135"/>
                    <a:gd name="connsiteY1" fmla="*/ 30647 h 34043"/>
                    <a:gd name="connsiteX2" fmla="*/ 93090 w 112135"/>
                    <a:gd name="connsiteY2" fmla="*/ 32650 h 34043"/>
                    <a:gd name="connsiteX3" fmla="*/ 74019 w 112135"/>
                    <a:gd name="connsiteY3" fmla="*/ 33794 h 34043"/>
                    <a:gd name="connsiteX4" fmla="*/ 52279 w 112135"/>
                    <a:gd name="connsiteY4" fmla="*/ 32364 h 34043"/>
                    <a:gd name="connsiteX5" fmla="*/ 31301 w 112135"/>
                    <a:gd name="connsiteY5" fmla="*/ 27787 h 34043"/>
                    <a:gd name="connsiteX6" fmla="*/ 13852 w 112135"/>
                    <a:gd name="connsiteY6" fmla="*/ 20254 h 34043"/>
                    <a:gd name="connsiteX7" fmla="*/ -70 w 112135"/>
                    <a:gd name="connsiteY7" fmla="*/ -247 h 34043"/>
                    <a:gd name="connsiteX8" fmla="*/ 46748 w 112135"/>
                    <a:gd name="connsiteY8" fmla="*/ 5856 h 34043"/>
                    <a:gd name="connsiteX9" fmla="*/ 56283 w 112135"/>
                    <a:gd name="connsiteY9" fmla="*/ 8049 h 34043"/>
                    <a:gd name="connsiteX10" fmla="*/ 65819 w 112135"/>
                    <a:gd name="connsiteY10" fmla="*/ 10337 h 34043"/>
                    <a:gd name="connsiteX11" fmla="*/ 81838 w 112135"/>
                    <a:gd name="connsiteY11" fmla="*/ 15200 h 34043"/>
                    <a:gd name="connsiteX12" fmla="*/ 94710 w 112135"/>
                    <a:gd name="connsiteY12" fmla="*/ 20254 h 34043"/>
                    <a:gd name="connsiteX13" fmla="*/ 104246 w 112135"/>
                    <a:gd name="connsiteY13" fmla="*/ 24831 h 34043"/>
                    <a:gd name="connsiteX14" fmla="*/ 111874 w 112135"/>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135" h="34043">
                      <a:moveTo>
                        <a:pt x="111874" y="29503"/>
                      </a:moveTo>
                      <a:lnTo>
                        <a:pt x="106725" y="30647"/>
                      </a:lnTo>
                      <a:cubicBezTo>
                        <a:pt x="103483" y="31219"/>
                        <a:pt x="98715" y="31887"/>
                        <a:pt x="93090" y="32650"/>
                      </a:cubicBezTo>
                      <a:cubicBezTo>
                        <a:pt x="86758" y="33346"/>
                        <a:pt x="80389" y="33727"/>
                        <a:pt x="74019" y="33794"/>
                      </a:cubicBezTo>
                      <a:cubicBezTo>
                        <a:pt x="66744" y="33832"/>
                        <a:pt x="59478" y="33355"/>
                        <a:pt x="52279" y="32364"/>
                      </a:cubicBezTo>
                      <a:cubicBezTo>
                        <a:pt x="45175" y="31420"/>
                        <a:pt x="38157" y="29894"/>
                        <a:pt x="31301" y="27787"/>
                      </a:cubicBezTo>
                      <a:cubicBezTo>
                        <a:pt x="25246" y="25880"/>
                        <a:pt x="19392" y="23353"/>
                        <a:pt x="13852" y="20254"/>
                      </a:cubicBezTo>
                      <a:cubicBezTo>
                        <a:pt x="4317" y="14152"/>
                        <a:pt x="-1405" y="7191"/>
                        <a:pt x="-70" y="-247"/>
                      </a:cubicBezTo>
                      <a:cubicBezTo>
                        <a:pt x="15644" y="888"/>
                        <a:pt x="31273" y="2929"/>
                        <a:pt x="46748" y="5856"/>
                      </a:cubicBezTo>
                      <a:lnTo>
                        <a:pt x="56283" y="8049"/>
                      </a:lnTo>
                      <a:cubicBezTo>
                        <a:pt x="59430" y="8716"/>
                        <a:pt x="62386" y="9479"/>
                        <a:pt x="65819" y="10337"/>
                      </a:cubicBezTo>
                      <a:cubicBezTo>
                        <a:pt x="71635" y="12054"/>
                        <a:pt x="76975" y="13484"/>
                        <a:pt x="81838" y="15200"/>
                      </a:cubicBezTo>
                      <a:cubicBezTo>
                        <a:pt x="86701" y="16917"/>
                        <a:pt x="91373" y="18633"/>
                        <a:pt x="94710" y="20254"/>
                      </a:cubicBezTo>
                      <a:cubicBezTo>
                        <a:pt x="98048" y="21875"/>
                        <a:pt x="101767" y="23496"/>
                        <a:pt x="104246" y="24831"/>
                      </a:cubicBezTo>
                      <a:cubicBezTo>
                        <a:pt x="106906" y="26195"/>
                        <a:pt x="109452" y="27758"/>
                        <a:pt x="111874"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45" name="任意多边形: 形状 3244">
                  <a:extLst>
                    <a:ext uri="{FF2B5EF4-FFF2-40B4-BE49-F238E27FC236}">
                      <a16:creationId xmlns:a16="http://schemas.microsoft.com/office/drawing/2014/main" id="{32FA8195-8DFC-9652-CD63-A645A7092AEC}"/>
                    </a:ext>
                  </a:extLst>
                </p:cNvPr>
                <p:cNvSpPr/>
                <p:nvPr/>
              </p:nvSpPr>
              <p:spPr>
                <a:xfrm>
                  <a:off x="1338448" y="2819406"/>
                  <a:ext cx="59343" cy="54889"/>
                </a:xfrm>
                <a:custGeom>
                  <a:avLst/>
                  <a:gdLst>
                    <a:gd name="connsiteX0" fmla="*/ 75820 w 76081"/>
                    <a:gd name="connsiteY0" fmla="*/ -247 h 70370"/>
                    <a:gd name="connsiteX1" fmla="*/ 72864 w 76081"/>
                    <a:gd name="connsiteY1" fmla="*/ 2328 h 70370"/>
                    <a:gd name="connsiteX2" fmla="*/ 64950 w 76081"/>
                    <a:gd name="connsiteY2" fmla="*/ 8812 h 70370"/>
                    <a:gd name="connsiteX3" fmla="*/ 53412 w 76081"/>
                    <a:gd name="connsiteY3" fmla="*/ 17870 h 70370"/>
                    <a:gd name="connsiteX4" fmla="*/ 39491 w 76081"/>
                    <a:gd name="connsiteY4" fmla="*/ 27978 h 70370"/>
                    <a:gd name="connsiteX5" fmla="*/ 24902 w 76081"/>
                    <a:gd name="connsiteY5" fmla="*/ 38466 h 70370"/>
                    <a:gd name="connsiteX6" fmla="*/ 11743 w 76081"/>
                    <a:gd name="connsiteY6" fmla="*/ 48860 h 70370"/>
                    <a:gd name="connsiteX7" fmla="*/ -81 w 76081"/>
                    <a:gd name="connsiteY7" fmla="*/ 70123 h 70370"/>
                    <a:gd name="connsiteX8" fmla="*/ 42256 w 76081"/>
                    <a:gd name="connsiteY8" fmla="*/ 54962 h 70370"/>
                    <a:gd name="connsiteX9" fmla="*/ 49789 w 76081"/>
                    <a:gd name="connsiteY9" fmla="*/ 49146 h 70370"/>
                    <a:gd name="connsiteX10" fmla="*/ 55987 w 76081"/>
                    <a:gd name="connsiteY10" fmla="*/ 42852 h 70370"/>
                    <a:gd name="connsiteX11" fmla="*/ 65522 w 76081"/>
                    <a:gd name="connsiteY11" fmla="*/ 30075 h 70370"/>
                    <a:gd name="connsiteX12" fmla="*/ 71339 w 76081"/>
                    <a:gd name="connsiteY12" fmla="*/ 18252 h 70370"/>
                    <a:gd name="connsiteX13" fmla="*/ 74390 w 76081"/>
                    <a:gd name="connsiteY13" fmla="*/ 8716 h 70370"/>
                    <a:gd name="connsiteX14" fmla="*/ 75820 w 76081"/>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81" h="70370">
                      <a:moveTo>
                        <a:pt x="75820" y="-247"/>
                      </a:moveTo>
                      <a:lnTo>
                        <a:pt x="72864" y="2328"/>
                      </a:lnTo>
                      <a:lnTo>
                        <a:pt x="64950" y="8812"/>
                      </a:lnTo>
                      <a:lnTo>
                        <a:pt x="53412" y="17870"/>
                      </a:lnTo>
                      <a:cubicBezTo>
                        <a:pt x="49026" y="20922"/>
                        <a:pt x="44354" y="24640"/>
                        <a:pt x="39491" y="27978"/>
                      </a:cubicBezTo>
                      <a:cubicBezTo>
                        <a:pt x="34628" y="31315"/>
                        <a:pt x="29955" y="34843"/>
                        <a:pt x="24902" y="38466"/>
                      </a:cubicBezTo>
                      <a:cubicBezTo>
                        <a:pt x="19848" y="42090"/>
                        <a:pt x="15366" y="45332"/>
                        <a:pt x="11743" y="48860"/>
                      </a:cubicBezTo>
                      <a:cubicBezTo>
                        <a:pt x="3924" y="55535"/>
                        <a:pt x="-1320" y="62781"/>
                        <a:pt x="-81" y="70123"/>
                      </a:cubicBezTo>
                      <a:cubicBezTo>
                        <a:pt x="15138" y="68960"/>
                        <a:pt x="29755" y="63725"/>
                        <a:pt x="42256" y="54962"/>
                      </a:cubicBezTo>
                      <a:cubicBezTo>
                        <a:pt x="44878" y="53170"/>
                        <a:pt x="47395" y="51225"/>
                        <a:pt x="49789" y="49146"/>
                      </a:cubicBezTo>
                      <a:cubicBezTo>
                        <a:pt x="52077" y="47048"/>
                        <a:pt x="54079" y="44950"/>
                        <a:pt x="55987" y="42852"/>
                      </a:cubicBezTo>
                      <a:cubicBezTo>
                        <a:pt x="59629" y="38953"/>
                        <a:pt x="62824" y="34671"/>
                        <a:pt x="65522" y="30075"/>
                      </a:cubicBezTo>
                      <a:cubicBezTo>
                        <a:pt x="67820" y="26319"/>
                        <a:pt x="69775" y="22361"/>
                        <a:pt x="71339" y="18252"/>
                      </a:cubicBezTo>
                      <a:cubicBezTo>
                        <a:pt x="72559" y="15143"/>
                        <a:pt x="73579" y="11958"/>
                        <a:pt x="74390" y="8716"/>
                      </a:cubicBezTo>
                      <a:cubicBezTo>
                        <a:pt x="75076" y="5761"/>
                        <a:pt x="75553" y="2767"/>
                        <a:pt x="7582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nvGrpSpPr>
                <p:cNvPr id="3246" name="组合 3245">
                  <a:extLst>
                    <a:ext uri="{FF2B5EF4-FFF2-40B4-BE49-F238E27FC236}">
                      <a16:creationId xmlns:a16="http://schemas.microsoft.com/office/drawing/2014/main" id="{E5D1A565-F1F0-DFF3-E25E-D4EC151E817F}"/>
                    </a:ext>
                  </a:extLst>
                </p:cNvPr>
                <p:cNvGrpSpPr/>
                <p:nvPr/>
              </p:nvGrpSpPr>
              <p:grpSpPr>
                <a:xfrm>
                  <a:off x="1386449" y="2390040"/>
                  <a:ext cx="186793" cy="497566"/>
                  <a:chOff x="1386449" y="2390040"/>
                  <a:chExt cx="186793" cy="497566"/>
                </a:xfrm>
                <a:grpFill/>
              </p:grpSpPr>
              <p:sp>
                <p:nvSpPr>
                  <p:cNvPr id="3248" name="任意多边形: 形状 3247">
                    <a:extLst>
                      <a:ext uri="{FF2B5EF4-FFF2-40B4-BE49-F238E27FC236}">
                        <a16:creationId xmlns:a16="http://schemas.microsoft.com/office/drawing/2014/main" id="{77805F41-66DF-BC6E-D16E-1F5FF9314674}"/>
                      </a:ext>
                    </a:extLst>
                  </p:cNvPr>
                  <p:cNvSpPr/>
                  <p:nvPr/>
                </p:nvSpPr>
                <p:spPr>
                  <a:xfrm>
                    <a:off x="1389089" y="2867749"/>
                    <a:ext cx="85010" cy="19857"/>
                  </a:xfrm>
                  <a:custGeom>
                    <a:avLst/>
                    <a:gdLst>
                      <a:gd name="connsiteX0" fmla="*/ 108726 w 108987"/>
                      <a:gd name="connsiteY0" fmla="*/ 6523 h 25458"/>
                      <a:gd name="connsiteX1" fmla="*/ 104149 w 108987"/>
                      <a:gd name="connsiteY1" fmla="*/ 8812 h 25458"/>
                      <a:gd name="connsiteX2" fmla="*/ 91944 w 108987"/>
                      <a:gd name="connsiteY2" fmla="*/ 14056 h 25458"/>
                      <a:gd name="connsiteX3" fmla="*/ 74399 w 108987"/>
                      <a:gd name="connsiteY3" fmla="*/ 19968 h 25458"/>
                      <a:gd name="connsiteX4" fmla="*/ 64864 w 108987"/>
                      <a:gd name="connsiteY4" fmla="*/ 22447 h 25458"/>
                      <a:gd name="connsiteX5" fmla="*/ 54566 w 108987"/>
                      <a:gd name="connsiteY5" fmla="*/ 24163 h 25458"/>
                      <a:gd name="connsiteX6" fmla="*/ 44267 w 108987"/>
                      <a:gd name="connsiteY6" fmla="*/ 25212 h 25458"/>
                      <a:gd name="connsiteX7" fmla="*/ 34256 w 108987"/>
                      <a:gd name="connsiteY7" fmla="*/ 25212 h 25458"/>
                      <a:gd name="connsiteX8" fmla="*/ 16711 w 108987"/>
                      <a:gd name="connsiteY8" fmla="*/ 22733 h 25458"/>
                      <a:gd name="connsiteX9" fmla="*/ 4506 w 108987"/>
                      <a:gd name="connsiteY9" fmla="*/ 16726 h 25458"/>
                      <a:gd name="connsiteX10" fmla="*/ -262 w 108987"/>
                      <a:gd name="connsiteY10" fmla="*/ 7191 h 25458"/>
                      <a:gd name="connsiteX11" fmla="*/ 44267 w 108987"/>
                      <a:gd name="connsiteY11" fmla="*/ 611 h 25458"/>
                      <a:gd name="connsiteX12" fmla="*/ 62575 w 108987"/>
                      <a:gd name="connsiteY12" fmla="*/ -247 h 25458"/>
                      <a:gd name="connsiteX13" fmla="*/ 70776 w 108987"/>
                      <a:gd name="connsiteY13" fmla="*/ -247 h 25458"/>
                      <a:gd name="connsiteX14" fmla="*/ 78308 w 108987"/>
                      <a:gd name="connsiteY14" fmla="*/ -247 h 25458"/>
                      <a:gd name="connsiteX15" fmla="*/ 100907 w 108987"/>
                      <a:gd name="connsiteY15" fmla="*/ 2995 h 25458"/>
                      <a:gd name="connsiteX16" fmla="*/ 108726 w 108987"/>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987" h="25458">
                        <a:moveTo>
                          <a:pt x="108726" y="6523"/>
                        </a:moveTo>
                        <a:lnTo>
                          <a:pt x="104149" y="8812"/>
                        </a:lnTo>
                        <a:cubicBezTo>
                          <a:pt x="101193" y="10051"/>
                          <a:pt x="97093" y="12149"/>
                          <a:pt x="91944" y="14056"/>
                        </a:cubicBezTo>
                        <a:cubicBezTo>
                          <a:pt x="86204" y="16326"/>
                          <a:pt x="80349" y="18299"/>
                          <a:pt x="74399" y="19968"/>
                        </a:cubicBezTo>
                        <a:lnTo>
                          <a:pt x="64864" y="22447"/>
                        </a:lnTo>
                        <a:lnTo>
                          <a:pt x="54566" y="24163"/>
                        </a:lnTo>
                        <a:cubicBezTo>
                          <a:pt x="51152" y="24697"/>
                          <a:pt x="47719" y="25050"/>
                          <a:pt x="44267" y="25212"/>
                        </a:cubicBezTo>
                        <a:cubicBezTo>
                          <a:pt x="40835" y="25212"/>
                          <a:pt x="37498" y="25212"/>
                          <a:pt x="34256" y="25212"/>
                        </a:cubicBezTo>
                        <a:cubicBezTo>
                          <a:pt x="28334" y="25041"/>
                          <a:pt x="22451" y="24211"/>
                          <a:pt x="16711" y="22733"/>
                        </a:cubicBezTo>
                        <a:cubicBezTo>
                          <a:pt x="12277" y="21570"/>
                          <a:pt x="8129" y="19529"/>
                          <a:pt x="4506" y="16726"/>
                        </a:cubicBezTo>
                        <a:cubicBezTo>
                          <a:pt x="1645" y="14361"/>
                          <a:pt x="-90" y="10900"/>
                          <a:pt x="-262" y="7191"/>
                        </a:cubicBezTo>
                        <a:cubicBezTo>
                          <a:pt x="14422" y="4015"/>
                          <a:pt x="29297" y="1813"/>
                          <a:pt x="44267" y="611"/>
                        </a:cubicBezTo>
                        <a:cubicBezTo>
                          <a:pt x="50752" y="39"/>
                          <a:pt x="56950" y="-56"/>
                          <a:pt x="62575" y="-247"/>
                        </a:cubicBezTo>
                        <a:lnTo>
                          <a:pt x="70776" y="-247"/>
                        </a:lnTo>
                        <a:lnTo>
                          <a:pt x="78308" y="-247"/>
                        </a:lnTo>
                        <a:cubicBezTo>
                          <a:pt x="85918" y="240"/>
                          <a:pt x="93469" y="1327"/>
                          <a:pt x="100907" y="2995"/>
                        </a:cubicBezTo>
                        <a:cubicBezTo>
                          <a:pt x="103586" y="3987"/>
                          <a:pt x="106199" y="5169"/>
                          <a:pt x="108726"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49" name="任意多边形: 形状 3248">
                    <a:extLst>
                      <a:ext uri="{FF2B5EF4-FFF2-40B4-BE49-F238E27FC236}">
                        <a16:creationId xmlns:a16="http://schemas.microsoft.com/office/drawing/2014/main" id="{CE500A43-B56C-65EA-1B34-9D9DBAE38D41}"/>
                      </a:ext>
                    </a:extLst>
                  </p:cNvPr>
                  <p:cNvSpPr/>
                  <p:nvPr/>
                </p:nvSpPr>
                <p:spPr>
                  <a:xfrm>
                    <a:off x="1435574" y="2830295"/>
                    <a:ext cx="78911" cy="30333"/>
                  </a:xfrm>
                  <a:custGeom>
                    <a:avLst/>
                    <a:gdLst>
                      <a:gd name="connsiteX0" fmla="*/ 100907 w 101168"/>
                      <a:gd name="connsiteY0" fmla="*/ 0 h 38888"/>
                      <a:gd name="connsiteX1" fmla="*/ 97093 w 101168"/>
                      <a:gd name="connsiteY1" fmla="*/ 3147 h 38888"/>
                      <a:gd name="connsiteX2" fmla="*/ 86890 w 101168"/>
                      <a:gd name="connsiteY2" fmla="*/ 10966 h 38888"/>
                      <a:gd name="connsiteX3" fmla="*/ 71824 w 101168"/>
                      <a:gd name="connsiteY3" fmla="*/ 20501 h 38888"/>
                      <a:gd name="connsiteX4" fmla="*/ 54089 w 101168"/>
                      <a:gd name="connsiteY4" fmla="*/ 30036 h 38888"/>
                      <a:gd name="connsiteX5" fmla="*/ 44554 w 101168"/>
                      <a:gd name="connsiteY5" fmla="*/ 33565 h 38888"/>
                      <a:gd name="connsiteX6" fmla="*/ 35019 w 101168"/>
                      <a:gd name="connsiteY6" fmla="*/ 36330 h 38888"/>
                      <a:gd name="connsiteX7" fmla="*/ 18332 w 101168"/>
                      <a:gd name="connsiteY7" fmla="*/ 38618 h 38888"/>
                      <a:gd name="connsiteX8" fmla="*/ 5936 w 101168"/>
                      <a:gd name="connsiteY8" fmla="*/ 36425 h 38888"/>
                      <a:gd name="connsiteX9" fmla="*/ -262 w 101168"/>
                      <a:gd name="connsiteY9" fmla="*/ 29178 h 38888"/>
                      <a:gd name="connsiteX10" fmla="*/ 39500 w 101168"/>
                      <a:gd name="connsiteY10" fmla="*/ 11347 h 38888"/>
                      <a:gd name="connsiteX11" fmla="*/ 70776 w 101168"/>
                      <a:gd name="connsiteY11" fmla="*/ 2480 h 38888"/>
                      <a:gd name="connsiteX12" fmla="*/ 82981 w 101168"/>
                      <a:gd name="connsiteY12" fmla="*/ 668 h 38888"/>
                      <a:gd name="connsiteX13" fmla="*/ 92516 w 101168"/>
                      <a:gd name="connsiteY13" fmla="*/ -95 h 38888"/>
                      <a:gd name="connsiteX14" fmla="*/ 100907 w 101168"/>
                      <a:gd name="connsiteY14" fmla="*/ 0 h 3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168" h="38888">
                        <a:moveTo>
                          <a:pt x="100907" y="0"/>
                        </a:moveTo>
                        <a:lnTo>
                          <a:pt x="97093" y="3147"/>
                        </a:lnTo>
                        <a:cubicBezTo>
                          <a:pt x="93841" y="5941"/>
                          <a:pt x="90428" y="8544"/>
                          <a:pt x="86890" y="10966"/>
                        </a:cubicBezTo>
                        <a:cubicBezTo>
                          <a:pt x="82065" y="14446"/>
                          <a:pt x="77031" y="17631"/>
                          <a:pt x="71824" y="20501"/>
                        </a:cubicBezTo>
                        <a:cubicBezTo>
                          <a:pt x="66122" y="24058"/>
                          <a:pt x="60201" y="27242"/>
                          <a:pt x="54089" y="30036"/>
                        </a:cubicBezTo>
                        <a:cubicBezTo>
                          <a:pt x="50980" y="31381"/>
                          <a:pt x="47796" y="32563"/>
                          <a:pt x="44554" y="33565"/>
                        </a:cubicBezTo>
                        <a:cubicBezTo>
                          <a:pt x="41426" y="34661"/>
                          <a:pt x="38241" y="35586"/>
                          <a:pt x="35019" y="36330"/>
                        </a:cubicBezTo>
                        <a:cubicBezTo>
                          <a:pt x="29564" y="37722"/>
                          <a:pt x="23967" y="38494"/>
                          <a:pt x="18332" y="38618"/>
                        </a:cubicBezTo>
                        <a:cubicBezTo>
                          <a:pt x="14089" y="38790"/>
                          <a:pt x="9865" y="38037"/>
                          <a:pt x="5936" y="36425"/>
                        </a:cubicBezTo>
                        <a:cubicBezTo>
                          <a:pt x="2894" y="35061"/>
                          <a:pt x="615" y="32401"/>
                          <a:pt x="-262" y="29178"/>
                        </a:cubicBezTo>
                        <a:cubicBezTo>
                          <a:pt x="12553" y="22303"/>
                          <a:pt x="25846" y="16344"/>
                          <a:pt x="39500" y="11347"/>
                        </a:cubicBezTo>
                        <a:cubicBezTo>
                          <a:pt x="49674" y="7571"/>
                          <a:pt x="60134" y="4606"/>
                          <a:pt x="70776" y="2480"/>
                        </a:cubicBezTo>
                        <a:cubicBezTo>
                          <a:pt x="74809" y="1660"/>
                          <a:pt x="78880" y="1049"/>
                          <a:pt x="82981" y="668"/>
                        </a:cubicBezTo>
                        <a:cubicBezTo>
                          <a:pt x="86604" y="191"/>
                          <a:pt x="89655" y="0"/>
                          <a:pt x="92516" y="-95"/>
                        </a:cubicBezTo>
                        <a:cubicBezTo>
                          <a:pt x="95310" y="-324"/>
                          <a:pt x="98123" y="-295"/>
                          <a:pt x="100907" y="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50" name="任意多边形: 形状 3249">
                    <a:extLst>
                      <a:ext uri="{FF2B5EF4-FFF2-40B4-BE49-F238E27FC236}">
                        <a16:creationId xmlns:a16="http://schemas.microsoft.com/office/drawing/2014/main" id="{722FF7AE-0FCC-BBBD-264E-71EFEC764488}"/>
                      </a:ext>
                    </a:extLst>
                  </p:cNvPr>
                  <p:cNvSpPr/>
                  <p:nvPr/>
                </p:nvSpPr>
                <p:spPr>
                  <a:xfrm>
                    <a:off x="1477521" y="2778946"/>
                    <a:ext cx="67830" cy="44577"/>
                  </a:xfrm>
                  <a:custGeom>
                    <a:avLst/>
                    <a:gdLst>
                      <a:gd name="connsiteX0" fmla="*/ 86700 w 86961"/>
                      <a:gd name="connsiteY0" fmla="*/ -247 h 57150"/>
                      <a:gd name="connsiteX1" fmla="*/ 83839 w 86961"/>
                      <a:gd name="connsiteY1" fmla="*/ 3663 h 57150"/>
                      <a:gd name="connsiteX2" fmla="*/ 75829 w 86961"/>
                      <a:gd name="connsiteY2" fmla="*/ 13198 h 57150"/>
                      <a:gd name="connsiteX3" fmla="*/ 70394 w 86961"/>
                      <a:gd name="connsiteY3" fmla="*/ 19396 h 57150"/>
                      <a:gd name="connsiteX4" fmla="*/ 63910 w 86961"/>
                      <a:gd name="connsiteY4" fmla="*/ 25785 h 57150"/>
                      <a:gd name="connsiteX5" fmla="*/ 49321 w 86961"/>
                      <a:gd name="connsiteY5" fmla="*/ 38657 h 57150"/>
                      <a:gd name="connsiteX6" fmla="*/ 33588 w 86961"/>
                      <a:gd name="connsiteY6" fmla="*/ 49051 h 57150"/>
                      <a:gd name="connsiteX7" fmla="*/ 18809 w 86961"/>
                      <a:gd name="connsiteY7" fmla="*/ 55535 h 57150"/>
                      <a:gd name="connsiteX8" fmla="*/ -262 w 86961"/>
                      <a:gd name="connsiteY8" fmla="*/ 51720 h 57150"/>
                      <a:gd name="connsiteX9" fmla="*/ 32825 w 86961"/>
                      <a:gd name="connsiteY9" fmla="*/ 25022 h 57150"/>
                      <a:gd name="connsiteX10" fmla="*/ 47224 w 86961"/>
                      <a:gd name="connsiteY10" fmla="*/ 15486 h 57150"/>
                      <a:gd name="connsiteX11" fmla="*/ 60001 w 86961"/>
                      <a:gd name="connsiteY11" fmla="*/ 8716 h 57150"/>
                      <a:gd name="connsiteX12" fmla="*/ 79071 w 86961"/>
                      <a:gd name="connsiteY12" fmla="*/ 1088 h 57150"/>
                      <a:gd name="connsiteX13" fmla="*/ 86700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86700" y="-247"/>
                        </a:moveTo>
                        <a:lnTo>
                          <a:pt x="83839" y="3663"/>
                        </a:lnTo>
                        <a:cubicBezTo>
                          <a:pt x="82027" y="6142"/>
                          <a:pt x="79262" y="9479"/>
                          <a:pt x="75829" y="13198"/>
                        </a:cubicBezTo>
                        <a:lnTo>
                          <a:pt x="70394" y="19396"/>
                        </a:lnTo>
                        <a:lnTo>
                          <a:pt x="63910" y="25785"/>
                        </a:lnTo>
                        <a:cubicBezTo>
                          <a:pt x="59314" y="30371"/>
                          <a:pt x="54442" y="34671"/>
                          <a:pt x="49321" y="38657"/>
                        </a:cubicBezTo>
                        <a:cubicBezTo>
                          <a:pt x="44306" y="42462"/>
                          <a:pt x="39052" y="45932"/>
                          <a:pt x="33588" y="49051"/>
                        </a:cubicBezTo>
                        <a:cubicBezTo>
                          <a:pt x="28935" y="51778"/>
                          <a:pt x="23967" y="53961"/>
                          <a:pt x="18809" y="55535"/>
                        </a:cubicBezTo>
                        <a:cubicBezTo>
                          <a:pt x="9273" y="58013"/>
                          <a:pt x="2694" y="57346"/>
                          <a:pt x="-262" y="51720"/>
                        </a:cubicBezTo>
                        <a:cubicBezTo>
                          <a:pt x="10122" y="42042"/>
                          <a:pt x="21173" y="33127"/>
                          <a:pt x="32825" y="25022"/>
                        </a:cubicBezTo>
                        <a:cubicBezTo>
                          <a:pt x="37784" y="21398"/>
                          <a:pt x="42361" y="18538"/>
                          <a:pt x="47224" y="15486"/>
                        </a:cubicBezTo>
                        <a:cubicBezTo>
                          <a:pt x="52087" y="12435"/>
                          <a:pt x="55996" y="10624"/>
                          <a:pt x="60001" y="8716"/>
                        </a:cubicBezTo>
                        <a:cubicBezTo>
                          <a:pt x="66132" y="5646"/>
                          <a:pt x="72511" y="3091"/>
                          <a:pt x="79071" y="1088"/>
                        </a:cubicBezTo>
                        <a:cubicBezTo>
                          <a:pt x="81579" y="449"/>
                          <a:pt x="84125" y="1"/>
                          <a:pt x="8670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51" name="任意多边形: 形状 3250">
                    <a:extLst>
                      <a:ext uri="{FF2B5EF4-FFF2-40B4-BE49-F238E27FC236}">
                        <a16:creationId xmlns:a16="http://schemas.microsoft.com/office/drawing/2014/main" id="{C4015653-EF3B-2508-8B3F-719B710C5E73}"/>
                      </a:ext>
                    </a:extLst>
                  </p:cNvPr>
                  <p:cNvSpPr/>
                  <p:nvPr/>
                </p:nvSpPr>
                <p:spPr>
                  <a:xfrm>
                    <a:off x="1510915" y="2720785"/>
                    <a:ext cx="54368" cy="56506"/>
                  </a:xfrm>
                  <a:custGeom>
                    <a:avLst/>
                    <a:gdLst>
                      <a:gd name="connsiteX0" fmla="*/ 69441 w 69702"/>
                      <a:gd name="connsiteY0" fmla="*/ -247 h 72444"/>
                      <a:gd name="connsiteX1" fmla="*/ 68964 w 69702"/>
                      <a:gd name="connsiteY1" fmla="*/ 897 h 72444"/>
                      <a:gd name="connsiteX2" fmla="*/ 67533 w 69702"/>
                      <a:gd name="connsiteY2" fmla="*/ 3949 h 72444"/>
                      <a:gd name="connsiteX3" fmla="*/ 62003 w 69702"/>
                      <a:gd name="connsiteY3" fmla="*/ 14819 h 72444"/>
                      <a:gd name="connsiteX4" fmla="*/ 53422 w 69702"/>
                      <a:gd name="connsiteY4" fmla="*/ 29408 h 72444"/>
                      <a:gd name="connsiteX5" fmla="*/ 42551 w 69702"/>
                      <a:gd name="connsiteY5" fmla="*/ 44760 h 72444"/>
                      <a:gd name="connsiteX6" fmla="*/ 30156 w 69702"/>
                      <a:gd name="connsiteY6" fmla="*/ 58395 h 72444"/>
                      <a:gd name="connsiteX7" fmla="*/ 17855 w 69702"/>
                      <a:gd name="connsiteY7" fmla="*/ 67930 h 72444"/>
                      <a:gd name="connsiteX8" fmla="*/ -262 w 69702"/>
                      <a:gd name="connsiteY8" fmla="*/ 69456 h 72444"/>
                      <a:gd name="connsiteX9" fmla="*/ 24911 w 69702"/>
                      <a:gd name="connsiteY9" fmla="*/ 36369 h 72444"/>
                      <a:gd name="connsiteX10" fmla="*/ 36353 w 69702"/>
                      <a:gd name="connsiteY10" fmla="*/ 24259 h 72444"/>
                      <a:gd name="connsiteX11" fmla="*/ 46747 w 69702"/>
                      <a:gd name="connsiteY11" fmla="*/ 14724 h 72444"/>
                      <a:gd name="connsiteX12" fmla="*/ 62957 w 69702"/>
                      <a:gd name="connsiteY12" fmla="*/ 2995 h 72444"/>
                      <a:gd name="connsiteX13" fmla="*/ 67724 w 69702"/>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702" h="72444">
                        <a:moveTo>
                          <a:pt x="69441" y="-247"/>
                        </a:moveTo>
                        <a:lnTo>
                          <a:pt x="68964" y="897"/>
                        </a:lnTo>
                        <a:cubicBezTo>
                          <a:pt x="68964" y="1565"/>
                          <a:pt x="68201" y="2709"/>
                          <a:pt x="67533" y="3949"/>
                        </a:cubicBezTo>
                        <a:cubicBezTo>
                          <a:pt x="66866" y="5188"/>
                          <a:pt x="64387" y="10433"/>
                          <a:pt x="62003" y="14819"/>
                        </a:cubicBezTo>
                        <a:cubicBezTo>
                          <a:pt x="59619" y="19205"/>
                          <a:pt x="56663" y="24354"/>
                          <a:pt x="53422" y="29408"/>
                        </a:cubicBezTo>
                        <a:cubicBezTo>
                          <a:pt x="50179" y="34462"/>
                          <a:pt x="46270" y="39706"/>
                          <a:pt x="42551" y="44760"/>
                        </a:cubicBezTo>
                        <a:cubicBezTo>
                          <a:pt x="38661" y="49518"/>
                          <a:pt x="34522" y="54076"/>
                          <a:pt x="30156" y="58395"/>
                        </a:cubicBezTo>
                        <a:cubicBezTo>
                          <a:pt x="26380" y="61980"/>
                          <a:pt x="22260" y="65165"/>
                          <a:pt x="17855" y="67930"/>
                        </a:cubicBezTo>
                        <a:cubicBezTo>
                          <a:pt x="9941" y="72698"/>
                          <a:pt x="3457" y="73842"/>
                          <a:pt x="-262" y="69456"/>
                        </a:cubicBezTo>
                        <a:cubicBezTo>
                          <a:pt x="7271" y="57804"/>
                          <a:pt x="15691" y="46743"/>
                          <a:pt x="24911" y="36369"/>
                        </a:cubicBezTo>
                        <a:cubicBezTo>
                          <a:pt x="28820" y="31887"/>
                          <a:pt x="32539" y="27882"/>
                          <a:pt x="36353" y="24259"/>
                        </a:cubicBezTo>
                        <a:cubicBezTo>
                          <a:pt x="39615" y="20865"/>
                          <a:pt x="43085" y="17680"/>
                          <a:pt x="46747" y="14724"/>
                        </a:cubicBezTo>
                        <a:cubicBezTo>
                          <a:pt x="51839" y="10395"/>
                          <a:pt x="57254" y="6476"/>
                          <a:pt x="62957" y="2995"/>
                        </a:cubicBezTo>
                        <a:lnTo>
                          <a:pt x="67724"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52" name="任意多边形: 形状 3251">
                    <a:extLst>
                      <a:ext uri="{FF2B5EF4-FFF2-40B4-BE49-F238E27FC236}">
                        <a16:creationId xmlns:a16="http://schemas.microsoft.com/office/drawing/2014/main" id="{1BA5D088-21D8-CD61-2C8B-3C575ED9C508}"/>
                      </a:ext>
                    </a:extLst>
                  </p:cNvPr>
                  <p:cNvSpPr/>
                  <p:nvPr/>
                </p:nvSpPr>
                <p:spPr>
                  <a:xfrm>
                    <a:off x="1533972" y="2659426"/>
                    <a:ext cx="39270" cy="64413"/>
                  </a:xfrm>
                  <a:custGeom>
                    <a:avLst/>
                    <a:gdLst>
                      <a:gd name="connsiteX0" fmla="*/ 50084 w 50346"/>
                      <a:gd name="connsiteY0" fmla="*/ -247 h 82581"/>
                      <a:gd name="connsiteX1" fmla="*/ 49035 w 50346"/>
                      <a:gd name="connsiteY1" fmla="*/ 4140 h 82581"/>
                      <a:gd name="connsiteX2" fmla="*/ 46079 w 50346"/>
                      <a:gd name="connsiteY2" fmla="*/ 15296 h 82581"/>
                      <a:gd name="connsiteX3" fmla="*/ 41026 w 50346"/>
                      <a:gd name="connsiteY3" fmla="*/ 30648 h 82581"/>
                      <a:gd name="connsiteX4" fmla="*/ 33874 w 50346"/>
                      <a:gd name="connsiteY4" fmla="*/ 47430 h 82581"/>
                      <a:gd name="connsiteX5" fmla="*/ 15948 w 50346"/>
                      <a:gd name="connsiteY5" fmla="*/ 75082 h 82581"/>
                      <a:gd name="connsiteX6" fmla="*/ -262 w 50346"/>
                      <a:gd name="connsiteY6" fmla="*/ 81089 h 82581"/>
                      <a:gd name="connsiteX7" fmla="*/ 3838 w 50346"/>
                      <a:gd name="connsiteY7" fmla="*/ 70696 h 82581"/>
                      <a:gd name="connsiteX8" fmla="*/ 7938 w 50346"/>
                      <a:gd name="connsiteY8" fmla="*/ 61160 h 82581"/>
                      <a:gd name="connsiteX9" fmla="*/ 16234 w 50346"/>
                      <a:gd name="connsiteY9" fmla="*/ 44378 h 82581"/>
                      <a:gd name="connsiteX10" fmla="*/ 32062 w 50346"/>
                      <a:gd name="connsiteY10" fmla="*/ 19205 h 82581"/>
                      <a:gd name="connsiteX11" fmla="*/ 39118 w 50346"/>
                      <a:gd name="connsiteY11" fmla="*/ 10528 h 82581"/>
                      <a:gd name="connsiteX12" fmla="*/ 44744 w 50346"/>
                      <a:gd name="connsiteY12" fmla="*/ 4521 h 82581"/>
                      <a:gd name="connsiteX13" fmla="*/ 50084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50084" y="-247"/>
                        </a:moveTo>
                        <a:lnTo>
                          <a:pt x="49035" y="4140"/>
                        </a:lnTo>
                        <a:cubicBezTo>
                          <a:pt x="48368" y="6810"/>
                          <a:pt x="47509" y="10719"/>
                          <a:pt x="46079" y="15296"/>
                        </a:cubicBezTo>
                        <a:cubicBezTo>
                          <a:pt x="44649" y="19873"/>
                          <a:pt x="43028" y="24831"/>
                          <a:pt x="41026" y="30648"/>
                        </a:cubicBezTo>
                        <a:cubicBezTo>
                          <a:pt x="39023" y="36464"/>
                          <a:pt x="36639" y="41899"/>
                          <a:pt x="33874" y="47430"/>
                        </a:cubicBezTo>
                        <a:cubicBezTo>
                          <a:pt x="29288" y="57480"/>
                          <a:pt x="23242" y="66796"/>
                          <a:pt x="15948" y="75082"/>
                        </a:cubicBezTo>
                        <a:cubicBezTo>
                          <a:pt x="9655" y="81375"/>
                          <a:pt x="3933" y="84140"/>
                          <a:pt x="-262" y="81089"/>
                        </a:cubicBezTo>
                        <a:cubicBezTo>
                          <a:pt x="977" y="77465"/>
                          <a:pt x="2408" y="74033"/>
                          <a:pt x="3838" y="70696"/>
                        </a:cubicBezTo>
                        <a:cubicBezTo>
                          <a:pt x="5268" y="67358"/>
                          <a:pt x="6508" y="64212"/>
                          <a:pt x="7938" y="61160"/>
                        </a:cubicBezTo>
                        <a:cubicBezTo>
                          <a:pt x="10799" y="55058"/>
                          <a:pt x="13373" y="49432"/>
                          <a:pt x="16234" y="44378"/>
                        </a:cubicBezTo>
                        <a:cubicBezTo>
                          <a:pt x="20878" y="35606"/>
                          <a:pt x="26170" y="27186"/>
                          <a:pt x="32062" y="19205"/>
                        </a:cubicBezTo>
                        <a:cubicBezTo>
                          <a:pt x="34542" y="15868"/>
                          <a:pt x="36925" y="13007"/>
                          <a:pt x="39118" y="10528"/>
                        </a:cubicBezTo>
                        <a:cubicBezTo>
                          <a:pt x="41312" y="8049"/>
                          <a:pt x="43123" y="6047"/>
                          <a:pt x="44744" y="4521"/>
                        </a:cubicBezTo>
                        <a:cubicBezTo>
                          <a:pt x="46413" y="2805"/>
                          <a:pt x="48196" y="1212"/>
                          <a:pt x="5008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53" name="任意多边形: 形状 3252">
                    <a:extLst>
                      <a:ext uri="{FF2B5EF4-FFF2-40B4-BE49-F238E27FC236}">
                        <a16:creationId xmlns:a16="http://schemas.microsoft.com/office/drawing/2014/main" id="{0EA03D3F-B349-18AE-CB2B-E2542B7EDB6B}"/>
                      </a:ext>
                    </a:extLst>
                  </p:cNvPr>
                  <p:cNvSpPr/>
                  <p:nvPr/>
                </p:nvSpPr>
                <p:spPr>
                  <a:xfrm>
                    <a:off x="1545352" y="2598141"/>
                    <a:ext cx="23799" cy="67646"/>
                  </a:xfrm>
                  <a:custGeom>
                    <a:avLst/>
                    <a:gdLst>
                      <a:gd name="connsiteX0" fmla="*/ 30251 w 30512"/>
                      <a:gd name="connsiteY0" fmla="*/ -247 h 86726"/>
                      <a:gd name="connsiteX1" fmla="*/ 30251 w 30512"/>
                      <a:gd name="connsiteY1" fmla="*/ 3949 h 86726"/>
                      <a:gd name="connsiteX2" fmla="*/ 29488 w 30512"/>
                      <a:gd name="connsiteY2" fmla="*/ 14819 h 86726"/>
                      <a:gd name="connsiteX3" fmla="*/ 27676 w 30512"/>
                      <a:gd name="connsiteY3" fmla="*/ 29980 h 86726"/>
                      <a:gd name="connsiteX4" fmla="*/ 26246 w 30512"/>
                      <a:gd name="connsiteY4" fmla="*/ 38371 h 86726"/>
                      <a:gd name="connsiteX5" fmla="*/ 24243 w 30512"/>
                      <a:gd name="connsiteY5" fmla="*/ 46953 h 86726"/>
                      <a:gd name="connsiteX6" fmla="*/ 22146 w 30512"/>
                      <a:gd name="connsiteY6" fmla="*/ 55248 h 86726"/>
                      <a:gd name="connsiteX7" fmla="*/ 19381 w 30512"/>
                      <a:gd name="connsiteY7" fmla="*/ 63163 h 86726"/>
                      <a:gd name="connsiteX8" fmla="*/ 13278 w 30512"/>
                      <a:gd name="connsiteY8" fmla="*/ 76512 h 86726"/>
                      <a:gd name="connsiteX9" fmla="*/ -262 w 30512"/>
                      <a:gd name="connsiteY9" fmla="*/ 86047 h 86726"/>
                      <a:gd name="connsiteX10" fmla="*/ 17378 w 30512"/>
                      <a:gd name="connsiteY10" fmla="*/ 21780 h 86726"/>
                      <a:gd name="connsiteX11" fmla="*/ 26246 w 30512"/>
                      <a:gd name="connsiteY11" fmla="*/ 5284 h 86726"/>
                      <a:gd name="connsiteX12" fmla="*/ 29106 w 30512"/>
                      <a:gd name="connsiteY12" fmla="*/ 1184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30251" y="-247"/>
                        </a:moveTo>
                        <a:cubicBezTo>
                          <a:pt x="30251" y="-247"/>
                          <a:pt x="30251" y="1279"/>
                          <a:pt x="30251" y="3949"/>
                        </a:cubicBezTo>
                        <a:cubicBezTo>
                          <a:pt x="30251" y="6619"/>
                          <a:pt x="30251" y="10337"/>
                          <a:pt x="29488" y="14819"/>
                        </a:cubicBezTo>
                        <a:cubicBezTo>
                          <a:pt x="28725" y="19300"/>
                          <a:pt x="28534" y="24354"/>
                          <a:pt x="27676" y="29980"/>
                        </a:cubicBezTo>
                        <a:lnTo>
                          <a:pt x="26246" y="38371"/>
                        </a:lnTo>
                        <a:cubicBezTo>
                          <a:pt x="25674" y="41232"/>
                          <a:pt x="25006" y="44092"/>
                          <a:pt x="24243" y="46953"/>
                        </a:cubicBezTo>
                        <a:cubicBezTo>
                          <a:pt x="23576" y="49813"/>
                          <a:pt x="22909" y="52579"/>
                          <a:pt x="22146" y="55248"/>
                        </a:cubicBezTo>
                        <a:cubicBezTo>
                          <a:pt x="21383" y="57918"/>
                          <a:pt x="20334" y="60683"/>
                          <a:pt x="19381" y="63163"/>
                        </a:cubicBezTo>
                        <a:cubicBezTo>
                          <a:pt x="17760" y="67787"/>
                          <a:pt x="15719" y="72259"/>
                          <a:pt x="13278" y="76512"/>
                        </a:cubicBezTo>
                        <a:cubicBezTo>
                          <a:pt x="8796" y="83854"/>
                          <a:pt x="4220" y="87859"/>
                          <a:pt x="-262" y="86047"/>
                        </a:cubicBezTo>
                        <a:cubicBezTo>
                          <a:pt x="2436" y="63878"/>
                          <a:pt x="8386" y="42223"/>
                          <a:pt x="17378" y="21780"/>
                        </a:cubicBezTo>
                        <a:cubicBezTo>
                          <a:pt x="19915" y="16068"/>
                          <a:pt x="22880" y="10557"/>
                          <a:pt x="26246" y="5284"/>
                        </a:cubicBezTo>
                        <a:cubicBezTo>
                          <a:pt x="27485" y="3472"/>
                          <a:pt x="28439" y="2042"/>
                          <a:pt x="29106" y="118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54" name="任意多边形: 形状 3253">
                    <a:extLst>
                      <a:ext uri="{FF2B5EF4-FFF2-40B4-BE49-F238E27FC236}">
                        <a16:creationId xmlns:a16="http://schemas.microsoft.com/office/drawing/2014/main" id="{2D0870E2-284D-0C6A-6D77-A92F3BBE2DAD}"/>
                      </a:ext>
                    </a:extLst>
                  </p:cNvPr>
                  <p:cNvSpPr/>
                  <p:nvPr/>
                </p:nvSpPr>
                <p:spPr>
                  <a:xfrm>
                    <a:off x="1543626" y="2539757"/>
                    <a:ext cx="12162" cy="67384"/>
                  </a:xfrm>
                  <a:custGeom>
                    <a:avLst/>
                    <a:gdLst>
                      <a:gd name="connsiteX0" fmla="*/ 12057 w 15592"/>
                      <a:gd name="connsiteY0" fmla="*/ -247 h 86390"/>
                      <a:gd name="connsiteX1" fmla="*/ 14155 w 15592"/>
                      <a:gd name="connsiteY1" fmla="*/ 13580 h 86390"/>
                      <a:gd name="connsiteX2" fmla="*/ 15203 w 15592"/>
                      <a:gd name="connsiteY2" fmla="*/ 27691 h 86390"/>
                      <a:gd name="connsiteX3" fmla="*/ 15203 w 15592"/>
                      <a:gd name="connsiteY3" fmla="*/ 43902 h 86390"/>
                      <a:gd name="connsiteX4" fmla="*/ 10722 w 15592"/>
                      <a:gd name="connsiteY4" fmla="*/ 73461 h 86390"/>
                      <a:gd name="connsiteX5" fmla="*/ 6240 w 15592"/>
                      <a:gd name="connsiteY5" fmla="*/ 82996 h 86390"/>
                      <a:gd name="connsiteX6" fmla="*/ 424 w 15592"/>
                      <a:gd name="connsiteY6" fmla="*/ 86143 h 86390"/>
                      <a:gd name="connsiteX7" fmla="*/ -244 w 15592"/>
                      <a:gd name="connsiteY7" fmla="*/ 67072 h 86390"/>
                      <a:gd name="connsiteX8" fmla="*/ 328 w 15592"/>
                      <a:gd name="connsiteY8" fmla="*/ 50290 h 86390"/>
                      <a:gd name="connsiteX9" fmla="*/ 2045 w 15592"/>
                      <a:gd name="connsiteY9" fmla="*/ 35701 h 86390"/>
                      <a:gd name="connsiteX10" fmla="*/ 4238 w 15592"/>
                      <a:gd name="connsiteY10" fmla="*/ 23496 h 86390"/>
                      <a:gd name="connsiteX11" fmla="*/ 9292 w 15592"/>
                      <a:gd name="connsiteY11" fmla="*/ 6428 h 86390"/>
                      <a:gd name="connsiteX12" fmla="*/ 12057 w 15592"/>
                      <a:gd name="connsiteY12" fmla="*/ -247 h 8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92" h="86390">
                        <a:moveTo>
                          <a:pt x="12057" y="-247"/>
                        </a:moveTo>
                        <a:cubicBezTo>
                          <a:pt x="12057" y="-247"/>
                          <a:pt x="13106" y="5284"/>
                          <a:pt x="14155" y="13580"/>
                        </a:cubicBezTo>
                        <a:cubicBezTo>
                          <a:pt x="14155" y="17775"/>
                          <a:pt x="14917" y="22543"/>
                          <a:pt x="15203" y="27691"/>
                        </a:cubicBezTo>
                        <a:cubicBezTo>
                          <a:pt x="15489" y="32841"/>
                          <a:pt x="15203" y="38466"/>
                          <a:pt x="15203" y="43902"/>
                        </a:cubicBezTo>
                        <a:cubicBezTo>
                          <a:pt x="15022" y="53913"/>
                          <a:pt x="13516" y="63849"/>
                          <a:pt x="10722" y="73461"/>
                        </a:cubicBezTo>
                        <a:cubicBezTo>
                          <a:pt x="9883" y="76913"/>
                          <a:pt x="8357" y="80155"/>
                          <a:pt x="6240" y="82996"/>
                        </a:cubicBezTo>
                        <a:cubicBezTo>
                          <a:pt x="4982" y="84989"/>
                          <a:pt x="2779" y="86181"/>
                          <a:pt x="424" y="86143"/>
                        </a:cubicBezTo>
                        <a:cubicBezTo>
                          <a:pt x="-53" y="79277"/>
                          <a:pt x="-339" y="72889"/>
                          <a:pt x="-244" y="67072"/>
                        </a:cubicBezTo>
                        <a:cubicBezTo>
                          <a:pt x="-148" y="61256"/>
                          <a:pt x="-244" y="55439"/>
                          <a:pt x="328" y="50290"/>
                        </a:cubicBezTo>
                        <a:cubicBezTo>
                          <a:pt x="901" y="45141"/>
                          <a:pt x="1282" y="40183"/>
                          <a:pt x="2045" y="35701"/>
                        </a:cubicBezTo>
                        <a:cubicBezTo>
                          <a:pt x="2808" y="31220"/>
                          <a:pt x="3380" y="27215"/>
                          <a:pt x="4238" y="23496"/>
                        </a:cubicBezTo>
                        <a:cubicBezTo>
                          <a:pt x="5582" y="17708"/>
                          <a:pt x="7270" y="12006"/>
                          <a:pt x="9292" y="6428"/>
                        </a:cubicBezTo>
                        <a:cubicBezTo>
                          <a:pt x="10045" y="4139"/>
                          <a:pt x="10970" y="1908"/>
                          <a:pt x="12057"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55" name="任意多边形: 形状 3254">
                    <a:extLst>
                      <a:ext uri="{FF2B5EF4-FFF2-40B4-BE49-F238E27FC236}">
                        <a16:creationId xmlns:a16="http://schemas.microsoft.com/office/drawing/2014/main" id="{46B14BF2-C9AF-0226-8627-969F6A35A9EC}"/>
                      </a:ext>
                    </a:extLst>
                  </p:cNvPr>
                  <p:cNvSpPr/>
                  <p:nvPr/>
                </p:nvSpPr>
                <p:spPr>
                  <a:xfrm>
                    <a:off x="1524452" y="2487471"/>
                    <a:ext cx="12273" cy="62623"/>
                  </a:xfrm>
                  <a:custGeom>
                    <a:avLst/>
                    <a:gdLst>
                      <a:gd name="connsiteX0" fmla="*/ 2409 w 15734"/>
                      <a:gd name="connsiteY0" fmla="*/ -247 h 80286"/>
                      <a:gd name="connsiteX1" fmla="*/ 3744 w 15734"/>
                      <a:gd name="connsiteY1" fmla="*/ 2995 h 80286"/>
                      <a:gd name="connsiteX2" fmla="*/ 6700 w 15734"/>
                      <a:gd name="connsiteY2" fmla="*/ 11672 h 80286"/>
                      <a:gd name="connsiteX3" fmla="*/ 10323 w 15734"/>
                      <a:gd name="connsiteY3" fmla="*/ 24068 h 80286"/>
                      <a:gd name="connsiteX4" fmla="*/ 13470 w 15734"/>
                      <a:gd name="connsiteY4" fmla="*/ 38562 h 80286"/>
                      <a:gd name="connsiteX5" fmla="*/ 15186 w 15734"/>
                      <a:gd name="connsiteY5" fmla="*/ 53151 h 80286"/>
                      <a:gd name="connsiteX6" fmla="*/ 15186 w 15734"/>
                      <a:gd name="connsiteY6" fmla="*/ 66214 h 80286"/>
                      <a:gd name="connsiteX7" fmla="*/ 8225 w 15734"/>
                      <a:gd name="connsiteY7" fmla="*/ 80040 h 80286"/>
                      <a:gd name="connsiteX8" fmla="*/ -261 w 15734"/>
                      <a:gd name="connsiteY8" fmla="*/ 22352 h 80286"/>
                      <a:gd name="connsiteX9" fmla="*/ 1265 w 15734"/>
                      <a:gd name="connsiteY9" fmla="*/ 5761 h 80286"/>
                      <a:gd name="connsiteX10" fmla="*/ 2409 w 15734"/>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34" h="80286">
                        <a:moveTo>
                          <a:pt x="2409" y="-247"/>
                        </a:moveTo>
                        <a:lnTo>
                          <a:pt x="3744" y="2995"/>
                        </a:lnTo>
                        <a:cubicBezTo>
                          <a:pt x="4507" y="4998"/>
                          <a:pt x="5556" y="7954"/>
                          <a:pt x="6700" y="11672"/>
                        </a:cubicBezTo>
                        <a:cubicBezTo>
                          <a:pt x="7844" y="15391"/>
                          <a:pt x="9179" y="19491"/>
                          <a:pt x="10323" y="24068"/>
                        </a:cubicBezTo>
                        <a:cubicBezTo>
                          <a:pt x="11467" y="28645"/>
                          <a:pt x="12516" y="33603"/>
                          <a:pt x="13470" y="38562"/>
                        </a:cubicBezTo>
                        <a:cubicBezTo>
                          <a:pt x="14423" y="43520"/>
                          <a:pt x="14900" y="48097"/>
                          <a:pt x="15186" y="53151"/>
                        </a:cubicBezTo>
                        <a:cubicBezTo>
                          <a:pt x="15567" y="57499"/>
                          <a:pt x="15567" y="61866"/>
                          <a:pt x="15186" y="66214"/>
                        </a:cubicBezTo>
                        <a:cubicBezTo>
                          <a:pt x="14519" y="73842"/>
                          <a:pt x="12135" y="79182"/>
                          <a:pt x="8225" y="80040"/>
                        </a:cubicBezTo>
                        <a:cubicBezTo>
                          <a:pt x="2533" y="61342"/>
                          <a:pt x="-328" y="41899"/>
                          <a:pt x="-261" y="22352"/>
                        </a:cubicBezTo>
                        <a:cubicBezTo>
                          <a:pt x="-99" y="16793"/>
                          <a:pt x="416" y="11253"/>
                          <a:pt x="1265" y="5761"/>
                        </a:cubicBezTo>
                        <a:cubicBezTo>
                          <a:pt x="1503" y="3729"/>
                          <a:pt x="1884" y="1727"/>
                          <a:pt x="240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56" name="任意多边形: 形状 3255">
                    <a:extLst>
                      <a:ext uri="{FF2B5EF4-FFF2-40B4-BE49-F238E27FC236}">
                        <a16:creationId xmlns:a16="http://schemas.microsoft.com/office/drawing/2014/main" id="{2C799F75-4CC4-B564-BEDD-4119E279924E}"/>
                      </a:ext>
                    </a:extLst>
                  </p:cNvPr>
                  <p:cNvSpPr/>
                  <p:nvPr/>
                </p:nvSpPr>
                <p:spPr>
                  <a:xfrm>
                    <a:off x="1490539" y="2443739"/>
                    <a:ext cx="18608" cy="54963"/>
                  </a:xfrm>
                  <a:custGeom>
                    <a:avLst/>
                    <a:gdLst>
                      <a:gd name="connsiteX0" fmla="*/ -169 w 23857"/>
                      <a:gd name="connsiteY0" fmla="*/ -247 h 70465"/>
                      <a:gd name="connsiteX1" fmla="*/ 1547 w 23857"/>
                      <a:gd name="connsiteY1" fmla="*/ 2328 h 70465"/>
                      <a:gd name="connsiteX2" fmla="*/ 5743 w 23857"/>
                      <a:gd name="connsiteY2" fmla="*/ 9479 h 70465"/>
                      <a:gd name="connsiteX3" fmla="*/ 16708 w 23857"/>
                      <a:gd name="connsiteY3" fmla="*/ 31792 h 70465"/>
                      <a:gd name="connsiteX4" fmla="*/ 20999 w 23857"/>
                      <a:gd name="connsiteY4" fmla="*/ 44474 h 70465"/>
                      <a:gd name="connsiteX5" fmla="*/ 23288 w 23857"/>
                      <a:gd name="connsiteY5" fmla="*/ 56011 h 70465"/>
                      <a:gd name="connsiteX6" fmla="*/ 19760 w 23857"/>
                      <a:gd name="connsiteY6" fmla="*/ 70219 h 70465"/>
                      <a:gd name="connsiteX7" fmla="*/ 1452 w 23857"/>
                      <a:gd name="connsiteY7" fmla="*/ 20731 h 70465"/>
                      <a:gd name="connsiteX8" fmla="*/ -169 w 23857"/>
                      <a:gd name="connsiteY8" fmla="*/ 5474 h 70465"/>
                      <a:gd name="connsiteX9" fmla="*/ -169 w 23857"/>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57" h="70465">
                        <a:moveTo>
                          <a:pt x="-169" y="-247"/>
                        </a:moveTo>
                        <a:lnTo>
                          <a:pt x="1547" y="2328"/>
                        </a:lnTo>
                        <a:cubicBezTo>
                          <a:pt x="2596" y="4044"/>
                          <a:pt x="4122" y="6523"/>
                          <a:pt x="5743" y="9479"/>
                        </a:cubicBezTo>
                        <a:cubicBezTo>
                          <a:pt x="9967" y="16621"/>
                          <a:pt x="13628" y="24087"/>
                          <a:pt x="16708" y="31792"/>
                        </a:cubicBezTo>
                        <a:cubicBezTo>
                          <a:pt x="18329" y="35987"/>
                          <a:pt x="19760" y="40278"/>
                          <a:pt x="20999" y="44474"/>
                        </a:cubicBezTo>
                        <a:cubicBezTo>
                          <a:pt x="22115" y="48240"/>
                          <a:pt x="22887" y="52102"/>
                          <a:pt x="23288" y="56011"/>
                        </a:cubicBezTo>
                        <a:cubicBezTo>
                          <a:pt x="24146" y="63067"/>
                          <a:pt x="23288" y="68407"/>
                          <a:pt x="19760" y="70219"/>
                        </a:cubicBezTo>
                        <a:cubicBezTo>
                          <a:pt x="10978" y="54838"/>
                          <a:pt x="4789" y="38123"/>
                          <a:pt x="1452" y="20731"/>
                        </a:cubicBezTo>
                        <a:cubicBezTo>
                          <a:pt x="422" y="15706"/>
                          <a:pt x="-112" y="10604"/>
                          <a:pt x="-169" y="5474"/>
                        </a:cubicBezTo>
                        <a:cubicBezTo>
                          <a:pt x="-293" y="3567"/>
                          <a:pt x="-293" y="1660"/>
                          <a:pt x="-16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57" name="任意多边形: 形状 3256">
                    <a:extLst>
                      <a:ext uri="{FF2B5EF4-FFF2-40B4-BE49-F238E27FC236}">
                        <a16:creationId xmlns:a16="http://schemas.microsoft.com/office/drawing/2014/main" id="{30737669-F5B4-2881-DE86-856216EB6022}"/>
                      </a:ext>
                    </a:extLst>
                  </p:cNvPr>
                  <p:cNvSpPr/>
                  <p:nvPr/>
                </p:nvSpPr>
                <p:spPr>
                  <a:xfrm>
                    <a:off x="1447474" y="2410716"/>
                    <a:ext cx="25353" cy="44848"/>
                  </a:xfrm>
                  <a:custGeom>
                    <a:avLst/>
                    <a:gdLst>
                      <a:gd name="connsiteX0" fmla="*/ -262 w 32504"/>
                      <a:gd name="connsiteY0" fmla="*/ -247 h 57497"/>
                      <a:gd name="connsiteX1" fmla="*/ 6699 w 32504"/>
                      <a:gd name="connsiteY1" fmla="*/ 7000 h 57497"/>
                      <a:gd name="connsiteX2" fmla="*/ 13278 w 32504"/>
                      <a:gd name="connsiteY2" fmla="*/ 14724 h 57497"/>
                      <a:gd name="connsiteX3" fmla="*/ 20334 w 32504"/>
                      <a:gd name="connsiteY3" fmla="*/ 24259 h 57497"/>
                      <a:gd name="connsiteX4" fmla="*/ 26532 w 32504"/>
                      <a:gd name="connsiteY4" fmla="*/ 34366 h 57497"/>
                      <a:gd name="connsiteX5" fmla="*/ 30728 w 32504"/>
                      <a:gd name="connsiteY5" fmla="*/ 43901 h 57497"/>
                      <a:gd name="connsiteX6" fmla="*/ 30251 w 32504"/>
                      <a:gd name="connsiteY6" fmla="*/ 57251 h 57497"/>
                      <a:gd name="connsiteX7" fmla="*/ 4792 w 32504"/>
                      <a:gd name="connsiteY7" fmla="*/ 17870 h 57497"/>
                      <a:gd name="connsiteX8" fmla="*/ -262 w 32504"/>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4" h="57497">
                        <a:moveTo>
                          <a:pt x="-262" y="-247"/>
                        </a:moveTo>
                        <a:cubicBezTo>
                          <a:pt x="-262" y="-247"/>
                          <a:pt x="2599" y="2614"/>
                          <a:pt x="6699" y="7000"/>
                        </a:cubicBezTo>
                        <a:cubicBezTo>
                          <a:pt x="9016" y="9460"/>
                          <a:pt x="11218" y="12044"/>
                          <a:pt x="13278" y="14724"/>
                        </a:cubicBezTo>
                        <a:cubicBezTo>
                          <a:pt x="15805" y="17765"/>
                          <a:pt x="18160" y="20950"/>
                          <a:pt x="20334" y="24259"/>
                        </a:cubicBezTo>
                        <a:cubicBezTo>
                          <a:pt x="22575" y="27520"/>
                          <a:pt x="24644" y="30895"/>
                          <a:pt x="26532" y="34366"/>
                        </a:cubicBezTo>
                        <a:cubicBezTo>
                          <a:pt x="28182" y="37427"/>
                          <a:pt x="29593" y="40612"/>
                          <a:pt x="30728" y="43901"/>
                        </a:cubicBezTo>
                        <a:cubicBezTo>
                          <a:pt x="32730" y="49909"/>
                          <a:pt x="32921" y="54867"/>
                          <a:pt x="30251" y="57251"/>
                        </a:cubicBezTo>
                        <a:cubicBezTo>
                          <a:pt x="19390" y="45818"/>
                          <a:pt x="10761" y="32469"/>
                          <a:pt x="4792" y="17870"/>
                        </a:cubicBezTo>
                        <a:cubicBezTo>
                          <a:pt x="2284" y="12092"/>
                          <a:pt x="577" y="5999"/>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58" name="任意多边形: 形状 3257">
                    <a:extLst>
                      <a:ext uri="{FF2B5EF4-FFF2-40B4-BE49-F238E27FC236}">
                        <a16:creationId xmlns:a16="http://schemas.microsoft.com/office/drawing/2014/main" id="{1E7421FE-142E-9BB0-3A7B-6D50035F3E52}"/>
                      </a:ext>
                    </a:extLst>
                  </p:cNvPr>
                  <p:cNvSpPr/>
                  <p:nvPr/>
                </p:nvSpPr>
                <p:spPr>
                  <a:xfrm>
                    <a:off x="1399204" y="2390040"/>
                    <a:ext cx="29962" cy="33765"/>
                  </a:xfrm>
                  <a:custGeom>
                    <a:avLst/>
                    <a:gdLst>
                      <a:gd name="connsiteX0" fmla="*/ -262 w 38413"/>
                      <a:gd name="connsiteY0" fmla="*/ -247 h 43289"/>
                      <a:gd name="connsiteX1" fmla="*/ 7176 w 38413"/>
                      <a:gd name="connsiteY1" fmla="*/ 4330 h 43289"/>
                      <a:gd name="connsiteX2" fmla="*/ 22241 w 38413"/>
                      <a:gd name="connsiteY2" fmla="*/ 16154 h 43289"/>
                      <a:gd name="connsiteX3" fmla="*/ 29583 w 38413"/>
                      <a:gd name="connsiteY3" fmla="*/ 23591 h 43289"/>
                      <a:gd name="connsiteX4" fmla="*/ 35114 w 38413"/>
                      <a:gd name="connsiteY4" fmla="*/ 31124 h 43289"/>
                      <a:gd name="connsiteX5" fmla="*/ 37212 w 38413"/>
                      <a:gd name="connsiteY5" fmla="*/ 43043 h 43289"/>
                      <a:gd name="connsiteX6" fmla="*/ 27200 w 38413"/>
                      <a:gd name="connsiteY6" fmla="*/ 35701 h 43289"/>
                      <a:gd name="connsiteX7" fmla="*/ 18904 w 38413"/>
                      <a:gd name="connsiteY7" fmla="*/ 28454 h 43289"/>
                      <a:gd name="connsiteX8" fmla="*/ 12420 w 38413"/>
                      <a:gd name="connsiteY8" fmla="*/ 21303 h 43289"/>
                      <a:gd name="connsiteX9" fmla="*/ 7462 w 38413"/>
                      <a:gd name="connsiteY9" fmla="*/ 14628 h 43289"/>
                      <a:gd name="connsiteX10" fmla="*/ 1455 w 38413"/>
                      <a:gd name="connsiteY10" fmla="*/ 4044 h 43289"/>
                      <a:gd name="connsiteX11" fmla="*/ -262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262" y="-247"/>
                        </a:moveTo>
                        <a:lnTo>
                          <a:pt x="7176" y="4330"/>
                        </a:lnTo>
                        <a:cubicBezTo>
                          <a:pt x="12449" y="7944"/>
                          <a:pt x="17483" y="11892"/>
                          <a:pt x="22241" y="16154"/>
                        </a:cubicBezTo>
                        <a:cubicBezTo>
                          <a:pt x="24816" y="18633"/>
                          <a:pt x="27295" y="21112"/>
                          <a:pt x="29583" y="23591"/>
                        </a:cubicBezTo>
                        <a:cubicBezTo>
                          <a:pt x="31615" y="25956"/>
                          <a:pt x="33464" y="28473"/>
                          <a:pt x="35114" y="31124"/>
                        </a:cubicBezTo>
                        <a:cubicBezTo>
                          <a:pt x="37974" y="35987"/>
                          <a:pt x="39119" y="40183"/>
                          <a:pt x="37212" y="43043"/>
                        </a:cubicBezTo>
                        <a:cubicBezTo>
                          <a:pt x="33674" y="40879"/>
                          <a:pt x="30327" y="38419"/>
                          <a:pt x="27200" y="35701"/>
                        </a:cubicBezTo>
                        <a:cubicBezTo>
                          <a:pt x="24291" y="33460"/>
                          <a:pt x="21517" y="31038"/>
                          <a:pt x="18904" y="28454"/>
                        </a:cubicBezTo>
                        <a:cubicBezTo>
                          <a:pt x="16520" y="25975"/>
                          <a:pt x="14327" y="23591"/>
                          <a:pt x="12420" y="21303"/>
                        </a:cubicBezTo>
                        <a:cubicBezTo>
                          <a:pt x="10618" y="19196"/>
                          <a:pt x="8959" y="16964"/>
                          <a:pt x="7462" y="14628"/>
                        </a:cubicBezTo>
                        <a:cubicBezTo>
                          <a:pt x="5231" y="11234"/>
                          <a:pt x="3219" y="7696"/>
                          <a:pt x="1455" y="4044"/>
                        </a:cubicBezTo>
                        <a:cubicBezTo>
                          <a:pt x="787" y="2652"/>
                          <a:pt x="215" y="1222"/>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59" name="任意多边形: 形状 3258">
                    <a:extLst>
                      <a:ext uri="{FF2B5EF4-FFF2-40B4-BE49-F238E27FC236}">
                        <a16:creationId xmlns:a16="http://schemas.microsoft.com/office/drawing/2014/main" id="{8A3A94C2-542F-4634-D1B0-2179B3046627}"/>
                      </a:ext>
                    </a:extLst>
                  </p:cNvPr>
                  <p:cNvSpPr/>
                  <p:nvPr/>
                </p:nvSpPr>
                <p:spPr>
                  <a:xfrm>
                    <a:off x="1386449" y="2801258"/>
                    <a:ext cx="45427" cy="66193"/>
                  </a:xfrm>
                  <a:custGeom>
                    <a:avLst/>
                    <a:gdLst>
                      <a:gd name="connsiteX0" fmla="*/ 57855 w 58240"/>
                      <a:gd name="connsiteY0" fmla="*/ -247 h 84863"/>
                      <a:gd name="connsiteX1" fmla="*/ 49369 w 58240"/>
                      <a:gd name="connsiteY1" fmla="*/ 10814 h 84863"/>
                      <a:gd name="connsiteX2" fmla="*/ 39834 w 58240"/>
                      <a:gd name="connsiteY2" fmla="*/ 22161 h 84863"/>
                      <a:gd name="connsiteX3" fmla="*/ 34494 w 58240"/>
                      <a:gd name="connsiteY3" fmla="*/ 28645 h 84863"/>
                      <a:gd name="connsiteX4" fmla="*/ 28773 w 58240"/>
                      <a:gd name="connsiteY4" fmla="*/ 35224 h 84863"/>
                      <a:gd name="connsiteX5" fmla="*/ 23052 w 58240"/>
                      <a:gd name="connsiteY5" fmla="*/ 41994 h 84863"/>
                      <a:gd name="connsiteX6" fmla="*/ 17331 w 58240"/>
                      <a:gd name="connsiteY6" fmla="*/ 48860 h 84863"/>
                      <a:gd name="connsiteX7" fmla="*/ 7223 w 58240"/>
                      <a:gd name="connsiteY7" fmla="*/ 61828 h 84863"/>
                      <a:gd name="connsiteX8" fmla="*/ 739 w 58240"/>
                      <a:gd name="connsiteY8" fmla="*/ 73937 h 84863"/>
                      <a:gd name="connsiteX9" fmla="*/ 739 w 58240"/>
                      <a:gd name="connsiteY9" fmla="*/ 84617 h 84863"/>
                      <a:gd name="connsiteX10" fmla="*/ 36878 w 58240"/>
                      <a:gd name="connsiteY10" fmla="*/ 59539 h 84863"/>
                      <a:gd name="connsiteX11" fmla="*/ 47271 w 58240"/>
                      <a:gd name="connsiteY11" fmla="*/ 44664 h 84863"/>
                      <a:gd name="connsiteX12" fmla="*/ 50895 w 58240"/>
                      <a:gd name="connsiteY12" fmla="*/ 37513 h 84863"/>
                      <a:gd name="connsiteX13" fmla="*/ 53469 w 58240"/>
                      <a:gd name="connsiteY13" fmla="*/ 30457 h 84863"/>
                      <a:gd name="connsiteX14" fmla="*/ 57760 w 58240"/>
                      <a:gd name="connsiteY14" fmla="*/ 8335 h 84863"/>
                      <a:gd name="connsiteX15" fmla="*/ 57855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57855" y="-247"/>
                        </a:moveTo>
                        <a:lnTo>
                          <a:pt x="49369" y="10814"/>
                        </a:lnTo>
                        <a:cubicBezTo>
                          <a:pt x="46699" y="13961"/>
                          <a:pt x="43743" y="18156"/>
                          <a:pt x="39834" y="22161"/>
                        </a:cubicBezTo>
                        <a:lnTo>
                          <a:pt x="34494" y="28645"/>
                        </a:lnTo>
                        <a:cubicBezTo>
                          <a:pt x="32587" y="30743"/>
                          <a:pt x="30680" y="32936"/>
                          <a:pt x="28773" y="35224"/>
                        </a:cubicBezTo>
                        <a:cubicBezTo>
                          <a:pt x="26961" y="37608"/>
                          <a:pt x="24959" y="39801"/>
                          <a:pt x="23052" y="41994"/>
                        </a:cubicBezTo>
                        <a:cubicBezTo>
                          <a:pt x="21145" y="44188"/>
                          <a:pt x="19238" y="46571"/>
                          <a:pt x="17331" y="48860"/>
                        </a:cubicBezTo>
                        <a:cubicBezTo>
                          <a:pt x="13745" y="53008"/>
                          <a:pt x="10370" y="57337"/>
                          <a:pt x="7223" y="61828"/>
                        </a:cubicBezTo>
                        <a:cubicBezTo>
                          <a:pt x="4487" y="65527"/>
                          <a:pt x="2303" y="69608"/>
                          <a:pt x="739" y="73937"/>
                        </a:cubicBezTo>
                        <a:cubicBezTo>
                          <a:pt x="-596" y="77370"/>
                          <a:pt x="-596" y="81184"/>
                          <a:pt x="739" y="84617"/>
                        </a:cubicBezTo>
                        <a:cubicBezTo>
                          <a:pt x="14642" y="79315"/>
                          <a:pt x="27047" y="70705"/>
                          <a:pt x="36878" y="59539"/>
                        </a:cubicBezTo>
                        <a:cubicBezTo>
                          <a:pt x="40864" y="54972"/>
                          <a:pt x="44354" y="49985"/>
                          <a:pt x="47271" y="44664"/>
                        </a:cubicBezTo>
                        <a:cubicBezTo>
                          <a:pt x="48606" y="42185"/>
                          <a:pt x="49846" y="39801"/>
                          <a:pt x="50895" y="37513"/>
                        </a:cubicBezTo>
                        <a:cubicBezTo>
                          <a:pt x="51944" y="35224"/>
                          <a:pt x="52707" y="32745"/>
                          <a:pt x="53469" y="30457"/>
                        </a:cubicBezTo>
                        <a:cubicBezTo>
                          <a:pt x="55910" y="23315"/>
                          <a:pt x="57360" y="15868"/>
                          <a:pt x="57760" y="8335"/>
                        </a:cubicBezTo>
                        <a:cubicBezTo>
                          <a:pt x="58017" y="5484"/>
                          <a:pt x="58046" y="2614"/>
                          <a:pt x="57855"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60" name="任意多边形: 形状 3259">
                    <a:extLst>
                      <a:ext uri="{FF2B5EF4-FFF2-40B4-BE49-F238E27FC236}">
                        <a16:creationId xmlns:a16="http://schemas.microsoft.com/office/drawing/2014/main" id="{C296CB37-4042-4309-C0A2-49BAD02C6A96}"/>
                      </a:ext>
                    </a:extLst>
                  </p:cNvPr>
                  <p:cNvSpPr/>
                  <p:nvPr/>
                </p:nvSpPr>
                <p:spPr>
                  <a:xfrm>
                    <a:off x="1431438" y="2773665"/>
                    <a:ext cx="31952" cy="73035"/>
                  </a:xfrm>
                  <a:custGeom>
                    <a:avLst/>
                    <a:gdLst>
                      <a:gd name="connsiteX0" fmla="*/ 38414 w 40964"/>
                      <a:gd name="connsiteY0" fmla="*/ -247 h 93635"/>
                      <a:gd name="connsiteX1" fmla="*/ 36793 w 40964"/>
                      <a:gd name="connsiteY1" fmla="*/ 3186 h 93635"/>
                      <a:gd name="connsiteX2" fmla="*/ 32502 w 40964"/>
                      <a:gd name="connsiteY2" fmla="*/ 12721 h 93635"/>
                      <a:gd name="connsiteX3" fmla="*/ 26114 w 40964"/>
                      <a:gd name="connsiteY3" fmla="*/ 25594 h 93635"/>
                      <a:gd name="connsiteX4" fmla="*/ 18390 w 40964"/>
                      <a:gd name="connsiteY4" fmla="*/ 40659 h 93635"/>
                      <a:gd name="connsiteX5" fmla="*/ 14290 w 40964"/>
                      <a:gd name="connsiteY5" fmla="*/ 48383 h 93635"/>
                      <a:gd name="connsiteX6" fmla="*/ 10285 w 40964"/>
                      <a:gd name="connsiteY6" fmla="*/ 56202 h 93635"/>
                      <a:gd name="connsiteX7" fmla="*/ 3515 w 40964"/>
                      <a:gd name="connsiteY7" fmla="*/ 70886 h 93635"/>
                      <a:gd name="connsiteX8" fmla="*/ -108 w 40964"/>
                      <a:gd name="connsiteY8" fmla="*/ 83854 h 93635"/>
                      <a:gd name="connsiteX9" fmla="*/ 1894 w 40964"/>
                      <a:gd name="connsiteY9" fmla="*/ 93389 h 93635"/>
                      <a:gd name="connsiteX10" fmla="*/ 30500 w 40964"/>
                      <a:gd name="connsiteY10" fmla="*/ 60683 h 93635"/>
                      <a:gd name="connsiteX11" fmla="*/ 40035 w 40964"/>
                      <a:gd name="connsiteY11" fmla="*/ 29599 h 93635"/>
                      <a:gd name="connsiteX12" fmla="*/ 40702 w 40964"/>
                      <a:gd name="connsiteY12" fmla="*/ 17298 h 93635"/>
                      <a:gd name="connsiteX13" fmla="*/ 39844 w 40964"/>
                      <a:gd name="connsiteY13" fmla="*/ 7763 h 93635"/>
                      <a:gd name="connsiteX14" fmla="*/ 38414 w 40964"/>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4" h="93635">
                        <a:moveTo>
                          <a:pt x="38414" y="-247"/>
                        </a:moveTo>
                        <a:lnTo>
                          <a:pt x="36793" y="3186"/>
                        </a:lnTo>
                        <a:cubicBezTo>
                          <a:pt x="35744" y="5379"/>
                          <a:pt x="34409" y="8526"/>
                          <a:pt x="32502" y="12721"/>
                        </a:cubicBezTo>
                        <a:cubicBezTo>
                          <a:pt x="30595" y="16917"/>
                          <a:pt x="28593" y="20922"/>
                          <a:pt x="26114" y="25594"/>
                        </a:cubicBezTo>
                        <a:cubicBezTo>
                          <a:pt x="23635" y="30266"/>
                          <a:pt x="21060" y="35129"/>
                          <a:pt x="18390" y="40659"/>
                        </a:cubicBezTo>
                        <a:cubicBezTo>
                          <a:pt x="17055" y="43329"/>
                          <a:pt x="15625" y="45713"/>
                          <a:pt x="14290" y="48383"/>
                        </a:cubicBezTo>
                        <a:lnTo>
                          <a:pt x="10285" y="56202"/>
                        </a:lnTo>
                        <a:cubicBezTo>
                          <a:pt x="7711" y="61160"/>
                          <a:pt x="5422" y="66405"/>
                          <a:pt x="3515" y="70886"/>
                        </a:cubicBezTo>
                        <a:cubicBezTo>
                          <a:pt x="1703" y="75015"/>
                          <a:pt x="483" y="79382"/>
                          <a:pt x="-108" y="83854"/>
                        </a:cubicBezTo>
                        <a:cubicBezTo>
                          <a:pt x="-604" y="87172"/>
                          <a:pt x="111" y="90548"/>
                          <a:pt x="1894" y="93389"/>
                        </a:cubicBezTo>
                        <a:cubicBezTo>
                          <a:pt x="13746" y="84750"/>
                          <a:pt x="23520" y="73584"/>
                          <a:pt x="30500" y="60683"/>
                        </a:cubicBezTo>
                        <a:cubicBezTo>
                          <a:pt x="35506" y="50976"/>
                          <a:pt x="38729" y="40450"/>
                          <a:pt x="40035" y="29599"/>
                        </a:cubicBezTo>
                        <a:cubicBezTo>
                          <a:pt x="40474" y="25508"/>
                          <a:pt x="40693" y="21408"/>
                          <a:pt x="40702" y="17298"/>
                        </a:cubicBezTo>
                        <a:cubicBezTo>
                          <a:pt x="40617" y="14104"/>
                          <a:pt x="40331" y="10919"/>
                          <a:pt x="39844" y="7763"/>
                        </a:cubicBezTo>
                        <a:cubicBezTo>
                          <a:pt x="39539" y="5064"/>
                          <a:pt x="39062" y="2385"/>
                          <a:pt x="3841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61" name="任意多边形: 形状 3260">
                    <a:extLst>
                      <a:ext uri="{FF2B5EF4-FFF2-40B4-BE49-F238E27FC236}">
                        <a16:creationId xmlns:a16="http://schemas.microsoft.com/office/drawing/2014/main" id="{48950812-1E2C-9BDA-23E3-8B4EBC4E2185}"/>
                      </a:ext>
                    </a:extLst>
                  </p:cNvPr>
                  <p:cNvSpPr/>
                  <p:nvPr/>
                </p:nvSpPr>
                <p:spPr>
                  <a:xfrm>
                    <a:off x="1470027" y="2739081"/>
                    <a:ext cx="21225" cy="74747"/>
                  </a:xfrm>
                  <a:custGeom>
                    <a:avLst/>
                    <a:gdLst>
                      <a:gd name="connsiteX0" fmla="*/ 19644 w 27212"/>
                      <a:gd name="connsiteY0" fmla="*/ -247 h 95829"/>
                      <a:gd name="connsiteX1" fmla="*/ 18786 w 27212"/>
                      <a:gd name="connsiteY1" fmla="*/ 3376 h 95829"/>
                      <a:gd name="connsiteX2" fmla="*/ 16497 w 27212"/>
                      <a:gd name="connsiteY2" fmla="*/ 12912 h 95829"/>
                      <a:gd name="connsiteX3" fmla="*/ 14876 w 27212"/>
                      <a:gd name="connsiteY3" fmla="*/ 19300 h 95829"/>
                      <a:gd name="connsiteX4" fmla="*/ 12969 w 27212"/>
                      <a:gd name="connsiteY4" fmla="*/ 26452 h 95829"/>
                      <a:gd name="connsiteX5" fmla="*/ 8678 w 27212"/>
                      <a:gd name="connsiteY5" fmla="*/ 42376 h 95829"/>
                      <a:gd name="connsiteX6" fmla="*/ 4197 w 27212"/>
                      <a:gd name="connsiteY6" fmla="*/ 58776 h 95829"/>
                      <a:gd name="connsiteX7" fmla="*/ 669 w 27212"/>
                      <a:gd name="connsiteY7" fmla="*/ 74128 h 95829"/>
                      <a:gd name="connsiteX8" fmla="*/ 3720 w 27212"/>
                      <a:gd name="connsiteY8" fmla="*/ 95582 h 95829"/>
                      <a:gd name="connsiteX9" fmla="*/ 23553 w 27212"/>
                      <a:gd name="connsiteY9" fmla="*/ 58109 h 95829"/>
                      <a:gd name="connsiteX10" fmla="*/ 26700 w 27212"/>
                      <a:gd name="connsiteY10" fmla="*/ 41231 h 95829"/>
                      <a:gd name="connsiteX11" fmla="*/ 26700 w 27212"/>
                      <a:gd name="connsiteY11" fmla="*/ 26833 h 95829"/>
                      <a:gd name="connsiteX12" fmla="*/ 22600 w 27212"/>
                      <a:gd name="connsiteY12" fmla="*/ 6809 h 95829"/>
                      <a:gd name="connsiteX13" fmla="*/ 19644 w 27212"/>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12" h="95829">
                        <a:moveTo>
                          <a:pt x="19644" y="-247"/>
                        </a:moveTo>
                        <a:cubicBezTo>
                          <a:pt x="19644" y="-247"/>
                          <a:pt x="19644" y="1088"/>
                          <a:pt x="18786" y="3376"/>
                        </a:cubicBezTo>
                        <a:cubicBezTo>
                          <a:pt x="17928" y="5665"/>
                          <a:pt x="17451" y="8907"/>
                          <a:pt x="16497" y="12912"/>
                        </a:cubicBezTo>
                        <a:cubicBezTo>
                          <a:pt x="15925" y="14914"/>
                          <a:pt x="15544" y="17107"/>
                          <a:pt x="14876" y="19300"/>
                        </a:cubicBezTo>
                        <a:cubicBezTo>
                          <a:pt x="14209" y="21494"/>
                          <a:pt x="13637" y="23973"/>
                          <a:pt x="12969" y="26452"/>
                        </a:cubicBezTo>
                        <a:cubicBezTo>
                          <a:pt x="11729" y="31601"/>
                          <a:pt x="10013" y="36750"/>
                          <a:pt x="8678" y="42376"/>
                        </a:cubicBezTo>
                        <a:cubicBezTo>
                          <a:pt x="7343" y="48002"/>
                          <a:pt x="5532" y="53341"/>
                          <a:pt x="4197" y="58776"/>
                        </a:cubicBezTo>
                        <a:cubicBezTo>
                          <a:pt x="2862" y="64211"/>
                          <a:pt x="1622" y="69456"/>
                          <a:pt x="669" y="74128"/>
                        </a:cubicBezTo>
                        <a:cubicBezTo>
                          <a:pt x="-952" y="83663"/>
                          <a:pt x="-762" y="91673"/>
                          <a:pt x="3720" y="95582"/>
                        </a:cubicBezTo>
                        <a:cubicBezTo>
                          <a:pt x="12778" y="84550"/>
                          <a:pt x="19530" y="71802"/>
                          <a:pt x="23553" y="58109"/>
                        </a:cubicBezTo>
                        <a:cubicBezTo>
                          <a:pt x="25031" y="52569"/>
                          <a:pt x="26080" y="46934"/>
                          <a:pt x="26700" y="41231"/>
                        </a:cubicBezTo>
                        <a:cubicBezTo>
                          <a:pt x="27034" y="36435"/>
                          <a:pt x="27034" y="31629"/>
                          <a:pt x="26700" y="26833"/>
                        </a:cubicBezTo>
                        <a:cubicBezTo>
                          <a:pt x="26214" y="20006"/>
                          <a:pt x="24840" y="13274"/>
                          <a:pt x="22600" y="6809"/>
                        </a:cubicBezTo>
                        <a:cubicBezTo>
                          <a:pt x="21780" y="4397"/>
                          <a:pt x="20788" y="2032"/>
                          <a:pt x="1964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62" name="任意多边形: 形状 3261">
                    <a:extLst>
                      <a:ext uri="{FF2B5EF4-FFF2-40B4-BE49-F238E27FC236}">
                        <a16:creationId xmlns:a16="http://schemas.microsoft.com/office/drawing/2014/main" id="{92F8BE0B-BAD9-01A5-6555-CAAB0C5A99AE}"/>
                      </a:ext>
                    </a:extLst>
                  </p:cNvPr>
                  <p:cNvSpPr/>
                  <p:nvPr/>
                </p:nvSpPr>
                <p:spPr>
                  <a:xfrm>
                    <a:off x="1500038" y="2698844"/>
                    <a:ext cx="14304" cy="72218"/>
                  </a:xfrm>
                  <a:custGeom>
                    <a:avLst/>
                    <a:gdLst>
                      <a:gd name="connsiteX0" fmla="*/ 2622 w 18338"/>
                      <a:gd name="connsiteY0" fmla="*/ -247 h 92587"/>
                      <a:gd name="connsiteX1" fmla="*/ 2622 w 18338"/>
                      <a:gd name="connsiteY1" fmla="*/ 707 h 92587"/>
                      <a:gd name="connsiteX2" fmla="*/ 2622 w 18338"/>
                      <a:gd name="connsiteY2" fmla="*/ 3281 h 92587"/>
                      <a:gd name="connsiteX3" fmla="*/ 2622 w 18338"/>
                      <a:gd name="connsiteY3" fmla="*/ 12817 h 92587"/>
                      <a:gd name="connsiteX4" fmla="*/ 1955 w 18338"/>
                      <a:gd name="connsiteY4" fmla="*/ 26261 h 92587"/>
                      <a:gd name="connsiteX5" fmla="*/ 906 w 18338"/>
                      <a:gd name="connsiteY5" fmla="*/ 41994 h 92587"/>
                      <a:gd name="connsiteX6" fmla="*/ -47 w 18338"/>
                      <a:gd name="connsiteY6" fmla="*/ 58204 h 92587"/>
                      <a:gd name="connsiteX7" fmla="*/ -47 w 18338"/>
                      <a:gd name="connsiteY7" fmla="*/ 73270 h 92587"/>
                      <a:gd name="connsiteX8" fmla="*/ 6818 w 18338"/>
                      <a:gd name="connsiteY8" fmla="*/ 92340 h 92587"/>
                      <a:gd name="connsiteX9" fmla="*/ 17783 w 18338"/>
                      <a:gd name="connsiteY9" fmla="*/ 52864 h 92587"/>
                      <a:gd name="connsiteX10" fmla="*/ 17783 w 18338"/>
                      <a:gd name="connsiteY10" fmla="*/ 36559 h 92587"/>
                      <a:gd name="connsiteX11" fmla="*/ 15114 w 18338"/>
                      <a:gd name="connsiteY11" fmla="*/ 23305 h 92587"/>
                      <a:gd name="connsiteX12" fmla="*/ 7676 w 18338"/>
                      <a:gd name="connsiteY12" fmla="*/ 5856 h 92587"/>
                      <a:gd name="connsiteX13" fmla="*/ 4816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2622" y="-247"/>
                        </a:moveTo>
                        <a:lnTo>
                          <a:pt x="2622" y="707"/>
                        </a:lnTo>
                        <a:cubicBezTo>
                          <a:pt x="2622" y="1279"/>
                          <a:pt x="2622" y="2137"/>
                          <a:pt x="2622" y="3281"/>
                        </a:cubicBezTo>
                        <a:cubicBezTo>
                          <a:pt x="2622" y="4425"/>
                          <a:pt x="2622" y="8716"/>
                          <a:pt x="2622" y="12817"/>
                        </a:cubicBezTo>
                        <a:cubicBezTo>
                          <a:pt x="2622" y="16917"/>
                          <a:pt x="2050" y="21208"/>
                          <a:pt x="1955" y="26261"/>
                        </a:cubicBezTo>
                        <a:cubicBezTo>
                          <a:pt x="1859" y="31315"/>
                          <a:pt x="1097" y="36464"/>
                          <a:pt x="906" y="41994"/>
                        </a:cubicBezTo>
                        <a:cubicBezTo>
                          <a:pt x="715" y="47525"/>
                          <a:pt x="239" y="52864"/>
                          <a:pt x="-47" y="58204"/>
                        </a:cubicBezTo>
                        <a:cubicBezTo>
                          <a:pt x="-333" y="63220"/>
                          <a:pt x="-333" y="68254"/>
                          <a:pt x="-47" y="73270"/>
                        </a:cubicBezTo>
                        <a:cubicBezTo>
                          <a:pt x="-47" y="82805"/>
                          <a:pt x="2050" y="89671"/>
                          <a:pt x="6818" y="92340"/>
                        </a:cubicBezTo>
                        <a:cubicBezTo>
                          <a:pt x="12968" y="80002"/>
                          <a:pt x="16687" y="66605"/>
                          <a:pt x="17783" y="52864"/>
                        </a:cubicBezTo>
                        <a:cubicBezTo>
                          <a:pt x="18174" y="47439"/>
                          <a:pt x="18174" y="41985"/>
                          <a:pt x="17783" y="36559"/>
                        </a:cubicBezTo>
                        <a:cubicBezTo>
                          <a:pt x="17183" y="32087"/>
                          <a:pt x="16286" y="27663"/>
                          <a:pt x="15114" y="23305"/>
                        </a:cubicBezTo>
                        <a:cubicBezTo>
                          <a:pt x="13378" y="17193"/>
                          <a:pt x="10880" y="11339"/>
                          <a:pt x="7676" y="5856"/>
                        </a:cubicBezTo>
                        <a:cubicBezTo>
                          <a:pt x="6799" y="4406"/>
                          <a:pt x="5836" y="3014"/>
                          <a:pt x="4816"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63" name="任意多边形: 形状 3262">
                    <a:extLst>
                      <a:ext uri="{FF2B5EF4-FFF2-40B4-BE49-F238E27FC236}">
                        <a16:creationId xmlns:a16="http://schemas.microsoft.com/office/drawing/2014/main" id="{9E5BFB53-2126-FC58-7F38-FA4BF9DE99EC}"/>
                      </a:ext>
                    </a:extLst>
                  </p:cNvPr>
                  <p:cNvSpPr/>
                  <p:nvPr/>
                </p:nvSpPr>
                <p:spPr>
                  <a:xfrm>
                    <a:off x="1510768" y="2654741"/>
                    <a:ext cx="18708" cy="65004"/>
                  </a:xfrm>
                  <a:custGeom>
                    <a:avLst/>
                    <a:gdLst>
                      <a:gd name="connsiteX0" fmla="*/ -262 w 23985"/>
                      <a:gd name="connsiteY0" fmla="*/ -247 h 83338"/>
                      <a:gd name="connsiteX1" fmla="*/ 1645 w 23985"/>
                      <a:gd name="connsiteY1" fmla="*/ 11863 h 83338"/>
                      <a:gd name="connsiteX2" fmla="*/ 3552 w 23985"/>
                      <a:gd name="connsiteY2" fmla="*/ 24450 h 83338"/>
                      <a:gd name="connsiteX3" fmla="*/ 5555 w 23985"/>
                      <a:gd name="connsiteY3" fmla="*/ 39134 h 83338"/>
                      <a:gd name="connsiteX4" fmla="*/ 10608 w 23985"/>
                      <a:gd name="connsiteY4" fmla="*/ 67740 h 83338"/>
                      <a:gd name="connsiteX5" fmla="*/ 20620 w 23985"/>
                      <a:gd name="connsiteY5" fmla="*/ 83092 h 83338"/>
                      <a:gd name="connsiteX6" fmla="*/ 22623 w 23985"/>
                      <a:gd name="connsiteY6" fmla="*/ 72317 h 83338"/>
                      <a:gd name="connsiteX7" fmla="*/ 23576 w 23985"/>
                      <a:gd name="connsiteY7" fmla="*/ 62209 h 83338"/>
                      <a:gd name="connsiteX8" fmla="*/ 22813 w 23985"/>
                      <a:gd name="connsiteY8" fmla="*/ 44188 h 83338"/>
                      <a:gd name="connsiteX9" fmla="*/ 14613 w 23985"/>
                      <a:gd name="connsiteY9" fmla="*/ 17870 h 83338"/>
                      <a:gd name="connsiteX10" fmla="*/ 9369 w 23985"/>
                      <a:gd name="connsiteY10" fmla="*/ 9384 h 83338"/>
                      <a:gd name="connsiteX11" fmla="*/ 4506 w 23985"/>
                      <a:gd name="connsiteY11" fmla="*/ 3663 h 83338"/>
                      <a:gd name="connsiteX12" fmla="*/ -262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62" y="-247"/>
                        </a:moveTo>
                        <a:lnTo>
                          <a:pt x="1645" y="11863"/>
                        </a:lnTo>
                        <a:cubicBezTo>
                          <a:pt x="2217" y="15487"/>
                          <a:pt x="2885" y="19682"/>
                          <a:pt x="3552" y="24450"/>
                        </a:cubicBezTo>
                        <a:cubicBezTo>
                          <a:pt x="4220" y="29217"/>
                          <a:pt x="4887" y="33985"/>
                          <a:pt x="5555" y="39134"/>
                        </a:cubicBezTo>
                        <a:cubicBezTo>
                          <a:pt x="6718" y="48755"/>
                          <a:pt x="8406" y="58300"/>
                          <a:pt x="10608" y="67740"/>
                        </a:cubicBezTo>
                        <a:cubicBezTo>
                          <a:pt x="12611" y="76035"/>
                          <a:pt x="15758" y="82233"/>
                          <a:pt x="20620" y="83092"/>
                        </a:cubicBezTo>
                        <a:cubicBezTo>
                          <a:pt x="21383" y="79373"/>
                          <a:pt x="22146" y="75845"/>
                          <a:pt x="22623" y="72317"/>
                        </a:cubicBezTo>
                        <a:cubicBezTo>
                          <a:pt x="23119" y="68970"/>
                          <a:pt x="23443" y="65594"/>
                          <a:pt x="23576" y="62209"/>
                        </a:cubicBezTo>
                        <a:cubicBezTo>
                          <a:pt x="23920" y="56192"/>
                          <a:pt x="23662" y="50157"/>
                          <a:pt x="22813" y="44188"/>
                        </a:cubicBezTo>
                        <a:cubicBezTo>
                          <a:pt x="21650" y="34996"/>
                          <a:pt x="18875" y="26090"/>
                          <a:pt x="14613" y="17870"/>
                        </a:cubicBezTo>
                        <a:cubicBezTo>
                          <a:pt x="13068" y="14924"/>
                          <a:pt x="11314" y="12082"/>
                          <a:pt x="9369" y="9384"/>
                        </a:cubicBezTo>
                        <a:cubicBezTo>
                          <a:pt x="7872" y="7372"/>
                          <a:pt x="6251" y="5465"/>
                          <a:pt x="4506" y="3663"/>
                        </a:cubicBezTo>
                        <a:cubicBezTo>
                          <a:pt x="3028" y="2233"/>
                          <a:pt x="1435" y="92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64" name="任意多边形: 形状 3263">
                    <a:extLst>
                      <a:ext uri="{FF2B5EF4-FFF2-40B4-BE49-F238E27FC236}">
                        <a16:creationId xmlns:a16="http://schemas.microsoft.com/office/drawing/2014/main" id="{BC99B42E-2B2E-D780-D7BD-6AEF0B797A62}"/>
                      </a:ext>
                    </a:extLst>
                  </p:cNvPr>
                  <p:cNvSpPr/>
                  <p:nvPr/>
                </p:nvSpPr>
                <p:spPr>
                  <a:xfrm>
                    <a:off x="1510470" y="2609148"/>
                    <a:ext cx="27228" cy="55658"/>
                  </a:xfrm>
                  <a:custGeom>
                    <a:avLst/>
                    <a:gdLst>
                      <a:gd name="connsiteX0" fmla="*/ -262 w 34908"/>
                      <a:gd name="connsiteY0" fmla="*/ -247 h 71356"/>
                      <a:gd name="connsiteX1" fmla="*/ 882 w 34908"/>
                      <a:gd name="connsiteY1" fmla="*/ 2614 h 71356"/>
                      <a:gd name="connsiteX2" fmla="*/ 3648 w 34908"/>
                      <a:gd name="connsiteY2" fmla="*/ 10337 h 71356"/>
                      <a:gd name="connsiteX3" fmla="*/ 7652 w 34908"/>
                      <a:gd name="connsiteY3" fmla="*/ 21398 h 71356"/>
                      <a:gd name="connsiteX4" fmla="*/ 10036 w 34908"/>
                      <a:gd name="connsiteY4" fmla="*/ 27787 h 71356"/>
                      <a:gd name="connsiteX5" fmla="*/ 12324 w 34908"/>
                      <a:gd name="connsiteY5" fmla="*/ 34461 h 71356"/>
                      <a:gd name="connsiteX6" fmla="*/ 17283 w 34908"/>
                      <a:gd name="connsiteY6" fmla="*/ 47811 h 71356"/>
                      <a:gd name="connsiteX7" fmla="*/ 22432 w 34908"/>
                      <a:gd name="connsiteY7" fmla="*/ 59730 h 71356"/>
                      <a:gd name="connsiteX8" fmla="*/ 34637 w 34908"/>
                      <a:gd name="connsiteY8" fmla="*/ 71077 h 71356"/>
                      <a:gd name="connsiteX9" fmla="*/ 33207 w 34908"/>
                      <a:gd name="connsiteY9" fmla="*/ 51339 h 71356"/>
                      <a:gd name="connsiteX10" fmla="*/ 31490 w 34908"/>
                      <a:gd name="connsiteY10" fmla="*/ 42757 h 71356"/>
                      <a:gd name="connsiteX11" fmla="*/ 29106 w 34908"/>
                      <a:gd name="connsiteY11" fmla="*/ 35034 h 71356"/>
                      <a:gd name="connsiteX12" fmla="*/ 16711 w 34908"/>
                      <a:gd name="connsiteY12" fmla="*/ 13007 h 71356"/>
                      <a:gd name="connsiteX13" fmla="*/ 4887 w 34908"/>
                      <a:gd name="connsiteY13" fmla="*/ 2518 h 71356"/>
                      <a:gd name="connsiteX14" fmla="*/ 1168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262" y="-247"/>
                        </a:moveTo>
                        <a:cubicBezTo>
                          <a:pt x="-262" y="-247"/>
                          <a:pt x="215" y="802"/>
                          <a:pt x="882" y="2614"/>
                        </a:cubicBezTo>
                        <a:lnTo>
                          <a:pt x="3648" y="10337"/>
                        </a:lnTo>
                        <a:cubicBezTo>
                          <a:pt x="4982" y="13579"/>
                          <a:pt x="6222" y="17298"/>
                          <a:pt x="7652" y="21398"/>
                        </a:cubicBezTo>
                        <a:cubicBezTo>
                          <a:pt x="8415" y="23496"/>
                          <a:pt x="9273" y="25594"/>
                          <a:pt x="10036" y="27787"/>
                        </a:cubicBezTo>
                        <a:lnTo>
                          <a:pt x="12324" y="34461"/>
                        </a:lnTo>
                        <a:cubicBezTo>
                          <a:pt x="13946" y="38848"/>
                          <a:pt x="15567" y="43329"/>
                          <a:pt x="17283" y="47811"/>
                        </a:cubicBezTo>
                        <a:cubicBezTo>
                          <a:pt x="18999" y="52292"/>
                          <a:pt x="20811" y="56202"/>
                          <a:pt x="22432" y="59730"/>
                        </a:cubicBezTo>
                        <a:cubicBezTo>
                          <a:pt x="25960" y="66786"/>
                          <a:pt x="30060" y="71554"/>
                          <a:pt x="34637" y="71077"/>
                        </a:cubicBezTo>
                        <a:cubicBezTo>
                          <a:pt x="34723" y="64469"/>
                          <a:pt x="34246" y="57861"/>
                          <a:pt x="33207" y="51339"/>
                        </a:cubicBezTo>
                        <a:cubicBezTo>
                          <a:pt x="32758" y="48288"/>
                          <a:pt x="32186" y="45427"/>
                          <a:pt x="31490" y="42757"/>
                        </a:cubicBezTo>
                        <a:cubicBezTo>
                          <a:pt x="30823" y="39992"/>
                          <a:pt x="29869" y="37417"/>
                          <a:pt x="29106" y="35034"/>
                        </a:cubicBezTo>
                        <a:cubicBezTo>
                          <a:pt x="26284" y="27024"/>
                          <a:pt x="22089" y="19577"/>
                          <a:pt x="16711" y="13007"/>
                        </a:cubicBezTo>
                        <a:cubicBezTo>
                          <a:pt x="13288" y="8964"/>
                          <a:pt x="9311" y="5436"/>
                          <a:pt x="4887" y="2518"/>
                        </a:cubicBezTo>
                        <a:cubicBezTo>
                          <a:pt x="3686" y="1717"/>
                          <a:pt x="2446" y="983"/>
                          <a:pt x="1168"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65" name="任意多边形: 形状 3264">
                    <a:extLst>
                      <a:ext uri="{FF2B5EF4-FFF2-40B4-BE49-F238E27FC236}">
                        <a16:creationId xmlns:a16="http://schemas.microsoft.com/office/drawing/2014/main" id="{93C7754C-12D9-DA06-BBBC-B7C73D5FFD23}"/>
                      </a:ext>
                    </a:extLst>
                  </p:cNvPr>
                  <p:cNvSpPr/>
                  <p:nvPr/>
                </p:nvSpPr>
                <p:spPr>
                  <a:xfrm>
                    <a:off x="1501247" y="2564449"/>
                    <a:ext cx="35179" cy="44338"/>
                  </a:xfrm>
                  <a:custGeom>
                    <a:avLst/>
                    <a:gdLst>
                      <a:gd name="connsiteX0" fmla="*/ -262 w 45101"/>
                      <a:gd name="connsiteY0" fmla="*/ -247 h 56844"/>
                      <a:gd name="connsiteX1" fmla="*/ 5364 w 45101"/>
                      <a:gd name="connsiteY1" fmla="*/ 8430 h 56844"/>
                      <a:gd name="connsiteX2" fmla="*/ 10990 w 45101"/>
                      <a:gd name="connsiteY2" fmla="*/ 17966 h 56844"/>
                      <a:gd name="connsiteX3" fmla="*/ 17664 w 45101"/>
                      <a:gd name="connsiteY3" fmla="*/ 28741 h 56844"/>
                      <a:gd name="connsiteX4" fmla="*/ 31681 w 45101"/>
                      <a:gd name="connsiteY4" fmla="*/ 49050 h 56844"/>
                      <a:gd name="connsiteX5" fmla="*/ 38451 w 45101"/>
                      <a:gd name="connsiteY5" fmla="*/ 55248 h 56844"/>
                      <a:gd name="connsiteX6" fmla="*/ 44840 w 45101"/>
                      <a:gd name="connsiteY6" fmla="*/ 56202 h 56844"/>
                      <a:gd name="connsiteX7" fmla="*/ 39882 w 45101"/>
                      <a:gd name="connsiteY7" fmla="*/ 38657 h 56844"/>
                      <a:gd name="connsiteX8" fmla="*/ 33016 w 45101"/>
                      <a:gd name="connsiteY8" fmla="*/ 25022 h 56844"/>
                      <a:gd name="connsiteX9" fmla="*/ 25293 w 45101"/>
                      <a:gd name="connsiteY9" fmla="*/ 15486 h 56844"/>
                      <a:gd name="connsiteX10" fmla="*/ 17569 w 45101"/>
                      <a:gd name="connsiteY10" fmla="*/ 8621 h 56844"/>
                      <a:gd name="connsiteX11" fmla="*/ 4887 w 45101"/>
                      <a:gd name="connsiteY11" fmla="*/ 1851 h 56844"/>
                      <a:gd name="connsiteX12" fmla="*/ -262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262" y="-247"/>
                        </a:moveTo>
                        <a:cubicBezTo>
                          <a:pt x="-262" y="-247"/>
                          <a:pt x="1836" y="3186"/>
                          <a:pt x="5364" y="8430"/>
                        </a:cubicBezTo>
                        <a:lnTo>
                          <a:pt x="10990" y="17966"/>
                        </a:lnTo>
                        <a:cubicBezTo>
                          <a:pt x="13183" y="21398"/>
                          <a:pt x="15281" y="25022"/>
                          <a:pt x="17664" y="28741"/>
                        </a:cubicBezTo>
                        <a:cubicBezTo>
                          <a:pt x="21888" y="35815"/>
                          <a:pt x="26570" y="42595"/>
                          <a:pt x="31681" y="49050"/>
                        </a:cubicBezTo>
                        <a:cubicBezTo>
                          <a:pt x="33560" y="51491"/>
                          <a:pt x="35848" y="53589"/>
                          <a:pt x="38451" y="55248"/>
                        </a:cubicBezTo>
                        <a:cubicBezTo>
                          <a:pt x="40292" y="56612"/>
                          <a:pt x="42685" y="56965"/>
                          <a:pt x="44840" y="56202"/>
                        </a:cubicBezTo>
                        <a:cubicBezTo>
                          <a:pt x="43658" y="50233"/>
                          <a:pt x="42008" y="44359"/>
                          <a:pt x="39882" y="38657"/>
                        </a:cubicBezTo>
                        <a:cubicBezTo>
                          <a:pt x="37965" y="33937"/>
                          <a:pt x="35667" y="29379"/>
                          <a:pt x="33016" y="25022"/>
                        </a:cubicBezTo>
                        <a:cubicBezTo>
                          <a:pt x="30699" y="21637"/>
                          <a:pt x="28115" y="18452"/>
                          <a:pt x="25293" y="15486"/>
                        </a:cubicBezTo>
                        <a:cubicBezTo>
                          <a:pt x="22918" y="12979"/>
                          <a:pt x="20334" y="10690"/>
                          <a:pt x="17569" y="8621"/>
                        </a:cubicBezTo>
                        <a:cubicBezTo>
                          <a:pt x="13717" y="5722"/>
                          <a:pt x="9445" y="3434"/>
                          <a:pt x="4887" y="1851"/>
                        </a:cubicBezTo>
                        <a:cubicBezTo>
                          <a:pt x="3247" y="983"/>
                          <a:pt x="1521" y="278"/>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66" name="任意多边形: 形状 3265">
                    <a:extLst>
                      <a:ext uri="{FF2B5EF4-FFF2-40B4-BE49-F238E27FC236}">
                        <a16:creationId xmlns:a16="http://schemas.microsoft.com/office/drawing/2014/main" id="{A37858A1-85E6-111F-D8C1-D3AC2D545A35}"/>
                      </a:ext>
                    </a:extLst>
                  </p:cNvPr>
                  <p:cNvSpPr/>
                  <p:nvPr/>
                </p:nvSpPr>
                <p:spPr>
                  <a:xfrm>
                    <a:off x="1483323" y="2522810"/>
                    <a:ext cx="40013" cy="31819"/>
                  </a:xfrm>
                  <a:custGeom>
                    <a:avLst/>
                    <a:gdLst>
                      <a:gd name="connsiteX0" fmla="*/ -262 w 51299"/>
                      <a:gd name="connsiteY0" fmla="*/ -70 h 40793"/>
                      <a:gd name="connsiteX1" fmla="*/ 21383 w 51299"/>
                      <a:gd name="connsiteY1" fmla="*/ 21480 h 40793"/>
                      <a:gd name="connsiteX2" fmla="*/ 29774 w 51299"/>
                      <a:gd name="connsiteY2" fmla="*/ 29585 h 40793"/>
                      <a:gd name="connsiteX3" fmla="*/ 37879 w 51299"/>
                      <a:gd name="connsiteY3" fmla="*/ 36355 h 40793"/>
                      <a:gd name="connsiteX4" fmla="*/ 51038 w 51299"/>
                      <a:gd name="connsiteY4" fmla="*/ 39406 h 40793"/>
                      <a:gd name="connsiteX5" fmla="*/ 43219 w 51299"/>
                      <a:gd name="connsiteY5" fmla="*/ 24817 h 40793"/>
                      <a:gd name="connsiteX6" fmla="*/ 34446 w 51299"/>
                      <a:gd name="connsiteY6" fmla="*/ 14329 h 40793"/>
                      <a:gd name="connsiteX7" fmla="*/ 17283 w 51299"/>
                      <a:gd name="connsiteY7" fmla="*/ 2887 h 40793"/>
                      <a:gd name="connsiteX8" fmla="*/ 4601 w 51299"/>
                      <a:gd name="connsiteY8" fmla="*/ -165 h 40793"/>
                      <a:gd name="connsiteX9" fmla="*/ -262 w 51299"/>
                      <a:gd name="connsiteY9" fmla="*/ -70 h 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299" h="40793">
                        <a:moveTo>
                          <a:pt x="-262" y="-70"/>
                        </a:moveTo>
                        <a:lnTo>
                          <a:pt x="21383" y="21480"/>
                        </a:lnTo>
                        <a:cubicBezTo>
                          <a:pt x="24149" y="24341"/>
                          <a:pt x="26914" y="27106"/>
                          <a:pt x="29774" y="29585"/>
                        </a:cubicBezTo>
                        <a:cubicBezTo>
                          <a:pt x="32320" y="32017"/>
                          <a:pt x="35028" y="34276"/>
                          <a:pt x="37879" y="36355"/>
                        </a:cubicBezTo>
                        <a:cubicBezTo>
                          <a:pt x="43124" y="40074"/>
                          <a:pt x="47414" y="41886"/>
                          <a:pt x="51038" y="39406"/>
                        </a:cubicBezTo>
                        <a:cubicBezTo>
                          <a:pt x="48864" y="34324"/>
                          <a:pt x="46251" y="29442"/>
                          <a:pt x="43219" y="24817"/>
                        </a:cubicBezTo>
                        <a:cubicBezTo>
                          <a:pt x="40578" y="21089"/>
                          <a:pt x="37650" y="17580"/>
                          <a:pt x="34446" y="14329"/>
                        </a:cubicBezTo>
                        <a:cubicBezTo>
                          <a:pt x="29555" y="9399"/>
                          <a:pt x="23719" y="5509"/>
                          <a:pt x="17283" y="2887"/>
                        </a:cubicBezTo>
                        <a:cubicBezTo>
                          <a:pt x="13250" y="1180"/>
                          <a:pt x="8968" y="150"/>
                          <a:pt x="4601" y="-165"/>
                        </a:cubicBezTo>
                        <a:cubicBezTo>
                          <a:pt x="2980" y="-298"/>
                          <a:pt x="1350" y="-270"/>
                          <a:pt x="-262" y="-7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67" name="任意多边形: 形状 3266">
                    <a:extLst>
                      <a:ext uri="{FF2B5EF4-FFF2-40B4-BE49-F238E27FC236}">
                        <a16:creationId xmlns:a16="http://schemas.microsoft.com/office/drawing/2014/main" id="{DE688124-A026-8B24-6996-B4862E40A7CF}"/>
                      </a:ext>
                    </a:extLst>
                  </p:cNvPr>
                  <p:cNvSpPr/>
                  <p:nvPr/>
                </p:nvSpPr>
                <p:spPr>
                  <a:xfrm>
                    <a:off x="1457515" y="2485059"/>
                    <a:ext cx="41798" cy="21086"/>
                  </a:xfrm>
                  <a:custGeom>
                    <a:avLst/>
                    <a:gdLst>
                      <a:gd name="connsiteX0" fmla="*/ -262 w 53587"/>
                      <a:gd name="connsiteY0" fmla="*/ 2082 h 27033"/>
                      <a:gd name="connsiteX1" fmla="*/ 1645 w 53587"/>
                      <a:gd name="connsiteY1" fmla="*/ 3227 h 27033"/>
                      <a:gd name="connsiteX2" fmla="*/ 6890 w 53587"/>
                      <a:gd name="connsiteY2" fmla="*/ 6468 h 27033"/>
                      <a:gd name="connsiteX3" fmla="*/ 23195 w 53587"/>
                      <a:gd name="connsiteY3" fmla="*/ 16004 h 27033"/>
                      <a:gd name="connsiteX4" fmla="*/ 32253 w 53587"/>
                      <a:gd name="connsiteY4" fmla="*/ 21153 h 27033"/>
                      <a:gd name="connsiteX5" fmla="*/ 40835 w 53587"/>
                      <a:gd name="connsiteY5" fmla="*/ 25253 h 27033"/>
                      <a:gd name="connsiteX6" fmla="*/ 48177 w 53587"/>
                      <a:gd name="connsiteY6" fmla="*/ 26779 h 27033"/>
                      <a:gd name="connsiteX7" fmla="*/ 53326 w 53587"/>
                      <a:gd name="connsiteY7" fmla="*/ 24490 h 27033"/>
                      <a:gd name="connsiteX8" fmla="*/ 16138 w 53587"/>
                      <a:gd name="connsiteY8" fmla="*/ 175 h 27033"/>
                      <a:gd name="connsiteX9" fmla="*/ 4124 w 53587"/>
                      <a:gd name="connsiteY9" fmla="*/ 175 h 27033"/>
                      <a:gd name="connsiteX10" fmla="*/ -262 w 53587"/>
                      <a:gd name="connsiteY10" fmla="*/ 2082 h 2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87" h="27033">
                        <a:moveTo>
                          <a:pt x="-262" y="2082"/>
                        </a:moveTo>
                        <a:lnTo>
                          <a:pt x="1645" y="3227"/>
                        </a:lnTo>
                        <a:lnTo>
                          <a:pt x="6890" y="6468"/>
                        </a:lnTo>
                        <a:cubicBezTo>
                          <a:pt x="11371" y="9043"/>
                          <a:pt x="17092" y="12762"/>
                          <a:pt x="23195" y="16004"/>
                        </a:cubicBezTo>
                        <a:cubicBezTo>
                          <a:pt x="26151" y="17815"/>
                          <a:pt x="29297" y="19627"/>
                          <a:pt x="32253" y="21153"/>
                        </a:cubicBezTo>
                        <a:cubicBezTo>
                          <a:pt x="35018" y="22717"/>
                          <a:pt x="37879" y="24090"/>
                          <a:pt x="40835" y="25253"/>
                        </a:cubicBezTo>
                        <a:cubicBezTo>
                          <a:pt x="43181" y="26159"/>
                          <a:pt x="45660" y="26674"/>
                          <a:pt x="48177" y="26779"/>
                        </a:cubicBezTo>
                        <a:cubicBezTo>
                          <a:pt x="50160" y="26883"/>
                          <a:pt x="52077" y="26035"/>
                          <a:pt x="53326" y="24490"/>
                        </a:cubicBezTo>
                        <a:cubicBezTo>
                          <a:pt x="44830" y="11589"/>
                          <a:pt x="31366" y="2778"/>
                          <a:pt x="16138" y="175"/>
                        </a:cubicBezTo>
                        <a:cubicBezTo>
                          <a:pt x="12153" y="-387"/>
                          <a:pt x="8110" y="-387"/>
                          <a:pt x="4124" y="175"/>
                        </a:cubicBezTo>
                        <a:cubicBezTo>
                          <a:pt x="2608" y="681"/>
                          <a:pt x="1140" y="1319"/>
                          <a:pt x="-262"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68" name="任意多边形: 形状 3267">
                    <a:extLst>
                      <a:ext uri="{FF2B5EF4-FFF2-40B4-BE49-F238E27FC236}">
                        <a16:creationId xmlns:a16="http://schemas.microsoft.com/office/drawing/2014/main" id="{ECC935AA-CD86-FADF-48BA-0EFB92B8B397}"/>
                      </a:ext>
                    </a:extLst>
                  </p:cNvPr>
                  <p:cNvSpPr/>
                  <p:nvPr/>
                </p:nvSpPr>
                <p:spPr>
                  <a:xfrm>
                    <a:off x="1425088" y="2453716"/>
                    <a:ext cx="40831" cy="13049"/>
                  </a:xfrm>
                  <a:custGeom>
                    <a:avLst/>
                    <a:gdLst>
                      <a:gd name="connsiteX0" fmla="*/ -262 w 52348"/>
                      <a:gd name="connsiteY0" fmla="*/ 5364 h 16729"/>
                      <a:gd name="connsiteX1" fmla="*/ 6985 w 52348"/>
                      <a:gd name="connsiteY1" fmla="*/ 7653 h 16729"/>
                      <a:gd name="connsiteX2" fmla="*/ 14518 w 52348"/>
                      <a:gd name="connsiteY2" fmla="*/ 9941 h 16729"/>
                      <a:gd name="connsiteX3" fmla="*/ 23290 w 52348"/>
                      <a:gd name="connsiteY3" fmla="*/ 12516 h 16729"/>
                      <a:gd name="connsiteX4" fmla="*/ 32825 w 52348"/>
                      <a:gd name="connsiteY4" fmla="*/ 14899 h 16729"/>
                      <a:gd name="connsiteX5" fmla="*/ 41216 w 52348"/>
                      <a:gd name="connsiteY5" fmla="*/ 16330 h 16729"/>
                      <a:gd name="connsiteX6" fmla="*/ 52086 w 52348"/>
                      <a:gd name="connsiteY6" fmla="*/ 12516 h 16729"/>
                      <a:gd name="connsiteX7" fmla="*/ 13946 w 52348"/>
                      <a:gd name="connsiteY7" fmla="*/ 25 h 16729"/>
                      <a:gd name="connsiteX8" fmla="*/ -262 w 52348"/>
                      <a:gd name="connsiteY8" fmla="*/ 5364 h 1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48" h="16729">
                        <a:moveTo>
                          <a:pt x="-262" y="5364"/>
                        </a:moveTo>
                        <a:cubicBezTo>
                          <a:pt x="-262" y="5364"/>
                          <a:pt x="2503" y="6413"/>
                          <a:pt x="6985" y="7653"/>
                        </a:cubicBezTo>
                        <a:lnTo>
                          <a:pt x="14518" y="9941"/>
                        </a:lnTo>
                        <a:lnTo>
                          <a:pt x="23290" y="12516"/>
                        </a:lnTo>
                        <a:cubicBezTo>
                          <a:pt x="26341" y="13374"/>
                          <a:pt x="29393" y="14232"/>
                          <a:pt x="32825" y="14899"/>
                        </a:cubicBezTo>
                        <a:cubicBezTo>
                          <a:pt x="35591" y="15538"/>
                          <a:pt x="38394" y="16015"/>
                          <a:pt x="41216" y="16330"/>
                        </a:cubicBezTo>
                        <a:cubicBezTo>
                          <a:pt x="46366" y="16807"/>
                          <a:pt x="50752" y="16330"/>
                          <a:pt x="52086" y="12516"/>
                        </a:cubicBezTo>
                        <a:cubicBezTo>
                          <a:pt x="41741" y="3095"/>
                          <a:pt x="27858" y="-1444"/>
                          <a:pt x="13946" y="25"/>
                        </a:cubicBezTo>
                        <a:cubicBezTo>
                          <a:pt x="8873" y="730"/>
                          <a:pt x="4019" y="2561"/>
                          <a:pt x="-262" y="536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269" name="任意多边形: 形状 3268">
                    <a:extLst>
                      <a:ext uri="{FF2B5EF4-FFF2-40B4-BE49-F238E27FC236}">
                        <a16:creationId xmlns:a16="http://schemas.microsoft.com/office/drawing/2014/main" id="{6DA13D31-0A90-6BDA-A81C-46BD61F90AB3}"/>
                      </a:ext>
                    </a:extLst>
                  </p:cNvPr>
                  <p:cNvSpPr/>
                  <p:nvPr/>
                </p:nvSpPr>
                <p:spPr>
                  <a:xfrm>
                    <a:off x="1387528" y="2429526"/>
                    <a:ext cx="37335" cy="9007"/>
                  </a:xfrm>
                  <a:custGeom>
                    <a:avLst/>
                    <a:gdLst>
                      <a:gd name="connsiteX0" fmla="*/ -262 w 47866"/>
                      <a:gd name="connsiteY0" fmla="*/ 11300 h 11547"/>
                      <a:gd name="connsiteX1" fmla="*/ 7080 w 47866"/>
                      <a:gd name="connsiteY1" fmla="*/ 11300 h 11547"/>
                      <a:gd name="connsiteX2" fmla="*/ 14232 w 47866"/>
                      <a:gd name="connsiteY2" fmla="*/ 11300 h 11547"/>
                      <a:gd name="connsiteX3" fmla="*/ 22527 w 47866"/>
                      <a:gd name="connsiteY3" fmla="*/ 11300 h 11547"/>
                      <a:gd name="connsiteX4" fmla="*/ 31014 w 47866"/>
                      <a:gd name="connsiteY4" fmla="*/ 11300 h 11547"/>
                      <a:gd name="connsiteX5" fmla="*/ 38737 w 47866"/>
                      <a:gd name="connsiteY5" fmla="*/ 10537 h 11547"/>
                      <a:gd name="connsiteX6" fmla="*/ 47605 w 47866"/>
                      <a:gd name="connsiteY6" fmla="*/ 4340 h 11547"/>
                      <a:gd name="connsiteX7" fmla="*/ 36735 w 47866"/>
                      <a:gd name="connsiteY7" fmla="*/ 716 h 11547"/>
                      <a:gd name="connsiteX8" fmla="*/ 27199 w 47866"/>
                      <a:gd name="connsiteY8" fmla="*/ -237 h 11547"/>
                      <a:gd name="connsiteX9" fmla="*/ 18999 w 47866"/>
                      <a:gd name="connsiteY9" fmla="*/ 621 h 11547"/>
                      <a:gd name="connsiteX10" fmla="*/ 12229 w 47866"/>
                      <a:gd name="connsiteY10" fmla="*/ 2719 h 11547"/>
                      <a:gd name="connsiteX11" fmla="*/ 3361 w 47866"/>
                      <a:gd name="connsiteY11" fmla="*/ 8154 h 11547"/>
                      <a:gd name="connsiteX12" fmla="*/ -262 w 47866"/>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866" h="11547">
                        <a:moveTo>
                          <a:pt x="-262" y="11300"/>
                        </a:moveTo>
                        <a:lnTo>
                          <a:pt x="7080" y="11300"/>
                        </a:lnTo>
                        <a:cubicBezTo>
                          <a:pt x="9178" y="11300"/>
                          <a:pt x="11562" y="11300"/>
                          <a:pt x="14232" y="11300"/>
                        </a:cubicBezTo>
                        <a:cubicBezTo>
                          <a:pt x="16901" y="11300"/>
                          <a:pt x="19667" y="11300"/>
                          <a:pt x="22527" y="11300"/>
                        </a:cubicBezTo>
                        <a:cubicBezTo>
                          <a:pt x="25388" y="11300"/>
                          <a:pt x="28248" y="11300"/>
                          <a:pt x="31014" y="11300"/>
                        </a:cubicBezTo>
                        <a:cubicBezTo>
                          <a:pt x="33598" y="11205"/>
                          <a:pt x="36182" y="10948"/>
                          <a:pt x="38737" y="10537"/>
                        </a:cubicBezTo>
                        <a:cubicBezTo>
                          <a:pt x="43314" y="9584"/>
                          <a:pt x="46842" y="7772"/>
                          <a:pt x="47605" y="4340"/>
                        </a:cubicBezTo>
                        <a:cubicBezTo>
                          <a:pt x="44077" y="2862"/>
                          <a:pt x="40444" y="1651"/>
                          <a:pt x="36735" y="716"/>
                        </a:cubicBezTo>
                        <a:cubicBezTo>
                          <a:pt x="33598" y="58"/>
                          <a:pt x="30403" y="-256"/>
                          <a:pt x="27199" y="-237"/>
                        </a:cubicBezTo>
                        <a:cubicBezTo>
                          <a:pt x="24444" y="-304"/>
                          <a:pt x="21688" y="-18"/>
                          <a:pt x="18999" y="621"/>
                        </a:cubicBezTo>
                        <a:cubicBezTo>
                          <a:pt x="16692" y="1155"/>
                          <a:pt x="14432" y="1851"/>
                          <a:pt x="12229" y="2719"/>
                        </a:cubicBezTo>
                        <a:cubicBezTo>
                          <a:pt x="9016" y="4063"/>
                          <a:pt x="6022" y="5903"/>
                          <a:pt x="3361" y="8154"/>
                        </a:cubicBezTo>
                        <a:cubicBezTo>
                          <a:pt x="2045" y="9069"/>
                          <a:pt x="835" y="10127"/>
                          <a:pt x="-262"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sp>
              <p:nvSpPr>
                <p:cNvPr id="3247" name="任意多边形: 形状 3246">
                  <a:extLst>
                    <a:ext uri="{FF2B5EF4-FFF2-40B4-BE49-F238E27FC236}">
                      <a16:creationId xmlns:a16="http://schemas.microsoft.com/office/drawing/2014/main" id="{1D5B0CF2-1842-00C3-55DC-69D985C070B4}"/>
                    </a:ext>
                  </a:extLst>
                </p:cNvPr>
                <p:cNvSpPr/>
                <p:nvPr/>
              </p:nvSpPr>
              <p:spPr>
                <a:xfrm>
                  <a:off x="1338440" y="2404320"/>
                  <a:ext cx="63292" cy="13731"/>
                </a:xfrm>
                <a:custGeom>
                  <a:avLst/>
                  <a:gdLst>
                    <a:gd name="connsiteX0" fmla="*/ -262 w 81144"/>
                    <a:gd name="connsiteY0" fmla="*/ 1660 h 17604"/>
                    <a:gd name="connsiteX1" fmla="*/ 9845 w 81144"/>
                    <a:gd name="connsiteY1" fmla="*/ 421 h 17604"/>
                    <a:gd name="connsiteX2" fmla="*/ 20811 w 81144"/>
                    <a:gd name="connsiteY2" fmla="*/ -247 h 17604"/>
                    <a:gd name="connsiteX3" fmla="*/ 27200 w 81144"/>
                    <a:gd name="connsiteY3" fmla="*/ -247 h 17604"/>
                    <a:gd name="connsiteX4" fmla="*/ 33970 w 81144"/>
                    <a:gd name="connsiteY4" fmla="*/ -247 h 17604"/>
                    <a:gd name="connsiteX5" fmla="*/ 40930 w 81144"/>
                    <a:gd name="connsiteY5" fmla="*/ 421 h 17604"/>
                    <a:gd name="connsiteX6" fmla="*/ 47986 w 81144"/>
                    <a:gd name="connsiteY6" fmla="*/ 1565 h 17604"/>
                    <a:gd name="connsiteX7" fmla="*/ 61431 w 81144"/>
                    <a:gd name="connsiteY7" fmla="*/ 5188 h 17604"/>
                    <a:gd name="connsiteX8" fmla="*/ 72873 w 81144"/>
                    <a:gd name="connsiteY8" fmla="*/ 10528 h 17604"/>
                    <a:gd name="connsiteX9" fmla="*/ 77355 w 81144"/>
                    <a:gd name="connsiteY9" fmla="*/ 13579 h 17604"/>
                    <a:gd name="connsiteX10" fmla="*/ 80883 w 81144"/>
                    <a:gd name="connsiteY10" fmla="*/ 17107 h 17604"/>
                    <a:gd name="connsiteX11" fmla="*/ 70775 w 81144"/>
                    <a:gd name="connsiteY11" fmla="*/ 17107 h 17604"/>
                    <a:gd name="connsiteX12" fmla="*/ 58761 w 81144"/>
                    <a:gd name="connsiteY12" fmla="*/ 15010 h 17604"/>
                    <a:gd name="connsiteX13" fmla="*/ 52277 w 81144"/>
                    <a:gd name="connsiteY13" fmla="*/ 13579 h 17604"/>
                    <a:gd name="connsiteX14" fmla="*/ 45603 w 81144"/>
                    <a:gd name="connsiteY14" fmla="*/ 11958 h 17604"/>
                    <a:gd name="connsiteX15" fmla="*/ 39023 w 81144"/>
                    <a:gd name="connsiteY15" fmla="*/ 10242 h 17604"/>
                    <a:gd name="connsiteX16" fmla="*/ 32348 w 81144"/>
                    <a:gd name="connsiteY16" fmla="*/ 8716 h 17604"/>
                    <a:gd name="connsiteX17" fmla="*/ 25960 w 81144"/>
                    <a:gd name="connsiteY17" fmla="*/ 7095 h 17604"/>
                    <a:gd name="connsiteX18" fmla="*/ 19953 w 81144"/>
                    <a:gd name="connsiteY18" fmla="*/ 5760 h 17604"/>
                    <a:gd name="connsiteX19" fmla="*/ 9559 w 81144"/>
                    <a:gd name="connsiteY19" fmla="*/ 3472 h 17604"/>
                    <a:gd name="connsiteX20" fmla="*/ -262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262" y="1660"/>
                      </a:moveTo>
                      <a:lnTo>
                        <a:pt x="9845" y="421"/>
                      </a:lnTo>
                      <a:cubicBezTo>
                        <a:pt x="13488" y="-18"/>
                        <a:pt x="17149" y="-247"/>
                        <a:pt x="20811" y="-247"/>
                      </a:cubicBezTo>
                      <a:lnTo>
                        <a:pt x="27200" y="-247"/>
                      </a:lnTo>
                      <a:lnTo>
                        <a:pt x="33970" y="-247"/>
                      </a:lnTo>
                      <a:cubicBezTo>
                        <a:pt x="36258" y="-247"/>
                        <a:pt x="38547" y="-247"/>
                        <a:pt x="40930" y="421"/>
                      </a:cubicBezTo>
                      <a:cubicBezTo>
                        <a:pt x="43314" y="1088"/>
                        <a:pt x="45603" y="1184"/>
                        <a:pt x="47986" y="1565"/>
                      </a:cubicBezTo>
                      <a:cubicBezTo>
                        <a:pt x="52544" y="2461"/>
                        <a:pt x="57035" y="3663"/>
                        <a:pt x="61431" y="5188"/>
                      </a:cubicBezTo>
                      <a:cubicBezTo>
                        <a:pt x="65417" y="6561"/>
                        <a:pt x="69259" y="8354"/>
                        <a:pt x="72873" y="10528"/>
                      </a:cubicBezTo>
                      <a:cubicBezTo>
                        <a:pt x="74437" y="11443"/>
                        <a:pt x="75934" y="12464"/>
                        <a:pt x="77355" y="13579"/>
                      </a:cubicBezTo>
                      <a:cubicBezTo>
                        <a:pt x="78623" y="14657"/>
                        <a:pt x="79806" y="15839"/>
                        <a:pt x="80883" y="17107"/>
                      </a:cubicBezTo>
                      <a:cubicBezTo>
                        <a:pt x="77526" y="17441"/>
                        <a:pt x="74132" y="17441"/>
                        <a:pt x="70775" y="17107"/>
                      </a:cubicBezTo>
                      <a:cubicBezTo>
                        <a:pt x="67057" y="17107"/>
                        <a:pt x="62957" y="15868"/>
                        <a:pt x="58761" y="15010"/>
                      </a:cubicBezTo>
                      <a:lnTo>
                        <a:pt x="52277" y="13579"/>
                      </a:lnTo>
                      <a:lnTo>
                        <a:pt x="45603" y="11958"/>
                      </a:lnTo>
                      <a:cubicBezTo>
                        <a:pt x="43381" y="11453"/>
                        <a:pt x="41188" y="10881"/>
                        <a:pt x="39023" y="10242"/>
                      </a:cubicBezTo>
                      <a:lnTo>
                        <a:pt x="32348" y="8716"/>
                      </a:lnTo>
                      <a:lnTo>
                        <a:pt x="25960" y="7095"/>
                      </a:lnTo>
                      <a:lnTo>
                        <a:pt x="19953" y="5760"/>
                      </a:lnTo>
                      <a:cubicBezTo>
                        <a:pt x="16139" y="4902"/>
                        <a:pt x="12611" y="3949"/>
                        <a:pt x="9559" y="3472"/>
                      </a:cubicBezTo>
                      <a:cubicBezTo>
                        <a:pt x="3266" y="2614"/>
                        <a:pt x="-262" y="1660"/>
                        <a:pt x="-262"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sp>
          <p:nvSpPr>
            <p:cNvPr id="3240" name="文本框 3239">
              <a:extLst>
                <a:ext uri="{FF2B5EF4-FFF2-40B4-BE49-F238E27FC236}">
                  <a16:creationId xmlns:a16="http://schemas.microsoft.com/office/drawing/2014/main" id="{CC6A1C64-F9DD-A30F-94DF-9A64B9FA71AF}"/>
                </a:ext>
              </a:extLst>
            </p:cNvPr>
            <p:cNvSpPr txBox="1"/>
            <p:nvPr/>
          </p:nvSpPr>
          <p:spPr>
            <a:xfrm>
              <a:off x="1874936" y="3196351"/>
              <a:ext cx="2063268" cy="526298"/>
            </a:xfrm>
            <a:prstGeom prst="rect">
              <a:avLst/>
            </a:prstGeom>
            <a:noFill/>
            <a:effectLst/>
          </p:spPr>
          <p:txBody>
            <a:bodyPr wrap="square" lIns="0" tIns="0" rIns="0" bIns="0" rtlCol="0">
              <a:noAutofit/>
            </a:bodyPr>
            <a:lstStyle/>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中国知名项目</a:t>
              </a:r>
              <a:endParaRPr lang="en-US" altLang="zh-CN" sz="1600" dirty="0">
                <a:solidFill>
                  <a:schemeClr val="accent2">
                    <a:lumMod val="75000"/>
                  </a:schemeClr>
                </a:solidFill>
                <a:latin typeface="+mj-ea"/>
                <a:ea typeface="+mj-ea"/>
                <a:cs typeface="OPPOSans M" panose="00020600040101010101" pitchFamily="18" charset="-122"/>
              </a:endParaRPr>
            </a:p>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课程培训品牌</a:t>
              </a:r>
            </a:p>
          </p:txBody>
        </p:sp>
      </p:grpSp>
      <p:grpSp>
        <p:nvGrpSpPr>
          <p:cNvPr id="3296" name="组合 3295">
            <a:extLst>
              <a:ext uri="{FF2B5EF4-FFF2-40B4-BE49-F238E27FC236}">
                <a16:creationId xmlns:a16="http://schemas.microsoft.com/office/drawing/2014/main" id="{A0224EA7-F2BB-CEBD-2441-57FCA23EE862}"/>
              </a:ext>
            </a:extLst>
          </p:cNvPr>
          <p:cNvGrpSpPr/>
          <p:nvPr/>
        </p:nvGrpSpPr>
        <p:grpSpPr>
          <a:xfrm>
            <a:off x="1199183" y="4445773"/>
            <a:ext cx="2402829" cy="667714"/>
            <a:chOff x="1648117" y="4424174"/>
            <a:chExt cx="2402829" cy="667714"/>
          </a:xfrm>
        </p:grpSpPr>
        <p:grpSp>
          <p:nvGrpSpPr>
            <p:cNvPr id="3297" name="组合 3296">
              <a:extLst>
                <a:ext uri="{FF2B5EF4-FFF2-40B4-BE49-F238E27FC236}">
                  <a16:creationId xmlns:a16="http://schemas.microsoft.com/office/drawing/2014/main" id="{D15D4C52-A4BD-D8E4-B8FD-2124F39CF7DE}"/>
                </a:ext>
              </a:extLst>
            </p:cNvPr>
            <p:cNvGrpSpPr/>
            <p:nvPr/>
          </p:nvGrpSpPr>
          <p:grpSpPr>
            <a:xfrm>
              <a:off x="1648117" y="4424174"/>
              <a:ext cx="2402829" cy="667714"/>
              <a:chOff x="1382497" y="2396425"/>
              <a:chExt cx="2111963" cy="517503"/>
            </a:xfrm>
            <a:gradFill>
              <a:gsLst>
                <a:gs pos="0">
                  <a:schemeClr val="accent2">
                    <a:lumMod val="60000"/>
                    <a:lumOff val="40000"/>
                  </a:schemeClr>
                </a:gs>
                <a:gs pos="100000">
                  <a:schemeClr val="accent2"/>
                </a:gs>
              </a:gsLst>
              <a:lin ang="2700000" scaled="1"/>
            </a:gradFill>
          </p:grpSpPr>
          <p:grpSp>
            <p:nvGrpSpPr>
              <p:cNvPr id="3299" name="组合 3298">
                <a:extLst>
                  <a:ext uri="{FF2B5EF4-FFF2-40B4-BE49-F238E27FC236}">
                    <a16:creationId xmlns:a16="http://schemas.microsoft.com/office/drawing/2014/main" id="{F1ECDC63-3AAE-783D-3826-490024C7B037}"/>
                  </a:ext>
                </a:extLst>
              </p:cNvPr>
              <p:cNvGrpSpPr/>
              <p:nvPr/>
            </p:nvGrpSpPr>
            <p:grpSpPr>
              <a:xfrm>
                <a:off x="1382497" y="2396425"/>
                <a:ext cx="252947" cy="517503"/>
                <a:chOff x="1403341" y="2390040"/>
                <a:chExt cx="252947" cy="517503"/>
              </a:xfrm>
              <a:grpFill/>
            </p:grpSpPr>
            <p:sp>
              <p:nvSpPr>
                <p:cNvPr id="3328" name="任意多边形: 形状 3327">
                  <a:extLst>
                    <a:ext uri="{FF2B5EF4-FFF2-40B4-BE49-F238E27FC236}">
                      <a16:creationId xmlns:a16="http://schemas.microsoft.com/office/drawing/2014/main" id="{A6358EFE-7F55-B8E5-3D27-690B8EAFF974}"/>
                    </a:ext>
                  </a:extLst>
                </p:cNvPr>
                <p:cNvSpPr/>
                <p:nvPr/>
              </p:nvSpPr>
              <p:spPr>
                <a:xfrm>
                  <a:off x="1431178" y="2408741"/>
                  <a:ext cx="225110" cy="473231"/>
                </a:xfrm>
                <a:custGeom>
                  <a:avLst/>
                  <a:gdLst>
                    <a:gd name="connsiteX0" fmla="*/ 288341 w 288603"/>
                    <a:gd name="connsiteY0" fmla="*/ 597475 h 606706"/>
                    <a:gd name="connsiteX1" fmla="*/ 13250 w 288603"/>
                    <a:gd name="connsiteY1" fmla="*/ 363480 h 606706"/>
                    <a:gd name="connsiteX2" fmla="*/ 39376 w 288603"/>
                    <a:gd name="connsiteY2" fmla="*/ 149890 h 606706"/>
                    <a:gd name="connsiteX3" fmla="*/ 179830 w 288603"/>
                    <a:gd name="connsiteY3" fmla="*/ 15443 h 606706"/>
                    <a:gd name="connsiteX4" fmla="*/ 211583 w 288603"/>
                    <a:gd name="connsiteY4" fmla="*/ 3048 h 606706"/>
                    <a:gd name="connsiteX5" fmla="*/ 214062 w 288603"/>
                    <a:gd name="connsiteY5" fmla="*/ 92 h 606706"/>
                    <a:gd name="connsiteX6" fmla="*/ 62642 w 288603"/>
                    <a:gd name="connsiteY6" fmla="*/ 99640 h 606706"/>
                    <a:gd name="connsiteX7" fmla="*/ 91 w 288603"/>
                    <a:gd name="connsiteY7" fmla="*/ 280809 h 606706"/>
                    <a:gd name="connsiteX8" fmla="*/ 176302 w 288603"/>
                    <a:gd name="connsiteY8" fmla="*/ 587844 h 606706"/>
                    <a:gd name="connsiteX9" fmla="*/ 288341 w 288603"/>
                    <a:gd name="connsiteY9" fmla="*/ 605675 h 606706"/>
                    <a:gd name="connsiteX10" fmla="*/ 288341 w 288603"/>
                    <a:gd name="connsiteY10" fmla="*/ 597856 h 60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6">
                      <a:moveTo>
                        <a:pt x="288341" y="597475"/>
                      </a:moveTo>
                      <a:cubicBezTo>
                        <a:pt x="159616" y="606533"/>
                        <a:pt x="43381" y="509178"/>
                        <a:pt x="13250" y="363480"/>
                      </a:cubicBezTo>
                      <a:cubicBezTo>
                        <a:pt x="-1616" y="291346"/>
                        <a:pt x="7557" y="216323"/>
                        <a:pt x="39376" y="149890"/>
                      </a:cubicBezTo>
                      <a:cubicBezTo>
                        <a:pt x="69107" y="90085"/>
                        <a:pt x="118786" y="42533"/>
                        <a:pt x="179830" y="15443"/>
                      </a:cubicBezTo>
                      <a:cubicBezTo>
                        <a:pt x="190176" y="10733"/>
                        <a:pt x="200779" y="6595"/>
                        <a:pt x="211583" y="3048"/>
                      </a:cubicBezTo>
                      <a:cubicBezTo>
                        <a:pt x="215778" y="1713"/>
                        <a:pt x="218257" y="-1243"/>
                        <a:pt x="214062" y="92"/>
                      </a:cubicBezTo>
                      <a:cubicBezTo>
                        <a:pt x="154638" y="17093"/>
                        <a:pt x="101813" y="51830"/>
                        <a:pt x="62642" y="99640"/>
                      </a:cubicBezTo>
                      <a:cubicBezTo>
                        <a:pt x="23662" y="152160"/>
                        <a:pt x="1817" y="215426"/>
                        <a:pt x="91" y="280809"/>
                      </a:cubicBezTo>
                      <a:cubicBezTo>
                        <a:pt x="-6012" y="415638"/>
                        <a:pt x="67600" y="541121"/>
                        <a:pt x="176302" y="587844"/>
                      </a:cubicBezTo>
                      <a:cubicBezTo>
                        <a:pt x="211688" y="602662"/>
                        <a:pt x="250105" y="608774"/>
                        <a:pt x="288341" y="605675"/>
                      </a:cubicBezTo>
                      <a:lnTo>
                        <a:pt x="288341"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29" name="任意多边形: 形状 3328">
                  <a:extLst>
                    <a:ext uri="{FF2B5EF4-FFF2-40B4-BE49-F238E27FC236}">
                      <a16:creationId xmlns:a16="http://schemas.microsoft.com/office/drawing/2014/main" id="{A29A96F2-3F85-7C2C-2EA8-184753A41B12}"/>
                    </a:ext>
                  </a:extLst>
                </p:cNvPr>
                <p:cNvSpPr/>
                <p:nvPr/>
              </p:nvSpPr>
              <p:spPr>
                <a:xfrm>
                  <a:off x="1550454" y="2880989"/>
                  <a:ext cx="87540" cy="26554"/>
                </a:xfrm>
                <a:custGeom>
                  <a:avLst/>
                  <a:gdLst>
                    <a:gd name="connsiteX0" fmla="*/ -262 w 112231"/>
                    <a:gd name="connsiteY0" fmla="*/ 29503 h 34043"/>
                    <a:gd name="connsiteX1" fmla="*/ 4982 w 112231"/>
                    <a:gd name="connsiteY1" fmla="*/ 30647 h 34043"/>
                    <a:gd name="connsiteX2" fmla="*/ 18618 w 112231"/>
                    <a:gd name="connsiteY2" fmla="*/ 32650 h 34043"/>
                    <a:gd name="connsiteX3" fmla="*/ 37688 w 112231"/>
                    <a:gd name="connsiteY3" fmla="*/ 33794 h 34043"/>
                    <a:gd name="connsiteX4" fmla="*/ 59429 w 112231"/>
                    <a:gd name="connsiteY4" fmla="*/ 32364 h 34043"/>
                    <a:gd name="connsiteX5" fmla="*/ 80406 w 112231"/>
                    <a:gd name="connsiteY5" fmla="*/ 27787 h 34043"/>
                    <a:gd name="connsiteX6" fmla="*/ 97856 w 112231"/>
                    <a:gd name="connsiteY6" fmla="*/ 20254 h 34043"/>
                    <a:gd name="connsiteX7" fmla="*/ 111777 w 112231"/>
                    <a:gd name="connsiteY7" fmla="*/ -247 h 34043"/>
                    <a:gd name="connsiteX8" fmla="*/ 64959 w 112231"/>
                    <a:gd name="connsiteY8" fmla="*/ 5856 h 34043"/>
                    <a:gd name="connsiteX9" fmla="*/ 55424 w 112231"/>
                    <a:gd name="connsiteY9" fmla="*/ 8049 h 34043"/>
                    <a:gd name="connsiteX10" fmla="*/ 46365 w 112231"/>
                    <a:gd name="connsiteY10" fmla="*/ 10337 h 34043"/>
                    <a:gd name="connsiteX11" fmla="*/ 30346 w 112231"/>
                    <a:gd name="connsiteY11" fmla="*/ 15200 h 34043"/>
                    <a:gd name="connsiteX12" fmla="*/ 17473 w 112231"/>
                    <a:gd name="connsiteY12" fmla="*/ 20254 h 34043"/>
                    <a:gd name="connsiteX13" fmla="*/ 7938 w 112231"/>
                    <a:gd name="connsiteY13" fmla="*/ 24831 h 34043"/>
                    <a:gd name="connsiteX14" fmla="*/ -262 w 112231"/>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231" h="34043">
                      <a:moveTo>
                        <a:pt x="-262" y="29503"/>
                      </a:moveTo>
                      <a:lnTo>
                        <a:pt x="4982" y="30647"/>
                      </a:lnTo>
                      <a:cubicBezTo>
                        <a:pt x="8224" y="31219"/>
                        <a:pt x="12992" y="31887"/>
                        <a:pt x="18618" y="32650"/>
                      </a:cubicBezTo>
                      <a:cubicBezTo>
                        <a:pt x="24949" y="33346"/>
                        <a:pt x="31319" y="33727"/>
                        <a:pt x="37688" y="33794"/>
                      </a:cubicBezTo>
                      <a:cubicBezTo>
                        <a:pt x="44964" y="33832"/>
                        <a:pt x="52230" y="33355"/>
                        <a:pt x="59429" y="32364"/>
                      </a:cubicBezTo>
                      <a:cubicBezTo>
                        <a:pt x="66532" y="31420"/>
                        <a:pt x="73550" y="29894"/>
                        <a:pt x="80406" y="27787"/>
                      </a:cubicBezTo>
                      <a:cubicBezTo>
                        <a:pt x="86461" y="25861"/>
                        <a:pt x="92306" y="23334"/>
                        <a:pt x="97856" y="20254"/>
                      </a:cubicBezTo>
                      <a:cubicBezTo>
                        <a:pt x="107391" y="14152"/>
                        <a:pt x="113112" y="7191"/>
                        <a:pt x="111777" y="-247"/>
                      </a:cubicBezTo>
                      <a:cubicBezTo>
                        <a:pt x="96063" y="888"/>
                        <a:pt x="80435" y="2929"/>
                        <a:pt x="64959" y="5856"/>
                      </a:cubicBezTo>
                      <a:cubicBezTo>
                        <a:pt x="61527" y="6523"/>
                        <a:pt x="58284" y="7286"/>
                        <a:pt x="55424" y="8049"/>
                      </a:cubicBezTo>
                      <a:cubicBezTo>
                        <a:pt x="52563" y="8812"/>
                        <a:pt x="49226" y="9479"/>
                        <a:pt x="46365" y="10337"/>
                      </a:cubicBezTo>
                      <a:cubicBezTo>
                        <a:pt x="40453" y="12054"/>
                        <a:pt x="35209" y="13484"/>
                        <a:pt x="30346" y="15200"/>
                      </a:cubicBezTo>
                      <a:cubicBezTo>
                        <a:pt x="25483" y="16917"/>
                        <a:pt x="20811" y="18633"/>
                        <a:pt x="17473" y="20254"/>
                      </a:cubicBezTo>
                      <a:cubicBezTo>
                        <a:pt x="14136" y="21875"/>
                        <a:pt x="10418" y="23496"/>
                        <a:pt x="7938" y="24831"/>
                      </a:cubicBezTo>
                      <a:cubicBezTo>
                        <a:pt x="5097" y="26195"/>
                        <a:pt x="2360" y="27749"/>
                        <a:pt x="-262"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30" name="任意多边形: 形状 3329">
                  <a:extLst>
                    <a:ext uri="{FF2B5EF4-FFF2-40B4-BE49-F238E27FC236}">
                      <a16:creationId xmlns:a16="http://schemas.microsoft.com/office/drawing/2014/main" id="{C5D873CB-4738-3852-892E-D2667BC2BF6B}"/>
                    </a:ext>
                  </a:extLst>
                </p:cNvPr>
                <p:cNvSpPr/>
                <p:nvPr/>
              </p:nvSpPr>
              <p:spPr>
                <a:xfrm>
                  <a:off x="1502481" y="2867749"/>
                  <a:ext cx="84564" cy="19857"/>
                </a:xfrm>
                <a:custGeom>
                  <a:avLst/>
                  <a:gdLst>
                    <a:gd name="connsiteX0" fmla="*/ -262 w 108415"/>
                    <a:gd name="connsiteY0" fmla="*/ 6523 h 25458"/>
                    <a:gd name="connsiteX1" fmla="*/ 4315 w 108415"/>
                    <a:gd name="connsiteY1" fmla="*/ 8812 h 25458"/>
                    <a:gd name="connsiteX2" fmla="*/ 16520 w 108415"/>
                    <a:gd name="connsiteY2" fmla="*/ 14056 h 25458"/>
                    <a:gd name="connsiteX3" fmla="*/ 34065 w 108415"/>
                    <a:gd name="connsiteY3" fmla="*/ 19968 h 25458"/>
                    <a:gd name="connsiteX4" fmla="*/ 43600 w 108415"/>
                    <a:gd name="connsiteY4" fmla="*/ 22447 h 25458"/>
                    <a:gd name="connsiteX5" fmla="*/ 53898 w 108415"/>
                    <a:gd name="connsiteY5" fmla="*/ 24163 h 25458"/>
                    <a:gd name="connsiteX6" fmla="*/ 64196 w 108415"/>
                    <a:gd name="connsiteY6" fmla="*/ 25212 h 25458"/>
                    <a:gd name="connsiteX7" fmla="*/ 73732 w 108415"/>
                    <a:gd name="connsiteY7" fmla="*/ 25212 h 25458"/>
                    <a:gd name="connsiteX8" fmla="*/ 91276 w 108415"/>
                    <a:gd name="connsiteY8" fmla="*/ 22733 h 25458"/>
                    <a:gd name="connsiteX9" fmla="*/ 103482 w 108415"/>
                    <a:gd name="connsiteY9" fmla="*/ 16726 h 25458"/>
                    <a:gd name="connsiteX10" fmla="*/ 108154 w 108415"/>
                    <a:gd name="connsiteY10" fmla="*/ 7191 h 25458"/>
                    <a:gd name="connsiteX11" fmla="*/ 63720 w 108415"/>
                    <a:gd name="connsiteY11" fmla="*/ 611 h 25458"/>
                    <a:gd name="connsiteX12" fmla="*/ 45412 w 108415"/>
                    <a:gd name="connsiteY12" fmla="*/ -247 h 25458"/>
                    <a:gd name="connsiteX13" fmla="*/ 37212 w 108415"/>
                    <a:gd name="connsiteY13" fmla="*/ -247 h 25458"/>
                    <a:gd name="connsiteX14" fmla="*/ 29679 w 108415"/>
                    <a:gd name="connsiteY14" fmla="*/ -247 h 25458"/>
                    <a:gd name="connsiteX15" fmla="*/ 7080 w 108415"/>
                    <a:gd name="connsiteY15" fmla="*/ 2995 h 25458"/>
                    <a:gd name="connsiteX16" fmla="*/ -262 w 108415"/>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415" h="25458">
                      <a:moveTo>
                        <a:pt x="-262" y="6523"/>
                      </a:moveTo>
                      <a:lnTo>
                        <a:pt x="4315" y="8812"/>
                      </a:lnTo>
                      <a:cubicBezTo>
                        <a:pt x="7271" y="10051"/>
                        <a:pt x="11371" y="12149"/>
                        <a:pt x="16520" y="14056"/>
                      </a:cubicBezTo>
                      <a:cubicBezTo>
                        <a:pt x="22260" y="16326"/>
                        <a:pt x="28115" y="18299"/>
                        <a:pt x="34065" y="19968"/>
                      </a:cubicBezTo>
                      <a:lnTo>
                        <a:pt x="43600" y="22447"/>
                      </a:lnTo>
                      <a:lnTo>
                        <a:pt x="53898" y="24163"/>
                      </a:lnTo>
                      <a:cubicBezTo>
                        <a:pt x="57312" y="24697"/>
                        <a:pt x="60745" y="25050"/>
                        <a:pt x="64196" y="25212"/>
                      </a:cubicBezTo>
                      <a:cubicBezTo>
                        <a:pt x="67629" y="25212"/>
                        <a:pt x="70966" y="25212"/>
                        <a:pt x="73732" y="25212"/>
                      </a:cubicBezTo>
                      <a:cubicBezTo>
                        <a:pt x="79653" y="25041"/>
                        <a:pt x="85536" y="24211"/>
                        <a:pt x="91276" y="22733"/>
                      </a:cubicBezTo>
                      <a:cubicBezTo>
                        <a:pt x="95701" y="21551"/>
                        <a:pt x="99849" y="19510"/>
                        <a:pt x="103482" y="16726"/>
                      </a:cubicBezTo>
                      <a:cubicBezTo>
                        <a:pt x="106361" y="14380"/>
                        <a:pt x="108068" y="10900"/>
                        <a:pt x="108154" y="7191"/>
                      </a:cubicBezTo>
                      <a:cubicBezTo>
                        <a:pt x="93508" y="4006"/>
                        <a:pt x="78661" y="1803"/>
                        <a:pt x="63720" y="611"/>
                      </a:cubicBezTo>
                      <a:cubicBezTo>
                        <a:pt x="57140" y="39"/>
                        <a:pt x="51038" y="-56"/>
                        <a:pt x="45412" y="-247"/>
                      </a:cubicBezTo>
                      <a:lnTo>
                        <a:pt x="37212" y="-247"/>
                      </a:lnTo>
                      <a:lnTo>
                        <a:pt x="29679" y="-247"/>
                      </a:lnTo>
                      <a:cubicBezTo>
                        <a:pt x="22070" y="240"/>
                        <a:pt x="14518" y="1327"/>
                        <a:pt x="7080" y="2995"/>
                      </a:cubicBezTo>
                      <a:cubicBezTo>
                        <a:pt x="4563" y="4006"/>
                        <a:pt x="2103" y="5188"/>
                        <a:pt x="-262"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31" name="任意多边形: 形状 3330">
                  <a:extLst>
                    <a:ext uri="{FF2B5EF4-FFF2-40B4-BE49-F238E27FC236}">
                      <a16:creationId xmlns:a16="http://schemas.microsoft.com/office/drawing/2014/main" id="{27FA7AB5-87F5-65E2-7DA6-6A6F865F8CD9}"/>
                    </a:ext>
                  </a:extLst>
                </p:cNvPr>
                <p:cNvSpPr/>
                <p:nvPr/>
              </p:nvSpPr>
              <p:spPr>
                <a:xfrm>
                  <a:off x="1462096" y="2830308"/>
                  <a:ext cx="78540" cy="30326"/>
                </a:xfrm>
                <a:custGeom>
                  <a:avLst/>
                  <a:gdLst>
                    <a:gd name="connsiteX0" fmla="*/ -262 w 100692"/>
                    <a:gd name="connsiteY0" fmla="*/ -17 h 38879"/>
                    <a:gd name="connsiteX1" fmla="*/ 3552 w 100692"/>
                    <a:gd name="connsiteY1" fmla="*/ 3130 h 38879"/>
                    <a:gd name="connsiteX2" fmla="*/ 13755 w 100692"/>
                    <a:gd name="connsiteY2" fmla="*/ 10949 h 38879"/>
                    <a:gd name="connsiteX3" fmla="*/ 46556 w 100692"/>
                    <a:gd name="connsiteY3" fmla="*/ 30019 h 38879"/>
                    <a:gd name="connsiteX4" fmla="*/ 56091 w 100692"/>
                    <a:gd name="connsiteY4" fmla="*/ 33547 h 38879"/>
                    <a:gd name="connsiteX5" fmla="*/ 65150 w 100692"/>
                    <a:gd name="connsiteY5" fmla="*/ 36312 h 38879"/>
                    <a:gd name="connsiteX6" fmla="*/ 81741 w 100692"/>
                    <a:gd name="connsiteY6" fmla="*/ 38601 h 38879"/>
                    <a:gd name="connsiteX7" fmla="*/ 94137 w 100692"/>
                    <a:gd name="connsiteY7" fmla="*/ 36408 h 38879"/>
                    <a:gd name="connsiteX8" fmla="*/ 100430 w 100692"/>
                    <a:gd name="connsiteY8" fmla="*/ 29161 h 38879"/>
                    <a:gd name="connsiteX9" fmla="*/ 60668 w 100692"/>
                    <a:gd name="connsiteY9" fmla="*/ 11330 h 38879"/>
                    <a:gd name="connsiteX10" fmla="*/ 29393 w 100692"/>
                    <a:gd name="connsiteY10" fmla="*/ 2462 h 38879"/>
                    <a:gd name="connsiteX11" fmla="*/ 17188 w 100692"/>
                    <a:gd name="connsiteY11" fmla="*/ 651 h 38879"/>
                    <a:gd name="connsiteX12" fmla="*/ 7653 w 100692"/>
                    <a:gd name="connsiteY12" fmla="*/ -112 h 38879"/>
                    <a:gd name="connsiteX13" fmla="*/ -262 w 100692"/>
                    <a:gd name="connsiteY13" fmla="*/ -17 h 3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692" h="38879">
                      <a:moveTo>
                        <a:pt x="-262" y="-17"/>
                      </a:moveTo>
                      <a:lnTo>
                        <a:pt x="3552" y="3130"/>
                      </a:lnTo>
                      <a:cubicBezTo>
                        <a:pt x="6804" y="5924"/>
                        <a:pt x="10217" y="8527"/>
                        <a:pt x="13755" y="10949"/>
                      </a:cubicBezTo>
                      <a:cubicBezTo>
                        <a:pt x="24044" y="18348"/>
                        <a:pt x="35028" y="24737"/>
                        <a:pt x="46556" y="30019"/>
                      </a:cubicBezTo>
                      <a:cubicBezTo>
                        <a:pt x="49665" y="31383"/>
                        <a:pt x="52849" y="32565"/>
                        <a:pt x="56091" y="33547"/>
                      </a:cubicBezTo>
                      <a:cubicBezTo>
                        <a:pt x="59057" y="34644"/>
                        <a:pt x="62079" y="35569"/>
                        <a:pt x="65150" y="36312"/>
                      </a:cubicBezTo>
                      <a:cubicBezTo>
                        <a:pt x="70576" y="37704"/>
                        <a:pt x="76144" y="38477"/>
                        <a:pt x="81741" y="38601"/>
                      </a:cubicBezTo>
                      <a:cubicBezTo>
                        <a:pt x="85984" y="38801"/>
                        <a:pt x="90218" y="38048"/>
                        <a:pt x="94137" y="36408"/>
                      </a:cubicBezTo>
                      <a:cubicBezTo>
                        <a:pt x="97226" y="35073"/>
                        <a:pt x="99544" y="32412"/>
                        <a:pt x="100430" y="29161"/>
                      </a:cubicBezTo>
                      <a:cubicBezTo>
                        <a:pt x="87615" y="22286"/>
                        <a:pt x="74323" y="16327"/>
                        <a:pt x="60668" y="11330"/>
                      </a:cubicBezTo>
                      <a:cubicBezTo>
                        <a:pt x="50485" y="7573"/>
                        <a:pt x="40034" y="4608"/>
                        <a:pt x="29393" y="2462"/>
                      </a:cubicBezTo>
                      <a:cubicBezTo>
                        <a:pt x="25359" y="1642"/>
                        <a:pt x="21288" y="1032"/>
                        <a:pt x="17188" y="651"/>
                      </a:cubicBezTo>
                      <a:cubicBezTo>
                        <a:pt x="13564" y="174"/>
                        <a:pt x="10513" y="-17"/>
                        <a:pt x="7653" y="-112"/>
                      </a:cubicBezTo>
                      <a:cubicBezTo>
                        <a:pt x="5021" y="-322"/>
                        <a:pt x="2370" y="-284"/>
                        <a:pt x="-262" y="-1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32" name="任意多边形: 形状 3331">
                  <a:extLst>
                    <a:ext uri="{FF2B5EF4-FFF2-40B4-BE49-F238E27FC236}">
                      <a16:creationId xmlns:a16="http://schemas.microsoft.com/office/drawing/2014/main" id="{D08BEF99-2840-7786-982C-C24E7C74233C}"/>
                    </a:ext>
                  </a:extLst>
                </p:cNvPr>
                <p:cNvSpPr/>
                <p:nvPr/>
              </p:nvSpPr>
              <p:spPr>
                <a:xfrm>
                  <a:off x="1431231" y="2778946"/>
                  <a:ext cx="67830" cy="44577"/>
                </a:xfrm>
                <a:custGeom>
                  <a:avLst/>
                  <a:gdLst>
                    <a:gd name="connsiteX0" fmla="*/ -262 w 86961"/>
                    <a:gd name="connsiteY0" fmla="*/ -247 h 57150"/>
                    <a:gd name="connsiteX1" fmla="*/ 2599 w 86961"/>
                    <a:gd name="connsiteY1" fmla="*/ 3663 h 57150"/>
                    <a:gd name="connsiteX2" fmla="*/ 10608 w 86961"/>
                    <a:gd name="connsiteY2" fmla="*/ 13198 h 57150"/>
                    <a:gd name="connsiteX3" fmla="*/ 16043 w 86961"/>
                    <a:gd name="connsiteY3" fmla="*/ 19396 h 57150"/>
                    <a:gd name="connsiteX4" fmla="*/ 22527 w 86961"/>
                    <a:gd name="connsiteY4" fmla="*/ 25785 h 57150"/>
                    <a:gd name="connsiteX5" fmla="*/ 37116 w 86961"/>
                    <a:gd name="connsiteY5" fmla="*/ 38657 h 57150"/>
                    <a:gd name="connsiteX6" fmla="*/ 52754 w 86961"/>
                    <a:gd name="connsiteY6" fmla="*/ 49051 h 57150"/>
                    <a:gd name="connsiteX7" fmla="*/ 67629 w 86961"/>
                    <a:gd name="connsiteY7" fmla="*/ 55535 h 57150"/>
                    <a:gd name="connsiteX8" fmla="*/ 86699 w 86961"/>
                    <a:gd name="connsiteY8" fmla="*/ 51720 h 57150"/>
                    <a:gd name="connsiteX9" fmla="*/ 53612 w 86961"/>
                    <a:gd name="connsiteY9" fmla="*/ 25022 h 57150"/>
                    <a:gd name="connsiteX10" fmla="*/ 39309 w 86961"/>
                    <a:gd name="connsiteY10" fmla="*/ 15486 h 57150"/>
                    <a:gd name="connsiteX11" fmla="*/ 26532 w 86961"/>
                    <a:gd name="connsiteY11" fmla="*/ 8716 h 57150"/>
                    <a:gd name="connsiteX12" fmla="*/ 7462 w 86961"/>
                    <a:gd name="connsiteY12" fmla="*/ 1088 h 57150"/>
                    <a:gd name="connsiteX13" fmla="*/ -262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262" y="-247"/>
                      </a:moveTo>
                      <a:lnTo>
                        <a:pt x="2599" y="3663"/>
                      </a:lnTo>
                      <a:cubicBezTo>
                        <a:pt x="4410" y="6142"/>
                        <a:pt x="7176" y="9479"/>
                        <a:pt x="10608" y="13198"/>
                      </a:cubicBezTo>
                      <a:lnTo>
                        <a:pt x="16043" y="19396"/>
                      </a:lnTo>
                      <a:lnTo>
                        <a:pt x="22527" y="25785"/>
                      </a:lnTo>
                      <a:cubicBezTo>
                        <a:pt x="27123" y="30371"/>
                        <a:pt x="31996" y="34671"/>
                        <a:pt x="37116" y="38657"/>
                      </a:cubicBezTo>
                      <a:cubicBezTo>
                        <a:pt x="42093" y="42462"/>
                        <a:pt x="47319" y="45932"/>
                        <a:pt x="52754" y="49051"/>
                      </a:cubicBezTo>
                      <a:cubicBezTo>
                        <a:pt x="57455" y="51768"/>
                        <a:pt x="62442" y="53942"/>
                        <a:pt x="67629" y="55535"/>
                      </a:cubicBezTo>
                      <a:cubicBezTo>
                        <a:pt x="77164" y="58013"/>
                        <a:pt x="83648" y="57346"/>
                        <a:pt x="86699" y="51720"/>
                      </a:cubicBezTo>
                      <a:cubicBezTo>
                        <a:pt x="76354" y="42004"/>
                        <a:pt x="65293" y="33079"/>
                        <a:pt x="53612" y="25022"/>
                      </a:cubicBezTo>
                      <a:cubicBezTo>
                        <a:pt x="48749" y="21398"/>
                        <a:pt x="44077" y="18538"/>
                        <a:pt x="39309" y="15486"/>
                      </a:cubicBezTo>
                      <a:cubicBezTo>
                        <a:pt x="34542" y="12435"/>
                        <a:pt x="30537" y="10624"/>
                        <a:pt x="26532" y="8716"/>
                      </a:cubicBezTo>
                      <a:cubicBezTo>
                        <a:pt x="20401" y="5646"/>
                        <a:pt x="14022" y="3091"/>
                        <a:pt x="7462" y="1088"/>
                      </a:cubicBezTo>
                      <a:cubicBezTo>
                        <a:pt x="4925" y="459"/>
                        <a:pt x="2341" y="11"/>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33" name="任意多边形: 形状 3332">
                  <a:extLst>
                    <a:ext uri="{FF2B5EF4-FFF2-40B4-BE49-F238E27FC236}">
                      <a16:creationId xmlns:a16="http://schemas.microsoft.com/office/drawing/2014/main" id="{E88BAFF4-EA92-045F-6E6B-3CE3007FF377}"/>
                    </a:ext>
                  </a:extLst>
                </p:cNvPr>
                <p:cNvSpPr/>
                <p:nvPr/>
              </p:nvSpPr>
              <p:spPr>
                <a:xfrm>
                  <a:off x="1411447" y="2720785"/>
                  <a:ext cx="53996" cy="56506"/>
                </a:xfrm>
                <a:custGeom>
                  <a:avLst/>
                  <a:gdLst>
                    <a:gd name="connsiteX0" fmla="*/ -262 w 69225"/>
                    <a:gd name="connsiteY0" fmla="*/ -247 h 72444"/>
                    <a:gd name="connsiteX1" fmla="*/ -262 w 69225"/>
                    <a:gd name="connsiteY1" fmla="*/ 897 h 72444"/>
                    <a:gd name="connsiteX2" fmla="*/ 1168 w 69225"/>
                    <a:gd name="connsiteY2" fmla="*/ 3949 h 72444"/>
                    <a:gd name="connsiteX3" fmla="*/ 6699 w 69225"/>
                    <a:gd name="connsiteY3" fmla="*/ 14819 h 72444"/>
                    <a:gd name="connsiteX4" fmla="*/ 15185 w 69225"/>
                    <a:gd name="connsiteY4" fmla="*/ 29408 h 72444"/>
                    <a:gd name="connsiteX5" fmla="*/ 26151 w 69225"/>
                    <a:gd name="connsiteY5" fmla="*/ 44760 h 72444"/>
                    <a:gd name="connsiteX6" fmla="*/ 38547 w 69225"/>
                    <a:gd name="connsiteY6" fmla="*/ 58395 h 72444"/>
                    <a:gd name="connsiteX7" fmla="*/ 50847 w 69225"/>
                    <a:gd name="connsiteY7" fmla="*/ 67930 h 72444"/>
                    <a:gd name="connsiteX8" fmla="*/ 68964 w 69225"/>
                    <a:gd name="connsiteY8" fmla="*/ 69456 h 72444"/>
                    <a:gd name="connsiteX9" fmla="*/ 43791 w 69225"/>
                    <a:gd name="connsiteY9" fmla="*/ 36369 h 72444"/>
                    <a:gd name="connsiteX10" fmla="*/ 32349 w 69225"/>
                    <a:gd name="connsiteY10" fmla="*/ 24259 h 72444"/>
                    <a:gd name="connsiteX11" fmla="*/ 21955 w 69225"/>
                    <a:gd name="connsiteY11" fmla="*/ 14724 h 72444"/>
                    <a:gd name="connsiteX12" fmla="*/ 5745 w 69225"/>
                    <a:gd name="connsiteY12" fmla="*/ 2995 h 72444"/>
                    <a:gd name="connsiteX13" fmla="*/ 978 w 69225"/>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225" h="72444">
                      <a:moveTo>
                        <a:pt x="-262" y="-247"/>
                      </a:moveTo>
                      <a:lnTo>
                        <a:pt x="-262" y="897"/>
                      </a:lnTo>
                      <a:cubicBezTo>
                        <a:pt x="-262" y="1565"/>
                        <a:pt x="501" y="2709"/>
                        <a:pt x="1168" y="3949"/>
                      </a:cubicBezTo>
                      <a:cubicBezTo>
                        <a:pt x="1836" y="5188"/>
                        <a:pt x="4315" y="10433"/>
                        <a:pt x="6699" y="14819"/>
                      </a:cubicBezTo>
                      <a:cubicBezTo>
                        <a:pt x="9083" y="19205"/>
                        <a:pt x="12039" y="24354"/>
                        <a:pt x="15185" y="29408"/>
                      </a:cubicBezTo>
                      <a:cubicBezTo>
                        <a:pt x="18332" y="34462"/>
                        <a:pt x="22337" y="39706"/>
                        <a:pt x="26151" y="44760"/>
                      </a:cubicBezTo>
                      <a:cubicBezTo>
                        <a:pt x="30041" y="49518"/>
                        <a:pt x="34179" y="54076"/>
                        <a:pt x="38547" y="58395"/>
                      </a:cubicBezTo>
                      <a:cubicBezTo>
                        <a:pt x="42322" y="61980"/>
                        <a:pt x="46442" y="65165"/>
                        <a:pt x="50847" y="67930"/>
                      </a:cubicBezTo>
                      <a:cubicBezTo>
                        <a:pt x="58761" y="72698"/>
                        <a:pt x="65245" y="73842"/>
                        <a:pt x="68964" y="69456"/>
                      </a:cubicBezTo>
                      <a:cubicBezTo>
                        <a:pt x="61393" y="57823"/>
                        <a:pt x="52983" y="46762"/>
                        <a:pt x="43791" y="36369"/>
                      </a:cubicBezTo>
                      <a:cubicBezTo>
                        <a:pt x="39881" y="31887"/>
                        <a:pt x="36163" y="27882"/>
                        <a:pt x="32349" y="24259"/>
                      </a:cubicBezTo>
                      <a:cubicBezTo>
                        <a:pt x="29088" y="20865"/>
                        <a:pt x="25617" y="17680"/>
                        <a:pt x="21955" y="14724"/>
                      </a:cubicBezTo>
                      <a:cubicBezTo>
                        <a:pt x="16863" y="10395"/>
                        <a:pt x="11447" y="6476"/>
                        <a:pt x="5745" y="2995"/>
                      </a:cubicBezTo>
                      <a:lnTo>
                        <a:pt x="978"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34" name="任意多边形: 形状 3333">
                  <a:extLst>
                    <a:ext uri="{FF2B5EF4-FFF2-40B4-BE49-F238E27FC236}">
                      <a16:creationId xmlns:a16="http://schemas.microsoft.com/office/drawing/2014/main" id="{C341B71A-BF36-00D5-71AB-55E8C9ED0617}"/>
                    </a:ext>
                  </a:extLst>
                </p:cNvPr>
                <p:cNvSpPr/>
                <p:nvPr/>
              </p:nvSpPr>
              <p:spPr>
                <a:xfrm>
                  <a:off x="1403341" y="2659426"/>
                  <a:ext cx="39270" cy="64413"/>
                </a:xfrm>
                <a:custGeom>
                  <a:avLst/>
                  <a:gdLst>
                    <a:gd name="connsiteX0" fmla="*/ -262 w 50346"/>
                    <a:gd name="connsiteY0" fmla="*/ -247 h 82581"/>
                    <a:gd name="connsiteX1" fmla="*/ 787 w 50346"/>
                    <a:gd name="connsiteY1" fmla="*/ 4140 h 82581"/>
                    <a:gd name="connsiteX2" fmla="*/ 3743 w 50346"/>
                    <a:gd name="connsiteY2" fmla="*/ 15296 h 82581"/>
                    <a:gd name="connsiteX3" fmla="*/ 8796 w 50346"/>
                    <a:gd name="connsiteY3" fmla="*/ 30648 h 82581"/>
                    <a:gd name="connsiteX4" fmla="*/ 15948 w 50346"/>
                    <a:gd name="connsiteY4" fmla="*/ 47430 h 82581"/>
                    <a:gd name="connsiteX5" fmla="*/ 33874 w 50346"/>
                    <a:gd name="connsiteY5" fmla="*/ 75082 h 82581"/>
                    <a:gd name="connsiteX6" fmla="*/ 50084 w 50346"/>
                    <a:gd name="connsiteY6" fmla="*/ 81089 h 82581"/>
                    <a:gd name="connsiteX7" fmla="*/ 45984 w 50346"/>
                    <a:gd name="connsiteY7" fmla="*/ 70696 h 82581"/>
                    <a:gd name="connsiteX8" fmla="*/ 41884 w 50346"/>
                    <a:gd name="connsiteY8" fmla="*/ 61160 h 82581"/>
                    <a:gd name="connsiteX9" fmla="*/ 33684 w 50346"/>
                    <a:gd name="connsiteY9" fmla="*/ 44378 h 82581"/>
                    <a:gd name="connsiteX10" fmla="*/ 17760 w 50346"/>
                    <a:gd name="connsiteY10" fmla="*/ 19491 h 82581"/>
                    <a:gd name="connsiteX11" fmla="*/ 10704 w 50346"/>
                    <a:gd name="connsiteY11" fmla="*/ 10814 h 82581"/>
                    <a:gd name="connsiteX12" fmla="*/ 5078 w 50346"/>
                    <a:gd name="connsiteY12" fmla="*/ 4807 h 82581"/>
                    <a:gd name="connsiteX13" fmla="*/ -262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262" y="-247"/>
                      </a:moveTo>
                      <a:lnTo>
                        <a:pt x="787" y="4140"/>
                      </a:lnTo>
                      <a:cubicBezTo>
                        <a:pt x="1454" y="6810"/>
                        <a:pt x="2217" y="10719"/>
                        <a:pt x="3743" y="15296"/>
                      </a:cubicBezTo>
                      <a:cubicBezTo>
                        <a:pt x="5268" y="19873"/>
                        <a:pt x="6794" y="24831"/>
                        <a:pt x="8796" y="30648"/>
                      </a:cubicBezTo>
                      <a:cubicBezTo>
                        <a:pt x="10799" y="36464"/>
                        <a:pt x="13183" y="41899"/>
                        <a:pt x="15948" y="47430"/>
                      </a:cubicBezTo>
                      <a:cubicBezTo>
                        <a:pt x="20534" y="57480"/>
                        <a:pt x="26580" y="66796"/>
                        <a:pt x="33874" y="75082"/>
                      </a:cubicBezTo>
                      <a:cubicBezTo>
                        <a:pt x="40167" y="81375"/>
                        <a:pt x="45889" y="84140"/>
                        <a:pt x="50084" y="81089"/>
                      </a:cubicBezTo>
                      <a:cubicBezTo>
                        <a:pt x="48845" y="77465"/>
                        <a:pt x="47414" y="74033"/>
                        <a:pt x="45984" y="70696"/>
                      </a:cubicBezTo>
                      <a:cubicBezTo>
                        <a:pt x="44554" y="67358"/>
                        <a:pt x="43314" y="64212"/>
                        <a:pt x="41884" y="61160"/>
                      </a:cubicBezTo>
                      <a:cubicBezTo>
                        <a:pt x="39023" y="55058"/>
                        <a:pt x="36449" y="49432"/>
                        <a:pt x="33684" y="44378"/>
                      </a:cubicBezTo>
                      <a:cubicBezTo>
                        <a:pt x="28935" y="35739"/>
                        <a:pt x="23614" y="27425"/>
                        <a:pt x="17760" y="19491"/>
                      </a:cubicBezTo>
                      <a:cubicBezTo>
                        <a:pt x="15281" y="16154"/>
                        <a:pt x="12801" y="13293"/>
                        <a:pt x="10704" y="10814"/>
                      </a:cubicBezTo>
                      <a:cubicBezTo>
                        <a:pt x="8606" y="8335"/>
                        <a:pt x="6699" y="6333"/>
                        <a:pt x="5078" y="4807"/>
                      </a:cubicBezTo>
                      <a:cubicBezTo>
                        <a:pt x="3419" y="2995"/>
                        <a:pt x="1636" y="1307"/>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35" name="任意多边形: 形状 3334">
                  <a:extLst>
                    <a:ext uri="{FF2B5EF4-FFF2-40B4-BE49-F238E27FC236}">
                      <a16:creationId xmlns:a16="http://schemas.microsoft.com/office/drawing/2014/main" id="{A122E91F-FBB3-D330-C7A3-D0B65F0EB502}"/>
                    </a:ext>
                  </a:extLst>
                </p:cNvPr>
                <p:cNvSpPr/>
                <p:nvPr/>
              </p:nvSpPr>
              <p:spPr>
                <a:xfrm>
                  <a:off x="1407431" y="2598141"/>
                  <a:ext cx="23799" cy="67646"/>
                </a:xfrm>
                <a:custGeom>
                  <a:avLst/>
                  <a:gdLst>
                    <a:gd name="connsiteX0" fmla="*/ -262 w 30512"/>
                    <a:gd name="connsiteY0" fmla="*/ -247 h 86726"/>
                    <a:gd name="connsiteX1" fmla="*/ -262 w 30512"/>
                    <a:gd name="connsiteY1" fmla="*/ 3949 h 86726"/>
                    <a:gd name="connsiteX2" fmla="*/ 501 w 30512"/>
                    <a:gd name="connsiteY2" fmla="*/ 14819 h 86726"/>
                    <a:gd name="connsiteX3" fmla="*/ 2313 w 30512"/>
                    <a:gd name="connsiteY3" fmla="*/ 29980 h 86726"/>
                    <a:gd name="connsiteX4" fmla="*/ 3743 w 30512"/>
                    <a:gd name="connsiteY4" fmla="*/ 38371 h 86726"/>
                    <a:gd name="connsiteX5" fmla="*/ 5650 w 30512"/>
                    <a:gd name="connsiteY5" fmla="*/ 46953 h 86726"/>
                    <a:gd name="connsiteX6" fmla="*/ 7843 w 30512"/>
                    <a:gd name="connsiteY6" fmla="*/ 55248 h 86726"/>
                    <a:gd name="connsiteX7" fmla="*/ 10608 w 30512"/>
                    <a:gd name="connsiteY7" fmla="*/ 63163 h 86726"/>
                    <a:gd name="connsiteX8" fmla="*/ 16711 w 30512"/>
                    <a:gd name="connsiteY8" fmla="*/ 76512 h 86726"/>
                    <a:gd name="connsiteX9" fmla="*/ 30251 w 30512"/>
                    <a:gd name="connsiteY9" fmla="*/ 86047 h 86726"/>
                    <a:gd name="connsiteX10" fmla="*/ 12515 w 30512"/>
                    <a:gd name="connsiteY10" fmla="*/ 21494 h 86726"/>
                    <a:gd name="connsiteX11" fmla="*/ 3648 w 30512"/>
                    <a:gd name="connsiteY11" fmla="*/ 4998 h 86726"/>
                    <a:gd name="connsiteX12" fmla="*/ 692 w 30512"/>
                    <a:gd name="connsiteY12" fmla="*/ 897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262" y="-247"/>
                      </a:moveTo>
                      <a:cubicBezTo>
                        <a:pt x="-262" y="-247"/>
                        <a:pt x="-262" y="1279"/>
                        <a:pt x="-262" y="3949"/>
                      </a:cubicBezTo>
                      <a:cubicBezTo>
                        <a:pt x="-262" y="6619"/>
                        <a:pt x="-262" y="10337"/>
                        <a:pt x="501" y="14819"/>
                      </a:cubicBezTo>
                      <a:cubicBezTo>
                        <a:pt x="1264" y="19300"/>
                        <a:pt x="1455" y="24354"/>
                        <a:pt x="2313" y="29980"/>
                      </a:cubicBezTo>
                      <a:cubicBezTo>
                        <a:pt x="2789" y="32745"/>
                        <a:pt x="3171" y="35606"/>
                        <a:pt x="3743" y="38371"/>
                      </a:cubicBezTo>
                      <a:cubicBezTo>
                        <a:pt x="4315" y="41136"/>
                        <a:pt x="4983" y="44092"/>
                        <a:pt x="5650" y="46953"/>
                      </a:cubicBezTo>
                      <a:cubicBezTo>
                        <a:pt x="6317" y="49813"/>
                        <a:pt x="7080" y="52579"/>
                        <a:pt x="7843" y="55248"/>
                      </a:cubicBezTo>
                      <a:cubicBezTo>
                        <a:pt x="8606" y="57918"/>
                        <a:pt x="9655" y="60683"/>
                        <a:pt x="10608" y="63163"/>
                      </a:cubicBezTo>
                      <a:cubicBezTo>
                        <a:pt x="12229" y="67787"/>
                        <a:pt x="14270" y="72259"/>
                        <a:pt x="16711" y="76512"/>
                      </a:cubicBezTo>
                      <a:cubicBezTo>
                        <a:pt x="21192" y="83854"/>
                        <a:pt x="25769" y="87859"/>
                        <a:pt x="30251" y="86047"/>
                      </a:cubicBezTo>
                      <a:cubicBezTo>
                        <a:pt x="27543" y="63773"/>
                        <a:pt x="21574" y="42023"/>
                        <a:pt x="12515" y="21494"/>
                      </a:cubicBezTo>
                      <a:cubicBezTo>
                        <a:pt x="9979" y="15782"/>
                        <a:pt x="7013" y="10271"/>
                        <a:pt x="3648" y="4998"/>
                      </a:cubicBezTo>
                      <a:cubicBezTo>
                        <a:pt x="2732" y="3577"/>
                        <a:pt x="1750" y="2213"/>
                        <a:pt x="692" y="89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36" name="任意多边形: 形状 3335">
                  <a:extLst>
                    <a:ext uri="{FF2B5EF4-FFF2-40B4-BE49-F238E27FC236}">
                      <a16:creationId xmlns:a16="http://schemas.microsoft.com/office/drawing/2014/main" id="{956F1016-6ABC-5C7A-316A-5BAF3714C9DB}"/>
                    </a:ext>
                  </a:extLst>
                </p:cNvPr>
                <p:cNvSpPr/>
                <p:nvPr/>
              </p:nvSpPr>
              <p:spPr>
                <a:xfrm>
                  <a:off x="1420686" y="2539757"/>
                  <a:ext cx="12195" cy="67383"/>
                </a:xfrm>
                <a:custGeom>
                  <a:avLst/>
                  <a:gdLst>
                    <a:gd name="connsiteX0" fmla="*/ 3054 w 15634"/>
                    <a:gd name="connsiteY0" fmla="*/ -247 h 86389"/>
                    <a:gd name="connsiteX1" fmla="*/ 1052 w 15634"/>
                    <a:gd name="connsiteY1" fmla="*/ 13580 h 86389"/>
                    <a:gd name="connsiteX2" fmla="*/ -92 w 15634"/>
                    <a:gd name="connsiteY2" fmla="*/ 27691 h 86389"/>
                    <a:gd name="connsiteX3" fmla="*/ -92 w 15634"/>
                    <a:gd name="connsiteY3" fmla="*/ 43902 h 86389"/>
                    <a:gd name="connsiteX4" fmla="*/ 4389 w 15634"/>
                    <a:gd name="connsiteY4" fmla="*/ 73461 h 86389"/>
                    <a:gd name="connsiteX5" fmla="*/ 8775 w 15634"/>
                    <a:gd name="connsiteY5" fmla="*/ 82996 h 86389"/>
                    <a:gd name="connsiteX6" fmla="*/ 14687 w 15634"/>
                    <a:gd name="connsiteY6" fmla="*/ 86143 h 86389"/>
                    <a:gd name="connsiteX7" fmla="*/ 15355 w 15634"/>
                    <a:gd name="connsiteY7" fmla="*/ 67072 h 86389"/>
                    <a:gd name="connsiteX8" fmla="*/ 14783 w 15634"/>
                    <a:gd name="connsiteY8" fmla="*/ 50290 h 86389"/>
                    <a:gd name="connsiteX9" fmla="*/ 13066 w 15634"/>
                    <a:gd name="connsiteY9" fmla="*/ 35701 h 86389"/>
                    <a:gd name="connsiteX10" fmla="*/ 10873 w 15634"/>
                    <a:gd name="connsiteY10" fmla="*/ 23496 h 86389"/>
                    <a:gd name="connsiteX11" fmla="*/ 5819 w 15634"/>
                    <a:gd name="connsiteY11" fmla="*/ 6428 h 86389"/>
                    <a:gd name="connsiteX12" fmla="*/ 3054 w 15634"/>
                    <a:gd name="connsiteY12" fmla="*/ -247 h 8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34" h="86389">
                      <a:moveTo>
                        <a:pt x="3054" y="-247"/>
                      </a:moveTo>
                      <a:cubicBezTo>
                        <a:pt x="3054" y="-247"/>
                        <a:pt x="2101" y="5284"/>
                        <a:pt x="1052" y="13580"/>
                      </a:cubicBezTo>
                      <a:cubicBezTo>
                        <a:pt x="1052" y="17775"/>
                        <a:pt x="289" y="22543"/>
                        <a:pt x="-92" y="27691"/>
                      </a:cubicBezTo>
                      <a:cubicBezTo>
                        <a:pt x="-474" y="32841"/>
                        <a:pt x="-92" y="38466"/>
                        <a:pt x="-92" y="43902"/>
                      </a:cubicBezTo>
                      <a:cubicBezTo>
                        <a:pt x="89" y="53913"/>
                        <a:pt x="1595" y="63849"/>
                        <a:pt x="4389" y="73461"/>
                      </a:cubicBezTo>
                      <a:cubicBezTo>
                        <a:pt x="5247" y="76884"/>
                        <a:pt x="6735" y="80116"/>
                        <a:pt x="8775" y="82996"/>
                      </a:cubicBezTo>
                      <a:cubicBezTo>
                        <a:pt x="10091" y="84970"/>
                        <a:pt x="12313" y="86152"/>
                        <a:pt x="14687" y="86143"/>
                      </a:cubicBezTo>
                      <a:cubicBezTo>
                        <a:pt x="15164" y="79277"/>
                        <a:pt x="15450" y="72889"/>
                        <a:pt x="15355" y="67072"/>
                      </a:cubicBezTo>
                      <a:cubicBezTo>
                        <a:pt x="15259" y="61256"/>
                        <a:pt x="15355" y="55439"/>
                        <a:pt x="14783" y="50290"/>
                      </a:cubicBezTo>
                      <a:cubicBezTo>
                        <a:pt x="14210" y="45141"/>
                        <a:pt x="13829" y="40183"/>
                        <a:pt x="13066" y="35701"/>
                      </a:cubicBezTo>
                      <a:cubicBezTo>
                        <a:pt x="12303" y="31220"/>
                        <a:pt x="11731" y="27215"/>
                        <a:pt x="10873" y="23496"/>
                      </a:cubicBezTo>
                      <a:cubicBezTo>
                        <a:pt x="9529" y="17708"/>
                        <a:pt x="7841" y="12006"/>
                        <a:pt x="5819" y="6428"/>
                      </a:cubicBezTo>
                      <a:cubicBezTo>
                        <a:pt x="5038" y="4149"/>
                        <a:pt x="4112" y="1918"/>
                        <a:pt x="305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37" name="任意多边形: 形状 3336">
                  <a:extLst>
                    <a:ext uri="{FF2B5EF4-FFF2-40B4-BE49-F238E27FC236}">
                      <a16:creationId xmlns:a16="http://schemas.microsoft.com/office/drawing/2014/main" id="{423A595C-2B08-D3BC-95DC-23FE456ADD62}"/>
                    </a:ext>
                  </a:extLst>
                </p:cNvPr>
                <p:cNvSpPr/>
                <p:nvPr/>
              </p:nvSpPr>
              <p:spPr>
                <a:xfrm>
                  <a:off x="1439778" y="2487471"/>
                  <a:ext cx="12277" cy="62623"/>
                </a:xfrm>
                <a:custGeom>
                  <a:avLst/>
                  <a:gdLst>
                    <a:gd name="connsiteX0" fmla="*/ 12904 w 15740"/>
                    <a:gd name="connsiteY0" fmla="*/ -247 h 80286"/>
                    <a:gd name="connsiteX1" fmla="*/ 11569 w 15740"/>
                    <a:gd name="connsiteY1" fmla="*/ 2995 h 80286"/>
                    <a:gd name="connsiteX2" fmla="*/ 8613 w 15740"/>
                    <a:gd name="connsiteY2" fmla="*/ 11672 h 80286"/>
                    <a:gd name="connsiteX3" fmla="*/ 4989 w 15740"/>
                    <a:gd name="connsiteY3" fmla="*/ 24068 h 80286"/>
                    <a:gd name="connsiteX4" fmla="*/ 1843 w 15740"/>
                    <a:gd name="connsiteY4" fmla="*/ 38562 h 80286"/>
                    <a:gd name="connsiteX5" fmla="*/ 31 w 15740"/>
                    <a:gd name="connsiteY5" fmla="*/ 53151 h 80286"/>
                    <a:gd name="connsiteX6" fmla="*/ 31 w 15740"/>
                    <a:gd name="connsiteY6" fmla="*/ 66214 h 80286"/>
                    <a:gd name="connsiteX7" fmla="*/ 6992 w 15740"/>
                    <a:gd name="connsiteY7" fmla="*/ 80040 h 80286"/>
                    <a:gd name="connsiteX8" fmla="*/ 15478 w 15740"/>
                    <a:gd name="connsiteY8" fmla="*/ 22352 h 80286"/>
                    <a:gd name="connsiteX9" fmla="*/ 13953 w 15740"/>
                    <a:gd name="connsiteY9" fmla="*/ 5761 h 80286"/>
                    <a:gd name="connsiteX10" fmla="*/ 12904 w 15740"/>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0" h="80286">
                      <a:moveTo>
                        <a:pt x="12904" y="-247"/>
                      </a:moveTo>
                      <a:lnTo>
                        <a:pt x="11569" y="2995"/>
                      </a:lnTo>
                      <a:cubicBezTo>
                        <a:pt x="10806" y="4998"/>
                        <a:pt x="9757" y="7954"/>
                        <a:pt x="8613" y="11672"/>
                      </a:cubicBezTo>
                      <a:cubicBezTo>
                        <a:pt x="7469" y="15391"/>
                        <a:pt x="6134" y="19491"/>
                        <a:pt x="4989" y="24068"/>
                      </a:cubicBezTo>
                      <a:cubicBezTo>
                        <a:pt x="3845" y="28645"/>
                        <a:pt x="2701" y="33603"/>
                        <a:pt x="1843" y="38562"/>
                      </a:cubicBezTo>
                      <a:cubicBezTo>
                        <a:pt x="985" y="43520"/>
                        <a:pt x="413" y="48097"/>
                        <a:pt x="31" y="53151"/>
                      </a:cubicBezTo>
                      <a:cubicBezTo>
                        <a:pt x="-360" y="57499"/>
                        <a:pt x="-360" y="61866"/>
                        <a:pt x="31" y="66214"/>
                      </a:cubicBezTo>
                      <a:cubicBezTo>
                        <a:pt x="699" y="73842"/>
                        <a:pt x="3083" y="79182"/>
                        <a:pt x="6992" y="80040"/>
                      </a:cubicBezTo>
                      <a:cubicBezTo>
                        <a:pt x="12637" y="61332"/>
                        <a:pt x="15497" y="41890"/>
                        <a:pt x="15478" y="22352"/>
                      </a:cubicBezTo>
                      <a:cubicBezTo>
                        <a:pt x="15316" y="16793"/>
                        <a:pt x="14801" y="11253"/>
                        <a:pt x="13953" y="5761"/>
                      </a:cubicBezTo>
                      <a:cubicBezTo>
                        <a:pt x="13752" y="3739"/>
                        <a:pt x="13400" y="1727"/>
                        <a:pt x="1290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38" name="任意多边形: 形状 3337">
                  <a:extLst>
                    <a:ext uri="{FF2B5EF4-FFF2-40B4-BE49-F238E27FC236}">
                      <a16:creationId xmlns:a16="http://schemas.microsoft.com/office/drawing/2014/main" id="{B3427942-D73E-2A59-AD85-9A0B5944E4AD}"/>
                    </a:ext>
                  </a:extLst>
                </p:cNvPr>
                <p:cNvSpPr/>
                <p:nvPr/>
              </p:nvSpPr>
              <p:spPr>
                <a:xfrm>
                  <a:off x="1467359" y="2443739"/>
                  <a:ext cx="18598" cy="54963"/>
                </a:xfrm>
                <a:custGeom>
                  <a:avLst/>
                  <a:gdLst>
                    <a:gd name="connsiteX0" fmla="*/ 23408 w 23844"/>
                    <a:gd name="connsiteY0" fmla="*/ -247 h 70465"/>
                    <a:gd name="connsiteX1" fmla="*/ 21692 w 23844"/>
                    <a:gd name="connsiteY1" fmla="*/ 2328 h 70465"/>
                    <a:gd name="connsiteX2" fmla="*/ 17591 w 23844"/>
                    <a:gd name="connsiteY2" fmla="*/ 9479 h 70465"/>
                    <a:gd name="connsiteX3" fmla="*/ 6626 w 23844"/>
                    <a:gd name="connsiteY3" fmla="*/ 31792 h 70465"/>
                    <a:gd name="connsiteX4" fmla="*/ 2335 w 23844"/>
                    <a:gd name="connsiteY4" fmla="*/ 44474 h 70465"/>
                    <a:gd name="connsiteX5" fmla="*/ 46 w 23844"/>
                    <a:gd name="connsiteY5" fmla="*/ 56011 h 70465"/>
                    <a:gd name="connsiteX6" fmla="*/ 3575 w 23844"/>
                    <a:gd name="connsiteY6" fmla="*/ 70219 h 70465"/>
                    <a:gd name="connsiteX7" fmla="*/ 21882 w 23844"/>
                    <a:gd name="connsiteY7" fmla="*/ 20731 h 70465"/>
                    <a:gd name="connsiteX8" fmla="*/ 23503 w 23844"/>
                    <a:gd name="connsiteY8" fmla="*/ 5474 h 70465"/>
                    <a:gd name="connsiteX9" fmla="*/ 23408 w 23844"/>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4" h="70465">
                      <a:moveTo>
                        <a:pt x="23408" y="-247"/>
                      </a:moveTo>
                      <a:lnTo>
                        <a:pt x="21692" y="2328"/>
                      </a:lnTo>
                      <a:cubicBezTo>
                        <a:pt x="20738" y="4044"/>
                        <a:pt x="19212" y="6523"/>
                        <a:pt x="17591" y="9479"/>
                      </a:cubicBezTo>
                      <a:cubicBezTo>
                        <a:pt x="13367" y="16621"/>
                        <a:pt x="9706" y="24087"/>
                        <a:pt x="6626" y="31792"/>
                      </a:cubicBezTo>
                      <a:cubicBezTo>
                        <a:pt x="4986" y="35940"/>
                        <a:pt x="3546" y="40173"/>
                        <a:pt x="2335" y="44474"/>
                      </a:cubicBezTo>
                      <a:cubicBezTo>
                        <a:pt x="1219" y="48240"/>
                        <a:pt x="447" y="52102"/>
                        <a:pt x="46" y="56011"/>
                      </a:cubicBezTo>
                      <a:cubicBezTo>
                        <a:pt x="-812" y="63067"/>
                        <a:pt x="46" y="68407"/>
                        <a:pt x="3575" y="70219"/>
                      </a:cubicBezTo>
                      <a:cubicBezTo>
                        <a:pt x="12356" y="54838"/>
                        <a:pt x="18545" y="38123"/>
                        <a:pt x="21882" y="20731"/>
                      </a:cubicBezTo>
                      <a:cubicBezTo>
                        <a:pt x="22817" y="15696"/>
                        <a:pt x="23350" y="10595"/>
                        <a:pt x="23503" y="5474"/>
                      </a:cubicBezTo>
                      <a:cubicBezTo>
                        <a:pt x="23637" y="3567"/>
                        <a:pt x="23598" y="1651"/>
                        <a:pt x="2340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39" name="任意多边形: 形状 3338">
                  <a:extLst>
                    <a:ext uri="{FF2B5EF4-FFF2-40B4-BE49-F238E27FC236}">
                      <a16:creationId xmlns:a16="http://schemas.microsoft.com/office/drawing/2014/main" id="{B043ECA1-E4E4-A48D-ED46-B87E8334A202}"/>
                    </a:ext>
                  </a:extLst>
                </p:cNvPr>
                <p:cNvSpPr/>
                <p:nvPr/>
              </p:nvSpPr>
              <p:spPr>
                <a:xfrm>
                  <a:off x="1503708" y="2410716"/>
                  <a:ext cx="25399" cy="44848"/>
                </a:xfrm>
                <a:custGeom>
                  <a:avLst/>
                  <a:gdLst>
                    <a:gd name="connsiteX0" fmla="*/ 32302 w 32563"/>
                    <a:gd name="connsiteY0" fmla="*/ -247 h 57497"/>
                    <a:gd name="connsiteX1" fmla="*/ 25341 w 32563"/>
                    <a:gd name="connsiteY1" fmla="*/ 7000 h 57497"/>
                    <a:gd name="connsiteX2" fmla="*/ 18762 w 32563"/>
                    <a:gd name="connsiteY2" fmla="*/ 14724 h 57497"/>
                    <a:gd name="connsiteX3" fmla="*/ 11706 w 32563"/>
                    <a:gd name="connsiteY3" fmla="*/ 24259 h 57497"/>
                    <a:gd name="connsiteX4" fmla="*/ 5508 w 32563"/>
                    <a:gd name="connsiteY4" fmla="*/ 34366 h 57497"/>
                    <a:gd name="connsiteX5" fmla="*/ 1312 w 32563"/>
                    <a:gd name="connsiteY5" fmla="*/ 43901 h 57497"/>
                    <a:gd name="connsiteX6" fmla="*/ 1312 w 32563"/>
                    <a:gd name="connsiteY6" fmla="*/ 57251 h 57497"/>
                    <a:gd name="connsiteX7" fmla="*/ 26867 w 32563"/>
                    <a:gd name="connsiteY7" fmla="*/ 17870 h 57497"/>
                    <a:gd name="connsiteX8" fmla="*/ 32302 w 32563"/>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63" h="57497">
                      <a:moveTo>
                        <a:pt x="32302" y="-247"/>
                      </a:moveTo>
                      <a:cubicBezTo>
                        <a:pt x="32302" y="-247"/>
                        <a:pt x="29441" y="2614"/>
                        <a:pt x="25341" y="7000"/>
                      </a:cubicBezTo>
                      <a:cubicBezTo>
                        <a:pt x="23024" y="9460"/>
                        <a:pt x="20821" y="12044"/>
                        <a:pt x="18762" y="14724"/>
                      </a:cubicBezTo>
                      <a:cubicBezTo>
                        <a:pt x="16235" y="17765"/>
                        <a:pt x="13880" y="20950"/>
                        <a:pt x="11706" y="24259"/>
                      </a:cubicBezTo>
                      <a:cubicBezTo>
                        <a:pt x="9465" y="27520"/>
                        <a:pt x="7396" y="30895"/>
                        <a:pt x="5508" y="34366"/>
                      </a:cubicBezTo>
                      <a:cubicBezTo>
                        <a:pt x="3858" y="37427"/>
                        <a:pt x="2447" y="40612"/>
                        <a:pt x="1312" y="43901"/>
                      </a:cubicBezTo>
                      <a:cubicBezTo>
                        <a:pt x="-690" y="49909"/>
                        <a:pt x="-881" y="54867"/>
                        <a:pt x="1312" y="57251"/>
                      </a:cubicBezTo>
                      <a:cubicBezTo>
                        <a:pt x="12163" y="45789"/>
                        <a:pt x="20821" y="32450"/>
                        <a:pt x="26867" y="17870"/>
                      </a:cubicBezTo>
                      <a:cubicBezTo>
                        <a:pt x="29508" y="12111"/>
                        <a:pt x="31339" y="6018"/>
                        <a:pt x="3230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40" name="任意多边形: 形状 3339">
                  <a:extLst>
                    <a:ext uri="{FF2B5EF4-FFF2-40B4-BE49-F238E27FC236}">
                      <a16:creationId xmlns:a16="http://schemas.microsoft.com/office/drawing/2014/main" id="{9DE8DD09-DA2F-9727-2613-272C5B044073}"/>
                    </a:ext>
                  </a:extLst>
                </p:cNvPr>
                <p:cNvSpPr/>
                <p:nvPr/>
              </p:nvSpPr>
              <p:spPr>
                <a:xfrm>
                  <a:off x="1547414" y="2390040"/>
                  <a:ext cx="29962" cy="33765"/>
                </a:xfrm>
                <a:custGeom>
                  <a:avLst/>
                  <a:gdLst>
                    <a:gd name="connsiteX0" fmla="*/ 38151 w 38413"/>
                    <a:gd name="connsiteY0" fmla="*/ -247 h 43289"/>
                    <a:gd name="connsiteX1" fmla="*/ 30714 w 38413"/>
                    <a:gd name="connsiteY1" fmla="*/ 4330 h 43289"/>
                    <a:gd name="connsiteX2" fmla="*/ 15648 w 38413"/>
                    <a:gd name="connsiteY2" fmla="*/ 16154 h 43289"/>
                    <a:gd name="connsiteX3" fmla="*/ 8306 w 38413"/>
                    <a:gd name="connsiteY3" fmla="*/ 23591 h 43289"/>
                    <a:gd name="connsiteX4" fmla="*/ 2775 w 38413"/>
                    <a:gd name="connsiteY4" fmla="*/ 31124 h 43289"/>
                    <a:gd name="connsiteX5" fmla="*/ 678 w 38413"/>
                    <a:gd name="connsiteY5" fmla="*/ 43043 h 43289"/>
                    <a:gd name="connsiteX6" fmla="*/ 10690 w 38413"/>
                    <a:gd name="connsiteY6" fmla="*/ 35701 h 43289"/>
                    <a:gd name="connsiteX7" fmla="*/ 18890 w 38413"/>
                    <a:gd name="connsiteY7" fmla="*/ 28454 h 43289"/>
                    <a:gd name="connsiteX8" fmla="*/ 25469 w 38413"/>
                    <a:gd name="connsiteY8" fmla="*/ 21303 h 43289"/>
                    <a:gd name="connsiteX9" fmla="*/ 30428 w 38413"/>
                    <a:gd name="connsiteY9" fmla="*/ 14628 h 43289"/>
                    <a:gd name="connsiteX10" fmla="*/ 36435 w 38413"/>
                    <a:gd name="connsiteY10" fmla="*/ 4044 h 43289"/>
                    <a:gd name="connsiteX11" fmla="*/ 38151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38151" y="-247"/>
                      </a:moveTo>
                      <a:lnTo>
                        <a:pt x="30714" y="4330"/>
                      </a:lnTo>
                      <a:cubicBezTo>
                        <a:pt x="25441" y="7944"/>
                        <a:pt x="20406" y="11892"/>
                        <a:pt x="15648" y="16154"/>
                      </a:cubicBezTo>
                      <a:cubicBezTo>
                        <a:pt x="13073" y="18633"/>
                        <a:pt x="10594" y="21112"/>
                        <a:pt x="8306" y="23591"/>
                      </a:cubicBezTo>
                      <a:cubicBezTo>
                        <a:pt x="6275" y="25956"/>
                        <a:pt x="4425" y="28473"/>
                        <a:pt x="2775" y="31124"/>
                      </a:cubicBezTo>
                      <a:cubicBezTo>
                        <a:pt x="-85" y="35987"/>
                        <a:pt x="-1229" y="40183"/>
                        <a:pt x="678" y="43043"/>
                      </a:cubicBezTo>
                      <a:cubicBezTo>
                        <a:pt x="4215" y="40879"/>
                        <a:pt x="7562" y="38419"/>
                        <a:pt x="10690" y="35701"/>
                      </a:cubicBezTo>
                      <a:cubicBezTo>
                        <a:pt x="13588" y="33479"/>
                        <a:pt x="16335" y="31057"/>
                        <a:pt x="18890" y="28454"/>
                      </a:cubicBezTo>
                      <a:cubicBezTo>
                        <a:pt x="21369" y="25975"/>
                        <a:pt x="23467" y="23591"/>
                        <a:pt x="25469" y="21303"/>
                      </a:cubicBezTo>
                      <a:cubicBezTo>
                        <a:pt x="27271" y="19196"/>
                        <a:pt x="28930" y="16964"/>
                        <a:pt x="30428" y="14628"/>
                      </a:cubicBezTo>
                      <a:cubicBezTo>
                        <a:pt x="32659" y="11234"/>
                        <a:pt x="34671" y="7696"/>
                        <a:pt x="36435" y="4044"/>
                      </a:cubicBezTo>
                      <a:cubicBezTo>
                        <a:pt x="37102" y="2652"/>
                        <a:pt x="37674" y="1222"/>
                        <a:pt x="3815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41" name="任意多边形: 形状 3340">
                  <a:extLst>
                    <a:ext uri="{FF2B5EF4-FFF2-40B4-BE49-F238E27FC236}">
                      <a16:creationId xmlns:a16="http://schemas.microsoft.com/office/drawing/2014/main" id="{22909745-F09B-FA4F-79B3-F87BE1016D1A}"/>
                    </a:ext>
                  </a:extLst>
                </p:cNvPr>
                <p:cNvSpPr/>
                <p:nvPr/>
              </p:nvSpPr>
              <p:spPr>
                <a:xfrm>
                  <a:off x="1578790" y="2819406"/>
                  <a:ext cx="59342" cy="54889"/>
                </a:xfrm>
                <a:custGeom>
                  <a:avLst/>
                  <a:gdLst>
                    <a:gd name="connsiteX0" fmla="*/ -262 w 76079"/>
                    <a:gd name="connsiteY0" fmla="*/ -247 h 70370"/>
                    <a:gd name="connsiteX1" fmla="*/ 2694 w 76079"/>
                    <a:gd name="connsiteY1" fmla="*/ 2328 h 70370"/>
                    <a:gd name="connsiteX2" fmla="*/ 10513 w 76079"/>
                    <a:gd name="connsiteY2" fmla="*/ 8812 h 70370"/>
                    <a:gd name="connsiteX3" fmla="*/ 22146 w 76079"/>
                    <a:gd name="connsiteY3" fmla="*/ 17870 h 70370"/>
                    <a:gd name="connsiteX4" fmla="*/ 36067 w 76079"/>
                    <a:gd name="connsiteY4" fmla="*/ 27978 h 70370"/>
                    <a:gd name="connsiteX5" fmla="*/ 50656 w 76079"/>
                    <a:gd name="connsiteY5" fmla="*/ 38466 h 70370"/>
                    <a:gd name="connsiteX6" fmla="*/ 63815 w 76079"/>
                    <a:gd name="connsiteY6" fmla="*/ 48860 h 70370"/>
                    <a:gd name="connsiteX7" fmla="*/ 75639 w 76079"/>
                    <a:gd name="connsiteY7" fmla="*/ 70123 h 70370"/>
                    <a:gd name="connsiteX8" fmla="*/ 33207 w 76079"/>
                    <a:gd name="connsiteY8" fmla="*/ 54962 h 70370"/>
                    <a:gd name="connsiteX9" fmla="*/ 25769 w 76079"/>
                    <a:gd name="connsiteY9" fmla="*/ 49146 h 70370"/>
                    <a:gd name="connsiteX10" fmla="*/ 19571 w 76079"/>
                    <a:gd name="connsiteY10" fmla="*/ 42852 h 70370"/>
                    <a:gd name="connsiteX11" fmla="*/ 10036 w 76079"/>
                    <a:gd name="connsiteY11" fmla="*/ 30075 h 70370"/>
                    <a:gd name="connsiteX12" fmla="*/ 4220 w 76079"/>
                    <a:gd name="connsiteY12" fmla="*/ 18252 h 70370"/>
                    <a:gd name="connsiteX13" fmla="*/ 1168 w 76079"/>
                    <a:gd name="connsiteY13" fmla="*/ 8716 h 70370"/>
                    <a:gd name="connsiteX14" fmla="*/ -262 w 76079"/>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79" h="70370">
                      <a:moveTo>
                        <a:pt x="-262" y="-247"/>
                      </a:moveTo>
                      <a:lnTo>
                        <a:pt x="2694" y="2328"/>
                      </a:lnTo>
                      <a:lnTo>
                        <a:pt x="10513" y="8812"/>
                      </a:lnTo>
                      <a:lnTo>
                        <a:pt x="22146" y="17870"/>
                      </a:lnTo>
                      <a:cubicBezTo>
                        <a:pt x="26532" y="20922"/>
                        <a:pt x="31204" y="24640"/>
                        <a:pt x="36067" y="27978"/>
                      </a:cubicBezTo>
                      <a:cubicBezTo>
                        <a:pt x="40930" y="31315"/>
                        <a:pt x="45603" y="34843"/>
                        <a:pt x="50656" y="38466"/>
                      </a:cubicBezTo>
                      <a:cubicBezTo>
                        <a:pt x="55710" y="42090"/>
                        <a:pt x="60191" y="45332"/>
                        <a:pt x="63815" y="48860"/>
                      </a:cubicBezTo>
                      <a:cubicBezTo>
                        <a:pt x="71538" y="55535"/>
                        <a:pt x="76878" y="62781"/>
                        <a:pt x="75639" y="70123"/>
                      </a:cubicBezTo>
                      <a:cubicBezTo>
                        <a:pt x="60401" y="68941"/>
                        <a:pt x="45746" y="63706"/>
                        <a:pt x="33207" y="54962"/>
                      </a:cubicBezTo>
                      <a:cubicBezTo>
                        <a:pt x="30537" y="53055"/>
                        <a:pt x="28058" y="51148"/>
                        <a:pt x="25769" y="49146"/>
                      </a:cubicBezTo>
                      <a:cubicBezTo>
                        <a:pt x="23481" y="47143"/>
                        <a:pt x="21478" y="44950"/>
                        <a:pt x="19571" y="42852"/>
                      </a:cubicBezTo>
                      <a:cubicBezTo>
                        <a:pt x="15929" y="38953"/>
                        <a:pt x="12735" y="34671"/>
                        <a:pt x="10036" y="30075"/>
                      </a:cubicBezTo>
                      <a:cubicBezTo>
                        <a:pt x="7700" y="26347"/>
                        <a:pt x="5745" y="22380"/>
                        <a:pt x="4220" y="18252"/>
                      </a:cubicBezTo>
                      <a:cubicBezTo>
                        <a:pt x="2999" y="15143"/>
                        <a:pt x="1979" y="11958"/>
                        <a:pt x="1168" y="8716"/>
                      </a:cubicBezTo>
                      <a:cubicBezTo>
                        <a:pt x="425" y="5779"/>
                        <a:pt x="-52" y="277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42" name="任意多边形: 形状 3341">
                  <a:extLst>
                    <a:ext uri="{FF2B5EF4-FFF2-40B4-BE49-F238E27FC236}">
                      <a16:creationId xmlns:a16="http://schemas.microsoft.com/office/drawing/2014/main" id="{6C60F445-9CF1-54F8-D4B7-F9C5A27EF6B6}"/>
                    </a:ext>
                  </a:extLst>
                </p:cNvPr>
                <p:cNvSpPr/>
                <p:nvPr/>
              </p:nvSpPr>
              <p:spPr>
                <a:xfrm>
                  <a:off x="1544704" y="2801258"/>
                  <a:ext cx="45427" cy="66193"/>
                </a:xfrm>
                <a:custGeom>
                  <a:avLst/>
                  <a:gdLst>
                    <a:gd name="connsiteX0" fmla="*/ -138 w 58240"/>
                    <a:gd name="connsiteY0" fmla="*/ -247 h 84863"/>
                    <a:gd name="connsiteX1" fmla="*/ 8348 w 58240"/>
                    <a:gd name="connsiteY1" fmla="*/ 10814 h 84863"/>
                    <a:gd name="connsiteX2" fmla="*/ 17883 w 58240"/>
                    <a:gd name="connsiteY2" fmla="*/ 22161 h 84863"/>
                    <a:gd name="connsiteX3" fmla="*/ 23223 w 58240"/>
                    <a:gd name="connsiteY3" fmla="*/ 28645 h 84863"/>
                    <a:gd name="connsiteX4" fmla="*/ 28849 w 58240"/>
                    <a:gd name="connsiteY4" fmla="*/ 35224 h 84863"/>
                    <a:gd name="connsiteX5" fmla="*/ 34665 w 58240"/>
                    <a:gd name="connsiteY5" fmla="*/ 41994 h 84863"/>
                    <a:gd name="connsiteX6" fmla="*/ 40386 w 58240"/>
                    <a:gd name="connsiteY6" fmla="*/ 48860 h 84863"/>
                    <a:gd name="connsiteX7" fmla="*/ 50494 w 58240"/>
                    <a:gd name="connsiteY7" fmla="*/ 61828 h 84863"/>
                    <a:gd name="connsiteX8" fmla="*/ 56978 w 58240"/>
                    <a:gd name="connsiteY8" fmla="*/ 73937 h 84863"/>
                    <a:gd name="connsiteX9" fmla="*/ 56978 w 58240"/>
                    <a:gd name="connsiteY9" fmla="*/ 84617 h 84863"/>
                    <a:gd name="connsiteX10" fmla="*/ 20839 w 58240"/>
                    <a:gd name="connsiteY10" fmla="*/ 59539 h 84863"/>
                    <a:gd name="connsiteX11" fmla="*/ 10446 w 58240"/>
                    <a:gd name="connsiteY11" fmla="*/ 44664 h 84863"/>
                    <a:gd name="connsiteX12" fmla="*/ 6822 w 58240"/>
                    <a:gd name="connsiteY12" fmla="*/ 37513 h 84863"/>
                    <a:gd name="connsiteX13" fmla="*/ 4248 w 58240"/>
                    <a:gd name="connsiteY13" fmla="*/ 30457 h 84863"/>
                    <a:gd name="connsiteX14" fmla="*/ -43 w 58240"/>
                    <a:gd name="connsiteY14" fmla="*/ 8335 h 84863"/>
                    <a:gd name="connsiteX15" fmla="*/ -138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138" y="-247"/>
                      </a:moveTo>
                      <a:lnTo>
                        <a:pt x="8348" y="10814"/>
                      </a:lnTo>
                      <a:cubicBezTo>
                        <a:pt x="11018" y="13961"/>
                        <a:pt x="13974" y="18156"/>
                        <a:pt x="17883" y="22161"/>
                      </a:cubicBezTo>
                      <a:lnTo>
                        <a:pt x="23223" y="28645"/>
                      </a:lnTo>
                      <a:cubicBezTo>
                        <a:pt x="25130" y="30743"/>
                        <a:pt x="26942" y="32936"/>
                        <a:pt x="28849" y="35224"/>
                      </a:cubicBezTo>
                      <a:cubicBezTo>
                        <a:pt x="30756" y="37513"/>
                        <a:pt x="32758" y="39801"/>
                        <a:pt x="34665" y="41994"/>
                      </a:cubicBezTo>
                      <a:cubicBezTo>
                        <a:pt x="36572" y="44188"/>
                        <a:pt x="38480" y="46571"/>
                        <a:pt x="40386" y="48860"/>
                      </a:cubicBezTo>
                      <a:cubicBezTo>
                        <a:pt x="44105" y="53151"/>
                        <a:pt x="47538" y="57727"/>
                        <a:pt x="50494" y="61828"/>
                      </a:cubicBezTo>
                      <a:cubicBezTo>
                        <a:pt x="53231" y="65527"/>
                        <a:pt x="55414" y="69608"/>
                        <a:pt x="56978" y="73937"/>
                      </a:cubicBezTo>
                      <a:cubicBezTo>
                        <a:pt x="58313" y="77370"/>
                        <a:pt x="58313" y="81184"/>
                        <a:pt x="56978" y="84617"/>
                      </a:cubicBezTo>
                      <a:cubicBezTo>
                        <a:pt x="43075" y="79315"/>
                        <a:pt x="30670" y="70705"/>
                        <a:pt x="20839" y="59539"/>
                      </a:cubicBezTo>
                      <a:cubicBezTo>
                        <a:pt x="16854" y="54972"/>
                        <a:pt x="13364" y="49985"/>
                        <a:pt x="10446" y="44664"/>
                      </a:cubicBezTo>
                      <a:cubicBezTo>
                        <a:pt x="9111" y="42185"/>
                        <a:pt x="7871" y="39801"/>
                        <a:pt x="6822" y="37513"/>
                      </a:cubicBezTo>
                      <a:cubicBezTo>
                        <a:pt x="5812" y="35215"/>
                        <a:pt x="4953" y="32860"/>
                        <a:pt x="4248" y="30457"/>
                      </a:cubicBezTo>
                      <a:cubicBezTo>
                        <a:pt x="1759" y="23324"/>
                        <a:pt x="310" y="15877"/>
                        <a:pt x="-43" y="8335"/>
                      </a:cubicBezTo>
                      <a:cubicBezTo>
                        <a:pt x="-300" y="5484"/>
                        <a:pt x="-329" y="2614"/>
                        <a:pt x="-13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43" name="任意多边形: 形状 3342">
                  <a:extLst>
                    <a:ext uri="{FF2B5EF4-FFF2-40B4-BE49-F238E27FC236}">
                      <a16:creationId xmlns:a16="http://schemas.microsoft.com/office/drawing/2014/main" id="{65308798-DA8D-21E4-3C44-A6AD34CBB589}"/>
                    </a:ext>
                  </a:extLst>
                </p:cNvPr>
                <p:cNvSpPr/>
                <p:nvPr/>
              </p:nvSpPr>
              <p:spPr>
                <a:xfrm>
                  <a:off x="1513188" y="2773665"/>
                  <a:ext cx="31955" cy="73035"/>
                </a:xfrm>
                <a:custGeom>
                  <a:avLst/>
                  <a:gdLst>
                    <a:gd name="connsiteX0" fmla="*/ 2031 w 40968"/>
                    <a:gd name="connsiteY0" fmla="*/ -247 h 93635"/>
                    <a:gd name="connsiteX1" fmla="*/ 3652 w 40968"/>
                    <a:gd name="connsiteY1" fmla="*/ 3186 h 93635"/>
                    <a:gd name="connsiteX2" fmla="*/ 7943 w 40968"/>
                    <a:gd name="connsiteY2" fmla="*/ 12721 h 93635"/>
                    <a:gd name="connsiteX3" fmla="*/ 14331 w 40968"/>
                    <a:gd name="connsiteY3" fmla="*/ 25594 h 93635"/>
                    <a:gd name="connsiteX4" fmla="*/ 22055 w 40968"/>
                    <a:gd name="connsiteY4" fmla="*/ 40659 h 93635"/>
                    <a:gd name="connsiteX5" fmla="*/ 26155 w 40968"/>
                    <a:gd name="connsiteY5" fmla="*/ 48383 h 93635"/>
                    <a:gd name="connsiteX6" fmla="*/ 30160 w 40968"/>
                    <a:gd name="connsiteY6" fmla="*/ 56202 h 93635"/>
                    <a:gd name="connsiteX7" fmla="*/ 36930 w 40968"/>
                    <a:gd name="connsiteY7" fmla="*/ 70886 h 93635"/>
                    <a:gd name="connsiteX8" fmla="*/ 40553 w 40968"/>
                    <a:gd name="connsiteY8" fmla="*/ 83854 h 93635"/>
                    <a:gd name="connsiteX9" fmla="*/ 38551 w 40968"/>
                    <a:gd name="connsiteY9" fmla="*/ 93389 h 93635"/>
                    <a:gd name="connsiteX10" fmla="*/ 9945 w 40968"/>
                    <a:gd name="connsiteY10" fmla="*/ 60683 h 93635"/>
                    <a:gd name="connsiteX11" fmla="*/ 410 w 40968"/>
                    <a:gd name="connsiteY11" fmla="*/ 29599 h 93635"/>
                    <a:gd name="connsiteX12" fmla="*/ -258 w 40968"/>
                    <a:gd name="connsiteY12" fmla="*/ 17298 h 93635"/>
                    <a:gd name="connsiteX13" fmla="*/ 600 w 40968"/>
                    <a:gd name="connsiteY13" fmla="*/ 7763 h 93635"/>
                    <a:gd name="connsiteX14" fmla="*/ 2031 w 40968"/>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8" h="93635">
                      <a:moveTo>
                        <a:pt x="2031" y="-247"/>
                      </a:moveTo>
                      <a:lnTo>
                        <a:pt x="3652" y="3186"/>
                      </a:lnTo>
                      <a:cubicBezTo>
                        <a:pt x="4701" y="5379"/>
                        <a:pt x="6036" y="8526"/>
                        <a:pt x="7943" y="12721"/>
                      </a:cubicBezTo>
                      <a:cubicBezTo>
                        <a:pt x="9850" y="16917"/>
                        <a:pt x="11852" y="20922"/>
                        <a:pt x="14331" y="25594"/>
                      </a:cubicBezTo>
                      <a:cubicBezTo>
                        <a:pt x="16810" y="30266"/>
                        <a:pt x="19385" y="35129"/>
                        <a:pt x="22055" y="40659"/>
                      </a:cubicBezTo>
                      <a:cubicBezTo>
                        <a:pt x="23390" y="43329"/>
                        <a:pt x="24820" y="45713"/>
                        <a:pt x="26155" y="48383"/>
                      </a:cubicBezTo>
                      <a:lnTo>
                        <a:pt x="30160" y="56202"/>
                      </a:lnTo>
                      <a:cubicBezTo>
                        <a:pt x="32734" y="61160"/>
                        <a:pt x="35023" y="66405"/>
                        <a:pt x="36930" y="70886"/>
                      </a:cubicBezTo>
                      <a:cubicBezTo>
                        <a:pt x="38741" y="75015"/>
                        <a:pt x="39962" y="79382"/>
                        <a:pt x="40553" y="83854"/>
                      </a:cubicBezTo>
                      <a:cubicBezTo>
                        <a:pt x="41049" y="87172"/>
                        <a:pt x="40334" y="90548"/>
                        <a:pt x="38551" y="93389"/>
                      </a:cubicBezTo>
                      <a:cubicBezTo>
                        <a:pt x="26670" y="84779"/>
                        <a:pt x="16896" y="73604"/>
                        <a:pt x="9945" y="60683"/>
                      </a:cubicBezTo>
                      <a:cubicBezTo>
                        <a:pt x="4939" y="50976"/>
                        <a:pt x="1716" y="40450"/>
                        <a:pt x="410" y="29599"/>
                      </a:cubicBezTo>
                      <a:cubicBezTo>
                        <a:pt x="-76" y="25517"/>
                        <a:pt x="-296" y="21408"/>
                        <a:pt x="-258" y="17298"/>
                      </a:cubicBezTo>
                      <a:cubicBezTo>
                        <a:pt x="-172" y="14104"/>
                        <a:pt x="114" y="10919"/>
                        <a:pt x="600" y="7763"/>
                      </a:cubicBezTo>
                      <a:cubicBezTo>
                        <a:pt x="906" y="5064"/>
                        <a:pt x="1382" y="2385"/>
                        <a:pt x="203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44" name="任意多边形: 形状 3343">
                  <a:extLst>
                    <a:ext uri="{FF2B5EF4-FFF2-40B4-BE49-F238E27FC236}">
                      <a16:creationId xmlns:a16="http://schemas.microsoft.com/office/drawing/2014/main" id="{9E98721A-D960-11C6-0911-7059A833A312}"/>
                    </a:ext>
                  </a:extLst>
                </p:cNvPr>
                <p:cNvSpPr/>
                <p:nvPr/>
              </p:nvSpPr>
              <p:spPr>
                <a:xfrm>
                  <a:off x="1485626" y="2739081"/>
                  <a:ext cx="20889" cy="74747"/>
                </a:xfrm>
                <a:custGeom>
                  <a:avLst/>
                  <a:gdLst>
                    <a:gd name="connsiteX0" fmla="*/ 6663 w 26781"/>
                    <a:gd name="connsiteY0" fmla="*/ -247 h 95829"/>
                    <a:gd name="connsiteX1" fmla="*/ 7521 w 26781"/>
                    <a:gd name="connsiteY1" fmla="*/ 3376 h 95829"/>
                    <a:gd name="connsiteX2" fmla="*/ 9810 w 26781"/>
                    <a:gd name="connsiteY2" fmla="*/ 12912 h 95829"/>
                    <a:gd name="connsiteX3" fmla="*/ 11431 w 26781"/>
                    <a:gd name="connsiteY3" fmla="*/ 19300 h 95829"/>
                    <a:gd name="connsiteX4" fmla="*/ 13338 w 26781"/>
                    <a:gd name="connsiteY4" fmla="*/ 26452 h 95829"/>
                    <a:gd name="connsiteX5" fmla="*/ 17629 w 26781"/>
                    <a:gd name="connsiteY5" fmla="*/ 42376 h 95829"/>
                    <a:gd name="connsiteX6" fmla="*/ 22110 w 26781"/>
                    <a:gd name="connsiteY6" fmla="*/ 58776 h 95829"/>
                    <a:gd name="connsiteX7" fmla="*/ 25543 w 26781"/>
                    <a:gd name="connsiteY7" fmla="*/ 74128 h 95829"/>
                    <a:gd name="connsiteX8" fmla="*/ 22587 w 26781"/>
                    <a:gd name="connsiteY8" fmla="*/ 95582 h 95829"/>
                    <a:gd name="connsiteX9" fmla="*/ 2754 w 26781"/>
                    <a:gd name="connsiteY9" fmla="*/ 58109 h 95829"/>
                    <a:gd name="connsiteX10" fmla="*/ -12 w 26781"/>
                    <a:gd name="connsiteY10" fmla="*/ 41327 h 95829"/>
                    <a:gd name="connsiteX11" fmla="*/ -12 w 26781"/>
                    <a:gd name="connsiteY11" fmla="*/ 26929 h 95829"/>
                    <a:gd name="connsiteX12" fmla="*/ 4088 w 26781"/>
                    <a:gd name="connsiteY12" fmla="*/ 6905 h 95829"/>
                    <a:gd name="connsiteX13" fmla="*/ 6663 w 26781"/>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81" h="95829">
                      <a:moveTo>
                        <a:pt x="6663" y="-247"/>
                      </a:moveTo>
                      <a:cubicBezTo>
                        <a:pt x="6663" y="-247"/>
                        <a:pt x="6663" y="1088"/>
                        <a:pt x="7521" y="3376"/>
                      </a:cubicBezTo>
                      <a:cubicBezTo>
                        <a:pt x="8379" y="5665"/>
                        <a:pt x="8856" y="8907"/>
                        <a:pt x="9810" y="12912"/>
                      </a:cubicBezTo>
                      <a:cubicBezTo>
                        <a:pt x="10286" y="14914"/>
                        <a:pt x="10763" y="17107"/>
                        <a:pt x="11431" y="19300"/>
                      </a:cubicBezTo>
                      <a:cubicBezTo>
                        <a:pt x="12098" y="21494"/>
                        <a:pt x="12670" y="23973"/>
                        <a:pt x="13338" y="26452"/>
                      </a:cubicBezTo>
                      <a:cubicBezTo>
                        <a:pt x="14577" y="31601"/>
                        <a:pt x="16294" y="36750"/>
                        <a:pt x="17629" y="42376"/>
                      </a:cubicBezTo>
                      <a:cubicBezTo>
                        <a:pt x="18963" y="48002"/>
                        <a:pt x="20775" y="53341"/>
                        <a:pt x="22110" y="58776"/>
                      </a:cubicBezTo>
                      <a:cubicBezTo>
                        <a:pt x="23512" y="63830"/>
                        <a:pt x="24656" y="68960"/>
                        <a:pt x="25543" y="74128"/>
                      </a:cubicBezTo>
                      <a:cubicBezTo>
                        <a:pt x="27259" y="83663"/>
                        <a:pt x="26973" y="91673"/>
                        <a:pt x="22587" y="95582"/>
                      </a:cubicBezTo>
                      <a:cubicBezTo>
                        <a:pt x="13529" y="84550"/>
                        <a:pt x="6778" y="71802"/>
                        <a:pt x="2754" y="58109"/>
                      </a:cubicBezTo>
                      <a:cubicBezTo>
                        <a:pt x="1409" y="52598"/>
                        <a:pt x="484" y="46981"/>
                        <a:pt x="-12" y="41327"/>
                      </a:cubicBezTo>
                      <a:cubicBezTo>
                        <a:pt x="-345" y="36531"/>
                        <a:pt x="-345" y="31725"/>
                        <a:pt x="-12" y="26929"/>
                      </a:cubicBezTo>
                      <a:cubicBezTo>
                        <a:pt x="475" y="20101"/>
                        <a:pt x="1848" y="13369"/>
                        <a:pt x="4088" y="6905"/>
                      </a:cubicBezTo>
                      <a:cubicBezTo>
                        <a:pt x="4728" y="4444"/>
                        <a:pt x="5595" y="2051"/>
                        <a:pt x="6663"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45" name="任意多边形: 形状 3344">
                  <a:extLst>
                    <a:ext uri="{FF2B5EF4-FFF2-40B4-BE49-F238E27FC236}">
                      <a16:creationId xmlns:a16="http://schemas.microsoft.com/office/drawing/2014/main" id="{33734100-C94A-6B4F-048C-E3AF83360003}"/>
                    </a:ext>
                  </a:extLst>
                </p:cNvPr>
                <p:cNvSpPr/>
                <p:nvPr/>
              </p:nvSpPr>
              <p:spPr>
                <a:xfrm>
                  <a:off x="1462164" y="2698844"/>
                  <a:ext cx="14304" cy="72218"/>
                </a:xfrm>
                <a:custGeom>
                  <a:avLst/>
                  <a:gdLst>
                    <a:gd name="connsiteX0" fmla="*/ 15192 w 18338"/>
                    <a:gd name="connsiteY0" fmla="*/ -247 h 92587"/>
                    <a:gd name="connsiteX1" fmla="*/ 15192 w 18338"/>
                    <a:gd name="connsiteY1" fmla="*/ 707 h 92587"/>
                    <a:gd name="connsiteX2" fmla="*/ 15192 w 18338"/>
                    <a:gd name="connsiteY2" fmla="*/ 3281 h 92587"/>
                    <a:gd name="connsiteX3" fmla="*/ 15192 w 18338"/>
                    <a:gd name="connsiteY3" fmla="*/ 12817 h 92587"/>
                    <a:gd name="connsiteX4" fmla="*/ 15860 w 18338"/>
                    <a:gd name="connsiteY4" fmla="*/ 26261 h 92587"/>
                    <a:gd name="connsiteX5" fmla="*/ 16909 w 18338"/>
                    <a:gd name="connsiteY5" fmla="*/ 41994 h 92587"/>
                    <a:gd name="connsiteX6" fmla="*/ 17862 w 18338"/>
                    <a:gd name="connsiteY6" fmla="*/ 58204 h 92587"/>
                    <a:gd name="connsiteX7" fmla="*/ 17862 w 18338"/>
                    <a:gd name="connsiteY7" fmla="*/ 73270 h 92587"/>
                    <a:gd name="connsiteX8" fmla="*/ 10901 w 18338"/>
                    <a:gd name="connsiteY8" fmla="*/ 92340 h 92587"/>
                    <a:gd name="connsiteX9" fmla="*/ 31 w 18338"/>
                    <a:gd name="connsiteY9" fmla="*/ 52864 h 92587"/>
                    <a:gd name="connsiteX10" fmla="*/ 31 w 18338"/>
                    <a:gd name="connsiteY10" fmla="*/ 36559 h 92587"/>
                    <a:gd name="connsiteX11" fmla="*/ 2606 w 18338"/>
                    <a:gd name="connsiteY11" fmla="*/ 23305 h 92587"/>
                    <a:gd name="connsiteX12" fmla="*/ 10139 w 18338"/>
                    <a:gd name="connsiteY12" fmla="*/ 5856 h 92587"/>
                    <a:gd name="connsiteX13" fmla="*/ 12999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15192" y="-247"/>
                      </a:moveTo>
                      <a:cubicBezTo>
                        <a:pt x="15240" y="68"/>
                        <a:pt x="15240" y="392"/>
                        <a:pt x="15192" y="707"/>
                      </a:cubicBezTo>
                      <a:cubicBezTo>
                        <a:pt x="15192" y="1279"/>
                        <a:pt x="15192" y="2137"/>
                        <a:pt x="15192" y="3281"/>
                      </a:cubicBezTo>
                      <a:cubicBezTo>
                        <a:pt x="15192" y="4425"/>
                        <a:pt x="15192" y="8716"/>
                        <a:pt x="15192" y="12817"/>
                      </a:cubicBezTo>
                      <a:cubicBezTo>
                        <a:pt x="15192" y="16917"/>
                        <a:pt x="15764" y="21208"/>
                        <a:pt x="15860" y="26261"/>
                      </a:cubicBezTo>
                      <a:cubicBezTo>
                        <a:pt x="15955" y="31315"/>
                        <a:pt x="16718" y="36464"/>
                        <a:pt x="16909" y="41994"/>
                      </a:cubicBezTo>
                      <a:cubicBezTo>
                        <a:pt x="17100" y="47525"/>
                        <a:pt x="17576" y="52864"/>
                        <a:pt x="17862" y="58204"/>
                      </a:cubicBezTo>
                      <a:cubicBezTo>
                        <a:pt x="18148" y="63220"/>
                        <a:pt x="18148" y="68254"/>
                        <a:pt x="17862" y="73270"/>
                      </a:cubicBezTo>
                      <a:cubicBezTo>
                        <a:pt x="17862" y="82805"/>
                        <a:pt x="15764" y="89671"/>
                        <a:pt x="10901" y="92340"/>
                      </a:cubicBezTo>
                      <a:cubicBezTo>
                        <a:pt x="4828" y="79983"/>
                        <a:pt x="1137" y="66595"/>
                        <a:pt x="31" y="52864"/>
                      </a:cubicBezTo>
                      <a:cubicBezTo>
                        <a:pt x="-360" y="47439"/>
                        <a:pt x="-360" y="41985"/>
                        <a:pt x="31" y="36559"/>
                      </a:cubicBezTo>
                      <a:cubicBezTo>
                        <a:pt x="651" y="32097"/>
                        <a:pt x="1509" y="27672"/>
                        <a:pt x="2606" y="23305"/>
                      </a:cubicBezTo>
                      <a:cubicBezTo>
                        <a:pt x="4360" y="17193"/>
                        <a:pt x="6897" y="11329"/>
                        <a:pt x="10139" y="5856"/>
                      </a:cubicBezTo>
                      <a:cubicBezTo>
                        <a:pt x="11016" y="4406"/>
                        <a:pt x="11979" y="3014"/>
                        <a:pt x="12999"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46" name="任意多边形: 形状 3345">
                  <a:extLst>
                    <a:ext uri="{FF2B5EF4-FFF2-40B4-BE49-F238E27FC236}">
                      <a16:creationId xmlns:a16="http://schemas.microsoft.com/office/drawing/2014/main" id="{A2554A8D-3B5E-11FE-AE1A-735B37A7905D}"/>
                    </a:ext>
                  </a:extLst>
                </p:cNvPr>
                <p:cNvSpPr/>
                <p:nvPr/>
              </p:nvSpPr>
              <p:spPr>
                <a:xfrm>
                  <a:off x="1447106" y="2654741"/>
                  <a:ext cx="18708" cy="65004"/>
                </a:xfrm>
                <a:custGeom>
                  <a:avLst/>
                  <a:gdLst>
                    <a:gd name="connsiteX0" fmla="*/ 23724 w 23985"/>
                    <a:gd name="connsiteY0" fmla="*/ -247 h 83338"/>
                    <a:gd name="connsiteX1" fmla="*/ 21816 w 23985"/>
                    <a:gd name="connsiteY1" fmla="*/ 11863 h 83338"/>
                    <a:gd name="connsiteX2" fmla="*/ 19910 w 23985"/>
                    <a:gd name="connsiteY2" fmla="*/ 24450 h 83338"/>
                    <a:gd name="connsiteX3" fmla="*/ 17907 w 23985"/>
                    <a:gd name="connsiteY3" fmla="*/ 39134 h 83338"/>
                    <a:gd name="connsiteX4" fmla="*/ 12854 w 23985"/>
                    <a:gd name="connsiteY4" fmla="*/ 67740 h 83338"/>
                    <a:gd name="connsiteX5" fmla="*/ 2841 w 23985"/>
                    <a:gd name="connsiteY5" fmla="*/ 83092 h 83338"/>
                    <a:gd name="connsiteX6" fmla="*/ 839 w 23985"/>
                    <a:gd name="connsiteY6" fmla="*/ 72317 h 83338"/>
                    <a:gd name="connsiteX7" fmla="*/ -115 w 23985"/>
                    <a:gd name="connsiteY7" fmla="*/ 62209 h 83338"/>
                    <a:gd name="connsiteX8" fmla="*/ 648 w 23985"/>
                    <a:gd name="connsiteY8" fmla="*/ 44188 h 83338"/>
                    <a:gd name="connsiteX9" fmla="*/ 8849 w 23985"/>
                    <a:gd name="connsiteY9" fmla="*/ 17870 h 83338"/>
                    <a:gd name="connsiteX10" fmla="*/ 14093 w 23985"/>
                    <a:gd name="connsiteY10" fmla="*/ 9384 h 83338"/>
                    <a:gd name="connsiteX11" fmla="*/ 18956 w 23985"/>
                    <a:gd name="connsiteY11" fmla="*/ 3663 h 83338"/>
                    <a:gd name="connsiteX12" fmla="*/ 23724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3724" y="-247"/>
                      </a:moveTo>
                      <a:lnTo>
                        <a:pt x="21816" y="11863"/>
                      </a:lnTo>
                      <a:cubicBezTo>
                        <a:pt x="21244" y="15487"/>
                        <a:pt x="20577" y="19682"/>
                        <a:pt x="19910" y="24450"/>
                      </a:cubicBezTo>
                      <a:cubicBezTo>
                        <a:pt x="19242" y="29217"/>
                        <a:pt x="18479" y="33985"/>
                        <a:pt x="17907" y="39134"/>
                      </a:cubicBezTo>
                      <a:cubicBezTo>
                        <a:pt x="16744" y="48755"/>
                        <a:pt x="15056" y="58300"/>
                        <a:pt x="12854" y="67740"/>
                      </a:cubicBezTo>
                      <a:cubicBezTo>
                        <a:pt x="10756" y="76035"/>
                        <a:pt x="7704" y="82233"/>
                        <a:pt x="2841" y="83092"/>
                      </a:cubicBezTo>
                      <a:cubicBezTo>
                        <a:pt x="2079" y="79373"/>
                        <a:pt x="1316" y="75845"/>
                        <a:pt x="839" y="72317"/>
                      </a:cubicBezTo>
                      <a:cubicBezTo>
                        <a:pt x="343" y="68970"/>
                        <a:pt x="19" y="65594"/>
                        <a:pt x="-115" y="62209"/>
                      </a:cubicBezTo>
                      <a:cubicBezTo>
                        <a:pt x="-458" y="56192"/>
                        <a:pt x="-200" y="50157"/>
                        <a:pt x="648" y="44188"/>
                      </a:cubicBezTo>
                      <a:cubicBezTo>
                        <a:pt x="1812" y="34996"/>
                        <a:pt x="4586" y="26090"/>
                        <a:pt x="8849" y="17870"/>
                      </a:cubicBezTo>
                      <a:cubicBezTo>
                        <a:pt x="10393" y="14924"/>
                        <a:pt x="12148" y="12082"/>
                        <a:pt x="14093" y="9384"/>
                      </a:cubicBezTo>
                      <a:cubicBezTo>
                        <a:pt x="15590" y="7372"/>
                        <a:pt x="17211" y="5465"/>
                        <a:pt x="18956" y="3663"/>
                      </a:cubicBezTo>
                      <a:cubicBezTo>
                        <a:pt x="20434" y="2233"/>
                        <a:pt x="22026" y="926"/>
                        <a:pt x="2372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47" name="任意多边形: 形状 3346">
                  <a:extLst>
                    <a:ext uri="{FF2B5EF4-FFF2-40B4-BE49-F238E27FC236}">
                      <a16:creationId xmlns:a16="http://schemas.microsoft.com/office/drawing/2014/main" id="{98857ED9-F1C5-5BC7-8D45-AC3667A2163F}"/>
                    </a:ext>
                  </a:extLst>
                </p:cNvPr>
                <p:cNvSpPr/>
                <p:nvPr/>
              </p:nvSpPr>
              <p:spPr>
                <a:xfrm>
                  <a:off x="1438883" y="2609148"/>
                  <a:ext cx="27228" cy="55658"/>
                </a:xfrm>
                <a:custGeom>
                  <a:avLst/>
                  <a:gdLst>
                    <a:gd name="connsiteX0" fmla="*/ 34647 w 34908"/>
                    <a:gd name="connsiteY0" fmla="*/ -247 h 71356"/>
                    <a:gd name="connsiteX1" fmla="*/ 33503 w 34908"/>
                    <a:gd name="connsiteY1" fmla="*/ 2614 h 71356"/>
                    <a:gd name="connsiteX2" fmla="*/ 30737 w 34908"/>
                    <a:gd name="connsiteY2" fmla="*/ 10337 h 71356"/>
                    <a:gd name="connsiteX3" fmla="*/ 26637 w 34908"/>
                    <a:gd name="connsiteY3" fmla="*/ 21398 h 71356"/>
                    <a:gd name="connsiteX4" fmla="*/ 24349 w 34908"/>
                    <a:gd name="connsiteY4" fmla="*/ 27787 h 71356"/>
                    <a:gd name="connsiteX5" fmla="*/ 22060 w 34908"/>
                    <a:gd name="connsiteY5" fmla="*/ 34461 h 71356"/>
                    <a:gd name="connsiteX6" fmla="*/ 17102 w 34908"/>
                    <a:gd name="connsiteY6" fmla="*/ 47811 h 71356"/>
                    <a:gd name="connsiteX7" fmla="*/ 11858 w 34908"/>
                    <a:gd name="connsiteY7" fmla="*/ 59730 h 71356"/>
                    <a:gd name="connsiteX8" fmla="*/ -252 w 34908"/>
                    <a:gd name="connsiteY8" fmla="*/ 71077 h 71356"/>
                    <a:gd name="connsiteX9" fmla="*/ 1178 w 34908"/>
                    <a:gd name="connsiteY9" fmla="*/ 51339 h 71356"/>
                    <a:gd name="connsiteX10" fmla="*/ 2894 w 34908"/>
                    <a:gd name="connsiteY10" fmla="*/ 42757 h 71356"/>
                    <a:gd name="connsiteX11" fmla="*/ 5278 w 34908"/>
                    <a:gd name="connsiteY11" fmla="*/ 35034 h 71356"/>
                    <a:gd name="connsiteX12" fmla="*/ 17674 w 34908"/>
                    <a:gd name="connsiteY12" fmla="*/ 13007 h 71356"/>
                    <a:gd name="connsiteX13" fmla="*/ 29498 w 34908"/>
                    <a:gd name="connsiteY13" fmla="*/ 2518 h 71356"/>
                    <a:gd name="connsiteX14" fmla="*/ 33217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34647" y="-247"/>
                      </a:moveTo>
                      <a:cubicBezTo>
                        <a:pt x="34647" y="-247"/>
                        <a:pt x="34170" y="802"/>
                        <a:pt x="33503" y="2614"/>
                      </a:cubicBezTo>
                      <a:lnTo>
                        <a:pt x="30737" y="10337"/>
                      </a:lnTo>
                      <a:cubicBezTo>
                        <a:pt x="29402" y="13579"/>
                        <a:pt x="28163" y="17298"/>
                        <a:pt x="26637" y="21398"/>
                      </a:cubicBezTo>
                      <a:cubicBezTo>
                        <a:pt x="25970" y="23496"/>
                        <a:pt x="25112" y="25594"/>
                        <a:pt x="24349" y="27787"/>
                      </a:cubicBezTo>
                      <a:lnTo>
                        <a:pt x="22060" y="34461"/>
                      </a:lnTo>
                      <a:cubicBezTo>
                        <a:pt x="20439" y="38848"/>
                        <a:pt x="18818" y="43329"/>
                        <a:pt x="17102" y="47811"/>
                      </a:cubicBezTo>
                      <a:cubicBezTo>
                        <a:pt x="15386" y="52292"/>
                        <a:pt x="13574" y="56202"/>
                        <a:pt x="11858" y="59730"/>
                      </a:cubicBezTo>
                      <a:cubicBezTo>
                        <a:pt x="8425" y="66786"/>
                        <a:pt x="4325" y="71554"/>
                        <a:pt x="-252" y="71077"/>
                      </a:cubicBezTo>
                      <a:cubicBezTo>
                        <a:pt x="-338" y="64469"/>
                        <a:pt x="139" y="57861"/>
                        <a:pt x="1178" y="51339"/>
                      </a:cubicBezTo>
                      <a:cubicBezTo>
                        <a:pt x="1626" y="48288"/>
                        <a:pt x="2198" y="45427"/>
                        <a:pt x="2894" y="42757"/>
                      </a:cubicBezTo>
                      <a:cubicBezTo>
                        <a:pt x="3543" y="40145"/>
                        <a:pt x="4344" y="37560"/>
                        <a:pt x="5278" y="35034"/>
                      </a:cubicBezTo>
                      <a:cubicBezTo>
                        <a:pt x="8063" y="27014"/>
                        <a:pt x="12258" y="19548"/>
                        <a:pt x="17674" y="13007"/>
                      </a:cubicBezTo>
                      <a:cubicBezTo>
                        <a:pt x="21069" y="8945"/>
                        <a:pt x="25054" y="5408"/>
                        <a:pt x="29498" y="2518"/>
                      </a:cubicBezTo>
                      <a:cubicBezTo>
                        <a:pt x="30680" y="1698"/>
                        <a:pt x="31929" y="964"/>
                        <a:pt x="33217"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48" name="任意多边形: 形状 3347">
                  <a:extLst>
                    <a:ext uri="{FF2B5EF4-FFF2-40B4-BE49-F238E27FC236}">
                      <a16:creationId xmlns:a16="http://schemas.microsoft.com/office/drawing/2014/main" id="{379BB65E-6357-EDE1-7605-A3556D892085}"/>
                    </a:ext>
                  </a:extLst>
                </p:cNvPr>
                <p:cNvSpPr/>
                <p:nvPr/>
              </p:nvSpPr>
              <p:spPr>
                <a:xfrm>
                  <a:off x="1440155" y="2564449"/>
                  <a:ext cx="35179" cy="44338"/>
                </a:xfrm>
                <a:custGeom>
                  <a:avLst/>
                  <a:gdLst>
                    <a:gd name="connsiteX0" fmla="*/ 44840 w 45101"/>
                    <a:gd name="connsiteY0" fmla="*/ -247 h 56844"/>
                    <a:gd name="connsiteX1" fmla="*/ 39214 w 45101"/>
                    <a:gd name="connsiteY1" fmla="*/ 8430 h 56844"/>
                    <a:gd name="connsiteX2" fmla="*/ 33493 w 45101"/>
                    <a:gd name="connsiteY2" fmla="*/ 17966 h 56844"/>
                    <a:gd name="connsiteX3" fmla="*/ 26914 w 45101"/>
                    <a:gd name="connsiteY3" fmla="*/ 28741 h 56844"/>
                    <a:gd name="connsiteX4" fmla="*/ 12897 w 45101"/>
                    <a:gd name="connsiteY4" fmla="*/ 49050 h 56844"/>
                    <a:gd name="connsiteX5" fmla="*/ 6127 w 45101"/>
                    <a:gd name="connsiteY5" fmla="*/ 55248 h 56844"/>
                    <a:gd name="connsiteX6" fmla="*/ -262 w 45101"/>
                    <a:gd name="connsiteY6" fmla="*/ 56202 h 56844"/>
                    <a:gd name="connsiteX7" fmla="*/ 4697 w 45101"/>
                    <a:gd name="connsiteY7" fmla="*/ 38657 h 56844"/>
                    <a:gd name="connsiteX8" fmla="*/ 11562 w 45101"/>
                    <a:gd name="connsiteY8" fmla="*/ 25022 h 56844"/>
                    <a:gd name="connsiteX9" fmla="*/ 19286 w 45101"/>
                    <a:gd name="connsiteY9" fmla="*/ 15486 h 56844"/>
                    <a:gd name="connsiteX10" fmla="*/ 27009 w 45101"/>
                    <a:gd name="connsiteY10" fmla="*/ 8621 h 56844"/>
                    <a:gd name="connsiteX11" fmla="*/ 39691 w 45101"/>
                    <a:gd name="connsiteY11" fmla="*/ 1851 h 56844"/>
                    <a:gd name="connsiteX12" fmla="*/ 44840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44840" y="-247"/>
                      </a:moveTo>
                      <a:lnTo>
                        <a:pt x="39214" y="8430"/>
                      </a:lnTo>
                      <a:cubicBezTo>
                        <a:pt x="37593" y="11100"/>
                        <a:pt x="35686" y="14247"/>
                        <a:pt x="33493" y="17966"/>
                      </a:cubicBezTo>
                      <a:cubicBezTo>
                        <a:pt x="31300" y="21684"/>
                        <a:pt x="29297" y="25022"/>
                        <a:pt x="26914" y="28741"/>
                      </a:cubicBezTo>
                      <a:cubicBezTo>
                        <a:pt x="22661" y="35787"/>
                        <a:pt x="17979" y="42576"/>
                        <a:pt x="12897" y="49050"/>
                      </a:cubicBezTo>
                      <a:cubicBezTo>
                        <a:pt x="11018" y="51491"/>
                        <a:pt x="8730" y="53589"/>
                        <a:pt x="6127" y="55248"/>
                      </a:cubicBezTo>
                      <a:cubicBezTo>
                        <a:pt x="4287" y="56612"/>
                        <a:pt x="1893" y="56965"/>
                        <a:pt x="-262" y="56202"/>
                      </a:cubicBezTo>
                      <a:cubicBezTo>
                        <a:pt x="921" y="50233"/>
                        <a:pt x="2570" y="44359"/>
                        <a:pt x="4697" y="38657"/>
                      </a:cubicBezTo>
                      <a:cubicBezTo>
                        <a:pt x="6613" y="33937"/>
                        <a:pt x="8911" y="29379"/>
                        <a:pt x="11562" y="25022"/>
                      </a:cubicBezTo>
                      <a:cubicBezTo>
                        <a:pt x="13879" y="21637"/>
                        <a:pt x="16463" y="18452"/>
                        <a:pt x="19286" y="15486"/>
                      </a:cubicBezTo>
                      <a:cubicBezTo>
                        <a:pt x="21660" y="12979"/>
                        <a:pt x="24244" y="10690"/>
                        <a:pt x="27009" y="8621"/>
                      </a:cubicBezTo>
                      <a:cubicBezTo>
                        <a:pt x="30861" y="5722"/>
                        <a:pt x="35133" y="3434"/>
                        <a:pt x="39691" y="1851"/>
                      </a:cubicBezTo>
                      <a:cubicBezTo>
                        <a:pt x="41331" y="983"/>
                        <a:pt x="43057" y="278"/>
                        <a:pt x="4484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49" name="任意多边形: 形状 3348">
                  <a:extLst>
                    <a:ext uri="{FF2B5EF4-FFF2-40B4-BE49-F238E27FC236}">
                      <a16:creationId xmlns:a16="http://schemas.microsoft.com/office/drawing/2014/main" id="{72EF60BA-75E8-0903-4B43-C7C5285345F4}"/>
                    </a:ext>
                  </a:extLst>
                </p:cNvPr>
                <p:cNvSpPr/>
                <p:nvPr/>
              </p:nvSpPr>
              <p:spPr>
                <a:xfrm>
                  <a:off x="1453171" y="2522811"/>
                  <a:ext cx="40088" cy="31816"/>
                </a:xfrm>
                <a:custGeom>
                  <a:avLst/>
                  <a:gdLst>
                    <a:gd name="connsiteX0" fmla="*/ 51133 w 51395"/>
                    <a:gd name="connsiteY0" fmla="*/ -72 h 40790"/>
                    <a:gd name="connsiteX1" fmla="*/ 29488 w 51395"/>
                    <a:gd name="connsiteY1" fmla="*/ 21477 h 40790"/>
                    <a:gd name="connsiteX2" fmla="*/ 21097 w 51395"/>
                    <a:gd name="connsiteY2" fmla="*/ 29582 h 40790"/>
                    <a:gd name="connsiteX3" fmla="*/ 12992 w 51395"/>
                    <a:gd name="connsiteY3" fmla="*/ 36352 h 40790"/>
                    <a:gd name="connsiteX4" fmla="*/ -262 w 51395"/>
                    <a:gd name="connsiteY4" fmla="*/ 39404 h 40790"/>
                    <a:gd name="connsiteX5" fmla="*/ 7653 w 51395"/>
                    <a:gd name="connsiteY5" fmla="*/ 24815 h 40790"/>
                    <a:gd name="connsiteX6" fmla="*/ 16425 w 51395"/>
                    <a:gd name="connsiteY6" fmla="*/ 14326 h 40790"/>
                    <a:gd name="connsiteX7" fmla="*/ 33588 w 51395"/>
                    <a:gd name="connsiteY7" fmla="*/ 2884 h 40790"/>
                    <a:gd name="connsiteX8" fmla="*/ 46270 w 51395"/>
                    <a:gd name="connsiteY8" fmla="*/ -168 h 40790"/>
                    <a:gd name="connsiteX9" fmla="*/ 51133 w 51395"/>
                    <a:gd name="connsiteY9" fmla="*/ -72 h 4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95" h="40790">
                      <a:moveTo>
                        <a:pt x="51133" y="-72"/>
                      </a:moveTo>
                      <a:lnTo>
                        <a:pt x="29488" y="21477"/>
                      </a:lnTo>
                      <a:cubicBezTo>
                        <a:pt x="26723" y="24338"/>
                        <a:pt x="23958" y="27103"/>
                        <a:pt x="21097" y="29582"/>
                      </a:cubicBezTo>
                      <a:cubicBezTo>
                        <a:pt x="18551" y="32014"/>
                        <a:pt x="15843" y="34274"/>
                        <a:pt x="12992" y="36352"/>
                      </a:cubicBezTo>
                      <a:cubicBezTo>
                        <a:pt x="7748" y="40071"/>
                        <a:pt x="3457" y="41883"/>
                        <a:pt x="-262" y="39404"/>
                      </a:cubicBezTo>
                      <a:cubicBezTo>
                        <a:pt x="1979" y="34340"/>
                        <a:pt x="4630" y="29458"/>
                        <a:pt x="7653" y="24815"/>
                      </a:cubicBezTo>
                      <a:cubicBezTo>
                        <a:pt x="10294" y="21086"/>
                        <a:pt x="13221" y="17577"/>
                        <a:pt x="16425" y="14326"/>
                      </a:cubicBezTo>
                      <a:cubicBezTo>
                        <a:pt x="21316" y="9396"/>
                        <a:pt x="27152" y="5506"/>
                        <a:pt x="33588" y="2884"/>
                      </a:cubicBezTo>
                      <a:cubicBezTo>
                        <a:pt x="37622" y="1177"/>
                        <a:pt x="41903" y="147"/>
                        <a:pt x="46270" y="-168"/>
                      </a:cubicBezTo>
                      <a:cubicBezTo>
                        <a:pt x="47891" y="-301"/>
                        <a:pt x="49522" y="-263"/>
                        <a:pt x="51133" y="-7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50" name="任意多边形: 形状 3349">
                  <a:extLst>
                    <a:ext uri="{FF2B5EF4-FFF2-40B4-BE49-F238E27FC236}">
                      <a16:creationId xmlns:a16="http://schemas.microsoft.com/office/drawing/2014/main" id="{DB45F46C-FB3C-80D5-C4B7-6E3BC629551F}"/>
                    </a:ext>
                  </a:extLst>
                </p:cNvPr>
                <p:cNvSpPr/>
                <p:nvPr/>
              </p:nvSpPr>
              <p:spPr>
                <a:xfrm>
                  <a:off x="1477342" y="2485059"/>
                  <a:ext cx="41724" cy="21091"/>
                </a:xfrm>
                <a:custGeom>
                  <a:avLst/>
                  <a:gdLst>
                    <a:gd name="connsiteX0" fmla="*/ 53231 w 53492"/>
                    <a:gd name="connsiteY0" fmla="*/ 2082 h 27040"/>
                    <a:gd name="connsiteX1" fmla="*/ 51229 w 53492"/>
                    <a:gd name="connsiteY1" fmla="*/ 3227 h 27040"/>
                    <a:gd name="connsiteX2" fmla="*/ 46079 w 53492"/>
                    <a:gd name="connsiteY2" fmla="*/ 6468 h 27040"/>
                    <a:gd name="connsiteX3" fmla="*/ 29774 w 53492"/>
                    <a:gd name="connsiteY3" fmla="*/ 16004 h 27040"/>
                    <a:gd name="connsiteX4" fmla="*/ 20716 w 53492"/>
                    <a:gd name="connsiteY4" fmla="*/ 21153 h 27040"/>
                    <a:gd name="connsiteX5" fmla="*/ 12134 w 53492"/>
                    <a:gd name="connsiteY5" fmla="*/ 25253 h 27040"/>
                    <a:gd name="connsiteX6" fmla="*/ 4792 w 53492"/>
                    <a:gd name="connsiteY6" fmla="*/ 26779 h 27040"/>
                    <a:gd name="connsiteX7" fmla="*/ -262 w 53492"/>
                    <a:gd name="connsiteY7" fmla="*/ 24490 h 27040"/>
                    <a:gd name="connsiteX8" fmla="*/ 36830 w 53492"/>
                    <a:gd name="connsiteY8" fmla="*/ 175 h 27040"/>
                    <a:gd name="connsiteX9" fmla="*/ 48845 w 53492"/>
                    <a:gd name="connsiteY9" fmla="*/ 175 h 27040"/>
                    <a:gd name="connsiteX10" fmla="*/ 53231 w 53492"/>
                    <a:gd name="connsiteY10" fmla="*/ 2082 h 2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92" h="27040">
                      <a:moveTo>
                        <a:pt x="53231" y="2082"/>
                      </a:moveTo>
                      <a:lnTo>
                        <a:pt x="51229" y="3227"/>
                      </a:lnTo>
                      <a:lnTo>
                        <a:pt x="46079" y="6468"/>
                      </a:lnTo>
                      <a:cubicBezTo>
                        <a:pt x="41598" y="9043"/>
                        <a:pt x="35877" y="12762"/>
                        <a:pt x="29774" y="16004"/>
                      </a:cubicBezTo>
                      <a:cubicBezTo>
                        <a:pt x="26818" y="17815"/>
                        <a:pt x="23672" y="19627"/>
                        <a:pt x="20716" y="21153"/>
                      </a:cubicBezTo>
                      <a:cubicBezTo>
                        <a:pt x="17950" y="22717"/>
                        <a:pt x="15090" y="24090"/>
                        <a:pt x="12134" y="25253"/>
                      </a:cubicBezTo>
                      <a:cubicBezTo>
                        <a:pt x="9788" y="26149"/>
                        <a:pt x="7309" y="26664"/>
                        <a:pt x="4792" y="26779"/>
                      </a:cubicBezTo>
                      <a:cubicBezTo>
                        <a:pt x="2828" y="26921"/>
                        <a:pt x="930" y="26063"/>
                        <a:pt x="-262" y="24490"/>
                      </a:cubicBezTo>
                      <a:cubicBezTo>
                        <a:pt x="8186" y="11579"/>
                        <a:pt x="21622" y="2769"/>
                        <a:pt x="36830" y="175"/>
                      </a:cubicBezTo>
                      <a:cubicBezTo>
                        <a:pt x="40816" y="-387"/>
                        <a:pt x="44859" y="-387"/>
                        <a:pt x="48845" y="175"/>
                      </a:cubicBezTo>
                      <a:cubicBezTo>
                        <a:pt x="50361" y="681"/>
                        <a:pt x="51829" y="1319"/>
                        <a:pt x="53231"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51" name="任意多边形: 形状 3350">
                  <a:extLst>
                    <a:ext uri="{FF2B5EF4-FFF2-40B4-BE49-F238E27FC236}">
                      <a16:creationId xmlns:a16="http://schemas.microsoft.com/office/drawing/2014/main" id="{08B87375-D404-3559-14ED-112072501486}"/>
                    </a:ext>
                  </a:extLst>
                </p:cNvPr>
                <p:cNvSpPr/>
                <p:nvPr/>
              </p:nvSpPr>
              <p:spPr>
                <a:xfrm>
                  <a:off x="1510588" y="2453754"/>
                  <a:ext cx="40906" cy="13011"/>
                </a:xfrm>
                <a:custGeom>
                  <a:avLst/>
                  <a:gdLst>
                    <a:gd name="connsiteX0" fmla="*/ 52182 w 52443"/>
                    <a:gd name="connsiteY0" fmla="*/ 5316 h 16681"/>
                    <a:gd name="connsiteX1" fmla="*/ 44935 w 52443"/>
                    <a:gd name="connsiteY1" fmla="*/ 7605 h 16681"/>
                    <a:gd name="connsiteX2" fmla="*/ 37402 w 52443"/>
                    <a:gd name="connsiteY2" fmla="*/ 9893 h 16681"/>
                    <a:gd name="connsiteX3" fmla="*/ 28535 w 52443"/>
                    <a:gd name="connsiteY3" fmla="*/ 12468 h 16681"/>
                    <a:gd name="connsiteX4" fmla="*/ 18999 w 52443"/>
                    <a:gd name="connsiteY4" fmla="*/ 14852 h 16681"/>
                    <a:gd name="connsiteX5" fmla="*/ 10608 w 52443"/>
                    <a:gd name="connsiteY5" fmla="*/ 16282 h 16681"/>
                    <a:gd name="connsiteX6" fmla="*/ -262 w 52443"/>
                    <a:gd name="connsiteY6" fmla="*/ 12468 h 16681"/>
                    <a:gd name="connsiteX7" fmla="*/ 37307 w 52443"/>
                    <a:gd name="connsiteY7" fmla="*/ -23 h 16681"/>
                    <a:gd name="connsiteX8" fmla="*/ 52182 w 52443"/>
                    <a:gd name="connsiteY8" fmla="*/ 5316 h 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43" h="16681">
                      <a:moveTo>
                        <a:pt x="52182" y="5316"/>
                      </a:moveTo>
                      <a:cubicBezTo>
                        <a:pt x="52182" y="5316"/>
                        <a:pt x="49321" y="6365"/>
                        <a:pt x="44935" y="7605"/>
                      </a:cubicBezTo>
                      <a:lnTo>
                        <a:pt x="37402" y="9893"/>
                      </a:lnTo>
                      <a:lnTo>
                        <a:pt x="28535" y="12468"/>
                      </a:lnTo>
                      <a:cubicBezTo>
                        <a:pt x="25579" y="13326"/>
                        <a:pt x="22527" y="14184"/>
                        <a:pt x="18999" y="14852"/>
                      </a:cubicBezTo>
                      <a:cubicBezTo>
                        <a:pt x="16234" y="15491"/>
                        <a:pt x="13431" y="15967"/>
                        <a:pt x="10608" y="16282"/>
                      </a:cubicBezTo>
                      <a:cubicBezTo>
                        <a:pt x="5459" y="16759"/>
                        <a:pt x="1073" y="16282"/>
                        <a:pt x="-262" y="12468"/>
                      </a:cubicBezTo>
                      <a:cubicBezTo>
                        <a:pt x="9941" y="3200"/>
                        <a:pt x="23586" y="-1339"/>
                        <a:pt x="37307" y="-23"/>
                      </a:cubicBezTo>
                      <a:cubicBezTo>
                        <a:pt x="42609" y="597"/>
                        <a:pt x="47700" y="2418"/>
                        <a:pt x="52182" y="5316"/>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52" name="任意多边形: 形状 3351">
                  <a:extLst>
                    <a:ext uri="{FF2B5EF4-FFF2-40B4-BE49-F238E27FC236}">
                      <a16:creationId xmlns:a16="http://schemas.microsoft.com/office/drawing/2014/main" id="{8D2DECFC-4500-1CD9-AF01-A4A65FA28BE7}"/>
                    </a:ext>
                  </a:extLst>
                </p:cNvPr>
                <p:cNvSpPr/>
                <p:nvPr/>
              </p:nvSpPr>
              <p:spPr>
                <a:xfrm>
                  <a:off x="1552089" y="2429526"/>
                  <a:ext cx="36964" cy="9007"/>
                </a:xfrm>
                <a:custGeom>
                  <a:avLst/>
                  <a:gdLst>
                    <a:gd name="connsiteX0" fmla="*/ 47128 w 47390"/>
                    <a:gd name="connsiteY0" fmla="*/ 11300 h 11547"/>
                    <a:gd name="connsiteX1" fmla="*/ 40167 w 47390"/>
                    <a:gd name="connsiteY1" fmla="*/ 11300 h 11547"/>
                    <a:gd name="connsiteX2" fmla="*/ 33111 w 47390"/>
                    <a:gd name="connsiteY2" fmla="*/ 11300 h 11547"/>
                    <a:gd name="connsiteX3" fmla="*/ 24816 w 47390"/>
                    <a:gd name="connsiteY3" fmla="*/ 11300 h 11547"/>
                    <a:gd name="connsiteX4" fmla="*/ 16329 w 47390"/>
                    <a:gd name="connsiteY4" fmla="*/ 11300 h 11547"/>
                    <a:gd name="connsiteX5" fmla="*/ 8606 w 47390"/>
                    <a:gd name="connsiteY5" fmla="*/ 10537 h 11547"/>
                    <a:gd name="connsiteX6" fmla="*/ -262 w 47390"/>
                    <a:gd name="connsiteY6" fmla="*/ 4340 h 11547"/>
                    <a:gd name="connsiteX7" fmla="*/ 10608 w 47390"/>
                    <a:gd name="connsiteY7" fmla="*/ 716 h 11547"/>
                    <a:gd name="connsiteX8" fmla="*/ 20143 w 47390"/>
                    <a:gd name="connsiteY8" fmla="*/ -237 h 11547"/>
                    <a:gd name="connsiteX9" fmla="*/ 28344 w 47390"/>
                    <a:gd name="connsiteY9" fmla="*/ 621 h 11547"/>
                    <a:gd name="connsiteX10" fmla="*/ 35114 w 47390"/>
                    <a:gd name="connsiteY10" fmla="*/ 2719 h 11547"/>
                    <a:gd name="connsiteX11" fmla="*/ 43981 w 47390"/>
                    <a:gd name="connsiteY11" fmla="*/ 8154 h 11547"/>
                    <a:gd name="connsiteX12" fmla="*/ 47128 w 47390"/>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90" h="11547">
                      <a:moveTo>
                        <a:pt x="47128" y="11300"/>
                      </a:moveTo>
                      <a:lnTo>
                        <a:pt x="40167" y="11300"/>
                      </a:lnTo>
                      <a:cubicBezTo>
                        <a:pt x="38165" y="11300"/>
                        <a:pt x="35781" y="11300"/>
                        <a:pt x="33111" y="11300"/>
                      </a:cubicBezTo>
                      <a:cubicBezTo>
                        <a:pt x="30442" y="11300"/>
                        <a:pt x="27581" y="11300"/>
                        <a:pt x="24816" y="11300"/>
                      </a:cubicBezTo>
                      <a:cubicBezTo>
                        <a:pt x="22051" y="11300"/>
                        <a:pt x="19095" y="11300"/>
                        <a:pt x="16329" y="11300"/>
                      </a:cubicBezTo>
                      <a:cubicBezTo>
                        <a:pt x="13745" y="11205"/>
                        <a:pt x="11161" y="10948"/>
                        <a:pt x="8606" y="10537"/>
                      </a:cubicBezTo>
                      <a:cubicBezTo>
                        <a:pt x="4029" y="9584"/>
                        <a:pt x="501" y="7772"/>
                        <a:pt x="-262" y="4340"/>
                      </a:cubicBezTo>
                      <a:cubicBezTo>
                        <a:pt x="3256" y="2843"/>
                        <a:pt x="6899" y="1632"/>
                        <a:pt x="10608" y="716"/>
                      </a:cubicBezTo>
                      <a:cubicBezTo>
                        <a:pt x="13745" y="49"/>
                        <a:pt x="16940" y="-266"/>
                        <a:pt x="20143" y="-237"/>
                      </a:cubicBezTo>
                      <a:cubicBezTo>
                        <a:pt x="22899" y="-304"/>
                        <a:pt x="25655" y="-18"/>
                        <a:pt x="28344" y="621"/>
                      </a:cubicBezTo>
                      <a:cubicBezTo>
                        <a:pt x="30651" y="1155"/>
                        <a:pt x="32911" y="1851"/>
                        <a:pt x="35114" y="2719"/>
                      </a:cubicBezTo>
                      <a:cubicBezTo>
                        <a:pt x="38327" y="4063"/>
                        <a:pt x="41321" y="5903"/>
                        <a:pt x="43981" y="8154"/>
                      </a:cubicBezTo>
                      <a:cubicBezTo>
                        <a:pt x="45126" y="9098"/>
                        <a:pt x="46184" y="10156"/>
                        <a:pt x="47128"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53" name="任意多边形: 形状 3352">
                  <a:extLst>
                    <a:ext uri="{FF2B5EF4-FFF2-40B4-BE49-F238E27FC236}">
                      <a16:creationId xmlns:a16="http://schemas.microsoft.com/office/drawing/2014/main" id="{97B95504-4E14-5126-88C2-7DB8F2475B1E}"/>
                    </a:ext>
                  </a:extLst>
                </p:cNvPr>
                <p:cNvSpPr/>
                <p:nvPr/>
              </p:nvSpPr>
              <p:spPr>
                <a:xfrm>
                  <a:off x="1574848" y="2404320"/>
                  <a:ext cx="63292" cy="13731"/>
                </a:xfrm>
                <a:custGeom>
                  <a:avLst/>
                  <a:gdLst>
                    <a:gd name="connsiteX0" fmla="*/ 80883 w 81144"/>
                    <a:gd name="connsiteY0" fmla="*/ 1660 h 17604"/>
                    <a:gd name="connsiteX1" fmla="*/ 70680 w 81144"/>
                    <a:gd name="connsiteY1" fmla="*/ 421 h 17604"/>
                    <a:gd name="connsiteX2" fmla="*/ 59810 w 81144"/>
                    <a:gd name="connsiteY2" fmla="*/ -247 h 17604"/>
                    <a:gd name="connsiteX3" fmla="*/ 53422 w 81144"/>
                    <a:gd name="connsiteY3" fmla="*/ -247 h 17604"/>
                    <a:gd name="connsiteX4" fmla="*/ 46652 w 81144"/>
                    <a:gd name="connsiteY4" fmla="*/ -247 h 17604"/>
                    <a:gd name="connsiteX5" fmla="*/ 39691 w 81144"/>
                    <a:gd name="connsiteY5" fmla="*/ 421 h 17604"/>
                    <a:gd name="connsiteX6" fmla="*/ 32635 w 81144"/>
                    <a:gd name="connsiteY6" fmla="*/ 1565 h 17604"/>
                    <a:gd name="connsiteX7" fmla="*/ 19190 w 81144"/>
                    <a:gd name="connsiteY7" fmla="*/ 5188 h 17604"/>
                    <a:gd name="connsiteX8" fmla="*/ 7748 w 81144"/>
                    <a:gd name="connsiteY8" fmla="*/ 10528 h 17604"/>
                    <a:gd name="connsiteX9" fmla="*/ 3266 w 81144"/>
                    <a:gd name="connsiteY9" fmla="*/ 13579 h 17604"/>
                    <a:gd name="connsiteX10" fmla="*/ -262 w 81144"/>
                    <a:gd name="connsiteY10" fmla="*/ 17107 h 17604"/>
                    <a:gd name="connsiteX11" fmla="*/ 9845 w 81144"/>
                    <a:gd name="connsiteY11" fmla="*/ 17107 h 17604"/>
                    <a:gd name="connsiteX12" fmla="*/ 21860 w 81144"/>
                    <a:gd name="connsiteY12" fmla="*/ 15010 h 17604"/>
                    <a:gd name="connsiteX13" fmla="*/ 28344 w 81144"/>
                    <a:gd name="connsiteY13" fmla="*/ 13579 h 17604"/>
                    <a:gd name="connsiteX14" fmla="*/ 35019 w 81144"/>
                    <a:gd name="connsiteY14" fmla="*/ 11958 h 17604"/>
                    <a:gd name="connsiteX15" fmla="*/ 41598 w 81144"/>
                    <a:gd name="connsiteY15" fmla="*/ 10242 h 17604"/>
                    <a:gd name="connsiteX16" fmla="*/ 48272 w 81144"/>
                    <a:gd name="connsiteY16" fmla="*/ 8716 h 17604"/>
                    <a:gd name="connsiteX17" fmla="*/ 54566 w 81144"/>
                    <a:gd name="connsiteY17" fmla="*/ 7095 h 17604"/>
                    <a:gd name="connsiteX18" fmla="*/ 60668 w 81144"/>
                    <a:gd name="connsiteY18" fmla="*/ 5760 h 17604"/>
                    <a:gd name="connsiteX19" fmla="*/ 71062 w 81144"/>
                    <a:gd name="connsiteY19" fmla="*/ 3472 h 17604"/>
                    <a:gd name="connsiteX20" fmla="*/ 80883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80883" y="1660"/>
                      </a:moveTo>
                      <a:cubicBezTo>
                        <a:pt x="80883" y="1660"/>
                        <a:pt x="76974" y="1088"/>
                        <a:pt x="70680" y="421"/>
                      </a:cubicBezTo>
                      <a:cubicBezTo>
                        <a:pt x="67076" y="-27"/>
                        <a:pt x="63443" y="-247"/>
                        <a:pt x="59810" y="-247"/>
                      </a:cubicBezTo>
                      <a:lnTo>
                        <a:pt x="53422" y="-247"/>
                      </a:lnTo>
                      <a:lnTo>
                        <a:pt x="46652" y="-247"/>
                      </a:lnTo>
                      <a:cubicBezTo>
                        <a:pt x="44363" y="-247"/>
                        <a:pt x="41979" y="-247"/>
                        <a:pt x="39691" y="421"/>
                      </a:cubicBezTo>
                      <a:cubicBezTo>
                        <a:pt x="37402" y="1088"/>
                        <a:pt x="35019" y="1184"/>
                        <a:pt x="32635" y="1565"/>
                      </a:cubicBezTo>
                      <a:cubicBezTo>
                        <a:pt x="28077" y="2461"/>
                        <a:pt x="23586" y="3663"/>
                        <a:pt x="19190" y="5188"/>
                      </a:cubicBezTo>
                      <a:cubicBezTo>
                        <a:pt x="15204" y="6561"/>
                        <a:pt x="11361" y="8354"/>
                        <a:pt x="7748" y="10528"/>
                      </a:cubicBezTo>
                      <a:cubicBezTo>
                        <a:pt x="6184" y="11443"/>
                        <a:pt x="4687" y="12464"/>
                        <a:pt x="3266" y="13579"/>
                      </a:cubicBezTo>
                      <a:cubicBezTo>
                        <a:pt x="1998" y="14657"/>
                        <a:pt x="816" y="15839"/>
                        <a:pt x="-262" y="17107"/>
                      </a:cubicBezTo>
                      <a:cubicBezTo>
                        <a:pt x="3094" y="17441"/>
                        <a:pt x="6489" y="17441"/>
                        <a:pt x="9845" y="17107"/>
                      </a:cubicBezTo>
                      <a:cubicBezTo>
                        <a:pt x="13564" y="17107"/>
                        <a:pt x="17664" y="15868"/>
                        <a:pt x="21860" y="15010"/>
                      </a:cubicBezTo>
                      <a:lnTo>
                        <a:pt x="28344" y="13579"/>
                      </a:lnTo>
                      <a:lnTo>
                        <a:pt x="35019" y="11958"/>
                      </a:lnTo>
                      <a:cubicBezTo>
                        <a:pt x="37183" y="11453"/>
                        <a:pt x="39376" y="10881"/>
                        <a:pt x="41598" y="10242"/>
                      </a:cubicBezTo>
                      <a:lnTo>
                        <a:pt x="48272" y="8716"/>
                      </a:lnTo>
                      <a:lnTo>
                        <a:pt x="54566" y="7095"/>
                      </a:lnTo>
                      <a:lnTo>
                        <a:pt x="60668" y="5760"/>
                      </a:lnTo>
                      <a:cubicBezTo>
                        <a:pt x="64482" y="4902"/>
                        <a:pt x="68010" y="3949"/>
                        <a:pt x="71062" y="3472"/>
                      </a:cubicBezTo>
                      <a:cubicBezTo>
                        <a:pt x="77069" y="2614"/>
                        <a:pt x="80883" y="1660"/>
                        <a:pt x="80883"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nvGrpSpPr>
              <p:cNvPr id="3300" name="组合 3299">
                <a:extLst>
                  <a:ext uri="{FF2B5EF4-FFF2-40B4-BE49-F238E27FC236}">
                    <a16:creationId xmlns:a16="http://schemas.microsoft.com/office/drawing/2014/main" id="{9CF5D1E8-BCCC-4853-F232-2BAF5B60BB36}"/>
                  </a:ext>
                </a:extLst>
              </p:cNvPr>
              <p:cNvGrpSpPr/>
              <p:nvPr/>
            </p:nvGrpSpPr>
            <p:grpSpPr>
              <a:xfrm>
                <a:off x="3241511" y="2396425"/>
                <a:ext cx="252949" cy="517503"/>
                <a:chOff x="1320293" y="2390040"/>
                <a:chExt cx="252949" cy="517503"/>
              </a:xfrm>
              <a:grpFill/>
            </p:grpSpPr>
            <p:sp>
              <p:nvSpPr>
                <p:cNvPr id="3301" name="任意多边形: 形状 3300">
                  <a:extLst>
                    <a:ext uri="{FF2B5EF4-FFF2-40B4-BE49-F238E27FC236}">
                      <a16:creationId xmlns:a16="http://schemas.microsoft.com/office/drawing/2014/main" id="{393EB551-D822-1378-B479-A5BC46B70B6E}"/>
                    </a:ext>
                  </a:extLst>
                </p:cNvPr>
                <p:cNvSpPr/>
                <p:nvPr/>
              </p:nvSpPr>
              <p:spPr>
                <a:xfrm>
                  <a:off x="1320293" y="2408965"/>
                  <a:ext cx="225110" cy="473230"/>
                </a:xfrm>
                <a:custGeom>
                  <a:avLst/>
                  <a:gdLst>
                    <a:gd name="connsiteX0" fmla="*/ -262 w 288603"/>
                    <a:gd name="connsiteY0" fmla="*/ 597189 h 606705"/>
                    <a:gd name="connsiteX1" fmla="*/ 274734 w 288603"/>
                    <a:gd name="connsiteY1" fmla="*/ 363194 h 606705"/>
                    <a:gd name="connsiteX2" fmla="*/ 248703 w 288603"/>
                    <a:gd name="connsiteY2" fmla="*/ 149890 h 606705"/>
                    <a:gd name="connsiteX3" fmla="*/ 108249 w 288603"/>
                    <a:gd name="connsiteY3" fmla="*/ 15443 h 606705"/>
                    <a:gd name="connsiteX4" fmla="*/ 76497 w 288603"/>
                    <a:gd name="connsiteY4" fmla="*/ 3048 h 606705"/>
                    <a:gd name="connsiteX5" fmla="*/ 74018 w 288603"/>
                    <a:gd name="connsiteY5" fmla="*/ 92 h 606705"/>
                    <a:gd name="connsiteX6" fmla="*/ 225437 w 288603"/>
                    <a:gd name="connsiteY6" fmla="*/ 99640 h 606705"/>
                    <a:gd name="connsiteX7" fmla="*/ 287988 w 288603"/>
                    <a:gd name="connsiteY7" fmla="*/ 280809 h 606705"/>
                    <a:gd name="connsiteX8" fmla="*/ 111777 w 288603"/>
                    <a:gd name="connsiteY8" fmla="*/ 587844 h 606705"/>
                    <a:gd name="connsiteX9" fmla="*/ -262 w 288603"/>
                    <a:gd name="connsiteY9" fmla="*/ 605675 h 606705"/>
                    <a:gd name="connsiteX10" fmla="*/ -262 w 288603"/>
                    <a:gd name="connsiteY10" fmla="*/ 597856 h 6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5">
                      <a:moveTo>
                        <a:pt x="-262" y="597189"/>
                      </a:moveTo>
                      <a:cubicBezTo>
                        <a:pt x="128464" y="606247"/>
                        <a:pt x="244698" y="508892"/>
                        <a:pt x="274734" y="363194"/>
                      </a:cubicBezTo>
                      <a:cubicBezTo>
                        <a:pt x="289619" y="291155"/>
                        <a:pt x="280474" y="216227"/>
                        <a:pt x="248703" y="149890"/>
                      </a:cubicBezTo>
                      <a:cubicBezTo>
                        <a:pt x="218972" y="90085"/>
                        <a:pt x="169294" y="42533"/>
                        <a:pt x="108249" y="15443"/>
                      </a:cubicBezTo>
                      <a:cubicBezTo>
                        <a:pt x="97903" y="10733"/>
                        <a:pt x="87300" y="6595"/>
                        <a:pt x="76497" y="3048"/>
                      </a:cubicBezTo>
                      <a:cubicBezTo>
                        <a:pt x="72206" y="1713"/>
                        <a:pt x="69822" y="-1243"/>
                        <a:pt x="74018" y="92"/>
                      </a:cubicBezTo>
                      <a:cubicBezTo>
                        <a:pt x="133441" y="17093"/>
                        <a:pt x="186267" y="51830"/>
                        <a:pt x="225437" y="99640"/>
                      </a:cubicBezTo>
                      <a:cubicBezTo>
                        <a:pt x="264417" y="152160"/>
                        <a:pt x="286263" y="215426"/>
                        <a:pt x="287988" y="280809"/>
                      </a:cubicBezTo>
                      <a:cubicBezTo>
                        <a:pt x="294091" y="415638"/>
                        <a:pt x="220479" y="541121"/>
                        <a:pt x="111777" y="587844"/>
                      </a:cubicBezTo>
                      <a:cubicBezTo>
                        <a:pt x="76392" y="602662"/>
                        <a:pt x="37974" y="608774"/>
                        <a:pt x="-262" y="605675"/>
                      </a:cubicBezTo>
                      <a:lnTo>
                        <a:pt x="-262"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02" name="任意多边形: 形状 3301">
                  <a:extLst>
                    <a:ext uri="{FF2B5EF4-FFF2-40B4-BE49-F238E27FC236}">
                      <a16:creationId xmlns:a16="http://schemas.microsoft.com/office/drawing/2014/main" id="{EF436706-8325-D2E6-0E37-2B1C383E3CEA}"/>
                    </a:ext>
                  </a:extLst>
                </p:cNvPr>
                <p:cNvSpPr/>
                <p:nvPr/>
              </p:nvSpPr>
              <p:spPr>
                <a:xfrm>
                  <a:off x="1338589" y="2880989"/>
                  <a:ext cx="87465" cy="26554"/>
                </a:xfrm>
                <a:custGeom>
                  <a:avLst/>
                  <a:gdLst>
                    <a:gd name="connsiteX0" fmla="*/ 111874 w 112135"/>
                    <a:gd name="connsiteY0" fmla="*/ 29503 h 34043"/>
                    <a:gd name="connsiteX1" fmla="*/ 106725 w 112135"/>
                    <a:gd name="connsiteY1" fmla="*/ 30647 h 34043"/>
                    <a:gd name="connsiteX2" fmla="*/ 93090 w 112135"/>
                    <a:gd name="connsiteY2" fmla="*/ 32650 h 34043"/>
                    <a:gd name="connsiteX3" fmla="*/ 74019 w 112135"/>
                    <a:gd name="connsiteY3" fmla="*/ 33794 h 34043"/>
                    <a:gd name="connsiteX4" fmla="*/ 52279 w 112135"/>
                    <a:gd name="connsiteY4" fmla="*/ 32364 h 34043"/>
                    <a:gd name="connsiteX5" fmla="*/ 31301 w 112135"/>
                    <a:gd name="connsiteY5" fmla="*/ 27787 h 34043"/>
                    <a:gd name="connsiteX6" fmla="*/ 13852 w 112135"/>
                    <a:gd name="connsiteY6" fmla="*/ 20254 h 34043"/>
                    <a:gd name="connsiteX7" fmla="*/ -70 w 112135"/>
                    <a:gd name="connsiteY7" fmla="*/ -247 h 34043"/>
                    <a:gd name="connsiteX8" fmla="*/ 46748 w 112135"/>
                    <a:gd name="connsiteY8" fmla="*/ 5856 h 34043"/>
                    <a:gd name="connsiteX9" fmla="*/ 56283 w 112135"/>
                    <a:gd name="connsiteY9" fmla="*/ 8049 h 34043"/>
                    <a:gd name="connsiteX10" fmla="*/ 65819 w 112135"/>
                    <a:gd name="connsiteY10" fmla="*/ 10337 h 34043"/>
                    <a:gd name="connsiteX11" fmla="*/ 81838 w 112135"/>
                    <a:gd name="connsiteY11" fmla="*/ 15200 h 34043"/>
                    <a:gd name="connsiteX12" fmla="*/ 94710 w 112135"/>
                    <a:gd name="connsiteY12" fmla="*/ 20254 h 34043"/>
                    <a:gd name="connsiteX13" fmla="*/ 104246 w 112135"/>
                    <a:gd name="connsiteY13" fmla="*/ 24831 h 34043"/>
                    <a:gd name="connsiteX14" fmla="*/ 111874 w 112135"/>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135" h="34043">
                      <a:moveTo>
                        <a:pt x="111874" y="29503"/>
                      </a:moveTo>
                      <a:lnTo>
                        <a:pt x="106725" y="30647"/>
                      </a:lnTo>
                      <a:cubicBezTo>
                        <a:pt x="103483" y="31219"/>
                        <a:pt x="98715" y="31887"/>
                        <a:pt x="93090" y="32650"/>
                      </a:cubicBezTo>
                      <a:cubicBezTo>
                        <a:pt x="86758" y="33346"/>
                        <a:pt x="80389" y="33727"/>
                        <a:pt x="74019" y="33794"/>
                      </a:cubicBezTo>
                      <a:cubicBezTo>
                        <a:pt x="66744" y="33832"/>
                        <a:pt x="59478" y="33355"/>
                        <a:pt x="52279" y="32364"/>
                      </a:cubicBezTo>
                      <a:cubicBezTo>
                        <a:pt x="45175" y="31420"/>
                        <a:pt x="38157" y="29894"/>
                        <a:pt x="31301" y="27787"/>
                      </a:cubicBezTo>
                      <a:cubicBezTo>
                        <a:pt x="25246" y="25880"/>
                        <a:pt x="19392" y="23353"/>
                        <a:pt x="13852" y="20254"/>
                      </a:cubicBezTo>
                      <a:cubicBezTo>
                        <a:pt x="4317" y="14152"/>
                        <a:pt x="-1405" y="7191"/>
                        <a:pt x="-70" y="-247"/>
                      </a:cubicBezTo>
                      <a:cubicBezTo>
                        <a:pt x="15644" y="888"/>
                        <a:pt x="31273" y="2929"/>
                        <a:pt x="46748" y="5856"/>
                      </a:cubicBezTo>
                      <a:lnTo>
                        <a:pt x="56283" y="8049"/>
                      </a:lnTo>
                      <a:cubicBezTo>
                        <a:pt x="59430" y="8716"/>
                        <a:pt x="62386" y="9479"/>
                        <a:pt x="65819" y="10337"/>
                      </a:cubicBezTo>
                      <a:cubicBezTo>
                        <a:pt x="71635" y="12054"/>
                        <a:pt x="76975" y="13484"/>
                        <a:pt x="81838" y="15200"/>
                      </a:cubicBezTo>
                      <a:cubicBezTo>
                        <a:pt x="86701" y="16917"/>
                        <a:pt x="91373" y="18633"/>
                        <a:pt x="94710" y="20254"/>
                      </a:cubicBezTo>
                      <a:cubicBezTo>
                        <a:pt x="98048" y="21875"/>
                        <a:pt x="101767" y="23496"/>
                        <a:pt x="104246" y="24831"/>
                      </a:cubicBezTo>
                      <a:cubicBezTo>
                        <a:pt x="106906" y="26195"/>
                        <a:pt x="109452" y="27758"/>
                        <a:pt x="111874"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03" name="任意多边形: 形状 3302">
                  <a:extLst>
                    <a:ext uri="{FF2B5EF4-FFF2-40B4-BE49-F238E27FC236}">
                      <a16:creationId xmlns:a16="http://schemas.microsoft.com/office/drawing/2014/main" id="{7B770CD7-F152-3E7F-9CAD-1972F15F4C19}"/>
                    </a:ext>
                  </a:extLst>
                </p:cNvPr>
                <p:cNvSpPr/>
                <p:nvPr/>
              </p:nvSpPr>
              <p:spPr>
                <a:xfrm>
                  <a:off x="1338448" y="2819406"/>
                  <a:ext cx="59343" cy="54889"/>
                </a:xfrm>
                <a:custGeom>
                  <a:avLst/>
                  <a:gdLst>
                    <a:gd name="connsiteX0" fmla="*/ 75820 w 76081"/>
                    <a:gd name="connsiteY0" fmla="*/ -247 h 70370"/>
                    <a:gd name="connsiteX1" fmla="*/ 72864 w 76081"/>
                    <a:gd name="connsiteY1" fmla="*/ 2328 h 70370"/>
                    <a:gd name="connsiteX2" fmla="*/ 64950 w 76081"/>
                    <a:gd name="connsiteY2" fmla="*/ 8812 h 70370"/>
                    <a:gd name="connsiteX3" fmla="*/ 53412 w 76081"/>
                    <a:gd name="connsiteY3" fmla="*/ 17870 h 70370"/>
                    <a:gd name="connsiteX4" fmla="*/ 39491 w 76081"/>
                    <a:gd name="connsiteY4" fmla="*/ 27978 h 70370"/>
                    <a:gd name="connsiteX5" fmla="*/ 24902 w 76081"/>
                    <a:gd name="connsiteY5" fmla="*/ 38466 h 70370"/>
                    <a:gd name="connsiteX6" fmla="*/ 11743 w 76081"/>
                    <a:gd name="connsiteY6" fmla="*/ 48860 h 70370"/>
                    <a:gd name="connsiteX7" fmla="*/ -81 w 76081"/>
                    <a:gd name="connsiteY7" fmla="*/ 70123 h 70370"/>
                    <a:gd name="connsiteX8" fmla="*/ 42256 w 76081"/>
                    <a:gd name="connsiteY8" fmla="*/ 54962 h 70370"/>
                    <a:gd name="connsiteX9" fmla="*/ 49789 w 76081"/>
                    <a:gd name="connsiteY9" fmla="*/ 49146 h 70370"/>
                    <a:gd name="connsiteX10" fmla="*/ 55987 w 76081"/>
                    <a:gd name="connsiteY10" fmla="*/ 42852 h 70370"/>
                    <a:gd name="connsiteX11" fmla="*/ 65522 w 76081"/>
                    <a:gd name="connsiteY11" fmla="*/ 30075 h 70370"/>
                    <a:gd name="connsiteX12" fmla="*/ 71339 w 76081"/>
                    <a:gd name="connsiteY12" fmla="*/ 18252 h 70370"/>
                    <a:gd name="connsiteX13" fmla="*/ 74390 w 76081"/>
                    <a:gd name="connsiteY13" fmla="*/ 8716 h 70370"/>
                    <a:gd name="connsiteX14" fmla="*/ 75820 w 76081"/>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81" h="70370">
                      <a:moveTo>
                        <a:pt x="75820" y="-247"/>
                      </a:moveTo>
                      <a:lnTo>
                        <a:pt x="72864" y="2328"/>
                      </a:lnTo>
                      <a:lnTo>
                        <a:pt x="64950" y="8812"/>
                      </a:lnTo>
                      <a:lnTo>
                        <a:pt x="53412" y="17870"/>
                      </a:lnTo>
                      <a:cubicBezTo>
                        <a:pt x="49026" y="20922"/>
                        <a:pt x="44354" y="24640"/>
                        <a:pt x="39491" y="27978"/>
                      </a:cubicBezTo>
                      <a:cubicBezTo>
                        <a:pt x="34628" y="31315"/>
                        <a:pt x="29955" y="34843"/>
                        <a:pt x="24902" y="38466"/>
                      </a:cubicBezTo>
                      <a:cubicBezTo>
                        <a:pt x="19848" y="42090"/>
                        <a:pt x="15366" y="45332"/>
                        <a:pt x="11743" y="48860"/>
                      </a:cubicBezTo>
                      <a:cubicBezTo>
                        <a:pt x="3924" y="55535"/>
                        <a:pt x="-1320" y="62781"/>
                        <a:pt x="-81" y="70123"/>
                      </a:cubicBezTo>
                      <a:cubicBezTo>
                        <a:pt x="15138" y="68960"/>
                        <a:pt x="29755" y="63725"/>
                        <a:pt x="42256" y="54962"/>
                      </a:cubicBezTo>
                      <a:cubicBezTo>
                        <a:pt x="44878" y="53170"/>
                        <a:pt x="47395" y="51225"/>
                        <a:pt x="49789" y="49146"/>
                      </a:cubicBezTo>
                      <a:cubicBezTo>
                        <a:pt x="52077" y="47048"/>
                        <a:pt x="54079" y="44950"/>
                        <a:pt x="55987" y="42852"/>
                      </a:cubicBezTo>
                      <a:cubicBezTo>
                        <a:pt x="59629" y="38953"/>
                        <a:pt x="62824" y="34671"/>
                        <a:pt x="65522" y="30075"/>
                      </a:cubicBezTo>
                      <a:cubicBezTo>
                        <a:pt x="67820" y="26319"/>
                        <a:pt x="69775" y="22361"/>
                        <a:pt x="71339" y="18252"/>
                      </a:cubicBezTo>
                      <a:cubicBezTo>
                        <a:pt x="72559" y="15143"/>
                        <a:pt x="73579" y="11958"/>
                        <a:pt x="74390" y="8716"/>
                      </a:cubicBezTo>
                      <a:cubicBezTo>
                        <a:pt x="75076" y="5761"/>
                        <a:pt x="75553" y="2767"/>
                        <a:pt x="7582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nvGrpSpPr>
                <p:cNvPr id="3304" name="组合 3303">
                  <a:extLst>
                    <a:ext uri="{FF2B5EF4-FFF2-40B4-BE49-F238E27FC236}">
                      <a16:creationId xmlns:a16="http://schemas.microsoft.com/office/drawing/2014/main" id="{EC3DFC30-22AF-4443-FE40-23E970244EAE}"/>
                    </a:ext>
                  </a:extLst>
                </p:cNvPr>
                <p:cNvGrpSpPr/>
                <p:nvPr/>
              </p:nvGrpSpPr>
              <p:grpSpPr>
                <a:xfrm>
                  <a:off x="1386449" y="2390040"/>
                  <a:ext cx="186793" cy="497566"/>
                  <a:chOff x="1386449" y="2390040"/>
                  <a:chExt cx="186793" cy="497566"/>
                </a:xfrm>
                <a:grpFill/>
              </p:grpSpPr>
              <p:sp>
                <p:nvSpPr>
                  <p:cNvPr id="3306" name="任意多边形: 形状 3305">
                    <a:extLst>
                      <a:ext uri="{FF2B5EF4-FFF2-40B4-BE49-F238E27FC236}">
                        <a16:creationId xmlns:a16="http://schemas.microsoft.com/office/drawing/2014/main" id="{DDDA7FC0-0575-4B46-5B41-FEE50B4FA089}"/>
                      </a:ext>
                    </a:extLst>
                  </p:cNvPr>
                  <p:cNvSpPr/>
                  <p:nvPr/>
                </p:nvSpPr>
                <p:spPr>
                  <a:xfrm>
                    <a:off x="1389089" y="2867749"/>
                    <a:ext cx="85010" cy="19857"/>
                  </a:xfrm>
                  <a:custGeom>
                    <a:avLst/>
                    <a:gdLst>
                      <a:gd name="connsiteX0" fmla="*/ 108726 w 108987"/>
                      <a:gd name="connsiteY0" fmla="*/ 6523 h 25458"/>
                      <a:gd name="connsiteX1" fmla="*/ 104149 w 108987"/>
                      <a:gd name="connsiteY1" fmla="*/ 8812 h 25458"/>
                      <a:gd name="connsiteX2" fmla="*/ 91944 w 108987"/>
                      <a:gd name="connsiteY2" fmla="*/ 14056 h 25458"/>
                      <a:gd name="connsiteX3" fmla="*/ 74399 w 108987"/>
                      <a:gd name="connsiteY3" fmla="*/ 19968 h 25458"/>
                      <a:gd name="connsiteX4" fmla="*/ 64864 w 108987"/>
                      <a:gd name="connsiteY4" fmla="*/ 22447 h 25458"/>
                      <a:gd name="connsiteX5" fmla="*/ 54566 w 108987"/>
                      <a:gd name="connsiteY5" fmla="*/ 24163 h 25458"/>
                      <a:gd name="connsiteX6" fmla="*/ 44267 w 108987"/>
                      <a:gd name="connsiteY6" fmla="*/ 25212 h 25458"/>
                      <a:gd name="connsiteX7" fmla="*/ 34256 w 108987"/>
                      <a:gd name="connsiteY7" fmla="*/ 25212 h 25458"/>
                      <a:gd name="connsiteX8" fmla="*/ 16711 w 108987"/>
                      <a:gd name="connsiteY8" fmla="*/ 22733 h 25458"/>
                      <a:gd name="connsiteX9" fmla="*/ 4506 w 108987"/>
                      <a:gd name="connsiteY9" fmla="*/ 16726 h 25458"/>
                      <a:gd name="connsiteX10" fmla="*/ -262 w 108987"/>
                      <a:gd name="connsiteY10" fmla="*/ 7191 h 25458"/>
                      <a:gd name="connsiteX11" fmla="*/ 44267 w 108987"/>
                      <a:gd name="connsiteY11" fmla="*/ 611 h 25458"/>
                      <a:gd name="connsiteX12" fmla="*/ 62575 w 108987"/>
                      <a:gd name="connsiteY12" fmla="*/ -247 h 25458"/>
                      <a:gd name="connsiteX13" fmla="*/ 70776 w 108987"/>
                      <a:gd name="connsiteY13" fmla="*/ -247 h 25458"/>
                      <a:gd name="connsiteX14" fmla="*/ 78308 w 108987"/>
                      <a:gd name="connsiteY14" fmla="*/ -247 h 25458"/>
                      <a:gd name="connsiteX15" fmla="*/ 100907 w 108987"/>
                      <a:gd name="connsiteY15" fmla="*/ 2995 h 25458"/>
                      <a:gd name="connsiteX16" fmla="*/ 108726 w 108987"/>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987" h="25458">
                        <a:moveTo>
                          <a:pt x="108726" y="6523"/>
                        </a:moveTo>
                        <a:lnTo>
                          <a:pt x="104149" y="8812"/>
                        </a:lnTo>
                        <a:cubicBezTo>
                          <a:pt x="101193" y="10051"/>
                          <a:pt x="97093" y="12149"/>
                          <a:pt x="91944" y="14056"/>
                        </a:cubicBezTo>
                        <a:cubicBezTo>
                          <a:pt x="86204" y="16326"/>
                          <a:pt x="80349" y="18299"/>
                          <a:pt x="74399" y="19968"/>
                        </a:cubicBezTo>
                        <a:lnTo>
                          <a:pt x="64864" y="22447"/>
                        </a:lnTo>
                        <a:lnTo>
                          <a:pt x="54566" y="24163"/>
                        </a:lnTo>
                        <a:cubicBezTo>
                          <a:pt x="51152" y="24697"/>
                          <a:pt x="47719" y="25050"/>
                          <a:pt x="44267" y="25212"/>
                        </a:cubicBezTo>
                        <a:cubicBezTo>
                          <a:pt x="40835" y="25212"/>
                          <a:pt x="37498" y="25212"/>
                          <a:pt x="34256" y="25212"/>
                        </a:cubicBezTo>
                        <a:cubicBezTo>
                          <a:pt x="28334" y="25041"/>
                          <a:pt x="22451" y="24211"/>
                          <a:pt x="16711" y="22733"/>
                        </a:cubicBezTo>
                        <a:cubicBezTo>
                          <a:pt x="12277" y="21570"/>
                          <a:pt x="8129" y="19529"/>
                          <a:pt x="4506" y="16726"/>
                        </a:cubicBezTo>
                        <a:cubicBezTo>
                          <a:pt x="1645" y="14361"/>
                          <a:pt x="-90" y="10900"/>
                          <a:pt x="-262" y="7191"/>
                        </a:cubicBezTo>
                        <a:cubicBezTo>
                          <a:pt x="14422" y="4015"/>
                          <a:pt x="29297" y="1813"/>
                          <a:pt x="44267" y="611"/>
                        </a:cubicBezTo>
                        <a:cubicBezTo>
                          <a:pt x="50752" y="39"/>
                          <a:pt x="56950" y="-56"/>
                          <a:pt x="62575" y="-247"/>
                        </a:cubicBezTo>
                        <a:lnTo>
                          <a:pt x="70776" y="-247"/>
                        </a:lnTo>
                        <a:lnTo>
                          <a:pt x="78308" y="-247"/>
                        </a:lnTo>
                        <a:cubicBezTo>
                          <a:pt x="85918" y="240"/>
                          <a:pt x="93469" y="1327"/>
                          <a:pt x="100907" y="2995"/>
                        </a:cubicBezTo>
                        <a:cubicBezTo>
                          <a:pt x="103586" y="3987"/>
                          <a:pt x="106199" y="5169"/>
                          <a:pt x="108726"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07" name="任意多边形: 形状 3306">
                    <a:extLst>
                      <a:ext uri="{FF2B5EF4-FFF2-40B4-BE49-F238E27FC236}">
                        <a16:creationId xmlns:a16="http://schemas.microsoft.com/office/drawing/2014/main" id="{C466B380-95EB-4760-EEE3-8FE120E39E83}"/>
                      </a:ext>
                    </a:extLst>
                  </p:cNvPr>
                  <p:cNvSpPr/>
                  <p:nvPr/>
                </p:nvSpPr>
                <p:spPr>
                  <a:xfrm>
                    <a:off x="1435574" y="2830295"/>
                    <a:ext cx="78911" cy="30333"/>
                  </a:xfrm>
                  <a:custGeom>
                    <a:avLst/>
                    <a:gdLst>
                      <a:gd name="connsiteX0" fmla="*/ 100907 w 101168"/>
                      <a:gd name="connsiteY0" fmla="*/ 0 h 38888"/>
                      <a:gd name="connsiteX1" fmla="*/ 97093 w 101168"/>
                      <a:gd name="connsiteY1" fmla="*/ 3147 h 38888"/>
                      <a:gd name="connsiteX2" fmla="*/ 86890 w 101168"/>
                      <a:gd name="connsiteY2" fmla="*/ 10966 h 38888"/>
                      <a:gd name="connsiteX3" fmla="*/ 71824 w 101168"/>
                      <a:gd name="connsiteY3" fmla="*/ 20501 h 38888"/>
                      <a:gd name="connsiteX4" fmla="*/ 54089 w 101168"/>
                      <a:gd name="connsiteY4" fmla="*/ 30036 h 38888"/>
                      <a:gd name="connsiteX5" fmla="*/ 44554 w 101168"/>
                      <a:gd name="connsiteY5" fmla="*/ 33565 h 38888"/>
                      <a:gd name="connsiteX6" fmla="*/ 35019 w 101168"/>
                      <a:gd name="connsiteY6" fmla="*/ 36330 h 38888"/>
                      <a:gd name="connsiteX7" fmla="*/ 18332 w 101168"/>
                      <a:gd name="connsiteY7" fmla="*/ 38618 h 38888"/>
                      <a:gd name="connsiteX8" fmla="*/ 5936 w 101168"/>
                      <a:gd name="connsiteY8" fmla="*/ 36425 h 38888"/>
                      <a:gd name="connsiteX9" fmla="*/ -262 w 101168"/>
                      <a:gd name="connsiteY9" fmla="*/ 29178 h 38888"/>
                      <a:gd name="connsiteX10" fmla="*/ 39500 w 101168"/>
                      <a:gd name="connsiteY10" fmla="*/ 11347 h 38888"/>
                      <a:gd name="connsiteX11" fmla="*/ 70776 w 101168"/>
                      <a:gd name="connsiteY11" fmla="*/ 2480 h 38888"/>
                      <a:gd name="connsiteX12" fmla="*/ 82981 w 101168"/>
                      <a:gd name="connsiteY12" fmla="*/ 668 h 38888"/>
                      <a:gd name="connsiteX13" fmla="*/ 92516 w 101168"/>
                      <a:gd name="connsiteY13" fmla="*/ -95 h 38888"/>
                      <a:gd name="connsiteX14" fmla="*/ 100907 w 101168"/>
                      <a:gd name="connsiteY14" fmla="*/ 0 h 3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168" h="38888">
                        <a:moveTo>
                          <a:pt x="100907" y="0"/>
                        </a:moveTo>
                        <a:lnTo>
                          <a:pt x="97093" y="3147"/>
                        </a:lnTo>
                        <a:cubicBezTo>
                          <a:pt x="93841" y="5941"/>
                          <a:pt x="90428" y="8544"/>
                          <a:pt x="86890" y="10966"/>
                        </a:cubicBezTo>
                        <a:cubicBezTo>
                          <a:pt x="82065" y="14446"/>
                          <a:pt x="77031" y="17631"/>
                          <a:pt x="71824" y="20501"/>
                        </a:cubicBezTo>
                        <a:cubicBezTo>
                          <a:pt x="66122" y="24058"/>
                          <a:pt x="60201" y="27242"/>
                          <a:pt x="54089" y="30036"/>
                        </a:cubicBezTo>
                        <a:cubicBezTo>
                          <a:pt x="50980" y="31381"/>
                          <a:pt x="47796" y="32563"/>
                          <a:pt x="44554" y="33565"/>
                        </a:cubicBezTo>
                        <a:cubicBezTo>
                          <a:pt x="41426" y="34661"/>
                          <a:pt x="38241" y="35586"/>
                          <a:pt x="35019" y="36330"/>
                        </a:cubicBezTo>
                        <a:cubicBezTo>
                          <a:pt x="29564" y="37722"/>
                          <a:pt x="23967" y="38494"/>
                          <a:pt x="18332" y="38618"/>
                        </a:cubicBezTo>
                        <a:cubicBezTo>
                          <a:pt x="14089" y="38790"/>
                          <a:pt x="9865" y="38037"/>
                          <a:pt x="5936" y="36425"/>
                        </a:cubicBezTo>
                        <a:cubicBezTo>
                          <a:pt x="2894" y="35061"/>
                          <a:pt x="615" y="32401"/>
                          <a:pt x="-262" y="29178"/>
                        </a:cubicBezTo>
                        <a:cubicBezTo>
                          <a:pt x="12553" y="22303"/>
                          <a:pt x="25846" y="16344"/>
                          <a:pt x="39500" y="11347"/>
                        </a:cubicBezTo>
                        <a:cubicBezTo>
                          <a:pt x="49674" y="7571"/>
                          <a:pt x="60134" y="4606"/>
                          <a:pt x="70776" y="2480"/>
                        </a:cubicBezTo>
                        <a:cubicBezTo>
                          <a:pt x="74809" y="1660"/>
                          <a:pt x="78880" y="1049"/>
                          <a:pt x="82981" y="668"/>
                        </a:cubicBezTo>
                        <a:cubicBezTo>
                          <a:pt x="86604" y="191"/>
                          <a:pt x="89655" y="0"/>
                          <a:pt x="92516" y="-95"/>
                        </a:cubicBezTo>
                        <a:cubicBezTo>
                          <a:pt x="95310" y="-324"/>
                          <a:pt x="98123" y="-295"/>
                          <a:pt x="100907" y="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08" name="任意多边形: 形状 3307">
                    <a:extLst>
                      <a:ext uri="{FF2B5EF4-FFF2-40B4-BE49-F238E27FC236}">
                        <a16:creationId xmlns:a16="http://schemas.microsoft.com/office/drawing/2014/main" id="{E9C67933-B6F6-1ED4-30ED-02A23AF99C88}"/>
                      </a:ext>
                    </a:extLst>
                  </p:cNvPr>
                  <p:cNvSpPr/>
                  <p:nvPr/>
                </p:nvSpPr>
                <p:spPr>
                  <a:xfrm>
                    <a:off x="1477521" y="2778946"/>
                    <a:ext cx="67830" cy="44577"/>
                  </a:xfrm>
                  <a:custGeom>
                    <a:avLst/>
                    <a:gdLst>
                      <a:gd name="connsiteX0" fmla="*/ 86700 w 86961"/>
                      <a:gd name="connsiteY0" fmla="*/ -247 h 57150"/>
                      <a:gd name="connsiteX1" fmla="*/ 83839 w 86961"/>
                      <a:gd name="connsiteY1" fmla="*/ 3663 h 57150"/>
                      <a:gd name="connsiteX2" fmla="*/ 75829 w 86961"/>
                      <a:gd name="connsiteY2" fmla="*/ 13198 h 57150"/>
                      <a:gd name="connsiteX3" fmla="*/ 70394 w 86961"/>
                      <a:gd name="connsiteY3" fmla="*/ 19396 h 57150"/>
                      <a:gd name="connsiteX4" fmla="*/ 63910 w 86961"/>
                      <a:gd name="connsiteY4" fmla="*/ 25785 h 57150"/>
                      <a:gd name="connsiteX5" fmla="*/ 49321 w 86961"/>
                      <a:gd name="connsiteY5" fmla="*/ 38657 h 57150"/>
                      <a:gd name="connsiteX6" fmla="*/ 33588 w 86961"/>
                      <a:gd name="connsiteY6" fmla="*/ 49051 h 57150"/>
                      <a:gd name="connsiteX7" fmla="*/ 18809 w 86961"/>
                      <a:gd name="connsiteY7" fmla="*/ 55535 h 57150"/>
                      <a:gd name="connsiteX8" fmla="*/ -262 w 86961"/>
                      <a:gd name="connsiteY8" fmla="*/ 51720 h 57150"/>
                      <a:gd name="connsiteX9" fmla="*/ 32825 w 86961"/>
                      <a:gd name="connsiteY9" fmla="*/ 25022 h 57150"/>
                      <a:gd name="connsiteX10" fmla="*/ 47224 w 86961"/>
                      <a:gd name="connsiteY10" fmla="*/ 15486 h 57150"/>
                      <a:gd name="connsiteX11" fmla="*/ 60001 w 86961"/>
                      <a:gd name="connsiteY11" fmla="*/ 8716 h 57150"/>
                      <a:gd name="connsiteX12" fmla="*/ 79071 w 86961"/>
                      <a:gd name="connsiteY12" fmla="*/ 1088 h 57150"/>
                      <a:gd name="connsiteX13" fmla="*/ 86700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86700" y="-247"/>
                        </a:moveTo>
                        <a:lnTo>
                          <a:pt x="83839" y="3663"/>
                        </a:lnTo>
                        <a:cubicBezTo>
                          <a:pt x="82027" y="6142"/>
                          <a:pt x="79262" y="9479"/>
                          <a:pt x="75829" y="13198"/>
                        </a:cubicBezTo>
                        <a:lnTo>
                          <a:pt x="70394" y="19396"/>
                        </a:lnTo>
                        <a:lnTo>
                          <a:pt x="63910" y="25785"/>
                        </a:lnTo>
                        <a:cubicBezTo>
                          <a:pt x="59314" y="30371"/>
                          <a:pt x="54442" y="34671"/>
                          <a:pt x="49321" y="38657"/>
                        </a:cubicBezTo>
                        <a:cubicBezTo>
                          <a:pt x="44306" y="42462"/>
                          <a:pt x="39052" y="45932"/>
                          <a:pt x="33588" y="49051"/>
                        </a:cubicBezTo>
                        <a:cubicBezTo>
                          <a:pt x="28935" y="51778"/>
                          <a:pt x="23967" y="53961"/>
                          <a:pt x="18809" y="55535"/>
                        </a:cubicBezTo>
                        <a:cubicBezTo>
                          <a:pt x="9273" y="58013"/>
                          <a:pt x="2694" y="57346"/>
                          <a:pt x="-262" y="51720"/>
                        </a:cubicBezTo>
                        <a:cubicBezTo>
                          <a:pt x="10122" y="42042"/>
                          <a:pt x="21173" y="33127"/>
                          <a:pt x="32825" y="25022"/>
                        </a:cubicBezTo>
                        <a:cubicBezTo>
                          <a:pt x="37784" y="21398"/>
                          <a:pt x="42361" y="18538"/>
                          <a:pt x="47224" y="15486"/>
                        </a:cubicBezTo>
                        <a:cubicBezTo>
                          <a:pt x="52087" y="12435"/>
                          <a:pt x="55996" y="10624"/>
                          <a:pt x="60001" y="8716"/>
                        </a:cubicBezTo>
                        <a:cubicBezTo>
                          <a:pt x="66132" y="5646"/>
                          <a:pt x="72511" y="3091"/>
                          <a:pt x="79071" y="1088"/>
                        </a:cubicBezTo>
                        <a:cubicBezTo>
                          <a:pt x="81579" y="449"/>
                          <a:pt x="84125" y="1"/>
                          <a:pt x="8670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09" name="任意多边形: 形状 3308">
                    <a:extLst>
                      <a:ext uri="{FF2B5EF4-FFF2-40B4-BE49-F238E27FC236}">
                        <a16:creationId xmlns:a16="http://schemas.microsoft.com/office/drawing/2014/main" id="{B40EA1D1-A4A4-39C4-7071-72F741316BB6}"/>
                      </a:ext>
                    </a:extLst>
                  </p:cNvPr>
                  <p:cNvSpPr/>
                  <p:nvPr/>
                </p:nvSpPr>
                <p:spPr>
                  <a:xfrm>
                    <a:off x="1510915" y="2720785"/>
                    <a:ext cx="54368" cy="56506"/>
                  </a:xfrm>
                  <a:custGeom>
                    <a:avLst/>
                    <a:gdLst>
                      <a:gd name="connsiteX0" fmla="*/ 69441 w 69702"/>
                      <a:gd name="connsiteY0" fmla="*/ -247 h 72444"/>
                      <a:gd name="connsiteX1" fmla="*/ 68964 w 69702"/>
                      <a:gd name="connsiteY1" fmla="*/ 897 h 72444"/>
                      <a:gd name="connsiteX2" fmla="*/ 67533 w 69702"/>
                      <a:gd name="connsiteY2" fmla="*/ 3949 h 72444"/>
                      <a:gd name="connsiteX3" fmla="*/ 62003 w 69702"/>
                      <a:gd name="connsiteY3" fmla="*/ 14819 h 72444"/>
                      <a:gd name="connsiteX4" fmla="*/ 53422 w 69702"/>
                      <a:gd name="connsiteY4" fmla="*/ 29408 h 72444"/>
                      <a:gd name="connsiteX5" fmla="*/ 42551 w 69702"/>
                      <a:gd name="connsiteY5" fmla="*/ 44760 h 72444"/>
                      <a:gd name="connsiteX6" fmla="*/ 30156 w 69702"/>
                      <a:gd name="connsiteY6" fmla="*/ 58395 h 72444"/>
                      <a:gd name="connsiteX7" fmla="*/ 17855 w 69702"/>
                      <a:gd name="connsiteY7" fmla="*/ 67930 h 72444"/>
                      <a:gd name="connsiteX8" fmla="*/ -262 w 69702"/>
                      <a:gd name="connsiteY8" fmla="*/ 69456 h 72444"/>
                      <a:gd name="connsiteX9" fmla="*/ 24911 w 69702"/>
                      <a:gd name="connsiteY9" fmla="*/ 36369 h 72444"/>
                      <a:gd name="connsiteX10" fmla="*/ 36353 w 69702"/>
                      <a:gd name="connsiteY10" fmla="*/ 24259 h 72444"/>
                      <a:gd name="connsiteX11" fmla="*/ 46747 w 69702"/>
                      <a:gd name="connsiteY11" fmla="*/ 14724 h 72444"/>
                      <a:gd name="connsiteX12" fmla="*/ 62957 w 69702"/>
                      <a:gd name="connsiteY12" fmla="*/ 2995 h 72444"/>
                      <a:gd name="connsiteX13" fmla="*/ 67724 w 69702"/>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702" h="72444">
                        <a:moveTo>
                          <a:pt x="69441" y="-247"/>
                        </a:moveTo>
                        <a:lnTo>
                          <a:pt x="68964" y="897"/>
                        </a:lnTo>
                        <a:cubicBezTo>
                          <a:pt x="68964" y="1565"/>
                          <a:pt x="68201" y="2709"/>
                          <a:pt x="67533" y="3949"/>
                        </a:cubicBezTo>
                        <a:cubicBezTo>
                          <a:pt x="66866" y="5188"/>
                          <a:pt x="64387" y="10433"/>
                          <a:pt x="62003" y="14819"/>
                        </a:cubicBezTo>
                        <a:cubicBezTo>
                          <a:pt x="59619" y="19205"/>
                          <a:pt x="56663" y="24354"/>
                          <a:pt x="53422" y="29408"/>
                        </a:cubicBezTo>
                        <a:cubicBezTo>
                          <a:pt x="50179" y="34462"/>
                          <a:pt x="46270" y="39706"/>
                          <a:pt x="42551" y="44760"/>
                        </a:cubicBezTo>
                        <a:cubicBezTo>
                          <a:pt x="38661" y="49518"/>
                          <a:pt x="34522" y="54076"/>
                          <a:pt x="30156" y="58395"/>
                        </a:cubicBezTo>
                        <a:cubicBezTo>
                          <a:pt x="26380" y="61980"/>
                          <a:pt x="22260" y="65165"/>
                          <a:pt x="17855" y="67930"/>
                        </a:cubicBezTo>
                        <a:cubicBezTo>
                          <a:pt x="9941" y="72698"/>
                          <a:pt x="3457" y="73842"/>
                          <a:pt x="-262" y="69456"/>
                        </a:cubicBezTo>
                        <a:cubicBezTo>
                          <a:pt x="7271" y="57804"/>
                          <a:pt x="15691" y="46743"/>
                          <a:pt x="24911" y="36369"/>
                        </a:cubicBezTo>
                        <a:cubicBezTo>
                          <a:pt x="28820" y="31887"/>
                          <a:pt x="32539" y="27882"/>
                          <a:pt x="36353" y="24259"/>
                        </a:cubicBezTo>
                        <a:cubicBezTo>
                          <a:pt x="39615" y="20865"/>
                          <a:pt x="43085" y="17680"/>
                          <a:pt x="46747" y="14724"/>
                        </a:cubicBezTo>
                        <a:cubicBezTo>
                          <a:pt x="51839" y="10395"/>
                          <a:pt x="57254" y="6476"/>
                          <a:pt x="62957" y="2995"/>
                        </a:cubicBezTo>
                        <a:lnTo>
                          <a:pt x="67724"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10" name="任意多边形: 形状 3309">
                    <a:extLst>
                      <a:ext uri="{FF2B5EF4-FFF2-40B4-BE49-F238E27FC236}">
                        <a16:creationId xmlns:a16="http://schemas.microsoft.com/office/drawing/2014/main" id="{A181D7E3-EB58-5DBE-F4EE-0898E5DCE6A9}"/>
                      </a:ext>
                    </a:extLst>
                  </p:cNvPr>
                  <p:cNvSpPr/>
                  <p:nvPr/>
                </p:nvSpPr>
                <p:spPr>
                  <a:xfrm>
                    <a:off x="1533972" y="2659426"/>
                    <a:ext cx="39270" cy="64413"/>
                  </a:xfrm>
                  <a:custGeom>
                    <a:avLst/>
                    <a:gdLst>
                      <a:gd name="connsiteX0" fmla="*/ 50084 w 50346"/>
                      <a:gd name="connsiteY0" fmla="*/ -247 h 82581"/>
                      <a:gd name="connsiteX1" fmla="*/ 49035 w 50346"/>
                      <a:gd name="connsiteY1" fmla="*/ 4140 h 82581"/>
                      <a:gd name="connsiteX2" fmla="*/ 46079 w 50346"/>
                      <a:gd name="connsiteY2" fmla="*/ 15296 h 82581"/>
                      <a:gd name="connsiteX3" fmla="*/ 41026 w 50346"/>
                      <a:gd name="connsiteY3" fmla="*/ 30648 h 82581"/>
                      <a:gd name="connsiteX4" fmla="*/ 33874 w 50346"/>
                      <a:gd name="connsiteY4" fmla="*/ 47430 h 82581"/>
                      <a:gd name="connsiteX5" fmla="*/ 15948 w 50346"/>
                      <a:gd name="connsiteY5" fmla="*/ 75082 h 82581"/>
                      <a:gd name="connsiteX6" fmla="*/ -262 w 50346"/>
                      <a:gd name="connsiteY6" fmla="*/ 81089 h 82581"/>
                      <a:gd name="connsiteX7" fmla="*/ 3838 w 50346"/>
                      <a:gd name="connsiteY7" fmla="*/ 70696 h 82581"/>
                      <a:gd name="connsiteX8" fmla="*/ 7938 w 50346"/>
                      <a:gd name="connsiteY8" fmla="*/ 61160 h 82581"/>
                      <a:gd name="connsiteX9" fmla="*/ 16234 w 50346"/>
                      <a:gd name="connsiteY9" fmla="*/ 44378 h 82581"/>
                      <a:gd name="connsiteX10" fmla="*/ 32062 w 50346"/>
                      <a:gd name="connsiteY10" fmla="*/ 19205 h 82581"/>
                      <a:gd name="connsiteX11" fmla="*/ 39118 w 50346"/>
                      <a:gd name="connsiteY11" fmla="*/ 10528 h 82581"/>
                      <a:gd name="connsiteX12" fmla="*/ 44744 w 50346"/>
                      <a:gd name="connsiteY12" fmla="*/ 4521 h 82581"/>
                      <a:gd name="connsiteX13" fmla="*/ 50084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50084" y="-247"/>
                        </a:moveTo>
                        <a:lnTo>
                          <a:pt x="49035" y="4140"/>
                        </a:lnTo>
                        <a:cubicBezTo>
                          <a:pt x="48368" y="6810"/>
                          <a:pt x="47509" y="10719"/>
                          <a:pt x="46079" y="15296"/>
                        </a:cubicBezTo>
                        <a:cubicBezTo>
                          <a:pt x="44649" y="19873"/>
                          <a:pt x="43028" y="24831"/>
                          <a:pt x="41026" y="30648"/>
                        </a:cubicBezTo>
                        <a:cubicBezTo>
                          <a:pt x="39023" y="36464"/>
                          <a:pt x="36639" y="41899"/>
                          <a:pt x="33874" y="47430"/>
                        </a:cubicBezTo>
                        <a:cubicBezTo>
                          <a:pt x="29288" y="57480"/>
                          <a:pt x="23242" y="66796"/>
                          <a:pt x="15948" y="75082"/>
                        </a:cubicBezTo>
                        <a:cubicBezTo>
                          <a:pt x="9655" y="81375"/>
                          <a:pt x="3933" y="84140"/>
                          <a:pt x="-262" y="81089"/>
                        </a:cubicBezTo>
                        <a:cubicBezTo>
                          <a:pt x="977" y="77465"/>
                          <a:pt x="2408" y="74033"/>
                          <a:pt x="3838" y="70696"/>
                        </a:cubicBezTo>
                        <a:cubicBezTo>
                          <a:pt x="5268" y="67358"/>
                          <a:pt x="6508" y="64212"/>
                          <a:pt x="7938" y="61160"/>
                        </a:cubicBezTo>
                        <a:cubicBezTo>
                          <a:pt x="10799" y="55058"/>
                          <a:pt x="13373" y="49432"/>
                          <a:pt x="16234" y="44378"/>
                        </a:cubicBezTo>
                        <a:cubicBezTo>
                          <a:pt x="20878" y="35606"/>
                          <a:pt x="26170" y="27186"/>
                          <a:pt x="32062" y="19205"/>
                        </a:cubicBezTo>
                        <a:cubicBezTo>
                          <a:pt x="34542" y="15868"/>
                          <a:pt x="36925" y="13007"/>
                          <a:pt x="39118" y="10528"/>
                        </a:cubicBezTo>
                        <a:cubicBezTo>
                          <a:pt x="41312" y="8049"/>
                          <a:pt x="43123" y="6047"/>
                          <a:pt x="44744" y="4521"/>
                        </a:cubicBezTo>
                        <a:cubicBezTo>
                          <a:pt x="46413" y="2805"/>
                          <a:pt x="48196" y="1212"/>
                          <a:pt x="5008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11" name="任意多边形: 形状 3310">
                    <a:extLst>
                      <a:ext uri="{FF2B5EF4-FFF2-40B4-BE49-F238E27FC236}">
                        <a16:creationId xmlns:a16="http://schemas.microsoft.com/office/drawing/2014/main" id="{2D4DF578-9770-E663-0E3A-65C18C08507D}"/>
                      </a:ext>
                    </a:extLst>
                  </p:cNvPr>
                  <p:cNvSpPr/>
                  <p:nvPr/>
                </p:nvSpPr>
                <p:spPr>
                  <a:xfrm>
                    <a:off x="1545352" y="2598141"/>
                    <a:ext cx="23799" cy="67646"/>
                  </a:xfrm>
                  <a:custGeom>
                    <a:avLst/>
                    <a:gdLst>
                      <a:gd name="connsiteX0" fmla="*/ 30251 w 30512"/>
                      <a:gd name="connsiteY0" fmla="*/ -247 h 86726"/>
                      <a:gd name="connsiteX1" fmla="*/ 30251 w 30512"/>
                      <a:gd name="connsiteY1" fmla="*/ 3949 h 86726"/>
                      <a:gd name="connsiteX2" fmla="*/ 29488 w 30512"/>
                      <a:gd name="connsiteY2" fmla="*/ 14819 h 86726"/>
                      <a:gd name="connsiteX3" fmla="*/ 27676 w 30512"/>
                      <a:gd name="connsiteY3" fmla="*/ 29980 h 86726"/>
                      <a:gd name="connsiteX4" fmla="*/ 26246 w 30512"/>
                      <a:gd name="connsiteY4" fmla="*/ 38371 h 86726"/>
                      <a:gd name="connsiteX5" fmla="*/ 24243 w 30512"/>
                      <a:gd name="connsiteY5" fmla="*/ 46953 h 86726"/>
                      <a:gd name="connsiteX6" fmla="*/ 22146 w 30512"/>
                      <a:gd name="connsiteY6" fmla="*/ 55248 h 86726"/>
                      <a:gd name="connsiteX7" fmla="*/ 19381 w 30512"/>
                      <a:gd name="connsiteY7" fmla="*/ 63163 h 86726"/>
                      <a:gd name="connsiteX8" fmla="*/ 13278 w 30512"/>
                      <a:gd name="connsiteY8" fmla="*/ 76512 h 86726"/>
                      <a:gd name="connsiteX9" fmla="*/ -262 w 30512"/>
                      <a:gd name="connsiteY9" fmla="*/ 86047 h 86726"/>
                      <a:gd name="connsiteX10" fmla="*/ 17378 w 30512"/>
                      <a:gd name="connsiteY10" fmla="*/ 21780 h 86726"/>
                      <a:gd name="connsiteX11" fmla="*/ 26246 w 30512"/>
                      <a:gd name="connsiteY11" fmla="*/ 5284 h 86726"/>
                      <a:gd name="connsiteX12" fmla="*/ 29106 w 30512"/>
                      <a:gd name="connsiteY12" fmla="*/ 1184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30251" y="-247"/>
                        </a:moveTo>
                        <a:cubicBezTo>
                          <a:pt x="30251" y="-247"/>
                          <a:pt x="30251" y="1279"/>
                          <a:pt x="30251" y="3949"/>
                        </a:cubicBezTo>
                        <a:cubicBezTo>
                          <a:pt x="30251" y="6619"/>
                          <a:pt x="30251" y="10337"/>
                          <a:pt x="29488" y="14819"/>
                        </a:cubicBezTo>
                        <a:cubicBezTo>
                          <a:pt x="28725" y="19300"/>
                          <a:pt x="28534" y="24354"/>
                          <a:pt x="27676" y="29980"/>
                        </a:cubicBezTo>
                        <a:lnTo>
                          <a:pt x="26246" y="38371"/>
                        </a:lnTo>
                        <a:cubicBezTo>
                          <a:pt x="25674" y="41232"/>
                          <a:pt x="25006" y="44092"/>
                          <a:pt x="24243" y="46953"/>
                        </a:cubicBezTo>
                        <a:cubicBezTo>
                          <a:pt x="23576" y="49813"/>
                          <a:pt x="22909" y="52579"/>
                          <a:pt x="22146" y="55248"/>
                        </a:cubicBezTo>
                        <a:cubicBezTo>
                          <a:pt x="21383" y="57918"/>
                          <a:pt x="20334" y="60683"/>
                          <a:pt x="19381" y="63163"/>
                        </a:cubicBezTo>
                        <a:cubicBezTo>
                          <a:pt x="17760" y="67787"/>
                          <a:pt x="15719" y="72259"/>
                          <a:pt x="13278" y="76512"/>
                        </a:cubicBezTo>
                        <a:cubicBezTo>
                          <a:pt x="8796" y="83854"/>
                          <a:pt x="4220" y="87859"/>
                          <a:pt x="-262" y="86047"/>
                        </a:cubicBezTo>
                        <a:cubicBezTo>
                          <a:pt x="2436" y="63878"/>
                          <a:pt x="8386" y="42223"/>
                          <a:pt x="17378" y="21780"/>
                        </a:cubicBezTo>
                        <a:cubicBezTo>
                          <a:pt x="19915" y="16068"/>
                          <a:pt x="22880" y="10557"/>
                          <a:pt x="26246" y="5284"/>
                        </a:cubicBezTo>
                        <a:cubicBezTo>
                          <a:pt x="27485" y="3472"/>
                          <a:pt x="28439" y="2042"/>
                          <a:pt x="29106" y="118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12" name="任意多边形: 形状 3311">
                    <a:extLst>
                      <a:ext uri="{FF2B5EF4-FFF2-40B4-BE49-F238E27FC236}">
                        <a16:creationId xmlns:a16="http://schemas.microsoft.com/office/drawing/2014/main" id="{9290212D-D383-2E5E-38E4-C56A321424D3}"/>
                      </a:ext>
                    </a:extLst>
                  </p:cNvPr>
                  <p:cNvSpPr/>
                  <p:nvPr/>
                </p:nvSpPr>
                <p:spPr>
                  <a:xfrm>
                    <a:off x="1543626" y="2539757"/>
                    <a:ext cx="12162" cy="67384"/>
                  </a:xfrm>
                  <a:custGeom>
                    <a:avLst/>
                    <a:gdLst>
                      <a:gd name="connsiteX0" fmla="*/ 12057 w 15592"/>
                      <a:gd name="connsiteY0" fmla="*/ -247 h 86390"/>
                      <a:gd name="connsiteX1" fmla="*/ 14155 w 15592"/>
                      <a:gd name="connsiteY1" fmla="*/ 13580 h 86390"/>
                      <a:gd name="connsiteX2" fmla="*/ 15203 w 15592"/>
                      <a:gd name="connsiteY2" fmla="*/ 27691 h 86390"/>
                      <a:gd name="connsiteX3" fmla="*/ 15203 w 15592"/>
                      <a:gd name="connsiteY3" fmla="*/ 43902 h 86390"/>
                      <a:gd name="connsiteX4" fmla="*/ 10722 w 15592"/>
                      <a:gd name="connsiteY4" fmla="*/ 73461 h 86390"/>
                      <a:gd name="connsiteX5" fmla="*/ 6240 w 15592"/>
                      <a:gd name="connsiteY5" fmla="*/ 82996 h 86390"/>
                      <a:gd name="connsiteX6" fmla="*/ 424 w 15592"/>
                      <a:gd name="connsiteY6" fmla="*/ 86143 h 86390"/>
                      <a:gd name="connsiteX7" fmla="*/ -244 w 15592"/>
                      <a:gd name="connsiteY7" fmla="*/ 67072 h 86390"/>
                      <a:gd name="connsiteX8" fmla="*/ 328 w 15592"/>
                      <a:gd name="connsiteY8" fmla="*/ 50290 h 86390"/>
                      <a:gd name="connsiteX9" fmla="*/ 2045 w 15592"/>
                      <a:gd name="connsiteY9" fmla="*/ 35701 h 86390"/>
                      <a:gd name="connsiteX10" fmla="*/ 4238 w 15592"/>
                      <a:gd name="connsiteY10" fmla="*/ 23496 h 86390"/>
                      <a:gd name="connsiteX11" fmla="*/ 9292 w 15592"/>
                      <a:gd name="connsiteY11" fmla="*/ 6428 h 86390"/>
                      <a:gd name="connsiteX12" fmla="*/ 12057 w 15592"/>
                      <a:gd name="connsiteY12" fmla="*/ -247 h 8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92" h="86390">
                        <a:moveTo>
                          <a:pt x="12057" y="-247"/>
                        </a:moveTo>
                        <a:cubicBezTo>
                          <a:pt x="12057" y="-247"/>
                          <a:pt x="13106" y="5284"/>
                          <a:pt x="14155" y="13580"/>
                        </a:cubicBezTo>
                        <a:cubicBezTo>
                          <a:pt x="14155" y="17775"/>
                          <a:pt x="14917" y="22543"/>
                          <a:pt x="15203" y="27691"/>
                        </a:cubicBezTo>
                        <a:cubicBezTo>
                          <a:pt x="15489" y="32841"/>
                          <a:pt x="15203" y="38466"/>
                          <a:pt x="15203" y="43902"/>
                        </a:cubicBezTo>
                        <a:cubicBezTo>
                          <a:pt x="15022" y="53913"/>
                          <a:pt x="13516" y="63849"/>
                          <a:pt x="10722" y="73461"/>
                        </a:cubicBezTo>
                        <a:cubicBezTo>
                          <a:pt x="9883" y="76913"/>
                          <a:pt x="8357" y="80155"/>
                          <a:pt x="6240" y="82996"/>
                        </a:cubicBezTo>
                        <a:cubicBezTo>
                          <a:pt x="4982" y="84989"/>
                          <a:pt x="2779" y="86181"/>
                          <a:pt x="424" y="86143"/>
                        </a:cubicBezTo>
                        <a:cubicBezTo>
                          <a:pt x="-53" y="79277"/>
                          <a:pt x="-339" y="72889"/>
                          <a:pt x="-244" y="67072"/>
                        </a:cubicBezTo>
                        <a:cubicBezTo>
                          <a:pt x="-148" y="61256"/>
                          <a:pt x="-244" y="55439"/>
                          <a:pt x="328" y="50290"/>
                        </a:cubicBezTo>
                        <a:cubicBezTo>
                          <a:pt x="901" y="45141"/>
                          <a:pt x="1282" y="40183"/>
                          <a:pt x="2045" y="35701"/>
                        </a:cubicBezTo>
                        <a:cubicBezTo>
                          <a:pt x="2808" y="31220"/>
                          <a:pt x="3380" y="27215"/>
                          <a:pt x="4238" y="23496"/>
                        </a:cubicBezTo>
                        <a:cubicBezTo>
                          <a:pt x="5582" y="17708"/>
                          <a:pt x="7270" y="12006"/>
                          <a:pt x="9292" y="6428"/>
                        </a:cubicBezTo>
                        <a:cubicBezTo>
                          <a:pt x="10045" y="4139"/>
                          <a:pt x="10970" y="1908"/>
                          <a:pt x="12057"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13" name="任意多边形: 形状 3312">
                    <a:extLst>
                      <a:ext uri="{FF2B5EF4-FFF2-40B4-BE49-F238E27FC236}">
                        <a16:creationId xmlns:a16="http://schemas.microsoft.com/office/drawing/2014/main" id="{80BBE519-E57D-4C49-AAE7-CC5F2182213C}"/>
                      </a:ext>
                    </a:extLst>
                  </p:cNvPr>
                  <p:cNvSpPr/>
                  <p:nvPr/>
                </p:nvSpPr>
                <p:spPr>
                  <a:xfrm>
                    <a:off x="1524452" y="2487471"/>
                    <a:ext cx="12273" cy="62623"/>
                  </a:xfrm>
                  <a:custGeom>
                    <a:avLst/>
                    <a:gdLst>
                      <a:gd name="connsiteX0" fmla="*/ 2409 w 15734"/>
                      <a:gd name="connsiteY0" fmla="*/ -247 h 80286"/>
                      <a:gd name="connsiteX1" fmla="*/ 3744 w 15734"/>
                      <a:gd name="connsiteY1" fmla="*/ 2995 h 80286"/>
                      <a:gd name="connsiteX2" fmla="*/ 6700 w 15734"/>
                      <a:gd name="connsiteY2" fmla="*/ 11672 h 80286"/>
                      <a:gd name="connsiteX3" fmla="*/ 10323 w 15734"/>
                      <a:gd name="connsiteY3" fmla="*/ 24068 h 80286"/>
                      <a:gd name="connsiteX4" fmla="*/ 13470 w 15734"/>
                      <a:gd name="connsiteY4" fmla="*/ 38562 h 80286"/>
                      <a:gd name="connsiteX5" fmla="*/ 15186 w 15734"/>
                      <a:gd name="connsiteY5" fmla="*/ 53151 h 80286"/>
                      <a:gd name="connsiteX6" fmla="*/ 15186 w 15734"/>
                      <a:gd name="connsiteY6" fmla="*/ 66214 h 80286"/>
                      <a:gd name="connsiteX7" fmla="*/ 8225 w 15734"/>
                      <a:gd name="connsiteY7" fmla="*/ 80040 h 80286"/>
                      <a:gd name="connsiteX8" fmla="*/ -261 w 15734"/>
                      <a:gd name="connsiteY8" fmla="*/ 22352 h 80286"/>
                      <a:gd name="connsiteX9" fmla="*/ 1265 w 15734"/>
                      <a:gd name="connsiteY9" fmla="*/ 5761 h 80286"/>
                      <a:gd name="connsiteX10" fmla="*/ 2409 w 15734"/>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34" h="80286">
                        <a:moveTo>
                          <a:pt x="2409" y="-247"/>
                        </a:moveTo>
                        <a:lnTo>
                          <a:pt x="3744" y="2995"/>
                        </a:lnTo>
                        <a:cubicBezTo>
                          <a:pt x="4507" y="4998"/>
                          <a:pt x="5556" y="7954"/>
                          <a:pt x="6700" y="11672"/>
                        </a:cubicBezTo>
                        <a:cubicBezTo>
                          <a:pt x="7844" y="15391"/>
                          <a:pt x="9179" y="19491"/>
                          <a:pt x="10323" y="24068"/>
                        </a:cubicBezTo>
                        <a:cubicBezTo>
                          <a:pt x="11467" y="28645"/>
                          <a:pt x="12516" y="33603"/>
                          <a:pt x="13470" y="38562"/>
                        </a:cubicBezTo>
                        <a:cubicBezTo>
                          <a:pt x="14423" y="43520"/>
                          <a:pt x="14900" y="48097"/>
                          <a:pt x="15186" y="53151"/>
                        </a:cubicBezTo>
                        <a:cubicBezTo>
                          <a:pt x="15567" y="57499"/>
                          <a:pt x="15567" y="61866"/>
                          <a:pt x="15186" y="66214"/>
                        </a:cubicBezTo>
                        <a:cubicBezTo>
                          <a:pt x="14519" y="73842"/>
                          <a:pt x="12135" y="79182"/>
                          <a:pt x="8225" y="80040"/>
                        </a:cubicBezTo>
                        <a:cubicBezTo>
                          <a:pt x="2533" y="61342"/>
                          <a:pt x="-328" y="41899"/>
                          <a:pt x="-261" y="22352"/>
                        </a:cubicBezTo>
                        <a:cubicBezTo>
                          <a:pt x="-99" y="16793"/>
                          <a:pt x="416" y="11253"/>
                          <a:pt x="1265" y="5761"/>
                        </a:cubicBezTo>
                        <a:cubicBezTo>
                          <a:pt x="1503" y="3729"/>
                          <a:pt x="1884" y="1727"/>
                          <a:pt x="240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14" name="任意多边形: 形状 3313">
                    <a:extLst>
                      <a:ext uri="{FF2B5EF4-FFF2-40B4-BE49-F238E27FC236}">
                        <a16:creationId xmlns:a16="http://schemas.microsoft.com/office/drawing/2014/main" id="{6D086942-A0EF-ADCD-1419-99C588483277}"/>
                      </a:ext>
                    </a:extLst>
                  </p:cNvPr>
                  <p:cNvSpPr/>
                  <p:nvPr/>
                </p:nvSpPr>
                <p:spPr>
                  <a:xfrm>
                    <a:off x="1490539" y="2443739"/>
                    <a:ext cx="18608" cy="54963"/>
                  </a:xfrm>
                  <a:custGeom>
                    <a:avLst/>
                    <a:gdLst>
                      <a:gd name="connsiteX0" fmla="*/ -169 w 23857"/>
                      <a:gd name="connsiteY0" fmla="*/ -247 h 70465"/>
                      <a:gd name="connsiteX1" fmla="*/ 1547 w 23857"/>
                      <a:gd name="connsiteY1" fmla="*/ 2328 h 70465"/>
                      <a:gd name="connsiteX2" fmla="*/ 5743 w 23857"/>
                      <a:gd name="connsiteY2" fmla="*/ 9479 h 70465"/>
                      <a:gd name="connsiteX3" fmla="*/ 16708 w 23857"/>
                      <a:gd name="connsiteY3" fmla="*/ 31792 h 70465"/>
                      <a:gd name="connsiteX4" fmla="*/ 20999 w 23857"/>
                      <a:gd name="connsiteY4" fmla="*/ 44474 h 70465"/>
                      <a:gd name="connsiteX5" fmla="*/ 23288 w 23857"/>
                      <a:gd name="connsiteY5" fmla="*/ 56011 h 70465"/>
                      <a:gd name="connsiteX6" fmla="*/ 19760 w 23857"/>
                      <a:gd name="connsiteY6" fmla="*/ 70219 h 70465"/>
                      <a:gd name="connsiteX7" fmla="*/ 1452 w 23857"/>
                      <a:gd name="connsiteY7" fmla="*/ 20731 h 70465"/>
                      <a:gd name="connsiteX8" fmla="*/ -169 w 23857"/>
                      <a:gd name="connsiteY8" fmla="*/ 5474 h 70465"/>
                      <a:gd name="connsiteX9" fmla="*/ -169 w 23857"/>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57" h="70465">
                        <a:moveTo>
                          <a:pt x="-169" y="-247"/>
                        </a:moveTo>
                        <a:lnTo>
                          <a:pt x="1547" y="2328"/>
                        </a:lnTo>
                        <a:cubicBezTo>
                          <a:pt x="2596" y="4044"/>
                          <a:pt x="4122" y="6523"/>
                          <a:pt x="5743" y="9479"/>
                        </a:cubicBezTo>
                        <a:cubicBezTo>
                          <a:pt x="9967" y="16621"/>
                          <a:pt x="13628" y="24087"/>
                          <a:pt x="16708" y="31792"/>
                        </a:cubicBezTo>
                        <a:cubicBezTo>
                          <a:pt x="18329" y="35987"/>
                          <a:pt x="19760" y="40278"/>
                          <a:pt x="20999" y="44474"/>
                        </a:cubicBezTo>
                        <a:cubicBezTo>
                          <a:pt x="22115" y="48240"/>
                          <a:pt x="22887" y="52102"/>
                          <a:pt x="23288" y="56011"/>
                        </a:cubicBezTo>
                        <a:cubicBezTo>
                          <a:pt x="24146" y="63067"/>
                          <a:pt x="23288" y="68407"/>
                          <a:pt x="19760" y="70219"/>
                        </a:cubicBezTo>
                        <a:cubicBezTo>
                          <a:pt x="10978" y="54838"/>
                          <a:pt x="4789" y="38123"/>
                          <a:pt x="1452" y="20731"/>
                        </a:cubicBezTo>
                        <a:cubicBezTo>
                          <a:pt x="422" y="15706"/>
                          <a:pt x="-112" y="10604"/>
                          <a:pt x="-169" y="5474"/>
                        </a:cubicBezTo>
                        <a:cubicBezTo>
                          <a:pt x="-293" y="3567"/>
                          <a:pt x="-293" y="1660"/>
                          <a:pt x="-16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15" name="任意多边形: 形状 3314">
                    <a:extLst>
                      <a:ext uri="{FF2B5EF4-FFF2-40B4-BE49-F238E27FC236}">
                        <a16:creationId xmlns:a16="http://schemas.microsoft.com/office/drawing/2014/main" id="{93B5863F-E512-8068-F12C-0FFA0795B1E1}"/>
                      </a:ext>
                    </a:extLst>
                  </p:cNvPr>
                  <p:cNvSpPr/>
                  <p:nvPr/>
                </p:nvSpPr>
                <p:spPr>
                  <a:xfrm>
                    <a:off x="1447474" y="2410716"/>
                    <a:ext cx="25353" cy="44848"/>
                  </a:xfrm>
                  <a:custGeom>
                    <a:avLst/>
                    <a:gdLst>
                      <a:gd name="connsiteX0" fmla="*/ -262 w 32504"/>
                      <a:gd name="connsiteY0" fmla="*/ -247 h 57497"/>
                      <a:gd name="connsiteX1" fmla="*/ 6699 w 32504"/>
                      <a:gd name="connsiteY1" fmla="*/ 7000 h 57497"/>
                      <a:gd name="connsiteX2" fmla="*/ 13278 w 32504"/>
                      <a:gd name="connsiteY2" fmla="*/ 14724 h 57497"/>
                      <a:gd name="connsiteX3" fmla="*/ 20334 w 32504"/>
                      <a:gd name="connsiteY3" fmla="*/ 24259 h 57497"/>
                      <a:gd name="connsiteX4" fmla="*/ 26532 w 32504"/>
                      <a:gd name="connsiteY4" fmla="*/ 34366 h 57497"/>
                      <a:gd name="connsiteX5" fmla="*/ 30728 w 32504"/>
                      <a:gd name="connsiteY5" fmla="*/ 43901 h 57497"/>
                      <a:gd name="connsiteX6" fmla="*/ 30251 w 32504"/>
                      <a:gd name="connsiteY6" fmla="*/ 57251 h 57497"/>
                      <a:gd name="connsiteX7" fmla="*/ 4792 w 32504"/>
                      <a:gd name="connsiteY7" fmla="*/ 17870 h 57497"/>
                      <a:gd name="connsiteX8" fmla="*/ -262 w 32504"/>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4" h="57497">
                        <a:moveTo>
                          <a:pt x="-262" y="-247"/>
                        </a:moveTo>
                        <a:cubicBezTo>
                          <a:pt x="-262" y="-247"/>
                          <a:pt x="2599" y="2614"/>
                          <a:pt x="6699" y="7000"/>
                        </a:cubicBezTo>
                        <a:cubicBezTo>
                          <a:pt x="9016" y="9460"/>
                          <a:pt x="11218" y="12044"/>
                          <a:pt x="13278" y="14724"/>
                        </a:cubicBezTo>
                        <a:cubicBezTo>
                          <a:pt x="15805" y="17765"/>
                          <a:pt x="18160" y="20950"/>
                          <a:pt x="20334" y="24259"/>
                        </a:cubicBezTo>
                        <a:cubicBezTo>
                          <a:pt x="22575" y="27520"/>
                          <a:pt x="24644" y="30895"/>
                          <a:pt x="26532" y="34366"/>
                        </a:cubicBezTo>
                        <a:cubicBezTo>
                          <a:pt x="28182" y="37427"/>
                          <a:pt x="29593" y="40612"/>
                          <a:pt x="30728" y="43901"/>
                        </a:cubicBezTo>
                        <a:cubicBezTo>
                          <a:pt x="32730" y="49909"/>
                          <a:pt x="32921" y="54867"/>
                          <a:pt x="30251" y="57251"/>
                        </a:cubicBezTo>
                        <a:cubicBezTo>
                          <a:pt x="19390" y="45818"/>
                          <a:pt x="10761" y="32469"/>
                          <a:pt x="4792" y="17870"/>
                        </a:cubicBezTo>
                        <a:cubicBezTo>
                          <a:pt x="2284" y="12092"/>
                          <a:pt x="577" y="5999"/>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16" name="任意多边形: 形状 3315">
                    <a:extLst>
                      <a:ext uri="{FF2B5EF4-FFF2-40B4-BE49-F238E27FC236}">
                        <a16:creationId xmlns:a16="http://schemas.microsoft.com/office/drawing/2014/main" id="{C79992A5-5697-0CB8-FE42-B026BC64C918}"/>
                      </a:ext>
                    </a:extLst>
                  </p:cNvPr>
                  <p:cNvSpPr/>
                  <p:nvPr/>
                </p:nvSpPr>
                <p:spPr>
                  <a:xfrm>
                    <a:off x="1399204" y="2390040"/>
                    <a:ext cx="29962" cy="33765"/>
                  </a:xfrm>
                  <a:custGeom>
                    <a:avLst/>
                    <a:gdLst>
                      <a:gd name="connsiteX0" fmla="*/ -262 w 38413"/>
                      <a:gd name="connsiteY0" fmla="*/ -247 h 43289"/>
                      <a:gd name="connsiteX1" fmla="*/ 7176 w 38413"/>
                      <a:gd name="connsiteY1" fmla="*/ 4330 h 43289"/>
                      <a:gd name="connsiteX2" fmla="*/ 22241 w 38413"/>
                      <a:gd name="connsiteY2" fmla="*/ 16154 h 43289"/>
                      <a:gd name="connsiteX3" fmla="*/ 29583 w 38413"/>
                      <a:gd name="connsiteY3" fmla="*/ 23591 h 43289"/>
                      <a:gd name="connsiteX4" fmla="*/ 35114 w 38413"/>
                      <a:gd name="connsiteY4" fmla="*/ 31124 h 43289"/>
                      <a:gd name="connsiteX5" fmla="*/ 37212 w 38413"/>
                      <a:gd name="connsiteY5" fmla="*/ 43043 h 43289"/>
                      <a:gd name="connsiteX6" fmla="*/ 27200 w 38413"/>
                      <a:gd name="connsiteY6" fmla="*/ 35701 h 43289"/>
                      <a:gd name="connsiteX7" fmla="*/ 18904 w 38413"/>
                      <a:gd name="connsiteY7" fmla="*/ 28454 h 43289"/>
                      <a:gd name="connsiteX8" fmla="*/ 12420 w 38413"/>
                      <a:gd name="connsiteY8" fmla="*/ 21303 h 43289"/>
                      <a:gd name="connsiteX9" fmla="*/ 7462 w 38413"/>
                      <a:gd name="connsiteY9" fmla="*/ 14628 h 43289"/>
                      <a:gd name="connsiteX10" fmla="*/ 1455 w 38413"/>
                      <a:gd name="connsiteY10" fmla="*/ 4044 h 43289"/>
                      <a:gd name="connsiteX11" fmla="*/ -262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262" y="-247"/>
                        </a:moveTo>
                        <a:lnTo>
                          <a:pt x="7176" y="4330"/>
                        </a:lnTo>
                        <a:cubicBezTo>
                          <a:pt x="12449" y="7944"/>
                          <a:pt x="17483" y="11892"/>
                          <a:pt x="22241" y="16154"/>
                        </a:cubicBezTo>
                        <a:cubicBezTo>
                          <a:pt x="24816" y="18633"/>
                          <a:pt x="27295" y="21112"/>
                          <a:pt x="29583" y="23591"/>
                        </a:cubicBezTo>
                        <a:cubicBezTo>
                          <a:pt x="31615" y="25956"/>
                          <a:pt x="33464" y="28473"/>
                          <a:pt x="35114" y="31124"/>
                        </a:cubicBezTo>
                        <a:cubicBezTo>
                          <a:pt x="37974" y="35987"/>
                          <a:pt x="39119" y="40183"/>
                          <a:pt x="37212" y="43043"/>
                        </a:cubicBezTo>
                        <a:cubicBezTo>
                          <a:pt x="33674" y="40879"/>
                          <a:pt x="30327" y="38419"/>
                          <a:pt x="27200" y="35701"/>
                        </a:cubicBezTo>
                        <a:cubicBezTo>
                          <a:pt x="24291" y="33460"/>
                          <a:pt x="21517" y="31038"/>
                          <a:pt x="18904" y="28454"/>
                        </a:cubicBezTo>
                        <a:cubicBezTo>
                          <a:pt x="16520" y="25975"/>
                          <a:pt x="14327" y="23591"/>
                          <a:pt x="12420" y="21303"/>
                        </a:cubicBezTo>
                        <a:cubicBezTo>
                          <a:pt x="10618" y="19196"/>
                          <a:pt x="8959" y="16964"/>
                          <a:pt x="7462" y="14628"/>
                        </a:cubicBezTo>
                        <a:cubicBezTo>
                          <a:pt x="5231" y="11234"/>
                          <a:pt x="3219" y="7696"/>
                          <a:pt x="1455" y="4044"/>
                        </a:cubicBezTo>
                        <a:cubicBezTo>
                          <a:pt x="787" y="2652"/>
                          <a:pt x="215" y="1222"/>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17" name="任意多边形: 形状 3316">
                    <a:extLst>
                      <a:ext uri="{FF2B5EF4-FFF2-40B4-BE49-F238E27FC236}">
                        <a16:creationId xmlns:a16="http://schemas.microsoft.com/office/drawing/2014/main" id="{03E0CF9F-5FFE-D1B7-6F92-40D803528348}"/>
                      </a:ext>
                    </a:extLst>
                  </p:cNvPr>
                  <p:cNvSpPr/>
                  <p:nvPr/>
                </p:nvSpPr>
                <p:spPr>
                  <a:xfrm>
                    <a:off x="1386449" y="2801258"/>
                    <a:ext cx="45427" cy="66193"/>
                  </a:xfrm>
                  <a:custGeom>
                    <a:avLst/>
                    <a:gdLst>
                      <a:gd name="connsiteX0" fmla="*/ 57855 w 58240"/>
                      <a:gd name="connsiteY0" fmla="*/ -247 h 84863"/>
                      <a:gd name="connsiteX1" fmla="*/ 49369 w 58240"/>
                      <a:gd name="connsiteY1" fmla="*/ 10814 h 84863"/>
                      <a:gd name="connsiteX2" fmla="*/ 39834 w 58240"/>
                      <a:gd name="connsiteY2" fmla="*/ 22161 h 84863"/>
                      <a:gd name="connsiteX3" fmla="*/ 34494 w 58240"/>
                      <a:gd name="connsiteY3" fmla="*/ 28645 h 84863"/>
                      <a:gd name="connsiteX4" fmla="*/ 28773 w 58240"/>
                      <a:gd name="connsiteY4" fmla="*/ 35224 h 84863"/>
                      <a:gd name="connsiteX5" fmla="*/ 23052 w 58240"/>
                      <a:gd name="connsiteY5" fmla="*/ 41994 h 84863"/>
                      <a:gd name="connsiteX6" fmla="*/ 17331 w 58240"/>
                      <a:gd name="connsiteY6" fmla="*/ 48860 h 84863"/>
                      <a:gd name="connsiteX7" fmla="*/ 7223 w 58240"/>
                      <a:gd name="connsiteY7" fmla="*/ 61828 h 84863"/>
                      <a:gd name="connsiteX8" fmla="*/ 739 w 58240"/>
                      <a:gd name="connsiteY8" fmla="*/ 73937 h 84863"/>
                      <a:gd name="connsiteX9" fmla="*/ 739 w 58240"/>
                      <a:gd name="connsiteY9" fmla="*/ 84617 h 84863"/>
                      <a:gd name="connsiteX10" fmla="*/ 36878 w 58240"/>
                      <a:gd name="connsiteY10" fmla="*/ 59539 h 84863"/>
                      <a:gd name="connsiteX11" fmla="*/ 47271 w 58240"/>
                      <a:gd name="connsiteY11" fmla="*/ 44664 h 84863"/>
                      <a:gd name="connsiteX12" fmla="*/ 50895 w 58240"/>
                      <a:gd name="connsiteY12" fmla="*/ 37513 h 84863"/>
                      <a:gd name="connsiteX13" fmla="*/ 53469 w 58240"/>
                      <a:gd name="connsiteY13" fmla="*/ 30457 h 84863"/>
                      <a:gd name="connsiteX14" fmla="*/ 57760 w 58240"/>
                      <a:gd name="connsiteY14" fmla="*/ 8335 h 84863"/>
                      <a:gd name="connsiteX15" fmla="*/ 57855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57855" y="-247"/>
                        </a:moveTo>
                        <a:lnTo>
                          <a:pt x="49369" y="10814"/>
                        </a:lnTo>
                        <a:cubicBezTo>
                          <a:pt x="46699" y="13961"/>
                          <a:pt x="43743" y="18156"/>
                          <a:pt x="39834" y="22161"/>
                        </a:cubicBezTo>
                        <a:lnTo>
                          <a:pt x="34494" y="28645"/>
                        </a:lnTo>
                        <a:cubicBezTo>
                          <a:pt x="32587" y="30743"/>
                          <a:pt x="30680" y="32936"/>
                          <a:pt x="28773" y="35224"/>
                        </a:cubicBezTo>
                        <a:cubicBezTo>
                          <a:pt x="26961" y="37608"/>
                          <a:pt x="24959" y="39801"/>
                          <a:pt x="23052" y="41994"/>
                        </a:cubicBezTo>
                        <a:cubicBezTo>
                          <a:pt x="21145" y="44188"/>
                          <a:pt x="19238" y="46571"/>
                          <a:pt x="17331" y="48860"/>
                        </a:cubicBezTo>
                        <a:cubicBezTo>
                          <a:pt x="13745" y="53008"/>
                          <a:pt x="10370" y="57337"/>
                          <a:pt x="7223" y="61828"/>
                        </a:cubicBezTo>
                        <a:cubicBezTo>
                          <a:pt x="4487" y="65527"/>
                          <a:pt x="2303" y="69608"/>
                          <a:pt x="739" y="73937"/>
                        </a:cubicBezTo>
                        <a:cubicBezTo>
                          <a:pt x="-596" y="77370"/>
                          <a:pt x="-596" y="81184"/>
                          <a:pt x="739" y="84617"/>
                        </a:cubicBezTo>
                        <a:cubicBezTo>
                          <a:pt x="14642" y="79315"/>
                          <a:pt x="27047" y="70705"/>
                          <a:pt x="36878" y="59539"/>
                        </a:cubicBezTo>
                        <a:cubicBezTo>
                          <a:pt x="40864" y="54972"/>
                          <a:pt x="44354" y="49985"/>
                          <a:pt x="47271" y="44664"/>
                        </a:cubicBezTo>
                        <a:cubicBezTo>
                          <a:pt x="48606" y="42185"/>
                          <a:pt x="49846" y="39801"/>
                          <a:pt x="50895" y="37513"/>
                        </a:cubicBezTo>
                        <a:cubicBezTo>
                          <a:pt x="51944" y="35224"/>
                          <a:pt x="52707" y="32745"/>
                          <a:pt x="53469" y="30457"/>
                        </a:cubicBezTo>
                        <a:cubicBezTo>
                          <a:pt x="55910" y="23315"/>
                          <a:pt x="57360" y="15868"/>
                          <a:pt x="57760" y="8335"/>
                        </a:cubicBezTo>
                        <a:cubicBezTo>
                          <a:pt x="58017" y="5484"/>
                          <a:pt x="58046" y="2614"/>
                          <a:pt x="57855"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18" name="任意多边形: 形状 3317">
                    <a:extLst>
                      <a:ext uri="{FF2B5EF4-FFF2-40B4-BE49-F238E27FC236}">
                        <a16:creationId xmlns:a16="http://schemas.microsoft.com/office/drawing/2014/main" id="{29A70E6A-AB52-DD43-6A6B-DAD9C2F7EB17}"/>
                      </a:ext>
                    </a:extLst>
                  </p:cNvPr>
                  <p:cNvSpPr/>
                  <p:nvPr/>
                </p:nvSpPr>
                <p:spPr>
                  <a:xfrm>
                    <a:off x="1431438" y="2773665"/>
                    <a:ext cx="31952" cy="73035"/>
                  </a:xfrm>
                  <a:custGeom>
                    <a:avLst/>
                    <a:gdLst>
                      <a:gd name="connsiteX0" fmla="*/ 38414 w 40964"/>
                      <a:gd name="connsiteY0" fmla="*/ -247 h 93635"/>
                      <a:gd name="connsiteX1" fmla="*/ 36793 w 40964"/>
                      <a:gd name="connsiteY1" fmla="*/ 3186 h 93635"/>
                      <a:gd name="connsiteX2" fmla="*/ 32502 w 40964"/>
                      <a:gd name="connsiteY2" fmla="*/ 12721 h 93635"/>
                      <a:gd name="connsiteX3" fmla="*/ 26114 w 40964"/>
                      <a:gd name="connsiteY3" fmla="*/ 25594 h 93635"/>
                      <a:gd name="connsiteX4" fmla="*/ 18390 w 40964"/>
                      <a:gd name="connsiteY4" fmla="*/ 40659 h 93635"/>
                      <a:gd name="connsiteX5" fmla="*/ 14290 w 40964"/>
                      <a:gd name="connsiteY5" fmla="*/ 48383 h 93635"/>
                      <a:gd name="connsiteX6" fmla="*/ 10285 w 40964"/>
                      <a:gd name="connsiteY6" fmla="*/ 56202 h 93635"/>
                      <a:gd name="connsiteX7" fmla="*/ 3515 w 40964"/>
                      <a:gd name="connsiteY7" fmla="*/ 70886 h 93635"/>
                      <a:gd name="connsiteX8" fmla="*/ -108 w 40964"/>
                      <a:gd name="connsiteY8" fmla="*/ 83854 h 93635"/>
                      <a:gd name="connsiteX9" fmla="*/ 1894 w 40964"/>
                      <a:gd name="connsiteY9" fmla="*/ 93389 h 93635"/>
                      <a:gd name="connsiteX10" fmla="*/ 30500 w 40964"/>
                      <a:gd name="connsiteY10" fmla="*/ 60683 h 93635"/>
                      <a:gd name="connsiteX11" fmla="*/ 40035 w 40964"/>
                      <a:gd name="connsiteY11" fmla="*/ 29599 h 93635"/>
                      <a:gd name="connsiteX12" fmla="*/ 40702 w 40964"/>
                      <a:gd name="connsiteY12" fmla="*/ 17298 h 93635"/>
                      <a:gd name="connsiteX13" fmla="*/ 39844 w 40964"/>
                      <a:gd name="connsiteY13" fmla="*/ 7763 h 93635"/>
                      <a:gd name="connsiteX14" fmla="*/ 38414 w 40964"/>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4" h="93635">
                        <a:moveTo>
                          <a:pt x="38414" y="-247"/>
                        </a:moveTo>
                        <a:lnTo>
                          <a:pt x="36793" y="3186"/>
                        </a:lnTo>
                        <a:cubicBezTo>
                          <a:pt x="35744" y="5379"/>
                          <a:pt x="34409" y="8526"/>
                          <a:pt x="32502" y="12721"/>
                        </a:cubicBezTo>
                        <a:cubicBezTo>
                          <a:pt x="30595" y="16917"/>
                          <a:pt x="28593" y="20922"/>
                          <a:pt x="26114" y="25594"/>
                        </a:cubicBezTo>
                        <a:cubicBezTo>
                          <a:pt x="23635" y="30266"/>
                          <a:pt x="21060" y="35129"/>
                          <a:pt x="18390" y="40659"/>
                        </a:cubicBezTo>
                        <a:cubicBezTo>
                          <a:pt x="17055" y="43329"/>
                          <a:pt x="15625" y="45713"/>
                          <a:pt x="14290" y="48383"/>
                        </a:cubicBezTo>
                        <a:lnTo>
                          <a:pt x="10285" y="56202"/>
                        </a:lnTo>
                        <a:cubicBezTo>
                          <a:pt x="7711" y="61160"/>
                          <a:pt x="5422" y="66405"/>
                          <a:pt x="3515" y="70886"/>
                        </a:cubicBezTo>
                        <a:cubicBezTo>
                          <a:pt x="1703" y="75015"/>
                          <a:pt x="483" y="79382"/>
                          <a:pt x="-108" y="83854"/>
                        </a:cubicBezTo>
                        <a:cubicBezTo>
                          <a:pt x="-604" y="87172"/>
                          <a:pt x="111" y="90548"/>
                          <a:pt x="1894" y="93389"/>
                        </a:cubicBezTo>
                        <a:cubicBezTo>
                          <a:pt x="13746" y="84750"/>
                          <a:pt x="23520" y="73584"/>
                          <a:pt x="30500" y="60683"/>
                        </a:cubicBezTo>
                        <a:cubicBezTo>
                          <a:pt x="35506" y="50976"/>
                          <a:pt x="38729" y="40450"/>
                          <a:pt x="40035" y="29599"/>
                        </a:cubicBezTo>
                        <a:cubicBezTo>
                          <a:pt x="40474" y="25508"/>
                          <a:pt x="40693" y="21408"/>
                          <a:pt x="40702" y="17298"/>
                        </a:cubicBezTo>
                        <a:cubicBezTo>
                          <a:pt x="40617" y="14104"/>
                          <a:pt x="40331" y="10919"/>
                          <a:pt x="39844" y="7763"/>
                        </a:cubicBezTo>
                        <a:cubicBezTo>
                          <a:pt x="39539" y="5064"/>
                          <a:pt x="39062" y="2385"/>
                          <a:pt x="3841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19" name="任意多边形: 形状 3318">
                    <a:extLst>
                      <a:ext uri="{FF2B5EF4-FFF2-40B4-BE49-F238E27FC236}">
                        <a16:creationId xmlns:a16="http://schemas.microsoft.com/office/drawing/2014/main" id="{5E9444C5-7BC5-4164-0039-CCDDC7DCD91A}"/>
                      </a:ext>
                    </a:extLst>
                  </p:cNvPr>
                  <p:cNvSpPr/>
                  <p:nvPr/>
                </p:nvSpPr>
                <p:spPr>
                  <a:xfrm>
                    <a:off x="1470027" y="2739081"/>
                    <a:ext cx="21225" cy="74747"/>
                  </a:xfrm>
                  <a:custGeom>
                    <a:avLst/>
                    <a:gdLst>
                      <a:gd name="connsiteX0" fmla="*/ 19644 w 27212"/>
                      <a:gd name="connsiteY0" fmla="*/ -247 h 95829"/>
                      <a:gd name="connsiteX1" fmla="*/ 18786 w 27212"/>
                      <a:gd name="connsiteY1" fmla="*/ 3376 h 95829"/>
                      <a:gd name="connsiteX2" fmla="*/ 16497 w 27212"/>
                      <a:gd name="connsiteY2" fmla="*/ 12912 h 95829"/>
                      <a:gd name="connsiteX3" fmla="*/ 14876 w 27212"/>
                      <a:gd name="connsiteY3" fmla="*/ 19300 h 95829"/>
                      <a:gd name="connsiteX4" fmla="*/ 12969 w 27212"/>
                      <a:gd name="connsiteY4" fmla="*/ 26452 h 95829"/>
                      <a:gd name="connsiteX5" fmla="*/ 8678 w 27212"/>
                      <a:gd name="connsiteY5" fmla="*/ 42376 h 95829"/>
                      <a:gd name="connsiteX6" fmla="*/ 4197 w 27212"/>
                      <a:gd name="connsiteY6" fmla="*/ 58776 h 95829"/>
                      <a:gd name="connsiteX7" fmla="*/ 669 w 27212"/>
                      <a:gd name="connsiteY7" fmla="*/ 74128 h 95829"/>
                      <a:gd name="connsiteX8" fmla="*/ 3720 w 27212"/>
                      <a:gd name="connsiteY8" fmla="*/ 95582 h 95829"/>
                      <a:gd name="connsiteX9" fmla="*/ 23553 w 27212"/>
                      <a:gd name="connsiteY9" fmla="*/ 58109 h 95829"/>
                      <a:gd name="connsiteX10" fmla="*/ 26700 w 27212"/>
                      <a:gd name="connsiteY10" fmla="*/ 41231 h 95829"/>
                      <a:gd name="connsiteX11" fmla="*/ 26700 w 27212"/>
                      <a:gd name="connsiteY11" fmla="*/ 26833 h 95829"/>
                      <a:gd name="connsiteX12" fmla="*/ 22600 w 27212"/>
                      <a:gd name="connsiteY12" fmla="*/ 6809 h 95829"/>
                      <a:gd name="connsiteX13" fmla="*/ 19644 w 27212"/>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12" h="95829">
                        <a:moveTo>
                          <a:pt x="19644" y="-247"/>
                        </a:moveTo>
                        <a:cubicBezTo>
                          <a:pt x="19644" y="-247"/>
                          <a:pt x="19644" y="1088"/>
                          <a:pt x="18786" y="3376"/>
                        </a:cubicBezTo>
                        <a:cubicBezTo>
                          <a:pt x="17928" y="5665"/>
                          <a:pt x="17451" y="8907"/>
                          <a:pt x="16497" y="12912"/>
                        </a:cubicBezTo>
                        <a:cubicBezTo>
                          <a:pt x="15925" y="14914"/>
                          <a:pt x="15544" y="17107"/>
                          <a:pt x="14876" y="19300"/>
                        </a:cubicBezTo>
                        <a:cubicBezTo>
                          <a:pt x="14209" y="21494"/>
                          <a:pt x="13637" y="23973"/>
                          <a:pt x="12969" y="26452"/>
                        </a:cubicBezTo>
                        <a:cubicBezTo>
                          <a:pt x="11729" y="31601"/>
                          <a:pt x="10013" y="36750"/>
                          <a:pt x="8678" y="42376"/>
                        </a:cubicBezTo>
                        <a:cubicBezTo>
                          <a:pt x="7343" y="48002"/>
                          <a:pt x="5532" y="53341"/>
                          <a:pt x="4197" y="58776"/>
                        </a:cubicBezTo>
                        <a:cubicBezTo>
                          <a:pt x="2862" y="64211"/>
                          <a:pt x="1622" y="69456"/>
                          <a:pt x="669" y="74128"/>
                        </a:cubicBezTo>
                        <a:cubicBezTo>
                          <a:pt x="-952" y="83663"/>
                          <a:pt x="-762" y="91673"/>
                          <a:pt x="3720" y="95582"/>
                        </a:cubicBezTo>
                        <a:cubicBezTo>
                          <a:pt x="12778" y="84550"/>
                          <a:pt x="19530" y="71802"/>
                          <a:pt x="23553" y="58109"/>
                        </a:cubicBezTo>
                        <a:cubicBezTo>
                          <a:pt x="25031" y="52569"/>
                          <a:pt x="26080" y="46934"/>
                          <a:pt x="26700" y="41231"/>
                        </a:cubicBezTo>
                        <a:cubicBezTo>
                          <a:pt x="27034" y="36435"/>
                          <a:pt x="27034" y="31629"/>
                          <a:pt x="26700" y="26833"/>
                        </a:cubicBezTo>
                        <a:cubicBezTo>
                          <a:pt x="26214" y="20006"/>
                          <a:pt x="24840" y="13274"/>
                          <a:pt x="22600" y="6809"/>
                        </a:cubicBezTo>
                        <a:cubicBezTo>
                          <a:pt x="21780" y="4397"/>
                          <a:pt x="20788" y="2032"/>
                          <a:pt x="1964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20" name="任意多边形: 形状 3319">
                    <a:extLst>
                      <a:ext uri="{FF2B5EF4-FFF2-40B4-BE49-F238E27FC236}">
                        <a16:creationId xmlns:a16="http://schemas.microsoft.com/office/drawing/2014/main" id="{D883B069-DDF1-BF35-1174-E84CE3824A5A}"/>
                      </a:ext>
                    </a:extLst>
                  </p:cNvPr>
                  <p:cNvSpPr/>
                  <p:nvPr/>
                </p:nvSpPr>
                <p:spPr>
                  <a:xfrm>
                    <a:off x="1500038" y="2698844"/>
                    <a:ext cx="14304" cy="72218"/>
                  </a:xfrm>
                  <a:custGeom>
                    <a:avLst/>
                    <a:gdLst>
                      <a:gd name="connsiteX0" fmla="*/ 2622 w 18338"/>
                      <a:gd name="connsiteY0" fmla="*/ -247 h 92587"/>
                      <a:gd name="connsiteX1" fmla="*/ 2622 w 18338"/>
                      <a:gd name="connsiteY1" fmla="*/ 707 h 92587"/>
                      <a:gd name="connsiteX2" fmla="*/ 2622 w 18338"/>
                      <a:gd name="connsiteY2" fmla="*/ 3281 h 92587"/>
                      <a:gd name="connsiteX3" fmla="*/ 2622 w 18338"/>
                      <a:gd name="connsiteY3" fmla="*/ 12817 h 92587"/>
                      <a:gd name="connsiteX4" fmla="*/ 1955 w 18338"/>
                      <a:gd name="connsiteY4" fmla="*/ 26261 h 92587"/>
                      <a:gd name="connsiteX5" fmla="*/ 906 w 18338"/>
                      <a:gd name="connsiteY5" fmla="*/ 41994 h 92587"/>
                      <a:gd name="connsiteX6" fmla="*/ -47 w 18338"/>
                      <a:gd name="connsiteY6" fmla="*/ 58204 h 92587"/>
                      <a:gd name="connsiteX7" fmla="*/ -47 w 18338"/>
                      <a:gd name="connsiteY7" fmla="*/ 73270 h 92587"/>
                      <a:gd name="connsiteX8" fmla="*/ 6818 w 18338"/>
                      <a:gd name="connsiteY8" fmla="*/ 92340 h 92587"/>
                      <a:gd name="connsiteX9" fmla="*/ 17783 w 18338"/>
                      <a:gd name="connsiteY9" fmla="*/ 52864 h 92587"/>
                      <a:gd name="connsiteX10" fmla="*/ 17783 w 18338"/>
                      <a:gd name="connsiteY10" fmla="*/ 36559 h 92587"/>
                      <a:gd name="connsiteX11" fmla="*/ 15114 w 18338"/>
                      <a:gd name="connsiteY11" fmla="*/ 23305 h 92587"/>
                      <a:gd name="connsiteX12" fmla="*/ 7676 w 18338"/>
                      <a:gd name="connsiteY12" fmla="*/ 5856 h 92587"/>
                      <a:gd name="connsiteX13" fmla="*/ 4816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2622" y="-247"/>
                        </a:moveTo>
                        <a:lnTo>
                          <a:pt x="2622" y="707"/>
                        </a:lnTo>
                        <a:cubicBezTo>
                          <a:pt x="2622" y="1279"/>
                          <a:pt x="2622" y="2137"/>
                          <a:pt x="2622" y="3281"/>
                        </a:cubicBezTo>
                        <a:cubicBezTo>
                          <a:pt x="2622" y="4425"/>
                          <a:pt x="2622" y="8716"/>
                          <a:pt x="2622" y="12817"/>
                        </a:cubicBezTo>
                        <a:cubicBezTo>
                          <a:pt x="2622" y="16917"/>
                          <a:pt x="2050" y="21208"/>
                          <a:pt x="1955" y="26261"/>
                        </a:cubicBezTo>
                        <a:cubicBezTo>
                          <a:pt x="1859" y="31315"/>
                          <a:pt x="1097" y="36464"/>
                          <a:pt x="906" y="41994"/>
                        </a:cubicBezTo>
                        <a:cubicBezTo>
                          <a:pt x="715" y="47525"/>
                          <a:pt x="239" y="52864"/>
                          <a:pt x="-47" y="58204"/>
                        </a:cubicBezTo>
                        <a:cubicBezTo>
                          <a:pt x="-333" y="63220"/>
                          <a:pt x="-333" y="68254"/>
                          <a:pt x="-47" y="73270"/>
                        </a:cubicBezTo>
                        <a:cubicBezTo>
                          <a:pt x="-47" y="82805"/>
                          <a:pt x="2050" y="89671"/>
                          <a:pt x="6818" y="92340"/>
                        </a:cubicBezTo>
                        <a:cubicBezTo>
                          <a:pt x="12968" y="80002"/>
                          <a:pt x="16687" y="66605"/>
                          <a:pt x="17783" y="52864"/>
                        </a:cubicBezTo>
                        <a:cubicBezTo>
                          <a:pt x="18174" y="47439"/>
                          <a:pt x="18174" y="41985"/>
                          <a:pt x="17783" y="36559"/>
                        </a:cubicBezTo>
                        <a:cubicBezTo>
                          <a:pt x="17183" y="32087"/>
                          <a:pt x="16286" y="27663"/>
                          <a:pt x="15114" y="23305"/>
                        </a:cubicBezTo>
                        <a:cubicBezTo>
                          <a:pt x="13378" y="17193"/>
                          <a:pt x="10880" y="11339"/>
                          <a:pt x="7676" y="5856"/>
                        </a:cubicBezTo>
                        <a:cubicBezTo>
                          <a:pt x="6799" y="4406"/>
                          <a:pt x="5836" y="3014"/>
                          <a:pt x="4816"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21" name="任意多边形: 形状 3320">
                    <a:extLst>
                      <a:ext uri="{FF2B5EF4-FFF2-40B4-BE49-F238E27FC236}">
                        <a16:creationId xmlns:a16="http://schemas.microsoft.com/office/drawing/2014/main" id="{96D4F4C7-F292-5FD1-0530-43CE6A2183D5}"/>
                      </a:ext>
                    </a:extLst>
                  </p:cNvPr>
                  <p:cNvSpPr/>
                  <p:nvPr/>
                </p:nvSpPr>
                <p:spPr>
                  <a:xfrm>
                    <a:off x="1510768" y="2654741"/>
                    <a:ext cx="18708" cy="65004"/>
                  </a:xfrm>
                  <a:custGeom>
                    <a:avLst/>
                    <a:gdLst>
                      <a:gd name="connsiteX0" fmla="*/ -262 w 23985"/>
                      <a:gd name="connsiteY0" fmla="*/ -247 h 83338"/>
                      <a:gd name="connsiteX1" fmla="*/ 1645 w 23985"/>
                      <a:gd name="connsiteY1" fmla="*/ 11863 h 83338"/>
                      <a:gd name="connsiteX2" fmla="*/ 3552 w 23985"/>
                      <a:gd name="connsiteY2" fmla="*/ 24450 h 83338"/>
                      <a:gd name="connsiteX3" fmla="*/ 5555 w 23985"/>
                      <a:gd name="connsiteY3" fmla="*/ 39134 h 83338"/>
                      <a:gd name="connsiteX4" fmla="*/ 10608 w 23985"/>
                      <a:gd name="connsiteY4" fmla="*/ 67740 h 83338"/>
                      <a:gd name="connsiteX5" fmla="*/ 20620 w 23985"/>
                      <a:gd name="connsiteY5" fmla="*/ 83092 h 83338"/>
                      <a:gd name="connsiteX6" fmla="*/ 22623 w 23985"/>
                      <a:gd name="connsiteY6" fmla="*/ 72317 h 83338"/>
                      <a:gd name="connsiteX7" fmla="*/ 23576 w 23985"/>
                      <a:gd name="connsiteY7" fmla="*/ 62209 h 83338"/>
                      <a:gd name="connsiteX8" fmla="*/ 22813 w 23985"/>
                      <a:gd name="connsiteY8" fmla="*/ 44188 h 83338"/>
                      <a:gd name="connsiteX9" fmla="*/ 14613 w 23985"/>
                      <a:gd name="connsiteY9" fmla="*/ 17870 h 83338"/>
                      <a:gd name="connsiteX10" fmla="*/ 9369 w 23985"/>
                      <a:gd name="connsiteY10" fmla="*/ 9384 h 83338"/>
                      <a:gd name="connsiteX11" fmla="*/ 4506 w 23985"/>
                      <a:gd name="connsiteY11" fmla="*/ 3663 h 83338"/>
                      <a:gd name="connsiteX12" fmla="*/ -262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62" y="-247"/>
                        </a:moveTo>
                        <a:lnTo>
                          <a:pt x="1645" y="11863"/>
                        </a:lnTo>
                        <a:cubicBezTo>
                          <a:pt x="2217" y="15487"/>
                          <a:pt x="2885" y="19682"/>
                          <a:pt x="3552" y="24450"/>
                        </a:cubicBezTo>
                        <a:cubicBezTo>
                          <a:pt x="4220" y="29217"/>
                          <a:pt x="4887" y="33985"/>
                          <a:pt x="5555" y="39134"/>
                        </a:cubicBezTo>
                        <a:cubicBezTo>
                          <a:pt x="6718" y="48755"/>
                          <a:pt x="8406" y="58300"/>
                          <a:pt x="10608" y="67740"/>
                        </a:cubicBezTo>
                        <a:cubicBezTo>
                          <a:pt x="12611" y="76035"/>
                          <a:pt x="15758" y="82233"/>
                          <a:pt x="20620" y="83092"/>
                        </a:cubicBezTo>
                        <a:cubicBezTo>
                          <a:pt x="21383" y="79373"/>
                          <a:pt x="22146" y="75845"/>
                          <a:pt x="22623" y="72317"/>
                        </a:cubicBezTo>
                        <a:cubicBezTo>
                          <a:pt x="23119" y="68970"/>
                          <a:pt x="23443" y="65594"/>
                          <a:pt x="23576" y="62209"/>
                        </a:cubicBezTo>
                        <a:cubicBezTo>
                          <a:pt x="23920" y="56192"/>
                          <a:pt x="23662" y="50157"/>
                          <a:pt x="22813" y="44188"/>
                        </a:cubicBezTo>
                        <a:cubicBezTo>
                          <a:pt x="21650" y="34996"/>
                          <a:pt x="18875" y="26090"/>
                          <a:pt x="14613" y="17870"/>
                        </a:cubicBezTo>
                        <a:cubicBezTo>
                          <a:pt x="13068" y="14924"/>
                          <a:pt x="11314" y="12082"/>
                          <a:pt x="9369" y="9384"/>
                        </a:cubicBezTo>
                        <a:cubicBezTo>
                          <a:pt x="7872" y="7372"/>
                          <a:pt x="6251" y="5465"/>
                          <a:pt x="4506" y="3663"/>
                        </a:cubicBezTo>
                        <a:cubicBezTo>
                          <a:pt x="3028" y="2233"/>
                          <a:pt x="1435" y="92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22" name="任意多边形: 形状 3321">
                    <a:extLst>
                      <a:ext uri="{FF2B5EF4-FFF2-40B4-BE49-F238E27FC236}">
                        <a16:creationId xmlns:a16="http://schemas.microsoft.com/office/drawing/2014/main" id="{131D271C-D6A4-D881-C89C-BC3911859AB0}"/>
                      </a:ext>
                    </a:extLst>
                  </p:cNvPr>
                  <p:cNvSpPr/>
                  <p:nvPr/>
                </p:nvSpPr>
                <p:spPr>
                  <a:xfrm>
                    <a:off x="1510470" y="2609148"/>
                    <a:ext cx="27228" cy="55658"/>
                  </a:xfrm>
                  <a:custGeom>
                    <a:avLst/>
                    <a:gdLst>
                      <a:gd name="connsiteX0" fmla="*/ -262 w 34908"/>
                      <a:gd name="connsiteY0" fmla="*/ -247 h 71356"/>
                      <a:gd name="connsiteX1" fmla="*/ 882 w 34908"/>
                      <a:gd name="connsiteY1" fmla="*/ 2614 h 71356"/>
                      <a:gd name="connsiteX2" fmla="*/ 3648 w 34908"/>
                      <a:gd name="connsiteY2" fmla="*/ 10337 h 71356"/>
                      <a:gd name="connsiteX3" fmla="*/ 7652 w 34908"/>
                      <a:gd name="connsiteY3" fmla="*/ 21398 h 71356"/>
                      <a:gd name="connsiteX4" fmla="*/ 10036 w 34908"/>
                      <a:gd name="connsiteY4" fmla="*/ 27787 h 71356"/>
                      <a:gd name="connsiteX5" fmla="*/ 12324 w 34908"/>
                      <a:gd name="connsiteY5" fmla="*/ 34461 h 71356"/>
                      <a:gd name="connsiteX6" fmla="*/ 17283 w 34908"/>
                      <a:gd name="connsiteY6" fmla="*/ 47811 h 71356"/>
                      <a:gd name="connsiteX7" fmla="*/ 22432 w 34908"/>
                      <a:gd name="connsiteY7" fmla="*/ 59730 h 71356"/>
                      <a:gd name="connsiteX8" fmla="*/ 34637 w 34908"/>
                      <a:gd name="connsiteY8" fmla="*/ 71077 h 71356"/>
                      <a:gd name="connsiteX9" fmla="*/ 33207 w 34908"/>
                      <a:gd name="connsiteY9" fmla="*/ 51339 h 71356"/>
                      <a:gd name="connsiteX10" fmla="*/ 31490 w 34908"/>
                      <a:gd name="connsiteY10" fmla="*/ 42757 h 71356"/>
                      <a:gd name="connsiteX11" fmla="*/ 29106 w 34908"/>
                      <a:gd name="connsiteY11" fmla="*/ 35034 h 71356"/>
                      <a:gd name="connsiteX12" fmla="*/ 16711 w 34908"/>
                      <a:gd name="connsiteY12" fmla="*/ 13007 h 71356"/>
                      <a:gd name="connsiteX13" fmla="*/ 4887 w 34908"/>
                      <a:gd name="connsiteY13" fmla="*/ 2518 h 71356"/>
                      <a:gd name="connsiteX14" fmla="*/ 1168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262" y="-247"/>
                        </a:moveTo>
                        <a:cubicBezTo>
                          <a:pt x="-262" y="-247"/>
                          <a:pt x="215" y="802"/>
                          <a:pt x="882" y="2614"/>
                        </a:cubicBezTo>
                        <a:lnTo>
                          <a:pt x="3648" y="10337"/>
                        </a:lnTo>
                        <a:cubicBezTo>
                          <a:pt x="4982" y="13579"/>
                          <a:pt x="6222" y="17298"/>
                          <a:pt x="7652" y="21398"/>
                        </a:cubicBezTo>
                        <a:cubicBezTo>
                          <a:pt x="8415" y="23496"/>
                          <a:pt x="9273" y="25594"/>
                          <a:pt x="10036" y="27787"/>
                        </a:cubicBezTo>
                        <a:lnTo>
                          <a:pt x="12324" y="34461"/>
                        </a:lnTo>
                        <a:cubicBezTo>
                          <a:pt x="13946" y="38848"/>
                          <a:pt x="15567" y="43329"/>
                          <a:pt x="17283" y="47811"/>
                        </a:cubicBezTo>
                        <a:cubicBezTo>
                          <a:pt x="18999" y="52292"/>
                          <a:pt x="20811" y="56202"/>
                          <a:pt x="22432" y="59730"/>
                        </a:cubicBezTo>
                        <a:cubicBezTo>
                          <a:pt x="25960" y="66786"/>
                          <a:pt x="30060" y="71554"/>
                          <a:pt x="34637" y="71077"/>
                        </a:cubicBezTo>
                        <a:cubicBezTo>
                          <a:pt x="34723" y="64469"/>
                          <a:pt x="34246" y="57861"/>
                          <a:pt x="33207" y="51339"/>
                        </a:cubicBezTo>
                        <a:cubicBezTo>
                          <a:pt x="32758" y="48288"/>
                          <a:pt x="32186" y="45427"/>
                          <a:pt x="31490" y="42757"/>
                        </a:cubicBezTo>
                        <a:cubicBezTo>
                          <a:pt x="30823" y="39992"/>
                          <a:pt x="29869" y="37417"/>
                          <a:pt x="29106" y="35034"/>
                        </a:cubicBezTo>
                        <a:cubicBezTo>
                          <a:pt x="26284" y="27024"/>
                          <a:pt x="22089" y="19577"/>
                          <a:pt x="16711" y="13007"/>
                        </a:cubicBezTo>
                        <a:cubicBezTo>
                          <a:pt x="13288" y="8964"/>
                          <a:pt x="9311" y="5436"/>
                          <a:pt x="4887" y="2518"/>
                        </a:cubicBezTo>
                        <a:cubicBezTo>
                          <a:pt x="3686" y="1717"/>
                          <a:pt x="2446" y="983"/>
                          <a:pt x="1168"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23" name="任意多边形: 形状 3322">
                    <a:extLst>
                      <a:ext uri="{FF2B5EF4-FFF2-40B4-BE49-F238E27FC236}">
                        <a16:creationId xmlns:a16="http://schemas.microsoft.com/office/drawing/2014/main" id="{DEC66ED4-655C-29A3-9698-BD3654F62EAE}"/>
                      </a:ext>
                    </a:extLst>
                  </p:cNvPr>
                  <p:cNvSpPr/>
                  <p:nvPr/>
                </p:nvSpPr>
                <p:spPr>
                  <a:xfrm>
                    <a:off x="1501247" y="2564449"/>
                    <a:ext cx="35179" cy="44338"/>
                  </a:xfrm>
                  <a:custGeom>
                    <a:avLst/>
                    <a:gdLst>
                      <a:gd name="connsiteX0" fmla="*/ -262 w 45101"/>
                      <a:gd name="connsiteY0" fmla="*/ -247 h 56844"/>
                      <a:gd name="connsiteX1" fmla="*/ 5364 w 45101"/>
                      <a:gd name="connsiteY1" fmla="*/ 8430 h 56844"/>
                      <a:gd name="connsiteX2" fmla="*/ 10990 w 45101"/>
                      <a:gd name="connsiteY2" fmla="*/ 17966 h 56844"/>
                      <a:gd name="connsiteX3" fmla="*/ 17664 w 45101"/>
                      <a:gd name="connsiteY3" fmla="*/ 28741 h 56844"/>
                      <a:gd name="connsiteX4" fmla="*/ 31681 w 45101"/>
                      <a:gd name="connsiteY4" fmla="*/ 49050 h 56844"/>
                      <a:gd name="connsiteX5" fmla="*/ 38451 w 45101"/>
                      <a:gd name="connsiteY5" fmla="*/ 55248 h 56844"/>
                      <a:gd name="connsiteX6" fmla="*/ 44840 w 45101"/>
                      <a:gd name="connsiteY6" fmla="*/ 56202 h 56844"/>
                      <a:gd name="connsiteX7" fmla="*/ 39882 w 45101"/>
                      <a:gd name="connsiteY7" fmla="*/ 38657 h 56844"/>
                      <a:gd name="connsiteX8" fmla="*/ 33016 w 45101"/>
                      <a:gd name="connsiteY8" fmla="*/ 25022 h 56844"/>
                      <a:gd name="connsiteX9" fmla="*/ 25293 w 45101"/>
                      <a:gd name="connsiteY9" fmla="*/ 15486 h 56844"/>
                      <a:gd name="connsiteX10" fmla="*/ 17569 w 45101"/>
                      <a:gd name="connsiteY10" fmla="*/ 8621 h 56844"/>
                      <a:gd name="connsiteX11" fmla="*/ 4887 w 45101"/>
                      <a:gd name="connsiteY11" fmla="*/ 1851 h 56844"/>
                      <a:gd name="connsiteX12" fmla="*/ -262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262" y="-247"/>
                        </a:moveTo>
                        <a:cubicBezTo>
                          <a:pt x="-262" y="-247"/>
                          <a:pt x="1836" y="3186"/>
                          <a:pt x="5364" y="8430"/>
                        </a:cubicBezTo>
                        <a:lnTo>
                          <a:pt x="10990" y="17966"/>
                        </a:lnTo>
                        <a:cubicBezTo>
                          <a:pt x="13183" y="21398"/>
                          <a:pt x="15281" y="25022"/>
                          <a:pt x="17664" y="28741"/>
                        </a:cubicBezTo>
                        <a:cubicBezTo>
                          <a:pt x="21888" y="35815"/>
                          <a:pt x="26570" y="42595"/>
                          <a:pt x="31681" y="49050"/>
                        </a:cubicBezTo>
                        <a:cubicBezTo>
                          <a:pt x="33560" y="51491"/>
                          <a:pt x="35848" y="53589"/>
                          <a:pt x="38451" y="55248"/>
                        </a:cubicBezTo>
                        <a:cubicBezTo>
                          <a:pt x="40292" y="56612"/>
                          <a:pt x="42685" y="56965"/>
                          <a:pt x="44840" y="56202"/>
                        </a:cubicBezTo>
                        <a:cubicBezTo>
                          <a:pt x="43658" y="50233"/>
                          <a:pt x="42008" y="44359"/>
                          <a:pt x="39882" y="38657"/>
                        </a:cubicBezTo>
                        <a:cubicBezTo>
                          <a:pt x="37965" y="33937"/>
                          <a:pt x="35667" y="29379"/>
                          <a:pt x="33016" y="25022"/>
                        </a:cubicBezTo>
                        <a:cubicBezTo>
                          <a:pt x="30699" y="21637"/>
                          <a:pt x="28115" y="18452"/>
                          <a:pt x="25293" y="15486"/>
                        </a:cubicBezTo>
                        <a:cubicBezTo>
                          <a:pt x="22918" y="12979"/>
                          <a:pt x="20334" y="10690"/>
                          <a:pt x="17569" y="8621"/>
                        </a:cubicBezTo>
                        <a:cubicBezTo>
                          <a:pt x="13717" y="5722"/>
                          <a:pt x="9445" y="3434"/>
                          <a:pt x="4887" y="1851"/>
                        </a:cubicBezTo>
                        <a:cubicBezTo>
                          <a:pt x="3247" y="983"/>
                          <a:pt x="1521" y="278"/>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24" name="任意多边形: 形状 3323">
                    <a:extLst>
                      <a:ext uri="{FF2B5EF4-FFF2-40B4-BE49-F238E27FC236}">
                        <a16:creationId xmlns:a16="http://schemas.microsoft.com/office/drawing/2014/main" id="{276FA33B-F36B-F305-D24B-67B1721F4150}"/>
                      </a:ext>
                    </a:extLst>
                  </p:cNvPr>
                  <p:cNvSpPr/>
                  <p:nvPr/>
                </p:nvSpPr>
                <p:spPr>
                  <a:xfrm>
                    <a:off x="1483323" y="2522810"/>
                    <a:ext cx="40013" cy="31819"/>
                  </a:xfrm>
                  <a:custGeom>
                    <a:avLst/>
                    <a:gdLst>
                      <a:gd name="connsiteX0" fmla="*/ -262 w 51299"/>
                      <a:gd name="connsiteY0" fmla="*/ -70 h 40793"/>
                      <a:gd name="connsiteX1" fmla="*/ 21383 w 51299"/>
                      <a:gd name="connsiteY1" fmla="*/ 21480 h 40793"/>
                      <a:gd name="connsiteX2" fmla="*/ 29774 w 51299"/>
                      <a:gd name="connsiteY2" fmla="*/ 29585 h 40793"/>
                      <a:gd name="connsiteX3" fmla="*/ 37879 w 51299"/>
                      <a:gd name="connsiteY3" fmla="*/ 36355 h 40793"/>
                      <a:gd name="connsiteX4" fmla="*/ 51038 w 51299"/>
                      <a:gd name="connsiteY4" fmla="*/ 39406 h 40793"/>
                      <a:gd name="connsiteX5" fmla="*/ 43219 w 51299"/>
                      <a:gd name="connsiteY5" fmla="*/ 24817 h 40793"/>
                      <a:gd name="connsiteX6" fmla="*/ 34446 w 51299"/>
                      <a:gd name="connsiteY6" fmla="*/ 14329 h 40793"/>
                      <a:gd name="connsiteX7" fmla="*/ 17283 w 51299"/>
                      <a:gd name="connsiteY7" fmla="*/ 2887 h 40793"/>
                      <a:gd name="connsiteX8" fmla="*/ 4601 w 51299"/>
                      <a:gd name="connsiteY8" fmla="*/ -165 h 40793"/>
                      <a:gd name="connsiteX9" fmla="*/ -262 w 51299"/>
                      <a:gd name="connsiteY9" fmla="*/ -70 h 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299" h="40793">
                        <a:moveTo>
                          <a:pt x="-262" y="-70"/>
                        </a:moveTo>
                        <a:lnTo>
                          <a:pt x="21383" y="21480"/>
                        </a:lnTo>
                        <a:cubicBezTo>
                          <a:pt x="24149" y="24341"/>
                          <a:pt x="26914" y="27106"/>
                          <a:pt x="29774" y="29585"/>
                        </a:cubicBezTo>
                        <a:cubicBezTo>
                          <a:pt x="32320" y="32017"/>
                          <a:pt x="35028" y="34276"/>
                          <a:pt x="37879" y="36355"/>
                        </a:cubicBezTo>
                        <a:cubicBezTo>
                          <a:pt x="43124" y="40074"/>
                          <a:pt x="47414" y="41886"/>
                          <a:pt x="51038" y="39406"/>
                        </a:cubicBezTo>
                        <a:cubicBezTo>
                          <a:pt x="48864" y="34324"/>
                          <a:pt x="46251" y="29442"/>
                          <a:pt x="43219" y="24817"/>
                        </a:cubicBezTo>
                        <a:cubicBezTo>
                          <a:pt x="40578" y="21089"/>
                          <a:pt x="37650" y="17580"/>
                          <a:pt x="34446" y="14329"/>
                        </a:cubicBezTo>
                        <a:cubicBezTo>
                          <a:pt x="29555" y="9399"/>
                          <a:pt x="23719" y="5509"/>
                          <a:pt x="17283" y="2887"/>
                        </a:cubicBezTo>
                        <a:cubicBezTo>
                          <a:pt x="13250" y="1180"/>
                          <a:pt x="8968" y="150"/>
                          <a:pt x="4601" y="-165"/>
                        </a:cubicBezTo>
                        <a:cubicBezTo>
                          <a:pt x="2980" y="-298"/>
                          <a:pt x="1350" y="-270"/>
                          <a:pt x="-262" y="-7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25" name="任意多边形: 形状 3324">
                    <a:extLst>
                      <a:ext uri="{FF2B5EF4-FFF2-40B4-BE49-F238E27FC236}">
                        <a16:creationId xmlns:a16="http://schemas.microsoft.com/office/drawing/2014/main" id="{ADA99AF9-6784-4511-2DB4-B62A349524BC}"/>
                      </a:ext>
                    </a:extLst>
                  </p:cNvPr>
                  <p:cNvSpPr/>
                  <p:nvPr/>
                </p:nvSpPr>
                <p:spPr>
                  <a:xfrm>
                    <a:off x="1457515" y="2485059"/>
                    <a:ext cx="41798" cy="21086"/>
                  </a:xfrm>
                  <a:custGeom>
                    <a:avLst/>
                    <a:gdLst>
                      <a:gd name="connsiteX0" fmla="*/ -262 w 53587"/>
                      <a:gd name="connsiteY0" fmla="*/ 2082 h 27033"/>
                      <a:gd name="connsiteX1" fmla="*/ 1645 w 53587"/>
                      <a:gd name="connsiteY1" fmla="*/ 3227 h 27033"/>
                      <a:gd name="connsiteX2" fmla="*/ 6890 w 53587"/>
                      <a:gd name="connsiteY2" fmla="*/ 6468 h 27033"/>
                      <a:gd name="connsiteX3" fmla="*/ 23195 w 53587"/>
                      <a:gd name="connsiteY3" fmla="*/ 16004 h 27033"/>
                      <a:gd name="connsiteX4" fmla="*/ 32253 w 53587"/>
                      <a:gd name="connsiteY4" fmla="*/ 21153 h 27033"/>
                      <a:gd name="connsiteX5" fmla="*/ 40835 w 53587"/>
                      <a:gd name="connsiteY5" fmla="*/ 25253 h 27033"/>
                      <a:gd name="connsiteX6" fmla="*/ 48177 w 53587"/>
                      <a:gd name="connsiteY6" fmla="*/ 26779 h 27033"/>
                      <a:gd name="connsiteX7" fmla="*/ 53326 w 53587"/>
                      <a:gd name="connsiteY7" fmla="*/ 24490 h 27033"/>
                      <a:gd name="connsiteX8" fmla="*/ 16138 w 53587"/>
                      <a:gd name="connsiteY8" fmla="*/ 175 h 27033"/>
                      <a:gd name="connsiteX9" fmla="*/ 4124 w 53587"/>
                      <a:gd name="connsiteY9" fmla="*/ 175 h 27033"/>
                      <a:gd name="connsiteX10" fmla="*/ -262 w 53587"/>
                      <a:gd name="connsiteY10" fmla="*/ 2082 h 2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87" h="27033">
                        <a:moveTo>
                          <a:pt x="-262" y="2082"/>
                        </a:moveTo>
                        <a:lnTo>
                          <a:pt x="1645" y="3227"/>
                        </a:lnTo>
                        <a:lnTo>
                          <a:pt x="6890" y="6468"/>
                        </a:lnTo>
                        <a:cubicBezTo>
                          <a:pt x="11371" y="9043"/>
                          <a:pt x="17092" y="12762"/>
                          <a:pt x="23195" y="16004"/>
                        </a:cubicBezTo>
                        <a:cubicBezTo>
                          <a:pt x="26151" y="17815"/>
                          <a:pt x="29297" y="19627"/>
                          <a:pt x="32253" y="21153"/>
                        </a:cubicBezTo>
                        <a:cubicBezTo>
                          <a:pt x="35018" y="22717"/>
                          <a:pt x="37879" y="24090"/>
                          <a:pt x="40835" y="25253"/>
                        </a:cubicBezTo>
                        <a:cubicBezTo>
                          <a:pt x="43181" y="26159"/>
                          <a:pt x="45660" y="26674"/>
                          <a:pt x="48177" y="26779"/>
                        </a:cubicBezTo>
                        <a:cubicBezTo>
                          <a:pt x="50160" y="26883"/>
                          <a:pt x="52077" y="26035"/>
                          <a:pt x="53326" y="24490"/>
                        </a:cubicBezTo>
                        <a:cubicBezTo>
                          <a:pt x="44830" y="11589"/>
                          <a:pt x="31366" y="2778"/>
                          <a:pt x="16138" y="175"/>
                        </a:cubicBezTo>
                        <a:cubicBezTo>
                          <a:pt x="12153" y="-387"/>
                          <a:pt x="8110" y="-387"/>
                          <a:pt x="4124" y="175"/>
                        </a:cubicBezTo>
                        <a:cubicBezTo>
                          <a:pt x="2608" y="681"/>
                          <a:pt x="1140" y="1319"/>
                          <a:pt x="-262"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26" name="任意多边形: 形状 3325">
                    <a:extLst>
                      <a:ext uri="{FF2B5EF4-FFF2-40B4-BE49-F238E27FC236}">
                        <a16:creationId xmlns:a16="http://schemas.microsoft.com/office/drawing/2014/main" id="{4B21013B-FA96-B02B-2CE8-6ACDB88617A2}"/>
                      </a:ext>
                    </a:extLst>
                  </p:cNvPr>
                  <p:cNvSpPr/>
                  <p:nvPr/>
                </p:nvSpPr>
                <p:spPr>
                  <a:xfrm>
                    <a:off x="1425088" y="2453716"/>
                    <a:ext cx="40831" cy="13049"/>
                  </a:xfrm>
                  <a:custGeom>
                    <a:avLst/>
                    <a:gdLst>
                      <a:gd name="connsiteX0" fmla="*/ -262 w 52348"/>
                      <a:gd name="connsiteY0" fmla="*/ 5364 h 16729"/>
                      <a:gd name="connsiteX1" fmla="*/ 6985 w 52348"/>
                      <a:gd name="connsiteY1" fmla="*/ 7653 h 16729"/>
                      <a:gd name="connsiteX2" fmla="*/ 14518 w 52348"/>
                      <a:gd name="connsiteY2" fmla="*/ 9941 h 16729"/>
                      <a:gd name="connsiteX3" fmla="*/ 23290 w 52348"/>
                      <a:gd name="connsiteY3" fmla="*/ 12516 h 16729"/>
                      <a:gd name="connsiteX4" fmla="*/ 32825 w 52348"/>
                      <a:gd name="connsiteY4" fmla="*/ 14899 h 16729"/>
                      <a:gd name="connsiteX5" fmla="*/ 41216 w 52348"/>
                      <a:gd name="connsiteY5" fmla="*/ 16330 h 16729"/>
                      <a:gd name="connsiteX6" fmla="*/ 52086 w 52348"/>
                      <a:gd name="connsiteY6" fmla="*/ 12516 h 16729"/>
                      <a:gd name="connsiteX7" fmla="*/ 13946 w 52348"/>
                      <a:gd name="connsiteY7" fmla="*/ 25 h 16729"/>
                      <a:gd name="connsiteX8" fmla="*/ -262 w 52348"/>
                      <a:gd name="connsiteY8" fmla="*/ 5364 h 1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48" h="16729">
                        <a:moveTo>
                          <a:pt x="-262" y="5364"/>
                        </a:moveTo>
                        <a:cubicBezTo>
                          <a:pt x="-262" y="5364"/>
                          <a:pt x="2503" y="6413"/>
                          <a:pt x="6985" y="7653"/>
                        </a:cubicBezTo>
                        <a:lnTo>
                          <a:pt x="14518" y="9941"/>
                        </a:lnTo>
                        <a:lnTo>
                          <a:pt x="23290" y="12516"/>
                        </a:lnTo>
                        <a:cubicBezTo>
                          <a:pt x="26341" y="13374"/>
                          <a:pt x="29393" y="14232"/>
                          <a:pt x="32825" y="14899"/>
                        </a:cubicBezTo>
                        <a:cubicBezTo>
                          <a:pt x="35591" y="15538"/>
                          <a:pt x="38394" y="16015"/>
                          <a:pt x="41216" y="16330"/>
                        </a:cubicBezTo>
                        <a:cubicBezTo>
                          <a:pt x="46366" y="16807"/>
                          <a:pt x="50752" y="16330"/>
                          <a:pt x="52086" y="12516"/>
                        </a:cubicBezTo>
                        <a:cubicBezTo>
                          <a:pt x="41741" y="3095"/>
                          <a:pt x="27858" y="-1444"/>
                          <a:pt x="13946" y="25"/>
                        </a:cubicBezTo>
                        <a:cubicBezTo>
                          <a:pt x="8873" y="730"/>
                          <a:pt x="4019" y="2561"/>
                          <a:pt x="-262" y="536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27" name="任意多边形: 形状 3326">
                    <a:extLst>
                      <a:ext uri="{FF2B5EF4-FFF2-40B4-BE49-F238E27FC236}">
                        <a16:creationId xmlns:a16="http://schemas.microsoft.com/office/drawing/2014/main" id="{0FAAC534-02EE-1B6B-2DDE-E5F095678894}"/>
                      </a:ext>
                    </a:extLst>
                  </p:cNvPr>
                  <p:cNvSpPr/>
                  <p:nvPr/>
                </p:nvSpPr>
                <p:spPr>
                  <a:xfrm>
                    <a:off x="1387528" y="2429526"/>
                    <a:ext cx="37335" cy="9007"/>
                  </a:xfrm>
                  <a:custGeom>
                    <a:avLst/>
                    <a:gdLst>
                      <a:gd name="connsiteX0" fmla="*/ -262 w 47866"/>
                      <a:gd name="connsiteY0" fmla="*/ 11300 h 11547"/>
                      <a:gd name="connsiteX1" fmla="*/ 7080 w 47866"/>
                      <a:gd name="connsiteY1" fmla="*/ 11300 h 11547"/>
                      <a:gd name="connsiteX2" fmla="*/ 14232 w 47866"/>
                      <a:gd name="connsiteY2" fmla="*/ 11300 h 11547"/>
                      <a:gd name="connsiteX3" fmla="*/ 22527 w 47866"/>
                      <a:gd name="connsiteY3" fmla="*/ 11300 h 11547"/>
                      <a:gd name="connsiteX4" fmla="*/ 31014 w 47866"/>
                      <a:gd name="connsiteY4" fmla="*/ 11300 h 11547"/>
                      <a:gd name="connsiteX5" fmla="*/ 38737 w 47866"/>
                      <a:gd name="connsiteY5" fmla="*/ 10537 h 11547"/>
                      <a:gd name="connsiteX6" fmla="*/ 47605 w 47866"/>
                      <a:gd name="connsiteY6" fmla="*/ 4340 h 11547"/>
                      <a:gd name="connsiteX7" fmla="*/ 36735 w 47866"/>
                      <a:gd name="connsiteY7" fmla="*/ 716 h 11547"/>
                      <a:gd name="connsiteX8" fmla="*/ 27199 w 47866"/>
                      <a:gd name="connsiteY8" fmla="*/ -237 h 11547"/>
                      <a:gd name="connsiteX9" fmla="*/ 18999 w 47866"/>
                      <a:gd name="connsiteY9" fmla="*/ 621 h 11547"/>
                      <a:gd name="connsiteX10" fmla="*/ 12229 w 47866"/>
                      <a:gd name="connsiteY10" fmla="*/ 2719 h 11547"/>
                      <a:gd name="connsiteX11" fmla="*/ 3361 w 47866"/>
                      <a:gd name="connsiteY11" fmla="*/ 8154 h 11547"/>
                      <a:gd name="connsiteX12" fmla="*/ -262 w 47866"/>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866" h="11547">
                        <a:moveTo>
                          <a:pt x="-262" y="11300"/>
                        </a:moveTo>
                        <a:lnTo>
                          <a:pt x="7080" y="11300"/>
                        </a:lnTo>
                        <a:cubicBezTo>
                          <a:pt x="9178" y="11300"/>
                          <a:pt x="11562" y="11300"/>
                          <a:pt x="14232" y="11300"/>
                        </a:cubicBezTo>
                        <a:cubicBezTo>
                          <a:pt x="16901" y="11300"/>
                          <a:pt x="19667" y="11300"/>
                          <a:pt x="22527" y="11300"/>
                        </a:cubicBezTo>
                        <a:cubicBezTo>
                          <a:pt x="25388" y="11300"/>
                          <a:pt x="28248" y="11300"/>
                          <a:pt x="31014" y="11300"/>
                        </a:cubicBezTo>
                        <a:cubicBezTo>
                          <a:pt x="33598" y="11205"/>
                          <a:pt x="36182" y="10948"/>
                          <a:pt x="38737" y="10537"/>
                        </a:cubicBezTo>
                        <a:cubicBezTo>
                          <a:pt x="43314" y="9584"/>
                          <a:pt x="46842" y="7772"/>
                          <a:pt x="47605" y="4340"/>
                        </a:cubicBezTo>
                        <a:cubicBezTo>
                          <a:pt x="44077" y="2862"/>
                          <a:pt x="40444" y="1651"/>
                          <a:pt x="36735" y="716"/>
                        </a:cubicBezTo>
                        <a:cubicBezTo>
                          <a:pt x="33598" y="58"/>
                          <a:pt x="30403" y="-256"/>
                          <a:pt x="27199" y="-237"/>
                        </a:cubicBezTo>
                        <a:cubicBezTo>
                          <a:pt x="24444" y="-304"/>
                          <a:pt x="21688" y="-18"/>
                          <a:pt x="18999" y="621"/>
                        </a:cubicBezTo>
                        <a:cubicBezTo>
                          <a:pt x="16692" y="1155"/>
                          <a:pt x="14432" y="1851"/>
                          <a:pt x="12229" y="2719"/>
                        </a:cubicBezTo>
                        <a:cubicBezTo>
                          <a:pt x="9016" y="4063"/>
                          <a:pt x="6022" y="5903"/>
                          <a:pt x="3361" y="8154"/>
                        </a:cubicBezTo>
                        <a:cubicBezTo>
                          <a:pt x="2045" y="9069"/>
                          <a:pt x="835" y="10127"/>
                          <a:pt x="-262"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sp>
              <p:nvSpPr>
                <p:cNvPr id="3305" name="任意多边形: 形状 3304">
                  <a:extLst>
                    <a:ext uri="{FF2B5EF4-FFF2-40B4-BE49-F238E27FC236}">
                      <a16:creationId xmlns:a16="http://schemas.microsoft.com/office/drawing/2014/main" id="{9FD36598-FBF3-B36E-AAED-F210F0665668}"/>
                    </a:ext>
                  </a:extLst>
                </p:cNvPr>
                <p:cNvSpPr/>
                <p:nvPr/>
              </p:nvSpPr>
              <p:spPr>
                <a:xfrm>
                  <a:off x="1338440" y="2404320"/>
                  <a:ext cx="63292" cy="13731"/>
                </a:xfrm>
                <a:custGeom>
                  <a:avLst/>
                  <a:gdLst>
                    <a:gd name="connsiteX0" fmla="*/ -262 w 81144"/>
                    <a:gd name="connsiteY0" fmla="*/ 1660 h 17604"/>
                    <a:gd name="connsiteX1" fmla="*/ 9845 w 81144"/>
                    <a:gd name="connsiteY1" fmla="*/ 421 h 17604"/>
                    <a:gd name="connsiteX2" fmla="*/ 20811 w 81144"/>
                    <a:gd name="connsiteY2" fmla="*/ -247 h 17604"/>
                    <a:gd name="connsiteX3" fmla="*/ 27200 w 81144"/>
                    <a:gd name="connsiteY3" fmla="*/ -247 h 17604"/>
                    <a:gd name="connsiteX4" fmla="*/ 33970 w 81144"/>
                    <a:gd name="connsiteY4" fmla="*/ -247 h 17604"/>
                    <a:gd name="connsiteX5" fmla="*/ 40930 w 81144"/>
                    <a:gd name="connsiteY5" fmla="*/ 421 h 17604"/>
                    <a:gd name="connsiteX6" fmla="*/ 47986 w 81144"/>
                    <a:gd name="connsiteY6" fmla="*/ 1565 h 17604"/>
                    <a:gd name="connsiteX7" fmla="*/ 61431 w 81144"/>
                    <a:gd name="connsiteY7" fmla="*/ 5188 h 17604"/>
                    <a:gd name="connsiteX8" fmla="*/ 72873 w 81144"/>
                    <a:gd name="connsiteY8" fmla="*/ 10528 h 17604"/>
                    <a:gd name="connsiteX9" fmla="*/ 77355 w 81144"/>
                    <a:gd name="connsiteY9" fmla="*/ 13579 h 17604"/>
                    <a:gd name="connsiteX10" fmla="*/ 80883 w 81144"/>
                    <a:gd name="connsiteY10" fmla="*/ 17107 h 17604"/>
                    <a:gd name="connsiteX11" fmla="*/ 70775 w 81144"/>
                    <a:gd name="connsiteY11" fmla="*/ 17107 h 17604"/>
                    <a:gd name="connsiteX12" fmla="*/ 58761 w 81144"/>
                    <a:gd name="connsiteY12" fmla="*/ 15010 h 17604"/>
                    <a:gd name="connsiteX13" fmla="*/ 52277 w 81144"/>
                    <a:gd name="connsiteY13" fmla="*/ 13579 h 17604"/>
                    <a:gd name="connsiteX14" fmla="*/ 45603 w 81144"/>
                    <a:gd name="connsiteY14" fmla="*/ 11958 h 17604"/>
                    <a:gd name="connsiteX15" fmla="*/ 39023 w 81144"/>
                    <a:gd name="connsiteY15" fmla="*/ 10242 h 17604"/>
                    <a:gd name="connsiteX16" fmla="*/ 32348 w 81144"/>
                    <a:gd name="connsiteY16" fmla="*/ 8716 h 17604"/>
                    <a:gd name="connsiteX17" fmla="*/ 25960 w 81144"/>
                    <a:gd name="connsiteY17" fmla="*/ 7095 h 17604"/>
                    <a:gd name="connsiteX18" fmla="*/ 19953 w 81144"/>
                    <a:gd name="connsiteY18" fmla="*/ 5760 h 17604"/>
                    <a:gd name="connsiteX19" fmla="*/ 9559 w 81144"/>
                    <a:gd name="connsiteY19" fmla="*/ 3472 h 17604"/>
                    <a:gd name="connsiteX20" fmla="*/ -262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262" y="1660"/>
                      </a:moveTo>
                      <a:lnTo>
                        <a:pt x="9845" y="421"/>
                      </a:lnTo>
                      <a:cubicBezTo>
                        <a:pt x="13488" y="-18"/>
                        <a:pt x="17149" y="-247"/>
                        <a:pt x="20811" y="-247"/>
                      </a:cubicBezTo>
                      <a:lnTo>
                        <a:pt x="27200" y="-247"/>
                      </a:lnTo>
                      <a:lnTo>
                        <a:pt x="33970" y="-247"/>
                      </a:lnTo>
                      <a:cubicBezTo>
                        <a:pt x="36258" y="-247"/>
                        <a:pt x="38547" y="-247"/>
                        <a:pt x="40930" y="421"/>
                      </a:cubicBezTo>
                      <a:cubicBezTo>
                        <a:pt x="43314" y="1088"/>
                        <a:pt x="45603" y="1184"/>
                        <a:pt x="47986" y="1565"/>
                      </a:cubicBezTo>
                      <a:cubicBezTo>
                        <a:pt x="52544" y="2461"/>
                        <a:pt x="57035" y="3663"/>
                        <a:pt x="61431" y="5188"/>
                      </a:cubicBezTo>
                      <a:cubicBezTo>
                        <a:pt x="65417" y="6561"/>
                        <a:pt x="69259" y="8354"/>
                        <a:pt x="72873" y="10528"/>
                      </a:cubicBezTo>
                      <a:cubicBezTo>
                        <a:pt x="74437" y="11443"/>
                        <a:pt x="75934" y="12464"/>
                        <a:pt x="77355" y="13579"/>
                      </a:cubicBezTo>
                      <a:cubicBezTo>
                        <a:pt x="78623" y="14657"/>
                        <a:pt x="79806" y="15839"/>
                        <a:pt x="80883" y="17107"/>
                      </a:cubicBezTo>
                      <a:cubicBezTo>
                        <a:pt x="77526" y="17441"/>
                        <a:pt x="74132" y="17441"/>
                        <a:pt x="70775" y="17107"/>
                      </a:cubicBezTo>
                      <a:cubicBezTo>
                        <a:pt x="67057" y="17107"/>
                        <a:pt x="62957" y="15868"/>
                        <a:pt x="58761" y="15010"/>
                      </a:cubicBezTo>
                      <a:lnTo>
                        <a:pt x="52277" y="13579"/>
                      </a:lnTo>
                      <a:lnTo>
                        <a:pt x="45603" y="11958"/>
                      </a:lnTo>
                      <a:cubicBezTo>
                        <a:pt x="43381" y="11453"/>
                        <a:pt x="41188" y="10881"/>
                        <a:pt x="39023" y="10242"/>
                      </a:cubicBezTo>
                      <a:lnTo>
                        <a:pt x="32348" y="8716"/>
                      </a:lnTo>
                      <a:lnTo>
                        <a:pt x="25960" y="7095"/>
                      </a:lnTo>
                      <a:lnTo>
                        <a:pt x="19953" y="5760"/>
                      </a:lnTo>
                      <a:cubicBezTo>
                        <a:pt x="16139" y="4902"/>
                        <a:pt x="12611" y="3949"/>
                        <a:pt x="9559" y="3472"/>
                      </a:cubicBezTo>
                      <a:cubicBezTo>
                        <a:pt x="3266" y="2614"/>
                        <a:pt x="-262" y="1660"/>
                        <a:pt x="-262"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sp>
          <p:nvSpPr>
            <p:cNvPr id="3298" name="文本框 3297">
              <a:extLst>
                <a:ext uri="{FF2B5EF4-FFF2-40B4-BE49-F238E27FC236}">
                  <a16:creationId xmlns:a16="http://schemas.microsoft.com/office/drawing/2014/main" id="{5B20C49B-D584-2DE6-E5FC-BB13FCF3A632}"/>
                </a:ext>
              </a:extLst>
            </p:cNvPr>
            <p:cNvSpPr txBox="1"/>
            <p:nvPr/>
          </p:nvSpPr>
          <p:spPr>
            <a:xfrm>
              <a:off x="1817897" y="4494882"/>
              <a:ext cx="2063268" cy="526298"/>
            </a:xfrm>
            <a:prstGeom prst="rect">
              <a:avLst/>
            </a:prstGeom>
            <a:noFill/>
            <a:effectLst/>
          </p:spPr>
          <p:txBody>
            <a:bodyPr wrap="square" lIns="0" tIns="0" rIns="0" bIns="0" rtlCol="0">
              <a:noAutofit/>
            </a:bodyPr>
            <a:lstStyle/>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中国企业管理市场</a:t>
              </a:r>
              <a:endParaRPr lang="en-US" altLang="zh-CN" sz="1600" dirty="0">
                <a:solidFill>
                  <a:schemeClr val="accent2">
                    <a:lumMod val="75000"/>
                  </a:schemeClr>
                </a:solidFill>
                <a:latin typeface="+mj-ea"/>
                <a:ea typeface="+mj-ea"/>
                <a:cs typeface="OPPOSans M" panose="00020600040101010101" pitchFamily="18" charset="-122"/>
              </a:endParaRPr>
            </a:p>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客户满意第一品牌</a:t>
              </a:r>
            </a:p>
          </p:txBody>
        </p:sp>
      </p:grpSp>
      <p:grpSp>
        <p:nvGrpSpPr>
          <p:cNvPr id="3354" name="组合 3353">
            <a:extLst>
              <a:ext uri="{FF2B5EF4-FFF2-40B4-BE49-F238E27FC236}">
                <a16:creationId xmlns:a16="http://schemas.microsoft.com/office/drawing/2014/main" id="{A122A51A-C791-CCB5-AF79-53E367E68F5A}"/>
              </a:ext>
            </a:extLst>
          </p:cNvPr>
          <p:cNvGrpSpPr/>
          <p:nvPr/>
        </p:nvGrpSpPr>
        <p:grpSpPr>
          <a:xfrm>
            <a:off x="3900833" y="2197645"/>
            <a:ext cx="2402829" cy="667714"/>
            <a:chOff x="1638895" y="2176046"/>
            <a:chExt cx="2402829" cy="667714"/>
          </a:xfrm>
        </p:grpSpPr>
        <p:grpSp>
          <p:nvGrpSpPr>
            <p:cNvPr id="3355" name="组合 3354">
              <a:extLst>
                <a:ext uri="{FF2B5EF4-FFF2-40B4-BE49-F238E27FC236}">
                  <a16:creationId xmlns:a16="http://schemas.microsoft.com/office/drawing/2014/main" id="{60AD59DE-5AC5-5900-D7BB-54EFAF0DD728}"/>
                </a:ext>
              </a:extLst>
            </p:cNvPr>
            <p:cNvGrpSpPr/>
            <p:nvPr/>
          </p:nvGrpSpPr>
          <p:grpSpPr>
            <a:xfrm>
              <a:off x="1638895" y="2176046"/>
              <a:ext cx="2402829" cy="667714"/>
              <a:chOff x="1382497" y="2396425"/>
              <a:chExt cx="2111963" cy="517503"/>
            </a:xfrm>
            <a:gradFill>
              <a:gsLst>
                <a:gs pos="0">
                  <a:schemeClr val="accent2">
                    <a:lumMod val="60000"/>
                    <a:lumOff val="40000"/>
                  </a:schemeClr>
                </a:gs>
                <a:gs pos="100000">
                  <a:schemeClr val="accent2"/>
                </a:gs>
              </a:gsLst>
              <a:lin ang="2700000" scaled="1"/>
            </a:gradFill>
          </p:grpSpPr>
          <p:grpSp>
            <p:nvGrpSpPr>
              <p:cNvPr id="3357" name="组合 3356">
                <a:extLst>
                  <a:ext uri="{FF2B5EF4-FFF2-40B4-BE49-F238E27FC236}">
                    <a16:creationId xmlns:a16="http://schemas.microsoft.com/office/drawing/2014/main" id="{FE1517A7-38C7-7AF1-4CA3-54A904DD8963}"/>
                  </a:ext>
                </a:extLst>
              </p:cNvPr>
              <p:cNvGrpSpPr/>
              <p:nvPr/>
            </p:nvGrpSpPr>
            <p:grpSpPr>
              <a:xfrm>
                <a:off x="1382497" y="2396425"/>
                <a:ext cx="252947" cy="517503"/>
                <a:chOff x="1403341" y="2390040"/>
                <a:chExt cx="252947" cy="517503"/>
              </a:xfrm>
              <a:grpFill/>
            </p:grpSpPr>
            <p:sp>
              <p:nvSpPr>
                <p:cNvPr id="3386" name="任意多边形: 形状 3385">
                  <a:extLst>
                    <a:ext uri="{FF2B5EF4-FFF2-40B4-BE49-F238E27FC236}">
                      <a16:creationId xmlns:a16="http://schemas.microsoft.com/office/drawing/2014/main" id="{490040F2-7E37-10BE-FD7D-3CF18B71AFF3}"/>
                    </a:ext>
                  </a:extLst>
                </p:cNvPr>
                <p:cNvSpPr/>
                <p:nvPr/>
              </p:nvSpPr>
              <p:spPr>
                <a:xfrm>
                  <a:off x="1431178" y="2408741"/>
                  <a:ext cx="225110" cy="473231"/>
                </a:xfrm>
                <a:custGeom>
                  <a:avLst/>
                  <a:gdLst>
                    <a:gd name="connsiteX0" fmla="*/ 288341 w 288603"/>
                    <a:gd name="connsiteY0" fmla="*/ 597475 h 606706"/>
                    <a:gd name="connsiteX1" fmla="*/ 13250 w 288603"/>
                    <a:gd name="connsiteY1" fmla="*/ 363480 h 606706"/>
                    <a:gd name="connsiteX2" fmla="*/ 39376 w 288603"/>
                    <a:gd name="connsiteY2" fmla="*/ 149890 h 606706"/>
                    <a:gd name="connsiteX3" fmla="*/ 179830 w 288603"/>
                    <a:gd name="connsiteY3" fmla="*/ 15443 h 606706"/>
                    <a:gd name="connsiteX4" fmla="*/ 211583 w 288603"/>
                    <a:gd name="connsiteY4" fmla="*/ 3048 h 606706"/>
                    <a:gd name="connsiteX5" fmla="*/ 214062 w 288603"/>
                    <a:gd name="connsiteY5" fmla="*/ 92 h 606706"/>
                    <a:gd name="connsiteX6" fmla="*/ 62642 w 288603"/>
                    <a:gd name="connsiteY6" fmla="*/ 99640 h 606706"/>
                    <a:gd name="connsiteX7" fmla="*/ 91 w 288603"/>
                    <a:gd name="connsiteY7" fmla="*/ 280809 h 606706"/>
                    <a:gd name="connsiteX8" fmla="*/ 176302 w 288603"/>
                    <a:gd name="connsiteY8" fmla="*/ 587844 h 606706"/>
                    <a:gd name="connsiteX9" fmla="*/ 288341 w 288603"/>
                    <a:gd name="connsiteY9" fmla="*/ 605675 h 606706"/>
                    <a:gd name="connsiteX10" fmla="*/ 288341 w 288603"/>
                    <a:gd name="connsiteY10" fmla="*/ 597856 h 60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6">
                      <a:moveTo>
                        <a:pt x="288341" y="597475"/>
                      </a:moveTo>
                      <a:cubicBezTo>
                        <a:pt x="159616" y="606533"/>
                        <a:pt x="43381" y="509178"/>
                        <a:pt x="13250" y="363480"/>
                      </a:cubicBezTo>
                      <a:cubicBezTo>
                        <a:pt x="-1616" y="291346"/>
                        <a:pt x="7557" y="216323"/>
                        <a:pt x="39376" y="149890"/>
                      </a:cubicBezTo>
                      <a:cubicBezTo>
                        <a:pt x="69107" y="90085"/>
                        <a:pt x="118786" y="42533"/>
                        <a:pt x="179830" y="15443"/>
                      </a:cubicBezTo>
                      <a:cubicBezTo>
                        <a:pt x="190176" y="10733"/>
                        <a:pt x="200779" y="6595"/>
                        <a:pt x="211583" y="3048"/>
                      </a:cubicBezTo>
                      <a:cubicBezTo>
                        <a:pt x="215778" y="1713"/>
                        <a:pt x="218257" y="-1243"/>
                        <a:pt x="214062" y="92"/>
                      </a:cubicBezTo>
                      <a:cubicBezTo>
                        <a:pt x="154638" y="17093"/>
                        <a:pt x="101813" y="51830"/>
                        <a:pt x="62642" y="99640"/>
                      </a:cubicBezTo>
                      <a:cubicBezTo>
                        <a:pt x="23662" y="152160"/>
                        <a:pt x="1817" y="215426"/>
                        <a:pt x="91" y="280809"/>
                      </a:cubicBezTo>
                      <a:cubicBezTo>
                        <a:pt x="-6012" y="415638"/>
                        <a:pt x="67600" y="541121"/>
                        <a:pt x="176302" y="587844"/>
                      </a:cubicBezTo>
                      <a:cubicBezTo>
                        <a:pt x="211688" y="602662"/>
                        <a:pt x="250105" y="608774"/>
                        <a:pt x="288341" y="605675"/>
                      </a:cubicBezTo>
                      <a:lnTo>
                        <a:pt x="288341"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87" name="任意多边形: 形状 3386">
                  <a:extLst>
                    <a:ext uri="{FF2B5EF4-FFF2-40B4-BE49-F238E27FC236}">
                      <a16:creationId xmlns:a16="http://schemas.microsoft.com/office/drawing/2014/main" id="{E2820382-B7A2-6996-159E-9A96769D9C84}"/>
                    </a:ext>
                  </a:extLst>
                </p:cNvPr>
                <p:cNvSpPr/>
                <p:nvPr/>
              </p:nvSpPr>
              <p:spPr>
                <a:xfrm>
                  <a:off x="1550454" y="2880989"/>
                  <a:ext cx="87540" cy="26554"/>
                </a:xfrm>
                <a:custGeom>
                  <a:avLst/>
                  <a:gdLst>
                    <a:gd name="connsiteX0" fmla="*/ -262 w 112231"/>
                    <a:gd name="connsiteY0" fmla="*/ 29503 h 34043"/>
                    <a:gd name="connsiteX1" fmla="*/ 4982 w 112231"/>
                    <a:gd name="connsiteY1" fmla="*/ 30647 h 34043"/>
                    <a:gd name="connsiteX2" fmla="*/ 18618 w 112231"/>
                    <a:gd name="connsiteY2" fmla="*/ 32650 h 34043"/>
                    <a:gd name="connsiteX3" fmla="*/ 37688 w 112231"/>
                    <a:gd name="connsiteY3" fmla="*/ 33794 h 34043"/>
                    <a:gd name="connsiteX4" fmla="*/ 59429 w 112231"/>
                    <a:gd name="connsiteY4" fmla="*/ 32364 h 34043"/>
                    <a:gd name="connsiteX5" fmla="*/ 80406 w 112231"/>
                    <a:gd name="connsiteY5" fmla="*/ 27787 h 34043"/>
                    <a:gd name="connsiteX6" fmla="*/ 97856 w 112231"/>
                    <a:gd name="connsiteY6" fmla="*/ 20254 h 34043"/>
                    <a:gd name="connsiteX7" fmla="*/ 111777 w 112231"/>
                    <a:gd name="connsiteY7" fmla="*/ -247 h 34043"/>
                    <a:gd name="connsiteX8" fmla="*/ 64959 w 112231"/>
                    <a:gd name="connsiteY8" fmla="*/ 5856 h 34043"/>
                    <a:gd name="connsiteX9" fmla="*/ 55424 w 112231"/>
                    <a:gd name="connsiteY9" fmla="*/ 8049 h 34043"/>
                    <a:gd name="connsiteX10" fmla="*/ 46365 w 112231"/>
                    <a:gd name="connsiteY10" fmla="*/ 10337 h 34043"/>
                    <a:gd name="connsiteX11" fmla="*/ 30346 w 112231"/>
                    <a:gd name="connsiteY11" fmla="*/ 15200 h 34043"/>
                    <a:gd name="connsiteX12" fmla="*/ 17473 w 112231"/>
                    <a:gd name="connsiteY12" fmla="*/ 20254 h 34043"/>
                    <a:gd name="connsiteX13" fmla="*/ 7938 w 112231"/>
                    <a:gd name="connsiteY13" fmla="*/ 24831 h 34043"/>
                    <a:gd name="connsiteX14" fmla="*/ -262 w 112231"/>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231" h="34043">
                      <a:moveTo>
                        <a:pt x="-262" y="29503"/>
                      </a:moveTo>
                      <a:lnTo>
                        <a:pt x="4982" y="30647"/>
                      </a:lnTo>
                      <a:cubicBezTo>
                        <a:pt x="8224" y="31219"/>
                        <a:pt x="12992" y="31887"/>
                        <a:pt x="18618" y="32650"/>
                      </a:cubicBezTo>
                      <a:cubicBezTo>
                        <a:pt x="24949" y="33346"/>
                        <a:pt x="31319" y="33727"/>
                        <a:pt x="37688" y="33794"/>
                      </a:cubicBezTo>
                      <a:cubicBezTo>
                        <a:pt x="44964" y="33832"/>
                        <a:pt x="52230" y="33355"/>
                        <a:pt x="59429" y="32364"/>
                      </a:cubicBezTo>
                      <a:cubicBezTo>
                        <a:pt x="66532" y="31420"/>
                        <a:pt x="73550" y="29894"/>
                        <a:pt x="80406" y="27787"/>
                      </a:cubicBezTo>
                      <a:cubicBezTo>
                        <a:pt x="86461" y="25861"/>
                        <a:pt x="92306" y="23334"/>
                        <a:pt x="97856" y="20254"/>
                      </a:cubicBezTo>
                      <a:cubicBezTo>
                        <a:pt x="107391" y="14152"/>
                        <a:pt x="113112" y="7191"/>
                        <a:pt x="111777" y="-247"/>
                      </a:cubicBezTo>
                      <a:cubicBezTo>
                        <a:pt x="96063" y="888"/>
                        <a:pt x="80435" y="2929"/>
                        <a:pt x="64959" y="5856"/>
                      </a:cubicBezTo>
                      <a:cubicBezTo>
                        <a:pt x="61527" y="6523"/>
                        <a:pt x="58284" y="7286"/>
                        <a:pt x="55424" y="8049"/>
                      </a:cubicBezTo>
                      <a:cubicBezTo>
                        <a:pt x="52563" y="8812"/>
                        <a:pt x="49226" y="9479"/>
                        <a:pt x="46365" y="10337"/>
                      </a:cubicBezTo>
                      <a:cubicBezTo>
                        <a:pt x="40453" y="12054"/>
                        <a:pt x="35209" y="13484"/>
                        <a:pt x="30346" y="15200"/>
                      </a:cubicBezTo>
                      <a:cubicBezTo>
                        <a:pt x="25483" y="16917"/>
                        <a:pt x="20811" y="18633"/>
                        <a:pt x="17473" y="20254"/>
                      </a:cubicBezTo>
                      <a:cubicBezTo>
                        <a:pt x="14136" y="21875"/>
                        <a:pt x="10418" y="23496"/>
                        <a:pt x="7938" y="24831"/>
                      </a:cubicBezTo>
                      <a:cubicBezTo>
                        <a:pt x="5097" y="26195"/>
                        <a:pt x="2360" y="27749"/>
                        <a:pt x="-262"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88" name="任意多边形: 形状 3387">
                  <a:extLst>
                    <a:ext uri="{FF2B5EF4-FFF2-40B4-BE49-F238E27FC236}">
                      <a16:creationId xmlns:a16="http://schemas.microsoft.com/office/drawing/2014/main" id="{E7A5526D-831F-6C0F-D7E9-C4B512AC512C}"/>
                    </a:ext>
                  </a:extLst>
                </p:cNvPr>
                <p:cNvSpPr/>
                <p:nvPr/>
              </p:nvSpPr>
              <p:spPr>
                <a:xfrm>
                  <a:off x="1502481" y="2867749"/>
                  <a:ext cx="84564" cy="19857"/>
                </a:xfrm>
                <a:custGeom>
                  <a:avLst/>
                  <a:gdLst>
                    <a:gd name="connsiteX0" fmla="*/ -262 w 108415"/>
                    <a:gd name="connsiteY0" fmla="*/ 6523 h 25458"/>
                    <a:gd name="connsiteX1" fmla="*/ 4315 w 108415"/>
                    <a:gd name="connsiteY1" fmla="*/ 8812 h 25458"/>
                    <a:gd name="connsiteX2" fmla="*/ 16520 w 108415"/>
                    <a:gd name="connsiteY2" fmla="*/ 14056 h 25458"/>
                    <a:gd name="connsiteX3" fmla="*/ 34065 w 108415"/>
                    <a:gd name="connsiteY3" fmla="*/ 19968 h 25458"/>
                    <a:gd name="connsiteX4" fmla="*/ 43600 w 108415"/>
                    <a:gd name="connsiteY4" fmla="*/ 22447 h 25458"/>
                    <a:gd name="connsiteX5" fmla="*/ 53898 w 108415"/>
                    <a:gd name="connsiteY5" fmla="*/ 24163 h 25458"/>
                    <a:gd name="connsiteX6" fmla="*/ 64196 w 108415"/>
                    <a:gd name="connsiteY6" fmla="*/ 25212 h 25458"/>
                    <a:gd name="connsiteX7" fmla="*/ 73732 w 108415"/>
                    <a:gd name="connsiteY7" fmla="*/ 25212 h 25458"/>
                    <a:gd name="connsiteX8" fmla="*/ 91276 w 108415"/>
                    <a:gd name="connsiteY8" fmla="*/ 22733 h 25458"/>
                    <a:gd name="connsiteX9" fmla="*/ 103482 w 108415"/>
                    <a:gd name="connsiteY9" fmla="*/ 16726 h 25458"/>
                    <a:gd name="connsiteX10" fmla="*/ 108154 w 108415"/>
                    <a:gd name="connsiteY10" fmla="*/ 7191 h 25458"/>
                    <a:gd name="connsiteX11" fmla="*/ 63720 w 108415"/>
                    <a:gd name="connsiteY11" fmla="*/ 611 h 25458"/>
                    <a:gd name="connsiteX12" fmla="*/ 45412 w 108415"/>
                    <a:gd name="connsiteY12" fmla="*/ -247 h 25458"/>
                    <a:gd name="connsiteX13" fmla="*/ 37212 w 108415"/>
                    <a:gd name="connsiteY13" fmla="*/ -247 h 25458"/>
                    <a:gd name="connsiteX14" fmla="*/ 29679 w 108415"/>
                    <a:gd name="connsiteY14" fmla="*/ -247 h 25458"/>
                    <a:gd name="connsiteX15" fmla="*/ 7080 w 108415"/>
                    <a:gd name="connsiteY15" fmla="*/ 2995 h 25458"/>
                    <a:gd name="connsiteX16" fmla="*/ -262 w 108415"/>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415" h="25458">
                      <a:moveTo>
                        <a:pt x="-262" y="6523"/>
                      </a:moveTo>
                      <a:lnTo>
                        <a:pt x="4315" y="8812"/>
                      </a:lnTo>
                      <a:cubicBezTo>
                        <a:pt x="7271" y="10051"/>
                        <a:pt x="11371" y="12149"/>
                        <a:pt x="16520" y="14056"/>
                      </a:cubicBezTo>
                      <a:cubicBezTo>
                        <a:pt x="22260" y="16326"/>
                        <a:pt x="28115" y="18299"/>
                        <a:pt x="34065" y="19968"/>
                      </a:cubicBezTo>
                      <a:lnTo>
                        <a:pt x="43600" y="22447"/>
                      </a:lnTo>
                      <a:lnTo>
                        <a:pt x="53898" y="24163"/>
                      </a:lnTo>
                      <a:cubicBezTo>
                        <a:pt x="57312" y="24697"/>
                        <a:pt x="60745" y="25050"/>
                        <a:pt x="64196" y="25212"/>
                      </a:cubicBezTo>
                      <a:cubicBezTo>
                        <a:pt x="67629" y="25212"/>
                        <a:pt x="70966" y="25212"/>
                        <a:pt x="73732" y="25212"/>
                      </a:cubicBezTo>
                      <a:cubicBezTo>
                        <a:pt x="79653" y="25041"/>
                        <a:pt x="85536" y="24211"/>
                        <a:pt x="91276" y="22733"/>
                      </a:cubicBezTo>
                      <a:cubicBezTo>
                        <a:pt x="95701" y="21551"/>
                        <a:pt x="99849" y="19510"/>
                        <a:pt x="103482" y="16726"/>
                      </a:cubicBezTo>
                      <a:cubicBezTo>
                        <a:pt x="106361" y="14380"/>
                        <a:pt x="108068" y="10900"/>
                        <a:pt x="108154" y="7191"/>
                      </a:cubicBezTo>
                      <a:cubicBezTo>
                        <a:pt x="93508" y="4006"/>
                        <a:pt x="78661" y="1803"/>
                        <a:pt x="63720" y="611"/>
                      </a:cubicBezTo>
                      <a:cubicBezTo>
                        <a:pt x="57140" y="39"/>
                        <a:pt x="51038" y="-56"/>
                        <a:pt x="45412" y="-247"/>
                      </a:cubicBezTo>
                      <a:lnTo>
                        <a:pt x="37212" y="-247"/>
                      </a:lnTo>
                      <a:lnTo>
                        <a:pt x="29679" y="-247"/>
                      </a:lnTo>
                      <a:cubicBezTo>
                        <a:pt x="22070" y="240"/>
                        <a:pt x="14518" y="1327"/>
                        <a:pt x="7080" y="2995"/>
                      </a:cubicBezTo>
                      <a:cubicBezTo>
                        <a:pt x="4563" y="4006"/>
                        <a:pt x="2103" y="5188"/>
                        <a:pt x="-262"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89" name="任意多边形: 形状 3388">
                  <a:extLst>
                    <a:ext uri="{FF2B5EF4-FFF2-40B4-BE49-F238E27FC236}">
                      <a16:creationId xmlns:a16="http://schemas.microsoft.com/office/drawing/2014/main" id="{6E0F5A51-DE28-30CA-7821-8AB6B4DE36F3}"/>
                    </a:ext>
                  </a:extLst>
                </p:cNvPr>
                <p:cNvSpPr/>
                <p:nvPr/>
              </p:nvSpPr>
              <p:spPr>
                <a:xfrm>
                  <a:off x="1462096" y="2830308"/>
                  <a:ext cx="78540" cy="30326"/>
                </a:xfrm>
                <a:custGeom>
                  <a:avLst/>
                  <a:gdLst>
                    <a:gd name="connsiteX0" fmla="*/ -262 w 100692"/>
                    <a:gd name="connsiteY0" fmla="*/ -17 h 38879"/>
                    <a:gd name="connsiteX1" fmla="*/ 3552 w 100692"/>
                    <a:gd name="connsiteY1" fmla="*/ 3130 h 38879"/>
                    <a:gd name="connsiteX2" fmla="*/ 13755 w 100692"/>
                    <a:gd name="connsiteY2" fmla="*/ 10949 h 38879"/>
                    <a:gd name="connsiteX3" fmla="*/ 46556 w 100692"/>
                    <a:gd name="connsiteY3" fmla="*/ 30019 h 38879"/>
                    <a:gd name="connsiteX4" fmla="*/ 56091 w 100692"/>
                    <a:gd name="connsiteY4" fmla="*/ 33547 h 38879"/>
                    <a:gd name="connsiteX5" fmla="*/ 65150 w 100692"/>
                    <a:gd name="connsiteY5" fmla="*/ 36312 h 38879"/>
                    <a:gd name="connsiteX6" fmla="*/ 81741 w 100692"/>
                    <a:gd name="connsiteY6" fmla="*/ 38601 h 38879"/>
                    <a:gd name="connsiteX7" fmla="*/ 94137 w 100692"/>
                    <a:gd name="connsiteY7" fmla="*/ 36408 h 38879"/>
                    <a:gd name="connsiteX8" fmla="*/ 100430 w 100692"/>
                    <a:gd name="connsiteY8" fmla="*/ 29161 h 38879"/>
                    <a:gd name="connsiteX9" fmla="*/ 60668 w 100692"/>
                    <a:gd name="connsiteY9" fmla="*/ 11330 h 38879"/>
                    <a:gd name="connsiteX10" fmla="*/ 29393 w 100692"/>
                    <a:gd name="connsiteY10" fmla="*/ 2462 h 38879"/>
                    <a:gd name="connsiteX11" fmla="*/ 17188 w 100692"/>
                    <a:gd name="connsiteY11" fmla="*/ 651 h 38879"/>
                    <a:gd name="connsiteX12" fmla="*/ 7653 w 100692"/>
                    <a:gd name="connsiteY12" fmla="*/ -112 h 38879"/>
                    <a:gd name="connsiteX13" fmla="*/ -262 w 100692"/>
                    <a:gd name="connsiteY13" fmla="*/ -17 h 3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692" h="38879">
                      <a:moveTo>
                        <a:pt x="-262" y="-17"/>
                      </a:moveTo>
                      <a:lnTo>
                        <a:pt x="3552" y="3130"/>
                      </a:lnTo>
                      <a:cubicBezTo>
                        <a:pt x="6804" y="5924"/>
                        <a:pt x="10217" y="8527"/>
                        <a:pt x="13755" y="10949"/>
                      </a:cubicBezTo>
                      <a:cubicBezTo>
                        <a:pt x="24044" y="18348"/>
                        <a:pt x="35028" y="24737"/>
                        <a:pt x="46556" y="30019"/>
                      </a:cubicBezTo>
                      <a:cubicBezTo>
                        <a:pt x="49665" y="31383"/>
                        <a:pt x="52849" y="32565"/>
                        <a:pt x="56091" y="33547"/>
                      </a:cubicBezTo>
                      <a:cubicBezTo>
                        <a:pt x="59057" y="34644"/>
                        <a:pt x="62079" y="35569"/>
                        <a:pt x="65150" y="36312"/>
                      </a:cubicBezTo>
                      <a:cubicBezTo>
                        <a:pt x="70576" y="37704"/>
                        <a:pt x="76144" y="38477"/>
                        <a:pt x="81741" y="38601"/>
                      </a:cubicBezTo>
                      <a:cubicBezTo>
                        <a:pt x="85984" y="38801"/>
                        <a:pt x="90218" y="38048"/>
                        <a:pt x="94137" y="36408"/>
                      </a:cubicBezTo>
                      <a:cubicBezTo>
                        <a:pt x="97226" y="35073"/>
                        <a:pt x="99544" y="32412"/>
                        <a:pt x="100430" y="29161"/>
                      </a:cubicBezTo>
                      <a:cubicBezTo>
                        <a:pt x="87615" y="22286"/>
                        <a:pt x="74323" y="16327"/>
                        <a:pt x="60668" y="11330"/>
                      </a:cubicBezTo>
                      <a:cubicBezTo>
                        <a:pt x="50485" y="7573"/>
                        <a:pt x="40034" y="4608"/>
                        <a:pt x="29393" y="2462"/>
                      </a:cubicBezTo>
                      <a:cubicBezTo>
                        <a:pt x="25359" y="1642"/>
                        <a:pt x="21288" y="1032"/>
                        <a:pt x="17188" y="651"/>
                      </a:cubicBezTo>
                      <a:cubicBezTo>
                        <a:pt x="13564" y="174"/>
                        <a:pt x="10513" y="-17"/>
                        <a:pt x="7653" y="-112"/>
                      </a:cubicBezTo>
                      <a:cubicBezTo>
                        <a:pt x="5021" y="-322"/>
                        <a:pt x="2370" y="-284"/>
                        <a:pt x="-262" y="-1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90" name="任意多边形: 形状 3389">
                  <a:extLst>
                    <a:ext uri="{FF2B5EF4-FFF2-40B4-BE49-F238E27FC236}">
                      <a16:creationId xmlns:a16="http://schemas.microsoft.com/office/drawing/2014/main" id="{8A222206-8A72-A6F1-4418-C3ACFC1FAA5F}"/>
                    </a:ext>
                  </a:extLst>
                </p:cNvPr>
                <p:cNvSpPr/>
                <p:nvPr/>
              </p:nvSpPr>
              <p:spPr>
                <a:xfrm>
                  <a:off x="1431231" y="2778946"/>
                  <a:ext cx="67830" cy="44577"/>
                </a:xfrm>
                <a:custGeom>
                  <a:avLst/>
                  <a:gdLst>
                    <a:gd name="connsiteX0" fmla="*/ -262 w 86961"/>
                    <a:gd name="connsiteY0" fmla="*/ -247 h 57150"/>
                    <a:gd name="connsiteX1" fmla="*/ 2599 w 86961"/>
                    <a:gd name="connsiteY1" fmla="*/ 3663 h 57150"/>
                    <a:gd name="connsiteX2" fmla="*/ 10608 w 86961"/>
                    <a:gd name="connsiteY2" fmla="*/ 13198 h 57150"/>
                    <a:gd name="connsiteX3" fmla="*/ 16043 w 86961"/>
                    <a:gd name="connsiteY3" fmla="*/ 19396 h 57150"/>
                    <a:gd name="connsiteX4" fmla="*/ 22527 w 86961"/>
                    <a:gd name="connsiteY4" fmla="*/ 25785 h 57150"/>
                    <a:gd name="connsiteX5" fmla="*/ 37116 w 86961"/>
                    <a:gd name="connsiteY5" fmla="*/ 38657 h 57150"/>
                    <a:gd name="connsiteX6" fmla="*/ 52754 w 86961"/>
                    <a:gd name="connsiteY6" fmla="*/ 49051 h 57150"/>
                    <a:gd name="connsiteX7" fmla="*/ 67629 w 86961"/>
                    <a:gd name="connsiteY7" fmla="*/ 55535 h 57150"/>
                    <a:gd name="connsiteX8" fmla="*/ 86699 w 86961"/>
                    <a:gd name="connsiteY8" fmla="*/ 51720 h 57150"/>
                    <a:gd name="connsiteX9" fmla="*/ 53612 w 86961"/>
                    <a:gd name="connsiteY9" fmla="*/ 25022 h 57150"/>
                    <a:gd name="connsiteX10" fmla="*/ 39309 w 86961"/>
                    <a:gd name="connsiteY10" fmla="*/ 15486 h 57150"/>
                    <a:gd name="connsiteX11" fmla="*/ 26532 w 86961"/>
                    <a:gd name="connsiteY11" fmla="*/ 8716 h 57150"/>
                    <a:gd name="connsiteX12" fmla="*/ 7462 w 86961"/>
                    <a:gd name="connsiteY12" fmla="*/ 1088 h 57150"/>
                    <a:gd name="connsiteX13" fmla="*/ -262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262" y="-247"/>
                      </a:moveTo>
                      <a:lnTo>
                        <a:pt x="2599" y="3663"/>
                      </a:lnTo>
                      <a:cubicBezTo>
                        <a:pt x="4410" y="6142"/>
                        <a:pt x="7176" y="9479"/>
                        <a:pt x="10608" y="13198"/>
                      </a:cubicBezTo>
                      <a:lnTo>
                        <a:pt x="16043" y="19396"/>
                      </a:lnTo>
                      <a:lnTo>
                        <a:pt x="22527" y="25785"/>
                      </a:lnTo>
                      <a:cubicBezTo>
                        <a:pt x="27123" y="30371"/>
                        <a:pt x="31996" y="34671"/>
                        <a:pt x="37116" y="38657"/>
                      </a:cubicBezTo>
                      <a:cubicBezTo>
                        <a:pt x="42093" y="42462"/>
                        <a:pt x="47319" y="45932"/>
                        <a:pt x="52754" y="49051"/>
                      </a:cubicBezTo>
                      <a:cubicBezTo>
                        <a:pt x="57455" y="51768"/>
                        <a:pt x="62442" y="53942"/>
                        <a:pt x="67629" y="55535"/>
                      </a:cubicBezTo>
                      <a:cubicBezTo>
                        <a:pt x="77164" y="58013"/>
                        <a:pt x="83648" y="57346"/>
                        <a:pt x="86699" y="51720"/>
                      </a:cubicBezTo>
                      <a:cubicBezTo>
                        <a:pt x="76354" y="42004"/>
                        <a:pt x="65293" y="33079"/>
                        <a:pt x="53612" y="25022"/>
                      </a:cubicBezTo>
                      <a:cubicBezTo>
                        <a:pt x="48749" y="21398"/>
                        <a:pt x="44077" y="18538"/>
                        <a:pt x="39309" y="15486"/>
                      </a:cubicBezTo>
                      <a:cubicBezTo>
                        <a:pt x="34542" y="12435"/>
                        <a:pt x="30537" y="10624"/>
                        <a:pt x="26532" y="8716"/>
                      </a:cubicBezTo>
                      <a:cubicBezTo>
                        <a:pt x="20401" y="5646"/>
                        <a:pt x="14022" y="3091"/>
                        <a:pt x="7462" y="1088"/>
                      </a:cubicBezTo>
                      <a:cubicBezTo>
                        <a:pt x="4925" y="459"/>
                        <a:pt x="2341" y="11"/>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91" name="任意多边形: 形状 3390">
                  <a:extLst>
                    <a:ext uri="{FF2B5EF4-FFF2-40B4-BE49-F238E27FC236}">
                      <a16:creationId xmlns:a16="http://schemas.microsoft.com/office/drawing/2014/main" id="{5C7C7F76-3044-1EF1-A7FA-38DAFBCE4039}"/>
                    </a:ext>
                  </a:extLst>
                </p:cNvPr>
                <p:cNvSpPr/>
                <p:nvPr/>
              </p:nvSpPr>
              <p:spPr>
                <a:xfrm>
                  <a:off x="1411447" y="2720785"/>
                  <a:ext cx="53996" cy="56506"/>
                </a:xfrm>
                <a:custGeom>
                  <a:avLst/>
                  <a:gdLst>
                    <a:gd name="connsiteX0" fmla="*/ -262 w 69225"/>
                    <a:gd name="connsiteY0" fmla="*/ -247 h 72444"/>
                    <a:gd name="connsiteX1" fmla="*/ -262 w 69225"/>
                    <a:gd name="connsiteY1" fmla="*/ 897 h 72444"/>
                    <a:gd name="connsiteX2" fmla="*/ 1168 w 69225"/>
                    <a:gd name="connsiteY2" fmla="*/ 3949 h 72444"/>
                    <a:gd name="connsiteX3" fmla="*/ 6699 w 69225"/>
                    <a:gd name="connsiteY3" fmla="*/ 14819 h 72444"/>
                    <a:gd name="connsiteX4" fmla="*/ 15185 w 69225"/>
                    <a:gd name="connsiteY4" fmla="*/ 29408 h 72444"/>
                    <a:gd name="connsiteX5" fmla="*/ 26151 w 69225"/>
                    <a:gd name="connsiteY5" fmla="*/ 44760 h 72444"/>
                    <a:gd name="connsiteX6" fmla="*/ 38547 w 69225"/>
                    <a:gd name="connsiteY6" fmla="*/ 58395 h 72444"/>
                    <a:gd name="connsiteX7" fmla="*/ 50847 w 69225"/>
                    <a:gd name="connsiteY7" fmla="*/ 67930 h 72444"/>
                    <a:gd name="connsiteX8" fmla="*/ 68964 w 69225"/>
                    <a:gd name="connsiteY8" fmla="*/ 69456 h 72444"/>
                    <a:gd name="connsiteX9" fmla="*/ 43791 w 69225"/>
                    <a:gd name="connsiteY9" fmla="*/ 36369 h 72444"/>
                    <a:gd name="connsiteX10" fmla="*/ 32349 w 69225"/>
                    <a:gd name="connsiteY10" fmla="*/ 24259 h 72444"/>
                    <a:gd name="connsiteX11" fmla="*/ 21955 w 69225"/>
                    <a:gd name="connsiteY11" fmla="*/ 14724 h 72444"/>
                    <a:gd name="connsiteX12" fmla="*/ 5745 w 69225"/>
                    <a:gd name="connsiteY12" fmla="*/ 2995 h 72444"/>
                    <a:gd name="connsiteX13" fmla="*/ 978 w 69225"/>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225" h="72444">
                      <a:moveTo>
                        <a:pt x="-262" y="-247"/>
                      </a:moveTo>
                      <a:lnTo>
                        <a:pt x="-262" y="897"/>
                      </a:lnTo>
                      <a:cubicBezTo>
                        <a:pt x="-262" y="1565"/>
                        <a:pt x="501" y="2709"/>
                        <a:pt x="1168" y="3949"/>
                      </a:cubicBezTo>
                      <a:cubicBezTo>
                        <a:pt x="1836" y="5188"/>
                        <a:pt x="4315" y="10433"/>
                        <a:pt x="6699" y="14819"/>
                      </a:cubicBezTo>
                      <a:cubicBezTo>
                        <a:pt x="9083" y="19205"/>
                        <a:pt x="12039" y="24354"/>
                        <a:pt x="15185" y="29408"/>
                      </a:cubicBezTo>
                      <a:cubicBezTo>
                        <a:pt x="18332" y="34462"/>
                        <a:pt x="22337" y="39706"/>
                        <a:pt x="26151" y="44760"/>
                      </a:cubicBezTo>
                      <a:cubicBezTo>
                        <a:pt x="30041" y="49518"/>
                        <a:pt x="34179" y="54076"/>
                        <a:pt x="38547" y="58395"/>
                      </a:cubicBezTo>
                      <a:cubicBezTo>
                        <a:pt x="42322" y="61980"/>
                        <a:pt x="46442" y="65165"/>
                        <a:pt x="50847" y="67930"/>
                      </a:cubicBezTo>
                      <a:cubicBezTo>
                        <a:pt x="58761" y="72698"/>
                        <a:pt x="65245" y="73842"/>
                        <a:pt x="68964" y="69456"/>
                      </a:cubicBezTo>
                      <a:cubicBezTo>
                        <a:pt x="61393" y="57823"/>
                        <a:pt x="52983" y="46762"/>
                        <a:pt x="43791" y="36369"/>
                      </a:cubicBezTo>
                      <a:cubicBezTo>
                        <a:pt x="39881" y="31887"/>
                        <a:pt x="36163" y="27882"/>
                        <a:pt x="32349" y="24259"/>
                      </a:cubicBezTo>
                      <a:cubicBezTo>
                        <a:pt x="29088" y="20865"/>
                        <a:pt x="25617" y="17680"/>
                        <a:pt x="21955" y="14724"/>
                      </a:cubicBezTo>
                      <a:cubicBezTo>
                        <a:pt x="16863" y="10395"/>
                        <a:pt x="11447" y="6476"/>
                        <a:pt x="5745" y="2995"/>
                      </a:cubicBezTo>
                      <a:lnTo>
                        <a:pt x="978"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92" name="任意多边形: 形状 3391">
                  <a:extLst>
                    <a:ext uri="{FF2B5EF4-FFF2-40B4-BE49-F238E27FC236}">
                      <a16:creationId xmlns:a16="http://schemas.microsoft.com/office/drawing/2014/main" id="{868F682C-AF24-05D1-1F87-8DD8DD51E38E}"/>
                    </a:ext>
                  </a:extLst>
                </p:cNvPr>
                <p:cNvSpPr/>
                <p:nvPr/>
              </p:nvSpPr>
              <p:spPr>
                <a:xfrm>
                  <a:off x="1403341" y="2659426"/>
                  <a:ext cx="39270" cy="64413"/>
                </a:xfrm>
                <a:custGeom>
                  <a:avLst/>
                  <a:gdLst>
                    <a:gd name="connsiteX0" fmla="*/ -262 w 50346"/>
                    <a:gd name="connsiteY0" fmla="*/ -247 h 82581"/>
                    <a:gd name="connsiteX1" fmla="*/ 787 w 50346"/>
                    <a:gd name="connsiteY1" fmla="*/ 4140 h 82581"/>
                    <a:gd name="connsiteX2" fmla="*/ 3743 w 50346"/>
                    <a:gd name="connsiteY2" fmla="*/ 15296 h 82581"/>
                    <a:gd name="connsiteX3" fmla="*/ 8796 w 50346"/>
                    <a:gd name="connsiteY3" fmla="*/ 30648 h 82581"/>
                    <a:gd name="connsiteX4" fmla="*/ 15948 w 50346"/>
                    <a:gd name="connsiteY4" fmla="*/ 47430 h 82581"/>
                    <a:gd name="connsiteX5" fmla="*/ 33874 w 50346"/>
                    <a:gd name="connsiteY5" fmla="*/ 75082 h 82581"/>
                    <a:gd name="connsiteX6" fmla="*/ 50084 w 50346"/>
                    <a:gd name="connsiteY6" fmla="*/ 81089 h 82581"/>
                    <a:gd name="connsiteX7" fmla="*/ 45984 w 50346"/>
                    <a:gd name="connsiteY7" fmla="*/ 70696 h 82581"/>
                    <a:gd name="connsiteX8" fmla="*/ 41884 w 50346"/>
                    <a:gd name="connsiteY8" fmla="*/ 61160 h 82581"/>
                    <a:gd name="connsiteX9" fmla="*/ 33684 w 50346"/>
                    <a:gd name="connsiteY9" fmla="*/ 44378 h 82581"/>
                    <a:gd name="connsiteX10" fmla="*/ 17760 w 50346"/>
                    <a:gd name="connsiteY10" fmla="*/ 19491 h 82581"/>
                    <a:gd name="connsiteX11" fmla="*/ 10704 w 50346"/>
                    <a:gd name="connsiteY11" fmla="*/ 10814 h 82581"/>
                    <a:gd name="connsiteX12" fmla="*/ 5078 w 50346"/>
                    <a:gd name="connsiteY12" fmla="*/ 4807 h 82581"/>
                    <a:gd name="connsiteX13" fmla="*/ -262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262" y="-247"/>
                      </a:moveTo>
                      <a:lnTo>
                        <a:pt x="787" y="4140"/>
                      </a:lnTo>
                      <a:cubicBezTo>
                        <a:pt x="1454" y="6810"/>
                        <a:pt x="2217" y="10719"/>
                        <a:pt x="3743" y="15296"/>
                      </a:cubicBezTo>
                      <a:cubicBezTo>
                        <a:pt x="5268" y="19873"/>
                        <a:pt x="6794" y="24831"/>
                        <a:pt x="8796" y="30648"/>
                      </a:cubicBezTo>
                      <a:cubicBezTo>
                        <a:pt x="10799" y="36464"/>
                        <a:pt x="13183" y="41899"/>
                        <a:pt x="15948" y="47430"/>
                      </a:cubicBezTo>
                      <a:cubicBezTo>
                        <a:pt x="20534" y="57480"/>
                        <a:pt x="26580" y="66796"/>
                        <a:pt x="33874" y="75082"/>
                      </a:cubicBezTo>
                      <a:cubicBezTo>
                        <a:pt x="40167" y="81375"/>
                        <a:pt x="45889" y="84140"/>
                        <a:pt x="50084" y="81089"/>
                      </a:cubicBezTo>
                      <a:cubicBezTo>
                        <a:pt x="48845" y="77465"/>
                        <a:pt x="47414" y="74033"/>
                        <a:pt x="45984" y="70696"/>
                      </a:cubicBezTo>
                      <a:cubicBezTo>
                        <a:pt x="44554" y="67358"/>
                        <a:pt x="43314" y="64212"/>
                        <a:pt x="41884" y="61160"/>
                      </a:cubicBezTo>
                      <a:cubicBezTo>
                        <a:pt x="39023" y="55058"/>
                        <a:pt x="36449" y="49432"/>
                        <a:pt x="33684" y="44378"/>
                      </a:cubicBezTo>
                      <a:cubicBezTo>
                        <a:pt x="28935" y="35739"/>
                        <a:pt x="23614" y="27425"/>
                        <a:pt x="17760" y="19491"/>
                      </a:cubicBezTo>
                      <a:cubicBezTo>
                        <a:pt x="15281" y="16154"/>
                        <a:pt x="12801" y="13293"/>
                        <a:pt x="10704" y="10814"/>
                      </a:cubicBezTo>
                      <a:cubicBezTo>
                        <a:pt x="8606" y="8335"/>
                        <a:pt x="6699" y="6333"/>
                        <a:pt x="5078" y="4807"/>
                      </a:cubicBezTo>
                      <a:cubicBezTo>
                        <a:pt x="3419" y="2995"/>
                        <a:pt x="1636" y="1307"/>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93" name="任意多边形: 形状 3392">
                  <a:extLst>
                    <a:ext uri="{FF2B5EF4-FFF2-40B4-BE49-F238E27FC236}">
                      <a16:creationId xmlns:a16="http://schemas.microsoft.com/office/drawing/2014/main" id="{38A91E47-02B7-2DDD-2D92-031F9645D9AE}"/>
                    </a:ext>
                  </a:extLst>
                </p:cNvPr>
                <p:cNvSpPr/>
                <p:nvPr/>
              </p:nvSpPr>
              <p:spPr>
                <a:xfrm>
                  <a:off x="1407431" y="2598141"/>
                  <a:ext cx="23799" cy="67646"/>
                </a:xfrm>
                <a:custGeom>
                  <a:avLst/>
                  <a:gdLst>
                    <a:gd name="connsiteX0" fmla="*/ -262 w 30512"/>
                    <a:gd name="connsiteY0" fmla="*/ -247 h 86726"/>
                    <a:gd name="connsiteX1" fmla="*/ -262 w 30512"/>
                    <a:gd name="connsiteY1" fmla="*/ 3949 h 86726"/>
                    <a:gd name="connsiteX2" fmla="*/ 501 w 30512"/>
                    <a:gd name="connsiteY2" fmla="*/ 14819 h 86726"/>
                    <a:gd name="connsiteX3" fmla="*/ 2313 w 30512"/>
                    <a:gd name="connsiteY3" fmla="*/ 29980 h 86726"/>
                    <a:gd name="connsiteX4" fmla="*/ 3743 w 30512"/>
                    <a:gd name="connsiteY4" fmla="*/ 38371 h 86726"/>
                    <a:gd name="connsiteX5" fmla="*/ 5650 w 30512"/>
                    <a:gd name="connsiteY5" fmla="*/ 46953 h 86726"/>
                    <a:gd name="connsiteX6" fmla="*/ 7843 w 30512"/>
                    <a:gd name="connsiteY6" fmla="*/ 55248 h 86726"/>
                    <a:gd name="connsiteX7" fmla="*/ 10608 w 30512"/>
                    <a:gd name="connsiteY7" fmla="*/ 63163 h 86726"/>
                    <a:gd name="connsiteX8" fmla="*/ 16711 w 30512"/>
                    <a:gd name="connsiteY8" fmla="*/ 76512 h 86726"/>
                    <a:gd name="connsiteX9" fmla="*/ 30251 w 30512"/>
                    <a:gd name="connsiteY9" fmla="*/ 86047 h 86726"/>
                    <a:gd name="connsiteX10" fmla="*/ 12515 w 30512"/>
                    <a:gd name="connsiteY10" fmla="*/ 21494 h 86726"/>
                    <a:gd name="connsiteX11" fmla="*/ 3648 w 30512"/>
                    <a:gd name="connsiteY11" fmla="*/ 4998 h 86726"/>
                    <a:gd name="connsiteX12" fmla="*/ 692 w 30512"/>
                    <a:gd name="connsiteY12" fmla="*/ 897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262" y="-247"/>
                      </a:moveTo>
                      <a:cubicBezTo>
                        <a:pt x="-262" y="-247"/>
                        <a:pt x="-262" y="1279"/>
                        <a:pt x="-262" y="3949"/>
                      </a:cubicBezTo>
                      <a:cubicBezTo>
                        <a:pt x="-262" y="6619"/>
                        <a:pt x="-262" y="10337"/>
                        <a:pt x="501" y="14819"/>
                      </a:cubicBezTo>
                      <a:cubicBezTo>
                        <a:pt x="1264" y="19300"/>
                        <a:pt x="1455" y="24354"/>
                        <a:pt x="2313" y="29980"/>
                      </a:cubicBezTo>
                      <a:cubicBezTo>
                        <a:pt x="2789" y="32745"/>
                        <a:pt x="3171" y="35606"/>
                        <a:pt x="3743" y="38371"/>
                      </a:cubicBezTo>
                      <a:cubicBezTo>
                        <a:pt x="4315" y="41136"/>
                        <a:pt x="4983" y="44092"/>
                        <a:pt x="5650" y="46953"/>
                      </a:cubicBezTo>
                      <a:cubicBezTo>
                        <a:pt x="6317" y="49813"/>
                        <a:pt x="7080" y="52579"/>
                        <a:pt x="7843" y="55248"/>
                      </a:cubicBezTo>
                      <a:cubicBezTo>
                        <a:pt x="8606" y="57918"/>
                        <a:pt x="9655" y="60683"/>
                        <a:pt x="10608" y="63163"/>
                      </a:cubicBezTo>
                      <a:cubicBezTo>
                        <a:pt x="12229" y="67787"/>
                        <a:pt x="14270" y="72259"/>
                        <a:pt x="16711" y="76512"/>
                      </a:cubicBezTo>
                      <a:cubicBezTo>
                        <a:pt x="21192" y="83854"/>
                        <a:pt x="25769" y="87859"/>
                        <a:pt x="30251" y="86047"/>
                      </a:cubicBezTo>
                      <a:cubicBezTo>
                        <a:pt x="27543" y="63773"/>
                        <a:pt x="21574" y="42023"/>
                        <a:pt x="12515" y="21494"/>
                      </a:cubicBezTo>
                      <a:cubicBezTo>
                        <a:pt x="9979" y="15782"/>
                        <a:pt x="7013" y="10271"/>
                        <a:pt x="3648" y="4998"/>
                      </a:cubicBezTo>
                      <a:cubicBezTo>
                        <a:pt x="2732" y="3577"/>
                        <a:pt x="1750" y="2213"/>
                        <a:pt x="692" y="89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94" name="任意多边形: 形状 3393">
                  <a:extLst>
                    <a:ext uri="{FF2B5EF4-FFF2-40B4-BE49-F238E27FC236}">
                      <a16:creationId xmlns:a16="http://schemas.microsoft.com/office/drawing/2014/main" id="{4B54B281-D218-30C5-C490-CFD07678ACCF}"/>
                    </a:ext>
                  </a:extLst>
                </p:cNvPr>
                <p:cNvSpPr/>
                <p:nvPr/>
              </p:nvSpPr>
              <p:spPr>
                <a:xfrm>
                  <a:off x="1420686" y="2539757"/>
                  <a:ext cx="12195" cy="67383"/>
                </a:xfrm>
                <a:custGeom>
                  <a:avLst/>
                  <a:gdLst>
                    <a:gd name="connsiteX0" fmla="*/ 3054 w 15634"/>
                    <a:gd name="connsiteY0" fmla="*/ -247 h 86389"/>
                    <a:gd name="connsiteX1" fmla="*/ 1052 w 15634"/>
                    <a:gd name="connsiteY1" fmla="*/ 13580 h 86389"/>
                    <a:gd name="connsiteX2" fmla="*/ -92 w 15634"/>
                    <a:gd name="connsiteY2" fmla="*/ 27691 h 86389"/>
                    <a:gd name="connsiteX3" fmla="*/ -92 w 15634"/>
                    <a:gd name="connsiteY3" fmla="*/ 43902 h 86389"/>
                    <a:gd name="connsiteX4" fmla="*/ 4389 w 15634"/>
                    <a:gd name="connsiteY4" fmla="*/ 73461 h 86389"/>
                    <a:gd name="connsiteX5" fmla="*/ 8775 w 15634"/>
                    <a:gd name="connsiteY5" fmla="*/ 82996 h 86389"/>
                    <a:gd name="connsiteX6" fmla="*/ 14687 w 15634"/>
                    <a:gd name="connsiteY6" fmla="*/ 86143 h 86389"/>
                    <a:gd name="connsiteX7" fmla="*/ 15355 w 15634"/>
                    <a:gd name="connsiteY7" fmla="*/ 67072 h 86389"/>
                    <a:gd name="connsiteX8" fmla="*/ 14783 w 15634"/>
                    <a:gd name="connsiteY8" fmla="*/ 50290 h 86389"/>
                    <a:gd name="connsiteX9" fmla="*/ 13066 w 15634"/>
                    <a:gd name="connsiteY9" fmla="*/ 35701 h 86389"/>
                    <a:gd name="connsiteX10" fmla="*/ 10873 w 15634"/>
                    <a:gd name="connsiteY10" fmla="*/ 23496 h 86389"/>
                    <a:gd name="connsiteX11" fmla="*/ 5819 w 15634"/>
                    <a:gd name="connsiteY11" fmla="*/ 6428 h 86389"/>
                    <a:gd name="connsiteX12" fmla="*/ 3054 w 15634"/>
                    <a:gd name="connsiteY12" fmla="*/ -247 h 8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34" h="86389">
                      <a:moveTo>
                        <a:pt x="3054" y="-247"/>
                      </a:moveTo>
                      <a:cubicBezTo>
                        <a:pt x="3054" y="-247"/>
                        <a:pt x="2101" y="5284"/>
                        <a:pt x="1052" y="13580"/>
                      </a:cubicBezTo>
                      <a:cubicBezTo>
                        <a:pt x="1052" y="17775"/>
                        <a:pt x="289" y="22543"/>
                        <a:pt x="-92" y="27691"/>
                      </a:cubicBezTo>
                      <a:cubicBezTo>
                        <a:pt x="-474" y="32841"/>
                        <a:pt x="-92" y="38466"/>
                        <a:pt x="-92" y="43902"/>
                      </a:cubicBezTo>
                      <a:cubicBezTo>
                        <a:pt x="89" y="53913"/>
                        <a:pt x="1595" y="63849"/>
                        <a:pt x="4389" y="73461"/>
                      </a:cubicBezTo>
                      <a:cubicBezTo>
                        <a:pt x="5247" y="76884"/>
                        <a:pt x="6735" y="80116"/>
                        <a:pt x="8775" y="82996"/>
                      </a:cubicBezTo>
                      <a:cubicBezTo>
                        <a:pt x="10091" y="84970"/>
                        <a:pt x="12313" y="86152"/>
                        <a:pt x="14687" y="86143"/>
                      </a:cubicBezTo>
                      <a:cubicBezTo>
                        <a:pt x="15164" y="79277"/>
                        <a:pt x="15450" y="72889"/>
                        <a:pt x="15355" y="67072"/>
                      </a:cubicBezTo>
                      <a:cubicBezTo>
                        <a:pt x="15259" y="61256"/>
                        <a:pt x="15355" y="55439"/>
                        <a:pt x="14783" y="50290"/>
                      </a:cubicBezTo>
                      <a:cubicBezTo>
                        <a:pt x="14210" y="45141"/>
                        <a:pt x="13829" y="40183"/>
                        <a:pt x="13066" y="35701"/>
                      </a:cubicBezTo>
                      <a:cubicBezTo>
                        <a:pt x="12303" y="31220"/>
                        <a:pt x="11731" y="27215"/>
                        <a:pt x="10873" y="23496"/>
                      </a:cubicBezTo>
                      <a:cubicBezTo>
                        <a:pt x="9529" y="17708"/>
                        <a:pt x="7841" y="12006"/>
                        <a:pt x="5819" y="6428"/>
                      </a:cubicBezTo>
                      <a:cubicBezTo>
                        <a:pt x="5038" y="4149"/>
                        <a:pt x="4112" y="1918"/>
                        <a:pt x="305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95" name="任意多边形: 形状 3394">
                  <a:extLst>
                    <a:ext uri="{FF2B5EF4-FFF2-40B4-BE49-F238E27FC236}">
                      <a16:creationId xmlns:a16="http://schemas.microsoft.com/office/drawing/2014/main" id="{95009E43-34C2-80F3-8CE7-69A1F8DCF711}"/>
                    </a:ext>
                  </a:extLst>
                </p:cNvPr>
                <p:cNvSpPr/>
                <p:nvPr/>
              </p:nvSpPr>
              <p:spPr>
                <a:xfrm>
                  <a:off x="1439778" y="2487471"/>
                  <a:ext cx="12277" cy="62623"/>
                </a:xfrm>
                <a:custGeom>
                  <a:avLst/>
                  <a:gdLst>
                    <a:gd name="connsiteX0" fmla="*/ 12904 w 15740"/>
                    <a:gd name="connsiteY0" fmla="*/ -247 h 80286"/>
                    <a:gd name="connsiteX1" fmla="*/ 11569 w 15740"/>
                    <a:gd name="connsiteY1" fmla="*/ 2995 h 80286"/>
                    <a:gd name="connsiteX2" fmla="*/ 8613 w 15740"/>
                    <a:gd name="connsiteY2" fmla="*/ 11672 h 80286"/>
                    <a:gd name="connsiteX3" fmla="*/ 4989 w 15740"/>
                    <a:gd name="connsiteY3" fmla="*/ 24068 h 80286"/>
                    <a:gd name="connsiteX4" fmla="*/ 1843 w 15740"/>
                    <a:gd name="connsiteY4" fmla="*/ 38562 h 80286"/>
                    <a:gd name="connsiteX5" fmla="*/ 31 w 15740"/>
                    <a:gd name="connsiteY5" fmla="*/ 53151 h 80286"/>
                    <a:gd name="connsiteX6" fmla="*/ 31 w 15740"/>
                    <a:gd name="connsiteY6" fmla="*/ 66214 h 80286"/>
                    <a:gd name="connsiteX7" fmla="*/ 6992 w 15740"/>
                    <a:gd name="connsiteY7" fmla="*/ 80040 h 80286"/>
                    <a:gd name="connsiteX8" fmla="*/ 15478 w 15740"/>
                    <a:gd name="connsiteY8" fmla="*/ 22352 h 80286"/>
                    <a:gd name="connsiteX9" fmla="*/ 13953 w 15740"/>
                    <a:gd name="connsiteY9" fmla="*/ 5761 h 80286"/>
                    <a:gd name="connsiteX10" fmla="*/ 12904 w 15740"/>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0" h="80286">
                      <a:moveTo>
                        <a:pt x="12904" y="-247"/>
                      </a:moveTo>
                      <a:lnTo>
                        <a:pt x="11569" y="2995"/>
                      </a:lnTo>
                      <a:cubicBezTo>
                        <a:pt x="10806" y="4998"/>
                        <a:pt x="9757" y="7954"/>
                        <a:pt x="8613" y="11672"/>
                      </a:cubicBezTo>
                      <a:cubicBezTo>
                        <a:pt x="7469" y="15391"/>
                        <a:pt x="6134" y="19491"/>
                        <a:pt x="4989" y="24068"/>
                      </a:cubicBezTo>
                      <a:cubicBezTo>
                        <a:pt x="3845" y="28645"/>
                        <a:pt x="2701" y="33603"/>
                        <a:pt x="1843" y="38562"/>
                      </a:cubicBezTo>
                      <a:cubicBezTo>
                        <a:pt x="985" y="43520"/>
                        <a:pt x="413" y="48097"/>
                        <a:pt x="31" y="53151"/>
                      </a:cubicBezTo>
                      <a:cubicBezTo>
                        <a:pt x="-360" y="57499"/>
                        <a:pt x="-360" y="61866"/>
                        <a:pt x="31" y="66214"/>
                      </a:cubicBezTo>
                      <a:cubicBezTo>
                        <a:pt x="699" y="73842"/>
                        <a:pt x="3083" y="79182"/>
                        <a:pt x="6992" y="80040"/>
                      </a:cubicBezTo>
                      <a:cubicBezTo>
                        <a:pt x="12637" y="61332"/>
                        <a:pt x="15497" y="41890"/>
                        <a:pt x="15478" y="22352"/>
                      </a:cubicBezTo>
                      <a:cubicBezTo>
                        <a:pt x="15316" y="16793"/>
                        <a:pt x="14801" y="11253"/>
                        <a:pt x="13953" y="5761"/>
                      </a:cubicBezTo>
                      <a:cubicBezTo>
                        <a:pt x="13752" y="3739"/>
                        <a:pt x="13400" y="1727"/>
                        <a:pt x="1290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96" name="任意多边形: 形状 3395">
                  <a:extLst>
                    <a:ext uri="{FF2B5EF4-FFF2-40B4-BE49-F238E27FC236}">
                      <a16:creationId xmlns:a16="http://schemas.microsoft.com/office/drawing/2014/main" id="{9D0DA687-7A1E-D4A1-05C7-765CABDE6041}"/>
                    </a:ext>
                  </a:extLst>
                </p:cNvPr>
                <p:cNvSpPr/>
                <p:nvPr/>
              </p:nvSpPr>
              <p:spPr>
                <a:xfrm>
                  <a:off x="1467359" y="2443739"/>
                  <a:ext cx="18598" cy="54963"/>
                </a:xfrm>
                <a:custGeom>
                  <a:avLst/>
                  <a:gdLst>
                    <a:gd name="connsiteX0" fmla="*/ 23408 w 23844"/>
                    <a:gd name="connsiteY0" fmla="*/ -247 h 70465"/>
                    <a:gd name="connsiteX1" fmla="*/ 21692 w 23844"/>
                    <a:gd name="connsiteY1" fmla="*/ 2328 h 70465"/>
                    <a:gd name="connsiteX2" fmla="*/ 17591 w 23844"/>
                    <a:gd name="connsiteY2" fmla="*/ 9479 h 70465"/>
                    <a:gd name="connsiteX3" fmla="*/ 6626 w 23844"/>
                    <a:gd name="connsiteY3" fmla="*/ 31792 h 70465"/>
                    <a:gd name="connsiteX4" fmla="*/ 2335 w 23844"/>
                    <a:gd name="connsiteY4" fmla="*/ 44474 h 70465"/>
                    <a:gd name="connsiteX5" fmla="*/ 46 w 23844"/>
                    <a:gd name="connsiteY5" fmla="*/ 56011 h 70465"/>
                    <a:gd name="connsiteX6" fmla="*/ 3575 w 23844"/>
                    <a:gd name="connsiteY6" fmla="*/ 70219 h 70465"/>
                    <a:gd name="connsiteX7" fmla="*/ 21882 w 23844"/>
                    <a:gd name="connsiteY7" fmla="*/ 20731 h 70465"/>
                    <a:gd name="connsiteX8" fmla="*/ 23503 w 23844"/>
                    <a:gd name="connsiteY8" fmla="*/ 5474 h 70465"/>
                    <a:gd name="connsiteX9" fmla="*/ 23408 w 23844"/>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4" h="70465">
                      <a:moveTo>
                        <a:pt x="23408" y="-247"/>
                      </a:moveTo>
                      <a:lnTo>
                        <a:pt x="21692" y="2328"/>
                      </a:lnTo>
                      <a:cubicBezTo>
                        <a:pt x="20738" y="4044"/>
                        <a:pt x="19212" y="6523"/>
                        <a:pt x="17591" y="9479"/>
                      </a:cubicBezTo>
                      <a:cubicBezTo>
                        <a:pt x="13367" y="16621"/>
                        <a:pt x="9706" y="24087"/>
                        <a:pt x="6626" y="31792"/>
                      </a:cubicBezTo>
                      <a:cubicBezTo>
                        <a:pt x="4986" y="35940"/>
                        <a:pt x="3546" y="40173"/>
                        <a:pt x="2335" y="44474"/>
                      </a:cubicBezTo>
                      <a:cubicBezTo>
                        <a:pt x="1219" y="48240"/>
                        <a:pt x="447" y="52102"/>
                        <a:pt x="46" y="56011"/>
                      </a:cubicBezTo>
                      <a:cubicBezTo>
                        <a:pt x="-812" y="63067"/>
                        <a:pt x="46" y="68407"/>
                        <a:pt x="3575" y="70219"/>
                      </a:cubicBezTo>
                      <a:cubicBezTo>
                        <a:pt x="12356" y="54838"/>
                        <a:pt x="18545" y="38123"/>
                        <a:pt x="21882" y="20731"/>
                      </a:cubicBezTo>
                      <a:cubicBezTo>
                        <a:pt x="22817" y="15696"/>
                        <a:pt x="23350" y="10595"/>
                        <a:pt x="23503" y="5474"/>
                      </a:cubicBezTo>
                      <a:cubicBezTo>
                        <a:pt x="23637" y="3567"/>
                        <a:pt x="23598" y="1651"/>
                        <a:pt x="2340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97" name="任意多边形: 形状 3396">
                  <a:extLst>
                    <a:ext uri="{FF2B5EF4-FFF2-40B4-BE49-F238E27FC236}">
                      <a16:creationId xmlns:a16="http://schemas.microsoft.com/office/drawing/2014/main" id="{2BF12939-D235-2D7F-1096-044B69465DF2}"/>
                    </a:ext>
                  </a:extLst>
                </p:cNvPr>
                <p:cNvSpPr/>
                <p:nvPr/>
              </p:nvSpPr>
              <p:spPr>
                <a:xfrm>
                  <a:off x="1503708" y="2410716"/>
                  <a:ext cx="25399" cy="44848"/>
                </a:xfrm>
                <a:custGeom>
                  <a:avLst/>
                  <a:gdLst>
                    <a:gd name="connsiteX0" fmla="*/ 32302 w 32563"/>
                    <a:gd name="connsiteY0" fmla="*/ -247 h 57497"/>
                    <a:gd name="connsiteX1" fmla="*/ 25341 w 32563"/>
                    <a:gd name="connsiteY1" fmla="*/ 7000 h 57497"/>
                    <a:gd name="connsiteX2" fmla="*/ 18762 w 32563"/>
                    <a:gd name="connsiteY2" fmla="*/ 14724 h 57497"/>
                    <a:gd name="connsiteX3" fmla="*/ 11706 w 32563"/>
                    <a:gd name="connsiteY3" fmla="*/ 24259 h 57497"/>
                    <a:gd name="connsiteX4" fmla="*/ 5508 w 32563"/>
                    <a:gd name="connsiteY4" fmla="*/ 34366 h 57497"/>
                    <a:gd name="connsiteX5" fmla="*/ 1312 w 32563"/>
                    <a:gd name="connsiteY5" fmla="*/ 43901 h 57497"/>
                    <a:gd name="connsiteX6" fmla="*/ 1312 w 32563"/>
                    <a:gd name="connsiteY6" fmla="*/ 57251 h 57497"/>
                    <a:gd name="connsiteX7" fmla="*/ 26867 w 32563"/>
                    <a:gd name="connsiteY7" fmla="*/ 17870 h 57497"/>
                    <a:gd name="connsiteX8" fmla="*/ 32302 w 32563"/>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63" h="57497">
                      <a:moveTo>
                        <a:pt x="32302" y="-247"/>
                      </a:moveTo>
                      <a:cubicBezTo>
                        <a:pt x="32302" y="-247"/>
                        <a:pt x="29441" y="2614"/>
                        <a:pt x="25341" y="7000"/>
                      </a:cubicBezTo>
                      <a:cubicBezTo>
                        <a:pt x="23024" y="9460"/>
                        <a:pt x="20821" y="12044"/>
                        <a:pt x="18762" y="14724"/>
                      </a:cubicBezTo>
                      <a:cubicBezTo>
                        <a:pt x="16235" y="17765"/>
                        <a:pt x="13880" y="20950"/>
                        <a:pt x="11706" y="24259"/>
                      </a:cubicBezTo>
                      <a:cubicBezTo>
                        <a:pt x="9465" y="27520"/>
                        <a:pt x="7396" y="30895"/>
                        <a:pt x="5508" y="34366"/>
                      </a:cubicBezTo>
                      <a:cubicBezTo>
                        <a:pt x="3858" y="37427"/>
                        <a:pt x="2447" y="40612"/>
                        <a:pt x="1312" y="43901"/>
                      </a:cubicBezTo>
                      <a:cubicBezTo>
                        <a:pt x="-690" y="49909"/>
                        <a:pt x="-881" y="54867"/>
                        <a:pt x="1312" y="57251"/>
                      </a:cubicBezTo>
                      <a:cubicBezTo>
                        <a:pt x="12163" y="45789"/>
                        <a:pt x="20821" y="32450"/>
                        <a:pt x="26867" y="17870"/>
                      </a:cubicBezTo>
                      <a:cubicBezTo>
                        <a:pt x="29508" y="12111"/>
                        <a:pt x="31339" y="6018"/>
                        <a:pt x="3230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98" name="任意多边形: 形状 3397">
                  <a:extLst>
                    <a:ext uri="{FF2B5EF4-FFF2-40B4-BE49-F238E27FC236}">
                      <a16:creationId xmlns:a16="http://schemas.microsoft.com/office/drawing/2014/main" id="{F4774563-B6B9-9E52-DAB2-498F98F90B58}"/>
                    </a:ext>
                  </a:extLst>
                </p:cNvPr>
                <p:cNvSpPr/>
                <p:nvPr/>
              </p:nvSpPr>
              <p:spPr>
                <a:xfrm>
                  <a:off x="1547414" y="2390040"/>
                  <a:ext cx="29962" cy="33765"/>
                </a:xfrm>
                <a:custGeom>
                  <a:avLst/>
                  <a:gdLst>
                    <a:gd name="connsiteX0" fmla="*/ 38151 w 38413"/>
                    <a:gd name="connsiteY0" fmla="*/ -247 h 43289"/>
                    <a:gd name="connsiteX1" fmla="*/ 30714 w 38413"/>
                    <a:gd name="connsiteY1" fmla="*/ 4330 h 43289"/>
                    <a:gd name="connsiteX2" fmla="*/ 15648 w 38413"/>
                    <a:gd name="connsiteY2" fmla="*/ 16154 h 43289"/>
                    <a:gd name="connsiteX3" fmla="*/ 8306 w 38413"/>
                    <a:gd name="connsiteY3" fmla="*/ 23591 h 43289"/>
                    <a:gd name="connsiteX4" fmla="*/ 2775 w 38413"/>
                    <a:gd name="connsiteY4" fmla="*/ 31124 h 43289"/>
                    <a:gd name="connsiteX5" fmla="*/ 678 w 38413"/>
                    <a:gd name="connsiteY5" fmla="*/ 43043 h 43289"/>
                    <a:gd name="connsiteX6" fmla="*/ 10690 w 38413"/>
                    <a:gd name="connsiteY6" fmla="*/ 35701 h 43289"/>
                    <a:gd name="connsiteX7" fmla="*/ 18890 w 38413"/>
                    <a:gd name="connsiteY7" fmla="*/ 28454 h 43289"/>
                    <a:gd name="connsiteX8" fmla="*/ 25469 w 38413"/>
                    <a:gd name="connsiteY8" fmla="*/ 21303 h 43289"/>
                    <a:gd name="connsiteX9" fmla="*/ 30428 w 38413"/>
                    <a:gd name="connsiteY9" fmla="*/ 14628 h 43289"/>
                    <a:gd name="connsiteX10" fmla="*/ 36435 w 38413"/>
                    <a:gd name="connsiteY10" fmla="*/ 4044 h 43289"/>
                    <a:gd name="connsiteX11" fmla="*/ 38151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38151" y="-247"/>
                      </a:moveTo>
                      <a:lnTo>
                        <a:pt x="30714" y="4330"/>
                      </a:lnTo>
                      <a:cubicBezTo>
                        <a:pt x="25441" y="7944"/>
                        <a:pt x="20406" y="11892"/>
                        <a:pt x="15648" y="16154"/>
                      </a:cubicBezTo>
                      <a:cubicBezTo>
                        <a:pt x="13073" y="18633"/>
                        <a:pt x="10594" y="21112"/>
                        <a:pt x="8306" y="23591"/>
                      </a:cubicBezTo>
                      <a:cubicBezTo>
                        <a:pt x="6275" y="25956"/>
                        <a:pt x="4425" y="28473"/>
                        <a:pt x="2775" y="31124"/>
                      </a:cubicBezTo>
                      <a:cubicBezTo>
                        <a:pt x="-85" y="35987"/>
                        <a:pt x="-1229" y="40183"/>
                        <a:pt x="678" y="43043"/>
                      </a:cubicBezTo>
                      <a:cubicBezTo>
                        <a:pt x="4215" y="40879"/>
                        <a:pt x="7562" y="38419"/>
                        <a:pt x="10690" y="35701"/>
                      </a:cubicBezTo>
                      <a:cubicBezTo>
                        <a:pt x="13588" y="33479"/>
                        <a:pt x="16335" y="31057"/>
                        <a:pt x="18890" y="28454"/>
                      </a:cubicBezTo>
                      <a:cubicBezTo>
                        <a:pt x="21369" y="25975"/>
                        <a:pt x="23467" y="23591"/>
                        <a:pt x="25469" y="21303"/>
                      </a:cubicBezTo>
                      <a:cubicBezTo>
                        <a:pt x="27271" y="19196"/>
                        <a:pt x="28930" y="16964"/>
                        <a:pt x="30428" y="14628"/>
                      </a:cubicBezTo>
                      <a:cubicBezTo>
                        <a:pt x="32659" y="11234"/>
                        <a:pt x="34671" y="7696"/>
                        <a:pt x="36435" y="4044"/>
                      </a:cubicBezTo>
                      <a:cubicBezTo>
                        <a:pt x="37102" y="2652"/>
                        <a:pt x="37674" y="1222"/>
                        <a:pt x="3815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99" name="任意多边形: 形状 3398">
                  <a:extLst>
                    <a:ext uri="{FF2B5EF4-FFF2-40B4-BE49-F238E27FC236}">
                      <a16:creationId xmlns:a16="http://schemas.microsoft.com/office/drawing/2014/main" id="{F5C9D9BC-C42B-9600-C7F5-E26E145B43E1}"/>
                    </a:ext>
                  </a:extLst>
                </p:cNvPr>
                <p:cNvSpPr/>
                <p:nvPr/>
              </p:nvSpPr>
              <p:spPr>
                <a:xfrm>
                  <a:off x="1578790" y="2819406"/>
                  <a:ext cx="59342" cy="54889"/>
                </a:xfrm>
                <a:custGeom>
                  <a:avLst/>
                  <a:gdLst>
                    <a:gd name="connsiteX0" fmla="*/ -262 w 76079"/>
                    <a:gd name="connsiteY0" fmla="*/ -247 h 70370"/>
                    <a:gd name="connsiteX1" fmla="*/ 2694 w 76079"/>
                    <a:gd name="connsiteY1" fmla="*/ 2328 h 70370"/>
                    <a:gd name="connsiteX2" fmla="*/ 10513 w 76079"/>
                    <a:gd name="connsiteY2" fmla="*/ 8812 h 70370"/>
                    <a:gd name="connsiteX3" fmla="*/ 22146 w 76079"/>
                    <a:gd name="connsiteY3" fmla="*/ 17870 h 70370"/>
                    <a:gd name="connsiteX4" fmla="*/ 36067 w 76079"/>
                    <a:gd name="connsiteY4" fmla="*/ 27978 h 70370"/>
                    <a:gd name="connsiteX5" fmla="*/ 50656 w 76079"/>
                    <a:gd name="connsiteY5" fmla="*/ 38466 h 70370"/>
                    <a:gd name="connsiteX6" fmla="*/ 63815 w 76079"/>
                    <a:gd name="connsiteY6" fmla="*/ 48860 h 70370"/>
                    <a:gd name="connsiteX7" fmla="*/ 75639 w 76079"/>
                    <a:gd name="connsiteY7" fmla="*/ 70123 h 70370"/>
                    <a:gd name="connsiteX8" fmla="*/ 33207 w 76079"/>
                    <a:gd name="connsiteY8" fmla="*/ 54962 h 70370"/>
                    <a:gd name="connsiteX9" fmla="*/ 25769 w 76079"/>
                    <a:gd name="connsiteY9" fmla="*/ 49146 h 70370"/>
                    <a:gd name="connsiteX10" fmla="*/ 19571 w 76079"/>
                    <a:gd name="connsiteY10" fmla="*/ 42852 h 70370"/>
                    <a:gd name="connsiteX11" fmla="*/ 10036 w 76079"/>
                    <a:gd name="connsiteY11" fmla="*/ 30075 h 70370"/>
                    <a:gd name="connsiteX12" fmla="*/ 4220 w 76079"/>
                    <a:gd name="connsiteY12" fmla="*/ 18252 h 70370"/>
                    <a:gd name="connsiteX13" fmla="*/ 1168 w 76079"/>
                    <a:gd name="connsiteY13" fmla="*/ 8716 h 70370"/>
                    <a:gd name="connsiteX14" fmla="*/ -262 w 76079"/>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79" h="70370">
                      <a:moveTo>
                        <a:pt x="-262" y="-247"/>
                      </a:moveTo>
                      <a:lnTo>
                        <a:pt x="2694" y="2328"/>
                      </a:lnTo>
                      <a:lnTo>
                        <a:pt x="10513" y="8812"/>
                      </a:lnTo>
                      <a:lnTo>
                        <a:pt x="22146" y="17870"/>
                      </a:lnTo>
                      <a:cubicBezTo>
                        <a:pt x="26532" y="20922"/>
                        <a:pt x="31204" y="24640"/>
                        <a:pt x="36067" y="27978"/>
                      </a:cubicBezTo>
                      <a:cubicBezTo>
                        <a:pt x="40930" y="31315"/>
                        <a:pt x="45603" y="34843"/>
                        <a:pt x="50656" y="38466"/>
                      </a:cubicBezTo>
                      <a:cubicBezTo>
                        <a:pt x="55710" y="42090"/>
                        <a:pt x="60191" y="45332"/>
                        <a:pt x="63815" y="48860"/>
                      </a:cubicBezTo>
                      <a:cubicBezTo>
                        <a:pt x="71538" y="55535"/>
                        <a:pt x="76878" y="62781"/>
                        <a:pt x="75639" y="70123"/>
                      </a:cubicBezTo>
                      <a:cubicBezTo>
                        <a:pt x="60401" y="68941"/>
                        <a:pt x="45746" y="63706"/>
                        <a:pt x="33207" y="54962"/>
                      </a:cubicBezTo>
                      <a:cubicBezTo>
                        <a:pt x="30537" y="53055"/>
                        <a:pt x="28058" y="51148"/>
                        <a:pt x="25769" y="49146"/>
                      </a:cubicBezTo>
                      <a:cubicBezTo>
                        <a:pt x="23481" y="47143"/>
                        <a:pt x="21478" y="44950"/>
                        <a:pt x="19571" y="42852"/>
                      </a:cubicBezTo>
                      <a:cubicBezTo>
                        <a:pt x="15929" y="38953"/>
                        <a:pt x="12735" y="34671"/>
                        <a:pt x="10036" y="30075"/>
                      </a:cubicBezTo>
                      <a:cubicBezTo>
                        <a:pt x="7700" y="26347"/>
                        <a:pt x="5745" y="22380"/>
                        <a:pt x="4220" y="18252"/>
                      </a:cubicBezTo>
                      <a:cubicBezTo>
                        <a:pt x="2999" y="15143"/>
                        <a:pt x="1979" y="11958"/>
                        <a:pt x="1168" y="8716"/>
                      </a:cubicBezTo>
                      <a:cubicBezTo>
                        <a:pt x="425" y="5779"/>
                        <a:pt x="-52" y="277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00" name="任意多边形: 形状 3399">
                  <a:extLst>
                    <a:ext uri="{FF2B5EF4-FFF2-40B4-BE49-F238E27FC236}">
                      <a16:creationId xmlns:a16="http://schemas.microsoft.com/office/drawing/2014/main" id="{A8FB234B-6E78-2EED-4C57-49575789C115}"/>
                    </a:ext>
                  </a:extLst>
                </p:cNvPr>
                <p:cNvSpPr/>
                <p:nvPr/>
              </p:nvSpPr>
              <p:spPr>
                <a:xfrm>
                  <a:off x="1544704" y="2801258"/>
                  <a:ext cx="45427" cy="66193"/>
                </a:xfrm>
                <a:custGeom>
                  <a:avLst/>
                  <a:gdLst>
                    <a:gd name="connsiteX0" fmla="*/ -138 w 58240"/>
                    <a:gd name="connsiteY0" fmla="*/ -247 h 84863"/>
                    <a:gd name="connsiteX1" fmla="*/ 8348 w 58240"/>
                    <a:gd name="connsiteY1" fmla="*/ 10814 h 84863"/>
                    <a:gd name="connsiteX2" fmla="*/ 17883 w 58240"/>
                    <a:gd name="connsiteY2" fmla="*/ 22161 h 84863"/>
                    <a:gd name="connsiteX3" fmla="*/ 23223 w 58240"/>
                    <a:gd name="connsiteY3" fmla="*/ 28645 h 84863"/>
                    <a:gd name="connsiteX4" fmla="*/ 28849 w 58240"/>
                    <a:gd name="connsiteY4" fmla="*/ 35224 h 84863"/>
                    <a:gd name="connsiteX5" fmla="*/ 34665 w 58240"/>
                    <a:gd name="connsiteY5" fmla="*/ 41994 h 84863"/>
                    <a:gd name="connsiteX6" fmla="*/ 40386 w 58240"/>
                    <a:gd name="connsiteY6" fmla="*/ 48860 h 84863"/>
                    <a:gd name="connsiteX7" fmla="*/ 50494 w 58240"/>
                    <a:gd name="connsiteY7" fmla="*/ 61828 h 84863"/>
                    <a:gd name="connsiteX8" fmla="*/ 56978 w 58240"/>
                    <a:gd name="connsiteY8" fmla="*/ 73937 h 84863"/>
                    <a:gd name="connsiteX9" fmla="*/ 56978 w 58240"/>
                    <a:gd name="connsiteY9" fmla="*/ 84617 h 84863"/>
                    <a:gd name="connsiteX10" fmla="*/ 20839 w 58240"/>
                    <a:gd name="connsiteY10" fmla="*/ 59539 h 84863"/>
                    <a:gd name="connsiteX11" fmla="*/ 10446 w 58240"/>
                    <a:gd name="connsiteY11" fmla="*/ 44664 h 84863"/>
                    <a:gd name="connsiteX12" fmla="*/ 6822 w 58240"/>
                    <a:gd name="connsiteY12" fmla="*/ 37513 h 84863"/>
                    <a:gd name="connsiteX13" fmla="*/ 4248 w 58240"/>
                    <a:gd name="connsiteY13" fmla="*/ 30457 h 84863"/>
                    <a:gd name="connsiteX14" fmla="*/ -43 w 58240"/>
                    <a:gd name="connsiteY14" fmla="*/ 8335 h 84863"/>
                    <a:gd name="connsiteX15" fmla="*/ -138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138" y="-247"/>
                      </a:moveTo>
                      <a:lnTo>
                        <a:pt x="8348" y="10814"/>
                      </a:lnTo>
                      <a:cubicBezTo>
                        <a:pt x="11018" y="13961"/>
                        <a:pt x="13974" y="18156"/>
                        <a:pt x="17883" y="22161"/>
                      </a:cubicBezTo>
                      <a:lnTo>
                        <a:pt x="23223" y="28645"/>
                      </a:lnTo>
                      <a:cubicBezTo>
                        <a:pt x="25130" y="30743"/>
                        <a:pt x="26942" y="32936"/>
                        <a:pt x="28849" y="35224"/>
                      </a:cubicBezTo>
                      <a:cubicBezTo>
                        <a:pt x="30756" y="37513"/>
                        <a:pt x="32758" y="39801"/>
                        <a:pt x="34665" y="41994"/>
                      </a:cubicBezTo>
                      <a:cubicBezTo>
                        <a:pt x="36572" y="44188"/>
                        <a:pt x="38480" y="46571"/>
                        <a:pt x="40386" y="48860"/>
                      </a:cubicBezTo>
                      <a:cubicBezTo>
                        <a:pt x="44105" y="53151"/>
                        <a:pt x="47538" y="57727"/>
                        <a:pt x="50494" y="61828"/>
                      </a:cubicBezTo>
                      <a:cubicBezTo>
                        <a:pt x="53231" y="65527"/>
                        <a:pt x="55414" y="69608"/>
                        <a:pt x="56978" y="73937"/>
                      </a:cubicBezTo>
                      <a:cubicBezTo>
                        <a:pt x="58313" y="77370"/>
                        <a:pt x="58313" y="81184"/>
                        <a:pt x="56978" y="84617"/>
                      </a:cubicBezTo>
                      <a:cubicBezTo>
                        <a:pt x="43075" y="79315"/>
                        <a:pt x="30670" y="70705"/>
                        <a:pt x="20839" y="59539"/>
                      </a:cubicBezTo>
                      <a:cubicBezTo>
                        <a:pt x="16854" y="54972"/>
                        <a:pt x="13364" y="49985"/>
                        <a:pt x="10446" y="44664"/>
                      </a:cubicBezTo>
                      <a:cubicBezTo>
                        <a:pt x="9111" y="42185"/>
                        <a:pt x="7871" y="39801"/>
                        <a:pt x="6822" y="37513"/>
                      </a:cubicBezTo>
                      <a:cubicBezTo>
                        <a:pt x="5812" y="35215"/>
                        <a:pt x="4953" y="32860"/>
                        <a:pt x="4248" y="30457"/>
                      </a:cubicBezTo>
                      <a:cubicBezTo>
                        <a:pt x="1759" y="23324"/>
                        <a:pt x="310" y="15877"/>
                        <a:pt x="-43" y="8335"/>
                      </a:cubicBezTo>
                      <a:cubicBezTo>
                        <a:pt x="-300" y="5484"/>
                        <a:pt x="-329" y="2614"/>
                        <a:pt x="-13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01" name="任意多边形: 形状 3400">
                  <a:extLst>
                    <a:ext uri="{FF2B5EF4-FFF2-40B4-BE49-F238E27FC236}">
                      <a16:creationId xmlns:a16="http://schemas.microsoft.com/office/drawing/2014/main" id="{A3BC2ADD-2B66-6960-1AFA-5601357E62DF}"/>
                    </a:ext>
                  </a:extLst>
                </p:cNvPr>
                <p:cNvSpPr/>
                <p:nvPr/>
              </p:nvSpPr>
              <p:spPr>
                <a:xfrm>
                  <a:off x="1513188" y="2773665"/>
                  <a:ext cx="31955" cy="73035"/>
                </a:xfrm>
                <a:custGeom>
                  <a:avLst/>
                  <a:gdLst>
                    <a:gd name="connsiteX0" fmla="*/ 2031 w 40968"/>
                    <a:gd name="connsiteY0" fmla="*/ -247 h 93635"/>
                    <a:gd name="connsiteX1" fmla="*/ 3652 w 40968"/>
                    <a:gd name="connsiteY1" fmla="*/ 3186 h 93635"/>
                    <a:gd name="connsiteX2" fmla="*/ 7943 w 40968"/>
                    <a:gd name="connsiteY2" fmla="*/ 12721 h 93635"/>
                    <a:gd name="connsiteX3" fmla="*/ 14331 w 40968"/>
                    <a:gd name="connsiteY3" fmla="*/ 25594 h 93635"/>
                    <a:gd name="connsiteX4" fmla="*/ 22055 w 40968"/>
                    <a:gd name="connsiteY4" fmla="*/ 40659 h 93635"/>
                    <a:gd name="connsiteX5" fmla="*/ 26155 w 40968"/>
                    <a:gd name="connsiteY5" fmla="*/ 48383 h 93635"/>
                    <a:gd name="connsiteX6" fmla="*/ 30160 w 40968"/>
                    <a:gd name="connsiteY6" fmla="*/ 56202 h 93635"/>
                    <a:gd name="connsiteX7" fmla="*/ 36930 w 40968"/>
                    <a:gd name="connsiteY7" fmla="*/ 70886 h 93635"/>
                    <a:gd name="connsiteX8" fmla="*/ 40553 w 40968"/>
                    <a:gd name="connsiteY8" fmla="*/ 83854 h 93635"/>
                    <a:gd name="connsiteX9" fmla="*/ 38551 w 40968"/>
                    <a:gd name="connsiteY9" fmla="*/ 93389 h 93635"/>
                    <a:gd name="connsiteX10" fmla="*/ 9945 w 40968"/>
                    <a:gd name="connsiteY10" fmla="*/ 60683 h 93635"/>
                    <a:gd name="connsiteX11" fmla="*/ 410 w 40968"/>
                    <a:gd name="connsiteY11" fmla="*/ 29599 h 93635"/>
                    <a:gd name="connsiteX12" fmla="*/ -258 w 40968"/>
                    <a:gd name="connsiteY12" fmla="*/ 17298 h 93635"/>
                    <a:gd name="connsiteX13" fmla="*/ 600 w 40968"/>
                    <a:gd name="connsiteY13" fmla="*/ 7763 h 93635"/>
                    <a:gd name="connsiteX14" fmla="*/ 2031 w 40968"/>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8" h="93635">
                      <a:moveTo>
                        <a:pt x="2031" y="-247"/>
                      </a:moveTo>
                      <a:lnTo>
                        <a:pt x="3652" y="3186"/>
                      </a:lnTo>
                      <a:cubicBezTo>
                        <a:pt x="4701" y="5379"/>
                        <a:pt x="6036" y="8526"/>
                        <a:pt x="7943" y="12721"/>
                      </a:cubicBezTo>
                      <a:cubicBezTo>
                        <a:pt x="9850" y="16917"/>
                        <a:pt x="11852" y="20922"/>
                        <a:pt x="14331" y="25594"/>
                      </a:cubicBezTo>
                      <a:cubicBezTo>
                        <a:pt x="16810" y="30266"/>
                        <a:pt x="19385" y="35129"/>
                        <a:pt x="22055" y="40659"/>
                      </a:cubicBezTo>
                      <a:cubicBezTo>
                        <a:pt x="23390" y="43329"/>
                        <a:pt x="24820" y="45713"/>
                        <a:pt x="26155" y="48383"/>
                      </a:cubicBezTo>
                      <a:lnTo>
                        <a:pt x="30160" y="56202"/>
                      </a:lnTo>
                      <a:cubicBezTo>
                        <a:pt x="32734" y="61160"/>
                        <a:pt x="35023" y="66405"/>
                        <a:pt x="36930" y="70886"/>
                      </a:cubicBezTo>
                      <a:cubicBezTo>
                        <a:pt x="38741" y="75015"/>
                        <a:pt x="39962" y="79382"/>
                        <a:pt x="40553" y="83854"/>
                      </a:cubicBezTo>
                      <a:cubicBezTo>
                        <a:pt x="41049" y="87172"/>
                        <a:pt x="40334" y="90548"/>
                        <a:pt x="38551" y="93389"/>
                      </a:cubicBezTo>
                      <a:cubicBezTo>
                        <a:pt x="26670" y="84779"/>
                        <a:pt x="16896" y="73604"/>
                        <a:pt x="9945" y="60683"/>
                      </a:cubicBezTo>
                      <a:cubicBezTo>
                        <a:pt x="4939" y="50976"/>
                        <a:pt x="1716" y="40450"/>
                        <a:pt x="410" y="29599"/>
                      </a:cubicBezTo>
                      <a:cubicBezTo>
                        <a:pt x="-76" y="25517"/>
                        <a:pt x="-296" y="21408"/>
                        <a:pt x="-258" y="17298"/>
                      </a:cubicBezTo>
                      <a:cubicBezTo>
                        <a:pt x="-172" y="14104"/>
                        <a:pt x="114" y="10919"/>
                        <a:pt x="600" y="7763"/>
                      </a:cubicBezTo>
                      <a:cubicBezTo>
                        <a:pt x="906" y="5064"/>
                        <a:pt x="1382" y="2385"/>
                        <a:pt x="203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02" name="任意多边形: 形状 3401">
                  <a:extLst>
                    <a:ext uri="{FF2B5EF4-FFF2-40B4-BE49-F238E27FC236}">
                      <a16:creationId xmlns:a16="http://schemas.microsoft.com/office/drawing/2014/main" id="{774CE17E-714B-D6AF-453E-BE8098EB631C}"/>
                    </a:ext>
                  </a:extLst>
                </p:cNvPr>
                <p:cNvSpPr/>
                <p:nvPr/>
              </p:nvSpPr>
              <p:spPr>
                <a:xfrm>
                  <a:off x="1485626" y="2739081"/>
                  <a:ext cx="20889" cy="74747"/>
                </a:xfrm>
                <a:custGeom>
                  <a:avLst/>
                  <a:gdLst>
                    <a:gd name="connsiteX0" fmla="*/ 6663 w 26781"/>
                    <a:gd name="connsiteY0" fmla="*/ -247 h 95829"/>
                    <a:gd name="connsiteX1" fmla="*/ 7521 w 26781"/>
                    <a:gd name="connsiteY1" fmla="*/ 3376 h 95829"/>
                    <a:gd name="connsiteX2" fmla="*/ 9810 w 26781"/>
                    <a:gd name="connsiteY2" fmla="*/ 12912 h 95829"/>
                    <a:gd name="connsiteX3" fmla="*/ 11431 w 26781"/>
                    <a:gd name="connsiteY3" fmla="*/ 19300 h 95829"/>
                    <a:gd name="connsiteX4" fmla="*/ 13338 w 26781"/>
                    <a:gd name="connsiteY4" fmla="*/ 26452 h 95829"/>
                    <a:gd name="connsiteX5" fmla="*/ 17629 w 26781"/>
                    <a:gd name="connsiteY5" fmla="*/ 42376 h 95829"/>
                    <a:gd name="connsiteX6" fmla="*/ 22110 w 26781"/>
                    <a:gd name="connsiteY6" fmla="*/ 58776 h 95829"/>
                    <a:gd name="connsiteX7" fmla="*/ 25543 w 26781"/>
                    <a:gd name="connsiteY7" fmla="*/ 74128 h 95829"/>
                    <a:gd name="connsiteX8" fmla="*/ 22587 w 26781"/>
                    <a:gd name="connsiteY8" fmla="*/ 95582 h 95829"/>
                    <a:gd name="connsiteX9" fmla="*/ 2754 w 26781"/>
                    <a:gd name="connsiteY9" fmla="*/ 58109 h 95829"/>
                    <a:gd name="connsiteX10" fmla="*/ -12 w 26781"/>
                    <a:gd name="connsiteY10" fmla="*/ 41327 h 95829"/>
                    <a:gd name="connsiteX11" fmla="*/ -12 w 26781"/>
                    <a:gd name="connsiteY11" fmla="*/ 26929 h 95829"/>
                    <a:gd name="connsiteX12" fmla="*/ 4088 w 26781"/>
                    <a:gd name="connsiteY12" fmla="*/ 6905 h 95829"/>
                    <a:gd name="connsiteX13" fmla="*/ 6663 w 26781"/>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81" h="95829">
                      <a:moveTo>
                        <a:pt x="6663" y="-247"/>
                      </a:moveTo>
                      <a:cubicBezTo>
                        <a:pt x="6663" y="-247"/>
                        <a:pt x="6663" y="1088"/>
                        <a:pt x="7521" y="3376"/>
                      </a:cubicBezTo>
                      <a:cubicBezTo>
                        <a:pt x="8379" y="5665"/>
                        <a:pt x="8856" y="8907"/>
                        <a:pt x="9810" y="12912"/>
                      </a:cubicBezTo>
                      <a:cubicBezTo>
                        <a:pt x="10286" y="14914"/>
                        <a:pt x="10763" y="17107"/>
                        <a:pt x="11431" y="19300"/>
                      </a:cubicBezTo>
                      <a:cubicBezTo>
                        <a:pt x="12098" y="21494"/>
                        <a:pt x="12670" y="23973"/>
                        <a:pt x="13338" y="26452"/>
                      </a:cubicBezTo>
                      <a:cubicBezTo>
                        <a:pt x="14577" y="31601"/>
                        <a:pt x="16294" y="36750"/>
                        <a:pt x="17629" y="42376"/>
                      </a:cubicBezTo>
                      <a:cubicBezTo>
                        <a:pt x="18963" y="48002"/>
                        <a:pt x="20775" y="53341"/>
                        <a:pt x="22110" y="58776"/>
                      </a:cubicBezTo>
                      <a:cubicBezTo>
                        <a:pt x="23512" y="63830"/>
                        <a:pt x="24656" y="68960"/>
                        <a:pt x="25543" y="74128"/>
                      </a:cubicBezTo>
                      <a:cubicBezTo>
                        <a:pt x="27259" y="83663"/>
                        <a:pt x="26973" y="91673"/>
                        <a:pt x="22587" y="95582"/>
                      </a:cubicBezTo>
                      <a:cubicBezTo>
                        <a:pt x="13529" y="84550"/>
                        <a:pt x="6778" y="71802"/>
                        <a:pt x="2754" y="58109"/>
                      </a:cubicBezTo>
                      <a:cubicBezTo>
                        <a:pt x="1409" y="52598"/>
                        <a:pt x="484" y="46981"/>
                        <a:pt x="-12" y="41327"/>
                      </a:cubicBezTo>
                      <a:cubicBezTo>
                        <a:pt x="-345" y="36531"/>
                        <a:pt x="-345" y="31725"/>
                        <a:pt x="-12" y="26929"/>
                      </a:cubicBezTo>
                      <a:cubicBezTo>
                        <a:pt x="475" y="20101"/>
                        <a:pt x="1848" y="13369"/>
                        <a:pt x="4088" y="6905"/>
                      </a:cubicBezTo>
                      <a:cubicBezTo>
                        <a:pt x="4728" y="4444"/>
                        <a:pt x="5595" y="2051"/>
                        <a:pt x="6663"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03" name="任意多边形: 形状 3402">
                  <a:extLst>
                    <a:ext uri="{FF2B5EF4-FFF2-40B4-BE49-F238E27FC236}">
                      <a16:creationId xmlns:a16="http://schemas.microsoft.com/office/drawing/2014/main" id="{13CEB63F-D1C3-A87D-3444-E37A995DC827}"/>
                    </a:ext>
                  </a:extLst>
                </p:cNvPr>
                <p:cNvSpPr/>
                <p:nvPr/>
              </p:nvSpPr>
              <p:spPr>
                <a:xfrm>
                  <a:off x="1462164" y="2698844"/>
                  <a:ext cx="14304" cy="72218"/>
                </a:xfrm>
                <a:custGeom>
                  <a:avLst/>
                  <a:gdLst>
                    <a:gd name="connsiteX0" fmla="*/ 15192 w 18338"/>
                    <a:gd name="connsiteY0" fmla="*/ -247 h 92587"/>
                    <a:gd name="connsiteX1" fmla="*/ 15192 w 18338"/>
                    <a:gd name="connsiteY1" fmla="*/ 707 h 92587"/>
                    <a:gd name="connsiteX2" fmla="*/ 15192 w 18338"/>
                    <a:gd name="connsiteY2" fmla="*/ 3281 h 92587"/>
                    <a:gd name="connsiteX3" fmla="*/ 15192 w 18338"/>
                    <a:gd name="connsiteY3" fmla="*/ 12817 h 92587"/>
                    <a:gd name="connsiteX4" fmla="*/ 15860 w 18338"/>
                    <a:gd name="connsiteY4" fmla="*/ 26261 h 92587"/>
                    <a:gd name="connsiteX5" fmla="*/ 16909 w 18338"/>
                    <a:gd name="connsiteY5" fmla="*/ 41994 h 92587"/>
                    <a:gd name="connsiteX6" fmla="*/ 17862 w 18338"/>
                    <a:gd name="connsiteY6" fmla="*/ 58204 h 92587"/>
                    <a:gd name="connsiteX7" fmla="*/ 17862 w 18338"/>
                    <a:gd name="connsiteY7" fmla="*/ 73270 h 92587"/>
                    <a:gd name="connsiteX8" fmla="*/ 10901 w 18338"/>
                    <a:gd name="connsiteY8" fmla="*/ 92340 h 92587"/>
                    <a:gd name="connsiteX9" fmla="*/ 31 w 18338"/>
                    <a:gd name="connsiteY9" fmla="*/ 52864 h 92587"/>
                    <a:gd name="connsiteX10" fmla="*/ 31 w 18338"/>
                    <a:gd name="connsiteY10" fmla="*/ 36559 h 92587"/>
                    <a:gd name="connsiteX11" fmla="*/ 2606 w 18338"/>
                    <a:gd name="connsiteY11" fmla="*/ 23305 h 92587"/>
                    <a:gd name="connsiteX12" fmla="*/ 10139 w 18338"/>
                    <a:gd name="connsiteY12" fmla="*/ 5856 h 92587"/>
                    <a:gd name="connsiteX13" fmla="*/ 12999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15192" y="-247"/>
                      </a:moveTo>
                      <a:cubicBezTo>
                        <a:pt x="15240" y="68"/>
                        <a:pt x="15240" y="392"/>
                        <a:pt x="15192" y="707"/>
                      </a:cubicBezTo>
                      <a:cubicBezTo>
                        <a:pt x="15192" y="1279"/>
                        <a:pt x="15192" y="2137"/>
                        <a:pt x="15192" y="3281"/>
                      </a:cubicBezTo>
                      <a:cubicBezTo>
                        <a:pt x="15192" y="4425"/>
                        <a:pt x="15192" y="8716"/>
                        <a:pt x="15192" y="12817"/>
                      </a:cubicBezTo>
                      <a:cubicBezTo>
                        <a:pt x="15192" y="16917"/>
                        <a:pt x="15764" y="21208"/>
                        <a:pt x="15860" y="26261"/>
                      </a:cubicBezTo>
                      <a:cubicBezTo>
                        <a:pt x="15955" y="31315"/>
                        <a:pt x="16718" y="36464"/>
                        <a:pt x="16909" y="41994"/>
                      </a:cubicBezTo>
                      <a:cubicBezTo>
                        <a:pt x="17100" y="47525"/>
                        <a:pt x="17576" y="52864"/>
                        <a:pt x="17862" y="58204"/>
                      </a:cubicBezTo>
                      <a:cubicBezTo>
                        <a:pt x="18148" y="63220"/>
                        <a:pt x="18148" y="68254"/>
                        <a:pt x="17862" y="73270"/>
                      </a:cubicBezTo>
                      <a:cubicBezTo>
                        <a:pt x="17862" y="82805"/>
                        <a:pt x="15764" y="89671"/>
                        <a:pt x="10901" y="92340"/>
                      </a:cubicBezTo>
                      <a:cubicBezTo>
                        <a:pt x="4828" y="79983"/>
                        <a:pt x="1137" y="66595"/>
                        <a:pt x="31" y="52864"/>
                      </a:cubicBezTo>
                      <a:cubicBezTo>
                        <a:pt x="-360" y="47439"/>
                        <a:pt x="-360" y="41985"/>
                        <a:pt x="31" y="36559"/>
                      </a:cubicBezTo>
                      <a:cubicBezTo>
                        <a:pt x="651" y="32097"/>
                        <a:pt x="1509" y="27672"/>
                        <a:pt x="2606" y="23305"/>
                      </a:cubicBezTo>
                      <a:cubicBezTo>
                        <a:pt x="4360" y="17193"/>
                        <a:pt x="6897" y="11329"/>
                        <a:pt x="10139" y="5856"/>
                      </a:cubicBezTo>
                      <a:cubicBezTo>
                        <a:pt x="11016" y="4406"/>
                        <a:pt x="11979" y="3014"/>
                        <a:pt x="12999"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04" name="任意多边形: 形状 3403">
                  <a:extLst>
                    <a:ext uri="{FF2B5EF4-FFF2-40B4-BE49-F238E27FC236}">
                      <a16:creationId xmlns:a16="http://schemas.microsoft.com/office/drawing/2014/main" id="{A4C67542-DAF8-439D-9A0C-64B1A45F8458}"/>
                    </a:ext>
                  </a:extLst>
                </p:cNvPr>
                <p:cNvSpPr/>
                <p:nvPr/>
              </p:nvSpPr>
              <p:spPr>
                <a:xfrm>
                  <a:off x="1447106" y="2654741"/>
                  <a:ext cx="18708" cy="65004"/>
                </a:xfrm>
                <a:custGeom>
                  <a:avLst/>
                  <a:gdLst>
                    <a:gd name="connsiteX0" fmla="*/ 23724 w 23985"/>
                    <a:gd name="connsiteY0" fmla="*/ -247 h 83338"/>
                    <a:gd name="connsiteX1" fmla="*/ 21816 w 23985"/>
                    <a:gd name="connsiteY1" fmla="*/ 11863 h 83338"/>
                    <a:gd name="connsiteX2" fmla="*/ 19910 w 23985"/>
                    <a:gd name="connsiteY2" fmla="*/ 24450 h 83338"/>
                    <a:gd name="connsiteX3" fmla="*/ 17907 w 23985"/>
                    <a:gd name="connsiteY3" fmla="*/ 39134 h 83338"/>
                    <a:gd name="connsiteX4" fmla="*/ 12854 w 23985"/>
                    <a:gd name="connsiteY4" fmla="*/ 67740 h 83338"/>
                    <a:gd name="connsiteX5" fmla="*/ 2841 w 23985"/>
                    <a:gd name="connsiteY5" fmla="*/ 83092 h 83338"/>
                    <a:gd name="connsiteX6" fmla="*/ 839 w 23985"/>
                    <a:gd name="connsiteY6" fmla="*/ 72317 h 83338"/>
                    <a:gd name="connsiteX7" fmla="*/ -115 w 23985"/>
                    <a:gd name="connsiteY7" fmla="*/ 62209 h 83338"/>
                    <a:gd name="connsiteX8" fmla="*/ 648 w 23985"/>
                    <a:gd name="connsiteY8" fmla="*/ 44188 h 83338"/>
                    <a:gd name="connsiteX9" fmla="*/ 8849 w 23985"/>
                    <a:gd name="connsiteY9" fmla="*/ 17870 h 83338"/>
                    <a:gd name="connsiteX10" fmla="*/ 14093 w 23985"/>
                    <a:gd name="connsiteY10" fmla="*/ 9384 h 83338"/>
                    <a:gd name="connsiteX11" fmla="*/ 18956 w 23985"/>
                    <a:gd name="connsiteY11" fmla="*/ 3663 h 83338"/>
                    <a:gd name="connsiteX12" fmla="*/ 23724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3724" y="-247"/>
                      </a:moveTo>
                      <a:lnTo>
                        <a:pt x="21816" y="11863"/>
                      </a:lnTo>
                      <a:cubicBezTo>
                        <a:pt x="21244" y="15487"/>
                        <a:pt x="20577" y="19682"/>
                        <a:pt x="19910" y="24450"/>
                      </a:cubicBezTo>
                      <a:cubicBezTo>
                        <a:pt x="19242" y="29217"/>
                        <a:pt x="18479" y="33985"/>
                        <a:pt x="17907" y="39134"/>
                      </a:cubicBezTo>
                      <a:cubicBezTo>
                        <a:pt x="16744" y="48755"/>
                        <a:pt x="15056" y="58300"/>
                        <a:pt x="12854" y="67740"/>
                      </a:cubicBezTo>
                      <a:cubicBezTo>
                        <a:pt x="10756" y="76035"/>
                        <a:pt x="7704" y="82233"/>
                        <a:pt x="2841" y="83092"/>
                      </a:cubicBezTo>
                      <a:cubicBezTo>
                        <a:pt x="2079" y="79373"/>
                        <a:pt x="1316" y="75845"/>
                        <a:pt x="839" y="72317"/>
                      </a:cubicBezTo>
                      <a:cubicBezTo>
                        <a:pt x="343" y="68970"/>
                        <a:pt x="19" y="65594"/>
                        <a:pt x="-115" y="62209"/>
                      </a:cubicBezTo>
                      <a:cubicBezTo>
                        <a:pt x="-458" y="56192"/>
                        <a:pt x="-200" y="50157"/>
                        <a:pt x="648" y="44188"/>
                      </a:cubicBezTo>
                      <a:cubicBezTo>
                        <a:pt x="1812" y="34996"/>
                        <a:pt x="4586" y="26090"/>
                        <a:pt x="8849" y="17870"/>
                      </a:cubicBezTo>
                      <a:cubicBezTo>
                        <a:pt x="10393" y="14924"/>
                        <a:pt x="12148" y="12082"/>
                        <a:pt x="14093" y="9384"/>
                      </a:cubicBezTo>
                      <a:cubicBezTo>
                        <a:pt x="15590" y="7372"/>
                        <a:pt x="17211" y="5465"/>
                        <a:pt x="18956" y="3663"/>
                      </a:cubicBezTo>
                      <a:cubicBezTo>
                        <a:pt x="20434" y="2233"/>
                        <a:pt x="22026" y="926"/>
                        <a:pt x="2372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05" name="任意多边形: 形状 3404">
                  <a:extLst>
                    <a:ext uri="{FF2B5EF4-FFF2-40B4-BE49-F238E27FC236}">
                      <a16:creationId xmlns:a16="http://schemas.microsoft.com/office/drawing/2014/main" id="{2D0CD9DF-3EAB-76EB-337D-3D43BFADE9DC}"/>
                    </a:ext>
                  </a:extLst>
                </p:cNvPr>
                <p:cNvSpPr/>
                <p:nvPr/>
              </p:nvSpPr>
              <p:spPr>
                <a:xfrm>
                  <a:off x="1438883" y="2609148"/>
                  <a:ext cx="27228" cy="55658"/>
                </a:xfrm>
                <a:custGeom>
                  <a:avLst/>
                  <a:gdLst>
                    <a:gd name="connsiteX0" fmla="*/ 34647 w 34908"/>
                    <a:gd name="connsiteY0" fmla="*/ -247 h 71356"/>
                    <a:gd name="connsiteX1" fmla="*/ 33503 w 34908"/>
                    <a:gd name="connsiteY1" fmla="*/ 2614 h 71356"/>
                    <a:gd name="connsiteX2" fmla="*/ 30737 w 34908"/>
                    <a:gd name="connsiteY2" fmla="*/ 10337 h 71356"/>
                    <a:gd name="connsiteX3" fmla="*/ 26637 w 34908"/>
                    <a:gd name="connsiteY3" fmla="*/ 21398 h 71356"/>
                    <a:gd name="connsiteX4" fmla="*/ 24349 w 34908"/>
                    <a:gd name="connsiteY4" fmla="*/ 27787 h 71356"/>
                    <a:gd name="connsiteX5" fmla="*/ 22060 w 34908"/>
                    <a:gd name="connsiteY5" fmla="*/ 34461 h 71356"/>
                    <a:gd name="connsiteX6" fmla="*/ 17102 w 34908"/>
                    <a:gd name="connsiteY6" fmla="*/ 47811 h 71356"/>
                    <a:gd name="connsiteX7" fmla="*/ 11858 w 34908"/>
                    <a:gd name="connsiteY7" fmla="*/ 59730 h 71356"/>
                    <a:gd name="connsiteX8" fmla="*/ -252 w 34908"/>
                    <a:gd name="connsiteY8" fmla="*/ 71077 h 71356"/>
                    <a:gd name="connsiteX9" fmla="*/ 1178 w 34908"/>
                    <a:gd name="connsiteY9" fmla="*/ 51339 h 71356"/>
                    <a:gd name="connsiteX10" fmla="*/ 2894 w 34908"/>
                    <a:gd name="connsiteY10" fmla="*/ 42757 h 71356"/>
                    <a:gd name="connsiteX11" fmla="*/ 5278 w 34908"/>
                    <a:gd name="connsiteY11" fmla="*/ 35034 h 71356"/>
                    <a:gd name="connsiteX12" fmla="*/ 17674 w 34908"/>
                    <a:gd name="connsiteY12" fmla="*/ 13007 h 71356"/>
                    <a:gd name="connsiteX13" fmla="*/ 29498 w 34908"/>
                    <a:gd name="connsiteY13" fmla="*/ 2518 h 71356"/>
                    <a:gd name="connsiteX14" fmla="*/ 33217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34647" y="-247"/>
                      </a:moveTo>
                      <a:cubicBezTo>
                        <a:pt x="34647" y="-247"/>
                        <a:pt x="34170" y="802"/>
                        <a:pt x="33503" y="2614"/>
                      </a:cubicBezTo>
                      <a:lnTo>
                        <a:pt x="30737" y="10337"/>
                      </a:lnTo>
                      <a:cubicBezTo>
                        <a:pt x="29402" y="13579"/>
                        <a:pt x="28163" y="17298"/>
                        <a:pt x="26637" y="21398"/>
                      </a:cubicBezTo>
                      <a:cubicBezTo>
                        <a:pt x="25970" y="23496"/>
                        <a:pt x="25112" y="25594"/>
                        <a:pt x="24349" y="27787"/>
                      </a:cubicBezTo>
                      <a:lnTo>
                        <a:pt x="22060" y="34461"/>
                      </a:lnTo>
                      <a:cubicBezTo>
                        <a:pt x="20439" y="38848"/>
                        <a:pt x="18818" y="43329"/>
                        <a:pt x="17102" y="47811"/>
                      </a:cubicBezTo>
                      <a:cubicBezTo>
                        <a:pt x="15386" y="52292"/>
                        <a:pt x="13574" y="56202"/>
                        <a:pt x="11858" y="59730"/>
                      </a:cubicBezTo>
                      <a:cubicBezTo>
                        <a:pt x="8425" y="66786"/>
                        <a:pt x="4325" y="71554"/>
                        <a:pt x="-252" y="71077"/>
                      </a:cubicBezTo>
                      <a:cubicBezTo>
                        <a:pt x="-338" y="64469"/>
                        <a:pt x="139" y="57861"/>
                        <a:pt x="1178" y="51339"/>
                      </a:cubicBezTo>
                      <a:cubicBezTo>
                        <a:pt x="1626" y="48288"/>
                        <a:pt x="2198" y="45427"/>
                        <a:pt x="2894" y="42757"/>
                      </a:cubicBezTo>
                      <a:cubicBezTo>
                        <a:pt x="3543" y="40145"/>
                        <a:pt x="4344" y="37560"/>
                        <a:pt x="5278" y="35034"/>
                      </a:cubicBezTo>
                      <a:cubicBezTo>
                        <a:pt x="8063" y="27014"/>
                        <a:pt x="12258" y="19548"/>
                        <a:pt x="17674" y="13007"/>
                      </a:cubicBezTo>
                      <a:cubicBezTo>
                        <a:pt x="21069" y="8945"/>
                        <a:pt x="25054" y="5408"/>
                        <a:pt x="29498" y="2518"/>
                      </a:cubicBezTo>
                      <a:cubicBezTo>
                        <a:pt x="30680" y="1698"/>
                        <a:pt x="31929" y="964"/>
                        <a:pt x="33217"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06" name="任意多边形: 形状 3405">
                  <a:extLst>
                    <a:ext uri="{FF2B5EF4-FFF2-40B4-BE49-F238E27FC236}">
                      <a16:creationId xmlns:a16="http://schemas.microsoft.com/office/drawing/2014/main" id="{E2FB68FF-F1F4-321D-0F32-F8A8DB5C8A7B}"/>
                    </a:ext>
                  </a:extLst>
                </p:cNvPr>
                <p:cNvSpPr/>
                <p:nvPr/>
              </p:nvSpPr>
              <p:spPr>
                <a:xfrm>
                  <a:off x="1440155" y="2564449"/>
                  <a:ext cx="35179" cy="44338"/>
                </a:xfrm>
                <a:custGeom>
                  <a:avLst/>
                  <a:gdLst>
                    <a:gd name="connsiteX0" fmla="*/ 44840 w 45101"/>
                    <a:gd name="connsiteY0" fmla="*/ -247 h 56844"/>
                    <a:gd name="connsiteX1" fmla="*/ 39214 w 45101"/>
                    <a:gd name="connsiteY1" fmla="*/ 8430 h 56844"/>
                    <a:gd name="connsiteX2" fmla="*/ 33493 w 45101"/>
                    <a:gd name="connsiteY2" fmla="*/ 17966 h 56844"/>
                    <a:gd name="connsiteX3" fmla="*/ 26914 w 45101"/>
                    <a:gd name="connsiteY3" fmla="*/ 28741 h 56844"/>
                    <a:gd name="connsiteX4" fmla="*/ 12897 w 45101"/>
                    <a:gd name="connsiteY4" fmla="*/ 49050 h 56844"/>
                    <a:gd name="connsiteX5" fmla="*/ 6127 w 45101"/>
                    <a:gd name="connsiteY5" fmla="*/ 55248 h 56844"/>
                    <a:gd name="connsiteX6" fmla="*/ -262 w 45101"/>
                    <a:gd name="connsiteY6" fmla="*/ 56202 h 56844"/>
                    <a:gd name="connsiteX7" fmla="*/ 4697 w 45101"/>
                    <a:gd name="connsiteY7" fmla="*/ 38657 h 56844"/>
                    <a:gd name="connsiteX8" fmla="*/ 11562 w 45101"/>
                    <a:gd name="connsiteY8" fmla="*/ 25022 h 56844"/>
                    <a:gd name="connsiteX9" fmla="*/ 19286 w 45101"/>
                    <a:gd name="connsiteY9" fmla="*/ 15486 h 56844"/>
                    <a:gd name="connsiteX10" fmla="*/ 27009 w 45101"/>
                    <a:gd name="connsiteY10" fmla="*/ 8621 h 56844"/>
                    <a:gd name="connsiteX11" fmla="*/ 39691 w 45101"/>
                    <a:gd name="connsiteY11" fmla="*/ 1851 h 56844"/>
                    <a:gd name="connsiteX12" fmla="*/ 44840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44840" y="-247"/>
                      </a:moveTo>
                      <a:lnTo>
                        <a:pt x="39214" y="8430"/>
                      </a:lnTo>
                      <a:cubicBezTo>
                        <a:pt x="37593" y="11100"/>
                        <a:pt x="35686" y="14247"/>
                        <a:pt x="33493" y="17966"/>
                      </a:cubicBezTo>
                      <a:cubicBezTo>
                        <a:pt x="31300" y="21684"/>
                        <a:pt x="29297" y="25022"/>
                        <a:pt x="26914" y="28741"/>
                      </a:cubicBezTo>
                      <a:cubicBezTo>
                        <a:pt x="22661" y="35787"/>
                        <a:pt x="17979" y="42576"/>
                        <a:pt x="12897" y="49050"/>
                      </a:cubicBezTo>
                      <a:cubicBezTo>
                        <a:pt x="11018" y="51491"/>
                        <a:pt x="8730" y="53589"/>
                        <a:pt x="6127" y="55248"/>
                      </a:cubicBezTo>
                      <a:cubicBezTo>
                        <a:pt x="4287" y="56612"/>
                        <a:pt x="1893" y="56965"/>
                        <a:pt x="-262" y="56202"/>
                      </a:cubicBezTo>
                      <a:cubicBezTo>
                        <a:pt x="921" y="50233"/>
                        <a:pt x="2570" y="44359"/>
                        <a:pt x="4697" y="38657"/>
                      </a:cubicBezTo>
                      <a:cubicBezTo>
                        <a:pt x="6613" y="33937"/>
                        <a:pt x="8911" y="29379"/>
                        <a:pt x="11562" y="25022"/>
                      </a:cubicBezTo>
                      <a:cubicBezTo>
                        <a:pt x="13879" y="21637"/>
                        <a:pt x="16463" y="18452"/>
                        <a:pt x="19286" y="15486"/>
                      </a:cubicBezTo>
                      <a:cubicBezTo>
                        <a:pt x="21660" y="12979"/>
                        <a:pt x="24244" y="10690"/>
                        <a:pt x="27009" y="8621"/>
                      </a:cubicBezTo>
                      <a:cubicBezTo>
                        <a:pt x="30861" y="5722"/>
                        <a:pt x="35133" y="3434"/>
                        <a:pt x="39691" y="1851"/>
                      </a:cubicBezTo>
                      <a:cubicBezTo>
                        <a:pt x="41331" y="983"/>
                        <a:pt x="43057" y="278"/>
                        <a:pt x="4484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07" name="任意多边形: 形状 3406">
                  <a:extLst>
                    <a:ext uri="{FF2B5EF4-FFF2-40B4-BE49-F238E27FC236}">
                      <a16:creationId xmlns:a16="http://schemas.microsoft.com/office/drawing/2014/main" id="{7232F496-DA19-B648-207C-7841AB9121D9}"/>
                    </a:ext>
                  </a:extLst>
                </p:cNvPr>
                <p:cNvSpPr/>
                <p:nvPr/>
              </p:nvSpPr>
              <p:spPr>
                <a:xfrm>
                  <a:off x="1453171" y="2522811"/>
                  <a:ext cx="40088" cy="31816"/>
                </a:xfrm>
                <a:custGeom>
                  <a:avLst/>
                  <a:gdLst>
                    <a:gd name="connsiteX0" fmla="*/ 51133 w 51395"/>
                    <a:gd name="connsiteY0" fmla="*/ -72 h 40790"/>
                    <a:gd name="connsiteX1" fmla="*/ 29488 w 51395"/>
                    <a:gd name="connsiteY1" fmla="*/ 21477 h 40790"/>
                    <a:gd name="connsiteX2" fmla="*/ 21097 w 51395"/>
                    <a:gd name="connsiteY2" fmla="*/ 29582 h 40790"/>
                    <a:gd name="connsiteX3" fmla="*/ 12992 w 51395"/>
                    <a:gd name="connsiteY3" fmla="*/ 36352 h 40790"/>
                    <a:gd name="connsiteX4" fmla="*/ -262 w 51395"/>
                    <a:gd name="connsiteY4" fmla="*/ 39404 h 40790"/>
                    <a:gd name="connsiteX5" fmla="*/ 7653 w 51395"/>
                    <a:gd name="connsiteY5" fmla="*/ 24815 h 40790"/>
                    <a:gd name="connsiteX6" fmla="*/ 16425 w 51395"/>
                    <a:gd name="connsiteY6" fmla="*/ 14326 h 40790"/>
                    <a:gd name="connsiteX7" fmla="*/ 33588 w 51395"/>
                    <a:gd name="connsiteY7" fmla="*/ 2884 h 40790"/>
                    <a:gd name="connsiteX8" fmla="*/ 46270 w 51395"/>
                    <a:gd name="connsiteY8" fmla="*/ -168 h 40790"/>
                    <a:gd name="connsiteX9" fmla="*/ 51133 w 51395"/>
                    <a:gd name="connsiteY9" fmla="*/ -72 h 4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95" h="40790">
                      <a:moveTo>
                        <a:pt x="51133" y="-72"/>
                      </a:moveTo>
                      <a:lnTo>
                        <a:pt x="29488" y="21477"/>
                      </a:lnTo>
                      <a:cubicBezTo>
                        <a:pt x="26723" y="24338"/>
                        <a:pt x="23958" y="27103"/>
                        <a:pt x="21097" y="29582"/>
                      </a:cubicBezTo>
                      <a:cubicBezTo>
                        <a:pt x="18551" y="32014"/>
                        <a:pt x="15843" y="34274"/>
                        <a:pt x="12992" y="36352"/>
                      </a:cubicBezTo>
                      <a:cubicBezTo>
                        <a:pt x="7748" y="40071"/>
                        <a:pt x="3457" y="41883"/>
                        <a:pt x="-262" y="39404"/>
                      </a:cubicBezTo>
                      <a:cubicBezTo>
                        <a:pt x="1979" y="34340"/>
                        <a:pt x="4630" y="29458"/>
                        <a:pt x="7653" y="24815"/>
                      </a:cubicBezTo>
                      <a:cubicBezTo>
                        <a:pt x="10294" y="21086"/>
                        <a:pt x="13221" y="17577"/>
                        <a:pt x="16425" y="14326"/>
                      </a:cubicBezTo>
                      <a:cubicBezTo>
                        <a:pt x="21316" y="9396"/>
                        <a:pt x="27152" y="5506"/>
                        <a:pt x="33588" y="2884"/>
                      </a:cubicBezTo>
                      <a:cubicBezTo>
                        <a:pt x="37622" y="1177"/>
                        <a:pt x="41903" y="147"/>
                        <a:pt x="46270" y="-168"/>
                      </a:cubicBezTo>
                      <a:cubicBezTo>
                        <a:pt x="47891" y="-301"/>
                        <a:pt x="49522" y="-263"/>
                        <a:pt x="51133" y="-7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08" name="任意多边形: 形状 3407">
                  <a:extLst>
                    <a:ext uri="{FF2B5EF4-FFF2-40B4-BE49-F238E27FC236}">
                      <a16:creationId xmlns:a16="http://schemas.microsoft.com/office/drawing/2014/main" id="{7E5A649D-67AE-B9F3-F1EF-B483204FDC4E}"/>
                    </a:ext>
                  </a:extLst>
                </p:cNvPr>
                <p:cNvSpPr/>
                <p:nvPr/>
              </p:nvSpPr>
              <p:spPr>
                <a:xfrm>
                  <a:off x="1477342" y="2485059"/>
                  <a:ext cx="41724" cy="21091"/>
                </a:xfrm>
                <a:custGeom>
                  <a:avLst/>
                  <a:gdLst>
                    <a:gd name="connsiteX0" fmla="*/ 53231 w 53492"/>
                    <a:gd name="connsiteY0" fmla="*/ 2082 h 27040"/>
                    <a:gd name="connsiteX1" fmla="*/ 51229 w 53492"/>
                    <a:gd name="connsiteY1" fmla="*/ 3227 h 27040"/>
                    <a:gd name="connsiteX2" fmla="*/ 46079 w 53492"/>
                    <a:gd name="connsiteY2" fmla="*/ 6468 h 27040"/>
                    <a:gd name="connsiteX3" fmla="*/ 29774 w 53492"/>
                    <a:gd name="connsiteY3" fmla="*/ 16004 h 27040"/>
                    <a:gd name="connsiteX4" fmla="*/ 20716 w 53492"/>
                    <a:gd name="connsiteY4" fmla="*/ 21153 h 27040"/>
                    <a:gd name="connsiteX5" fmla="*/ 12134 w 53492"/>
                    <a:gd name="connsiteY5" fmla="*/ 25253 h 27040"/>
                    <a:gd name="connsiteX6" fmla="*/ 4792 w 53492"/>
                    <a:gd name="connsiteY6" fmla="*/ 26779 h 27040"/>
                    <a:gd name="connsiteX7" fmla="*/ -262 w 53492"/>
                    <a:gd name="connsiteY7" fmla="*/ 24490 h 27040"/>
                    <a:gd name="connsiteX8" fmla="*/ 36830 w 53492"/>
                    <a:gd name="connsiteY8" fmla="*/ 175 h 27040"/>
                    <a:gd name="connsiteX9" fmla="*/ 48845 w 53492"/>
                    <a:gd name="connsiteY9" fmla="*/ 175 h 27040"/>
                    <a:gd name="connsiteX10" fmla="*/ 53231 w 53492"/>
                    <a:gd name="connsiteY10" fmla="*/ 2082 h 2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92" h="27040">
                      <a:moveTo>
                        <a:pt x="53231" y="2082"/>
                      </a:moveTo>
                      <a:lnTo>
                        <a:pt x="51229" y="3227"/>
                      </a:lnTo>
                      <a:lnTo>
                        <a:pt x="46079" y="6468"/>
                      </a:lnTo>
                      <a:cubicBezTo>
                        <a:pt x="41598" y="9043"/>
                        <a:pt x="35877" y="12762"/>
                        <a:pt x="29774" y="16004"/>
                      </a:cubicBezTo>
                      <a:cubicBezTo>
                        <a:pt x="26818" y="17815"/>
                        <a:pt x="23672" y="19627"/>
                        <a:pt x="20716" y="21153"/>
                      </a:cubicBezTo>
                      <a:cubicBezTo>
                        <a:pt x="17950" y="22717"/>
                        <a:pt x="15090" y="24090"/>
                        <a:pt x="12134" y="25253"/>
                      </a:cubicBezTo>
                      <a:cubicBezTo>
                        <a:pt x="9788" y="26149"/>
                        <a:pt x="7309" y="26664"/>
                        <a:pt x="4792" y="26779"/>
                      </a:cubicBezTo>
                      <a:cubicBezTo>
                        <a:pt x="2828" y="26921"/>
                        <a:pt x="930" y="26063"/>
                        <a:pt x="-262" y="24490"/>
                      </a:cubicBezTo>
                      <a:cubicBezTo>
                        <a:pt x="8186" y="11579"/>
                        <a:pt x="21622" y="2769"/>
                        <a:pt x="36830" y="175"/>
                      </a:cubicBezTo>
                      <a:cubicBezTo>
                        <a:pt x="40816" y="-387"/>
                        <a:pt x="44859" y="-387"/>
                        <a:pt x="48845" y="175"/>
                      </a:cubicBezTo>
                      <a:cubicBezTo>
                        <a:pt x="50361" y="681"/>
                        <a:pt x="51829" y="1319"/>
                        <a:pt x="53231"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09" name="任意多边形: 形状 3408">
                  <a:extLst>
                    <a:ext uri="{FF2B5EF4-FFF2-40B4-BE49-F238E27FC236}">
                      <a16:creationId xmlns:a16="http://schemas.microsoft.com/office/drawing/2014/main" id="{3BAE1305-8E97-70EC-9B04-513A426D950E}"/>
                    </a:ext>
                  </a:extLst>
                </p:cNvPr>
                <p:cNvSpPr/>
                <p:nvPr/>
              </p:nvSpPr>
              <p:spPr>
                <a:xfrm>
                  <a:off x="1510588" y="2453754"/>
                  <a:ext cx="40906" cy="13011"/>
                </a:xfrm>
                <a:custGeom>
                  <a:avLst/>
                  <a:gdLst>
                    <a:gd name="connsiteX0" fmla="*/ 52182 w 52443"/>
                    <a:gd name="connsiteY0" fmla="*/ 5316 h 16681"/>
                    <a:gd name="connsiteX1" fmla="*/ 44935 w 52443"/>
                    <a:gd name="connsiteY1" fmla="*/ 7605 h 16681"/>
                    <a:gd name="connsiteX2" fmla="*/ 37402 w 52443"/>
                    <a:gd name="connsiteY2" fmla="*/ 9893 h 16681"/>
                    <a:gd name="connsiteX3" fmla="*/ 28535 w 52443"/>
                    <a:gd name="connsiteY3" fmla="*/ 12468 h 16681"/>
                    <a:gd name="connsiteX4" fmla="*/ 18999 w 52443"/>
                    <a:gd name="connsiteY4" fmla="*/ 14852 h 16681"/>
                    <a:gd name="connsiteX5" fmla="*/ 10608 w 52443"/>
                    <a:gd name="connsiteY5" fmla="*/ 16282 h 16681"/>
                    <a:gd name="connsiteX6" fmla="*/ -262 w 52443"/>
                    <a:gd name="connsiteY6" fmla="*/ 12468 h 16681"/>
                    <a:gd name="connsiteX7" fmla="*/ 37307 w 52443"/>
                    <a:gd name="connsiteY7" fmla="*/ -23 h 16681"/>
                    <a:gd name="connsiteX8" fmla="*/ 52182 w 52443"/>
                    <a:gd name="connsiteY8" fmla="*/ 5316 h 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43" h="16681">
                      <a:moveTo>
                        <a:pt x="52182" y="5316"/>
                      </a:moveTo>
                      <a:cubicBezTo>
                        <a:pt x="52182" y="5316"/>
                        <a:pt x="49321" y="6365"/>
                        <a:pt x="44935" y="7605"/>
                      </a:cubicBezTo>
                      <a:lnTo>
                        <a:pt x="37402" y="9893"/>
                      </a:lnTo>
                      <a:lnTo>
                        <a:pt x="28535" y="12468"/>
                      </a:lnTo>
                      <a:cubicBezTo>
                        <a:pt x="25579" y="13326"/>
                        <a:pt x="22527" y="14184"/>
                        <a:pt x="18999" y="14852"/>
                      </a:cubicBezTo>
                      <a:cubicBezTo>
                        <a:pt x="16234" y="15491"/>
                        <a:pt x="13431" y="15967"/>
                        <a:pt x="10608" y="16282"/>
                      </a:cubicBezTo>
                      <a:cubicBezTo>
                        <a:pt x="5459" y="16759"/>
                        <a:pt x="1073" y="16282"/>
                        <a:pt x="-262" y="12468"/>
                      </a:cubicBezTo>
                      <a:cubicBezTo>
                        <a:pt x="9941" y="3200"/>
                        <a:pt x="23586" y="-1339"/>
                        <a:pt x="37307" y="-23"/>
                      </a:cubicBezTo>
                      <a:cubicBezTo>
                        <a:pt x="42609" y="597"/>
                        <a:pt x="47700" y="2418"/>
                        <a:pt x="52182" y="5316"/>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10" name="任意多边形: 形状 3409">
                  <a:extLst>
                    <a:ext uri="{FF2B5EF4-FFF2-40B4-BE49-F238E27FC236}">
                      <a16:creationId xmlns:a16="http://schemas.microsoft.com/office/drawing/2014/main" id="{68212691-1BA4-7966-335D-06AA13DCFA1D}"/>
                    </a:ext>
                  </a:extLst>
                </p:cNvPr>
                <p:cNvSpPr/>
                <p:nvPr/>
              </p:nvSpPr>
              <p:spPr>
                <a:xfrm>
                  <a:off x="1552089" y="2429526"/>
                  <a:ext cx="36964" cy="9007"/>
                </a:xfrm>
                <a:custGeom>
                  <a:avLst/>
                  <a:gdLst>
                    <a:gd name="connsiteX0" fmla="*/ 47128 w 47390"/>
                    <a:gd name="connsiteY0" fmla="*/ 11300 h 11547"/>
                    <a:gd name="connsiteX1" fmla="*/ 40167 w 47390"/>
                    <a:gd name="connsiteY1" fmla="*/ 11300 h 11547"/>
                    <a:gd name="connsiteX2" fmla="*/ 33111 w 47390"/>
                    <a:gd name="connsiteY2" fmla="*/ 11300 h 11547"/>
                    <a:gd name="connsiteX3" fmla="*/ 24816 w 47390"/>
                    <a:gd name="connsiteY3" fmla="*/ 11300 h 11547"/>
                    <a:gd name="connsiteX4" fmla="*/ 16329 w 47390"/>
                    <a:gd name="connsiteY4" fmla="*/ 11300 h 11547"/>
                    <a:gd name="connsiteX5" fmla="*/ 8606 w 47390"/>
                    <a:gd name="connsiteY5" fmla="*/ 10537 h 11547"/>
                    <a:gd name="connsiteX6" fmla="*/ -262 w 47390"/>
                    <a:gd name="connsiteY6" fmla="*/ 4340 h 11547"/>
                    <a:gd name="connsiteX7" fmla="*/ 10608 w 47390"/>
                    <a:gd name="connsiteY7" fmla="*/ 716 h 11547"/>
                    <a:gd name="connsiteX8" fmla="*/ 20143 w 47390"/>
                    <a:gd name="connsiteY8" fmla="*/ -237 h 11547"/>
                    <a:gd name="connsiteX9" fmla="*/ 28344 w 47390"/>
                    <a:gd name="connsiteY9" fmla="*/ 621 h 11547"/>
                    <a:gd name="connsiteX10" fmla="*/ 35114 w 47390"/>
                    <a:gd name="connsiteY10" fmla="*/ 2719 h 11547"/>
                    <a:gd name="connsiteX11" fmla="*/ 43981 w 47390"/>
                    <a:gd name="connsiteY11" fmla="*/ 8154 h 11547"/>
                    <a:gd name="connsiteX12" fmla="*/ 47128 w 47390"/>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90" h="11547">
                      <a:moveTo>
                        <a:pt x="47128" y="11300"/>
                      </a:moveTo>
                      <a:lnTo>
                        <a:pt x="40167" y="11300"/>
                      </a:lnTo>
                      <a:cubicBezTo>
                        <a:pt x="38165" y="11300"/>
                        <a:pt x="35781" y="11300"/>
                        <a:pt x="33111" y="11300"/>
                      </a:cubicBezTo>
                      <a:cubicBezTo>
                        <a:pt x="30442" y="11300"/>
                        <a:pt x="27581" y="11300"/>
                        <a:pt x="24816" y="11300"/>
                      </a:cubicBezTo>
                      <a:cubicBezTo>
                        <a:pt x="22051" y="11300"/>
                        <a:pt x="19095" y="11300"/>
                        <a:pt x="16329" y="11300"/>
                      </a:cubicBezTo>
                      <a:cubicBezTo>
                        <a:pt x="13745" y="11205"/>
                        <a:pt x="11161" y="10948"/>
                        <a:pt x="8606" y="10537"/>
                      </a:cubicBezTo>
                      <a:cubicBezTo>
                        <a:pt x="4029" y="9584"/>
                        <a:pt x="501" y="7772"/>
                        <a:pt x="-262" y="4340"/>
                      </a:cubicBezTo>
                      <a:cubicBezTo>
                        <a:pt x="3256" y="2843"/>
                        <a:pt x="6899" y="1632"/>
                        <a:pt x="10608" y="716"/>
                      </a:cubicBezTo>
                      <a:cubicBezTo>
                        <a:pt x="13745" y="49"/>
                        <a:pt x="16940" y="-266"/>
                        <a:pt x="20143" y="-237"/>
                      </a:cubicBezTo>
                      <a:cubicBezTo>
                        <a:pt x="22899" y="-304"/>
                        <a:pt x="25655" y="-18"/>
                        <a:pt x="28344" y="621"/>
                      </a:cubicBezTo>
                      <a:cubicBezTo>
                        <a:pt x="30651" y="1155"/>
                        <a:pt x="32911" y="1851"/>
                        <a:pt x="35114" y="2719"/>
                      </a:cubicBezTo>
                      <a:cubicBezTo>
                        <a:pt x="38327" y="4063"/>
                        <a:pt x="41321" y="5903"/>
                        <a:pt x="43981" y="8154"/>
                      </a:cubicBezTo>
                      <a:cubicBezTo>
                        <a:pt x="45126" y="9098"/>
                        <a:pt x="46184" y="10156"/>
                        <a:pt x="47128"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11" name="任意多边形: 形状 3410">
                  <a:extLst>
                    <a:ext uri="{FF2B5EF4-FFF2-40B4-BE49-F238E27FC236}">
                      <a16:creationId xmlns:a16="http://schemas.microsoft.com/office/drawing/2014/main" id="{199B7200-EC66-A29B-79DB-6BAEC5D0FDAC}"/>
                    </a:ext>
                  </a:extLst>
                </p:cNvPr>
                <p:cNvSpPr/>
                <p:nvPr/>
              </p:nvSpPr>
              <p:spPr>
                <a:xfrm>
                  <a:off x="1574848" y="2404320"/>
                  <a:ext cx="63292" cy="13731"/>
                </a:xfrm>
                <a:custGeom>
                  <a:avLst/>
                  <a:gdLst>
                    <a:gd name="connsiteX0" fmla="*/ 80883 w 81144"/>
                    <a:gd name="connsiteY0" fmla="*/ 1660 h 17604"/>
                    <a:gd name="connsiteX1" fmla="*/ 70680 w 81144"/>
                    <a:gd name="connsiteY1" fmla="*/ 421 h 17604"/>
                    <a:gd name="connsiteX2" fmla="*/ 59810 w 81144"/>
                    <a:gd name="connsiteY2" fmla="*/ -247 h 17604"/>
                    <a:gd name="connsiteX3" fmla="*/ 53422 w 81144"/>
                    <a:gd name="connsiteY3" fmla="*/ -247 h 17604"/>
                    <a:gd name="connsiteX4" fmla="*/ 46652 w 81144"/>
                    <a:gd name="connsiteY4" fmla="*/ -247 h 17604"/>
                    <a:gd name="connsiteX5" fmla="*/ 39691 w 81144"/>
                    <a:gd name="connsiteY5" fmla="*/ 421 h 17604"/>
                    <a:gd name="connsiteX6" fmla="*/ 32635 w 81144"/>
                    <a:gd name="connsiteY6" fmla="*/ 1565 h 17604"/>
                    <a:gd name="connsiteX7" fmla="*/ 19190 w 81144"/>
                    <a:gd name="connsiteY7" fmla="*/ 5188 h 17604"/>
                    <a:gd name="connsiteX8" fmla="*/ 7748 w 81144"/>
                    <a:gd name="connsiteY8" fmla="*/ 10528 h 17604"/>
                    <a:gd name="connsiteX9" fmla="*/ 3266 w 81144"/>
                    <a:gd name="connsiteY9" fmla="*/ 13579 h 17604"/>
                    <a:gd name="connsiteX10" fmla="*/ -262 w 81144"/>
                    <a:gd name="connsiteY10" fmla="*/ 17107 h 17604"/>
                    <a:gd name="connsiteX11" fmla="*/ 9845 w 81144"/>
                    <a:gd name="connsiteY11" fmla="*/ 17107 h 17604"/>
                    <a:gd name="connsiteX12" fmla="*/ 21860 w 81144"/>
                    <a:gd name="connsiteY12" fmla="*/ 15010 h 17604"/>
                    <a:gd name="connsiteX13" fmla="*/ 28344 w 81144"/>
                    <a:gd name="connsiteY13" fmla="*/ 13579 h 17604"/>
                    <a:gd name="connsiteX14" fmla="*/ 35019 w 81144"/>
                    <a:gd name="connsiteY14" fmla="*/ 11958 h 17604"/>
                    <a:gd name="connsiteX15" fmla="*/ 41598 w 81144"/>
                    <a:gd name="connsiteY15" fmla="*/ 10242 h 17604"/>
                    <a:gd name="connsiteX16" fmla="*/ 48272 w 81144"/>
                    <a:gd name="connsiteY16" fmla="*/ 8716 h 17604"/>
                    <a:gd name="connsiteX17" fmla="*/ 54566 w 81144"/>
                    <a:gd name="connsiteY17" fmla="*/ 7095 h 17604"/>
                    <a:gd name="connsiteX18" fmla="*/ 60668 w 81144"/>
                    <a:gd name="connsiteY18" fmla="*/ 5760 h 17604"/>
                    <a:gd name="connsiteX19" fmla="*/ 71062 w 81144"/>
                    <a:gd name="connsiteY19" fmla="*/ 3472 h 17604"/>
                    <a:gd name="connsiteX20" fmla="*/ 80883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80883" y="1660"/>
                      </a:moveTo>
                      <a:cubicBezTo>
                        <a:pt x="80883" y="1660"/>
                        <a:pt x="76974" y="1088"/>
                        <a:pt x="70680" y="421"/>
                      </a:cubicBezTo>
                      <a:cubicBezTo>
                        <a:pt x="67076" y="-27"/>
                        <a:pt x="63443" y="-247"/>
                        <a:pt x="59810" y="-247"/>
                      </a:cubicBezTo>
                      <a:lnTo>
                        <a:pt x="53422" y="-247"/>
                      </a:lnTo>
                      <a:lnTo>
                        <a:pt x="46652" y="-247"/>
                      </a:lnTo>
                      <a:cubicBezTo>
                        <a:pt x="44363" y="-247"/>
                        <a:pt x="41979" y="-247"/>
                        <a:pt x="39691" y="421"/>
                      </a:cubicBezTo>
                      <a:cubicBezTo>
                        <a:pt x="37402" y="1088"/>
                        <a:pt x="35019" y="1184"/>
                        <a:pt x="32635" y="1565"/>
                      </a:cubicBezTo>
                      <a:cubicBezTo>
                        <a:pt x="28077" y="2461"/>
                        <a:pt x="23586" y="3663"/>
                        <a:pt x="19190" y="5188"/>
                      </a:cubicBezTo>
                      <a:cubicBezTo>
                        <a:pt x="15204" y="6561"/>
                        <a:pt x="11361" y="8354"/>
                        <a:pt x="7748" y="10528"/>
                      </a:cubicBezTo>
                      <a:cubicBezTo>
                        <a:pt x="6184" y="11443"/>
                        <a:pt x="4687" y="12464"/>
                        <a:pt x="3266" y="13579"/>
                      </a:cubicBezTo>
                      <a:cubicBezTo>
                        <a:pt x="1998" y="14657"/>
                        <a:pt x="816" y="15839"/>
                        <a:pt x="-262" y="17107"/>
                      </a:cubicBezTo>
                      <a:cubicBezTo>
                        <a:pt x="3094" y="17441"/>
                        <a:pt x="6489" y="17441"/>
                        <a:pt x="9845" y="17107"/>
                      </a:cubicBezTo>
                      <a:cubicBezTo>
                        <a:pt x="13564" y="17107"/>
                        <a:pt x="17664" y="15868"/>
                        <a:pt x="21860" y="15010"/>
                      </a:cubicBezTo>
                      <a:lnTo>
                        <a:pt x="28344" y="13579"/>
                      </a:lnTo>
                      <a:lnTo>
                        <a:pt x="35019" y="11958"/>
                      </a:lnTo>
                      <a:cubicBezTo>
                        <a:pt x="37183" y="11453"/>
                        <a:pt x="39376" y="10881"/>
                        <a:pt x="41598" y="10242"/>
                      </a:cubicBezTo>
                      <a:lnTo>
                        <a:pt x="48272" y="8716"/>
                      </a:lnTo>
                      <a:lnTo>
                        <a:pt x="54566" y="7095"/>
                      </a:lnTo>
                      <a:lnTo>
                        <a:pt x="60668" y="5760"/>
                      </a:lnTo>
                      <a:cubicBezTo>
                        <a:pt x="64482" y="4902"/>
                        <a:pt x="68010" y="3949"/>
                        <a:pt x="71062" y="3472"/>
                      </a:cubicBezTo>
                      <a:cubicBezTo>
                        <a:pt x="77069" y="2614"/>
                        <a:pt x="80883" y="1660"/>
                        <a:pt x="80883"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nvGrpSpPr>
              <p:cNvPr id="3358" name="组合 3357">
                <a:extLst>
                  <a:ext uri="{FF2B5EF4-FFF2-40B4-BE49-F238E27FC236}">
                    <a16:creationId xmlns:a16="http://schemas.microsoft.com/office/drawing/2014/main" id="{E43CC2A5-CE05-C613-358A-7FC6FE549099}"/>
                  </a:ext>
                </a:extLst>
              </p:cNvPr>
              <p:cNvGrpSpPr/>
              <p:nvPr/>
            </p:nvGrpSpPr>
            <p:grpSpPr>
              <a:xfrm>
                <a:off x="3241511" y="2396425"/>
                <a:ext cx="252949" cy="517503"/>
                <a:chOff x="1320293" y="2390040"/>
                <a:chExt cx="252949" cy="517503"/>
              </a:xfrm>
              <a:grpFill/>
            </p:grpSpPr>
            <p:sp>
              <p:nvSpPr>
                <p:cNvPr id="3359" name="任意多边形: 形状 3358">
                  <a:extLst>
                    <a:ext uri="{FF2B5EF4-FFF2-40B4-BE49-F238E27FC236}">
                      <a16:creationId xmlns:a16="http://schemas.microsoft.com/office/drawing/2014/main" id="{B4731972-546E-AD29-C26E-320B1F083569}"/>
                    </a:ext>
                  </a:extLst>
                </p:cNvPr>
                <p:cNvSpPr/>
                <p:nvPr/>
              </p:nvSpPr>
              <p:spPr>
                <a:xfrm>
                  <a:off x="1320293" y="2408965"/>
                  <a:ext cx="225110" cy="473230"/>
                </a:xfrm>
                <a:custGeom>
                  <a:avLst/>
                  <a:gdLst>
                    <a:gd name="connsiteX0" fmla="*/ -262 w 288603"/>
                    <a:gd name="connsiteY0" fmla="*/ 597189 h 606705"/>
                    <a:gd name="connsiteX1" fmla="*/ 274734 w 288603"/>
                    <a:gd name="connsiteY1" fmla="*/ 363194 h 606705"/>
                    <a:gd name="connsiteX2" fmla="*/ 248703 w 288603"/>
                    <a:gd name="connsiteY2" fmla="*/ 149890 h 606705"/>
                    <a:gd name="connsiteX3" fmla="*/ 108249 w 288603"/>
                    <a:gd name="connsiteY3" fmla="*/ 15443 h 606705"/>
                    <a:gd name="connsiteX4" fmla="*/ 76497 w 288603"/>
                    <a:gd name="connsiteY4" fmla="*/ 3048 h 606705"/>
                    <a:gd name="connsiteX5" fmla="*/ 74018 w 288603"/>
                    <a:gd name="connsiteY5" fmla="*/ 92 h 606705"/>
                    <a:gd name="connsiteX6" fmla="*/ 225437 w 288603"/>
                    <a:gd name="connsiteY6" fmla="*/ 99640 h 606705"/>
                    <a:gd name="connsiteX7" fmla="*/ 287988 w 288603"/>
                    <a:gd name="connsiteY7" fmla="*/ 280809 h 606705"/>
                    <a:gd name="connsiteX8" fmla="*/ 111777 w 288603"/>
                    <a:gd name="connsiteY8" fmla="*/ 587844 h 606705"/>
                    <a:gd name="connsiteX9" fmla="*/ -262 w 288603"/>
                    <a:gd name="connsiteY9" fmla="*/ 605675 h 606705"/>
                    <a:gd name="connsiteX10" fmla="*/ -262 w 288603"/>
                    <a:gd name="connsiteY10" fmla="*/ 597856 h 6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5">
                      <a:moveTo>
                        <a:pt x="-262" y="597189"/>
                      </a:moveTo>
                      <a:cubicBezTo>
                        <a:pt x="128464" y="606247"/>
                        <a:pt x="244698" y="508892"/>
                        <a:pt x="274734" y="363194"/>
                      </a:cubicBezTo>
                      <a:cubicBezTo>
                        <a:pt x="289619" y="291155"/>
                        <a:pt x="280474" y="216227"/>
                        <a:pt x="248703" y="149890"/>
                      </a:cubicBezTo>
                      <a:cubicBezTo>
                        <a:pt x="218972" y="90085"/>
                        <a:pt x="169294" y="42533"/>
                        <a:pt x="108249" y="15443"/>
                      </a:cubicBezTo>
                      <a:cubicBezTo>
                        <a:pt x="97903" y="10733"/>
                        <a:pt x="87300" y="6595"/>
                        <a:pt x="76497" y="3048"/>
                      </a:cubicBezTo>
                      <a:cubicBezTo>
                        <a:pt x="72206" y="1713"/>
                        <a:pt x="69822" y="-1243"/>
                        <a:pt x="74018" y="92"/>
                      </a:cubicBezTo>
                      <a:cubicBezTo>
                        <a:pt x="133441" y="17093"/>
                        <a:pt x="186267" y="51830"/>
                        <a:pt x="225437" y="99640"/>
                      </a:cubicBezTo>
                      <a:cubicBezTo>
                        <a:pt x="264417" y="152160"/>
                        <a:pt x="286263" y="215426"/>
                        <a:pt x="287988" y="280809"/>
                      </a:cubicBezTo>
                      <a:cubicBezTo>
                        <a:pt x="294091" y="415638"/>
                        <a:pt x="220479" y="541121"/>
                        <a:pt x="111777" y="587844"/>
                      </a:cubicBezTo>
                      <a:cubicBezTo>
                        <a:pt x="76392" y="602662"/>
                        <a:pt x="37974" y="608774"/>
                        <a:pt x="-262" y="605675"/>
                      </a:cubicBezTo>
                      <a:lnTo>
                        <a:pt x="-262"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60" name="任意多边形: 形状 3359">
                  <a:extLst>
                    <a:ext uri="{FF2B5EF4-FFF2-40B4-BE49-F238E27FC236}">
                      <a16:creationId xmlns:a16="http://schemas.microsoft.com/office/drawing/2014/main" id="{EB982B38-4AEA-5547-08A0-A8193ED54E53}"/>
                    </a:ext>
                  </a:extLst>
                </p:cNvPr>
                <p:cNvSpPr/>
                <p:nvPr/>
              </p:nvSpPr>
              <p:spPr>
                <a:xfrm>
                  <a:off x="1338589" y="2880989"/>
                  <a:ext cx="87465" cy="26554"/>
                </a:xfrm>
                <a:custGeom>
                  <a:avLst/>
                  <a:gdLst>
                    <a:gd name="connsiteX0" fmla="*/ 111874 w 112135"/>
                    <a:gd name="connsiteY0" fmla="*/ 29503 h 34043"/>
                    <a:gd name="connsiteX1" fmla="*/ 106725 w 112135"/>
                    <a:gd name="connsiteY1" fmla="*/ 30647 h 34043"/>
                    <a:gd name="connsiteX2" fmla="*/ 93090 w 112135"/>
                    <a:gd name="connsiteY2" fmla="*/ 32650 h 34043"/>
                    <a:gd name="connsiteX3" fmla="*/ 74019 w 112135"/>
                    <a:gd name="connsiteY3" fmla="*/ 33794 h 34043"/>
                    <a:gd name="connsiteX4" fmla="*/ 52279 w 112135"/>
                    <a:gd name="connsiteY4" fmla="*/ 32364 h 34043"/>
                    <a:gd name="connsiteX5" fmla="*/ 31301 w 112135"/>
                    <a:gd name="connsiteY5" fmla="*/ 27787 h 34043"/>
                    <a:gd name="connsiteX6" fmla="*/ 13852 w 112135"/>
                    <a:gd name="connsiteY6" fmla="*/ 20254 h 34043"/>
                    <a:gd name="connsiteX7" fmla="*/ -70 w 112135"/>
                    <a:gd name="connsiteY7" fmla="*/ -247 h 34043"/>
                    <a:gd name="connsiteX8" fmla="*/ 46748 w 112135"/>
                    <a:gd name="connsiteY8" fmla="*/ 5856 h 34043"/>
                    <a:gd name="connsiteX9" fmla="*/ 56283 w 112135"/>
                    <a:gd name="connsiteY9" fmla="*/ 8049 h 34043"/>
                    <a:gd name="connsiteX10" fmla="*/ 65819 w 112135"/>
                    <a:gd name="connsiteY10" fmla="*/ 10337 h 34043"/>
                    <a:gd name="connsiteX11" fmla="*/ 81838 w 112135"/>
                    <a:gd name="connsiteY11" fmla="*/ 15200 h 34043"/>
                    <a:gd name="connsiteX12" fmla="*/ 94710 w 112135"/>
                    <a:gd name="connsiteY12" fmla="*/ 20254 h 34043"/>
                    <a:gd name="connsiteX13" fmla="*/ 104246 w 112135"/>
                    <a:gd name="connsiteY13" fmla="*/ 24831 h 34043"/>
                    <a:gd name="connsiteX14" fmla="*/ 111874 w 112135"/>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135" h="34043">
                      <a:moveTo>
                        <a:pt x="111874" y="29503"/>
                      </a:moveTo>
                      <a:lnTo>
                        <a:pt x="106725" y="30647"/>
                      </a:lnTo>
                      <a:cubicBezTo>
                        <a:pt x="103483" y="31219"/>
                        <a:pt x="98715" y="31887"/>
                        <a:pt x="93090" y="32650"/>
                      </a:cubicBezTo>
                      <a:cubicBezTo>
                        <a:pt x="86758" y="33346"/>
                        <a:pt x="80389" y="33727"/>
                        <a:pt x="74019" y="33794"/>
                      </a:cubicBezTo>
                      <a:cubicBezTo>
                        <a:pt x="66744" y="33832"/>
                        <a:pt x="59478" y="33355"/>
                        <a:pt x="52279" y="32364"/>
                      </a:cubicBezTo>
                      <a:cubicBezTo>
                        <a:pt x="45175" y="31420"/>
                        <a:pt x="38157" y="29894"/>
                        <a:pt x="31301" y="27787"/>
                      </a:cubicBezTo>
                      <a:cubicBezTo>
                        <a:pt x="25246" y="25880"/>
                        <a:pt x="19392" y="23353"/>
                        <a:pt x="13852" y="20254"/>
                      </a:cubicBezTo>
                      <a:cubicBezTo>
                        <a:pt x="4317" y="14152"/>
                        <a:pt x="-1405" y="7191"/>
                        <a:pt x="-70" y="-247"/>
                      </a:cubicBezTo>
                      <a:cubicBezTo>
                        <a:pt x="15644" y="888"/>
                        <a:pt x="31273" y="2929"/>
                        <a:pt x="46748" y="5856"/>
                      </a:cubicBezTo>
                      <a:lnTo>
                        <a:pt x="56283" y="8049"/>
                      </a:lnTo>
                      <a:cubicBezTo>
                        <a:pt x="59430" y="8716"/>
                        <a:pt x="62386" y="9479"/>
                        <a:pt x="65819" y="10337"/>
                      </a:cubicBezTo>
                      <a:cubicBezTo>
                        <a:pt x="71635" y="12054"/>
                        <a:pt x="76975" y="13484"/>
                        <a:pt x="81838" y="15200"/>
                      </a:cubicBezTo>
                      <a:cubicBezTo>
                        <a:pt x="86701" y="16917"/>
                        <a:pt x="91373" y="18633"/>
                        <a:pt x="94710" y="20254"/>
                      </a:cubicBezTo>
                      <a:cubicBezTo>
                        <a:pt x="98048" y="21875"/>
                        <a:pt x="101767" y="23496"/>
                        <a:pt x="104246" y="24831"/>
                      </a:cubicBezTo>
                      <a:cubicBezTo>
                        <a:pt x="106906" y="26195"/>
                        <a:pt x="109452" y="27758"/>
                        <a:pt x="111874"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61" name="任意多边形: 形状 3360">
                  <a:extLst>
                    <a:ext uri="{FF2B5EF4-FFF2-40B4-BE49-F238E27FC236}">
                      <a16:creationId xmlns:a16="http://schemas.microsoft.com/office/drawing/2014/main" id="{7DE1378F-110E-D76C-7C09-A4497D090748}"/>
                    </a:ext>
                  </a:extLst>
                </p:cNvPr>
                <p:cNvSpPr/>
                <p:nvPr/>
              </p:nvSpPr>
              <p:spPr>
                <a:xfrm>
                  <a:off x="1338448" y="2819406"/>
                  <a:ext cx="59343" cy="54889"/>
                </a:xfrm>
                <a:custGeom>
                  <a:avLst/>
                  <a:gdLst>
                    <a:gd name="connsiteX0" fmla="*/ 75820 w 76081"/>
                    <a:gd name="connsiteY0" fmla="*/ -247 h 70370"/>
                    <a:gd name="connsiteX1" fmla="*/ 72864 w 76081"/>
                    <a:gd name="connsiteY1" fmla="*/ 2328 h 70370"/>
                    <a:gd name="connsiteX2" fmla="*/ 64950 w 76081"/>
                    <a:gd name="connsiteY2" fmla="*/ 8812 h 70370"/>
                    <a:gd name="connsiteX3" fmla="*/ 53412 w 76081"/>
                    <a:gd name="connsiteY3" fmla="*/ 17870 h 70370"/>
                    <a:gd name="connsiteX4" fmla="*/ 39491 w 76081"/>
                    <a:gd name="connsiteY4" fmla="*/ 27978 h 70370"/>
                    <a:gd name="connsiteX5" fmla="*/ 24902 w 76081"/>
                    <a:gd name="connsiteY5" fmla="*/ 38466 h 70370"/>
                    <a:gd name="connsiteX6" fmla="*/ 11743 w 76081"/>
                    <a:gd name="connsiteY6" fmla="*/ 48860 h 70370"/>
                    <a:gd name="connsiteX7" fmla="*/ -81 w 76081"/>
                    <a:gd name="connsiteY7" fmla="*/ 70123 h 70370"/>
                    <a:gd name="connsiteX8" fmla="*/ 42256 w 76081"/>
                    <a:gd name="connsiteY8" fmla="*/ 54962 h 70370"/>
                    <a:gd name="connsiteX9" fmla="*/ 49789 w 76081"/>
                    <a:gd name="connsiteY9" fmla="*/ 49146 h 70370"/>
                    <a:gd name="connsiteX10" fmla="*/ 55987 w 76081"/>
                    <a:gd name="connsiteY10" fmla="*/ 42852 h 70370"/>
                    <a:gd name="connsiteX11" fmla="*/ 65522 w 76081"/>
                    <a:gd name="connsiteY11" fmla="*/ 30075 h 70370"/>
                    <a:gd name="connsiteX12" fmla="*/ 71339 w 76081"/>
                    <a:gd name="connsiteY12" fmla="*/ 18252 h 70370"/>
                    <a:gd name="connsiteX13" fmla="*/ 74390 w 76081"/>
                    <a:gd name="connsiteY13" fmla="*/ 8716 h 70370"/>
                    <a:gd name="connsiteX14" fmla="*/ 75820 w 76081"/>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81" h="70370">
                      <a:moveTo>
                        <a:pt x="75820" y="-247"/>
                      </a:moveTo>
                      <a:lnTo>
                        <a:pt x="72864" y="2328"/>
                      </a:lnTo>
                      <a:lnTo>
                        <a:pt x="64950" y="8812"/>
                      </a:lnTo>
                      <a:lnTo>
                        <a:pt x="53412" y="17870"/>
                      </a:lnTo>
                      <a:cubicBezTo>
                        <a:pt x="49026" y="20922"/>
                        <a:pt x="44354" y="24640"/>
                        <a:pt x="39491" y="27978"/>
                      </a:cubicBezTo>
                      <a:cubicBezTo>
                        <a:pt x="34628" y="31315"/>
                        <a:pt x="29955" y="34843"/>
                        <a:pt x="24902" y="38466"/>
                      </a:cubicBezTo>
                      <a:cubicBezTo>
                        <a:pt x="19848" y="42090"/>
                        <a:pt x="15366" y="45332"/>
                        <a:pt x="11743" y="48860"/>
                      </a:cubicBezTo>
                      <a:cubicBezTo>
                        <a:pt x="3924" y="55535"/>
                        <a:pt x="-1320" y="62781"/>
                        <a:pt x="-81" y="70123"/>
                      </a:cubicBezTo>
                      <a:cubicBezTo>
                        <a:pt x="15138" y="68960"/>
                        <a:pt x="29755" y="63725"/>
                        <a:pt x="42256" y="54962"/>
                      </a:cubicBezTo>
                      <a:cubicBezTo>
                        <a:pt x="44878" y="53170"/>
                        <a:pt x="47395" y="51225"/>
                        <a:pt x="49789" y="49146"/>
                      </a:cubicBezTo>
                      <a:cubicBezTo>
                        <a:pt x="52077" y="47048"/>
                        <a:pt x="54079" y="44950"/>
                        <a:pt x="55987" y="42852"/>
                      </a:cubicBezTo>
                      <a:cubicBezTo>
                        <a:pt x="59629" y="38953"/>
                        <a:pt x="62824" y="34671"/>
                        <a:pt x="65522" y="30075"/>
                      </a:cubicBezTo>
                      <a:cubicBezTo>
                        <a:pt x="67820" y="26319"/>
                        <a:pt x="69775" y="22361"/>
                        <a:pt x="71339" y="18252"/>
                      </a:cubicBezTo>
                      <a:cubicBezTo>
                        <a:pt x="72559" y="15143"/>
                        <a:pt x="73579" y="11958"/>
                        <a:pt x="74390" y="8716"/>
                      </a:cubicBezTo>
                      <a:cubicBezTo>
                        <a:pt x="75076" y="5761"/>
                        <a:pt x="75553" y="2767"/>
                        <a:pt x="7582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nvGrpSpPr>
                <p:cNvPr id="3362" name="组合 3361">
                  <a:extLst>
                    <a:ext uri="{FF2B5EF4-FFF2-40B4-BE49-F238E27FC236}">
                      <a16:creationId xmlns:a16="http://schemas.microsoft.com/office/drawing/2014/main" id="{B7ED1A38-28F2-8FA8-A7AD-43B25C5DAD1F}"/>
                    </a:ext>
                  </a:extLst>
                </p:cNvPr>
                <p:cNvGrpSpPr/>
                <p:nvPr/>
              </p:nvGrpSpPr>
              <p:grpSpPr>
                <a:xfrm>
                  <a:off x="1386449" y="2390040"/>
                  <a:ext cx="186793" cy="497566"/>
                  <a:chOff x="1386449" y="2390040"/>
                  <a:chExt cx="186793" cy="497566"/>
                </a:xfrm>
                <a:grpFill/>
              </p:grpSpPr>
              <p:sp>
                <p:nvSpPr>
                  <p:cNvPr id="3364" name="任意多边形: 形状 3363">
                    <a:extLst>
                      <a:ext uri="{FF2B5EF4-FFF2-40B4-BE49-F238E27FC236}">
                        <a16:creationId xmlns:a16="http://schemas.microsoft.com/office/drawing/2014/main" id="{C9355C17-7928-AF17-FE0E-3AE9F1509907}"/>
                      </a:ext>
                    </a:extLst>
                  </p:cNvPr>
                  <p:cNvSpPr/>
                  <p:nvPr/>
                </p:nvSpPr>
                <p:spPr>
                  <a:xfrm>
                    <a:off x="1389089" y="2867749"/>
                    <a:ext cx="85010" cy="19857"/>
                  </a:xfrm>
                  <a:custGeom>
                    <a:avLst/>
                    <a:gdLst>
                      <a:gd name="connsiteX0" fmla="*/ 108726 w 108987"/>
                      <a:gd name="connsiteY0" fmla="*/ 6523 h 25458"/>
                      <a:gd name="connsiteX1" fmla="*/ 104149 w 108987"/>
                      <a:gd name="connsiteY1" fmla="*/ 8812 h 25458"/>
                      <a:gd name="connsiteX2" fmla="*/ 91944 w 108987"/>
                      <a:gd name="connsiteY2" fmla="*/ 14056 h 25458"/>
                      <a:gd name="connsiteX3" fmla="*/ 74399 w 108987"/>
                      <a:gd name="connsiteY3" fmla="*/ 19968 h 25458"/>
                      <a:gd name="connsiteX4" fmla="*/ 64864 w 108987"/>
                      <a:gd name="connsiteY4" fmla="*/ 22447 h 25458"/>
                      <a:gd name="connsiteX5" fmla="*/ 54566 w 108987"/>
                      <a:gd name="connsiteY5" fmla="*/ 24163 h 25458"/>
                      <a:gd name="connsiteX6" fmla="*/ 44267 w 108987"/>
                      <a:gd name="connsiteY6" fmla="*/ 25212 h 25458"/>
                      <a:gd name="connsiteX7" fmla="*/ 34256 w 108987"/>
                      <a:gd name="connsiteY7" fmla="*/ 25212 h 25458"/>
                      <a:gd name="connsiteX8" fmla="*/ 16711 w 108987"/>
                      <a:gd name="connsiteY8" fmla="*/ 22733 h 25458"/>
                      <a:gd name="connsiteX9" fmla="*/ 4506 w 108987"/>
                      <a:gd name="connsiteY9" fmla="*/ 16726 h 25458"/>
                      <a:gd name="connsiteX10" fmla="*/ -262 w 108987"/>
                      <a:gd name="connsiteY10" fmla="*/ 7191 h 25458"/>
                      <a:gd name="connsiteX11" fmla="*/ 44267 w 108987"/>
                      <a:gd name="connsiteY11" fmla="*/ 611 h 25458"/>
                      <a:gd name="connsiteX12" fmla="*/ 62575 w 108987"/>
                      <a:gd name="connsiteY12" fmla="*/ -247 h 25458"/>
                      <a:gd name="connsiteX13" fmla="*/ 70776 w 108987"/>
                      <a:gd name="connsiteY13" fmla="*/ -247 h 25458"/>
                      <a:gd name="connsiteX14" fmla="*/ 78308 w 108987"/>
                      <a:gd name="connsiteY14" fmla="*/ -247 h 25458"/>
                      <a:gd name="connsiteX15" fmla="*/ 100907 w 108987"/>
                      <a:gd name="connsiteY15" fmla="*/ 2995 h 25458"/>
                      <a:gd name="connsiteX16" fmla="*/ 108726 w 108987"/>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987" h="25458">
                        <a:moveTo>
                          <a:pt x="108726" y="6523"/>
                        </a:moveTo>
                        <a:lnTo>
                          <a:pt x="104149" y="8812"/>
                        </a:lnTo>
                        <a:cubicBezTo>
                          <a:pt x="101193" y="10051"/>
                          <a:pt x="97093" y="12149"/>
                          <a:pt x="91944" y="14056"/>
                        </a:cubicBezTo>
                        <a:cubicBezTo>
                          <a:pt x="86204" y="16326"/>
                          <a:pt x="80349" y="18299"/>
                          <a:pt x="74399" y="19968"/>
                        </a:cubicBezTo>
                        <a:lnTo>
                          <a:pt x="64864" y="22447"/>
                        </a:lnTo>
                        <a:lnTo>
                          <a:pt x="54566" y="24163"/>
                        </a:lnTo>
                        <a:cubicBezTo>
                          <a:pt x="51152" y="24697"/>
                          <a:pt x="47719" y="25050"/>
                          <a:pt x="44267" y="25212"/>
                        </a:cubicBezTo>
                        <a:cubicBezTo>
                          <a:pt x="40835" y="25212"/>
                          <a:pt x="37498" y="25212"/>
                          <a:pt x="34256" y="25212"/>
                        </a:cubicBezTo>
                        <a:cubicBezTo>
                          <a:pt x="28334" y="25041"/>
                          <a:pt x="22451" y="24211"/>
                          <a:pt x="16711" y="22733"/>
                        </a:cubicBezTo>
                        <a:cubicBezTo>
                          <a:pt x="12277" y="21570"/>
                          <a:pt x="8129" y="19529"/>
                          <a:pt x="4506" y="16726"/>
                        </a:cubicBezTo>
                        <a:cubicBezTo>
                          <a:pt x="1645" y="14361"/>
                          <a:pt x="-90" y="10900"/>
                          <a:pt x="-262" y="7191"/>
                        </a:cubicBezTo>
                        <a:cubicBezTo>
                          <a:pt x="14422" y="4015"/>
                          <a:pt x="29297" y="1813"/>
                          <a:pt x="44267" y="611"/>
                        </a:cubicBezTo>
                        <a:cubicBezTo>
                          <a:pt x="50752" y="39"/>
                          <a:pt x="56950" y="-56"/>
                          <a:pt x="62575" y="-247"/>
                        </a:cubicBezTo>
                        <a:lnTo>
                          <a:pt x="70776" y="-247"/>
                        </a:lnTo>
                        <a:lnTo>
                          <a:pt x="78308" y="-247"/>
                        </a:lnTo>
                        <a:cubicBezTo>
                          <a:pt x="85918" y="240"/>
                          <a:pt x="93469" y="1327"/>
                          <a:pt x="100907" y="2995"/>
                        </a:cubicBezTo>
                        <a:cubicBezTo>
                          <a:pt x="103586" y="3987"/>
                          <a:pt x="106199" y="5169"/>
                          <a:pt x="108726"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65" name="任意多边形: 形状 3364">
                    <a:extLst>
                      <a:ext uri="{FF2B5EF4-FFF2-40B4-BE49-F238E27FC236}">
                        <a16:creationId xmlns:a16="http://schemas.microsoft.com/office/drawing/2014/main" id="{A9E61D02-26F3-EDFC-B68F-14F784C8F09F}"/>
                      </a:ext>
                    </a:extLst>
                  </p:cNvPr>
                  <p:cNvSpPr/>
                  <p:nvPr/>
                </p:nvSpPr>
                <p:spPr>
                  <a:xfrm>
                    <a:off x="1435574" y="2830295"/>
                    <a:ext cx="78911" cy="30333"/>
                  </a:xfrm>
                  <a:custGeom>
                    <a:avLst/>
                    <a:gdLst>
                      <a:gd name="connsiteX0" fmla="*/ 100907 w 101168"/>
                      <a:gd name="connsiteY0" fmla="*/ 0 h 38888"/>
                      <a:gd name="connsiteX1" fmla="*/ 97093 w 101168"/>
                      <a:gd name="connsiteY1" fmla="*/ 3147 h 38888"/>
                      <a:gd name="connsiteX2" fmla="*/ 86890 w 101168"/>
                      <a:gd name="connsiteY2" fmla="*/ 10966 h 38888"/>
                      <a:gd name="connsiteX3" fmla="*/ 71824 w 101168"/>
                      <a:gd name="connsiteY3" fmla="*/ 20501 h 38888"/>
                      <a:gd name="connsiteX4" fmla="*/ 54089 w 101168"/>
                      <a:gd name="connsiteY4" fmla="*/ 30036 h 38888"/>
                      <a:gd name="connsiteX5" fmla="*/ 44554 w 101168"/>
                      <a:gd name="connsiteY5" fmla="*/ 33565 h 38888"/>
                      <a:gd name="connsiteX6" fmla="*/ 35019 w 101168"/>
                      <a:gd name="connsiteY6" fmla="*/ 36330 h 38888"/>
                      <a:gd name="connsiteX7" fmla="*/ 18332 w 101168"/>
                      <a:gd name="connsiteY7" fmla="*/ 38618 h 38888"/>
                      <a:gd name="connsiteX8" fmla="*/ 5936 w 101168"/>
                      <a:gd name="connsiteY8" fmla="*/ 36425 h 38888"/>
                      <a:gd name="connsiteX9" fmla="*/ -262 w 101168"/>
                      <a:gd name="connsiteY9" fmla="*/ 29178 h 38888"/>
                      <a:gd name="connsiteX10" fmla="*/ 39500 w 101168"/>
                      <a:gd name="connsiteY10" fmla="*/ 11347 h 38888"/>
                      <a:gd name="connsiteX11" fmla="*/ 70776 w 101168"/>
                      <a:gd name="connsiteY11" fmla="*/ 2480 h 38888"/>
                      <a:gd name="connsiteX12" fmla="*/ 82981 w 101168"/>
                      <a:gd name="connsiteY12" fmla="*/ 668 h 38888"/>
                      <a:gd name="connsiteX13" fmla="*/ 92516 w 101168"/>
                      <a:gd name="connsiteY13" fmla="*/ -95 h 38888"/>
                      <a:gd name="connsiteX14" fmla="*/ 100907 w 101168"/>
                      <a:gd name="connsiteY14" fmla="*/ 0 h 3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168" h="38888">
                        <a:moveTo>
                          <a:pt x="100907" y="0"/>
                        </a:moveTo>
                        <a:lnTo>
                          <a:pt x="97093" y="3147"/>
                        </a:lnTo>
                        <a:cubicBezTo>
                          <a:pt x="93841" y="5941"/>
                          <a:pt x="90428" y="8544"/>
                          <a:pt x="86890" y="10966"/>
                        </a:cubicBezTo>
                        <a:cubicBezTo>
                          <a:pt x="82065" y="14446"/>
                          <a:pt x="77031" y="17631"/>
                          <a:pt x="71824" y="20501"/>
                        </a:cubicBezTo>
                        <a:cubicBezTo>
                          <a:pt x="66122" y="24058"/>
                          <a:pt x="60201" y="27242"/>
                          <a:pt x="54089" y="30036"/>
                        </a:cubicBezTo>
                        <a:cubicBezTo>
                          <a:pt x="50980" y="31381"/>
                          <a:pt x="47796" y="32563"/>
                          <a:pt x="44554" y="33565"/>
                        </a:cubicBezTo>
                        <a:cubicBezTo>
                          <a:pt x="41426" y="34661"/>
                          <a:pt x="38241" y="35586"/>
                          <a:pt x="35019" y="36330"/>
                        </a:cubicBezTo>
                        <a:cubicBezTo>
                          <a:pt x="29564" y="37722"/>
                          <a:pt x="23967" y="38494"/>
                          <a:pt x="18332" y="38618"/>
                        </a:cubicBezTo>
                        <a:cubicBezTo>
                          <a:pt x="14089" y="38790"/>
                          <a:pt x="9865" y="38037"/>
                          <a:pt x="5936" y="36425"/>
                        </a:cubicBezTo>
                        <a:cubicBezTo>
                          <a:pt x="2894" y="35061"/>
                          <a:pt x="615" y="32401"/>
                          <a:pt x="-262" y="29178"/>
                        </a:cubicBezTo>
                        <a:cubicBezTo>
                          <a:pt x="12553" y="22303"/>
                          <a:pt x="25846" y="16344"/>
                          <a:pt x="39500" y="11347"/>
                        </a:cubicBezTo>
                        <a:cubicBezTo>
                          <a:pt x="49674" y="7571"/>
                          <a:pt x="60134" y="4606"/>
                          <a:pt x="70776" y="2480"/>
                        </a:cubicBezTo>
                        <a:cubicBezTo>
                          <a:pt x="74809" y="1660"/>
                          <a:pt x="78880" y="1049"/>
                          <a:pt x="82981" y="668"/>
                        </a:cubicBezTo>
                        <a:cubicBezTo>
                          <a:pt x="86604" y="191"/>
                          <a:pt x="89655" y="0"/>
                          <a:pt x="92516" y="-95"/>
                        </a:cubicBezTo>
                        <a:cubicBezTo>
                          <a:pt x="95310" y="-324"/>
                          <a:pt x="98123" y="-295"/>
                          <a:pt x="100907" y="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66" name="任意多边形: 形状 3365">
                    <a:extLst>
                      <a:ext uri="{FF2B5EF4-FFF2-40B4-BE49-F238E27FC236}">
                        <a16:creationId xmlns:a16="http://schemas.microsoft.com/office/drawing/2014/main" id="{B9BB3A9E-EF35-3333-7733-C9C0349F6FEF}"/>
                      </a:ext>
                    </a:extLst>
                  </p:cNvPr>
                  <p:cNvSpPr/>
                  <p:nvPr/>
                </p:nvSpPr>
                <p:spPr>
                  <a:xfrm>
                    <a:off x="1477521" y="2778946"/>
                    <a:ext cx="67830" cy="44577"/>
                  </a:xfrm>
                  <a:custGeom>
                    <a:avLst/>
                    <a:gdLst>
                      <a:gd name="connsiteX0" fmla="*/ 86700 w 86961"/>
                      <a:gd name="connsiteY0" fmla="*/ -247 h 57150"/>
                      <a:gd name="connsiteX1" fmla="*/ 83839 w 86961"/>
                      <a:gd name="connsiteY1" fmla="*/ 3663 h 57150"/>
                      <a:gd name="connsiteX2" fmla="*/ 75829 w 86961"/>
                      <a:gd name="connsiteY2" fmla="*/ 13198 h 57150"/>
                      <a:gd name="connsiteX3" fmla="*/ 70394 w 86961"/>
                      <a:gd name="connsiteY3" fmla="*/ 19396 h 57150"/>
                      <a:gd name="connsiteX4" fmla="*/ 63910 w 86961"/>
                      <a:gd name="connsiteY4" fmla="*/ 25785 h 57150"/>
                      <a:gd name="connsiteX5" fmla="*/ 49321 w 86961"/>
                      <a:gd name="connsiteY5" fmla="*/ 38657 h 57150"/>
                      <a:gd name="connsiteX6" fmla="*/ 33588 w 86961"/>
                      <a:gd name="connsiteY6" fmla="*/ 49051 h 57150"/>
                      <a:gd name="connsiteX7" fmla="*/ 18809 w 86961"/>
                      <a:gd name="connsiteY7" fmla="*/ 55535 h 57150"/>
                      <a:gd name="connsiteX8" fmla="*/ -262 w 86961"/>
                      <a:gd name="connsiteY8" fmla="*/ 51720 h 57150"/>
                      <a:gd name="connsiteX9" fmla="*/ 32825 w 86961"/>
                      <a:gd name="connsiteY9" fmla="*/ 25022 h 57150"/>
                      <a:gd name="connsiteX10" fmla="*/ 47224 w 86961"/>
                      <a:gd name="connsiteY10" fmla="*/ 15486 h 57150"/>
                      <a:gd name="connsiteX11" fmla="*/ 60001 w 86961"/>
                      <a:gd name="connsiteY11" fmla="*/ 8716 h 57150"/>
                      <a:gd name="connsiteX12" fmla="*/ 79071 w 86961"/>
                      <a:gd name="connsiteY12" fmla="*/ 1088 h 57150"/>
                      <a:gd name="connsiteX13" fmla="*/ 86700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86700" y="-247"/>
                        </a:moveTo>
                        <a:lnTo>
                          <a:pt x="83839" y="3663"/>
                        </a:lnTo>
                        <a:cubicBezTo>
                          <a:pt x="82027" y="6142"/>
                          <a:pt x="79262" y="9479"/>
                          <a:pt x="75829" y="13198"/>
                        </a:cubicBezTo>
                        <a:lnTo>
                          <a:pt x="70394" y="19396"/>
                        </a:lnTo>
                        <a:lnTo>
                          <a:pt x="63910" y="25785"/>
                        </a:lnTo>
                        <a:cubicBezTo>
                          <a:pt x="59314" y="30371"/>
                          <a:pt x="54442" y="34671"/>
                          <a:pt x="49321" y="38657"/>
                        </a:cubicBezTo>
                        <a:cubicBezTo>
                          <a:pt x="44306" y="42462"/>
                          <a:pt x="39052" y="45932"/>
                          <a:pt x="33588" y="49051"/>
                        </a:cubicBezTo>
                        <a:cubicBezTo>
                          <a:pt x="28935" y="51778"/>
                          <a:pt x="23967" y="53961"/>
                          <a:pt x="18809" y="55535"/>
                        </a:cubicBezTo>
                        <a:cubicBezTo>
                          <a:pt x="9273" y="58013"/>
                          <a:pt x="2694" y="57346"/>
                          <a:pt x="-262" y="51720"/>
                        </a:cubicBezTo>
                        <a:cubicBezTo>
                          <a:pt x="10122" y="42042"/>
                          <a:pt x="21173" y="33127"/>
                          <a:pt x="32825" y="25022"/>
                        </a:cubicBezTo>
                        <a:cubicBezTo>
                          <a:pt x="37784" y="21398"/>
                          <a:pt x="42361" y="18538"/>
                          <a:pt x="47224" y="15486"/>
                        </a:cubicBezTo>
                        <a:cubicBezTo>
                          <a:pt x="52087" y="12435"/>
                          <a:pt x="55996" y="10624"/>
                          <a:pt x="60001" y="8716"/>
                        </a:cubicBezTo>
                        <a:cubicBezTo>
                          <a:pt x="66132" y="5646"/>
                          <a:pt x="72511" y="3091"/>
                          <a:pt x="79071" y="1088"/>
                        </a:cubicBezTo>
                        <a:cubicBezTo>
                          <a:pt x="81579" y="449"/>
                          <a:pt x="84125" y="1"/>
                          <a:pt x="8670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67" name="任意多边形: 形状 3366">
                    <a:extLst>
                      <a:ext uri="{FF2B5EF4-FFF2-40B4-BE49-F238E27FC236}">
                        <a16:creationId xmlns:a16="http://schemas.microsoft.com/office/drawing/2014/main" id="{07BD0632-9AFA-9B3F-68BB-DE57E3508325}"/>
                      </a:ext>
                    </a:extLst>
                  </p:cNvPr>
                  <p:cNvSpPr/>
                  <p:nvPr/>
                </p:nvSpPr>
                <p:spPr>
                  <a:xfrm>
                    <a:off x="1510915" y="2720785"/>
                    <a:ext cx="54368" cy="56506"/>
                  </a:xfrm>
                  <a:custGeom>
                    <a:avLst/>
                    <a:gdLst>
                      <a:gd name="connsiteX0" fmla="*/ 69441 w 69702"/>
                      <a:gd name="connsiteY0" fmla="*/ -247 h 72444"/>
                      <a:gd name="connsiteX1" fmla="*/ 68964 w 69702"/>
                      <a:gd name="connsiteY1" fmla="*/ 897 h 72444"/>
                      <a:gd name="connsiteX2" fmla="*/ 67533 w 69702"/>
                      <a:gd name="connsiteY2" fmla="*/ 3949 h 72444"/>
                      <a:gd name="connsiteX3" fmla="*/ 62003 w 69702"/>
                      <a:gd name="connsiteY3" fmla="*/ 14819 h 72444"/>
                      <a:gd name="connsiteX4" fmla="*/ 53422 w 69702"/>
                      <a:gd name="connsiteY4" fmla="*/ 29408 h 72444"/>
                      <a:gd name="connsiteX5" fmla="*/ 42551 w 69702"/>
                      <a:gd name="connsiteY5" fmla="*/ 44760 h 72444"/>
                      <a:gd name="connsiteX6" fmla="*/ 30156 w 69702"/>
                      <a:gd name="connsiteY6" fmla="*/ 58395 h 72444"/>
                      <a:gd name="connsiteX7" fmla="*/ 17855 w 69702"/>
                      <a:gd name="connsiteY7" fmla="*/ 67930 h 72444"/>
                      <a:gd name="connsiteX8" fmla="*/ -262 w 69702"/>
                      <a:gd name="connsiteY8" fmla="*/ 69456 h 72444"/>
                      <a:gd name="connsiteX9" fmla="*/ 24911 w 69702"/>
                      <a:gd name="connsiteY9" fmla="*/ 36369 h 72444"/>
                      <a:gd name="connsiteX10" fmla="*/ 36353 w 69702"/>
                      <a:gd name="connsiteY10" fmla="*/ 24259 h 72444"/>
                      <a:gd name="connsiteX11" fmla="*/ 46747 w 69702"/>
                      <a:gd name="connsiteY11" fmla="*/ 14724 h 72444"/>
                      <a:gd name="connsiteX12" fmla="*/ 62957 w 69702"/>
                      <a:gd name="connsiteY12" fmla="*/ 2995 h 72444"/>
                      <a:gd name="connsiteX13" fmla="*/ 67724 w 69702"/>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702" h="72444">
                        <a:moveTo>
                          <a:pt x="69441" y="-247"/>
                        </a:moveTo>
                        <a:lnTo>
                          <a:pt x="68964" y="897"/>
                        </a:lnTo>
                        <a:cubicBezTo>
                          <a:pt x="68964" y="1565"/>
                          <a:pt x="68201" y="2709"/>
                          <a:pt x="67533" y="3949"/>
                        </a:cubicBezTo>
                        <a:cubicBezTo>
                          <a:pt x="66866" y="5188"/>
                          <a:pt x="64387" y="10433"/>
                          <a:pt x="62003" y="14819"/>
                        </a:cubicBezTo>
                        <a:cubicBezTo>
                          <a:pt x="59619" y="19205"/>
                          <a:pt x="56663" y="24354"/>
                          <a:pt x="53422" y="29408"/>
                        </a:cubicBezTo>
                        <a:cubicBezTo>
                          <a:pt x="50179" y="34462"/>
                          <a:pt x="46270" y="39706"/>
                          <a:pt x="42551" y="44760"/>
                        </a:cubicBezTo>
                        <a:cubicBezTo>
                          <a:pt x="38661" y="49518"/>
                          <a:pt x="34522" y="54076"/>
                          <a:pt x="30156" y="58395"/>
                        </a:cubicBezTo>
                        <a:cubicBezTo>
                          <a:pt x="26380" y="61980"/>
                          <a:pt x="22260" y="65165"/>
                          <a:pt x="17855" y="67930"/>
                        </a:cubicBezTo>
                        <a:cubicBezTo>
                          <a:pt x="9941" y="72698"/>
                          <a:pt x="3457" y="73842"/>
                          <a:pt x="-262" y="69456"/>
                        </a:cubicBezTo>
                        <a:cubicBezTo>
                          <a:pt x="7271" y="57804"/>
                          <a:pt x="15691" y="46743"/>
                          <a:pt x="24911" y="36369"/>
                        </a:cubicBezTo>
                        <a:cubicBezTo>
                          <a:pt x="28820" y="31887"/>
                          <a:pt x="32539" y="27882"/>
                          <a:pt x="36353" y="24259"/>
                        </a:cubicBezTo>
                        <a:cubicBezTo>
                          <a:pt x="39615" y="20865"/>
                          <a:pt x="43085" y="17680"/>
                          <a:pt x="46747" y="14724"/>
                        </a:cubicBezTo>
                        <a:cubicBezTo>
                          <a:pt x="51839" y="10395"/>
                          <a:pt x="57254" y="6476"/>
                          <a:pt x="62957" y="2995"/>
                        </a:cubicBezTo>
                        <a:lnTo>
                          <a:pt x="67724"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68" name="任意多边形: 形状 3367">
                    <a:extLst>
                      <a:ext uri="{FF2B5EF4-FFF2-40B4-BE49-F238E27FC236}">
                        <a16:creationId xmlns:a16="http://schemas.microsoft.com/office/drawing/2014/main" id="{41A4B4F9-7A53-AD37-5466-0F7DEC6E8688}"/>
                      </a:ext>
                    </a:extLst>
                  </p:cNvPr>
                  <p:cNvSpPr/>
                  <p:nvPr/>
                </p:nvSpPr>
                <p:spPr>
                  <a:xfrm>
                    <a:off x="1533972" y="2659426"/>
                    <a:ext cx="39270" cy="64413"/>
                  </a:xfrm>
                  <a:custGeom>
                    <a:avLst/>
                    <a:gdLst>
                      <a:gd name="connsiteX0" fmla="*/ 50084 w 50346"/>
                      <a:gd name="connsiteY0" fmla="*/ -247 h 82581"/>
                      <a:gd name="connsiteX1" fmla="*/ 49035 w 50346"/>
                      <a:gd name="connsiteY1" fmla="*/ 4140 h 82581"/>
                      <a:gd name="connsiteX2" fmla="*/ 46079 w 50346"/>
                      <a:gd name="connsiteY2" fmla="*/ 15296 h 82581"/>
                      <a:gd name="connsiteX3" fmla="*/ 41026 w 50346"/>
                      <a:gd name="connsiteY3" fmla="*/ 30648 h 82581"/>
                      <a:gd name="connsiteX4" fmla="*/ 33874 w 50346"/>
                      <a:gd name="connsiteY4" fmla="*/ 47430 h 82581"/>
                      <a:gd name="connsiteX5" fmla="*/ 15948 w 50346"/>
                      <a:gd name="connsiteY5" fmla="*/ 75082 h 82581"/>
                      <a:gd name="connsiteX6" fmla="*/ -262 w 50346"/>
                      <a:gd name="connsiteY6" fmla="*/ 81089 h 82581"/>
                      <a:gd name="connsiteX7" fmla="*/ 3838 w 50346"/>
                      <a:gd name="connsiteY7" fmla="*/ 70696 h 82581"/>
                      <a:gd name="connsiteX8" fmla="*/ 7938 w 50346"/>
                      <a:gd name="connsiteY8" fmla="*/ 61160 h 82581"/>
                      <a:gd name="connsiteX9" fmla="*/ 16234 w 50346"/>
                      <a:gd name="connsiteY9" fmla="*/ 44378 h 82581"/>
                      <a:gd name="connsiteX10" fmla="*/ 32062 w 50346"/>
                      <a:gd name="connsiteY10" fmla="*/ 19205 h 82581"/>
                      <a:gd name="connsiteX11" fmla="*/ 39118 w 50346"/>
                      <a:gd name="connsiteY11" fmla="*/ 10528 h 82581"/>
                      <a:gd name="connsiteX12" fmla="*/ 44744 w 50346"/>
                      <a:gd name="connsiteY12" fmla="*/ 4521 h 82581"/>
                      <a:gd name="connsiteX13" fmla="*/ 50084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50084" y="-247"/>
                        </a:moveTo>
                        <a:lnTo>
                          <a:pt x="49035" y="4140"/>
                        </a:lnTo>
                        <a:cubicBezTo>
                          <a:pt x="48368" y="6810"/>
                          <a:pt x="47509" y="10719"/>
                          <a:pt x="46079" y="15296"/>
                        </a:cubicBezTo>
                        <a:cubicBezTo>
                          <a:pt x="44649" y="19873"/>
                          <a:pt x="43028" y="24831"/>
                          <a:pt x="41026" y="30648"/>
                        </a:cubicBezTo>
                        <a:cubicBezTo>
                          <a:pt x="39023" y="36464"/>
                          <a:pt x="36639" y="41899"/>
                          <a:pt x="33874" y="47430"/>
                        </a:cubicBezTo>
                        <a:cubicBezTo>
                          <a:pt x="29288" y="57480"/>
                          <a:pt x="23242" y="66796"/>
                          <a:pt x="15948" y="75082"/>
                        </a:cubicBezTo>
                        <a:cubicBezTo>
                          <a:pt x="9655" y="81375"/>
                          <a:pt x="3933" y="84140"/>
                          <a:pt x="-262" y="81089"/>
                        </a:cubicBezTo>
                        <a:cubicBezTo>
                          <a:pt x="977" y="77465"/>
                          <a:pt x="2408" y="74033"/>
                          <a:pt x="3838" y="70696"/>
                        </a:cubicBezTo>
                        <a:cubicBezTo>
                          <a:pt x="5268" y="67358"/>
                          <a:pt x="6508" y="64212"/>
                          <a:pt x="7938" y="61160"/>
                        </a:cubicBezTo>
                        <a:cubicBezTo>
                          <a:pt x="10799" y="55058"/>
                          <a:pt x="13373" y="49432"/>
                          <a:pt x="16234" y="44378"/>
                        </a:cubicBezTo>
                        <a:cubicBezTo>
                          <a:pt x="20878" y="35606"/>
                          <a:pt x="26170" y="27186"/>
                          <a:pt x="32062" y="19205"/>
                        </a:cubicBezTo>
                        <a:cubicBezTo>
                          <a:pt x="34542" y="15868"/>
                          <a:pt x="36925" y="13007"/>
                          <a:pt x="39118" y="10528"/>
                        </a:cubicBezTo>
                        <a:cubicBezTo>
                          <a:pt x="41312" y="8049"/>
                          <a:pt x="43123" y="6047"/>
                          <a:pt x="44744" y="4521"/>
                        </a:cubicBezTo>
                        <a:cubicBezTo>
                          <a:pt x="46413" y="2805"/>
                          <a:pt x="48196" y="1212"/>
                          <a:pt x="5008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69" name="任意多边形: 形状 3368">
                    <a:extLst>
                      <a:ext uri="{FF2B5EF4-FFF2-40B4-BE49-F238E27FC236}">
                        <a16:creationId xmlns:a16="http://schemas.microsoft.com/office/drawing/2014/main" id="{E5DA1E00-D37B-D1D9-5819-84DD650A87BB}"/>
                      </a:ext>
                    </a:extLst>
                  </p:cNvPr>
                  <p:cNvSpPr/>
                  <p:nvPr/>
                </p:nvSpPr>
                <p:spPr>
                  <a:xfrm>
                    <a:off x="1545352" y="2598141"/>
                    <a:ext cx="23799" cy="67646"/>
                  </a:xfrm>
                  <a:custGeom>
                    <a:avLst/>
                    <a:gdLst>
                      <a:gd name="connsiteX0" fmla="*/ 30251 w 30512"/>
                      <a:gd name="connsiteY0" fmla="*/ -247 h 86726"/>
                      <a:gd name="connsiteX1" fmla="*/ 30251 w 30512"/>
                      <a:gd name="connsiteY1" fmla="*/ 3949 h 86726"/>
                      <a:gd name="connsiteX2" fmla="*/ 29488 w 30512"/>
                      <a:gd name="connsiteY2" fmla="*/ 14819 h 86726"/>
                      <a:gd name="connsiteX3" fmla="*/ 27676 w 30512"/>
                      <a:gd name="connsiteY3" fmla="*/ 29980 h 86726"/>
                      <a:gd name="connsiteX4" fmla="*/ 26246 w 30512"/>
                      <a:gd name="connsiteY4" fmla="*/ 38371 h 86726"/>
                      <a:gd name="connsiteX5" fmla="*/ 24243 w 30512"/>
                      <a:gd name="connsiteY5" fmla="*/ 46953 h 86726"/>
                      <a:gd name="connsiteX6" fmla="*/ 22146 w 30512"/>
                      <a:gd name="connsiteY6" fmla="*/ 55248 h 86726"/>
                      <a:gd name="connsiteX7" fmla="*/ 19381 w 30512"/>
                      <a:gd name="connsiteY7" fmla="*/ 63163 h 86726"/>
                      <a:gd name="connsiteX8" fmla="*/ 13278 w 30512"/>
                      <a:gd name="connsiteY8" fmla="*/ 76512 h 86726"/>
                      <a:gd name="connsiteX9" fmla="*/ -262 w 30512"/>
                      <a:gd name="connsiteY9" fmla="*/ 86047 h 86726"/>
                      <a:gd name="connsiteX10" fmla="*/ 17378 w 30512"/>
                      <a:gd name="connsiteY10" fmla="*/ 21780 h 86726"/>
                      <a:gd name="connsiteX11" fmla="*/ 26246 w 30512"/>
                      <a:gd name="connsiteY11" fmla="*/ 5284 h 86726"/>
                      <a:gd name="connsiteX12" fmla="*/ 29106 w 30512"/>
                      <a:gd name="connsiteY12" fmla="*/ 1184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30251" y="-247"/>
                        </a:moveTo>
                        <a:cubicBezTo>
                          <a:pt x="30251" y="-247"/>
                          <a:pt x="30251" y="1279"/>
                          <a:pt x="30251" y="3949"/>
                        </a:cubicBezTo>
                        <a:cubicBezTo>
                          <a:pt x="30251" y="6619"/>
                          <a:pt x="30251" y="10337"/>
                          <a:pt x="29488" y="14819"/>
                        </a:cubicBezTo>
                        <a:cubicBezTo>
                          <a:pt x="28725" y="19300"/>
                          <a:pt x="28534" y="24354"/>
                          <a:pt x="27676" y="29980"/>
                        </a:cubicBezTo>
                        <a:lnTo>
                          <a:pt x="26246" y="38371"/>
                        </a:lnTo>
                        <a:cubicBezTo>
                          <a:pt x="25674" y="41232"/>
                          <a:pt x="25006" y="44092"/>
                          <a:pt x="24243" y="46953"/>
                        </a:cubicBezTo>
                        <a:cubicBezTo>
                          <a:pt x="23576" y="49813"/>
                          <a:pt x="22909" y="52579"/>
                          <a:pt x="22146" y="55248"/>
                        </a:cubicBezTo>
                        <a:cubicBezTo>
                          <a:pt x="21383" y="57918"/>
                          <a:pt x="20334" y="60683"/>
                          <a:pt x="19381" y="63163"/>
                        </a:cubicBezTo>
                        <a:cubicBezTo>
                          <a:pt x="17760" y="67787"/>
                          <a:pt x="15719" y="72259"/>
                          <a:pt x="13278" y="76512"/>
                        </a:cubicBezTo>
                        <a:cubicBezTo>
                          <a:pt x="8796" y="83854"/>
                          <a:pt x="4220" y="87859"/>
                          <a:pt x="-262" y="86047"/>
                        </a:cubicBezTo>
                        <a:cubicBezTo>
                          <a:pt x="2436" y="63878"/>
                          <a:pt x="8386" y="42223"/>
                          <a:pt x="17378" y="21780"/>
                        </a:cubicBezTo>
                        <a:cubicBezTo>
                          <a:pt x="19915" y="16068"/>
                          <a:pt x="22880" y="10557"/>
                          <a:pt x="26246" y="5284"/>
                        </a:cubicBezTo>
                        <a:cubicBezTo>
                          <a:pt x="27485" y="3472"/>
                          <a:pt x="28439" y="2042"/>
                          <a:pt x="29106" y="118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70" name="任意多边形: 形状 3369">
                    <a:extLst>
                      <a:ext uri="{FF2B5EF4-FFF2-40B4-BE49-F238E27FC236}">
                        <a16:creationId xmlns:a16="http://schemas.microsoft.com/office/drawing/2014/main" id="{C0FC330A-F042-0BB7-1A2C-BD2654CAFEFF}"/>
                      </a:ext>
                    </a:extLst>
                  </p:cNvPr>
                  <p:cNvSpPr/>
                  <p:nvPr/>
                </p:nvSpPr>
                <p:spPr>
                  <a:xfrm>
                    <a:off x="1543626" y="2539757"/>
                    <a:ext cx="12162" cy="67384"/>
                  </a:xfrm>
                  <a:custGeom>
                    <a:avLst/>
                    <a:gdLst>
                      <a:gd name="connsiteX0" fmla="*/ 12057 w 15592"/>
                      <a:gd name="connsiteY0" fmla="*/ -247 h 86390"/>
                      <a:gd name="connsiteX1" fmla="*/ 14155 w 15592"/>
                      <a:gd name="connsiteY1" fmla="*/ 13580 h 86390"/>
                      <a:gd name="connsiteX2" fmla="*/ 15203 w 15592"/>
                      <a:gd name="connsiteY2" fmla="*/ 27691 h 86390"/>
                      <a:gd name="connsiteX3" fmla="*/ 15203 w 15592"/>
                      <a:gd name="connsiteY3" fmla="*/ 43902 h 86390"/>
                      <a:gd name="connsiteX4" fmla="*/ 10722 w 15592"/>
                      <a:gd name="connsiteY4" fmla="*/ 73461 h 86390"/>
                      <a:gd name="connsiteX5" fmla="*/ 6240 w 15592"/>
                      <a:gd name="connsiteY5" fmla="*/ 82996 h 86390"/>
                      <a:gd name="connsiteX6" fmla="*/ 424 w 15592"/>
                      <a:gd name="connsiteY6" fmla="*/ 86143 h 86390"/>
                      <a:gd name="connsiteX7" fmla="*/ -244 w 15592"/>
                      <a:gd name="connsiteY7" fmla="*/ 67072 h 86390"/>
                      <a:gd name="connsiteX8" fmla="*/ 328 w 15592"/>
                      <a:gd name="connsiteY8" fmla="*/ 50290 h 86390"/>
                      <a:gd name="connsiteX9" fmla="*/ 2045 w 15592"/>
                      <a:gd name="connsiteY9" fmla="*/ 35701 h 86390"/>
                      <a:gd name="connsiteX10" fmla="*/ 4238 w 15592"/>
                      <a:gd name="connsiteY10" fmla="*/ 23496 h 86390"/>
                      <a:gd name="connsiteX11" fmla="*/ 9292 w 15592"/>
                      <a:gd name="connsiteY11" fmla="*/ 6428 h 86390"/>
                      <a:gd name="connsiteX12" fmla="*/ 12057 w 15592"/>
                      <a:gd name="connsiteY12" fmla="*/ -247 h 8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92" h="86390">
                        <a:moveTo>
                          <a:pt x="12057" y="-247"/>
                        </a:moveTo>
                        <a:cubicBezTo>
                          <a:pt x="12057" y="-247"/>
                          <a:pt x="13106" y="5284"/>
                          <a:pt x="14155" y="13580"/>
                        </a:cubicBezTo>
                        <a:cubicBezTo>
                          <a:pt x="14155" y="17775"/>
                          <a:pt x="14917" y="22543"/>
                          <a:pt x="15203" y="27691"/>
                        </a:cubicBezTo>
                        <a:cubicBezTo>
                          <a:pt x="15489" y="32841"/>
                          <a:pt x="15203" y="38466"/>
                          <a:pt x="15203" y="43902"/>
                        </a:cubicBezTo>
                        <a:cubicBezTo>
                          <a:pt x="15022" y="53913"/>
                          <a:pt x="13516" y="63849"/>
                          <a:pt x="10722" y="73461"/>
                        </a:cubicBezTo>
                        <a:cubicBezTo>
                          <a:pt x="9883" y="76913"/>
                          <a:pt x="8357" y="80155"/>
                          <a:pt x="6240" y="82996"/>
                        </a:cubicBezTo>
                        <a:cubicBezTo>
                          <a:pt x="4982" y="84989"/>
                          <a:pt x="2779" y="86181"/>
                          <a:pt x="424" y="86143"/>
                        </a:cubicBezTo>
                        <a:cubicBezTo>
                          <a:pt x="-53" y="79277"/>
                          <a:pt x="-339" y="72889"/>
                          <a:pt x="-244" y="67072"/>
                        </a:cubicBezTo>
                        <a:cubicBezTo>
                          <a:pt x="-148" y="61256"/>
                          <a:pt x="-244" y="55439"/>
                          <a:pt x="328" y="50290"/>
                        </a:cubicBezTo>
                        <a:cubicBezTo>
                          <a:pt x="901" y="45141"/>
                          <a:pt x="1282" y="40183"/>
                          <a:pt x="2045" y="35701"/>
                        </a:cubicBezTo>
                        <a:cubicBezTo>
                          <a:pt x="2808" y="31220"/>
                          <a:pt x="3380" y="27215"/>
                          <a:pt x="4238" y="23496"/>
                        </a:cubicBezTo>
                        <a:cubicBezTo>
                          <a:pt x="5582" y="17708"/>
                          <a:pt x="7270" y="12006"/>
                          <a:pt x="9292" y="6428"/>
                        </a:cubicBezTo>
                        <a:cubicBezTo>
                          <a:pt x="10045" y="4139"/>
                          <a:pt x="10970" y="1908"/>
                          <a:pt x="12057"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71" name="任意多边形: 形状 3370">
                    <a:extLst>
                      <a:ext uri="{FF2B5EF4-FFF2-40B4-BE49-F238E27FC236}">
                        <a16:creationId xmlns:a16="http://schemas.microsoft.com/office/drawing/2014/main" id="{3A22F9E7-6836-7430-38C3-A4F0CAE4A270}"/>
                      </a:ext>
                    </a:extLst>
                  </p:cNvPr>
                  <p:cNvSpPr/>
                  <p:nvPr/>
                </p:nvSpPr>
                <p:spPr>
                  <a:xfrm>
                    <a:off x="1524452" y="2487471"/>
                    <a:ext cx="12273" cy="62623"/>
                  </a:xfrm>
                  <a:custGeom>
                    <a:avLst/>
                    <a:gdLst>
                      <a:gd name="connsiteX0" fmla="*/ 2409 w 15734"/>
                      <a:gd name="connsiteY0" fmla="*/ -247 h 80286"/>
                      <a:gd name="connsiteX1" fmla="*/ 3744 w 15734"/>
                      <a:gd name="connsiteY1" fmla="*/ 2995 h 80286"/>
                      <a:gd name="connsiteX2" fmla="*/ 6700 w 15734"/>
                      <a:gd name="connsiteY2" fmla="*/ 11672 h 80286"/>
                      <a:gd name="connsiteX3" fmla="*/ 10323 w 15734"/>
                      <a:gd name="connsiteY3" fmla="*/ 24068 h 80286"/>
                      <a:gd name="connsiteX4" fmla="*/ 13470 w 15734"/>
                      <a:gd name="connsiteY4" fmla="*/ 38562 h 80286"/>
                      <a:gd name="connsiteX5" fmla="*/ 15186 w 15734"/>
                      <a:gd name="connsiteY5" fmla="*/ 53151 h 80286"/>
                      <a:gd name="connsiteX6" fmla="*/ 15186 w 15734"/>
                      <a:gd name="connsiteY6" fmla="*/ 66214 h 80286"/>
                      <a:gd name="connsiteX7" fmla="*/ 8225 w 15734"/>
                      <a:gd name="connsiteY7" fmla="*/ 80040 h 80286"/>
                      <a:gd name="connsiteX8" fmla="*/ -261 w 15734"/>
                      <a:gd name="connsiteY8" fmla="*/ 22352 h 80286"/>
                      <a:gd name="connsiteX9" fmla="*/ 1265 w 15734"/>
                      <a:gd name="connsiteY9" fmla="*/ 5761 h 80286"/>
                      <a:gd name="connsiteX10" fmla="*/ 2409 w 15734"/>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34" h="80286">
                        <a:moveTo>
                          <a:pt x="2409" y="-247"/>
                        </a:moveTo>
                        <a:lnTo>
                          <a:pt x="3744" y="2995"/>
                        </a:lnTo>
                        <a:cubicBezTo>
                          <a:pt x="4507" y="4998"/>
                          <a:pt x="5556" y="7954"/>
                          <a:pt x="6700" y="11672"/>
                        </a:cubicBezTo>
                        <a:cubicBezTo>
                          <a:pt x="7844" y="15391"/>
                          <a:pt x="9179" y="19491"/>
                          <a:pt x="10323" y="24068"/>
                        </a:cubicBezTo>
                        <a:cubicBezTo>
                          <a:pt x="11467" y="28645"/>
                          <a:pt x="12516" y="33603"/>
                          <a:pt x="13470" y="38562"/>
                        </a:cubicBezTo>
                        <a:cubicBezTo>
                          <a:pt x="14423" y="43520"/>
                          <a:pt x="14900" y="48097"/>
                          <a:pt x="15186" y="53151"/>
                        </a:cubicBezTo>
                        <a:cubicBezTo>
                          <a:pt x="15567" y="57499"/>
                          <a:pt x="15567" y="61866"/>
                          <a:pt x="15186" y="66214"/>
                        </a:cubicBezTo>
                        <a:cubicBezTo>
                          <a:pt x="14519" y="73842"/>
                          <a:pt x="12135" y="79182"/>
                          <a:pt x="8225" y="80040"/>
                        </a:cubicBezTo>
                        <a:cubicBezTo>
                          <a:pt x="2533" y="61342"/>
                          <a:pt x="-328" y="41899"/>
                          <a:pt x="-261" y="22352"/>
                        </a:cubicBezTo>
                        <a:cubicBezTo>
                          <a:pt x="-99" y="16793"/>
                          <a:pt x="416" y="11253"/>
                          <a:pt x="1265" y="5761"/>
                        </a:cubicBezTo>
                        <a:cubicBezTo>
                          <a:pt x="1503" y="3729"/>
                          <a:pt x="1884" y="1727"/>
                          <a:pt x="240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72" name="任意多边形: 形状 3371">
                    <a:extLst>
                      <a:ext uri="{FF2B5EF4-FFF2-40B4-BE49-F238E27FC236}">
                        <a16:creationId xmlns:a16="http://schemas.microsoft.com/office/drawing/2014/main" id="{E0634EA1-367D-E5E5-101C-54F70457F89B}"/>
                      </a:ext>
                    </a:extLst>
                  </p:cNvPr>
                  <p:cNvSpPr/>
                  <p:nvPr/>
                </p:nvSpPr>
                <p:spPr>
                  <a:xfrm>
                    <a:off x="1490539" y="2443739"/>
                    <a:ext cx="18608" cy="54963"/>
                  </a:xfrm>
                  <a:custGeom>
                    <a:avLst/>
                    <a:gdLst>
                      <a:gd name="connsiteX0" fmla="*/ -169 w 23857"/>
                      <a:gd name="connsiteY0" fmla="*/ -247 h 70465"/>
                      <a:gd name="connsiteX1" fmla="*/ 1547 w 23857"/>
                      <a:gd name="connsiteY1" fmla="*/ 2328 h 70465"/>
                      <a:gd name="connsiteX2" fmla="*/ 5743 w 23857"/>
                      <a:gd name="connsiteY2" fmla="*/ 9479 h 70465"/>
                      <a:gd name="connsiteX3" fmla="*/ 16708 w 23857"/>
                      <a:gd name="connsiteY3" fmla="*/ 31792 h 70465"/>
                      <a:gd name="connsiteX4" fmla="*/ 20999 w 23857"/>
                      <a:gd name="connsiteY4" fmla="*/ 44474 h 70465"/>
                      <a:gd name="connsiteX5" fmla="*/ 23288 w 23857"/>
                      <a:gd name="connsiteY5" fmla="*/ 56011 h 70465"/>
                      <a:gd name="connsiteX6" fmla="*/ 19760 w 23857"/>
                      <a:gd name="connsiteY6" fmla="*/ 70219 h 70465"/>
                      <a:gd name="connsiteX7" fmla="*/ 1452 w 23857"/>
                      <a:gd name="connsiteY7" fmla="*/ 20731 h 70465"/>
                      <a:gd name="connsiteX8" fmla="*/ -169 w 23857"/>
                      <a:gd name="connsiteY8" fmla="*/ 5474 h 70465"/>
                      <a:gd name="connsiteX9" fmla="*/ -169 w 23857"/>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57" h="70465">
                        <a:moveTo>
                          <a:pt x="-169" y="-247"/>
                        </a:moveTo>
                        <a:lnTo>
                          <a:pt x="1547" y="2328"/>
                        </a:lnTo>
                        <a:cubicBezTo>
                          <a:pt x="2596" y="4044"/>
                          <a:pt x="4122" y="6523"/>
                          <a:pt x="5743" y="9479"/>
                        </a:cubicBezTo>
                        <a:cubicBezTo>
                          <a:pt x="9967" y="16621"/>
                          <a:pt x="13628" y="24087"/>
                          <a:pt x="16708" y="31792"/>
                        </a:cubicBezTo>
                        <a:cubicBezTo>
                          <a:pt x="18329" y="35987"/>
                          <a:pt x="19760" y="40278"/>
                          <a:pt x="20999" y="44474"/>
                        </a:cubicBezTo>
                        <a:cubicBezTo>
                          <a:pt x="22115" y="48240"/>
                          <a:pt x="22887" y="52102"/>
                          <a:pt x="23288" y="56011"/>
                        </a:cubicBezTo>
                        <a:cubicBezTo>
                          <a:pt x="24146" y="63067"/>
                          <a:pt x="23288" y="68407"/>
                          <a:pt x="19760" y="70219"/>
                        </a:cubicBezTo>
                        <a:cubicBezTo>
                          <a:pt x="10978" y="54838"/>
                          <a:pt x="4789" y="38123"/>
                          <a:pt x="1452" y="20731"/>
                        </a:cubicBezTo>
                        <a:cubicBezTo>
                          <a:pt x="422" y="15706"/>
                          <a:pt x="-112" y="10604"/>
                          <a:pt x="-169" y="5474"/>
                        </a:cubicBezTo>
                        <a:cubicBezTo>
                          <a:pt x="-293" y="3567"/>
                          <a:pt x="-293" y="1660"/>
                          <a:pt x="-16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73" name="任意多边形: 形状 3372">
                    <a:extLst>
                      <a:ext uri="{FF2B5EF4-FFF2-40B4-BE49-F238E27FC236}">
                        <a16:creationId xmlns:a16="http://schemas.microsoft.com/office/drawing/2014/main" id="{C2955D59-5179-6F95-CBF1-AB695506D756}"/>
                      </a:ext>
                    </a:extLst>
                  </p:cNvPr>
                  <p:cNvSpPr/>
                  <p:nvPr/>
                </p:nvSpPr>
                <p:spPr>
                  <a:xfrm>
                    <a:off x="1447474" y="2410716"/>
                    <a:ext cx="25353" cy="44848"/>
                  </a:xfrm>
                  <a:custGeom>
                    <a:avLst/>
                    <a:gdLst>
                      <a:gd name="connsiteX0" fmla="*/ -262 w 32504"/>
                      <a:gd name="connsiteY0" fmla="*/ -247 h 57497"/>
                      <a:gd name="connsiteX1" fmla="*/ 6699 w 32504"/>
                      <a:gd name="connsiteY1" fmla="*/ 7000 h 57497"/>
                      <a:gd name="connsiteX2" fmla="*/ 13278 w 32504"/>
                      <a:gd name="connsiteY2" fmla="*/ 14724 h 57497"/>
                      <a:gd name="connsiteX3" fmla="*/ 20334 w 32504"/>
                      <a:gd name="connsiteY3" fmla="*/ 24259 h 57497"/>
                      <a:gd name="connsiteX4" fmla="*/ 26532 w 32504"/>
                      <a:gd name="connsiteY4" fmla="*/ 34366 h 57497"/>
                      <a:gd name="connsiteX5" fmla="*/ 30728 w 32504"/>
                      <a:gd name="connsiteY5" fmla="*/ 43901 h 57497"/>
                      <a:gd name="connsiteX6" fmla="*/ 30251 w 32504"/>
                      <a:gd name="connsiteY6" fmla="*/ 57251 h 57497"/>
                      <a:gd name="connsiteX7" fmla="*/ 4792 w 32504"/>
                      <a:gd name="connsiteY7" fmla="*/ 17870 h 57497"/>
                      <a:gd name="connsiteX8" fmla="*/ -262 w 32504"/>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4" h="57497">
                        <a:moveTo>
                          <a:pt x="-262" y="-247"/>
                        </a:moveTo>
                        <a:cubicBezTo>
                          <a:pt x="-262" y="-247"/>
                          <a:pt x="2599" y="2614"/>
                          <a:pt x="6699" y="7000"/>
                        </a:cubicBezTo>
                        <a:cubicBezTo>
                          <a:pt x="9016" y="9460"/>
                          <a:pt x="11218" y="12044"/>
                          <a:pt x="13278" y="14724"/>
                        </a:cubicBezTo>
                        <a:cubicBezTo>
                          <a:pt x="15805" y="17765"/>
                          <a:pt x="18160" y="20950"/>
                          <a:pt x="20334" y="24259"/>
                        </a:cubicBezTo>
                        <a:cubicBezTo>
                          <a:pt x="22575" y="27520"/>
                          <a:pt x="24644" y="30895"/>
                          <a:pt x="26532" y="34366"/>
                        </a:cubicBezTo>
                        <a:cubicBezTo>
                          <a:pt x="28182" y="37427"/>
                          <a:pt x="29593" y="40612"/>
                          <a:pt x="30728" y="43901"/>
                        </a:cubicBezTo>
                        <a:cubicBezTo>
                          <a:pt x="32730" y="49909"/>
                          <a:pt x="32921" y="54867"/>
                          <a:pt x="30251" y="57251"/>
                        </a:cubicBezTo>
                        <a:cubicBezTo>
                          <a:pt x="19390" y="45818"/>
                          <a:pt x="10761" y="32469"/>
                          <a:pt x="4792" y="17870"/>
                        </a:cubicBezTo>
                        <a:cubicBezTo>
                          <a:pt x="2284" y="12092"/>
                          <a:pt x="577" y="5999"/>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74" name="任意多边形: 形状 3373">
                    <a:extLst>
                      <a:ext uri="{FF2B5EF4-FFF2-40B4-BE49-F238E27FC236}">
                        <a16:creationId xmlns:a16="http://schemas.microsoft.com/office/drawing/2014/main" id="{05E0BA0F-FFBD-70D4-6AB5-FC8182F5FDC8}"/>
                      </a:ext>
                    </a:extLst>
                  </p:cNvPr>
                  <p:cNvSpPr/>
                  <p:nvPr/>
                </p:nvSpPr>
                <p:spPr>
                  <a:xfrm>
                    <a:off x="1399204" y="2390040"/>
                    <a:ext cx="29962" cy="33765"/>
                  </a:xfrm>
                  <a:custGeom>
                    <a:avLst/>
                    <a:gdLst>
                      <a:gd name="connsiteX0" fmla="*/ -262 w 38413"/>
                      <a:gd name="connsiteY0" fmla="*/ -247 h 43289"/>
                      <a:gd name="connsiteX1" fmla="*/ 7176 w 38413"/>
                      <a:gd name="connsiteY1" fmla="*/ 4330 h 43289"/>
                      <a:gd name="connsiteX2" fmla="*/ 22241 w 38413"/>
                      <a:gd name="connsiteY2" fmla="*/ 16154 h 43289"/>
                      <a:gd name="connsiteX3" fmla="*/ 29583 w 38413"/>
                      <a:gd name="connsiteY3" fmla="*/ 23591 h 43289"/>
                      <a:gd name="connsiteX4" fmla="*/ 35114 w 38413"/>
                      <a:gd name="connsiteY4" fmla="*/ 31124 h 43289"/>
                      <a:gd name="connsiteX5" fmla="*/ 37212 w 38413"/>
                      <a:gd name="connsiteY5" fmla="*/ 43043 h 43289"/>
                      <a:gd name="connsiteX6" fmla="*/ 27200 w 38413"/>
                      <a:gd name="connsiteY6" fmla="*/ 35701 h 43289"/>
                      <a:gd name="connsiteX7" fmla="*/ 18904 w 38413"/>
                      <a:gd name="connsiteY7" fmla="*/ 28454 h 43289"/>
                      <a:gd name="connsiteX8" fmla="*/ 12420 w 38413"/>
                      <a:gd name="connsiteY8" fmla="*/ 21303 h 43289"/>
                      <a:gd name="connsiteX9" fmla="*/ 7462 w 38413"/>
                      <a:gd name="connsiteY9" fmla="*/ 14628 h 43289"/>
                      <a:gd name="connsiteX10" fmla="*/ 1455 w 38413"/>
                      <a:gd name="connsiteY10" fmla="*/ 4044 h 43289"/>
                      <a:gd name="connsiteX11" fmla="*/ -262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262" y="-247"/>
                        </a:moveTo>
                        <a:lnTo>
                          <a:pt x="7176" y="4330"/>
                        </a:lnTo>
                        <a:cubicBezTo>
                          <a:pt x="12449" y="7944"/>
                          <a:pt x="17483" y="11892"/>
                          <a:pt x="22241" y="16154"/>
                        </a:cubicBezTo>
                        <a:cubicBezTo>
                          <a:pt x="24816" y="18633"/>
                          <a:pt x="27295" y="21112"/>
                          <a:pt x="29583" y="23591"/>
                        </a:cubicBezTo>
                        <a:cubicBezTo>
                          <a:pt x="31615" y="25956"/>
                          <a:pt x="33464" y="28473"/>
                          <a:pt x="35114" y="31124"/>
                        </a:cubicBezTo>
                        <a:cubicBezTo>
                          <a:pt x="37974" y="35987"/>
                          <a:pt x="39119" y="40183"/>
                          <a:pt x="37212" y="43043"/>
                        </a:cubicBezTo>
                        <a:cubicBezTo>
                          <a:pt x="33674" y="40879"/>
                          <a:pt x="30327" y="38419"/>
                          <a:pt x="27200" y="35701"/>
                        </a:cubicBezTo>
                        <a:cubicBezTo>
                          <a:pt x="24291" y="33460"/>
                          <a:pt x="21517" y="31038"/>
                          <a:pt x="18904" y="28454"/>
                        </a:cubicBezTo>
                        <a:cubicBezTo>
                          <a:pt x="16520" y="25975"/>
                          <a:pt x="14327" y="23591"/>
                          <a:pt x="12420" y="21303"/>
                        </a:cubicBezTo>
                        <a:cubicBezTo>
                          <a:pt x="10618" y="19196"/>
                          <a:pt x="8959" y="16964"/>
                          <a:pt x="7462" y="14628"/>
                        </a:cubicBezTo>
                        <a:cubicBezTo>
                          <a:pt x="5231" y="11234"/>
                          <a:pt x="3219" y="7696"/>
                          <a:pt x="1455" y="4044"/>
                        </a:cubicBezTo>
                        <a:cubicBezTo>
                          <a:pt x="787" y="2652"/>
                          <a:pt x="215" y="1222"/>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75" name="任意多边形: 形状 3374">
                    <a:extLst>
                      <a:ext uri="{FF2B5EF4-FFF2-40B4-BE49-F238E27FC236}">
                        <a16:creationId xmlns:a16="http://schemas.microsoft.com/office/drawing/2014/main" id="{67337C68-FD20-4183-415C-018EECC0A968}"/>
                      </a:ext>
                    </a:extLst>
                  </p:cNvPr>
                  <p:cNvSpPr/>
                  <p:nvPr/>
                </p:nvSpPr>
                <p:spPr>
                  <a:xfrm>
                    <a:off x="1386449" y="2801258"/>
                    <a:ext cx="45427" cy="66193"/>
                  </a:xfrm>
                  <a:custGeom>
                    <a:avLst/>
                    <a:gdLst>
                      <a:gd name="connsiteX0" fmla="*/ 57855 w 58240"/>
                      <a:gd name="connsiteY0" fmla="*/ -247 h 84863"/>
                      <a:gd name="connsiteX1" fmla="*/ 49369 w 58240"/>
                      <a:gd name="connsiteY1" fmla="*/ 10814 h 84863"/>
                      <a:gd name="connsiteX2" fmla="*/ 39834 w 58240"/>
                      <a:gd name="connsiteY2" fmla="*/ 22161 h 84863"/>
                      <a:gd name="connsiteX3" fmla="*/ 34494 w 58240"/>
                      <a:gd name="connsiteY3" fmla="*/ 28645 h 84863"/>
                      <a:gd name="connsiteX4" fmla="*/ 28773 w 58240"/>
                      <a:gd name="connsiteY4" fmla="*/ 35224 h 84863"/>
                      <a:gd name="connsiteX5" fmla="*/ 23052 w 58240"/>
                      <a:gd name="connsiteY5" fmla="*/ 41994 h 84863"/>
                      <a:gd name="connsiteX6" fmla="*/ 17331 w 58240"/>
                      <a:gd name="connsiteY6" fmla="*/ 48860 h 84863"/>
                      <a:gd name="connsiteX7" fmla="*/ 7223 w 58240"/>
                      <a:gd name="connsiteY7" fmla="*/ 61828 h 84863"/>
                      <a:gd name="connsiteX8" fmla="*/ 739 w 58240"/>
                      <a:gd name="connsiteY8" fmla="*/ 73937 h 84863"/>
                      <a:gd name="connsiteX9" fmla="*/ 739 w 58240"/>
                      <a:gd name="connsiteY9" fmla="*/ 84617 h 84863"/>
                      <a:gd name="connsiteX10" fmla="*/ 36878 w 58240"/>
                      <a:gd name="connsiteY10" fmla="*/ 59539 h 84863"/>
                      <a:gd name="connsiteX11" fmla="*/ 47271 w 58240"/>
                      <a:gd name="connsiteY11" fmla="*/ 44664 h 84863"/>
                      <a:gd name="connsiteX12" fmla="*/ 50895 w 58240"/>
                      <a:gd name="connsiteY12" fmla="*/ 37513 h 84863"/>
                      <a:gd name="connsiteX13" fmla="*/ 53469 w 58240"/>
                      <a:gd name="connsiteY13" fmla="*/ 30457 h 84863"/>
                      <a:gd name="connsiteX14" fmla="*/ 57760 w 58240"/>
                      <a:gd name="connsiteY14" fmla="*/ 8335 h 84863"/>
                      <a:gd name="connsiteX15" fmla="*/ 57855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57855" y="-247"/>
                        </a:moveTo>
                        <a:lnTo>
                          <a:pt x="49369" y="10814"/>
                        </a:lnTo>
                        <a:cubicBezTo>
                          <a:pt x="46699" y="13961"/>
                          <a:pt x="43743" y="18156"/>
                          <a:pt x="39834" y="22161"/>
                        </a:cubicBezTo>
                        <a:lnTo>
                          <a:pt x="34494" y="28645"/>
                        </a:lnTo>
                        <a:cubicBezTo>
                          <a:pt x="32587" y="30743"/>
                          <a:pt x="30680" y="32936"/>
                          <a:pt x="28773" y="35224"/>
                        </a:cubicBezTo>
                        <a:cubicBezTo>
                          <a:pt x="26961" y="37608"/>
                          <a:pt x="24959" y="39801"/>
                          <a:pt x="23052" y="41994"/>
                        </a:cubicBezTo>
                        <a:cubicBezTo>
                          <a:pt x="21145" y="44188"/>
                          <a:pt x="19238" y="46571"/>
                          <a:pt x="17331" y="48860"/>
                        </a:cubicBezTo>
                        <a:cubicBezTo>
                          <a:pt x="13745" y="53008"/>
                          <a:pt x="10370" y="57337"/>
                          <a:pt x="7223" y="61828"/>
                        </a:cubicBezTo>
                        <a:cubicBezTo>
                          <a:pt x="4487" y="65527"/>
                          <a:pt x="2303" y="69608"/>
                          <a:pt x="739" y="73937"/>
                        </a:cubicBezTo>
                        <a:cubicBezTo>
                          <a:pt x="-596" y="77370"/>
                          <a:pt x="-596" y="81184"/>
                          <a:pt x="739" y="84617"/>
                        </a:cubicBezTo>
                        <a:cubicBezTo>
                          <a:pt x="14642" y="79315"/>
                          <a:pt x="27047" y="70705"/>
                          <a:pt x="36878" y="59539"/>
                        </a:cubicBezTo>
                        <a:cubicBezTo>
                          <a:pt x="40864" y="54972"/>
                          <a:pt x="44354" y="49985"/>
                          <a:pt x="47271" y="44664"/>
                        </a:cubicBezTo>
                        <a:cubicBezTo>
                          <a:pt x="48606" y="42185"/>
                          <a:pt x="49846" y="39801"/>
                          <a:pt x="50895" y="37513"/>
                        </a:cubicBezTo>
                        <a:cubicBezTo>
                          <a:pt x="51944" y="35224"/>
                          <a:pt x="52707" y="32745"/>
                          <a:pt x="53469" y="30457"/>
                        </a:cubicBezTo>
                        <a:cubicBezTo>
                          <a:pt x="55910" y="23315"/>
                          <a:pt x="57360" y="15868"/>
                          <a:pt x="57760" y="8335"/>
                        </a:cubicBezTo>
                        <a:cubicBezTo>
                          <a:pt x="58017" y="5484"/>
                          <a:pt x="58046" y="2614"/>
                          <a:pt x="57855"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76" name="任意多边形: 形状 3375">
                    <a:extLst>
                      <a:ext uri="{FF2B5EF4-FFF2-40B4-BE49-F238E27FC236}">
                        <a16:creationId xmlns:a16="http://schemas.microsoft.com/office/drawing/2014/main" id="{FCD04654-7881-18F9-58C7-B7FCF0E974E4}"/>
                      </a:ext>
                    </a:extLst>
                  </p:cNvPr>
                  <p:cNvSpPr/>
                  <p:nvPr/>
                </p:nvSpPr>
                <p:spPr>
                  <a:xfrm>
                    <a:off x="1431438" y="2773665"/>
                    <a:ext cx="31952" cy="73035"/>
                  </a:xfrm>
                  <a:custGeom>
                    <a:avLst/>
                    <a:gdLst>
                      <a:gd name="connsiteX0" fmla="*/ 38414 w 40964"/>
                      <a:gd name="connsiteY0" fmla="*/ -247 h 93635"/>
                      <a:gd name="connsiteX1" fmla="*/ 36793 w 40964"/>
                      <a:gd name="connsiteY1" fmla="*/ 3186 h 93635"/>
                      <a:gd name="connsiteX2" fmla="*/ 32502 w 40964"/>
                      <a:gd name="connsiteY2" fmla="*/ 12721 h 93635"/>
                      <a:gd name="connsiteX3" fmla="*/ 26114 w 40964"/>
                      <a:gd name="connsiteY3" fmla="*/ 25594 h 93635"/>
                      <a:gd name="connsiteX4" fmla="*/ 18390 w 40964"/>
                      <a:gd name="connsiteY4" fmla="*/ 40659 h 93635"/>
                      <a:gd name="connsiteX5" fmla="*/ 14290 w 40964"/>
                      <a:gd name="connsiteY5" fmla="*/ 48383 h 93635"/>
                      <a:gd name="connsiteX6" fmla="*/ 10285 w 40964"/>
                      <a:gd name="connsiteY6" fmla="*/ 56202 h 93635"/>
                      <a:gd name="connsiteX7" fmla="*/ 3515 w 40964"/>
                      <a:gd name="connsiteY7" fmla="*/ 70886 h 93635"/>
                      <a:gd name="connsiteX8" fmla="*/ -108 w 40964"/>
                      <a:gd name="connsiteY8" fmla="*/ 83854 h 93635"/>
                      <a:gd name="connsiteX9" fmla="*/ 1894 w 40964"/>
                      <a:gd name="connsiteY9" fmla="*/ 93389 h 93635"/>
                      <a:gd name="connsiteX10" fmla="*/ 30500 w 40964"/>
                      <a:gd name="connsiteY10" fmla="*/ 60683 h 93635"/>
                      <a:gd name="connsiteX11" fmla="*/ 40035 w 40964"/>
                      <a:gd name="connsiteY11" fmla="*/ 29599 h 93635"/>
                      <a:gd name="connsiteX12" fmla="*/ 40702 w 40964"/>
                      <a:gd name="connsiteY12" fmla="*/ 17298 h 93635"/>
                      <a:gd name="connsiteX13" fmla="*/ 39844 w 40964"/>
                      <a:gd name="connsiteY13" fmla="*/ 7763 h 93635"/>
                      <a:gd name="connsiteX14" fmla="*/ 38414 w 40964"/>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4" h="93635">
                        <a:moveTo>
                          <a:pt x="38414" y="-247"/>
                        </a:moveTo>
                        <a:lnTo>
                          <a:pt x="36793" y="3186"/>
                        </a:lnTo>
                        <a:cubicBezTo>
                          <a:pt x="35744" y="5379"/>
                          <a:pt x="34409" y="8526"/>
                          <a:pt x="32502" y="12721"/>
                        </a:cubicBezTo>
                        <a:cubicBezTo>
                          <a:pt x="30595" y="16917"/>
                          <a:pt x="28593" y="20922"/>
                          <a:pt x="26114" y="25594"/>
                        </a:cubicBezTo>
                        <a:cubicBezTo>
                          <a:pt x="23635" y="30266"/>
                          <a:pt x="21060" y="35129"/>
                          <a:pt x="18390" y="40659"/>
                        </a:cubicBezTo>
                        <a:cubicBezTo>
                          <a:pt x="17055" y="43329"/>
                          <a:pt x="15625" y="45713"/>
                          <a:pt x="14290" y="48383"/>
                        </a:cubicBezTo>
                        <a:lnTo>
                          <a:pt x="10285" y="56202"/>
                        </a:lnTo>
                        <a:cubicBezTo>
                          <a:pt x="7711" y="61160"/>
                          <a:pt x="5422" y="66405"/>
                          <a:pt x="3515" y="70886"/>
                        </a:cubicBezTo>
                        <a:cubicBezTo>
                          <a:pt x="1703" y="75015"/>
                          <a:pt x="483" y="79382"/>
                          <a:pt x="-108" y="83854"/>
                        </a:cubicBezTo>
                        <a:cubicBezTo>
                          <a:pt x="-604" y="87172"/>
                          <a:pt x="111" y="90548"/>
                          <a:pt x="1894" y="93389"/>
                        </a:cubicBezTo>
                        <a:cubicBezTo>
                          <a:pt x="13746" y="84750"/>
                          <a:pt x="23520" y="73584"/>
                          <a:pt x="30500" y="60683"/>
                        </a:cubicBezTo>
                        <a:cubicBezTo>
                          <a:pt x="35506" y="50976"/>
                          <a:pt x="38729" y="40450"/>
                          <a:pt x="40035" y="29599"/>
                        </a:cubicBezTo>
                        <a:cubicBezTo>
                          <a:pt x="40474" y="25508"/>
                          <a:pt x="40693" y="21408"/>
                          <a:pt x="40702" y="17298"/>
                        </a:cubicBezTo>
                        <a:cubicBezTo>
                          <a:pt x="40617" y="14104"/>
                          <a:pt x="40331" y="10919"/>
                          <a:pt x="39844" y="7763"/>
                        </a:cubicBezTo>
                        <a:cubicBezTo>
                          <a:pt x="39539" y="5064"/>
                          <a:pt x="39062" y="2385"/>
                          <a:pt x="3841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77" name="任意多边形: 形状 3376">
                    <a:extLst>
                      <a:ext uri="{FF2B5EF4-FFF2-40B4-BE49-F238E27FC236}">
                        <a16:creationId xmlns:a16="http://schemas.microsoft.com/office/drawing/2014/main" id="{4B15F6D1-F415-C4A3-0303-3717C1EE6C78}"/>
                      </a:ext>
                    </a:extLst>
                  </p:cNvPr>
                  <p:cNvSpPr/>
                  <p:nvPr/>
                </p:nvSpPr>
                <p:spPr>
                  <a:xfrm>
                    <a:off x="1470027" y="2739081"/>
                    <a:ext cx="21225" cy="74747"/>
                  </a:xfrm>
                  <a:custGeom>
                    <a:avLst/>
                    <a:gdLst>
                      <a:gd name="connsiteX0" fmla="*/ 19644 w 27212"/>
                      <a:gd name="connsiteY0" fmla="*/ -247 h 95829"/>
                      <a:gd name="connsiteX1" fmla="*/ 18786 w 27212"/>
                      <a:gd name="connsiteY1" fmla="*/ 3376 h 95829"/>
                      <a:gd name="connsiteX2" fmla="*/ 16497 w 27212"/>
                      <a:gd name="connsiteY2" fmla="*/ 12912 h 95829"/>
                      <a:gd name="connsiteX3" fmla="*/ 14876 w 27212"/>
                      <a:gd name="connsiteY3" fmla="*/ 19300 h 95829"/>
                      <a:gd name="connsiteX4" fmla="*/ 12969 w 27212"/>
                      <a:gd name="connsiteY4" fmla="*/ 26452 h 95829"/>
                      <a:gd name="connsiteX5" fmla="*/ 8678 w 27212"/>
                      <a:gd name="connsiteY5" fmla="*/ 42376 h 95829"/>
                      <a:gd name="connsiteX6" fmla="*/ 4197 w 27212"/>
                      <a:gd name="connsiteY6" fmla="*/ 58776 h 95829"/>
                      <a:gd name="connsiteX7" fmla="*/ 669 w 27212"/>
                      <a:gd name="connsiteY7" fmla="*/ 74128 h 95829"/>
                      <a:gd name="connsiteX8" fmla="*/ 3720 w 27212"/>
                      <a:gd name="connsiteY8" fmla="*/ 95582 h 95829"/>
                      <a:gd name="connsiteX9" fmla="*/ 23553 w 27212"/>
                      <a:gd name="connsiteY9" fmla="*/ 58109 h 95829"/>
                      <a:gd name="connsiteX10" fmla="*/ 26700 w 27212"/>
                      <a:gd name="connsiteY10" fmla="*/ 41231 h 95829"/>
                      <a:gd name="connsiteX11" fmla="*/ 26700 w 27212"/>
                      <a:gd name="connsiteY11" fmla="*/ 26833 h 95829"/>
                      <a:gd name="connsiteX12" fmla="*/ 22600 w 27212"/>
                      <a:gd name="connsiteY12" fmla="*/ 6809 h 95829"/>
                      <a:gd name="connsiteX13" fmla="*/ 19644 w 27212"/>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12" h="95829">
                        <a:moveTo>
                          <a:pt x="19644" y="-247"/>
                        </a:moveTo>
                        <a:cubicBezTo>
                          <a:pt x="19644" y="-247"/>
                          <a:pt x="19644" y="1088"/>
                          <a:pt x="18786" y="3376"/>
                        </a:cubicBezTo>
                        <a:cubicBezTo>
                          <a:pt x="17928" y="5665"/>
                          <a:pt x="17451" y="8907"/>
                          <a:pt x="16497" y="12912"/>
                        </a:cubicBezTo>
                        <a:cubicBezTo>
                          <a:pt x="15925" y="14914"/>
                          <a:pt x="15544" y="17107"/>
                          <a:pt x="14876" y="19300"/>
                        </a:cubicBezTo>
                        <a:cubicBezTo>
                          <a:pt x="14209" y="21494"/>
                          <a:pt x="13637" y="23973"/>
                          <a:pt x="12969" y="26452"/>
                        </a:cubicBezTo>
                        <a:cubicBezTo>
                          <a:pt x="11729" y="31601"/>
                          <a:pt x="10013" y="36750"/>
                          <a:pt x="8678" y="42376"/>
                        </a:cubicBezTo>
                        <a:cubicBezTo>
                          <a:pt x="7343" y="48002"/>
                          <a:pt x="5532" y="53341"/>
                          <a:pt x="4197" y="58776"/>
                        </a:cubicBezTo>
                        <a:cubicBezTo>
                          <a:pt x="2862" y="64211"/>
                          <a:pt x="1622" y="69456"/>
                          <a:pt x="669" y="74128"/>
                        </a:cubicBezTo>
                        <a:cubicBezTo>
                          <a:pt x="-952" y="83663"/>
                          <a:pt x="-762" y="91673"/>
                          <a:pt x="3720" y="95582"/>
                        </a:cubicBezTo>
                        <a:cubicBezTo>
                          <a:pt x="12778" y="84550"/>
                          <a:pt x="19530" y="71802"/>
                          <a:pt x="23553" y="58109"/>
                        </a:cubicBezTo>
                        <a:cubicBezTo>
                          <a:pt x="25031" y="52569"/>
                          <a:pt x="26080" y="46934"/>
                          <a:pt x="26700" y="41231"/>
                        </a:cubicBezTo>
                        <a:cubicBezTo>
                          <a:pt x="27034" y="36435"/>
                          <a:pt x="27034" y="31629"/>
                          <a:pt x="26700" y="26833"/>
                        </a:cubicBezTo>
                        <a:cubicBezTo>
                          <a:pt x="26214" y="20006"/>
                          <a:pt x="24840" y="13274"/>
                          <a:pt x="22600" y="6809"/>
                        </a:cubicBezTo>
                        <a:cubicBezTo>
                          <a:pt x="21780" y="4397"/>
                          <a:pt x="20788" y="2032"/>
                          <a:pt x="1964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78" name="任意多边形: 形状 3377">
                    <a:extLst>
                      <a:ext uri="{FF2B5EF4-FFF2-40B4-BE49-F238E27FC236}">
                        <a16:creationId xmlns:a16="http://schemas.microsoft.com/office/drawing/2014/main" id="{E871E82F-9248-ADED-C75E-AD4BC580634B}"/>
                      </a:ext>
                    </a:extLst>
                  </p:cNvPr>
                  <p:cNvSpPr/>
                  <p:nvPr/>
                </p:nvSpPr>
                <p:spPr>
                  <a:xfrm>
                    <a:off x="1500038" y="2698844"/>
                    <a:ext cx="14304" cy="72218"/>
                  </a:xfrm>
                  <a:custGeom>
                    <a:avLst/>
                    <a:gdLst>
                      <a:gd name="connsiteX0" fmla="*/ 2622 w 18338"/>
                      <a:gd name="connsiteY0" fmla="*/ -247 h 92587"/>
                      <a:gd name="connsiteX1" fmla="*/ 2622 w 18338"/>
                      <a:gd name="connsiteY1" fmla="*/ 707 h 92587"/>
                      <a:gd name="connsiteX2" fmla="*/ 2622 w 18338"/>
                      <a:gd name="connsiteY2" fmla="*/ 3281 h 92587"/>
                      <a:gd name="connsiteX3" fmla="*/ 2622 w 18338"/>
                      <a:gd name="connsiteY3" fmla="*/ 12817 h 92587"/>
                      <a:gd name="connsiteX4" fmla="*/ 1955 w 18338"/>
                      <a:gd name="connsiteY4" fmla="*/ 26261 h 92587"/>
                      <a:gd name="connsiteX5" fmla="*/ 906 w 18338"/>
                      <a:gd name="connsiteY5" fmla="*/ 41994 h 92587"/>
                      <a:gd name="connsiteX6" fmla="*/ -47 w 18338"/>
                      <a:gd name="connsiteY6" fmla="*/ 58204 h 92587"/>
                      <a:gd name="connsiteX7" fmla="*/ -47 w 18338"/>
                      <a:gd name="connsiteY7" fmla="*/ 73270 h 92587"/>
                      <a:gd name="connsiteX8" fmla="*/ 6818 w 18338"/>
                      <a:gd name="connsiteY8" fmla="*/ 92340 h 92587"/>
                      <a:gd name="connsiteX9" fmla="*/ 17783 w 18338"/>
                      <a:gd name="connsiteY9" fmla="*/ 52864 h 92587"/>
                      <a:gd name="connsiteX10" fmla="*/ 17783 w 18338"/>
                      <a:gd name="connsiteY10" fmla="*/ 36559 h 92587"/>
                      <a:gd name="connsiteX11" fmla="*/ 15114 w 18338"/>
                      <a:gd name="connsiteY11" fmla="*/ 23305 h 92587"/>
                      <a:gd name="connsiteX12" fmla="*/ 7676 w 18338"/>
                      <a:gd name="connsiteY12" fmla="*/ 5856 h 92587"/>
                      <a:gd name="connsiteX13" fmla="*/ 4816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2622" y="-247"/>
                        </a:moveTo>
                        <a:lnTo>
                          <a:pt x="2622" y="707"/>
                        </a:lnTo>
                        <a:cubicBezTo>
                          <a:pt x="2622" y="1279"/>
                          <a:pt x="2622" y="2137"/>
                          <a:pt x="2622" y="3281"/>
                        </a:cubicBezTo>
                        <a:cubicBezTo>
                          <a:pt x="2622" y="4425"/>
                          <a:pt x="2622" y="8716"/>
                          <a:pt x="2622" y="12817"/>
                        </a:cubicBezTo>
                        <a:cubicBezTo>
                          <a:pt x="2622" y="16917"/>
                          <a:pt x="2050" y="21208"/>
                          <a:pt x="1955" y="26261"/>
                        </a:cubicBezTo>
                        <a:cubicBezTo>
                          <a:pt x="1859" y="31315"/>
                          <a:pt x="1097" y="36464"/>
                          <a:pt x="906" y="41994"/>
                        </a:cubicBezTo>
                        <a:cubicBezTo>
                          <a:pt x="715" y="47525"/>
                          <a:pt x="239" y="52864"/>
                          <a:pt x="-47" y="58204"/>
                        </a:cubicBezTo>
                        <a:cubicBezTo>
                          <a:pt x="-333" y="63220"/>
                          <a:pt x="-333" y="68254"/>
                          <a:pt x="-47" y="73270"/>
                        </a:cubicBezTo>
                        <a:cubicBezTo>
                          <a:pt x="-47" y="82805"/>
                          <a:pt x="2050" y="89671"/>
                          <a:pt x="6818" y="92340"/>
                        </a:cubicBezTo>
                        <a:cubicBezTo>
                          <a:pt x="12968" y="80002"/>
                          <a:pt x="16687" y="66605"/>
                          <a:pt x="17783" y="52864"/>
                        </a:cubicBezTo>
                        <a:cubicBezTo>
                          <a:pt x="18174" y="47439"/>
                          <a:pt x="18174" y="41985"/>
                          <a:pt x="17783" y="36559"/>
                        </a:cubicBezTo>
                        <a:cubicBezTo>
                          <a:pt x="17183" y="32087"/>
                          <a:pt x="16286" y="27663"/>
                          <a:pt x="15114" y="23305"/>
                        </a:cubicBezTo>
                        <a:cubicBezTo>
                          <a:pt x="13378" y="17193"/>
                          <a:pt x="10880" y="11339"/>
                          <a:pt x="7676" y="5856"/>
                        </a:cubicBezTo>
                        <a:cubicBezTo>
                          <a:pt x="6799" y="4406"/>
                          <a:pt x="5836" y="3014"/>
                          <a:pt x="4816"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79" name="任意多边形: 形状 3378">
                    <a:extLst>
                      <a:ext uri="{FF2B5EF4-FFF2-40B4-BE49-F238E27FC236}">
                        <a16:creationId xmlns:a16="http://schemas.microsoft.com/office/drawing/2014/main" id="{9C4AA0FE-F7DE-7C2B-99E7-A45E75A2EC1C}"/>
                      </a:ext>
                    </a:extLst>
                  </p:cNvPr>
                  <p:cNvSpPr/>
                  <p:nvPr/>
                </p:nvSpPr>
                <p:spPr>
                  <a:xfrm>
                    <a:off x="1510768" y="2654741"/>
                    <a:ext cx="18708" cy="65004"/>
                  </a:xfrm>
                  <a:custGeom>
                    <a:avLst/>
                    <a:gdLst>
                      <a:gd name="connsiteX0" fmla="*/ -262 w 23985"/>
                      <a:gd name="connsiteY0" fmla="*/ -247 h 83338"/>
                      <a:gd name="connsiteX1" fmla="*/ 1645 w 23985"/>
                      <a:gd name="connsiteY1" fmla="*/ 11863 h 83338"/>
                      <a:gd name="connsiteX2" fmla="*/ 3552 w 23985"/>
                      <a:gd name="connsiteY2" fmla="*/ 24450 h 83338"/>
                      <a:gd name="connsiteX3" fmla="*/ 5555 w 23985"/>
                      <a:gd name="connsiteY3" fmla="*/ 39134 h 83338"/>
                      <a:gd name="connsiteX4" fmla="*/ 10608 w 23985"/>
                      <a:gd name="connsiteY4" fmla="*/ 67740 h 83338"/>
                      <a:gd name="connsiteX5" fmla="*/ 20620 w 23985"/>
                      <a:gd name="connsiteY5" fmla="*/ 83092 h 83338"/>
                      <a:gd name="connsiteX6" fmla="*/ 22623 w 23985"/>
                      <a:gd name="connsiteY6" fmla="*/ 72317 h 83338"/>
                      <a:gd name="connsiteX7" fmla="*/ 23576 w 23985"/>
                      <a:gd name="connsiteY7" fmla="*/ 62209 h 83338"/>
                      <a:gd name="connsiteX8" fmla="*/ 22813 w 23985"/>
                      <a:gd name="connsiteY8" fmla="*/ 44188 h 83338"/>
                      <a:gd name="connsiteX9" fmla="*/ 14613 w 23985"/>
                      <a:gd name="connsiteY9" fmla="*/ 17870 h 83338"/>
                      <a:gd name="connsiteX10" fmla="*/ 9369 w 23985"/>
                      <a:gd name="connsiteY10" fmla="*/ 9384 h 83338"/>
                      <a:gd name="connsiteX11" fmla="*/ 4506 w 23985"/>
                      <a:gd name="connsiteY11" fmla="*/ 3663 h 83338"/>
                      <a:gd name="connsiteX12" fmla="*/ -262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62" y="-247"/>
                        </a:moveTo>
                        <a:lnTo>
                          <a:pt x="1645" y="11863"/>
                        </a:lnTo>
                        <a:cubicBezTo>
                          <a:pt x="2217" y="15487"/>
                          <a:pt x="2885" y="19682"/>
                          <a:pt x="3552" y="24450"/>
                        </a:cubicBezTo>
                        <a:cubicBezTo>
                          <a:pt x="4220" y="29217"/>
                          <a:pt x="4887" y="33985"/>
                          <a:pt x="5555" y="39134"/>
                        </a:cubicBezTo>
                        <a:cubicBezTo>
                          <a:pt x="6718" y="48755"/>
                          <a:pt x="8406" y="58300"/>
                          <a:pt x="10608" y="67740"/>
                        </a:cubicBezTo>
                        <a:cubicBezTo>
                          <a:pt x="12611" y="76035"/>
                          <a:pt x="15758" y="82233"/>
                          <a:pt x="20620" y="83092"/>
                        </a:cubicBezTo>
                        <a:cubicBezTo>
                          <a:pt x="21383" y="79373"/>
                          <a:pt x="22146" y="75845"/>
                          <a:pt x="22623" y="72317"/>
                        </a:cubicBezTo>
                        <a:cubicBezTo>
                          <a:pt x="23119" y="68970"/>
                          <a:pt x="23443" y="65594"/>
                          <a:pt x="23576" y="62209"/>
                        </a:cubicBezTo>
                        <a:cubicBezTo>
                          <a:pt x="23920" y="56192"/>
                          <a:pt x="23662" y="50157"/>
                          <a:pt x="22813" y="44188"/>
                        </a:cubicBezTo>
                        <a:cubicBezTo>
                          <a:pt x="21650" y="34996"/>
                          <a:pt x="18875" y="26090"/>
                          <a:pt x="14613" y="17870"/>
                        </a:cubicBezTo>
                        <a:cubicBezTo>
                          <a:pt x="13068" y="14924"/>
                          <a:pt x="11314" y="12082"/>
                          <a:pt x="9369" y="9384"/>
                        </a:cubicBezTo>
                        <a:cubicBezTo>
                          <a:pt x="7872" y="7372"/>
                          <a:pt x="6251" y="5465"/>
                          <a:pt x="4506" y="3663"/>
                        </a:cubicBezTo>
                        <a:cubicBezTo>
                          <a:pt x="3028" y="2233"/>
                          <a:pt x="1435" y="92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80" name="任意多边形: 形状 3379">
                    <a:extLst>
                      <a:ext uri="{FF2B5EF4-FFF2-40B4-BE49-F238E27FC236}">
                        <a16:creationId xmlns:a16="http://schemas.microsoft.com/office/drawing/2014/main" id="{2E7F88CD-4858-998B-E33F-71A315E27F1D}"/>
                      </a:ext>
                    </a:extLst>
                  </p:cNvPr>
                  <p:cNvSpPr/>
                  <p:nvPr/>
                </p:nvSpPr>
                <p:spPr>
                  <a:xfrm>
                    <a:off x="1510470" y="2609148"/>
                    <a:ext cx="27228" cy="55658"/>
                  </a:xfrm>
                  <a:custGeom>
                    <a:avLst/>
                    <a:gdLst>
                      <a:gd name="connsiteX0" fmla="*/ -262 w 34908"/>
                      <a:gd name="connsiteY0" fmla="*/ -247 h 71356"/>
                      <a:gd name="connsiteX1" fmla="*/ 882 w 34908"/>
                      <a:gd name="connsiteY1" fmla="*/ 2614 h 71356"/>
                      <a:gd name="connsiteX2" fmla="*/ 3648 w 34908"/>
                      <a:gd name="connsiteY2" fmla="*/ 10337 h 71356"/>
                      <a:gd name="connsiteX3" fmla="*/ 7652 w 34908"/>
                      <a:gd name="connsiteY3" fmla="*/ 21398 h 71356"/>
                      <a:gd name="connsiteX4" fmla="*/ 10036 w 34908"/>
                      <a:gd name="connsiteY4" fmla="*/ 27787 h 71356"/>
                      <a:gd name="connsiteX5" fmla="*/ 12324 w 34908"/>
                      <a:gd name="connsiteY5" fmla="*/ 34461 h 71356"/>
                      <a:gd name="connsiteX6" fmla="*/ 17283 w 34908"/>
                      <a:gd name="connsiteY6" fmla="*/ 47811 h 71356"/>
                      <a:gd name="connsiteX7" fmla="*/ 22432 w 34908"/>
                      <a:gd name="connsiteY7" fmla="*/ 59730 h 71356"/>
                      <a:gd name="connsiteX8" fmla="*/ 34637 w 34908"/>
                      <a:gd name="connsiteY8" fmla="*/ 71077 h 71356"/>
                      <a:gd name="connsiteX9" fmla="*/ 33207 w 34908"/>
                      <a:gd name="connsiteY9" fmla="*/ 51339 h 71356"/>
                      <a:gd name="connsiteX10" fmla="*/ 31490 w 34908"/>
                      <a:gd name="connsiteY10" fmla="*/ 42757 h 71356"/>
                      <a:gd name="connsiteX11" fmla="*/ 29106 w 34908"/>
                      <a:gd name="connsiteY11" fmla="*/ 35034 h 71356"/>
                      <a:gd name="connsiteX12" fmla="*/ 16711 w 34908"/>
                      <a:gd name="connsiteY12" fmla="*/ 13007 h 71356"/>
                      <a:gd name="connsiteX13" fmla="*/ 4887 w 34908"/>
                      <a:gd name="connsiteY13" fmla="*/ 2518 h 71356"/>
                      <a:gd name="connsiteX14" fmla="*/ 1168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262" y="-247"/>
                        </a:moveTo>
                        <a:cubicBezTo>
                          <a:pt x="-262" y="-247"/>
                          <a:pt x="215" y="802"/>
                          <a:pt x="882" y="2614"/>
                        </a:cubicBezTo>
                        <a:lnTo>
                          <a:pt x="3648" y="10337"/>
                        </a:lnTo>
                        <a:cubicBezTo>
                          <a:pt x="4982" y="13579"/>
                          <a:pt x="6222" y="17298"/>
                          <a:pt x="7652" y="21398"/>
                        </a:cubicBezTo>
                        <a:cubicBezTo>
                          <a:pt x="8415" y="23496"/>
                          <a:pt x="9273" y="25594"/>
                          <a:pt x="10036" y="27787"/>
                        </a:cubicBezTo>
                        <a:lnTo>
                          <a:pt x="12324" y="34461"/>
                        </a:lnTo>
                        <a:cubicBezTo>
                          <a:pt x="13946" y="38848"/>
                          <a:pt x="15567" y="43329"/>
                          <a:pt x="17283" y="47811"/>
                        </a:cubicBezTo>
                        <a:cubicBezTo>
                          <a:pt x="18999" y="52292"/>
                          <a:pt x="20811" y="56202"/>
                          <a:pt x="22432" y="59730"/>
                        </a:cubicBezTo>
                        <a:cubicBezTo>
                          <a:pt x="25960" y="66786"/>
                          <a:pt x="30060" y="71554"/>
                          <a:pt x="34637" y="71077"/>
                        </a:cubicBezTo>
                        <a:cubicBezTo>
                          <a:pt x="34723" y="64469"/>
                          <a:pt x="34246" y="57861"/>
                          <a:pt x="33207" y="51339"/>
                        </a:cubicBezTo>
                        <a:cubicBezTo>
                          <a:pt x="32758" y="48288"/>
                          <a:pt x="32186" y="45427"/>
                          <a:pt x="31490" y="42757"/>
                        </a:cubicBezTo>
                        <a:cubicBezTo>
                          <a:pt x="30823" y="39992"/>
                          <a:pt x="29869" y="37417"/>
                          <a:pt x="29106" y="35034"/>
                        </a:cubicBezTo>
                        <a:cubicBezTo>
                          <a:pt x="26284" y="27024"/>
                          <a:pt x="22089" y="19577"/>
                          <a:pt x="16711" y="13007"/>
                        </a:cubicBezTo>
                        <a:cubicBezTo>
                          <a:pt x="13288" y="8964"/>
                          <a:pt x="9311" y="5436"/>
                          <a:pt x="4887" y="2518"/>
                        </a:cubicBezTo>
                        <a:cubicBezTo>
                          <a:pt x="3686" y="1717"/>
                          <a:pt x="2446" y="983"/>
                          <a:pt x="1168"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81" name="任意多边形: 形状 3380">
                    <a:extLst>
                      <a:ext uri="{FF2B5EF4-FFF2-40B4-BE49-F238E27FC236}">
                        <a16:creationId xmlns:a16="http://schemas.microsoft.com/office/drawing/2014/main" id="{B1A16635-3B0C-1488-94A8-6BBCFC56C44B}"/>
                      </a:ext>
                    </a:extLst>
                  </p:cNvPr>
                  <p:cNvSpPr/>
                  <p:nvPr/>
                </p:nvSpPr>
                <p:spPr>
                  <a:xfrm>
                    <a:off x="1501247" y="2564449"/>
                    <a:ext cx="35179" cy="44338"/>
                  </a:xfrm>
                  <a:custGeom>
                    <a:avLst/>
                    <a:gdLst>
                      <a:gd name="connsiteX0" fmla="*/ -262 w 45101"/>
                      <a:gd name="connsiteY0" fmla="*/ -247 h 56844"/>
                      <a:gd name="connsiteX1" fmla="*/ 5364 w 45101"/>
                      <a:gd name="connsiteY1" fmla="*/ 8430 h 56844"/>
                      <a:gd name="connsiteX2" fmla="*/ 10990 w 45101"/>
                      <a:gd name="connsiteY2" fmla="*/ 17966 h 56844"/>
                      <a:gd name="connsiteX3" fmla="*/ 17664 w 45101"/>
                      <a:gd name="connsiteY3" fmla="*/ 28741 h 56844"/>
                      <a:gd name="connsiteX4" fmla="*/ 31681 w 45101"/>
                      <a:gd name="connsiteY4" fmla="*/ 49050 h 56844"/>
                      <a:gd name="connsiteX5" fmla="*/ 38451 w 45101"/>
                      <a:gd name="connsiteY5" fmla="*/ 55248 h 56844"/>
                      <a:gd name="connsiteX6" fmla="*/ 44840 w 45101"/>
                      <a:gd name="connsiteY6" fmla="*/ 56202 h 56844"/>
                      <a:gd name="connsiteX7" fmla="*/ 39882 w 45101"/>
                      <a:gd name="connsiteY7" fmla="*/ 38657 h 56844"/>
                      <a:gd name="connsiteX8" fmla="*/ 33016 w 45101"/>
                      <a:gd name="connsiteY8" fmla="*/ 25022 h 56844"/>
                      <a:gd name="connsiteX9" fmla="*/ 25293 w 45101"/>
                      <a:gd name="connsiteY9" fmla="*/ 15486 h 56844"/>
                      <a:gd name="connsiteX10" fmla="*/ 17569 w 45101"/>
                      <a:gd name="connsiteY10" fmla="*/ 8621 h 56844"/>
                      <a:gd name="connsiteX11" fmla="*/ 4887 w 45101"/>
                      <a:gd name="connsiteY11" fmla="*/ 1851 h 56844"/>
                      <a:gd name="connsiteX12" fmla="*/ -262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262" y="-247"/>
                        </a:moveTo>
                        <a:cubicBezTo>
                          <a:pt x="-262" y="-247"/>
                          <a:pt x="1836" y="3186"/>
                          <a:pt x="5364" y="8430"/>
                        </a:cubicBezTo>
                        <a:lnTo>
                          <a:pt x="10990" y="17966"/>
                        </a:lnTo>
                        <a:cubicBezTo>
                          <a:pt x="13183" y="21398"/>
                          <a:pt x="15281" y="25022"/>
                          <a:pt x="17664" y="28741"/>
                        </a:cubicBezTo>
                        <a:cubicBezTo>
                          <a:pt x="21888" y="35815"/>
                          <a:pt x="26570" y="42595"/>
                          <a:pt x="31681" y="49050"/>
                        </a:cubicBezTo>
                        <a:cubicBezTo>
                          <a:pt x="33560" y="51491"/>
                          <a:pt x="35848" y="53589"/>
                          <a:pt x="38451" y="55248"/>
                        </a:cubicBezTo>
                        <a:cubicBezTo>
                          <a:pt x="40292" y="56612"/>
                          <a:pt x="42685" y="56965"/>
                          <a:pt x="44840" y="56202"/>
                        </a:cubicBezTo>
                        <a:cubicBezTo>
                          <a:pt x="43658" y="50233"/>
                          <a:pt x="42008" y="44359"/>
                          <a:pt x="39882" y="38657"/>
                        </a:cubicBezTo>
                        <a:cubicBezTo>
                          <a:pt x="37965" y="33937"/>
                          <a:pt x="35667" y="29379"/>
                          <a:pt x="33016" y="25022"/>
                        </a:cubicBezTo>
                        <a:cubicBezTo>
                          <a:pt x="30699" y="21637"/>
                          <a:pt x="28115" y="18452"/>
                          <a:pt x="25293" y="15486"/>
                        </a:cubicBezTo>
                        <a:cubicBezTo>
                          <a:pt x="22918" y="12979"/>
                          <a:pt x="20334" y="10690"/>
                          <a:pt x="17569" y="8621"/>
                        </a:cubicBezTo>
                        <a:cubicBezTo>
                          <a:pt x="13717" y="5722"/>
                          <a:pt x="9445" y="3434"/>
                          <a:pt x="4887" y="1851"/>
                        </a:cubicBezTo>
                        <a:cubicBezTo>
                          <a:pt x="3247" y="983"/>
                          <a:pt x="1521" y="278"/>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82" name="任意多边形: 形状 3381">
                    <a:extLst>
                      <a:ext uri="{FF2B5EF4-FFF2-40B4-BE49-F238E27FC236}">
                        <a16:creationId xmlns:a16="http://schemas.microsoft.com/office/drawing/2014/main" id="{FBDF978E-7300-C0B4-7703-8F661C594837}"/>
                      </a:ext>
                    </a:extLst>
                  </p:cNvPr>
                  <p:cNvSpPr/>
                  <p:nvPr/>
                </p:nvSpPr>
                <p:spPr>
                  <a:xfrm>
                    <a:off x="1483323" y="2522810"/>
                    <a:ext cx="40013" cy="31819"/>
                  </a:xfrm>
                  <a:custGeom>
                    <a:avLst/>
                    <a:gdLst>
                      <a:gd name="connsiteX0" fmla="*/ -262 w 51299"/>
                      <a:gd name="connsiteY0" fmla="*/ -70 h 40793"/>
                      <a:gd name="connsiteX1" fmla="*/ 21383 w 51299"/>
                      <a:gd name="connsiteY1" fmla="*/ 21480 h 40793"/>
                      <a:gd name="connsiteX2" fmla="*/ 29774 w 51299"/>
                      <a:gd name="connsiteY2" fmla="*/ 29585 h 40793"/>
                      <a:gd name="connsiteX3" fmla="*/ 37879 w 51299"/>
                      <a:gd name="connsiteY3" fmla="*/ 36355 h 40793"/>
                      <a:gd name="connsiteX4" fmla="*/ 51038 w 51299"/>
                      <a:gd name="connsiteY4" fmla="*/ 39406 h 40793"/>
                      <a:gd name="connsiteX5" fmla="*/ 43219 w 51299"/>
                      <a:gd name="connsiteY5" fmla="*/ 24817 h 40793"/>
                      <a:gd name="connsiteX6" fmla="*/ 34446 w 51299"/>
                      <a:gd name="connsiteY6" fmla="*/ 14329 h 40793"/>
                      <a:gd name="connsiteX7" fmla="*/ 17283 w 51299"/>
                      <a:gd name="connsiteY7" fmla="*/ 2887 h 40793"/>
                      <a:gd name="connsiteX8" fmla="*/ 4601 w 51299"/>
                      <a:gd name="connsiteY8" fmla="*/ -165 h 40793"/>
                      <a:gd name="connsiteX9" fmla="*/ -262 w 51299"/>
                      <a:gd name="connsiteY9" fmla="*/ -70 h 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299" h="40793">
                        <a:moveTo>
                          <a:pt x="-262" y="-70"/>
                        </a:moveTo>
                        <a:lnTo>
                          <a:pt x="21383" y="21480"/>
                        </a:lnTo>
                        <a:cubicBezTo>
                          <a:pt x="24149" y="24341"/>
                          <a:pt x="26914" y="27106"/>
                          <a:pt x="29774" y="29585"/>
                        </a:cubicBezTo>
                        <a:cubicBezTo>
                          <a:pt x="32320" y="32017"/>
                          <a:pt x="35028" y="34276"/>
                          <a:pt x="37879" y="36355"/>
                        </a:cubicBezTo>
                        <a:cubicBezTo>
                          <a:pt x="43124" y="40074"/>
                          <a:pt x="47414" y="41886"/>
                          <a:pt x="51038" y="39406"/>
                        </a:cubicBezTo>
                        <a:cubicBezTo>
                          <a:pt x="48864" y="34324"/>
                          <a:pt x="46251" y="29442"/>
                          <a:pt x="43219" y="24817"/>
                        </a:cubicBezTo>
                        <a:cubicBezTo>
                          <a:pt x="40578" y="21089"/>
                          <a:pt x="37650" y="17580"/>
                          <a:pt x="34446" y="14329"/>
                        </a:cubicBezTo>
                        <a:cubicBezTo>
                          <a:pt x="29555" y="9399"/>
                          <a:pt x="23719" y="5509"/>
                          <a:pt x="17283" y="2887"/>
                        </a:cubicBezTo>
                        <a:cubicBezTo>
                          <a:pt x="13250" y="1180"/>
                          <a:pt x="8968" y="150"/>
                          <a:pt x="4601" y="-165"/>
                        </a:cubicBezTo>
                        <a:cubicBezTo>
                          <a:pt x="2980" y="-298"/>
                          <a:pt x="1350" y="-270"/>
                          <a:pt x="-262" y="-7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83" name="任意多边形: 形状 3382">
                    <a:extLst>
                      <a:ext uri="{FF2B5EF4-FFF2-40B4-BE49-F238E27FC236}">
                        <a16:creationId xmlns:a16="http://schemas.microsoft.com/office/drawing/2014/main" id="{98B27699-F0C5-E608-6B21-DBE7C42072F3}"/>
                      </a:ext>
                    </a:extLst>
                  </p:cNvPr>
                  <p:cNvSpPr/>
                  <p:nvPr/>
                </p:nvSpPr>
                <p:spPr>
                  <a:xfrm>
                    <a:off x="1457515" y="2485059"/>
                    <a:ext cx="41798" cy="21086"/>
                  </a:xfrm>
                  <a:custGeom>
                    <a:avLst/>
                    <a:gdLst>
                      <a:gd name="connsiteX0" fmla="*/ -262 w 53587"/>
                      <a:gd name="connsiteY0" fmla="*/ 2082 h 27033"/>
                      <a:gd name="connsiteX1" fmla="*/ 1645 w 53587"/>
                      <a:gd name="connsiteY1" fmla="*/ 3227 h 27033"/>
                      <a:gd name="connsiteX2" fmla="*/ 6890 w 53587"/>
                      <a:gd name="connsiteY2" fmla="*/ 6468 h 27033"/>
                      <a:gd name="connsiteX3" fmla="*/ 23195 w 53587"/>
                      <a:gd name="connsiteY3" fmla="*/ 16004 h 27033"/>
                      <a:gd name="connsiteX4" fmla="*/ 32253 w 53587"/>
                      <a:gd name="connsiteY4" fmla="*/ 21153 h 27033"/>
                      <a:gd name="connsiteX5" fmla="*/ 40835 w 53587"/>
                      <a:gd name="connsiteY5" fmla="*/ 25253 h 27033"/>
                      <a:gd name="connsiteX6" fmla="*/ 48177 w 53587"/>
                      <a:gd name="connsiteY6" fmla="*/ 26779 h 27033"/>
                      <a:gd name="connsiteX7" fmla="*/ 53326 w 53587"/>
                      <a:gd name="connsiteY7" fmla="*/ 24490 h 27033"/>
                      <a:gd name="connsiteX8" fmla="*/ 16138 w 53587"/>
                      <a:gd name="connsiteY8" fmla="*/ 175 h 27033"/>
                      <a:gd name="connsiteX9" fmla="*/ 4124 w 53587"/>
                      <a:gd name="connsiteY9" fmla="*/ 175 h 27033"/>
                      <a:gd name="connsiteX10" fmla="*/ -262 w 53587"/>
                      <a:gd name="connsiteY10" fmla="*/ 2082 h 2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87" h="27033">
                        <a:moveTo>
                          <a:pt x="-262" y="2082"/>
                        </a:moveTo>
                        <a:lnTo>
                          <a:pt x="1645" y="3227"/>
                        </a:lnTo>
                        <a:lnTo>
                          <a:pt x="6890" y="6468"/>
                        </a:lnTo>
                        <a:cubicBezTo>
                          <a:pt x="11371" y="9043"/>
                          <a:pt x="17092" y="12762"/>
                          <a:pt x="23195" y="16004"/>
                        </a:cubicBezTo>
                        <a:cubicBezTo>
                          <a:pt x="26151" y="17815"/>
                          <a:pt x="29297" y="19627"/>
                          <a:pt x="32253" y="21153"/>
                        </a:cubicBezTo>
                        <a:cubicBezTo>
                          <a:pt x="35018" y="22717"/>
                          <a:pt x="37879" y="24090"/>
                          <a:pt x="40835" y="25253"/>
                        </a:cubicBezTo>
                        <a:cubicBezTo>
                          <a:pt x="43181" y="26159"/>
                          <a:pt x="45660" y="26674"/>
                          <a:pt x="48177" y="26779"/>
                        </a:cubicBezTo>
                        <a:cubicBezTo>
                          <a:pt x="50160" y="26883"/>
                          <a:pt x="52077" y="26035"/>
                          <a:pt x="53326" y="24490"/>
                        </a:cubicBezTo>
                        <a:cubicBezTo>
                          <a:pt x="44830" y="11589"/>
                          <a:pt x="31366" y="2778"/>
                          <a:pt x="16138" y="175"/>
                        </a:cubicBezTo>
                        <a:cubicBezTo>
                          <a:pt x="12153" y="-387"/>
                          <a:pt x="8110" y="-387"/>
                          <a:pt x="4124" y="175"/>
                        </a:cubicBezTo>
                        <a:cubicBezTo>
                          <a:pt x="2608" y="681"/>
                          <a:pt x="1140" y="1319"/>
                          <a:pt x="-262"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84" name="任意多边形: 形状 3383">
                    <a:extLst>
                      <a:ext uri="{FF2B5EF4-FFF2-40B4-BE49-F238E27FC236}">
                        <a16:creationId xmlns:a16="http://schemas.microsoft.com/office/drawing/2014/main" id="{6F19981C-A96B-4CC3-D8E9-784C79781648}"/>
                      </a:ext>
                    </a:extLst>
                  </p:cNvPr>
                  <p:cNvSpPr/>
                  <p:nvPr/>
                </p:nvSpPr>
                <p:spPr>
                  <a:xfrm>
                    <a:off x="1425088" y="2453716"/>
                    <a:ext cx="40831" cy="13049"/>
                  </a:xfrm>
                  <a:custGeom>
                    <a:avLst/>
                    <a:gdLst>
                      <a:gd name="connsiteX0" fmla="*/ -262 w 52348"/>
                      <a:gd name="connsiteY0" fmla="*/ 5364 h 16729"/>
                      <a:gd name="connsiteX1" fmla="*/ 6985 w 52348"/>
                      <a:gd name="connsiteY1" fmla="*/ 7653 h 16729"/>
                      <a:gd name="connsiteX2" fmla="*/ 14518 w 52348"/>
                      <a:gd name="connsiteY2" fmla="*/ 9941 h 16729"/>
                      <a:gd name="connsiteX3" fmla="*/ 23290 w 52348"/>
                      <a:gd name="connsiteY3" fmla="*/ 12516 h 16729"/>
                      <a:gd name="connsiteX4" fmla="*/ 32825 w 52348"/>
                      <a:gd name="connsiteY4" fmla="*/ 14899 h 16729"/>
                      <a:gd name="connsiteX5" fmla="*/ 41216 w 52348"/>
                      <a:gd name="connsiteY5" fmla="*/ 16330 h 16729"/>
                      <a:gd name="connsiteX6" fmla="*/ 52086 w 52348"/>
                      <a:gd name="connsiteY6" fmla="*/ 12516 h 16729"/>
                      <a:gd name="connsiteX7" fmla="*/ 13946 w 52348"/>
                      <a:gd name="connsiteY7" fmla="*/ 25 h 16729"/>
                      <a:gd name="connsiteX8" fmla="*/ -262 w 52348"/>
                      <a:gd name="connsiteY8" fmla="*/ 5364 h 1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48" h="16729">
                        <a:moveTo>
                          <a:pt x="-262" y="5364"/>
                        </a:moveTo>
                        <a:cubicBezTo>
                          <a:pt x="-262" y="5364"/>
                          <a:pt x="2503" y="6413"/>
                          <a:pt x="6985" y="7653"/>
                        </a:cubicBezTo>
                        <a:lnTo>
                          <a:pt x="14518" y="9941"/>
                        </a:lnTo>
                        <a:lnTo>
                          <a:pt x="23290" y="12516"/>
                        </a:lnTo>
                        <a:cubicBezTo>
                          <a:pt x="26341" y="13374"/>
                          <a:pt x="29393" y="14232"/>
                          <a:pt x="32825" y="14899"/>
                        </a:cubicBezTo>
                        <a:cubicBezTo>
                          <a:pt x="35591" y="15538"/>
                          <a:pt x="38394" y="16015"/>
                          <a:pt x="41216" y="16330"/>
                        </a:cubicBezTo>
                        <a:cubicBezTo>
                          <a:pt x="46366" y="16807"/>
                          <a:pt x="50752" y="16330"/>
                          <a:pt x="52086" y="12516"/>
                        </a:cubicBezTo>
                        <a:cubicBezTo>
                          <a:pt x="41741" y="3095"/>
                          <a:pt x="27858" y="-1444"/>
                          <a:pt x="13946" y="25"/>
                        </a:cubicBezTo>
                        <a:cubicBezTo>
                          <a:pt x="8873" y="730"/>
                          <a:pt x="4019" y="2561"/>
                          <a:pt x="-262" y="536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385" name="任意多边形: 形状 3384">
                    <a:extLst>
                      <a:ext uri="{FF2B5EF4-FFF2-40B4-BE49-F238E27FC236}">
                        <a16:creationId xmlns:a16="http://schemas.microsoft.com/office/drawing/2014/main" id="{3A01CDC5-929E-F6B9-1EFC-D2A9A721E0EC}"/>
                      </a:ext>
                    </a:extLst>
                  </p:cNvPr>
                  <p:cNvSpPr/>
                  <p:nvPr/>
                </p:nvSpPr>
                <p:spPr>
                  <a:xfrm>
                    <a:off x="1387528" y="2429526"/>
                    <a:ext cx="37335" cy="9007"/>
                  </a:xfrm>
                  <a:custGeom>
                    <a:avLst/>
                    <a:gdLst>
                      <a:gd name="connsiteX0" fmla="*/ -262 w 47866"/>
                      <a:gd name="connsiteY0" fmla="*/ 11300 h 11547"/>
                      <a:gd name="connsiteX1" fmla="*/ 7080 w 47866"/>
                      <a:gd name="connsiteY1" fmla="*/ 11300 h 11547"/>
                      <a:gd name="connsiteX2" fmla="*/ 14232 w 47866"/>
                      <a:gd name="connsiteY2" fmla="*/ 11300 h 11547"/>
                      <a:gd name="connsiteX3" fmla="*/ 22527 w 47866"/>
                      <a:gd name="connsiteY3" fmla="*/ 11300 h 11547"/>
                      <a:gd name="connsiteX4" fmla="*/ 31014 w 47866"/>
                      <a:gd name="connsiteY4" fmla="*/ 11300 h 11547"/>
                      <a:gd name="connsiteX5" fmla="*/ 38737 w 47866"/>
                      <a:gd name="connsiteY5" fmla="*/ 10537 h 11547"/>
                      <a:gd name="connsiteX6" fmla="*/ 47605 w 47866"/>
                      <a:gd name="connsiteY6" fmla="*/ 4340 h 11547"/>
                      <a:gd name="connsiteX7" fmla="*/ 36735 w 47866"/>
                      <a:gd name="connsiteY7" fmla="*/ 716 h 11547"/>
                      <a:gd name="connsiteX8" fmla="*/ 27199 w 47866"/>
                      <a:gd name="connsiteY8" fmla="*/ -237 h 11547"/>
                      <a:gd name="connsiteX9" fmla="*/ 18999 w 47866"/>
                      <a:gd name="connsiteY9" fmla="*/ 621 h 11547"/>
                      <a:gd name="connsiteX10" fmla="*/ 12229 w 47866"/>
                      <a:gd name="connsiteY10" fmla="*/ 2719 h 11547"/>
                      <a:gd name="connsiteX11" fmla="*/ 3361 w 47866"/>
                      <a:gd name="connsiteY11" fmla="*/ 8154 h 11547"/>
                      <a:gd name="connsiteX12" fmla="*/ -262 w 47866"/>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866" h="11547">
                        <a:moveTo>
                          <a:pt x="-262" y="11300"/>
                        </a:moveTo>
                        <a:lnTo>
                          <a:pt x="7080" y="11300"/>
                        </a:lnTo>
                        <a:cubicBezTo>
                          <a:pt x="9178" y="11300"/>
                          <a:pt x="11562" y="11300"/>
                          <a:pt x="14232" y="11300"/>
                        </a:cubicBezTo>
                        <a:cubicBezTo>
                          <a:pt x="16901" y="11300"/>
                          <a:pt x="19667" y="11300"/>
                          <a:pt x="22527" y="11300"/>
                        </a:cubicBezTo>
                        <a:cubicBezTo>
                          <a:pt x="25388" y="11300"/>
                          <a:pt x="28248" y="11300"/>
                          <a:pt x="31014" y="11300"/>
                        </a:cubicBezTo>
                        <a:cubicBezTo>
                          <a:pt x="33598" y="11205"/>
                          <a:pt x="36182" y="10948"/>
                          <a:pt x="38737" y="10537"/>
                        </a:cubicBezTo>
                        <a:cubicBezTo>
                          <a:pt x="43314" y="9584"/>
                          <a:pt x="46842" y="7772"/>
                          <a:pt x="47605" y="4340"/>
                        </a:cubicBezTo>
                        <a:cubicBezTo>
                          <a:pt x="44077" y="2862"/>
                          <a:pt x="40444" y="1651"/>
                          <a:pt x="36735" y="716"/>
                        </a:cubicBezTo>
                        <a:cubicBezTo>
                          <a:pt x="33598" y="58"/>
                          <a:pt x="30403" y="-256"/>
                          <a:pt x="27199" y="-237"/>
                        </a:cubicBezTo>
                        <a:cubicBezTo>
                          <a:pt x="24444" y="-304"/>
                          <a:pt x="21688" y="-18"/>
                          <a:pt x="18999" y="621"/>
                        </a:cubicBezTo>
                        <a:cubicBezTo>
                          <a:pt x="16692" y="1155"/>
                          <a:pt x="14432" y="1851"/>
                          <a:pt x="12229" y="2719"/>
                        </a:cubicBezTo>
                        <a:cubicBezTo>
                          <a:pt x="9016" y="4063"/>
                          <a:pt x="6022" y="5903"/>
                          <a:pt x="3361" y="8154"/>
                        </a:cubicBezTo>
                        <a:cubicBezTo>
                          <a:pt x="2045" y="9069"/>
                          <a:pt x="835" y="10127"/>
                          <a:pt x="-262"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sp>
              <p:nvSpPr>
                <p:cNvPr id="3363" name="任意多边形: 形状 3362">
                  <a:extLst>
                    <a:ext uri="{FF2B5EF4-FFF2-40B4-BE49-F238E27FC236}">
                      <a16:creationId xmlns:a16="http://schemas.microsoft.com/office/drawing/2014/main" id="{3653FBDD-88BB-1B99-8F41-23F2773DAAD2}"/>
                    </a:ext>
                  </a:extLst>
                </p:cNvPr>
                <p:cNvSpPr/>
                <p:nvPr/>
              </p:nvSpPr>
              <p:spPr>
                <a:xfrm>
                  <a:off x="1338440" y="2404320"/>
                  <a:ext cx="63292" cy="13731"/>
                </a:xfrm>
                <a:custGeom>
                  <a:avLst/>
                  <a:gdLst>
                    <a:gd name="connsiteX0" fmla="*/ -262 w 81144"/>
                    <a:gd name="connsiteY0" fmla="*/ 1660 h 17604"/>
                    <a:gd name="connsiteX1" fmla="*/ 9845 w 81144"/>
                    <a:gd name="connsiteY1" fmla="*/ 421 h 17604"/>
                    <a:gd name="connsiteX2" fmla="*/ 20811 w 81144"/>
                    <a:gd name="connsiteY2" fmla="*/ -247 h 17604"/>
                    <a:gd name="connsiteX3" fmla="*/ 27200 w 81144"/>
                    <a:gd name="connsiteY3" fmla="*/ -247 h 17604"/>
                    <a:gd name="connsiteX4" fmla="*/ 33970 w 81144"/>
                    <a:gd name="connsiteY4" fmla="*/ -247 h 17604"/>
                    <a:gd name="connsiteX5" fmla="*/ 40930 w 81144"/>
                    <a:gd name="connsiteY5" fmla="*/ 421 h 17604"/>
                    <a:gd name="connsiteX6" fmla="*/ 47986 w 81144"/>
                    <a:gd name="connsiteY6" fmla="*/ 1565 h 17604"/>
                    <a:gd name="connsiteX7" fmla="*/ 61431 w 81144"/>
                    <a:gd name="connsiteY7" fmla="*/ 5188 h 17604"/>
                    <a:gd name="connsiteX8" fmla="*/ 72873 w 81144"/>
                    <a:gd name="connsiteY8" fmla="*/ 10528 h 17604"/>
                    <a:gd name="connsiteX9" fmla="*/ 77355 w 81144"/>
                    <a:gd name="connsiteY9" fmla="*/ 13579 h 17604"/>
                    <a:gd name="connsiteX10" fmla="*/ 80883 w 81144"/>
                    <a:gd name="connsiteY10" fmla="*/ 17107 h 17604"/>
                    <a:gd name="connsiteX11" fmla="*/ 70775 w 81144"/>
                    <a:gd name="connsiteY11" fmla="*/ 17107 h 17604"/>
                    <a:gd name="connsiteX12" fmla="*/ 58761 w 81144"/>
                    <a:gd name="connsiteY12" fmla="*/ 15010 h 17604"/>
                    <a:gd name="connsiteX13" fmla="*/ 52277 w 81144"/>
                    <a:gd name="connsiteY13" fmla="*/ 13579 h 17604"/>
                    <a:gd name="connsiteX14" fmla="*/ 45603 w 81144"/>
                    <a:gd name="connsiteY14" fmla="*/ 11958 h 17604"/>
                    <a:gd name="connsiteX15" fmla="*/ 39023 w 81144"/>
                    <a:gd name="connsiteY15" fmla="*/ 10242 h 17604"/>
                    <a:gd name="connsiteX16" fmla="*/ 32348 w 81144"/>
                    <a:gd name="connsiteY16" fmla="*/ 8716 h 17604"/>
                    <a:gd name="connsiteX17" fmla="*/ 25960 w 81144"/>
                    <a:gd name="connsiteY17" fmla="*/ 7095 h 17604"/>
                    <a:gd name="connsiteX18" fmla="*/ 19953 w 81144"/>
                    <a:gd name="connsiteY18" fmla="*/ 5760 h 17604"/>
                    <a:gd name="connsiteX19" fmla="*/ 9559 w 81144"/>
                    <a:gd name="connsiteY19" fmla="*/ 3472 h 17604"/>
                    <a:gd name="connsiteX20" fmla="*/ -262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262" y="1660"/>
                      </a:moveTo>
                      <a:lnTo>
                        <a:pt x="9845" y="421"/>
                      </a:lnTo>
                      <a:cubicBezTo>
                        <a:pt x="13488" y="-18"/>
                        <a:pt x="17149" y="-247"/>
                        <a:pt x="20811" y="-247"/>
                      </a:cubicBezTo>
                      <a:lnTo>
                        <a:pt x="27200" y="-247"/>
                      </a:lnTo>
                      <a:lnTo>
                        <a:pt x="33970" y="-247"/>
                      </a:lnTo>
                      <a:cubicBezTo>
                        <a:pt x="36258" y="-247"/>
                        <a:pt x="38547" y="-247"/>
                        <a:pt x="40930" y="421"/>
                      </a:cubicBezTo>
                      <a:cubicBezTo>
                        <a:pt x="43314" y="1088"/>
                        <a:pt x="45603" y="1184"/>
                        <a:pt x="47986" y="1565"/>
                      </a:cubicBezTo>
                      <a:cubicBezTo>
                        <a:pt x="52544" y="2461"/>
                        <a:pt x="57035" y="3663"/>
                        <a:pt x="61431" y="5188"/>
                      </a:cubicBezTo>
                      <a:cubicBezTo>
                        <a:pt x="65417" y="6561"/>
                        <a:pt x="69259" y="8354"/>
                        <a:pt x="72873" y="10528"/>
                      </a:cubicBezTo>
                      <a:cubicBezTo>
                        <a:pt x="74437" y="11443"/>
                        <a:pt x="75934" y="12464"/>
                        <a:pt x="77355" y="13579"/>
                      </a:cubicBezTo>
                      <a:cubicBezTo>
                        <a:pt x="78623" y="14657"/>
                        <a:pt x="79806" y="15839"/>
                        <a:pt x="80883" y="17107"/>
                      </a:cubicBezTo>
                      <a:cubicBezTo>
                        <a:pt x="77526" y="17441"/>
                        <a:pt x="74132" y="17441"/>
                        <a:pt x="70775" y="17107"/>
                      </a:cubicBezTo>
                      <a:cubicBezTo>
                        <a:pt x="67057" y="17107"/>
                        <a:pt x="62957" y="15868"/>
                        <a:pt x="58761" y="15010"/>
                      </a:cubicBezTo>
                      <a:lnTo>
                        <a:pt x="52277" y="13579"/>
                      </a:lnTo>
                      <a:lnTo>
                        <a:pt x="45603" y="11958"/>
                      </a:lnTo>
                      <a:cubicBezTo>
                        <a:pt x="43381" y="11453"/>
                        <a:pt x="41188" y="10881"/>
                        <a:pt x="39023" y="10242"/>
                      </a:cubicBezTo>
                      <a:lnTo>
                        <a:pt x="32348" y="8716"/>
                      </a:lnTo>
                      <a:lnTo>
                        <a:pt x="25960" y="7095"/>
                      </a:lnTo>
                      <a:lnTo>
                        <a:pt x="19953" y="5760"/>
                      </a:lnTo>
                      <a:cubicBezTo>
                        <a:pt x="16139" y="4902"/>
                        <a:pt x="12611" y="3949"/>
                        <a:pt x="9559" y="3472"/>
                      </a:cubicBezTo>
                      <a:cubicBezTo>
                        <a:pt x="3266" y="2614"/>
                        <a:pt x="-262" y="1660"/>
                        <a:pt x="-262"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sp>
          <p:nvSpPr>
            <p:cNvPr id="3356" name="文本框 3355">
              <a:extLst>
                <a:ext uri="{FF2B5EF4-FFF2-40B4-BE49-F238E27FC236}">
                  <a16:creationId xmlns:a16="http://schemas.microsoft.com/office/drawing/2014/main" id="{37F7413C-03A1-76FE-7DFC-C526159AB9F2}"/>
                </a:ext>
              </a:extLst>
            </p:cNvPr>
            <p:cNvSpPr txBox="1"/>
            <p:nvPr/>
          </p:nvSpPr>
          <p:spPr>
            <a:xfrm>
              <a:off x="1808675" y="2246754"/>
              <a:ext cx="2063268" cy="526298"/>
            </a:xfrm>
            <a:prstGeom prst="rect">
              <a:avLst/>
            </a:prstGeom>
            <a:noFill/>
            <a:effectLst/>
          </p:spPr>
          <p:txBody>
            <a:bodyPr wrap="square" lIns="0" tIns="0" rIns="0" bIns="0" rtlCol="0">
              <a:noAutofit/>
            </a:bodyPr>
            <a:lstStyle/>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课程创意创新</a:t>
              </a:r>
              <a:endParaRPr lang="en-US" altLang="zh-CN" sz="1600" dirty="0">
                <a:solidFill>
                  <a:schemeClr val="accent2">
                    <a:lumMod val="75000"/>
                  </a:schemeClr>
                </a:solidFill>
                <a:latin typeface="+mj-ea"/>
                <a:ea typeface="+mj-ea"/>
                <a:cs typeface="OPPOSans M" panose="00020600040101010101" pitchFamily="18" charset="-122"/>
              </a:endParaRPr>
            </a:p>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领袖奖</a:t>
              </a:r>
            </a:p>
          </p:txBody>
        </p:sp>
      </p:grpSp>
      <p:grpSp>
        <p:nvGrpSpPr>
          <p:cNvPr id="3412" name="组合 3411">
            <a:extLst>
              <a:ext uri="{FF2B5EF4-FFF2-40B4-BE49-F238E27FC236}">
                <a16:creationId xmlns:a16="http://schemas.microsoft.com/office/drawing/2014/main" id="{AAF479D9-12CA-4EDE-E84B-F00A50AC1E16}"/>
              </a:ext>
            </a:extLst>
          </p:cNvPr>
          <p:cNvGrpSpPr/>
          <p:nvPr/>
        </p:nvGrpSpPr>
        <p:grpSpPr>
          <a:xfrm>
            <a:off x="3900833" y="3321709"/>
            <a:ext cx="2402829" cy="667714"/>
            <a:chOff x="1705156" y="3125643"/>
            <a:chExt cx="2402829" cy="667714"/>
          </a:xfrm>
        </p:grpSpPr>
        <p:grpSp>
          <p:nvGrpSpPr>
            <p:cNvPr id="3413" name="组合 3412">
              <a:extLst>
                <a:ext uri="{FF2B5EF4-FFF2-40B4-BE49-F238E27FC236}">
                  <a16:creationId xmlns:a16="http://schemas.microsoft.com/office/drawing/2014/main" id="{977E6022-E201-CDB4-E54A-C78D2CD3C6BA}"/>
                </a:ext>
              </a:extLst>
            </p:cNvPr>
            <p:cNvGrpSpPr/>
            <p:nvPr/>
          </p:nvGrpSpPr>
          <p:grpSpPr>
            <a:xfrm>
              <a:off x="1705156" y="3125643"/>
              <a:ext cx="2402829" cy="667714"/>
              <a:chOff x="1382497" y="2396425"/>
              <a:chExt cx="2111963" cy="517503"/>
            </a:xfrm>
            <a:gradFill>
              <a:gsLst>
                <a:gs pos="0">
                  <a:schemeClr val="accent2">
                    <a:lumMod val="60000"/>
                    <a:lumOff val="40000"/>
                  </a:schemeClr>
                </a:gs>
                <a:gs pos="100000">
                  <a:schemeClr val="accent2"/>
                </a:gs>
              </a:gsLst>
              <a:lin ang="2700000" scaled="1"/>
            </a:gradFill>
          </p:grpSpPr>
          <p:grpSp>
            <p:nvGrpSpPr>
              <p:cNvPr id="3415" name="组合 3414">
                <a:extLst>
                  <a:ext uri="{FF2B5EF4-FFF2-40B4-BE49-F238E27FC236}">
                    <a16:creationId xmlns:a16="http://schemas.microsoft.com/office/drawing/2014/main" id="{CD28EE47-B9BB-C6E8-9B02-96D18C647EBF}"/>
                  </a:ext>
                </a:extLst>
              </p:cNvPr>
              <p:cNvGrpSpPr/>
              <p:nvPr/>
            </p:nvGrpSpPr>
            <p:grpSpPr>
              <a:xfrm>
                <a:off x="1382497" y="2396425"/>
                <a:ext cx="252947" cy="517503"/>
                <a:chOff x="1403341" y="2390040"/>
                <a:chExt cx="252947" cy="517503"/>
              </a:xfrm>
              <a:grpFill/>
            </p:grpSpPr>
            <p:sp>
              <p:nvSpPr>
                <p:cNvPr id="3444" name="任意多边形: 形状 3443">
                  <a:extLst>
                    <a:ext uri="{FF2B5EF4-FFF2-40B4-BE49-F238E27FC236}">
                      <a16:creationId xmlns:a16="http://schemas.microsoft.com/office/drawing/2014/main" id="{ECF0481F-8D84-38A5-B786-B374AB3857B3}"/>
                    </a:ext>
                  </a:extLst>
                </p:cNvPr>
                <p:cNvSpPr/>
                <p:nvPr/>
              </p:nvSpPr>
              <p:spPr>
                <a:xfrm>
                  <a:off x="1431178" y="2408741"/>
                  <a:ext cx="225110" cy="473231"/>
                </a:xfrm>
                <a:custGeom>
                  <a:avLst/>
                  <a:gdLst>
                    <a:gd name="connsiteX0" fmla="*/ 288341 w 288603"/>
                    <a:gd name="connsiteY0" fmla="*/ 597475 h 606706"/>
                    <a:gd name="connsiteX1" fmla="*/ 13250 w 288603"/>
                    <a:gd name="connsiteY1" fmla="*/ 363480 h 606706"/>
                    <a:gd name="connsiteX2" fmla="*/ 39376 w 288603"/>
                    <a:gd name="connsiteY2" fmla="*/ 149890 h 606706"/>
                    <a:gd name="connsiteX3" fmla="*/ 179830 w 288603"/>
                    <a:gd name="connsiteY3" fmla="*/ 15443 h 606706"/>
                    <a:gd name="connsiteX4" fmla="*/ 211583 w 288603"/>
                    <a:gd name="connsiteY4" fmla="*/ 3048 h 606706"/>
                    <a:gd name="connsiteX5" fmla="*/ 214062 w 288603"/>
                    <a:gd name="connsiteY5" fmla="*/ 92 h 606706"/>
                    <a:gd name="connsiteX6" fmla="*/ 62642 w 288603"/>
                    <a:gd name="connsiteY6" fmla="*/ 99640 h 606706"/>
                    <a:gd name="connsiteX7" fmla="*/ 91 w 288603"/>
                    <a:gd name="connsiteY7" fmla="*/ 280809 h 606706"/>
                    <a:gd name="connsiteX8" fmla="*/ 176302 w 288603"/>
                    <a:gd name="connsiteY8" fmla="*/ 587844 h 606706"/>
                    <a:gd name="connsiteX9" fmla="*/ 288341 w 288603"/>
                    <a:gd name="connsiteY9" fmla="*/ 605675 h 606706"/>
                    <a:gd name="connsiteX10" fmla="*/ 288341 w 288603"/>
                    <a:gd name="connsiteY10" fmla="*/ 597856 h 60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6">
                      <a:moveTo>
                        <a:pt x="288341" y="597475"/>
                      </a:moveTo>
                      <a:cubicBezTo>
                        <a:pt x="159616" y="606533"/>
                        <a:pt x="43381" y="509178"/>
                        <a:pt x="13250" y="363480"/>
                      </a:cubicBezTo>
                      <a:cubicBezTo>
                        <a:pt x="-1616" y="291346"/>
                        <a:pt x="7557" y="216323"/>
                        <a:pt x="39376" y="149890"/>
                      </a:cubicBezTo>
                      <a:cubicBezTo>
                        <a:pt x="69107" y="90085"/>
                        <a:pt x="118786" y="42533"/>
                        <a:pt x="179830" y="15443"/>
                      </a:cubicBezTo>
                      <a:cubicBezTo>
                        <a:pt x="190176" y="10733"/>
                        <a:pt x="200779" y="6595"/>
                        <a:pt x="211583" y="3048"/>
                      </a:cubicBezTo>
                      <a:cubicBezTo>
                        <a:pt x="215778" y="1713"/>
                        <a:pt x="218257" y="-1243"/>
                        <a:pt x="214062" y="92"/>
                      </a:cubicBezTo>
                      <a:cubicBezTo>
                        <a:pt x="154638" y="17093"/>
                        <a:pt x="101813" y="51830"/>
                        <a:pt x="62642" y="99640"/>
                      </a:cubicBezTo>
                      <a:cubicBezTo>
                        <a:pt x="23662" y="152160"/>
                        <a:pt x="1817" y="215426"/>
                        <a:pt x="91" y="280809"/>
                      </a:cubicBezTo>
                      <a:cubicBezTo>
                        <a:pt x="-6012" y="415638"/>
                        <a:pt x="67600" y="541121"/>
                        <a:pt x="176302" y="587844"/>
                      </a:cubicBezTo>
                      <a:cubicBezTo>
                        <a:pt x="211688" y="602662"/>
                        <a:pt x="250105" y="608774"/>
                        <a:pt x="288341" y="605675"/>
                      </a:cubicBezTo>
                      <a:lnTo>
                        <a:pt x="288341"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45" name="任意多边形: 形状 3444">
                  <a:extLst>
                    <a:ext uri="{FF2B5EF4-FFF2-40B4-BE49-F238E27FC236}">
                      <a16:creationId xmlns:a16="http://schemas.microsoft.com/office/drawing/2014/main" id="{8C8FA8D3-95B0-CC10-7E53-C9FD1D039D64}"/>
                    </a:ext>
                  </a:extLst>
                </p:cNvPr>
                <p:cNvSpPr/>
                <p:nvPr/>
              </p:nvSpPr>
              <p:spPr>
                <a:xfrm>
                  <a:off x="1550454" y="2880989"/>
                  <a:ext cx="87540" cy="26554"/>
                </a:xfrm>
                <a:custGeom>
                  <a:avLst/>
                  <a:gdLst>
                    <a:gd name="connsiteX0" fmla="*/ -262 w 112231"/>
                    <a:gd name="connsiteY0" fmla="*/ 29503 h 34043"/>
                    <a:gd name="connsiteX1" fmla="*/ 4982 w 112231"/>
                    <a:gd name="connsiteY1" fmla="*/ 30647 h 34043"/>
                    <a:gd name="connsiteX2" fmla="*/ 18618 w 112231"/>
                    <a:gd name="connsiteY2" fmla="*/ 32650 h 34043"/>
                    <a:gd name="connsiteX3" fmla="*/ 37688 w 112231"/>
                    <a:gd name="connsiteY3" fmla="*/ 33794 h 34043"/>
                    <a:gd name="connsiteX4" fmla="*/ 59429 w 112231"/>
                    <a:gd name="connsiteY4" fmla="*/ 32364 h 34043"/>
                    <a:gd name="connsiteX5" fmla="*/ 80406 w 112231"/>
                    <a:gd name="connsiteY5" fmla="*/ 27787 h 34043"/>
                    <a:gd name="connsiteX6" fmla="*/ 97856 w 112231"/>
                    <a:gd name="connsiteY6" fmla="*/ 20254 h 34043"/>
                    <a:gd name="connsiteX7" fmla="*/ 111777 w 112231"/>
                    <a:gd name="connsiteY7" fmla="*/ -247 h 34043"/>
                    <a:gd name="connsiteX8" fmla="*/ 64959 w 112231"/>
                    <a:gd name="connsiteY8" fmla="*/ 5856 h 34043"/>
                    <a:gd name="connsiteX9" fmla="*/ 55424 w 112231"/>
                    <a:gd name="connsiteY9" fmla="*/ 8049 h 34043"/>
                    <a:gd name="connsiteX10" fmla="*/ 46365 w 112231"/>
                    <a:gd name="connsiteY10" fmla="*/ 10337 h 34043"/>
                    <a:gd name="connsiteX11" fmla="*/ 30346 w 112231"/>
                    <a:gd name="connsiteY11" fmla="*/ 15200 h 34043"/>
                    <a:gd name="connsiteX12" fmla="*/ 17473 w 112231"/>
                    <a:gd name="connsiteY12" fmla="*/ 20254 h 34043"/>
                    <a:gd name="connsiteX13" fmla="*/ 7938 w 112231"/>
                    <a:gd name="connsiteY13" fmla="*/ 24831 h 34043"/>
                    <a:gd name="connsiteX14" fmla="*/ -262 w 112231"/>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231" h="34043">
                      <a:moveTo>
                        <a:pt x="-262" y="29503"/>
                      </a:moveTo>
                      <a:lnTo>
                        <a:pt x="4982" y="30647"/>
                      </a:lnTo>
                      <a:cubicBezTo>
                        <a:pt x="8224" y="31219"/>
                        <a:pt x="12992" y="31887"/>
                        <a:pt x="18618" y="32650"/>
                      </a:cubicBezTo>
                      <a:cubicBezTo>
                        <a:pt x="24949" y="33346"/>
                        <a:pt x="31319" y="33727"/>
                        <a:pt x="37688" y="33794"/>
                      </a:cubicBezTo>
                      <a:cubicBezTo>
                        <a:pt x="44964" y="33832"/>
                        <a:pt x="52230" y="33355"/>
                        <a:pt x="59429" y="32364"/>
                      </a:cubicBezTo>
                      <a:cubicBezTo>
                        <a:pt x="66532" y="31420"/>
                        <a:pt x="73550" y="29894"/>
                        <a:pt x="80406" y="27787"/>
                      </a:cubicBezTo>
                      <a:cubicBezTo>
                        <a:pt x="86461" y="25861"/>
                        <a:pt x="92306" y="23334"/>
                        <a:pt x="97856" y="20254"/>
                      </a:cubicBezTo>
                      <a:cubicBezTo>
                        <a:pt x="107391" y="14152"/>
                        <a:pt x="113112" y="7191"/>
                        <a:pt x="111777" y="-247"/>
                      </a:cubicBezTo>
                      <a:cubicBezTo>
                        <a:pt x="96063" y="888"/>
                        <a:pt x="80435" y="2929"/>
                        <a:pt x="64959" y="5856"/>
                      </a:cubicBezTo>
                      <a:cubicBezTo>
                        <a:pt x="61527" y="6523"/>
                        <a:pt x="58284" y="7286"/>
                        <a:pt x="55424" y="8049"/>
                      </a:cubicBezTo>
                      <a:cubicBezTo>
                        <a:pt x="52563" y="8812"/>
                        <a:pt x="49226" y="9479"/>
                        <a:pt x="46365" y="10337"/>
                      </a:cubicBezTo>
                      <a:cubicBezTo>
                        <a:pt x="40453" y="12054"/>
                        <a:pt x="35209" y="13484"/>
                        <a:pt x="30346" y="15200"/>
                      </a:cubicBezTo>
                      <a:cubicBezTo>
                        <a:pt x="25483" y="16917"/>
                        <a:pt x="20811" y="18633"/>
                        <a:pt x="17473" y="20254"/>
                      </a:cubicBezTo>
                      <a:cubicBezTo>
                        <a:pt x="14136" y="21875"/>
                        <a:pt x="10418" y="23496"/>
                        <a:pt x="7938" y="24831"/>
                      </a:cubicBezTo>
                      <a:cubicBezTo>
                        <a:pt x="5097" y="26195"/>
                        <a:pt x="2360" y="27749"/>
                        <a:pt x="-262"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46" name="任意多边形: 形状 3445">
                  <a:extLst>
                    <a:ext uri="{FF2B5EF4-FFF2-40B4-BE49-F238E27FC236}">
                      <a16:creationId xmlns:a16="http://schemas.microsoft.com/office/drawing/2014/main" id="{A94EEE94-976D-4B9D-AD94-92B016605FDD}"/>
                    </a:ext>
                  </a:extLst>
                </p:cNvPr>
                <p:cNvSpPr/>
                <p:nvPr/>
              </p:nvSpPr>
              <p:spPr>
                <a:xfrm>
                  <a:off x="1502481" y="2867749"/>
                  <a:ext cx="84564" cy="19857"/>
                </a:xfrm>
                <a:custGeom>
                  <a:avLst/>
                  <a:gdLst>
                    <a:gd name="connsiteX0" fmla="*/ -262 w 108415"/>
                    <a:gd name="connsiteY0" fmla="*/ 6523 h 25458"/>
                    <a:gd name="connsiteX1" fmla="*/ 4315 w 108415"/>
                    <a:gd name="connsiteY1" fmla="*/ 8812 h 25458"/>
                    <a:gd name="connsiteX2" fmla="*/ 16520 w 108415"/>
                    <a:gd name="connsiteY2" fmla="*/ 14056 h 25458"/>
                    <a:gd name="connsiteX3" fmla="*/ 34065 w 108415"/>
                    <a:gd name="connsiteY3" fmla="*/ 19968 h 25458"/>
                    <a:gd name="connsiteX4" fmla="*/ 43600 w 108415"/>
                    <a:gd name="connsiteY4" fmla="*/ 22447 h 25458"/>
                    <a:gd name="connsiteX5" fmla="*/ 53898 w 108415"/>
                    <a:gd name="connsiteY5" fmla="*/ 24163 h 25458"/>
                    <a:gd name="connsiteX6" fmla="*/ 64196 w 108415"/>
                    <a:gd name="connsiteY6" fmla="*/ 25212 h 25458"/>
                    <a:gd name="connsiteX7" fmla="*/ 73732 w 108415"/>
                    <a:gd name="connsiteY7" fmla="*/ 25212 h 25458"/>
                    <a:gd name="connsiteX8" fmla="*/ 91276 w 108415"/>
                    <a:gd name="connsiteY8" fmla="*/ 22733 h 25458"/>
                    <a:gd name="connsiteX9" fmla="*/ 103482 w 108415"/>
                    <a:gd name="connsiteY9" fmla="*/ 16726 h 25458"/>
                    <a:gd name="connsiteX10" fmla="*/ 108154 w 108415"/>
                    <a:gd name="connsiteY10" fmla="*/ 7191 h 25458"/>
                    <a:gd name="connsiteX11" fmla="*/ 63720 w 108415"/>
                    <a:gd name="connsiteY11" fmla="*/ 611 h 25458"/>
                    <a:gd name="connsiteX12" fmla="*/ 45412 w 108415"/>
                    <a:gd name="connsiteY12" fmla="*/ -247 h 25458"/>
                    <a:gd name="connsiteX13" fmla="*/ 37212 w 108415"/>
                    <a:gd name="connsiteY13" fmla="*/ -247 h 25458"/>
                    <a:gd name="connsiteX14" fmla="*/ 29679 w 108415"/>
                    <a:gd name="connsiteY14" fmla="*/ -247 h 25458"/>
                    <a:gd name="connsiteX15" fmla="*/ 7080 w 108415"/>
                    <a:gd name="connsiteY15" fmla="*/ 2995 h 25458"/>
                    <a:gd name="connsiteX16" fmla="*/ -262 w 108415"/>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415" h="25458">
                      <a:moveTo>
                        <a:pt x="-262" y="6523"/>
                      </a:moveTo>
                      <a:lnTo>
                        <a:pt x="4315" y="8812"/>
                      </a:lnTo>
                      <a:cubicBezTo>
                        <a:pt x="7271" y="10051"/>
                        <a:pt x="11371" y="12149"/>
                        <a:pt x="16520" y="14056"/>
                      </a:cubicBezTo>
                      <a:cubicBezTo>
                        <a:pt x="22260" y="16326"/>
                        <a:pt x="28115" y="18299"/>
                        <a:pt x="34065" y="19968"/>
                      </a:cubicBezTo>
                      <a:lnTo>
                        <a:pt x="43600" y="22447"/>
                      </a:lnTo>
                      <a:lnTo>
                        <a:pt x="53898" y="24163"/>
                      </a:lnTo>
                      <a:cubicBezTo>
                        <a:pt x="57312" y="24697"/>
                        <a:pt x="60745" y="25050"/>
                        <a:pt x="64196" y="25212"/>
                      </a:cubicBezTo>
                      <a:cubicBezTo>
                        <a:pt x="67629" y="25212"/>
                        <a:pt x="70966" y="25212"/>
                        <a:pt x="73732" y="25212"/>
                      </a:cubicBezTo>
                      <a:cubicBezTo>
                        <a:pt x="79653" y="25041"/>
                        <a:pt x="85536" y="24211"/>
                        <a:pt x="91276" y="22733"/>
                      </a:cubicBezTo>
                      <a:cubicBezTo>
                        <a:pt x="95701" y="21551"/>
                        <a:pt x="99849" y="19510"/>
                        <a:pt x="103482" y="16726"/>
                      </a:cubicBezTo>
                      <a:cubicBezTo>
                        <a:pt x="106361" y="14380"/>
                        <a:pt x="108068" y="10900"/>
                        <a:pt x="108154" y="7191"/>
                      </a:cubicBezTo>
                      <a:cubicBezTo>
                        <a:pt x="93508" y="4006"/>
                        <a:pt x="78661" y="1803"/>
                        <a:pt x="63720" y="611"/>
                      </a:cubicBezTo>
                      <a:cubicBezTo>
                        <a:pt x="57140" y="39"/>
                        <a:pt x="51038" y="-56"/>
                        <a:pt x="45412" y="-247"/>
                      </a:cubicBezTo>
                      <a:lnTo>
                        <a:pt x="37212" y="-247"/>
                      </a:lnTo>
                      <a:lnTo>
                        <a:pt x="29679" y="-247"/>
                      </a:lnTo>
                      <a:cubicBezTo>
                        <a:pt x="22070" y="240"/>
                        <a:pt x="14518" y="1327"/>
                        <a:pt x="7080" y="2995"/>
                      </a:cubicBezTo>
                      <a:cubicBezTo>
                        <a:pt x="4563" y="4006"/>
                        <a:pt x="2103" y="5188"/>
                        <a:pt x="-262"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47" name="任意多边形: 形状 3446">
                  <a:extLst>
                    <a:ext uri="{FF2B5EF4-FFF2-40B4-BE49-F238E27FC236}">
                      <a16:creationId xmlns:a16="http://schemas.microsoft.com/office/drawing/2014/main" id="{3EEACFCC-C61C-F28E-42A5-2C22F395E64C}"/>
                    </a:ext>
                  </a:extLst>
                </p:cNvPr>
                <p:cNvSpPr/>
                <p:nvPr/>
              </p:nvSpPr>
              <p:spPr>
                <a:xfrm>
                  <a:off x="1462096" y="2830308"/>
                  <a:ext cx="78540" cy="30326"/>
                </a:xfrm>
                <a:custGeom>
                  <a:avLst/>
                  <a:gdLst>
                    <a:gd name="connsiteX0" fmla="*/ -262 w 100692"/>
                    <a:gd name="connsiteY0" fmla="*/ -17 h 38879"/>
                    <a:gd name="connsiteX1" fmla="*/ 3552 w 100692"/>
                    <a:gd name="connsiteY1" fmla="*/ 3130 h 38879"/>
                    <a:gd name="connsiteX2" fmla="*/ 13755 w 100692"/>
                    <a:gd name="connsiteY2" fmla="*/ 10949 h 38879"/>
                    <a:gd name="connsiteX3" fmla="*/ 46556 w 100692"/>
                    <a:gd name="connsiteY3" fmla="*/ 30019 h 38879"/>
                    <a:gd name="connsiteX4" fmla="*/ 56091 w 100692"/>
                    <a:gd name="connsiteY4" fmla="*/ 33547 h 38879"/>
                    <a:gd name="connsiteX5" fmla="*/ 65150 w 100692"/>
                    <a:gd name="connsiteY5" fmla="*/ 36312 h 38879"/>
                    <a:gd name="connsiteX6" fmla="*/ 81741 w 100692"/>
                    <a:gd name="connsiteY6" fmla="*/ 38601 h 38879"/>
                    <a:gd name="connsiteX7" fmla="*/ 94137 w 100692"/>
                    <a:gd name="connsiteY7" fmla="*/ 36408 h 38879"/>
                    <a:gd name="connsiteX8" fmla="*/ 100430 w 100692"/>
                    <a:gd name="connsiteY8" fmla="*/ 29161 h 38879"/>
                    <a:gd name="connsiteX9" fmla="*/ 60668 w 100692"/>
                    <a:gd name="connsiteY9" fmla="*/ 11330 h 38879"/>
                    <a:gd name="connsiteX10" fmla="*/ 29393 w 100692"/>
                    <a:gd name="connsiteY10" fmla="*/ 2462 h 38879"/>
                    <a:gd name="connsiteX11" fmla="*/ 17188 w 100692"/>
                    <a:gd name="connsiteY11" fmla="*/ 651 h 38879"/>
                    <a:gd name="connsiteX12" fmla="*/ 7653 w 100692"/>
                    <a:gd name="connsiteY12" fmla="*/ -112 h 38879"/>
                    <a:gd name="connsiteX13" fmla="*/ -262 w 100692"/>
                    <a:gd name="connsiteY13" fmla="*/ -17 h 3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692" h="38879">
                      <a:moveTo>
                        <a:pt x="-262" y="-17"/>
                      </a:moveTo>
                      <a:lnTo>
                        <a:pt x="3552" y="3130"/>
                      </a:lnTo>
                      <a:cubicBezTo>
                        <a:pt x="6804" y="5924"/>
                        <a:pt x="10217" y="8527"/>
                        <a:pt x="13755" y="10949"/>
                      </a:cubicBezTo>
                      <a:cubicBezTo>
                        <a:pt x="24044" y="18348"/>
                        <a:pt x="35028" y="24737"/>
                        <a:pt x="46556" y="30019"/>
                      </a:cubicBezTo>
                      <a:cubicBezTo>
                        <a:pt x="49665" y="31383"/>
                        <a:pt x="52849" y="32565"/>
                        <a:pt x="56091" y="33547"/>
                      </a:cubicBezTo>
                      <a:cubicBezTo>
                        <a:pt x="59057" y="34644"/>
                        <a:pt x="62079" y="35569"/>
                        <a:pt x="65150" y="36312"/>
                      </a:cubicBezTo>
                      <a:cubicBezTo>
                        <a:pt x="70576" y="37704"/>
                        <a:pt x="76144" y="38477"/>
                        <a:pt x="81741" y="38601"/>
                      </a:cubicBezTo>
                      <a:cubicBezTo>
                        <a:pt x="85984" y="38801"/>
                        <a:pt x="90218" y="38048"/>
                        <a:pt x="94137" y="36408"/>
                      </a:cubicBezTo>
                      <a:cubicBezTo>
                        <a:pt x="97226" y="35073"/>
                        <a:pt x="99544" y="32412"/>
                        <a:pt x="100430" y="29161"/>
                      </a:cubicBezTo>
                      <a:cubicBezTo>
                        <a:pt x="87615" y="22286"/>
                        <a:pt x="74323" y="16327"/>
                        <a:pt x="60668" y="11330"/>
                      </a:cubicBezTo>
                      <a:cubicBezTo>
                        <a:pt x="50485" y="7573"/>
                        <a:pt x="40034" y="4608"/>
                        <a:pt x="29393" y="2462"/>
                      </a:cubicBezTo>
                      <a:cubicBezTo>
                        <a:pt x="25359" y="1642"/>
                        <a:pt x="21288" y="1032"/>
                        <a:pt x="17188" y="651"/>
                      </a:cubicBezTo>
                      <a:cubicBezTo>
                        <a:pt x="13564" y="174"/>
                        <a:pt x="10513" y="-17"/>
                        <a:pt x="7653" y="-112"/>
                      </a:cubicBezTo>
                      <a:cubicBezTo>
                        <a:pt x="5021" y="-322"/>
                        <a:pt x="2370" y="-284"/>
                        <a:pt x="-262" y="-1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48" name="任意多边形: 形状 3447">
                  <a:extLst>
                    <a:ext uri="{FF2B5EF4-FFF2-40B4-BE49-F238E27FC236}">
                      <a16:creationId xmlns:a16="http://schemas.microsoft.com/office/drawing/2014/main" id="{2C818054-FFF9-460F-352B-9F26C17E05EA}"/>
                    </a:ext>
                  </a:extLst>
                </p:cNvPr>
                <p:cNvSpPr/>
                <p:nvPr/>
              </p:nvSpPr>
              <p:spPr>
                <a:xfrm>
                  <a:off x="1431231" y="2778946"/>
                  <a:ext cx="67830" cy="44577"/>
                </a:xfrm>
                <a:custGeom>
                  <a:avLst/>
                  <a:gdLst>
                    <a:gd name="connsiteX0" fmla="*/ -262 w 86961"/>
                    <a:gd name="connsiteY0" fmla="*/ -247 h 57150"/>
                    <a:gd name="connsiteX1" fmla="*/ 2599 w 86961"/>
                    <a:gd name="connsiteY1" fmla="*/ 3663 h 57150"/>
                    <a:gd name="connsiteX2" fmla="*/ 10608 w 86961"/>
                    <a:gd name="connsiteY2" fmla="*/ 13198 h 57150"/>
                    <a:gd name="connsiteX3" fmla="*/ 16043 w 86961"/>
                    <a:gd name="connsiteY3" fmla="*/ 19396 h 57150"/>
                    <a:gd name="connsiteX4" fmla="*/ 22527 w 86961"/>
                    <a:gd name="connsiteY4" fmla="*/ 25785 h 57150"/>
                    <a:gd name="connsiteX5" fmla="*/ 37116 w 86961"/>
                    <a:gd name="connsiteY5" fmla="*/ 38657 h 57150"/>
                    <a:gd name="connsiteX6" fmla="*/ 52754 w 86961"/>
                    <a:gd name="connsiteY6" fmla="*/ 49051 h 57150"/>
                    <a:gd name="connsiteX7" fmla="*/ 67629 w 86961"/>
                    <a:gd name="connsiteY7" fmla="*/ 55535 h 57150"/>
                    <a:gd name="connsiteX8" fmla="*/ 86699 w 86961"/>
                    <a:gd name="connsiteY8" fmla="*/ 51720 h 57150"/>
                    <a:gd name="connsiteX9" fmla="*/ 53612 w 86961"/>
                    <a:gd name="connsiteY9" fmla="*/ 25022 h 57150"/>
                    <a:gd name="connsiteX10" fmla="*/ 39309 w 86961"/>
                    <a:gd name="connsiteY10" fmla="*/ 15486 h 57150"/>
                    <a:gd name="connsiteX11" fmla="*/ 26532 w 86961"/>
                    <a:gd name="connsiteY11" fmla="*/ 8716 h 57150"/>
                    <a:gd name="connsiteX12" fmla="*/ 7462 w 86961"/>
                    <a:gd name="connsiteY12" fmla="*/ 1088 h 57150"/>
                    <a:gd name="connsiteX13" fmla="*/ -262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262" y="-247"/>
                      </a:moveTo>
                      <a:lnTo>
                        <a:pt x="2599" y="3663"/>
                      </a:lnTo>
                      <a:cubicBezTo>
                        <a:pt x="4410" y="6142"/>
                        <a:pt x="7176" y="9479"/>
                        <a:pt x="10608" y="13198"/>
                      </a:cubicBezTo>
                      <a:lnTo>
                        <a:pt x="16043" y="19396"/>
                      </a:lnTo>
                      <a:lnTo>
                        <a:pt x="22527" y="25785"/>
                      </a:lnTo>
                      <a:cubicBezTo>
                        <a:pt x="27123" y="30371"/>
                        <a:pt x="31996" y="34671"/>
                        <a:pt x="37116" y="38657"/>
                      </a:cubicBezTo>
                      <a:cubicBezTo>
                        <a:pt x="42093" y="42462"/>
                        <a:pt x="47319" y="45932"/>
                        <a:pt x="52754" y="49051"/>
                      </a:cubicBezTo>
                      <a:cubicBezTo>
                        <a:pt x="57455" y="51768"/>
                        <a:pt x="62442" y="53942"/>
                        <a:pt x="67629" y="55535"/>
                      </a:cubicBezTo>
                      <a:cubicBezTo>
                        <a:pt x="77164" y="58013"/>
                        <a:pt x="83648" y="57346"/>
                        <a:pt x="86699" y="51720"/>
                      </a:cubicBezTo>
                      <a:cubicBezTo>
                        <a:pt x="76354" y="42004"/>
                        <a:pt x="65293" y="33079"/>
                        <a:pt x="53612" y="25022"/>
                      </a:cubicBezTo>
                      <a:cubicBezTo>
                        <a:pt x="48749" y="21398"/>
                        <a:pt x="44077" y="18538"/>
                        <a:pt x="39309" y="15486"/>
                      </a:cubicBezTo>
                      <a:cubicBezTo>
                        <a:pt x="34542" y="12435"/>
                        <a:pt x="30537" y="10624"/>
                        <a:pt x="26532" y="8716"/>
                      </a:cubicBezTo>
                      <a:cubicBezTo>
                        <a:pt x="20401" y="5646"/>
                        <a:pt x="14022" y="3091"/>
                        <a:pt x="7462" y="1088"/>
                      </a:cubicBezTo>
                      <a:cubicBezTo>
                        <a:pt x="4925" y="459"/>
                        <a:pt x="2341" y="11"/>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49" name="任意多边形: 形状 3448">
                  <a:extLst>
                    <a:ext uri="{FF2B5EF4-FFF2-40B4-BE49-F238E27FC236}">
                      <a16:creationId xmlns:a16="http://schemas.microsoft.com/office/drawing/2014/main" id="{86053E27-D1E2-A1BE-0A8E-850ECADBA24B}"/>
                    </a:ext>
                  </a:extLst>
                </p:cNvPr>
                <p:cNvSpPr/>
                <p:nvPr/>
              </p:nvSpPr>
              <p:spPr>
                <a:xfrm>
                  <a:off x="1411447" y="2720785"/>
                  <a:ext cx="53996" cy="56506"/>
                </a:xfrm>
                <a:custGeom>
                  <a:avLst/>
                  <a:gdLst>
                    <a:gd name="connsiteX0" fmla="*/ -262 w 69225"/>
                    <a:gd name="connsiteY0" fmla="*/ -247 h 72444"/>
                    <a:gd name="connsiteX1" fmla="*/ -262 w 69225"/>
                    <a:gd name="connsiteY1" fmla="*/ 897 h 72444"/>
                    <a:gd name="connsiteX2" fmla="*/ 1168 w 69225"/>
                    <a:gd name="connsiteY2" fmla="*/ 3949 h 72444"/>
                    <a:gd name="connsiteX3" fmla="*/ 6699 w 69225"/>
                    <a:gd name="connsiteY3" fmla="*/ 14819 h 72444"/>
                    <a:gd name="connsiteX4" fmla="*/ 15185 w 69225"/>
                    <a:gd name="connsiteY4" fmla="*/ 29408 h 72444"/>
                    <a:gd name="connsiteX5" fmla="*/ 26151 w 69225"/>
                    <a:gd name="connsiteY5" fmla="*/ 44760 h 72444"/>
                    <a:gd name="connsiteX6" fmla="*/ 38547 w 69225"/>
                    <a:gd name="connsiteY6" fmla="*/ 58395 h 72444"/>
                    <a:gd name="connsiteX7" fmla="*/ 50847 w 69225"/>
                    <a:gd name="connsiteY7" fmla="*/ 67930 h 72444"/>
                    <a:gd name="connsiteX8" fmla="*/ 68964 w 69225"/>
                    <a:gd name="connsiteY8" fmla="*/ 69456 h 72444"/>
                    <a:gd name="connsiteX9" fmla="*/ 43791 w 69225"/>
                    <a:gd name="connsiteY9" fmla="*/ 36369 h 72444"/>
                    <a:gd name="connsiteX10" fmla="*/ 32349 w 69225"/>
                    <a:gd name="connsiteY10" fmla="*/ 24259 h 72444"/>
                    <a:gd name="connsiteX11" fmla="*/ 21955 w 69225"/>
                    <a:gd name="connsiteY11" fmla="*/ 14724 h 72444"/>
                    <a:gd name="connsiteX12" fmla="*/ 5745 w 69225"/>
                    <a:gd name="connsiteY12" fmla="*/ 2995 h 72444"/>
                    <a:gd name="connsiteX13" fmla="*/ 978 w 69225"/>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225" h="72444">
                      <a:moveTo>
                        <a:pt x="-262" y="-247"/>
                      </a:moveTo>
                      <a:lnTo>
                        <a:pt x="-262" y="897"/>
                      </a:lnTo>
                      <a:cubicBezTo>
                        <a:pt x="-262" y="1565"/>
                        <a:pt x="501" y="2709"/>
                        <a:pt x="1168" y="3949"/>
                      </a:cubicBezTo>
                      <a:cubicBezTo>
                        <a:pt x="1836" y="5188"/>
                        <a:pt x="4315" y="10433"/>
                        <a:pt x="6699" y="14819"/>
                      </a:cubicBezTo>
                      <a:cubicBezTo>
                        <a:pt x="9083" y="19205"/>
                        <a:pt x="12039" y="24354"/>
                        <a:pt x="15185" y="29408"/>
                      </a:cubicBezTo>
                      <a:cubicBezTo>
                        <a:pt x="18332" y="34462"/>
                        <a:pt x="22337" y="39706"/>
                        <a:pt x="26151" y="44760"/>
                      </a:cubicBezTo>
                      <a:cubicBezTo>
                        <a:pt x="30041" y="49518"/>
                        <a:pt x="34179" y="54076"/>
                        <a:pt x="38547" y="58395"/>
                      </a:cubicBezTo>
                      <a:cubicBezTo>
                        <a:pt x="42322" y="61980"/>
                        <a:pt x="46442" y="65165"/>
                        <a:pt x="50847" y="67930"/>
                      </a:cubicBezTo>
                      <a:cubicBezTo>
                        <a:pt x="58761" y="72698"/>
                        <a:pt x="65245" y="73842"/>
                        <a:pt x="68964" y="69456"/>
                      </a:cubicBezTo>
                      <a:cubicBezTo>
                        <a:pt x="61393" y="57823"/>
                        <a:pt x="52983" y="46762"/>
                        <a:pt x="43791" y="36369"/>
                      </a:cubicBezTo>
                      <a:cubicBezTo>
                        <a:pt x="39881" y="31887"/>
                        <a:pt x="36163" y="27882"/>
                        <a:pt x="32349" y="24259"/>
                      </a:cubicBezTo>
                      <a:cubicBezTo>
                        <a:pt x="29088" y="20865"/>
                        <a:pt x="25617" y="17680"/>
                        <a:pt x="21955" y="14724"/>
                      </a:cubicBezTo>
                      <a:cubicBezTo>
                        <a:pt x="16863" y="10395"/>
                        <a:pt x="11447" y="6476"/>
                        <a:pt x="5745" y="2995"/>
                      </a:cubicBezTo>
                      <a:lnTo>
                        <a:pt x="978"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50" name="任意多边形: 形状 3449">
                  <a:extLst>
                    <a:ext uri="{FF2B5EF4-FFF2-40B4-BE49-F238E27FC236}">
                      <a16:creationId xmlns:a16="http://schemas.microsoft.com/office/drawing/2014/main" id="{DBDA5504-E158-188E-4990-B03E23C91DB7}"/>
                    </a:ext>
                  </a:extLst>
                </p:cNvPr>
                <p:cNvSpPr/>
                <p:nvPr/>
              </p:nvSpPr>
              <p:spPr>
                <a:xfrm>
                  <a:off x="1403341" y="2659426"/>
                  <a:ext cx="39270" cy="64413"/>
                </a:xfrm>
                <a:custGeom>
                  <a:avLst/>
                  <a:gdLst>
                    <a:gd name="connsiteX0" fmla="*/ -262 w 50346"/>
                    <a:gd name="connsiteY0" fmla="*/ -247 h 82581"/>
                    <a:gd name="connsiteX1" fmla="*/ 787 w 50346"/>
                    <a:gd name="connsiteY1" fmla="*/ 4140 h 82581"/>
                    <a:gd name="connsiteX2" fmla="*/ 3743 w 50346"/>
                    <a:gd name="connsiteY2" fmla="*/ 15296 h 82581"/>
                    <a:gd name="connsiteX3" fmla="*/ 8796 w 50346"/>
                    <a:gd name="connsiteY3" fmla="*/ 30648 h 82581"/>
                    <a:gd name="connsiteX4" fmla="*/ 15948 w 50346"/>
                    <a:gd name="connsiteY4" fmla="*/ 47430 h 82581"/>
                    <a:gd name="connsiteX5" fmla="*/ 33874 w 50346"/>
                    <a:gd name="connsiteY5" fmla="*/ 75082 h 82581"/>
                    <a:gd name="connsiteX6" fmla="*/ 50084 w 50346"/>
                    <a:gd name="connsiteY6" fmla="*/ 81089 h 82581"/>
                    <a:gd name="connsiteX7" fmla="*/ 45984 w 50346"/>
                    <a:gd name="connsiteY7" fmla="*/ 70696 h 82581"/>
                    <a:gd name="connsiteX8" fmla="*/ 41884 w 50346"/>
                    <a:gd name="connsiteY8" fmla="*/ 61160 h 82581"/>
                    <a:gd name="connsiteX9" fmla="*/ 33684 w 50346"/>
                    <a:gd name="connsiteY9" fmla="*/ 44378 h 82581"/>
                    <a:gd name="connsiteX10" fmla="*/ 17760 w 50346"/>
                    <a:gd name="connsiteY10" fmla="*/ 19491 h 82581"/>
                    <a:gd name="connsiteX11" fmla="*/ 10704 w 50346"/>
                    <a:gd name="connsiteY11" fmla="*/ 10814 h 82581"/>
                    <a:gd name="connsiteX12" fmla="*/ 5078 w 50346"/>
                    <a:gd name="connsiteY12" fmla="*/ 4807 h 82581"/>
                    <a:gd name="connsiteX13" fmla="*/ -262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262" y="-247"/>
                      </a:moveTo>
                      <a:lnTo>
                        <a:pt x="787" y="4140"/>
                      </a:lnTo>
                      <a:cubicBezTo>
                        <a:pt x="1454" y="6810"/>
                        <a:pt x="2217" y="10719"/>
                        <a:pt x="3743" y="15296"/>
                      </a:cubicBezTo>
                      <a:cubicBezTo>
                        <a:pt x="5268" y="19873"/>
                        <a:pt x="6794" y="24831"/>
                        <a:pt x="8796" y="30648"/>
                      </a:cubicBezTo>
                      <a:cubicBezTo>
                        <a:pt x="10799" y="36464"/>
                        <a:pt x="13183" y="41899"/>
                        <a:pt x="15948" y="47430"/>
                      </a:cubicBezTo>
                      <a:cubicBezTo>
                        <a:pt x="20534" y="57480"/>
                        <a:pt x="26580" y="66796"/>
                        <a:pt x="33874" y="75082"/>
                      </a:cubicBezTo>
                      <a:cubicBezTo>
                        <a:pt x="40167" y="81375"/>
                        <a:pt x="45889" y="84140"/>
                        <a:pt x="50084" y="81089"/>
                      </a:cubicBezTo>
                      <a:cubicBezTo>
                        <a:pt x="48845" y="77465"/>
                        <a:pt x="47414" y="74033"/>
                        <a:pt x="45984" y="70696"/>
                      </a:cubicBezTo>
                      <a:cubicBezTo>
                        <a:pt x="44554" y="67358"/>
                        <a:pt x="43314" y="64212"/>
                        <a:pt x="41884" y="61160"/>
                      </a:cubicBezTo>
                      <a:cubicBezTo>
                        <a:pt x="39023" y="55058"/>
                        <a:pt x="36449" y="49432"/>
                        <a:pt x="33684" y="44378"/>
                      </a:cubicBezTo>
                      <a:cubicBezTo>
                        <a:pt x="28935" y="35739"/>
                        <a:pt x="23614" y="27425"/>
                        <a:pt x="17760" y="19491"/>
                      </a:cubicBezTo>
                      <a:cubicBezTo>
                        <a:pt x="15281" y="16154"/>
                        <a:pt x="12801" y="13293"/>
                        <a:pt x="10704" y="10814"/>
                      </a:cubicBezTo>
                      <a:cubicBezTo>
                        <a:pt x="8606" y="8335"/>
                        <a:pt x="6699" y="6333"/>
                        <a:pt x="5078" y="4807"/>
                      </a:cubicBezTo>
                      <a:cubicBezTo>
                        <a:pt x="3419" y="2995"/>
                        <a:pt x="1636" y="1307"/>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51" name="任意多边形: 形状 3450">
                  <a:extLst>
                    <a:ext uri="{FF2B5EF4-FFF2-40B4-BE49-F238E27FC236}">
                      <a16:creationId xmlns:a16="http://schemas.microsoft.com/office/drawing/2014/main" id="{395A8131-9941-B0DE-4147-276619CAE181}"/>
                    </a:ext>
                  </a:extLst>
                </p:cNvPr>
                <p:cNvSpPr/>
                <p:nvPr/>
              </p:nvSpPr>
              <p:spPr>
                <a:xfrm>
                  <a:off x="1407431" y="2598141"/>
                  <a:ext cx="23799" cy="67646"/>
                </a:xfrm>
                <a:custGeom>
                  <a:avLst/>
                  <a:gdLst>
                    <a:gd name="connsiteX0" fmla="*/ -262 w 30512"/>
                    <a:gd name="connsiteY0" fmla="*/ -247 h 86726"/>
                    <a:gd name="connsiteX1" fmla="*/ -262 w 30512"/>
                    <a:gd name="connsiteY1" fmla="*/ 3949 h 86726"/>
                    <a:gd name="connsiteX2" fmla="*/ 501 w 30512"/>
                    <a:gd name="connsiteY2" fmla="*/ 14819 h 86726"/>
                    <a:gd name="connsiteX3" fmla="*/ 2313 w 30512"/>
                    <a:gd name="connsiteY3" fmla="*/ 29980 h 86726"/>
                    <a:gd name="connsiteX4" fmla="*/ 3743 w 30512"/>
                    <a:gd name="connsiteY4" fmla="*/ 38371 h 86726"/>
                    <a:gd name="connsiteX5" fmla="*/ 5650 w 30512"/>
                    <a:gd name="connsiteY5" fmla="*/ 46953 h 86726"/>
                    <a:gd name="connsiteX6" fmla="*/ 7843 w 30512"/>
                    <a:gd name="connsiteY6" fmla="*/ 55248 h 86726"/>
                    <a:gd name="connsiteX7" fmla="*/ 10608 w 30512"/>
                    <a:gd name="connsiteY7" fmla="*/ 63163 h 86726"/>
                    <a:gd name="connsiteX8" fmla="*/ 16711 w 30512"/>
                    <a:gd name="connsiteY8" fmla="*/ 76512 h 86726"/>
                    <a:gd name="connsiteX9" fmla="*/ 30251 w 30512"/>
                    <a:gd name="connsiteY9" fmla="*/ 86047 h 86726"/>
                    <a:gd name="connsiteX10" fmla="*/ 12515 w 30512"/>
                    <a:gd name="connsiteY10" fmla="*/ 21494 h 86726"/>
                    <a:gd name="connsiteX11" fmla="*/ 3648 w 30512"/>
                    <a:gd name="connsiteY11" fmla="*/ 4998 h 86726"/>
                    <a:gd name="connsiteX12" fmla="*/ 692 w 30512"/>
                    <a:gd name="connsiteY12" fmla="*/ 897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262" y="-247"/>
                      </a:moveTo>
                      <a:cubicBezTo>
                        <a:pt x="-262" y="-247"/>
                        <a:pt x="-262" y="1279"/>
                        <a:pt x="-262" y="3949"/>
                      </a:cubicBezTo>
                      <a:cubicBezTo>
                        <a:pt x="-262" y="6619"/>
                        <a:pt x="-262" y="10337"/>
                        <a:pt x="501" y="14819"/>
                      </a:cubicBezTo>
                      <a:cubicBezTo>
                        <a:pt x="1264" y="19300"/>
                        <a:pt x="1455" y="24354"/>
                        <a:pt x="2313" y="29980"/>
                      </a:cubicBezTo>
                      <a:cubicBezTo>
                        <a:pt x="2789" y="32745"/>
                        <a:pt x="3171" y="35606"/>
                        <a:pt x="3743" y="38371"/>
                      </a:cubicBezTo>
                      <a:cubicBezTo>
                        <a:pt x="4315" y="41136"/>
                        <a:pt x="4983" y="44092"/>
                        <a:pt x="5650" y="46953"/>
                      </a:cubicBezTo>
                      <a:cubicBezTo>
                        <a:pt x="6317" y="49813"/>
                        <a:pt x="7080" y="52579"/>
                        <a:pt x="7843" y="55248"/>
                      </a:cubicBezTo>
                      <a:cubicBezTo>
                        <a:pt x="8606" y="57918"/>
                        <a:pt x="9655" y="60683"/>
                        <a:pt x="10608" y="63163"/>
                      </a:cubicBezTo>
                      <a:cubicBezTo>
                        <a:pt x="12229" y="67787"/>
                        <a:pt x="14270" y="72259"/>
                        <a:pt x="16711" y="76512"/>
                      </a:cubicBezTo>
                      <a:cubicBezTo>
                        <a:pt x="21192" y="83854"/>
                        <a:pt x="25769" y="87859"/>
                        <a:pt x="30251" y="86047"/>
                      </a:cubicBezTo>
                      <a:cubicBezTo>
                        <a:pt x="27543" y="63773"/>
                        <a:pt x="21574" y="42023"/>
                        <a:pt x="12515" y="21494"/>
                      </a:cubicBezTo>
                      <a:cubicBezTo>
                        <a:pt x="9979" y="15782"/>
                        <a:pt x="7013" y="10271"/>
                        <a:pt x="3648" y="4998"/>
                      </a:cubicBezTo>
                      <a:cubicBezTo>
                        <a:pt x="2732" y="3577"/>
                        <a:pt x="1750" y="2213"/>
                        <a:pt x="692" y="89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52" name="任意多边形: 形状 3451">
                  <a:extLst>
                    <a:ext uri="{FF2B5EF4-FFF2-40B4-BE49-F238E27FC236}">
                      <a16:creationId xmlns:a16="http://schemas.microsoft.com/office/drawing/2014/main" id="{202B68AD-9320-2FC5-3631-28EF73E37CF0}"/>
                    </a:ext>
                  </a:extLst>
                </p:cNvPr>
                <p:cNvSpPr/>
                <p:nvPr/>
              </p:nvSpPr>
              <p:spPr>
                <a:xfrm>
                  <a:off x="1420686" y="2539757"/>
                  <a:ext cx="12195" cy="67383"/>
                </a:xfrm>
                <a:custGeom>
                  <a:avLst/>
                  <a:gdLst>
                    <a:gd name="connsiteX0" fmla="*/ 3054 w 15634"/>
                    <a:gd name="connsiteY0" fmla="*/ -247 h 86389"/>
                    <a:gd name="connsiteX1" fmla="*/ 1052 w 15634"/>
                    <a:gd name="connsiteY1" fmla="*/ 13580 h 86389"/>
                    <a:gd name="connsiteX2" fmla="*/ -92 w 15634"/>
                    <a:gd name="connsiteY2" fmla="*/ 27691 h 86389"/>
                    <a:gd name="connsiteX3" fmla="*/ -92 w 15634"/>
                    <a:gd name="connsiteY3" fmla="*/ 43902 h 86389"/>
                    <a:gd name="connsiteX4" fmla="*/ 4389 w 15634"/>
                    <a:gd name="connsiteY4" fmla="*/ 73461 h 86389"/>
                    <a:gd name="connsiteX5" fmla="*/ 8775 w 15634"/>
                    <a:gd name="connsiteY5" fmla="*/ 82996 h 86389"/>
                    <a:gd name="connsiteX6" fmla="*/ 14687 w 15634"/>
                    <a:gd name="connsiteY6" fmla="*/ 86143 h 86389"/>
                    <a:gd name="connsiteX7" fmla="*/ 15355 w 15634"/>
                    <a:gd name="connsiteY7" fmla="*/ 67072 h 86389"/>
                    <a:gd name="connsiteX8" fmla="*/ 14783 w 15634"/>
                    <a:gd name="connsiteY8" fmla="*/ 50290 h 86389"/>
                    <a:gd name="connsiteX9" fmla="*/ 13066 w 15634"/>
                    <a:gd name="connsiteY9" fmla="*/ 35701 h 86389"/>
                    <a:gd name="connsiteX10" fmla="*/ 10873 w 15634"/>
                    <a:gd name="connsiteY10" fmla="*/ 23496 h 86389"/>
                    <a:gd name="connsiteX11" fmla="*/ 5819 w 15634"/>
                    <a:gd name="connsiteY11" fmla="*/ 6428 h 86389"/>
                    <a:gd name="connsiteX12" fmla="*/ 3054 w 15634"/>
                    <a:gd name="connsiteY12" fmla="*/ -247 h 8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34" h="86389">
                      <a:moveTo>
                        <a:pt x="3054" y="-247"/>
                      </a:moveTo>
                      <a:cubicBezTo>
                        <a:pt x="3054" y="-247"/>
                        <a:pt x="2101" y="5284"/>
                        <a:pt x="1052" y="13580"/>
                      </a:cubicBezTo>
                      <a:cubicBezTo>
                        <a:pt x="1052" y="17775"/>
                        <a:pt x="289" y="22543"/>
                        <a:pt x="-92" y="27691"/>
                      </a:cubicBezTo>
                      <a:cubicBezTo>
                        <a:pt x="-474" y="32841"/>
                        <a:pt x="-92" y="38466"/>
                        <a:pt x="-92" y="43902"/>
                      </a:cubicBezTo>
                      <a:cubicBezTo>
                        <a:pt x="89" y="53913"/>
                        <a:pt x="1595" y="63849"/>
                        <a:pt x="4389" y="73461"/>
                      </a:cubicBezTo>
                      <a:cubicBezTo>
                        <a:pt x="5247" y="76884"/>
                        <a:pt x="6735" y="80116"/>
                        <a:pt x="8775" y="82996"/>
                      </a:cubicBezTo>
                      <a:cubicBezTo>
                        <a:pt x="10091" y="84970"/>
                        <a:pt x="12313" y="86152"/>
                        <a:pt x="14687" y="86143"/>
                      </a:cubicBezTo>
                      <a:cubicBezTo>
                        <a:pt x="15164" y="79277"/>
                        <a:pt x="15450" y="72889"/>
                        <a:pt x="15355" y="67072"/>
                      </a:cubicBezTo>
                      <a:cubicBezTo>
                        <a:pt x="15259" y="61256"/>
                        <a:pt x="15355" y="55439"/>
                        <a:pt x="14783" y="50290"/>
                      </a:cubicBezTo>
                      <a:cubicBezTo>
                        <a:pt x="14210" y="45141"/>
                        <a:pt x="13829" y="40183"/>
                        <a:pt x="13066" y="35701"/>
                      </a:cubicBezTo>
                      <a:cubicBezTo>
                        <a:pt x="12303" y="31220"/>
                        <a:pt x="11731" y="27215"/>
                        <a:pt x="10873" y="23496"/>
                      </a:cubicBezTo>
                      <a:cubicBezTo>
                        <a:pt x="9529" y="17708"/>
                        <a:pt x="7841" y="12006"/>
                        <a:pt x="5819" y="6428"/>
                      </a:cubicBezTo>
                      <a:cubicBezTo>
                        <a:pt x="5038" y="4149"/>
                        <a:pt x="4112" y="1918"/>
                        <a:pt x="305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53" name="任意多边形: 形状 3452">
                  <a:extLst>
                    <a:ext uri="{FF2B5EF4-FFF2-40B4-BE49-F238E27FC236}">
                      <a16:creationId xmlns:a16="http://schemas.microsoft.com/office/drawing/2014/main" id="{C99FE543-123A-840B-2412-4970A04257FA}"/>
                    </a:ext>
                  </a:extLst>
                </p:cNvPr>
                <p:cNvSpPr/>
                <p:nvPr/>
              </p:nvSpPr>
              <p:spPr>
                <a:xfrm>
                  <a:off x="1439778" y="2487471"/>
                  <a:ext cx="12277" cy="62623"/>
                </a:xfrm>
                <a:custGeom>
                  <a:avLst/>
                  <a:gdLst>
                    <a:gd name="connsiteX0" fmla="*/ 12904 w 15740"/>
                    <a:gd name="connsiteY0" fmla="*/ -247 h 80286"/>
                    <a:gd name="connsiteX1" fmla="*/ 11569 w 15740"/>
                    <a:gd name="connsiteY1" fmla="*/ 2995 h 80286"/>
                    <a:gd name="connsiteX2" fmla="*/ 8613 w 15740"/>
                    <a:gd name="connsiteY2" fmla="*/ 11672 h 80286"/>
                    <a:gd name="connsiteX3" fmla="*/ 4989 w 15740"/>
                    <a:gd name="connsiteY3" fmla="*/ 24068 h 80286"/>
                    <a:gd name="connsiteX4" fmla="*/ 1843 w 15740"/>
                    <a:gd name="connsiteY4" fmla="*/ 38562 h 80286"/>
                    <a:gd name="connsiteX5" fmla="*/ 31 w 15740"/>
                    <a:gd name="connsiteY5" fmla="*/ 53151 h 80286"/>
                    <a:gd name="connsiteX6" fmla="*/ 31 w 15740"/>
                    <a:gd name="connsiteY6" fmla="*/ 66214 h 80286"/>
                    <a:gd name="connsiteX7" fmla="*/ 6992 w 15740"/>
                    <a:gd name="connsiteY7" fmla="*/ 80040 h 80286"/>
                    <a:gd name="connsiteX8" fmla="*/ 15478 w 15740"/>
                    <a:gd name="connsiteY8" fmla="*/ 22352 h 80286"/>
                    <a:gd name="connsiteX9" fmla="*/ 13953 w 15740"/>
                    <a:gd name="connsiteY9" fmla="*/ 5761 h 80286"/>
                    <a:gd name="connsiteX10" fmla="*/ 12904 w 15740"/>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0" h="80286">
                      <a:moveTo>
                        <a:pt x="12904" y="-247"/>
                      </a:moveTo>
                      <a:lnTo>
                        <a:pt x="11569" y="2995"/>
                      </a:lnTo>
                      <a:cubicBezTo>
                        <a:pt x="10806" y="4998"/>
                        <a:pt x="9757" y="7954"/>
                        <a:pt x="8613" y="11672"/>
                      </a:cubicBezTo>
                      <a:cubicBezTo>
                        <a:pt x="7469" y="15391"/>
                        <a:pt x="6134" y="19491"/>
                        <a:pt x="4989" y="24068"/>
                      </a:cubicBezTo>
                      <a:cubicBezTo>
                        <a:pt x="3845" y="28645"/>
                        <a:pt x="2701" y="33603"/>
                        <a:pt x="1843" y="38562"/>
                      </a:cubicBezTo>
                      <a:cubicBezTo>
                        <a:pt x="985" y="43520"/>
                        <a:pt x="413" y="48097"/>
                        <a:pt x="31" y="53151"/>
                      </a:cubicBezTo>
                      <a:cubicBezTo>
                        <a:pt x="-360" y="57499"/>
                        <a:pt x="-360" y="61866"/>
                        <a:pt x="31" y="66214"/>
                      </a:cubicBezTo>
                      <a:cubicBezTo>
                        <a:pt x="699" y="73842"/>
                        <a:pt x="3083" y="79182"/>
                        <a:pt x="6992" y="80040"/>
                      </a:cubicBezTo>
                      <a:cubicBezTo>
                        <a:pt x="12637" y="61332"/>
                        <a:pt x="15497" y="41890"/>
                        <a:pt x="15478" y="22352"/>
                      </a:cubicBezTo>
                      <a:cubicBezTo>
                        <a:pt x="15316" y="16793"/>
                        <a:pt x="14801" y="11253"/>
                        <a:pt x="13953" y="5761"/>
                      </a:cubicBezTo>
                      <a:cubicBezTo>
                        <a:pt x="13752" y="3739"/>
                        <a:pt x="13400" y="1727"/>
                        <a:pt x="1290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54" name="任意多边形: 形状 3453">
                  <a:extLst>
                    <a:ext uri="{FF2B5EF4-FFF2-40B4-BE49-F238E27FC236}">
                      <a16:creationId xmlns:a16="http://schemas.microsoft.com/office/drawing/2014/main" id="{AD951855-1605-DDEE-5A4E-AECEC464A2E5}"/>
                    </a:ext>
                  </a:extLst>
                </p:cNvPr>
                <p:cNvSpPr/>
                <p:nvPr/>
              </p:nvSpPr>
              <p:spPr>
                <a:xfrm>
                  <a:off x="1467359" y="2443739"/>
                  <a:ext cx="18598" cy="54963"/>
                </a:xfrm>
                <a:custGeom>
                  <a:avLst/>
                  <a:gdLst>
                    <a:gd name="connsiteX0" fmla="*/ 23408 w 23844"/>
                    <a:gd name="connsiteY0" fmla="*/ -247 h 70465"/>
                    <a:gd name="connsiteX1" fmla="*/ 21692 w 23844"/>
                    <a:gd name="connsiteY1" fmla="*/ 2328 h 70465"/>
                    <a:gd name="connsiteX2" fmla="*/ 17591 w 23844"/>
                    <a:gd name="connsiteY2" fmla="*/ 9479 h 70465"/>
                    <a:gd name="connsiteX3" fmla="*/ 6626 w 23844"/>
                    <a:gd name="connsiteY3" fmla="*/ 31792 h 70465"/>
                    <a:gd name="connsiteX4" fmla="*/ 2335 w 23844"/>
                    <a:gd name="connsiteY4" fmla="*/ 44474 h 70465"/>
                    <a:gd name="connsiteX5" fmla="*/ 46 w 23844"/>
                    <a:gd name="connsiteY5" fmla="*/ 56011 h 70465"/>
                    <a:gd name="connsiteX6" fmla="*/ 3575 w 23844"/>
                    <a:gd name="connsiteY6" fmla="*/ 70219 h 70465"/>
                    <a:gd name="connsiteX7" fmla="*/ 21882 w 23844"/>
                    <a:gd name="connsiteY7" fmla="*/ 20731 h 70465"/>
                    <a:gd name="connsiteX8" fmla="*/ 23503 w 23844"/>
                    <a:gd name="connsiteY8" fmla="*/ 5474 h 70465"/>
                    <a:gd name="connsiteX9" fmla="*/ 23408 w 23844"/>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4" h="70465">
                      <a:moveTo>
                        <a:pt x="23408" y="-247"/>
                      </a:moveTo>
                      <a:lnTo>
                        <a:pt x="21692" y="2328"/>
                      </a:lnTo>
                      <a:cubicBezTo>
                        <a:pt x="20738" y="4044"/>
                        <a:pt x="19212" y="6523"/>
                        <a:pt x="17591" y="9479"/>
                      </a:cubicBezTo>
                      <a:cubicBezTo>
                        <a:pt x="13367" y="16621"/>
                        <a:pt x="9706" y="24087"/>
                        <a:pt x="6626" y="31792"/>
                      </a:cubicBezTo>
                      <a:cubicBezTo>
                        <a:pt x="4986" y="35940"/>
                        <a:pt x="3546" y="40173"/>
                        <a:pt x="2335" y="44474"/>
                      </a:cubicBezTo>
                      <a:cubicBezTo>
                        <a:pt x="1219" y="48240"/>
                        <a:pt x="447" y="52102"/>
                        <a:pt x="46" y="56011"/>
                      </a:cubicBezTo>
                      <a:cubicBezTo>
                        <a:pt x="-812" y="63067"/>
                        <a:pt x="46" y="68407"/>
                        <a:pt x="3575" y="70219"/>
                      </a:cubicBezTo>
                      <a:cubicBezTo>
                        <a:pt x="12356" y="54838"/>
                        <a:pt x="18545" y="38123"/>
                        <a:pt x="21882" y="20731"/>
                      </a:cubicBezTo>
                      <a:cubicBezTo>
                        <a:pt x="22817" y="15696"/>
                        <a:pt x="23350" y="10595"/>
                        <a:pt x="23503" y="5474"/>
                      </a:cubicBezTo>
                      <a:cubicBezTo>
                        <a:pt x="23637" y="3567"/>
                        <a:pt x="23598" y="1651"/>
                        <a:pt x="2340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55" name="任意多边形: 形状 3454">
                  <a:extLst>
                    <a:ext uri="{FF2B5EF4-FFF2-40B4-BE49-F238E27FC236}">
                      <a16:creationId xmlns:a16="http://schemas.microsoft.com/office/drawing/2014/main" id="{22EF1DE8-26B7-78DB-5127-AE2406095DD2}"/>
                    </a:ext>
                  </a:extLst>
                </p:cNvPr>
                <p:cNvSpPr/>
                <p:nvPr/>
              </p:nvSpPr>
              <p:spPr>
                <a:xfrm>
                  <a:off x="1503708" y="2410716"/>
                  <a:ext cx="25399" cy="44848"/>
                </a:xfrm>
                <a:custGeom>
                  <a:avLst/>
                  <a:gdLst>
                    <a:gd name="connsiteX0" fmla="*/ 32302 w 32563"/>
                    <a:gd name="connsiteY0" fmla="*/ -247 h 57497"/>
                    <a:gd name="connsiteX1" fmla="*/ 25341 w 32563"/>
                    <a:gd name="connsiteY1" fmla="*/ 7000 h 57497"/>
                    <a:gd name="connsiteX2" fmla="*/ 18762 w 32563"/>
                    <a:gd name="connsiteY2" fmla="*/ 14724 h 57497"/>
                    <a:gd name="connsiteX3" fmla="*/ 11706 w 32563"/>
                    <a:gd name="connsiteY3" fmla="*/ 24259 h 57497"/>
                    <a:gd name="connsiteX4" fmla="*/ 5508 w 32563"/>
                    <a:gd name="connsiteY4" fmla="*/ 34366 h 57497"/>
                    <a:gd name="connsiteX5" fmla="*/ 1312 w 32563"/>
                    <a:gd name="connsiteY5" fmla="*/ 43901 h 57497"/>
                    <a:gd name="connsiteX6" fmla="*/ 1312 w 32563"/>
                    <a:gd name="connsiteY6" fmla="*/ 57251 h 57497"/>
                    <a:gd name="connsiteX7" fmla="*/ 26867 w 32563"/>
                    <a:gd name="connsiteY7" fmla="*/ 17870 h 57497"/>
                    <a:gd name="connsiteX8" fmla="*/ 32302 w 32563"/>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63" h="57497">
                      <a:moveTo>
                        <a:pt x="32302" y="-247"/>
                      </a:moveTo>
                      <a:cubicBezTo>
                        <a:pt x="32302" y="-247"/>
                        <a:pt x="29441" y="2614"/>
                        <a:pt x="25341" y="7000"/>
                      </a:cubicBezTo>
                      <a:cubicBezTo>
                        <a:pt x="23024" y="9460"/>
                        <a:pt x="20821" y="12044"/>
                        <a:pt x="18762" y="14724"/>
                      </a:cubicBezTo>
                      <a:cubicBezTo>
                        <a:pt x="16235" y="17765"/>
                        <a:pt x="13880" y="20950"/>
                        <a:pt x="11706" y="24259"/>
                      </a:cubicBezTo>
                      <a:cubicBezTo>
                        <a:pt x="9465" y="27520"/>
                        <a:pt x="7396" y="30895"/>
                        <a:pt x="5508" y="34366"/>
                      </a:cubicBezTo>
                      <a:cubicBezTo>
                        <a:pt x="3858" y="37427"/>
                        <a:pt x="2447" y="40612"/>
                        <a:pt x="1312" y="43901"/>
                      </a:cubicBezTo>
                      <a:cubicBezTo>
                        <a:pt x="-690" y="49909"/>
                        <a:pt x="-881" y="54867"/>
                        <a:pt x="1312" y="57251"/>
                      </a:cubicBezTo>
                      <a:cubicBezTo>
                        <a:pt x="12163" y="45789"/>
                        <a:pt x="20821" y="32450"/>
                        <a:pt x="26867" y="17870"/>
                      </a:cubicBezTo>
                      <a:cubicBezTo>
                        <a:pt x="29508" y="12111"/>
                        <a:pt x="31339" y="6018"/>
                        <a:pt x="3230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56" name="任意多边形: 形状 3455">
                  <a:extLst>
                    <a:ext uri="{FF2B5EF4-FFF2-40B4-BE49-F238E27FC236}">
                      <a16:creationId xmlns:a16="http://schemas.microsoft.com/office/drawing/2014/main" id="{F8B97D27-0953-B60C-775E-1530F3DD0678}"/>
                    </a:ext>
                  </a:extLst>
                </p:cNvPr>
                <p:cNvSpPr/>
                <p:nvPr/>
              </p:nvSpPr>
              <p:spPr>
                <a:xfrm>
                  <a:off x="1547414" y="2390040"/>
                  <a:ext cx="29962" cy="33765"/>
                </a:xfrm>
                <a:custGeom>
                  <a:avLst/>
                  <a:gdLst>
                    <a:gd name="connsiteX0" fmla="*/ 38151 w 38413"/>
                    <a:gd name="connsiteY0" fmla="*/ -247 h 43289"/>
                    <a:gd name="connsiteX1" fmla="*/ 30714 w 38413"/>
                    <a:gd name="connsiteY1" fmla="*/ 4330 h 43289"/>
                    <a:gd name="connsiteX2" fmla="*/ 15648 w 38413"/>
                    <a:gd name="connsiteY2" fmla="*/ 16154 h 43289"/>
                    <a:gd name="connsiteX3" fmla="*/ 8306 w 38413"/>
                    <a:gd name="connsiteY3" fmla="*/ 23591 h 43289"/>
                    <a:gd name="connsiteX4" fmla="*/ 2775 w 38413"/>
                    <a:gd name="connsiteY4" fmla="*/ 31124 h 43289"/>
                    <a:gd name="connsiteX5" fmla="*/ 678 w 38413"/>
                    <a:gd name="connsiteY5" fmla="*/ 43043 h 43289"/>
                    <a:gd name="connsiteX6" fmla="*/ 10690 w 38413"/>
                    <a:gd name="connsiteY6" fmla="*/ 35701 h 43289"/>
                    <a:gd name="connsiteX7" fmla="*/ 18890 w 38413"/>
                    <a:gd name="connsiteY7" fmla="*/ 28454 h 43289"/>
                    <a:gd name="connsiteX8" fmla="*/ 25469 w 38413"/>
                    <a:gd name="connsiteY8" fmla="*/ 21303 h 43289"/>
                    <a:gd name="connsiteX9" fmla="*/ 30428 w 38413"/>
                    <a:gd name="connsiteY9" fmla="*/ 14628 h 43289"/>
                    <a:gd name="connsiteX10" fmla="*/ 36435 w 38413"/>
                    <a:gd name="connsiteY10" fmla="*/ 4044 h 43289"/>
                    <a:gd name="connsiteX11" fmla="*/ 38151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38151" y="-247"/>
                      </a:moveTo>
                      <a:lnTo>
                        <a:pt x="30714" y="4330"/>
                      </a:lnTo>
                      <a:cubicBezTo>
                        <a:pt x="25441" y="7944"/>
                        <a:pt x="20406" y="11892"/>
                        <a:pt x="15648" y="16154"/>
                      </a:cubicBezTo>
                      <a:cubicBezTo>
                        <a:pt x="13073" y="18633"/>
                        <a:pt x="10594" y="21112"/>
                        <a:pt x="8306" y="23591"/>
                      </a:cubicBezTo>
                      <a:cubicBezTo>
                        <a:pt x="6275" y="25956"/>
                        <a:pt x="4425" y="28473"/>
                        <a:pt x="2775" y="31124"/>
                      </a:cubicBezTo>
                      <a:cubicBezTo>
                        <a:pt x="-85" y="35987"/>
                        <a:pt x="-1229" y="40183"/>
                        <a:pt x="678" y="43043"/>
                      </a:cubicBezTo>
                      <a:cubicBezTo>
                        <a:pt x="4215" y="40879"/>
                        <a:pt x="7562" y="38419"/>
                        <a:pt x="10690" y="35701"/>
                      </a:cubicBezTo>
                      <a:cubicBezTo>
                        <a:pt x="13588" y="33479"/>
                        <a:pt x="16335" y="31057"/>
                        <a:pt x="18890" y="28454"/>
                      </a:cubicBezTo>
                      <a:cubicBezTo>
                        <a:pt x="21369" y="25975"/>
                        <a:pt x="23467" y="23591"/>
                        <a:pt x="25469" y="21303"/>
                      </a:cubicBezTo>
                      <a:cubicBezTo>
                        <a:pt x="27271" y="19196"/>
                        <a:pt x="28930" y="16964"/>
                        <a:pt x="30428" y="14628"/>
                      </a:cubicBezTo>
                      <a:cubicBezTo>
                        <a:pt x="32659" y="11234"/>
                        <a:pt x="34671" y="7696"/>
                        <a:pt x="36435" y="4044"/>
                      </a:cubicBezTo>
                      <a:cubicBezTo>
                        <a:pt x="37102" y="2652"/>
                        <a:pt x="37674" y="1222"/>
                        <a:pt x="3815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57" name="任意多边形: 形状 3456">
                  <a:extLst>
                    <a:ext uri="{FF2B5EF4-FFF2-40B4-BE49-F238E27FC236}">
                      <a16:creationId xmlns:a16="http://schemas.microsoft.com/office/drawing/2014/main" id="{59AF08FD-ADA2-58C0-C878-992C7874C0B3}"/>
                    </a:ext>
                  </a:extLst>
                </p:cNvPr>
                <p:cNvSpPr/>
                <p:nvPr/>
              </p:nvSpPr>
              <p:spPr>
                <a:xfrm>
                  <a:off x="1578790" y="2819406"/>
                  <a:ext cx="59342" cy="54889"/>
                </a:xfrm>
                <a:custGeom>
                  <a:avLst/>
                  <a:gdLst>
                    <a:gd name="connsiteX0" fmla="*/ -262 w 76079"/>
                    <a:gd name="connsiteY0" fmla="*/ -247 h 70370"/>
                    <a:gd name="connsiteX1" fmla="*/ 2694 w 76079"/>
                    <a:gd name="connsiteY1" fmla="*/ 2328 h 70370"/>
                    <a:gd name="connsiteX2" fmla="*/ 10513 w 76079"/>
                    <a:gd name="connsiteY2" fmla="*/ 8812 h 70370"/>
                    <a:gd name="connsiteX3" fmla="*/ 22146 w 76079"/>
                    <a:gd name="connsiteY3" fmla="*/ 17870 h 70370"/>
                    <a:gd name="connsiteX4" fmla="*/ 36067 w 76079"/>
                    <a:gd name="connsiteY4" fmla="*/ 27978 h 70370"/>
                    <a:gd name="connsiteX5" fmla="*/ 50656 w 76079"/>
                    <a:gd name="connsiteY5" fmla="*/ 38466 h 70370"/>
                    <a:gd name="connsiteX6" fmla="*/ 63815 w 76079"/>
                    <a:gd name="connsiteY6" fmla="*/ 48860 h 70370"/>
                    <a:gd name="connsiteX7" fmla="*/ 75639 w 76079"/>
                    <a:gd name="connsiteY7" fmla="*/ 70123 h 70370"/>
                    <a:gd name="connsiteX8" fmla="*/ 33207 w 76079"/>
                    <a:gd name="connsiteY8" fmla="*/ 54962 h 70370"/>
                    <a:gd name="connsiteX9" fmla="*/ 25769 w 76079"/>
                    <a:gd name="connsiteY9" fmla="*/ 49146 h 70370"/>
                    <a:gd name="connsiteX10" fmla="*/ 19571 w 76079"/>
                    <a:gd name="connsiteY10" fmla="*/ 42852 h 70370"/>
                    <a:gd name="connsiteX11" fmla="*/ 10036 w 76079"/>
                    <a:gd name="connsiteY11" fmla="*/ 30075 h 70370"/>
                    <a:gd name="connsiteX12" fmla="*/ 4220 w 76079"/>
                    <a:gd name="connsiteY12" fmla="*/ 18252 h 70370"/>
                    <a:gd name="connsiteX13" fmla="*/ 1168 w 76079"/>
                    <a:gd name="connsiteY13" fmla="*/ 8716 h 70370"/>
                    <a:gd name="connsiteX14" fmla="*/ -262 w 76079"/>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79" h="70370">
                      <a:moveTo>
                        <a:pt x="-262" y="-247"/>
                      </a:moveTo>
                      <a:lnTo>
                        <a:pt x="2694" y="2328"/>
                      </a:lnTo>
                      <a:lnTo>
                        <a:pt x="10513" y="8812"/>
                      </a:lnTo>
                      <a:lnTo>
                        <a:pt x="22146" y="17870"/>
                      </a:lnTo>
                      <a:cubicBezTo>
                        <a:pt x="26532" y="20922"/>
                        <a:pt x="31204" y="24640"/>
                        <a:pt x="36067" y="27978"/>
                      </a:cubicBezTo>
                      <a:cubicBezTo>
                        <a:pt x="40930" y="31315"/>
                        <a:pt x="45603" y="34843"/>
                        <a:pt x="50656" y="38466"/>
                      </a:cubicBezTo>
                      <a:cubicBezTo>
                        <a:pt x="55710" y="42090"/>
                        <a:pt x="60191" y="45332"/>
                        <a:pt x="63815" y="48860"/>
                      </a:cubicBezTo>
                      <a:cubicBezTo>
                        <a:pt x="71538" y="55535"/>
                        <a:pt x="76878" y="62781"/>
                        <a:pt x="75639" y="70123"/>
                      </a:cubicBezTo>
                      <a:cubicBezTo>
                        <a:pt x="60401" y="68941"/>
                        <a:pt x="45746" y="63706"/>
                        <a:pt x="33207" y="54962"/>
                      </a:cubicBezTo>
                      <a:cubicBezTo>
                        <a:pt x="30537" y="53055"/>
                        <a:pt x="28058" y="51148"/>
                        <a:pt x="25769" y="49146"/>
                      </a:cubicBezTo>
                      <a:cubicBezTo>
                        <a:pt x="23481" y="47143"/>
                        <a:pt x="21478" y="44950"/>
                        <a:pt x="19571" y="42852"/>
                      </a:cubicBezTo>
                      <a:cubicBezTo>
                        <a:pt x="15929" y="38953"/>
                        <a:pt x="12735" y="34671"/>
                        <a:pt x="10036" y="30075"/>
                      </a:cubicBezTo>
                      <a:cubicBezTo>
                        <a:pt x="7700" y="26347"/>
                        <a:pt x="5745" y="22380"/>
                        <a:pt x="4220" y="18252"/>
                      </a:cubicBezTo>
                      <a:cubicBezTo>
                        <a:pt x="2999" y="15143"/>
                        <a:pt x="1979" y="11958"/>
                        <a:pt x="1168" y="8716"/>
                      </a:cubicBezTo>
                      <a:cubicBezTo>
                        <a:pt x="425" y="5779"/>
                        <a:pt x="-52" y="277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58" name="任意多边形: 形状 3457">
                  <a:extLst>
                    <a:ext uri="{FF2B5EF4-FFF2-40B4-BE49-F238E27FC236}">
                      <a16:creationId xmlns:a16="http://schemas.microsoft.com/office/drawing/2014/main" id="{5E0C87F5-C25D-2D56-2B63-C1973ACA98F9}"/>
                    </a:ext>
                  </a:extLst>
                </p:cNvPr>
                <p:cNvSpPr/>
                <p:nvPr/>
              </p:nvSpPr>
              <p:spPr>
                <a:xfrm>
                  <a:off x="1544704" y="2801258"/>
                  <a:ext cx="45427" cy="66193"/>
                </a:xfrm>
                <a:custGeom>
                  <a:avLst/>
                  <a:gdLst>
                    <a:gd name="connsiteX0" fmla="*/ -138 w 58240"/>
                    <a:gd name="connsiteY0" fmla="*/ -247 h 84863"/>
                    <a:gd name="connsiteX1" fmla="*/ 8348 w 58240"/>
                    <a:gd name="connsiteY1" fmla="*/ 10814 h 84863"/>
                    <a:gd name="connsiteX2" fmla="*/ 17883 w 58240"/>
                    <a:gd name="connsiteY2" fmla="*/ 22161 h 84863"/>
                    <a:gd name="connsiteX3" fmla="*/ 23223 w 58240"/>
                    <a:gd name="connsiteY3" fmla="*/ 28645 h 84863"/>
                    <a:gd name="connsiteX4" fmla="*/ 28849 w 58240"/>
                    <a:gd name="connsiteY4" fmla="*/ 35224 h 84863"/>
                    <a:gd name="connsiteX5" fmla="*/ 34665 w 58240"/>
                    <a:gd name="connsiteY5" fmla="*/ 41994 h 84863"/>
                    <a:gd name="connsiteX6" fmla="*/ 40386 w 58240"/>
                    <a:gd name="connsiteY6" fmla="*/ 48860 h 84863"/>
                    <a:gd name="connsiteX7" fmla="*/ 50494 w 58240"/>
                    <a:gd name="connsiteY7" fmla="*/ 61828 h 84863"/>
                    <a:gd name="connsiteX8" fmla="*/ 56978 w 58240"/>
                    <a:gd name="connsiteY8" fmla="*/ 73937 h 84863"/>
                    <a:gd name="connsiteX9" fmla="*/ 56978 w 58240"/>
                    <a:gd name="connsiteY9" fmla="*/ 84617 h 84863"/>
                    <a:gd name="connsiteX10" fmla="*/ 20839 w 58240"/>
                    <a:gd name="connsiteY10" fmla="*/ 59539 h 84863"/>
                    <a:gd name="connsiteX11" fmla="*/ 10446 w 58240"/>
                    <a:gd name="connsiteY11" fmla="*/ 44664 h 84863"/>
                    <a:gd name="connsiteX12" fmla="*/ 6822 w 58240"/>
                    <a:gd name="connsiteY12" fmla="*/ 37513 h 84863"/>
                    <a:gd name="connsiteX13" fmla="*/ 4248 w 58240"/>
                    <a:gd name="connsiteY13" fmla="*/ 30457 h 84863"/>
                    <a:gd name="connsiteX14" fmla="*/ -43 w 58240"/>
                    <a:gd name="connsiteY14" fmla="*/ 8335 h 84863"/>
                    <a:gd name="connsiteX15" fmla="*/ -138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138" y="-247"/>
                      </a:moveTo>
                      <a:lnTo>
                        <a:pt x="8348" y="10814"/>
                      </a:lnTo>
                      <a:cubicBezTo>
                        <a:pt x="11018" y="13961"/>
                        <a:pt x="13974" y="18156"/>
                        <a:pt x="17883" y="22161"/>
                      </a:cubicBezTo>
                      <a:lnTo>
                        <a:pt x="23223" y="28645"/>
                      </a:lnTo>
                      <a:cubicBezTo>
                        <a:pt x="25130" y="30743"/>
                        <a:pt x="26942" y="32936"/>
                        <a:pt x="28849" y="35224"/>
                      </a:cubicBezTo>
                      <a:cubicBezTo>
                        <a:pt x="30756" y="37513"/>
                        <a:pt x="32758" y="39801"/>
                        <a:pt x="34665" y="41994"/>
                      </a:cubicBezTo>
                      <a:cubicBezTo>
                        <a:pt x="36572" y="44188"/>
                        <a:pt x="38480" y="46571"/>
                        <a:pt x="40386" y="48860"/>
                      </a:cubicBezTo>
                      <a:cubicBezTo>
                        <a:pt x="44105" y="53151"/>
                        <a:pt x="47538" y="57727"/>
                        <a:pt x="50494" y="61828"/>
                      </a:cubicBezTo>
                      <a:cubicBezTo>
                        <a:pt x="53231" y="65527"/>
                        <a:pt x="55414" y="69608"/>
                        <a:pt x="56978" y="73937"/>
                      </a:cubicBezTo>
                      <a:cubicBezTo>
                        <a:pt x="58313" y="77370"/>
                        <a:pt x="58313" y="81184"/>
                        <a:pt x="56978" y="84617"/>
                      </a:cubicBezTo>
                      <a:cubicBezTo>
                        <a:pt x="43075" y="79315"/>
                        <a:pt x="30670" y="70705"/>
                        <a:pt x="20839" y="59539"/>
                      </a:cubicBezTo>
                      <a:cubicBezTo>
                        <a:pt x="16854" y="54972"/>
                        <a:pt x="13364" y="49985"/>
                        <a:pt x="10446" y="44664"/>
                      </a:cubicBezTo>
                      <a:cubicBezTo>
                        <a:pt x="9111" y="42185"/>
                        <a:pt x="7871" y="39801"/>
                        <a:pt x="6822" y="37513"/>
                      </a:cubicBezTo>
                      <a:cubicBezTo>
                        <a:pt x="5812" y="35215"/>
                        <a:pt x="4953" y="32860"/>
                        <a:pt x="4248" y="30457"/>
                      </a:cubicBezTo>
                      <a:cubicBezTo>
                        <a:pt x="1759" y="23324"/>
                        <a:pt x="310" y="15877"/>
                        <a:pt x="-43" y="8335"/>
                      </a:cubicBezTo>
                      <a:cubicBezTo>
                        <a:pt x="-300" y="5484"/>
                        <a:pt x="-329" y="2614"/>
                        <a:pt x="-13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59" name="任意多边形: 形状 3458">
                  <a:extLst>
                    <a:ext uri="{FF2B5EF4-FFF2-40B4-BE49-F238E27FC236}">
                      <a16:creationId xmlns:a16="http://schemas.microsoft.com/office/drawing/2014/main" id="{D728BF2B-2975-C068-085D-76D3F0C14DF3}"/>
                    </a:ext>
                  </a:extLst>
                </p:cNvPr>
                <p:cNvSpPr/>
                <p:nvPr/>
              </p:nvSpPr>
              <p:spPr>
                <a:xfrm>
                  <a:off x="1513188" y="2773665"/>
                  <a:ext cx="31955" cy="73035"/>
                </a:xfrm>
                <a:custGeom>
                  <a:avLst/>
                  <a:gdLst>
                    <a:gd name="connsiteX0" fmla="*/ 2031 w 40968"/>
                    <a:gd name="connsiteY0" fmla="*/ -247 h 93635"/>
                    <a:gd name="connsiteX1" fmla="*/ 3652 w 40968"/>
                    <a:gd name="connsiteY1" fmla="*/ 3186 h 93635"/>
                    <a:gd name="connsiteX2" fmla="*/ 7943 w 40968"/>
                    <a:gd name="connsiteY2" fmla="*/ 12721 h 93635"/>
                    <a:gd name="connsiteX3" fmla="*/ 14331 w 40968"/>
                    <a:gd name="connsiteY3" fmla="*/ 25594 h 93635"/>
                    <a:gd name="connsiteX4" fmla="*/ 22055 w 40968"/>
                    <a:gd name="connsiteY4" fmla="*/ 40659 h 93635"/>
                    <a:gd name="connsiteX5" fmla="*/ 26155 w 40968"/>
                    <a:gd name="connsiteY5" fmla="*/ 48383 h 93635"/>
                    <a:gd name="connsiteX6" fmla="*/ 30160 w 40968"/>
                    <a:gd name="connsiteY6" fmla="*/ 56202 h 93635"/>
                    <a:gd name="connsiteX7" fmla="*/ 36930 w 40968"/>
                    <a:gd name="connsiteY7" fmla="*/ 70886 h 93635"/>
                    <a:gd name="connsiteX8" fmla="*/ 40553 w 40968"/>
                    <a:gd name="connsiteY8" fmla="*/ 83854 h 93635"/>
                    <a:gd name="connsiteX9" fmla="*/ 38551 w 40968"/>
                    <a:gd name="connsiteY9" fmla="*/ 93389 h 93635"/>
                    <a:gd name="connsiteX10" fmla="*/ 9945 w 40968"/>
                    <a:gd name="connsiteY10" fmla="*/ 60683 h 93635"/>
                    <a:gd name="connsiteX11" fmla="*/ 410 w 40968"/>
                    <a:gd name="connsiteY11" fmla="*/ 29599 h 93635"/>
                    <a:gd name="connsiteX12" fmla="*/ -258 w 40968"/>
                    <a:gd name="connsiteY12" fmla="*/ 17298 h 93635"/>
                    <a:gd name="connsiteX13" fmla="*/ 600 w 40968"/>
                    <a:gd name="connsiteY13" fmla="*/ 7763 h 93635"/>
                    <a:gd name="connsiteX14" fmla="*/ 2031 w 40968"/>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8" h="93635">
                      <a:moveTo>
                        <a:pt x="2031" y="-247"/>
                      </a:moveTo>
                      <a:lnTo>
                        <a:pt x="3652" y="3186"/>
                      </a:lnTo>
                      <a:cubicBezTo>
                        <a:pt x="4701" y="5379"/>
                        <a:pt x="6036" y="8526"/>
                        <a:pt x="7943" y="12721"/>
                      </a:cubicBezTo>
                      <a:cubicBezTo>
                        <a:pt x="9850" y="16917"/>
                        <a:pt x="11852" y="20922"/>
                        <a:pt x="14331" y="25594"/>
                      </a:cubicBezTo>
                      <a:cubicBezTo>
                        <a:pt x="16810" y="30266"/>
                        <a:pt x="19385" y="35129"/>
                        <a:pt x="22055" y="40659"/>
                      </a:cubicBezTo>
                      <a:cubicBezTo>
                        <a:pt x="23390" y="43329"/>
                        <a:pt x="24820" y="45713"/>
                        <a:pt x="26155" y="48383"/>
                      </a:cubicBezTo>
                      <a:lnTo>
                        <a:pt x="30160" y="56202"/>
                      </a:lnTo>
                      <a:cubicBezTo>
                        <a:pt x="32734" y="61160"/>
                        <a:pt x="35023" y="66405"/>
                        <a:pt x="36930" y="70886"/>
                      </a:cubicBezTo>
                      <a:cubicBezTo>
                        <a:pt x="38741" y="75015"/>
                        <a:pt x="39962" y="79382"/>
                        <a:pt x="40553" y="83854"/>
                      </a:cubicBezTo>
                      <a:cubicBezTo>
                        <a:pt x="41049" y="87172"/>
                        <a:pt x="40334" y="90548"/>
                        <a:pt x="38551" y="93389"/>
                      </a:cubicBezTo>
                      <a:cubicBezTo>
                        <a:pt x="26670" y="84779"/>
                        <a:pt x="16896" y="73604"/>
                        <a:pt x="9945" y="60683"/>
                      </a:cubicBezTo>
                      <a:cubicBezTo>
                        <a:pt x="4939" y="50976"/>
                        <a:pt x="1716" y="40450"/>
                        <a:pt x="410" y="29599"/>
                      </a:cubicBezTo>
                      <a:cubicBezTo>
                        <a:pt x="-76" y="25517"/>
                        <a:pt x="-296" y="21408"/>
                        <a:pt x="-258" y="17298"/>
                      </a:cubicBezTo>
                      <a:cubicBezTo>
                        <a:pt x="-172" y="14104"/>
                        <a:pt x="114" y="10919"/>
                        <a:pt x="600" y="7763"/>
                      </a:cubicBezTo>
                      <a:cubicBezTo>
                        <a:pt x="906" y="5064"/>
                        <a:pt x="1382" y="2385"/>
                        <a:pt x="203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60" name="任意多边形: 形状 3459">
                  <a:extLst>
                    <a:ext uri="{FF2B5EF4-FFF2-40B4-BE49-F238E27FC236}">
                      <a16:creationId xmlns:a16="http://schemas.microsoft.com/office/drawing/2014/main" id="{F3A58038-D048-CABB-0D30-7D3FA271F29C}"/>
                    </a:ext>
                  </a:extLst>
                </p:cNvPr>
                <p:cNvSpPr/>
                <p:nvPr/>
              </p:nvSpPr>
              <p:spPr>
                <a:xfrm>
                  <a:off x="1485626" y="2739081"/>
                  <a:ext cx="20889" cy="74747"/>
                </a:xfrm>
                <a:custGeom>
                  <a:avLst/>
                  <a:gdLst>
                    <a:gd name="connsiteX0" fmla="*/ 6663 w 26781"/>
                    <a:gd name="connsiteY0" fmla="*/ -247 h 95829"/>
                    <a:gd name="connsiteX1" fmla="*/ 7521 w 26781"/>
                    <a:gd name="connsiteY1" fmla="*/ 3376 h 95829"/>
                    <a:gd name="connsiteX2" fmla="*/ 9810 w 26781"/>
                    <a:gd name="connsiteY2" fmla="*/ 12912 h 95829"/>
                    <a:gd name="connsiteX3" fmla="*/ 11431 w 26781"/>
                    <a:gd name="connsiteY3" fmla="*/ 19300 h 95829"/>
                    <a:gd name="connsiteX4" fmla="*/ 13338 w 26781"/>
                    <a:gd name="connsiteY4" fmla="*/ 26452 h 95829"/>
                    <a:gd name="connsiteX5" fmla="*/ 17629 w 26781"/>
                    <a:gd name="connsiteY5" fmla="*/ 42376 h 95829"/>
                    <a:gd name="connsiteX6" fmla="*/ 22110 w 26781"/>
                    <a:gd name="connsiteY6" fmla="*/ 58776 h 95829"/>
                    <a:gd name="connsiteX7" fmla="*/ 25543 w 26781"/>
                    <a:gd name="connsiteY7" fmla="*/ 74128 h 95829"/>
                    <a:gd name="connsiteX8" fmla="*/ 22587 w 26781"/>
                    <a:gd name="connsiteY8" fmla="*/ 95582 h 95829"/>
                    <a:gd name="connsiteX9" fmla="*/ 2754 w 26781"/>
                    <a:gd name="connsiteY9" fmla="*/ 58109 h 95829"/>
                    <a:gd name="connsiteX10" fmla="*/ -12 w 26781"/>
                    <a:gd name="connsiteY10" fmla="*/ 41327 h 95829"/>
                    <a:gd name="connsiteX11" fmla="*/ -12 w 26781"/>
                    <a:gd name="connsiteY11" fmla="*/ 26929 h 95829"/>
                    <a:gd name="connsiteX12" fmla="*/ 4088 w 26781"/>
                    <a:gd name="connsiteY12" fmla="*/ 6905 h 95829"/>
                    <a:gd name="connsiteX13" fmla="*/ 6663 w 26781"/>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81" h="95829">
                      <a:moveTo>
                        <a:pt x="6663" y="-247"/>
                      </a:moveTo>
                      <a:cubicBezTo>
                        <a:pt x="6663" y="-247"/>
                        <a:pt x="6663" y="1088"/>
                        <a:pt x="7521" y="3376"/>
                      </a:cubicBezTo>
                      <a:cubicBezTo>
                        <a:pt x="8379" y="5665"/>
                        <a:pt x="8856" y="8907"/>
                        <a:pt x="9810" y="12912"/>
                      </a:cubicBezTo>
                      <a:cubicBezTo>
                        <a:pt x="10286" y="14914"/>
                        <a:pt x="10763" y="17107"/>
                        <a:pt x="11431" y="19300"/>
                      </a:cubicBezTo>
                      <a:cubicBezTo>
                        <a:pt x="12098" y="21494"/>
                        <a:pt x="12670" y="23973"/>
                        <a:pt x="13338" y="26452"/>
                      </a:cubicBezTo>
                      <a:cubicBezTo>
                        <a:pt x="14577" y="31601"/>
                        <a:pt x="16294" y="36750"/>
                        <a:pt x="17629" y="42376"/>
                      </a:cubicBezTo>
                      <a:cubicBezTo>
                        <a:pt x="18963" y="48002"/>
                        <a:pt x="20775" y="53341"/>
                        <a:pt x="22110" y="58776"/>
                      </a:cubicBezTo>
                      <a:cubicBezTo>
                        <a:pt x="23512" y="63830"/>
                        <a:pt x="24656" y="68960"/>
                        <a:pt x="25543" y="74128"/>
                      </a:cubicBezTo>
                      <a:cubicBezTo>
                        <a:pt x="27259" y="83663"/>
                        <a:pt x="26973" y="91673"/>
                        <a:pt x="22587" y="95582"/>
                      </a:cubicBezTo>
                      <a:cubicBezTo>
                        <a:pt x="13529" y="84550"/>
                        <a:pt x="6778" y="71802"/>
                        <a:pt x="2754" y="58109"/>
                      </a:cubicBezTo>
                      <a:cubicBezTo>
                        <a:pt x="1409" y="52598"/>
                        <a:pt x="484" y="46981"/>
                        <a:pt x="-12" y="41327"/>
                      </a:cubicBezTo>
                      <a:cubicBezTo>
                        <a:pt x="-345" y="36531"/>
                        <a:pt x="-345" y="31725"/>
                        <a:pt x="-12" y="26929"/>
                      </a:cubicBezTo>
                      <a:cubicBezTo>
                        <a:pt x="475" y="20101"/>
                        <a:pt x="1848" y="13369"/>
                        <a:pt x="4088" y="6905"/>
                      </a:cubicBezTo>
                      <a:cubicBezTo>
                        <a:pt x="4728" y="4444"/>
                        <a:pt x="5595" y="2051"/>
                        <a:pt x="6663"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61" name="任意多边形: 形状 3460">
                  <a:extLst>
                    <a:ext uri="{FF2B5EF4-FFF2-40B4-BE49-F238E27FC236}">
                      <a16:creationId xmlns:a16="http://schemas.microsoft.com/office/drawing/2014/main" id="{844C15B2-E9F3-943F-ACDC-5CA5F81EDD18}"/>
                    </a:ext>
                  </a:extLst>
                </p:cNvPr>
                <p:cNvSpPr/>
                <p:nvPr/>
              </p:nvSpPr>
              <p:spPr>
                <a:xfrm>
                  <a:off x="1462164" y="2698844"/>
                  <a:ext cx="14304" cy="72218"/>
                </a:xfrm>
                <a:custGeom>
                  <a:avLst/>
                  <a:gdLst>
                    <a:gd name="connsiteX0" fmla="*/ 15192 w 18338"/>
                    <a:gd name="connsiteY0" fmla="*/ -247 h 92587"/>
                    <a:gd name="connsiteX1" fmla="*/ 15192 w 18338"/>
                    <a:gd name="connsiteY1" fmla="*/ 707 h 92587"/>
                    <a:gd name="connsiteX2" fmla="*/ 15192 w 18338"/>
                    <a:gd name="connsiteY2" fmla="*/ 3281 h 92587"/>
                    <a:gd name="connsiteX3" fmla="*/ 15192 w 18338"/>
                    <a:gd name="connsiteY3" fmla="*/ 12817 h 92587"/>
                    <a:gd name="connsiteX4" fmla="*/ 15860 w 18338"/>
                    <a:gd name="connsiteY4" fmla="*/ 26261 h 92587"/>
                    <a:gd name="connsiteX5" fmla="*/ 16909 w 18338"/>
                    <a:gd name="connsiteY5" fmla="*/ 41994 h 92587"/>
                    <a:gd name="connsiteX6" fmla="*/ 17862 w 18338"/>
                    <a:gd name="connsiteY6" fmla="*/ 58204 h 92587"/>
                    <a:gd name="connsiteX7" fmla="*/ 17862 w 18338"/>
                    <a:gd name="connsiteY7" fmla="*/ 73270 h 92587"/>
                    <a:gd name="connsiteX8" fmla="*/ 10901 w 18338"/>
                    <a:gd name="connsiteY8" fmla="*/ 92340 h 92587"/>
                    <a:gd name="connsiteX9" fmla="*/ 31 w 18338"/>
                    <a:gd name="connsiteY9" fmla="*/ 52864 h 92587"/>
                    <a:gd name="connsiteX10" fmla="*/ 31 w 18338"/>
                    <a:gd name="connsiteY10" fmla="*/ 36559 h 92587"/>
                    <a:gd name="connsiteX11" fmla="*/ 2606 w 18338"/>
                    <a:gd name="connsiteY11" fmla="*/ 23305 h 92587"/>
                    <a:gd name="connsiteX12" fmla="*/ 10139 w 18338"/>
                    <a:gd name="connsiteY12" fmla="*/ 5856 h 92587"/>
                    <a:gd name="connsiteX13" fmla="*/ 12999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15192" y="-247"/>
                      </a:moveTo>
                      <a:cubicBezTo>
                        <a:pt x="15240" y="68"/>
                        <a:pt x="15240" y="392"/>
                        <a:pt x="15192" y="707"/>
                      </a:cubicBezTo>
                      <a:cubicBezTo>
                        <a:pt x="15192" y="1279"/>
                        <a:pt x="15192" y="2137"/>
                        <a:pt x="15192" y="3281"/>
                      </a:cubicBezTo>
                      <a:cubicBezTo>
                        <a:pt x="15192" y="4425"/>
                        <a:pt x="15192" y="8716"/>
                        <a:pt x="15192" y="12817"/>
                      </a:cubicBezTo>
                      <a:cubicBezTo>
                        <a:pt x="15192" y="16917"/>
                        <a:pt x="15764" y="21208"/>
                        <a:pt x="15860" y="26261"/>
                      </a:cubicBezTo>
                      <a:cubicBezTo>
                        <a:pt x="15955" y="31315"/>
                        <a:pt x="16718" y="36464"/>
                        <a:pt x="16909" y="41994"/>
                      </a:cubicBezTo>
                      <a:cubicBezTo>
                        <a:pt x="17100" y="47525"/>
                        <a:pt x="17576" y="52864"/>
                        <a:pt x="17862" y="58204"/>
                      </a:cubicBezTo>
                      <a:cubicBezTo>
                        <a:pt x="18148" y="63220"/>
                        <a:pt x="18148" y="68254"/>
                        <a:pt x="17862" y="73270"/>
                      </a:cubicBezTo>
                      <a:cubicBezTo>
                        <a:pt x="17862" y="82805"/>
                        <a:pt x="15764" y="89671"/>
                        <a:pt x="10901" y="92340"/>
                      </a:cubicBezTo>
                      <a:cubicBezTo>
                        <a:pt x="4828" y="79983"/>
                        <a:pt x="1137" y="66595"/>
                        <a:pt x="31" y="52864"/>
                      </a:cubicBezTo>
                      <a:cubicBezTo>
                        <a:pt x="-360" y="47439"/>
                        <a:pt x="-360" y="41985"/>
                        <a:pt x="31" y="36559"/>
                      </a:cubicBezTo>
                      <a:cubicBezTo>
                        <a:pt x="651" y="32097"/>
                        <a:pt x="1509" y="27672"/>
                        <a:pt x="2606" y="23305"/>
                      </a:cubicBezTo>
                      <a:cubicBezTo>
                        <a:pt x="4360" y="17193"/>
                        <a:pt x="6897" y="11329"/>
                        <a:pt x="10139" y="5856"/>
                      </a:cubicBezTo>
                      <a:cubicBezTo>
                        <a:pt x="11016" y="4406"/>
                        <a:pt x="11979" y="3014"/>
                        <a:pt x="12999"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62" name="任意多边形: 形状 3461">
                  <a:extLst>
                    <a:ext uri="{FF2B5EF4-FFF2-40B4-BE49-F238E27FC236}">
                      <a16:creationId xmlns:a16="http://schemas.microsoft.com/office/drawing/2014/main" id="{65498CBE-DD33-EC1A-81D6-4D82CAE2E4D3}"/>
                    </a:ext>
                  </a:extLst>
                </p:cNvPr>
                <p:cNvSpPr/>
                <p:nvPr/>
              </p:nvSpPr>
              <p:spPr>
                <a:xfrm>
                  <a:off x="1447106" y="2654741"/>
                  <a:ext cx="18708" cy="65004"/>
                </a:xfrm>
                <a:custGeom>
                  <a:avLst/>
                  <a:gdLst>
                    <a:gd name="connsiteX0" fmla="*/ 23724 w 23985"/>
                    <a:gd name="connsiteY0" fmla="*/ -247 h 83338"/>
                    <a:gd name="connsiteX1" fmla="*/ 21816 w 23985"/>
                    <a:gd name="connsiteY1" fmla="*/ 11863 h 83338"/>
                    <a:gd name="connsiteX2" fmla="*/ 19910 w 23985"/>
                    <a:gd name="connsiteY2" fmla="*/ 24450 h 83338"/>
                    <a:gd name="connsiteX3" fmla="*/ 17907 w 23985"/>
                    <a:gd name="connsiteY3" fmla="*/ 39134 h 83338"/>
                    <a:gd name="connsiteX4" fmla="*/ 12854 w 23985"/>
                    <a:gd name="connsiteY4" fmla="*/ 67740 h 83338"/>
                    <a:gd name="connsiteX5" fmla="*/ 2841 w 23985"/>
                    <a:gd name="connsiteY5" fmla="*/ 83092 h 83338"/>
                    <a:gd name="connsiteX6" fmla="*/ 839 w 23985"/>
                    <a:gd name="connsiteY6" fmla="*/ 72317 h 83338"/>
                    <a:gd name="connsiteX7" fmla="*/ -115 w 23985"/>
                    <a:gd name="connsiteY7" fmla="*/ 62209 h 83338"/>
                    <a:gd name="connsiteX8" fmla="*/ 648 w 23985"/>
                    <a:gd name="connsiteY8" fmla="*/ 44188 h 83338"/>
                    <a:gd name="connsiteX9" fmla="*/ 8849 w 23985"/>
                    <a:gd name="connsiteY9" fmla="*/ 17870 h 83338"/>
                    <a:gd name="connsiteX10" fmla="*/ 14093 w 23985"/>
                    <a:gd name="connsiteY10" fmla="*/ 9384 h 83338"/>
                    <a:gd name="connsiteX11" fmla="*/ 18956 w 23985"/>
                    <a:gd name="connsiteY11" fmla="*/ 3663 h 83338"/>
                    <a:gd name="connsiteX12" fmla="*/ 23724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3724" y="-247"/>
                      </a:moveTo>
                      <a:lnTo>
                        <a:pt x="21816" y="11863"/>
                      </a:lnTo>
                      <a:cubicBezTo>
                        <a:pt x="21244" y="15487"/>
                        <a:pt x="20577" y="19682"/>
                        <a:pt x="19910" y="24450"/>
                      </a:cubicBezTo>
                      <a:cubicBezTo>
                        <a:pt x="19242" y="29217"/>
                        <a:pt x="18479" y="33985"/>
                        <a:pt x="17907" y="39134"/>
                      </a:cubicBezTo>
                      <a:cubicBezTo>
                        <a:pt x="16744" y="48755"/>
                        <a:pt x="15056" y="58300"/>
                        <a:pt x="12854" y="67740"/>
                      </a:cubicBezTo>
                      <a:cubicBezTo>
                        <a:pt x="10756" y="76035"/>
                        <a:pt x="7704" y="82233"/>
                        <a:pt x="2841" y="83092"/>
                      </a:cubicBezTo>
                      <a:cubicBezTo>
                        <a:pt x="2079" y="79373"/>
                        <a:pt x="1316" y="75845"/>
                        <a:pt x="839" y="72317"/>
                      </a:cubicBezTo>
                      <a:cubicBezTo>
                        <a:pt x="343" y="68970"/>
                        <a:pt x="19" y="65594"/>
                        <a:pt x="-115" y="62209"/>
                      </a:cubicBezTo>
                      <a:cubicBezTo>
                        <a:pt x="-458" y="56192"/>
                        <a:pt x="-200" y="50157"/>
                        <a:pt x="648" y="44188"/>
                      </a:cubicBezTo>
                      <a:cubicBezTo>
                        <a:pt x="1812" y="34996"/>
                        <a:pt x="4586" y="26090"/>
                        <a:pt x="8849" y="17870"/>
                      </a:cubicBezTo>
                      <a:cubicBezTo>
                        <a:pt x="10393" y="14924"/>
                        <a:pt x="12148" y="12082"/>
                        <a:pt x="14093" y="9384"/>
                      </a:cubicBezTo>
                      <a:cubicBezTo>
                        <a:pt x="15590" y="7372"/>
                        <a:pt x="17211" y="5465"/>
                        <a:pt x="18956" y="3663"/>
                      </a:cubicBezTo>
                      <a:cubicBezTo>
                        <a:pt x="20434" y="2233"/>
                        <a:pt x="22026" y="926"/>
                        <a:pt x="2372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63" name="任意多边形: 形状 3462">
                  <a:extLst>
                    <a:ext uri="{FF2B5EF4-FFF2-40B4-BE49-F238E27FC236}">
                      <a16:creationId xmlns:a16="http://schemas.microsoft.com/office/drawing/2014/main" id="{748E0369-926B-EC0B-F9C4-1A1EEBD8C162}"/>
                    </a:ext>
                  </a:extLst>
                </p:cNvPr>
                <p:cNvSpPr/>
                <p:nvPr/>
              </p:nvSpPr>
              <p:spPr>
                <a:xfrm>
                  <a:off x="1438883" y="2609148"/>
                  <a:ext cx="27228" cy="55658"/>
                </a:xfrm>
                <a:custGeom>
                  <a:avLst/>
                  <a:gdLst>
                    <a:gd name="connsiteX0" fmla="*/ 34647 w 34908"/>
                    <a:gd name="connsiteY0" fmla="*/ -247 h 71356"/>
                    <a:gd name="connsiteX1" fmla="*/ 33503 w 34908"/>
                    <a:gd name="connsiteY1" fmla="*/ 2614 h 71356"/>
                    <a:gd name="connsiteX2" fmla="*/ 30737 w 34908"/>
                    <a:gd name="connsiteY2" fmla="*/ 10337 h 71356"/>
                    <a:gd name="connsiteX3" fmla="*/ 26637 w 34908"/>
                    <a:gd name="connsiteY3" fmla="*/ 21398 h 71356"/>
                    <a:gd name="connsiteX4" fmla="*/ 24349 w 34908"/>
                    <a:gd name="connsiteY4" fmla="*/ 27787 h 71356"/>
                    <a:gd name="connsiteX5" fmla="*/ 22060 w 34908"/>
                    <a:gd name="connsiteY5" fmla="*/ 34461 h 71356"/>
                    <a:gd name="connsiteX6" fmla="*/ 17102 w 34908"/>
                    <a:gd name="connsiteY6" fmla="*/ 47811 h 71356"/>
                    <a:gd name="connsiteX7" fmla="*/ 11858 w 34908"/>
                    <a:gd name="connsiteY7" fmla="*/ 59730 h 71356"/>
                    <a:gd name="connsiteX8" fmla="*/ -252 w 34908"/>
                    <a:gd name="connsiteY8" fmla="*/ 71077 h 71356"/>
                    <a:gd name="connsiteX9" fmla="*/ 1178 w 34908"/>
                    <a:gd name="connsiteY9" fmla="*/ 51339 h 71356"/>
                    <a:gd name="connsiteX10" fmla="*/ 2894 w 34908"/>
                    <a:gd name="connsiteY10" fmla="*/ 42757 h 71356"/>
                    <a:gd name="connsiteX11" fmla="*/ 5278 w 34908"/>
                    <a:gd name="connsiteY11" fmla="*/ 35034 h 71356"/>
                    <a:gd name="connsiteX12" fmla="*/ 17674 w 34908"/>
                    <a:gd name="connsiteY12" fmla="*/ 13007 h 71356"/>
                    <a:gd name="connsiteX13" fmla="*/ 29498 w 34908"/>
                    <a:gd name="connsiteY13" fmla="*/ 2518 h 71356"/>
                    <a:gd name="connsiteX14" fmla="*/ 33217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34647" y="-247"/>
                      </a:moveTo>
                      <a:cubicBezTo>
                        <a:pt x="34647" y="-247"/>
                        <a:pt x="34170" y="802"/>
                        <a:pt x="33503" y="2614"/>
                      </a:cubicBezTo>
                      <a:lnTo>
                        <a:pt x="30737" y="10337"/>
                      </a:lnTo>
                      <a:cubicBezTo>
                        <a:pt x="29402" y="13579"/>
                        <a:pt x="28163" y="17298"/>
                        <a:pt x="26637" y="21398"/>
                      </a:cubicBezTo>
                      <a:cubicBezTo>
                        <a:pt x="25970" y="23496"/>
                        <a:pt x="25112" y="25594"/>
                        <a:pt x="24349" y="27787"/>
                      </a:cubicBezTo>
                      <a:lnTo>
                        <a:pt x="22060" y="34461"/>
                      </a:lnTo>
                      <a:cubicBezTo>
                        <a:pt x="20439" y="38848"/>
                        <a:pt x="18818" y="43329"/>
                        <a:pt x="17102" y="47811"/>
                      </a:cubicBezTo>
                      <a:cubicBezTo>
                        <a:pt x="15386" y="52292"/>
                        <a:pt x="13574" y="56202"/>
                        <a:pt x="11858" y="59730"/>
                      </a:cubicBezTo>
                      <a:cubicBezTo>
                        <a:pt x="8425" y="66786"/>
                        <a:pt x="4325" y="71554"/>
                        <a:pt x="-252" y="71077"/>
                      </a:cubicBezTo>
                      <a:cubicBezTo>
                        <a:pt x="-338" y="64469"/>
                        <a:pt x="139" y="57861"/>
                        <a:pt x="1178" y="51339"/>
                      </a:cubicBezTo>
                      <a:cubicBezTo>
                        <a:pt x="1626" y="48288"/>
                        <a:pt x="2198" y="45427"/>
                        <a:pt x="2894" y="42757"/>
                      </a:cubicBezTo>
                      <a:cubicBezTo>
                        <a:pt x="3543" y="40145"/>
                        <a:pt x="4344" y="37560"/>
                        <a:pt x="5278" y="35034"/>
                      </a:cubicBezTo>
                      <a:cubicBezTo>
                        <a:pt x="8063" y="27014"/>
                        <a:pt x="12258" y="19548"/>
                        <a:pt x="17674" y="13007"/>
                      </a:cubicBezTo>
                      <a:cubicBezTo>
                        <a:pt x="21069" y="8945"/>
                        <a:pt x="25054" y="5408"/>
                        <a:pt x="29498" y="2518"/>
                      </a:cubicBezTo>
                      <a:cubicBezTo>
                        <a:pt x="30680" y="1698"/>
                        <a:pt x="31929" y="964"/>
                        <a:pt x="33217"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64" name="任意多边形: 形状 3463">
                  <a:extLst>
                    <a:ext uri="{FF2B5EF4-FFF2-40B4-BE49-F238E27FC236}">
                      <a16:creationId xmlns:a16="http://schemas.microsoft.com/office/drawing/2014/main" id="{EFBF527B-9419-1E7F-1483-3E597D587BE3}"/>
                    </a:ext>
                  </a:extLst>
                </p:cNvPr>
                <p:cNvSpPr/>
                <p:nvPr/>
              </p:nvSpPr>
              <p:spPr>
                <a:xfrm>
                  <a:off x="1440155" y="2564449"/>
                  <a:ext cx="35179" cy="44338"/>
                </a:xfrm>
                <a:custGeom>
                  <a:avLst/>
                  <a:gdLst>
                    <a:gd name="connsiteX0" fmla="*/ 44840 w 45101"/>
                    <a:gd name="connsiteY0" fmla="*/ -247 h 56844"/>
                    <a:gd name="connsiteX1" fmla="*/ 39214 w 45101"/>
                    <a:gd name="connsiteY1" fmla="*/ 8430 h 56844"/>
                    <a:gd name="connsiteX2" fmla="*/ 33493 w 45101"/>
                    <a:gd name="connsiteY2" fmla="*/ 17966 h 56844"/>
                    <a:gd name="connsiteX3" fmla="*/ 26914 w 45101"/>
                    <a:gd name="connsiteY3" fmla="*/ 28741 h 56844"/>
                    <a:gd name="connsiteX4" fmla="*/ 12897 w 45101"/>
                    <a:gd name="connsiteY4" fmla="*/ 49050 h 56844"/>
                    <a:gd name="connsiteX5" fmla="*/ 6127 w 45101"/>
                    <a:gd name="connsiteY5" fmla="*/ 55248 h 56844"/>
                    <a:gd name="connsiteX6" fmla="*/ -262 w 45101"/>
                    <a:gd name="connsiteY6" fmla="*/ 56202 h 56844"/>
                    <a:gd name="connsiteX7" fmla="*/ 4697 w 45101"/>
                    <a:gd name="connsiteY7" fmla="*/ 38657 h 56844"/>
                    <a:gd name="connsiteX8" fmla="*/ 11562 w 45101"/>
                    <a:gd name="connsiteY8" fmla="*/ 25022 h 56844"/>
                    <a:gd name="connsiteX9" fmla="*/ 19286 w 45101"/>
                    <a:gd name="connsiteY9" fmla="*/ 15486 h 56844"/>
                    <a:gd name="connsiteX10" fmla="*/ 27009 w 45101"/>
                    <a:gd name="connsiteY10" fmla="*/ 8621 h 56844"/>
                    <a:gd name="connsiteX11" fmla="*/ 39691 w 45101"/>
                    <a:gd name="connsiteY11" fmla="*/ 1851 h 56844"/>
                    <a:gd name="connsiteX12" fmla="*/ 44840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44840" y="-247"/>
                      </a:moveTo>
                      <a:lnTo>
                        <a:pt x="39214" y="8430"/>
                      </a:lnTo>
                      <a:cubicBezTo>
                        <a:pt x="37593" y="11100"/>
                        <a:pt x="35686" y="14247"/>
                        <a:pt x="33493" y="17966"/>
                      </a:cubicBezTo>
                      <a:cubicBezTo>
                        <a:pt x="31300" y="21684"/>
                        <a:pt x="29297" y="25022"/>
                        <a:pt x="26914" y="28741"/>
                      </a:cubicBezTo>
                      <a:cubicBezTo>
                        <a:pt x="22661" y="35787"/>
                        <a:pt x="17979" y="42576"/>
                        <a:pt x="12897" y="49050"/>
                      </a:cubicBezTo>
                      <a:cubicBezTo>
                        <a:pt x="11018" y="51491"/>
                        <a:pt x="8730" y="53589"/>
                        <a:pt x="6127" y="55248"/>
                      </a:cubicBezTo>
                      <a:cubicBezTo>
                        <a:pt x="4287" y="56612"/>
                        <a:pt x="1893" y="56965"/>
                        <a:pt x="-262" y="56202"/>
                      </a:cubicBezTo>
                      <a:cubicBezTo>
                        <a:pt x="921" y="50233"/>
                        <a:pt x="2570" y="44359"/>
                        <a:pt x="4697" y="38657"/>
                      </a:cubicBezTo>
                      <a:cubicBezTo>
                        <a:pt x="6613" y="33937"/>
                        <a:pt x="8911" y="29379"/>
                        <a:pt x="11562" y="25022"/>
                      </a:cubicBezTo>
                      <a:cubicBezTo>
                        <a:pt x="13879" y="21637"/>
                        <a:pt x="16463" y="18452"/>
                        <a:pt x="19286" y="15486"/>
                      </a:cubicBezTo>
                      <a:cubicBezTo>
                        <a:pt x="21660" y="12979"/>
                        <a:pt x="24244" y="10690"/>
                        <a:pt x="27009" y="8621"/>
                      </a:cubicBezTo>
                      <a:cubicBezTo>
                        <a:pt x="30861" y="5722"/>
                        <a:pt x="35133" y="3434"/>
                        <a:pt x="39691" y="1851"/>
                      </a:cubicBezTo>
                      <a:cubicBezTo>
                        <a:pt x="41331" y="983"/>
                        <a:pt x="43057" y="278"/>
                        <a:pt x="4484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65" name="任意多边形: 形状 3464">
                  <a:extLst>
                    <a:ext uri="{FF2B5EF4-FFF2-40B4-BE49-F238E27FC236}">
                      <a16:creationId xmlns:a16="http://schemas.microsoft.com/office/drawing/2014/main" id="{D9586250-9043-ABE4-5683-8AAAF7063113}"/>
                    </a:ext>
                  </a:extLst>
                </p:cNvPr>
                <p:cNvSpPr/>
                <p:nvPr/>
              </p:nvSpPr>
              <p:spPr>
                <a:xfrm>
                  <a:off x="1453171" y="2522811"/>
                  <a:ext cx="40088" cy="31816"/>
                </a:xfrm>
                <a:custGeom>
                  <a:avLst/>
                  <a:gdLst>
                    <a:gd name="connsiteX0" fmla="*/ 51133 w 51395"/>
                    <a:gd name="connsiteY0" fmla="*/ -72 h 40790"/>
                    <a:gd name="connsiteX1" fmla="*/ 29488 w 51395"/>
                    <a:gd name="connsiteY1" fmla="*/ 21477 h 40790"/>
                    <a:gd name="connsiteX2" fmla="*/ 21097 w 51395"/>
                    <a:gd name="connsiteY2" fmla="*/ 29582 h 40790"/>
                    <a:gd name="connsiteX3" fmla="*/ 12992 w 51395"/>
                    <a:gd name="connsiteY3" fmla="*/ 36352 h 40790"/>
                    <a:gd name="connsiteX4" fmla="*/ -262 w 51395"/>
                    <a:gd name="connsiteY4" fmla="*/ 39404 h 40790"/>
                    <a:gd name="connsiteX5" fmla="*/ 7653 w 51395"/>
                    <a:gd name="connsiteY5" fmla="*/ 24815 h 40790"/>
                    <a:gd name="connsiteX6" fmla="*/ 16425 w 51395"/>
                    <a:gd name="connsiteY6" fmla="*/ 14326 h 40790"/>
                    <a:gd name="connsiteX7" fmla="*/ 33588 w 51395"/>
                    <a:gd name="connsiteY7" fmla="*/ 2884 h 40790"/>
                    <a:gd name="connsiteX8" fmla="*/ 46270 w 51395"/>
                    <a:gd name="connsiteY8" fmla="*/ -168 h 40790"/>
                    <a:gd name="connsiteX9" fmla="*/ 51133 w 51395"/>
                    <a:gd name="connsiteY9" fmla="*/ -72 h 4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95" h="40790">
                      <a:moveTo>
                        <a:pt x="51133" y="-72"/>
                      </a:moveTo>
                      <a:lnTo>
                        <a:pt x="29488" y="21477"/>
                      </a:lnTo>
                      <a:cubicBezTo>
                        <a:pt x="26723" y="24338"/>
                        <a:pt x="23958" y="27103"/>
                        <a:pt x="21097" y="29582"/>
                      </a:cubicBezTo>
                      <a:cubicBezTo>
                        <a:pt x="18551" y="32014"/>
                        <a:pt x="15843" y="34274"/>
                        <a:pt x="12992" y="36352"/>
                      </a:cubicBezTo>
                      <a:cubicBezTo>
                        <a:pt x="7748" y="40071"/>
                        <a:pt x="3457" y="41883"/>
                        <a:pt x="-262" y="39404"/>
                      </a:cubicBezTo>
                      <a:cubicBezTo>
                        <a:pt x="1979" y="34340"/>
                        <a:pt x="4630" y="29458"/>
                        <a:pt x="7653" y="24815"/>
                      </a:cubicBezTo>
                      <a:cubicBezTo>
                        <a:pt x="10294" y="21086"/>
                        <a:pt x="13221" y="17577"/>
                        <a:pt x="16425" y="14326"/>
                      </a:cubicBezTo>
                      <a:cubicBezTo>
                        <a:pt x="21316" y="9396"/>
                        <a:pt x="27152" y="5506"/>
                        <a:pt x="33588" y="2884"/>
                      </a:cubicBezTo>
                      <a:cubicBezTo>
                        <a:pt x="37622" y="1177"/>
                        <a:pt x="41903" y="147"/>
                        <a:pt x="46270" y="-168"/>
                      </a:cubicBezTo>
                      <a:cubicBezTo>
                        <a:pt x="47891" y="-301"/>
                        <a:pt x="49522" y="-263"/>
                        <a:pt x="51133" y="-7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66" name="任意多边形: 形状 3465">
                  <a:extLst>
                    <a:ext uri="{FF2B5EF4-FFF2-40B4-BE49-F238E27FC236}">
                      <a16:creationId xmlns:a16="http://schemas.microsoft.com/office/drawing/2014/main" id="{BAC5C04F-FFB2-C361-3349-7C14504577D6}"/>
                    </a:ext>
                  </a:extLst>
                </p:cNvPr>
                <p:cNvSpPr/>
                <p:nvPr/>
              </p:nvSpPr>
              <p:spPr>
                <a:xfrm>
                  <a:off x="1477342" y="2485059"/>
                  <a:ext cx="41724" cy="21091"/>
                </a:xfrm>
                <a:custGeom>
                  <a:avLst/>
                  <a:gdLst>
                    <a:gd name="connsiteX0" fmla="*/ 53231 w 53492"/>
                    <a:gd name="connsiteY0" fmla="*/ 2082 h 27040"/>
                    <a:gd name="connsiteX1" fmla="*/ 51229 w 53492"/>
                    <a:gd name="connsiteY1" fmla="*/ 3227 h 27040"/>
                    <a:gd name="connsiteX2" fmla="*/ 46079 w 53492"/>
                    <a:gd name="connsiteY2" fmla="*/ 6468 h 27040"/>
                    <a:gd name="connsiteX3" fmla="*/ 29774 w 53492"/>
                    <a:gd name="connsiteY3" fmla="*/ 16004 h 27040"/>
                    <a:gd name="connsiteX4" fmla="*/ 20716 w 53492"/>
                    <a:gd name="connsiteY4" fmla="*/ 21153 h 27040"/>
                    <a:gd name="connsiteX5" fmla="*/ 12134 w 53492"/>
                    <a:gd name="connsiteY5" fmla="*/ 25253 h 27040"/>
                    <a:gd name="connsiteX6" fmla="*/ 4792 w 53492"/>
                    <a:gd name="connsiteY6" fmla="*/ 26779 h 27040"/>
                    <a:gd name="connsiteX7" fmla="*/ -262 w 53492"/>
                    <a:gd name="connsiteY7" fmla="*/ 24490 h 27040"/>
                    <a:gd name="connsiteX8" fmla="*/ 36830 w 53492"/>
                    <a:gd name="connsiteY8" fmla="*/ 175 h 27040"/>
                    <a:gd name="connsiteX9" fmla="*/ 48845 w 53492"/>
                    <a:gd name="connsiteY9" fmla="*/ 175 h 27040"/>
                    <a:gd name="connsiteX10" fmla="*/ 53231 w 53492"/>
                    <a:gd name="connsiteY10" fmla="*/ 2082 h 2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92" h="27040">
                      <a:moveTo>
                        <a:pt x="53231" y="2082"/>
                      </a:moveTo>
                      <a:lnTo>
                        <a:pt x="51229" y="3227"/>
                      </a:lnTo>
                      <a:lnTo>
                        <a:pt x="46079" y="6468"/>
                      </a:lnTo>
                      <a:cubicBezTo>
                        <a:pt x="41598" y="9043"/>
                        <a:pt x="35877" y="12762"/>
                        <a:pt x="29774" y="16004"/>
                      </a:cubicBezTo>
                      <a:cubicBezTo>
                        <a:pt x="26818" y="17815"/>
                        <a:pt x="23672" y="19627"/>
                        <a:pt x="20716" y="21153"/>
                      </a:cubicBezTo>
                      <a:cubicBezTo>
                        <a:pt x="17950" y="22717"/>
                        <a:pt x="15090" y="24090"/>
                        <a:pt x="12134" y="25253"/>
                      </a:cubicBezTo>
                      <a:cubicBezTo>
                        <a:pt x="9788" y="26149"/>
                        <a:pt x="7309" y="26664"/>
                        <a:pt x="4792" y="26779"/>
                      </a:cubicBezTo>
                      <a:cubicBezTo>
                        <a:pt x="2828" y="26921"/>
                        <a:pt x="930" y="26063"/>
                        <a:pt x="-262" y="24490"/>
                      </a:cubicBezTo>
                      <a:cubicBezTo>
                        <a:pt x="8186" y="11579"/>
                        <a:pt x="21622" y="2769"/>
                        <a:pt x="36830" y="175"/>
                      </a:cubicBezTo>
                      <a:cubicBezTo>
                        <a:pt x="40816" y="-387"/>
                        <a:pt x="44859" y="-387"/>
                        <a:pt x="48845" y="175"/>
                      </a:cubicBezTo>
                      <a:cubicBezTo>
                        <a:pt x="50361" y="681"/>
                        <a:pt x="51829" y="1319"/>
                        <a:pt x="53231"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67" name="任意多边形: 形状 3466">
                  <a:extLst>
                    <a:ext uri="{FF2B5EF4-FFF2-40B4-BE49-F238E27FC236}">
                      <a16:creationId xmlns:a16="http://schemas.microsoft.com/office/drawing/2014/main" id="{7671D68D-B0BB-7EC6-A7C1-03D7010BA89E}"/>
                    </a:ext>
                  </a:extLst>
                </p:cNvPr>
                <p:cNvSpPr/>
                <p:nvPr/>
              </p:nvSpPr>
              <p:spPr>
                <a:xfrm>
                  <a:off x="1510588" y="2453754"/>
                  <a:ext cx="40906" cy="13011"/>
                </a:xfrm>
                <a:custGeom>
                  <a:avLst/>
                  <a:gdLst>
                    <a:gd name="connsiteX0" fmla="*/ 52182 w 52443"/>
                    <a:gd name="connsiteY0" fmla="*/ 5316 h 16681"/>
                    <a:gd name="connsiteX1" fmla="*/ 44935 w 52443"/>
                    <a:gd name="connsiteY1" fmla="*/ 7605 h 16681"/>
                    <a:gd name="connsiteX2" fmla="*/ 37402 w 52443"/>
                    <a:gd name="connsiteY2" fmla="*/ 9893 h 16681"/>
                    <a:gd name="connsiteX3" fmla="*/ 28535 w 52443"/>
                    <a:gd name="connsiteY3" fmla="*/ 12468 h 16681"/>
                    <a:gd name="connsiteX4" fmla="*/ 18999 w 52443"/>
                    <a:gd name="connsiteY4" fmla="*/ 14852 h 16681"/>
                    <a:gd name="connsiteX5" fmla="*/ 10608 w 52443"/>
                    <a:gd name="connsiteY5" fmla="*/ 16282 h 16681"/>
                    <a:gd name="connsiteX6" fmla="*/ -262 w 52443"/>
                    <a:gd name="connsiteY6" fmla="*/ 12468 h 16681"/>
                    <a:gd name="connsiteX7" fmla="*/ 37307 w 52443"/>
                    <a:gd name="connsiteY7" fmla="*/ -23 h 16681"/>
                    <a:gd name="connsiteX8" fmla="*/ 52182 w 52443"/>
                    <a:gd name="connsiteY8" fmla="*/ 5316 h 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43" h="16681">
                      <a:moveTo>
                        <a:pt x="52182" y="5316"/>
                      </a:moveTo>
                      <a:cubicBezTo>
                        <a:pt x="52182" y="5316"/>
                        <a:pt x="49321" y="6365"/>
                        <a:pt x="44935" y="7605"/>
                      </a:cubicBezTo>
                      <a:lnTo>
                        <a:pt x="37402" y="9893"/>
                      </a:lnTo>
                      <a:lnTo>
                        <a:pt x="28535" y="12468"/>
                      </a:lnTo>
                      <a:cubicBezTo>
                        <a:pt x="25579" y="13326"/>
                        <a:pt x="22527" y="14184"/>
                        <a:pt x="18999" y="14852"/>
                      </a:cubicBezTo>
                      <a:cubicBezTo>
                        <a:pt x="16234" y="15491"/>
                        <a:pt x="13431" y="15967"/>
                        <a:pt x="10608" y="16282"/>
                      </a:cubicBezTo>
                      <a:cubicBezTo>
                        <a:pt x="5459" y="16759"/>
                        <a:pt x="1073" y="16282"/>
                        <a:pt x="-262" y="12468"/>
                      </a:cubicBezTo>
                      <a:cubicBezTo>
                        <a:pt x="9941" y="3200"/>
                        <a:pt x="23586" y="-1339"/>
                        <a:pt x="37307" y="-23"/>
                      </a:cubicBezTo>
                      <a:cubicBezTo>
                        <a:pt x="42609" y="597"/>
                        <a:pt x="47700" y="2418"/>
                        <a:pt x="52182" y="5316"/>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68" name="任意多边形: 形状 3467">
                  <a:extLst>
                    <a:ext uri="{FF2B5EF4-FFF2-40B4-BE49-F238E27FC236}">
                      <a16:creationId xmlns:a16="http://schemas.microsoft.com/office/drawing/2014/main" id="{EF948A82-67DD-5A85-A7AE-CD93E8CE59DB}"/>
                    </a:ext>
                  </a:extLst>
                </p:cNvPr>
                <p:cNvSpPr/>
                <p:nvPr/>
              </p:nvSpPr>
              <p:spPr>
                <a:xfrm>
                  <a:off x="1552089" y="2429526"/>
                  <a:ext cx="36964" cy="9007"/>
                </a:xfrm>
                <a:custGeom>
                  <a:avLst/>
                  <a:gdLst>
                    <a:gd name="connsiteX0" fmla="*/ 47128 w 47390"/>
                    <a:gd name="connsiteY0" fmla="*/ 11300 h 11547"/>
                    <a:gd name="connsiteX1" fmla="*/ 40167 w 47390"/>
                    <a:gd name="connsiteY1" fmla="*/ 11300 h 11547"/>
                    <a:gd name="connsiteX2" fmla="*/ 33111 w 47390"/>
                    <a:gd name="connsiteY2" fmla="*/ 11300 h 11547"/>
                    <a:gd name="connsiteX3" fmla="*/ 24816 w 47390"/>
                    <a:gd name="connsiteY3" fmla="*/ 11300 h 11547"/>
                    <a:gd name="connsiteX4" fmla="*/ 16329 w 47390"/>
                    <a:gd name="connsiteY4" fmla="*/ 11300 h 11547"/>
                    <a:gd name="connsiteX5" fmla="*/ 8606 w 47390"/>
                    <a:gd name="connsiteY5" fmla="*/ 10537 h 11547"/>
                    <a:gd name="connsiteX6" fmla="*/ -262 w 47390"/>
                    <a:gd name="connsiteY6" fmla="*/ 4340 h 11547"/>
                    <a:gd name="connsiteX7" fmla="*/ 10608 w 47390"/>
                    <a:gd name="connsiteY7" fmla="*/ 716 h 11547"/>
                    <a:gd name="connsiteX8" fmla="*/ 20143 w 47390"/>
                    <a:gd name="connsiteY8" fmla="*/ -237 h 11547"/>
                    <a:gd name="connsiteX9" fmla="*/ 28344 w 47390"/>
                    <a:gd name="connsiteY9" fmla="*/ 621 h 11547"/>
                    <a:gd name="connsiteX10" fmla="*/ 35114 w 47390"/>
                    <a:gd name="connsiteY10" fmla="*/ 2719 h 11547"/>
                    <a:gd name="connsiteX11" fmla="*/ 43981 w 47390"/>
                    <a:gd name="connsiteY11" fmla="*/ 8154 h 11547"/>
                    <a:gd name="connsiteX12" fmla="*/ 47128 w 47390"/>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90" h="11547">
                      <a:moveTo>
                        <a:pt x="47128" y="11300"/>
                      </a:moveTo>
                      <a:lnTo>
                        <a:pt x="40167" y="11300"/>
                      </a:lnTo>
                      <a:cubicBezTo>
                        <a:pt x="38165" y="11300"/>
                        <a:pt x="35781" y="11300"/>
                        <a:pt x="33111" y="11300"/>
                      </a:cubicBezTo>
                      <a:cubicBezTo>
                        <a:pt x="30442" y="11300"/>
                        <a:pt x="27581" y="11300"/>
                        <a:pt x="24816" y="11300"/>
                      </a:cubicBezTo>
                      <a:cubicBezTo>
                        <a:pt x="22051" y="11300"/>
                        <a:pt x="19095" y="11300"/>
                        <a:pt x="16329" y="11300"/>
                      </a:cubicBezTo>
                      <a:cubicBezTo>
                        <a:pt x="13745" y="11205"/>
                        <a:pt x="11161" y="10948"/>
                        <a:pt x="8606" y="10537"/>
                      </a:cubicBezTo>
                      <a:cubicBezTo>
                        <a:pt x="4029" y="9584"/>
                        <a:pt x="501" y="7772"/>
                        <a:pt x="-262" y="4340"/>
                      </a:cubicBezTo>
                      <a:cubicBezTo>
                        <a:pt x="3256" y="2843"/>
                        <a:pt x="6899" y="1632"/>
                        <a:pt x="10608" y="716"/>
                      </a:cubicBezTo>
                      <a:cubicBezTo>
                        <a:pt x="13745" y="49"/>
                        <a:pt x="16940" y="-266"/>
                        <a:pt x="20143" y="-237"/>
                      </a:cubicBezTo>
                      <a:cubicBezTo>
                        <a:pt x="22899" y="-304"/>
                        <a:pt x="25655" y="-18"/>
                        <a:pt x="28344" y="621"/>
                      </a:cubicBezTo>
                      <a:cubicBezTo>
                        <a:pt x="30651" y="1155"/>
                        <a:pt x="32911" y="1851"/>
                        <a:pt x="35114" y="2719"/>
                      </a:cubicBezTo>
                      <a:cubicBezTo>
                        <a:pt x="38327" y="4063"/>
                        <a:pt x="41321" y="5903"/>
                        <a:pt x="43981" y="8154"/>
                      </a:cubicBezTo>
                      <a:cubicBezTo>
                        <a:pt x="45126" y="9098"/>
                        <a:pt x="46184" y="10156"/>
                        <a:pt x="47128"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69" name="任意多边形: 形状 3468">
                  <a:extLst>
                    <a:ext uri="{FF2B5EF4-FFF2-40B4-BE49-F238E27FC236}">
                      <a16:creationId xmlns:a16="http://schemas.microsoft.com/office/drawing/2014/main" id="{2428155B-1BC4-21C4-5BD4-F70A21125BEC}"/>
                    </a:ext>
                  </a:extLst>
                </p:cNvPr>
                <p:cNvSpPr/>
                <p:nvPr/>
              </p:nvSpPr>
              <p:spPr>
                <a:xfrm>
                  <a:off x="1574848" y="2404320"/>
                  <a:ext cx="63292" cy="13731"/>
                </a:xfrm>
                <a:custGeom>
                  <a:avLst/>
                  <a:gdLst>
                    <a:gd name="connsiteX0" fmla="*/ 80883 w 81144"/>
                    <a:gd name="connsiteY0" fmla="*/ 1660 h 17604"/>
                    <a:gd name="connsiteX1" fmla="*/ 70680 w 81144"/>
                    <a:gd name="connsiteY1" fmla="*/ 421 h 17604"/>
                    <a:gd name="connsiteX2" fmla="*/ 59810 w 81144"/>
                    <a:gd name="connsiteY2" fmla="*/ -247 h 17604"/>
                    <a:gd name="connsiteX3" fmla="*/ 53422 w 81144"/>
                    <a:gd name="connsiteY3" fmla="*/ -247 h 17604"/>
                    <a:gd name="connsiteX4" fmla="*/ 46652 w 81144"/>
                    <a:gd name="connsiteY4" fmla="*/ -247 h 17604"/>
                    <a:gd name="connsiteX5" fmla="*/ 39691 w 81144"/>
                    <a:gd name="connsiteY5" fmla="*/ 421 h 17604"/>
                    <a:gd name="connsiteX6" fmla="*/ 32635 w 81144"/>
                    <a:gd name="connsiteY6" fmla="*/ 1565 h 17604"/>
                    <a:gd name="connsiteX7" fmla="*/ 19190 w 81144"/>
                    <a:gd name="connsiteY7" fmla="*/ 5188 h 17604"/>
                    <a:gd name="connsiteX8" fmla="*/ 7748 w 81144"/>
                    <a:gd name="connsiteY8" fmla="*/ 10528 h 17604"/>
                    <a:gd name="connsiteX9" fmla="*/ 3266 w 81144"/>
                    <a:gd name="connsiteY9" fmla="*/ 13579 h 17604"/>
                    <a:gd name="connsiteX10" fmla="*/ -262 w 81144"/>
                    <a:gd name="connsiteY10" fmla="*/ 17107 h 17604"/>
                    <a:gd name="connsiteX11" fmla="*/ 9845 w 81144"/>
                    <a:gd name="connsiteY11" fmla="*/ 17107 h 17604"/>
                    <a:gd name="connsiteX12" fmla="*/ 21860 w 81144"/>
                    <a:gd name="connsiteY12" fmla="*/ 15010 h 17604"/>
                    <a:gd name="connsiteX13" fmla="*/ 28344 w 81144"/>
                    <a:gd name="connsiteY13" fmla="*/ 13579 h 17604"/>
                    <a:gd name="connsiteX14" fmla="*/ 35019 w 81144"/>
                    <a:gd name="connsiteY14" fmla="*/ 11958 h 17604"/>
                    <a:gd name="connsiteX15" fmla="*/ 41598 w 81144"/>
                    <a:gd name="connsiteY15" fmla="*/ 10242 h 17604"/>
                    <a:gd name="connsiteX16" fmla="*/ 48272 w 81144"/>
                    <a:gd name="connsiteY16" fmla="*/ 8716 h 17604"/>
                    <a:gd name="connsiteX17" fmla="*/ 54566 w 81144"/>
                    <a:gd name="connsiteY17" fmla="*/ 7095 h 17604"/>
                    <a:gd name="connsiteX18" fmla="*/ 60668 w 81144"/>
                    <a:gd name="connsiteY18" fmla="*/ 5760 h 17604"/>
                    <a:gd name="connsiteX19" fmla="*/ 71062 w 81144"/>
                    <a:gd name="connsiteY19" fmla="*/ 3472 h 17604"/>
                    <a:gd name="connsiteX20" fmla="*/ 80883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80883" y="1660"/>
                      </a:moveTo>
                      <a:cubicBezTo>
                        <a:pt x="80883" y="1660"/>
                        <a:pt x="76974" y="1088"/>
                        <a:pt x="70680" y="421"/>
                      </a:cubicBezTo>
                      <a:cubicBezTo>
                        <a:pt x="67076" y="-27"/>
                        <a:pt x="63443" y="-247"/>
                        <a:pt x="59810" y="-247"/>
                      </a:cubicBezTo>
                      <a:lnTo>
                        <a:pt x="53422" y="-247"/>
                      </a:lnTo>
                      <a:lnTo>
                        <a:pt x="46652" y="-247"/>
                      </a:lnTo>
                      <a:cubicBezTo>
                        <a:pt x="44363" y="-247"/>
                        <a:pt x="41979" y="-247"/>
                        <a:pt x="39691" y="421"/>
                      </a:cubicBezTo>
                      <a:cubicBezTo>
                        <a:pt x="37402" y="1088"/>
                        <a:pt x="35019" y="1184"/>
                        <a:pt x="32635" y="1565"/>
                      </a:cubicBezTo>
                      <a:cubicBezTo>
                        <a:pt x="28077" y="2461"/>
                        <a:pt x="23586" y="3663"/>
                        <a:pt x="19190" y="5188"/>
                      </a:cubicBezTo>
                      <a:cubicBezTo>
                        <a:pt x="15204" y="6561"/>
                        <a:pt x="11361" y="8354"/>
                        <a:pt x="7748" y="10528"/>
                      </a:cubicBezTo>
                      <a:cubicBezTo>
                        <a:pt x="6184" y="11443"/>
                        <a:pt x="4687" y="12464"/>
                        <a:pt x="3266" y="13579"/>
                      </a:cubicBezTo>
                      <a:cubicBezTo>
                        <a:pt x="1998" y="14657"/>
                        <a:pt x="816" y="15839"/>
                        <a:pt x="-262" y="17107"/>
                      </a:cubicBezTo>
                      <a:cubicBezTo>
                        <a:pt x="3094" y="17441"/>
                        <a:pt x="6489" y="17441"/>
                        <a:pt x="9845" y="17107"/>
                      </a:cubicBezTo>
                      <a:cubicBezTo>
                        <a:pt x="13564" y="17107"/>
                        <a:pt x="17664" y="15868"/>
                        <a:pt x="21860" y="15010"/>
                      </a:cubicBezTo>
                      <a:lnTo>
                        <a:pt x="28344" y="13579"/>
                      </a:lnTo>
                      <a:lnTo>
                        <a:pt x="35019" y="11958"/>
                      </a:lnTo>
                      <a:cubicBezTo>
                        <a:pt x="37183" y="11453"/>
                        <a:pt x="39376" y="10881"/>
                        <a:pt x="41598" y="10242"/>
                      </a:cubicBezTo>
                      <a:lnTo>
                        <a:pt x="48272" y="8716"/>
                      </a:lnTo>
                      <a:lnTo>
                        <a:pt x="54566" y="7095"/>
                      </a:lnTo>
                      <a:lnTo>
                        <a:pt x="60668" y="5760"/>
                      </a:lnTo>
                      <a:cubicBezTo>
                        <a:pt x="64482" y="4902"/>
                        <a:pt x="68010" y="3949"/>
                        <a:pt x="71062" y="3472"/>
                      </a:cubicBezTo>
                      <a:cubicBezTo>
                        <a:pt x="77069" y="2614"/>
                        <a:pt x="80883" y="1660"/>
                        <a:pt x="80883"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nvGrpSpPr>
              <p:cNvPr id="3416" name="组合 3415">
                <a:extLst>
                  <a:ext uri="{FF2B5EF4-FFF2-40B4-BE49-F238E27FC236}">
                    <a16:creationId xmlns:a16="http://schemas.microsoft.com/office/drawing/2014/main" id="{A609692B-3D73-54E1-EFF4-46F31F9A8607}"/>
                  </a:ext>
                </a:extLst>
              </p:cNvPr>
              <p:cNvGrpSpPr/>
              <p:nvPr/>
            </p:nvGrpSpPr>
            <p:grpSpPr>
              <a:xfrm>
                <a:off x="3241511" y="2396425"/>
                <a:ext cx="252949" cy="517503"/>
                <a:chOff x="1320293" y="2390040"/>
                <a:chExt cx="252949" cy="517503"/>
              </a:xfrm>
              <a:grpFill/>
            </p:grpSpPr>
            <p:sp>
              <p:nvSpPr>
                <p:cNvPr id="3417" name="任意多边形: 形状 3416">
                  <a:extLst>
                    <a:ext uri="{FF2B5EF4-FFF2-40B4-BE49-F238E27FC236}">
                      <a16:creationId xmlns:a16="http://schemas.microsoft.com/office/drawing/2014/main" id="{2E99A912-38E5-33AA-D225-CF605630B086}"/>
                    </a:ext>
                  </a:extLst>
                </p:cNvPr>
                <p:cNvSpPr/>
                <p:nvPr/>
              </p:nvSpPr>
              <p:spPr>
                <a:xfrm>
                  <a:off x="1320293" y="2408965"/>
                  <a:ext cx="225110" cy="473230"/>
                </a:xfrm>
                <a:custGeom>
                  <a:avLst/>
                  <a:gdLst>
                    <a:gd name="connsiteX0" fmla="*/ -262 w 288603"/>
                    <a:gd name="connsiteY0" fmla="*/ 597189 h 606705"/>
                    <a:gd name="connsiteX1" fmla="*/ 274734 w 288603"/>
                    <a:gd name="connsiteY1" fmla="*/ 363194 h 606705"/>
                    <a:gd name="connsiteX2" fmla="*/ 248703 w 288603"/>
                    <a:gd name="connsiteY2" fmla="*/ 149890 h 606705"/>
                    <a:gd name="connsiteX3" fmla="*/ 108249 w 288603"/>
                    <a:gd name="connsiteY3" fmla="*/ 15443 h 606705"/>
                    <a:gd name="connsiteX4" fmla="*/ 76497 w 288603"/>
                    <a:gd name="connsiteY4" fmla="*/ 3048 h 606705"/>
                    <a:gd name="connsiteX5" fmla="*/ 74018 w 288603"/>
                    <a:gd name="connsiteY5" fmla="*/ 92 h 606705"/>
                    <a:gd name="connsiteX6" fmla="*/ 225437 w 288603"/>
                    <a:gd name="connsiteY6" fmla="*/ 99640 h 606705"/>
                    <a:gd name="connsiteX7" fmla="*/ 287988 w 288603"/>
                    <a:gd name="connsiteY7" fmla="*/ 280809 h 606705"/>
                    <a:gd name="connsiteX8" fmla="*/ 111777 w 288603"/>
                    <a:gd name="connsiteY8" fmla="*/ 587844 h 606705"/>
                    <a:gd name="connsiteX9" fmla="*/ -262 w 288603"/>
                    <a:gd name="connsiteY9" fmla="*/ 605675 h 606705"/>
                    <a:gd name="connsiteX10" fmla="*/ -262 w 288603"/>
                    <a:gd name="connsiteY10" fmla="*/ 597856 h 6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5">
                      <a:moveTo>
                        <a:pt x="-262" y="597189"/>
                      </a:moveTo>
                      <a:cubicBezTo>
                        <a:pt x="128464" y="606247"/>
                        <a:pt x="244698" y="508892"/>
                        <a:pt x="274734" y="363194"/>
                      </a:cubicBezTo>
                      <a:cubicBezTo>
                        <a:pt x="289619" y="291155"/>
                        <a:pt x="280474" y="216227"/>
                        <a:pt x="248703" y="149890"/>
                      </a:cubicBezTo>
                      <a:cubicBezTo>
                        <a:pt x="218972" y="90085"/>
                        <a:pt x="169294" y="42533"/>
                        <a:pt x="108249" y="15443"/>
                      </a:cubicBezTo>
                      <a:cubicBezTo>
                        <a:pt x="97903" y="10733"/>
                        <a:pt x="87300" y="6595"/>
                        <a:pt x="76497" y="3048"/>
                      </a:cubicBezTo>
                      <a:cubicBezTo>
                        <a:pt x="72206" y="1713"/>
                        <a:pt x="69822" y="-1243"/>
                        <a:pt x="74018" y="92"/>
                      </a:cubicBezTo>
                      <a:cubicBezTo>
                        <a:pt x="133441" y="17093"/>
                        <a:pt x="186267" y="51830"/>
                        <a:pt x="225437" y="99640"/>
                      </a:cubicBezTo>
                      <a:cubicBezTo>
                        <a:pt x="264417" y="152160"/>
                        <a:pt x="286263" y="215426"/>
                        <a:pt x="287988" y="280809"/>
                      </a:cubicBezTo>
                      <a:cubicBezTo>
                        <a:pt x="294091" y="415638"/>
                        <a:pt x="220479" y="541121"/>
                        <a:pt x="111777" y="587844"/>
                      </a:cubicBezTo>
                      <a:cubicBezTo>
                        <a:pt x="76392" y="602662"/>
                        <a:pt x="37974" y="608774"/>
                        <a:pt x="-262" y="605675"/>
                      </a:cubicBezTo>
                      <a:lnTo>
                        <a:pt x="-262"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18" name="任意多边形: 形状 3417">
                  <a:extLst>
                    <a:ext uri="{FF2B5EF4-FFF2-40B4-BE49-F238E27FC236}">
                      <a16:creationId xmlns:a16="http://schemas.microsoft.com/office/drawing/2014/main" id="{9443B16E-BDFD-5AEF-D1A3-74493DC8C019}"/>
                    </a:ext>
                  </a:extLst>
                </p:cNvPr>
                <p:cNvSpPr/>
                <p:nvPr/>
              </p:nvSpPr>
              <p:spPr>
                <a:xfrm>
                  <a:off x="1338589" y="2880989"/>
                  <a:ext cx="87465" cy="26554"/>
                </a:xfrm>
                <a:custGeom>
                  <a:avLst/>
                  <a:gdLst>
                    <a:gd name="connsiteX0" fmla="*/ 111874 w 112135"/>
                    <a:gd name="connsiteY0" fmla="*/ 29503 h 34043"/>
                    <a:gd name="connsiteX1" fmla="*/ 106725 w 112135"/>
                    <a:gd name="connsiteY1" fmla="*/ 30647 h 34043"/>
                    <a:gd name="connsiteX2" fmla="*/ 93090 w 112135"/>
                    <a:gd name="connsiteY2" fmla="*/ 32650 h 34043"/>
                    <a:gd name="connsiteX3" fmla="*/ 74019 w 112135"/>
                    <a:gd name="connsiteY3" fmla="*/ 33794 h 34043"/>
                    <a:gd name="connsiteX4" fmla="*/ 52279 w 112135"/>
                    <a:gd name="connsiteY4" fmla="*/ 32364 h 34043"/>
                    <a:gd name="connsiteX5" fmla="*/ 31301 w 112135"/>
                    <a:gd name="connsiteY5" fmla="*/ 27787 h 34043"/>
                    <a:gd name="connsiteX6" fmla="*/ 13852 w 112135"/>
                    <a:gd name="connsiteY6" fmla="*/ 20254 h 34043"/>
                    <a:gd name="connsiteX7" fmla="*/ -70 w 112135"/>
                    <a:gd name="connsiteY7" fmla="*/ -247 h 34043"/>
                    <a:gd name="connsiteX8" fmla="*/ 46748 w 112135"/>
                    <a:gd name="connsiteY8" fmla="*/ 5856 h 34043"/>
                    <a:gd name="connsiteX9" fmla="*/ 56283 w 112135"/>
                    <a:gd name="connsiteY9" fmla="*/ 8049 h 34043"/>
                    <a:gd name="connsiteX10" fmla="*/ 65819 w 112135"/>
                    <a:gd name="connsiteY10" fmla="*/ 10337 h 34043"/>
                    <a:gd name="connsiteX11" fmla="*/ 81838 w 112135"/>
                    <a:gd name="connsiteY11" fmla="*/ 15200 h 34043"/>
                    <a:gd name="connsiteX12" fmla="*/ 94710 w 112135"/>
                    <a:gd name="connsiteY12" fmla="*/ 20254 h 34043"/>
                    <a:gd name="connsiteX13" fmla="*/ 104246 w 112135"/>
                    <a:gd name="connsiteY13" fmla="*/ 24831 h 34043"/>
                    <a:gd name="connsiteX14" fmla="*/ 111874 w 112135"/>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135" h="34043">
                      <a:moveTo>
                        <a:pt x="111874" y="29503"/>
                      </a:moveTo>
                      <a:lnTo>
                        <a:pt x="106725" y="30647"/>
                      </a:lnTo>
                      <a:cubicBezTo>
                        <a:pt x="103483" y="31219"/>
                        <a:pt x="98715" y="31887"/>
                        <a:pt x="93090" y="32650"/>
                      </a:cubicBezTo>
                      <a:cubicBezTo>
                        <a:pt x="86758" y="33346"/>
                        <a:pt x="80389" y="33727"/>
                        <a:pt x="74019" y="33794"/>
                      </a:cubicBezTo>
                      <a:cubicBezTo>
                        <a:pt x="66744" y="33832"/>
                        <a:pt x="59478" y="33355"/>
                        <a:pt x="52279" y="32364"/>
                      </a:cubicBezTo>
                      <a:cubicBezTo>
                        <a:pt x="45175" y="31420"/>
                        <a:pt x="38157" y="29894"/>
                        <a:pt x="31301" y="27787"/>
                      </a:cubicBezTo>
                      <a:cubicBezTo>
                        <a:pt x="25246" y="25880"/>
                        <a:pt x="19392" y="23353"/>
                        <a:pt x="13852" y="20254"/>
                      </a:cubicBezTo>
                      <a:cubicBezTo>
                        <a:pt x="4317" y="14152"/>
                        <a:pt x="-1405" y="7191"/>
                        <a:pt x="-70" y="-247"/>
                      </a:cubicBezTo>
                      <a:cubicBezTo>
                        <a:pt x="15644" y="888"/>
                        <a:pt x="31273" y="2929"/>
                        <a:pt x="46748" y="5856"/>
                      </a:cubicBezTo>
                      <a:lnTo>
                        <a:pt x="56283" y="8049"/>
                      </a:lnTo>
                      <a:cubicBezTo>
                        <a:pt x="59430" y="8716"/>
                        <a:pt x="62386" y="9479"/>
                        <a:pt x="65819" y="10337"/>
                      </a:cubicBezTo>
                      <a:cubicBezTo>
                        <a:pt x="71635" y="12054"/>
                        <a:pt x="76975" y="13484"/>
                        <a:pt x="81838" y="15200"/>
                      </a:cubicBezTo>
                      <a:cubicBezTo>
                        <a:pt x="86701" y="16917"/>
                        <a:pt x="91373" y="18633"/>
                        <a:pt x="94710" y="20254"/>
                      </a:cubicBezTo>
                      <a:cubicBezTo>
                        <a:pt x="98048" y="21875"/>
                        <a:pt x="101767" y="23496"/>
                        <a:pt x="104246" y="24831"/>
                      </a:cubicBezTo>
                      <a:cubicBezTo>
                        <a:pt x="106906" y="26195"/>
                        <a:pt x="109452" y="27758"/>
                        <a:pt x="111874"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19" name="任意多边形: 形状 3418">
                  <a:extLst>
                    <a:ext uri="{FF2B5EF4-FFF2-40B4-BE49-F238E27FC236}">
                      <a16:creationId xmlns:a16="http://schemas.microsoft.com/office/drawing/2014/main" id="{B3A8FDB1-D1E3-F4FB-6FD1-70C2F201F89A}"/>
                    </a:ext>
                  </a:extLst>
                </p:cNvPr>
                <p:cNvSpPr/>
                <p:nvPr/>
              </p:nvSpPr>
              <p:spPr>
                <a:xfrm>
                  <a:off x="1338448" y="2819406"/>
                  <a:ext cx="59343" cy="54889"/>
                </a:xfrm>
                <a:custGeom>
                  <a:avLst/>
                  <a:gdLst>
                    <a:gd name="connsiteX0" fmla="*/ 75820 w 76081"/>
                    <a:gd name="connsiteY0" fmla="*/ -247 h 70370"/>
                    <a:gd name="connsiteX1" fmla="*/ 72864 w 76081"/>
                    <a:gd name="connsiteY1" fmla="*/ 2328 h 70370"/>
                    <a:gd name="connsiteX2" fmla="*/ 64950 w 76081"/>
                    <a:gd name="connsiteY2" fmla="*/ 8812 h 70370"/>
                    <a:gd name="connsiteX3" fmla="*/ 53412 w 76081"/>
                    <a:gd name="connsiteY3" fmla="*/ 17870 h 70370"/>
                    <a:gd name="connsiteX4" fmla="*/ 39491 w 76081"/>
                    <a:gd name="connsiteY4" fmla="*/ 27978 h 70370"/>
                    <a:gd name="connsiteX5" fmla="*/ 24902 w 76081"/>
                    <a:gd name="connsiteY5" fmla="*/ 38466 h 70370"/>
                    <a:gd name="connsiteX6" fmla="*/ 11743 w 76081"/>
                    <a:gd name="connsiteY6" fmla="*/ 48860 h 70370"/>
                    <a:gd name="connsiteX7" fmla="*/ -81 w 76081"/>
                    <a:gd name="connsiteY7" fmla="*/ 70123 h 70370"/>
                    <a:gd name="connsiteX8" fmla="*/ 42256 w 76081"/>
                    <a:gd name="connsiteY8" fmla="*/ 54962 h 70370"/>
                    <a:gd name="connsiteX9" fmla="*/ 49789 w 76081"/>
                    <a:gd name="connsiteY9" fmla="*/ 49146 h 70370"/>
                    <a:gd name="connsiteX10" fmla="*/ 55987 w 76081"/>
                    <a:gd name="connsiteY10" fmla="*/ 42852 h 70370"/>
                    <a:gd name="connsiteX11" fmla="*/ 65522 w 76081"/>
                    <a:gd name="connsiteY11" fmla="*/ 30075 h 70370"/>
                    <a:gd name="connsiteX12" fmla="*/ 71339 w 76081"/>
                    <a:gd name="connsiteY12" fmla="*/ 18252 h 70370"/>
                    <a:gd name="connsiteX13" fmla="*/ 74390 w 76081"/>
                    <a:gd name="connsiteY13" fmla="*/ 8716 h 70370"/>
                    <a:gd name="connsiteX14" fmla="*/ 75820 w 76081"/>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81" h="70370">
                      <a:moveTo>
                        <a:pt x="75820" y="-247"/>
                      </a:moveTo>
                      <a:lnTo>
                        <a:pt x="72864" y="2328"/>
                      </a:lnTo>
                      <a:lnTo>
                        <a:pt x="64950" y="8812"/>
                      </a:lnTo>
                      <a:lnTo>
                        <a:pt x="53412" y="17870"/>
                      </a:lnTo>
                      <a:cubicBezTo>
                        <a:pt x="49026" y="20922"/>
                        <a:pt x="44354" y="24640"/>
                        <a:pt x="39491" y="27978"/>
                      </a:cubicBezTo>
                      <a:cubicBezTo>
                        <a:pt x="34628" y="31315"/>
                        <a:pt x="29955" y="34843"/>
                        <a:pt x="24902" y="38466"/>
                      </a:cubicBezTo>
                      <a:cubicBezTo>
                        <a:pt x="19848" y="42090"/>
                        <a:pt x="15366" y="45332"/>
                        <a:pt x="11743" y="48860"/>
                      </a:cubicBezTo>
                      <a:cubicBezTo>
                        <a:pt x="3924" y="55535"/>
                        <a:pt x="-1320" y="62781"/>
                        <a:pt x="-81" y="70123"/>
                      </a:cubicBezTo>
                      <a:cubicBezTo>
                        <a:pt x="15138" y="68960"/>
                        <a:pt x="29755" y="63725"/>
                        <a:pt x="42256" y="54962"/>
                      </a:cubicBezTo>
                      <a:cubicBezTo>
                        <a:pt x="44878" y="53170"/>
                        <a:pt x="47395" y="51225"/>
                        <a:pt x="49789" y="49146"/>
                      </a:cubicBezTo>
                      <a:cubicBezTo>
                        <a:pt x="52077" y="47048"/>
                        <a:pt x="54079" y="44950"/>
                        <a:pt x="55987" y="42852"/>
                      </a:cubicBezTo>
                      <a:cubicBezTo>
                        <a:pt x="59629" y="38953"/>
                        <a:pt x="62824" y="34671"/>
                        <a:pt x="65522" y="30075"/>
                      </a:cubicBezTo>
                      <a:cubicBezTo>
                        <a:pt x="67820" y="26319"/>
                        <a:pt x="69775" y="22361"/>
                        <a:pt x="71339" y="18252"/>
                      </a:cubicBezTo>
                      <a:cubicBezTo>
                        <a:pt x="72559" y="15143"/>
                        <a:pt x="73579" y="11958"/>
                        <a:pt x="74390" y="8716"/>
                      </a:cubicBezTo>
                      <a:cubicBezTo>
                        <a:pt x="75076" y="5761"/>
                        <a:pt x="75553" y="2767"/>
                        <a:pt x="7582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nvGrpSpPr>
                <p:cNvPr id="3420" name="组合 3419">
                  <a:extLst>
                    <a:ext uri="{FF2B5EF4-FFF2-40B4-BE49-F238E27FC236}">
                      <a16:creationId xmlns:a16="http://schemas.microsoft.com/office/drawing/2014/main" id="{740789DC-D717-9B8D-51D7-2A381D8AD2CE}"/>
                    </a:ext>
                  </a:extLst>
                </p:cNvPr>
                <p:cNvGrpSpPr/>
                <p:nvPr/>
              </p:nvGrpSpPr>
              <p:grpSpPr>
                <a:xfrm>
                  <a:off x="1386449" y="2390040"/>
                  <a:ext cx="186793" cy="497566"/>
                  <a:chOff x="1386449" y="2390040"/>
                  <a:chExt cx="186793" cy="497566"/>
                </a:xfrm>
                <a:grpFill/>
              </p:grpSpPr>
              <p:sp>
                <p:nvSpPr>
                  <p:cNvPr id="3422" name="任意多边形: 形状 3421">
                    <a:extLst>
                      <a:ext uri="{FF2B5EF4-FFF2-40B4-BE49-F238E27FC236}">
                        <a16:creationId xmlns:a16="http://schemas.microsoft.com/office/drawing/2014/main" id="{58997FEB-D716-1205-1813-B5E183AD4A60}"/>
                      </a:ext>
                    </a:extLst>
                  </p:cNvPr>
                  <p:cNvSpPr/>
                  <p:nvPr/>
                </p:nvSpPr>
                <p:spPr>
                  <a:xfrm>
                    <a:off x="1389089" y="2867749"/>
                    <a:ext cx="85010" cy="19857"/>
                  </a:xfrm>
                  <a:custGeom>
                    <a:avLst/>
                    <a:gdLst>
                      <a:gd name="connsiteX0" fmla="*/ 108726 w 108987"/>
                      <a:gd name="connsiteY0" fmla="*/ 6523 h 25458"/>
                      <a:gd name="connsiteX1" fmla="*/ 104149 w 108987"/>
                      <a:gd name="connsiteY1" fmla="*/ 8812 h 25458"/>
                      <a:gd name="connsiteX2" fmla="*/ 91944 w 108987"/>
                      <a:gd name="connsiteY2" fmla="*/ 14056 h 25458"/>
                      <a:gd name="connsiteX3" fmla="*/ 74399 w 108987"/>
                      <a:gd name="connsiteY3" fmla="*/ 19968 h 25458"/>
                      <a:gd name="connsiteX4" fmla="*/ 64864 w 108987"/>
                      <a:gd name="connsiteY4" fmla="*/ 22447 h 25458"/>
                      <a:gd name="connsiteX5" fmla="*/ 54566 w 108987"/>
                      <a:gd name="connsiteY5" fmla="*/ 24163 h 25458"/>
                      <a:gd name="connsiteX6" fmla="*/ 44267 w 108987"/>
                      <a:gd name="connsiteY6" fmla="*/ 25212 h 25458"/>
                      <a:gd name="connsiteX7" fmla="*/ 34256 w 108987"/>
                      <a:gd name="connsiteY7" fmla="*/ 25212 h 25458"/>
                      <a:gd name="connsiteX8" fmla="*/ 16711 w 108987"/>
                      <a:gd name="connsiteY8" fmla="*/ 22733 h 25458"/>
                      <a:gd name="connsiteX9" fmla="*/ 4506 w 108987"/>
                      <a:gd name="connsiteY9" fmla="*/ 16726 h 25458"/>
                      <a:gd name="connsiteX10" fmla="*/ -262 w 108987"/>
                      <a:gd name="connsiteY10" fmla="*/ 7191 h 25458"/>
                      <a:gd name="connsiteX11" fmla="*/ 44267 w 108987"/>
                      <a:gd name="connsiteY11" fmla="*/ 611 h 25458"/>
                      <a:gd name="connsiteX12" fmla="*/ 62575 w 108987"/>
                      <a:gd name="connsiteY12" fmla="*/ -247 h 25458"/>
                      <a:gd name="connsiteX13" fmla="*/ 70776 w 108987"/>
                      <a:gd name="connsiteY13" fmla="*/ -247 h 25458"/>
                      <a:gd name="connsiteX14" fmla="*/ 78308 w 108987"/>
                      <a:gd name="connsiteY14" fmla="*/ -247 h 25458"/>
                      <a:gd name="connsiteX15" fmla="*/ 100907 w 108987"/>
                      <a:gd name="connsiteY15" fmla="*/ 2995 h 25458"/>
                      <a:gd name="connsiteX16" fmla="*/ 108726 w 108987"/>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987" h="25458">
                        <a:moveTo>
                          <a:pt x="108726" y="6523"/>
                        </a:moveTo>
                        <a:lnTo>
                          <a:pt x="104149" y="8812"/>
                        </a:lnTo>
                        <a:cubicBezTo>
                          <a:pt x="101193" y="10051"/>
                          <a:pt x="97093" y="12149"/>
                          <a:pt x="91944" y="14056"/>
                        </a:cubicBezTo>
                        <a:cubicBezTo>
                          <a:pt x="86204" y="16326"/>
                          <a:pt x="80349" y="18299"/>
                          <a:pt x="74399" y="19968"/>
                        </a:cubicBezTo>
                        <a:lnTo>
                          <a:pt x="64864" y="22447"/>
                        </a:lnTo>
                        <a:lnTo>
                          <a:pt x="54566" y="24163"/>
                        </a:lnTo>
                        <a:cubicBezTo>
                          <a:pt x="51152" y="24697"/>
                          <a:pt x="47719" y="25050"/>
                          <a:pt x="44267" y="25212"/>
                        </a:cubicBezTo>
                        <a:cubicBezTo>
                          <a:pt x="40835" y="25212"/>
                          <a:pt x="37498" y="25212"/>
                          <a:pt x="34256" y="25212"/>
                        </a:cubicBezTo>
                        <a:cubicBezTo>
                          <a:pt x="28334" y="25041"/>
                          <a:pt x="22451" y="24211"/>
                          <a:pt x="16711" y="22733"/>
                        </a:cubicBezTo>
                        <a:cubicBezTo>
                          <a:pt x="12277" y="21570"/>
                          <a:pt x="8129" y="19529"/>
                          <a:pt x="4506" y="16726"/>
                        </a:cubicBezTo>
                        <a:cubicBezTo>
                          <a:pt x="1645" y="14361"/>
                          <a:pt x="-90" y="10900"/>
                          <a:pt x="-262" y="7191"/>
                        </a:cubicBezTo>
                        <a:cubicBezTo>
                          <a:pt x="14422" y="4015"/>
                          <a:pt x="29297" y="1813"/>
                          <a:pt x="44267" y="611"/>
                        </a:cubicBezTo>
                        <a:cubicBezTo>
                          <a:pt x="50752" y="39"/>
                          <a:pt x="56950" y="-56"/>
                          <a:pt x="62575" y="-247"/>
                        </a:cubicBezTo>
                        <a:lnTo>
                          <a:pt x="70776" y="-247"/>
                        </a:lnTo>
                        <a:lnTo>
                          <a:pt x="78308" y="-247"/>
                        </a:lnTo>
                        <a:cubicBezTo>
                          <a:pt x="85918" y="240"/>
                          <a:pt x="93469" y="1327"/>
                          <a:pt x="100907" y="2995"/>
                        </a:cubicBezTo>
                        <a:cubicBezTo>
                          <a:pt x="103586" y="3987"/>
                          <a:pt x="106199" y="5169"/>
                          <a:pt x="108726"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23" name="任意多边形: 形状 3422">
                    <a:extLst>
                      <a:ext uri="{FF2B5EF4-FFF2-40B4-BE49-F238E27FC236}">
                        <a16:creationId xmlns:a16="http://schemas.microsoft.com/office/drawing/2014/main" id="{3F390289-724B-6B8C-FABA-003D109C0673}"/>
                      </a:ext>
                    </a:extLst>
                  </p:cNvPr>
                  <p:cNvSpPr/>
                  <p:nvPr/>
                </p:nvSpPr>
                <p:spPr>
                  <a:xfrm>
                    <a:off x="1435574" y="2830295"/>
                    <a:ext cx="78911" cy="30333"/>
                  </a:xfrm>
                  <a:custGeom>
                    <a:avLst/>
                    <a:gdLst>
                      <a:gd name="connsiteX0" fmla="*/ 100907 w 101168"/>
                      <a:gd name="connsiteY0" fmla="*/ 0 h 38888"/>
                      <a:gd name="connsiteX1" fmla="*/ 97093 w 101168"/>
                      <a:gd name="connsiteY1" fmla="*/ 3147 h 38888"/>
                      <a:gd name="connsiteX2" fmla="*/ 86890 w 101168"/>
                      <a:gd name="connsiteY2" fmla="*/ 10966 h 38888"/>
                      <a:gd name="connsiteX3" fmla="*/ 71824 w 101168"/>
                      <a:gd name="connsiteY3" fmla="*/ 20501 h 38888"/>
                      <a:gd name="connsiteX4" fmla="*/ 54089 w 101168"/>
                      <a:gd name="connsiteY4" fmla="*/ 30036 h 38888"/>
                      <a:gd name="connsiteX5" fmla="*/ 44554 w 101168"/>
                      <a:gd name="connsiteY5" fmla="*/ 33565 h 38888"/>
                      <a:gd name="connsiteX6" fmla="*/ 35019 w 101168"/>
                      <a:gd name="connsiteY6" fmla="*/ 36330 h 38888"/>
                      <a:gd name="connsiteX7" fmla="*/ 18332 w 101168"/>
                      <a:gd name="connsiteY7" fmla="*/ 38618 h 38888"/>
                      <a:gd name="connsiteX8" fmla="*/ 5936 w 101168"/>
                      <a:gd name="connsiteY8" fmla="*/ 36425 h 38888"/>
                      <a:gd name="connsiteX9" fmla="*/ -262 w 101168"/>
                      <a:gd name="connsiteY9" fmla="*/ 29178 h 38888"/>
                      <a:gd name="connsiteX10" fmla="*/ 39500 w 101168"/>
                      <a:gd name="connsiteY10" fmla="*/ 11347 h 38888"/>
                      <a:gd name="connsiteX11" fmla="*/ 70776 w 101168"/>
                      <a:gd name="connsiteY11" fmla="*/ 2480 h 38888"/>
                      <a:gd name="connsiteX12" fmla="*/ 82981 w 101168"/>
                      <a:gd name="connsiteY12" fmla="*/ 668 h 38888"/>
                      <a:gd name="connsiteX13" fmla="*/ 92516 w 101168"/>
                      <a:gd name="connsiteY13" fmla="*/ -95 h 38888"/>
                      <a:gd name="connsiteX14" fmla="*/ 100907 w 101168"/>
                      <a:gd name="connsiteY14" fmla="*/ 0 h 3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168" h="38888">
                        <a:moveTo>
                          <a:pt x="100907" y="0"/>
                        </a:moveTo>
                        <a:lnTo>
                          <a:pt x="97093" y="3147"/>
                        </a:lnTo>
                        <a:cubicBezTo>
                          <a:pt x="93841" y="5941"/>
                          <a:pt x="90428" y="8544"/>
                          <a:pt x="86890" y="10966"/>
                        </a:cubicBezTo>
                        <a:cubicBezTo>
                          <a:pt x="82065" y="14446"/>
                          <a:pt x="77031" y="17631"/>
                          <a:pt x="71824" y="20501"/>
                        </a:cubicBezTo>
                        <a:cubicBezTo>
                          <a:pt x="66122" y="24058"/>
                          <a:pt x="60201" y="27242"/>
                          <a:pt x="54089" y="30036"/>
                        </a:cubicBezTo>
                        <a:cubicBezTo>
                          <a:pt x="50980" y="31381"/>
                          <a:pt x="47796" y="32563"/>
                          <a:pt x="44554" y="33565"/>
                        </a:cubicBezTo>
                        <a:cubicBezTo>
                          <a:pt x="41426" y="34661"/>
                          <a:pt x="38241" y="35586"/>
                          <a:pt x="35019" y="36330"/>
                        </a:cubicBezTo>
                        <a:cubicBezTo>
                          <a:pt x="29564" y="37722"/>
                          <a:pt x="23967" y="38494"/>
                          <a:pt x="18332" y="38618"/>
                        </a:cubicBezTo>
                        <a:cubicBezTo>
                          <a:pt x="14089" y="38790"/>
                          <a:pt x="9865" y="38037"/>
                          <a:pt x="5936" y="36425"/>
                        </a:cubicBezTo>
                        <a:cubicBezTo>
                          <a:pt x="2894" y="35061"/>
                          <a:pt x="615" y="32401"/>
                          <a:pt x="-262" y="29178"/>
                        </a:cubicBezTo>
                        <a:cubicBezTo>
                          <a:pt x="12553" y="22303"/>
                          <a:pt x="25846" y="16344"/>
                          <a:pt x="39500" y="11347"/>
                        </a:cubicBezTo>
                        <a:cubicBezTo>
                          <a:pt x="49674" y="7571"/>
                          <a:pt x="60134" y="4606"/>
                          <a:pt x="70776" y="2480"/>
                        </a:cubicBezTo>
                        <a:cubicBezTo>
                          <a:pt x="74809" y="1660"/>
                          <a:pt x="78880" y="1049"/>
                          <a:pt x="82981" y="668"/>
                        </a:cubicBezTo>
                        <a:cubicBezTo>
                          <a:pt x="86604" y="191"/>
                          <a:pt x="89655" y="0"/>
                          <a:pt x="92516" y="-95"/>
                        </a:cubicBezTo>
                        <a:cubicBezTo>
                          <a:pt x="95310" y="-324"/>
                          <a:pt x="98123" y="-295"/>
                          <a:pt x="100907" y="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24" name="任意多边形: 形状 3423">
                    <a:extLst>
                      <a:ext uri="{FF2B5EF4-FFF2-40B4-BE49-F238E27FC236}">
                        <a16:creationId xmlns:a16="http://schemas.microsoft.com/office/drawing/2014/main" id="{D3327C6F-4FBE-7F2A-0593-0F1D36D82B90}"/>
                      </a:ext>
                    </a:extLst>
                  </p:cNvPr>
                  <p:cNvSpPr/>
                  <p:nvPr/>
                </p:nvSpPr>
                <p:spPr>
                  <a:xfrm>
                    <a:off x="1477521" y="2778946"/>
                    <a:ext cx="67830" cy="44577"/>
                  </a:xfrm>
                  <a:custGeom>
                    <a:avLst/>
                    <a:gdLst>
                      <a:gd name="connsiteX0" fmla="*/ 86700 w 86961"/>
                      <a:gd name="connsiteY0" fmla="*/ -247 h 57150"/>
                      <a:gd name="connsiteX1" fmla="*/ 83839 w 86961"/>
                      <a:gd name="connsiteY1" fmla="*/ 3663 h 57150"/>
                      <a:gd name="connsiteX2" fmla="*/ 75829 w 86961"/>
                      <a:gd name="connsiteY2" fmla="*/ 13198 h 57150"/>
                      <a:gd name="connsiteX3" fmla="*/ 70394 w 86961"/>
                      <a:gd name="connsiteY3" fmla="*/ 19396 h 57150"/>
                      <a:gd name="connsiteX4" fmla="*/ 63910 w 86961"/>
                      <a:gd name="connsiteY4" fmla="*/ 25785 h 57150"/>
                      <a:gd name="connsiteX5" fmla="*/ 49321 w 86961"/>
                      <a:gd name="connsiteY5" fmla="*/ 38657 h 57150"/>
                      <a:gd name="connsiteX6" fmla="*/ 33588 w 86961"/>
                      <a:gd name="connsiteY6" fmla="*/ 49051 h 57150"/>
                      <a:gd name="connsiteX7" fmla="*/ 18809 w 86961"/>
                      <a:gd name="connsiteY7" fmla="*/ 55535 h 57150"/>
                      <a:gd name="connsiteX8" fmla="*/ -262 w 86961"/>
                      <a:gd name="connsiteY8" fmla="*/ 51720 h 57150"/>
                      <a:gd name="connsiteX9" fmla="*/ 32825 w 86961"/>
                      <a:gd name="connsiteY9" fmla="*/ 25022 h 57150"/>
                      <a:gd name="connsiteX10" fmla="*/ 47224 w 86961"/>
                      <a:gd name="connsiteY10" fmla="*/ 15486 h 57150"/>
                      <a:gd name="connsiteX11" fmla="*/ 60001 w 86961"/>
                      <a:gd name="connsiteY11" fmla="*/ 8716 h 57150"/>
                      <a:gd name="connsiteX12" fmla="*/ 79071 w 86961"/>
                      <a:gd name="connsiteY12" fmla="*/ 1088 h 57150"/>
                      <a:gd name="connsiteX13" fmla="*/ 86700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86700" y="-247"/>
                        </a:moveTo>
                        <a:lnTo>
                          <a:pt x="83839" y="3663"/>
                        </a:lnTo>
                        <a:cubicBezTo>
                          <a:pt x="82027" y="6142"/>
                          <a:pt x="79262" y="9479"/>
                          <a:pt x="75829" y="13198"/>
                        </a:cubicBezTo>
                        <a:lnTo>
                          <a:pt x="70394" y="19396"/>
                        </a:lnTo>
                        <a:lnTo>
                          <a:pt x="63910" y="25785"/>
                        </a:lnTo>
                        <a:cubicBezTo>
                          <a:pt x="59314" y="30371"/>
                          <a:pt x="54442" y="34671"/>
                          <a:pt x="49321" y="38657"/>
                        </a:cubicBezTo>
                        <a:cubicBezTo>
                          <a:pt x="44306" y="42462"/>
                          <a:pt x="39052" y="45932"/>
                          <a:pt x="33588" y="49051"/>
                        </a:cubicBezTo>
                        <a:cubicBezTo>
                          <a:pt x="28935" y="51778"/>
                          <a:pt x="23967" y="53961"/>
                          <a:pt x="18809" y="55535"/>
                        </a:cubicBezTo>
                        <a:cubicBezTo>
                          <a:pt x="9273" y="58013"/>
                          <a:pt x="2694" y="57346"/>
                          <a:pt x="-262" y="51720"/>
                        </a:cubicBezTo>
                        <a:cubicBezTo>
                          <a:pt x="10122" y="42042"/>
                          <a:pt x="21173" y="33127"/>
                          <a:pt x="32825" y="25022"/>
                        </a:cubicBezTo>
                        <a:cubicBezTo>
                          <a:pt x="37784" y="21398"/>
                          <a:pt x="42361" y="18538"/>
                          <a:pt x="47224" y="15486"/>
                        </a:cubicBezTo>
                        <a:cubicBezTo>
                          <a:pt x="52087" y="12435"/>
                          <a:pt x="55996" y="10624"/>
                          <a:pt x="60001" y="8716"/>
                        </a:cubicBezTo>
                        <a:cubicBezTo>
                          <a:pt x="66132" y="5646"/>
                          <a:pt x="72511" y="3091"/>
                          <a:pt x="79071" y="1088"/>
                        </a:cubicBezTo>
                        <a:cubicBezTo>
                          <a:pt x="81579" y="449"/>
                          <a:pt x="84125" y="1"/>
                          <a:pt x="8670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25" name="任意多边形: 形状 3424">
                    <a:extLst>
                      <a:ext uri="{FF2B5EF4-FFF2-40B4-BE49-F238E27FC236}">
                        <a16:creationId xmlns:a16="http://schemas.microsoft.com/office/drawing/2014/main" id="{FAE7BE75-2EC5-1C30-F504-CDC9B3CB3501}"/>
                      </a:ext>
                    </a:extLst>
                  </p:cNvPr>
                  <p:cNvSpPr/>
                  <p:nvPr/>
                </p:nvSpPr>
                <p:spPr>
                  <a:xfrm>
                    <a:off x="1510915" y="2720785"/>
                    <a:ext cx="54368" cy="56506"/>
                  </a:xfrm>
                  <a:custGeom>
                    <a:avLst/>
                    <a:gdLst>
                      <a:gd name="connsiteX0" fmla="*/ 69441 w 69702"/>
                      <a:gd name="connsiteY0" fmla="*/ -247 h 72444"/>
                      <a:gd name="connsiteX1" fmla="*/ 68964 w 69702"/>
                      <a:gd name="connsiteY1" fmla="*/ 897 h 72444"/>
                      <a:gd name="connsiteX2" fmla="*/ 67533 w 69702"/>
                      <a:gd name="connsiteY2" fmla="*/ 3949 h 72444"/>
                      <a:gd name="connsiteX3" fmla="*/ 62003 w 69702"/>
                      <a:gd name="connsiteY3" fmla="*/ 14819 h 72444"/>
                      <a:gd name="connsiteX4" fmla="*/ 53422 w 69702"/>
                      <a:gd name="connsiteY4" fmla="*/ 29408 h 72444"/>
                      <a:gd name="connsiteX5" fmla="*/ 42551 w 69702"/>
                      <a:gd name="connsiteY5" fmla="*/ 44760 h 72444"/>
                      <a:gd name="connsiteX6" fmla="*/ 30156 w 69702"/>
                      <a:gd name="connsiteY6" fmla="*/ 58395 h 72444"/>
                      <a:gd name="connsiteX7" fmla="*/ 17855 w 69702"/>
                      <a:gd name="connsiteY7" fmla="*/ 67930 h 72444"/>
                      <a:gd name="connsiteX8" fmla="*/ -262 w 69702"/>
                      <a:gd name="connsiteY8" fmla="*/ 69456 h 72444"/>
                      <a:gd name="connsiteX9" fmla="*/ 24911 w 69702"/>
                      <a:gd name="connsiteY9" fmla="*/ 36369 h 72444"/>
                      <a:gd name="connsiteX10" fmla="*/ 36353 w 69702"/>
                      <a:gd name="connsiteY10" fmla="*/ 24259 h 72444"/>
                      <a:gd name="connsiteX11" fmla="*/ 46747 w 69702"/>
                      <a:gd name="connsiteY11" fmla="*/ 14724 h 72444"/>
                      <a:gd name="connsiteX12" fmla="*/ 62957 w 69702"/>
                      <a:gd name="connsiteY12" fmla="*/ 2995 h 72444"/>
                      <a:gd name="connsiteX13" fmla="*/ 67724 w 69702"/>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702" h="72444">
                        <a:moveTo>
                          <a:pt x="69441" y="-247"/>
                        </a:moveTo>
                        <a:lnTo>
                          <a:pt x="68964" y="897"/>
                        </a:lnTo>
                        <a:cubicBezTo>
                          <a:pt x="68964" y="1565"/>
                          <a:pt x="68201" y="2709"/>
                          <a:pt x="67533" y="3949"/>
                        </a:cubicBezTo>
                        <a:cubicBezTo>
                          <a:pt x="66866" y="5188"/>
                          <a:pt x="64387" y="10433"/>
                          <a:pt x="62003" y="14819"/>
                        </a:cubicBezTo>
                        <a:cubicBezTo>
                          <a:pt x="59619" y="19205"/>
                          <a:pt x="56663" y="24354"/>
                          <a:pt x="53422" y="29408"/>
                        </a:cubicBezTo>
                        <a:cubicBezTo>
                          <a:pt x="50179" y="34462"/>
                          <a:pt x="46270" y="39706"/>
                          <a:pt x="42551" y="44760"/>
                        </a:cubicBezTo>
                        <a:cubicBezTo>
                          <a:pt x="38661" y="49518"/>
                          <a:pt x="34522" y="54076"/>
                          <a:pt x="30156" y="58395"/>
                        </a:cubicBezTo>
                        <a:cubicBezTo>
                          <a:pt x="26380" y="61980"/>
                          <a:pt x="22260" y="65165"/>
                          <a:pt x="17855" y="67930"/>
                        </a:cubicBezTo>
                        <a:cubicBezTo>
                          <a:pt x="9941" y="72698"/>
                          <a:pt x="3457" y="73842"/>
                          <a:pt x="-262" y="69456"/>
                        </a:cubicBezTo>
                        <a:cubicBezTo>
                          <a:pt x="7271" y="57804"/>
                          <a:pt x="15691" y="46743"/>
                          <a:pt x="24911" y="36369"/>
                        </a:cubicBezTo>
                        <a:cubicBezTo>
                          <a:pt x="28820" y="31887"/>
                          <a:pt x="32539" y="27882"/>
                          <a:pt x="36353" y="24259"/>
                        </a:cubicBezTo>
                        <a:cubicBezTo>
                          <a:pt x="39615" y="20865"/>
                          <a:pt x="43085" y="17680"/>
                          <a:pt x="46747" y="14724"/>
                        </a:cubicBezTo>
                        <a:cubicBezTo>
                          <a:pt x="51839" y="10395"/>
                          <a:pt x="57254" y="6476"/>
                          <a:pt x="62957" y="2995"/>
                        </a:cubicBezTo>
                        <a:lnTo>
                          <a:pt x="67724"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26" name="任意多边形: 形状 3425">
                    <a:extLst>
                      <a:ext uri="{FF2B5EF4-FFF2-40B4-BE49-F238E27FC236}">
                        <a16:creationId xmlns:a16="http://schemas.microsoft.com/office/drawing/2014/main" id="{FEA9501A-EDA8-8715-C24C-ABDBB4129428}"/>
                      </a:ext>
                    </a:extLst>
                  </p:cNvPr>
                  <p:cNvSpPr/>
                  <p:nvPr/>
                </p:nvSpPr>
                <p:spPr>
                  <a:xfrm>
                    <a:off x="1533972" y="2659426"/>
                    <a:ext cx="39270" cy="64413"/>
                  </a:xfrm>
                  <a:custGeom>
                    <a:avLst/>
                    <a:gdLst>
                      <a:gd name="connsiteX0" fmla="*/ 50084 w 50346"/>
                      <a:gd name="connsiteY0" fmla="*/ -247 h 82581"/>
                      <a:gd name="connsiteX1" fmla="*/ 49035 w 50346"/>
                      <a:gd name="connsiteY1" fmla="*/ 4140 h 82581"/>
                      <a:gd name="connsiteX2" fmla="*/ 46079 w 50346"/>
                      <a:gd name="connsiteY2" fmla="*/ 15296 h 82581"/>
                      <a:gd name="connsiteX3" fmla="*/ 41026 w 50346"/>
                      <a:gd name="connsiteY3" fmla="*/ 30648 h 82581"/>
                      <a:gd name="connsiteX4" fmla="*/ 33874 w 50346"/>
                      <a:gd name="connsiteY4" fmla="*/ 47430 h 82581"/>
                      <a:gd name="connsiteX5" fmla="*/ 15948 w 50346"/>
                      <a:gd name="connsiteY5" fmla="*/ 75082 h 82581"/>
                      <a:gd name="connsiteX6" fmla="*/ -262 w 50346"/>
                      <a:gd name="connsiteY6" fmla="*/ 81089 h 82581"/>
                      <a:gd name="connsiteX7" fmla="*/ 3838 w 50346"/>
                      <a:gd name="connsiteY7" fmla="*/ 70696 h 82581"/>
                      <a:gd name="connsiteX8" fmla="*/ 7938 w 50346"/>
                      <a:gd name="connsiteY8" fmla="*/ 61160 h 82581"/>
                      <a:gd name="connsiteX9" fmla="*/ 16234 w 50346"/>
                      <a:gd name="connsiteY9" fmla="*/ 44378 h 82581"/>
                      <a:gd name="connsiteX10" fmla="*/ 32062 w 50346"/>
                      <a:gd name="connsiteY10" fmla="*/ 19205 h 82581"/>
                      <a:gd name="connsiteX11" fmla="*/ 39118 w 50346"/>
                      <a:gd name="connsiteY11" fmla="*/ 10528 h 82581"/>
                      <a:gd name="connsiteX12" fmla="*/ 44744 w 50346"/>
                      <a:gd name="connsiteY12" fmla="*/ 4521 h 82581"/>
                      <a:gd name="connsiteX13" fmla="*/ 50084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50084" y="-247"/>
                        </a:moveTo>
                        <a:lnTo>
                          <a:pt x="49035" y="4140"/>
                        </a:lnTo>
                        <a:cubicBezTo>
                          <a:pt x="48368" y="6810"/>
                          <a:pt x="47509" y="10719"/>
                          <a:pt x="46079" y="15296"/>
                        </a:cubicBezTo>
                        <a:cubicBezTo>
                          <a:pt x="44649" y="19873"/>
                          <a:pt x="43028" y="24831"/>
                          <a:pt x="41026" y="30648"/>
                        </a:cubicBezTo>
                        <a:cubicBezTo>
                          <a:pt x="39023" y="36464"/>
                          <a:pt x="36639" y="41899"/>
                          <a:pt x="33874" y="47430"/>
                        </a:cubicBezTo>
                        <a:cubicBezTo>
                          <a:pt x="29288" y="57480"/>
                          <a:pt x="23242" y="66796"/>
                          <a:pt x="15948" y="75082"/>
                        </a:cubicBezTo>
                        <a:cubicBezTo>
                          <a:pt x="9655" y="81375"/>
                          <a:pt x="3933" y="84140"/>
                          <a:pt x="-262" y="81089"/>
                        </a:cubicBezTo>
                        <a:cubicBezTo>
                          <a:pt x="977" y="77465"/>
                          <a:pt x="2408" y="74033"/>
                          <a:pt x="3838" y="70696"/>
                        </a:cubicBezTo>
                        <a:cubicBezTo>
                          <a:pt x="5268" y="67358"/>
                          <a:pt x="6508" y="64212"/>
                          <a:pt x="7938" y="61160"/>
                        </a:cubicBezTo>
                        <a:cubicBezTo>
                          <a:pt x="10799" y="55058"/>
                          <a:pt x="13373" y="49432"/>
                          <a:pt x="16234" y="44378"/>
                        </a:cubicBezTo>
                        <a:cubicBezTo>
                          <a:pt x="20878" y="35606"/>
                          <a:pt x="26170" y="27186"/>
                          <a:pt x="32062" y="19205"/>
                        </a:cubicBezTo>
                        <a:cubicBezTo>
                          <a:pt x="34542" y="15868"/>
                          <a:pt x="36925" y="13007"/>
                          <a:pt x="39118" y="10528"/>
                        </a:cubicBezTo>
                        <a:cubicBezTo>
                          <a:pt x="41312" y="8049"/>
                          <a:pt x="43123" y="6047"/>
                          <a:pt x="44744" y="4521"/>
                        </a:cubicBezTo>
                        <a:cubicBezTo>
                          <a:pt x="46413" y="2805"/>
                          <a:pt x="48196" y="1212"/>
                          <a:pt x="5008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27" name="任意多边形: 形状 3426">
                    <a:extLst>
                      <a:ext uri="{FF2B5EF4-FFF2-40B4-BE49-F238E27FC236}">
                        <a16:creationId xmlns:a16="http://schemas.microsoft.com/office/drawing/2014/main" id="{9301C0CA-9F80-8091-2B17-302EF1F26F98}"/>
                      </a:ext>
                    </a:extLst>
                  </p:cNvPr>
                  <p:cNvSpPr/>
                  <p:nvPr/>
                </p:nvSpPr>
                <p:spPr>
                  <a:xfrm>
                    <a:off x="1545352" y="2598141"/>
                    <a:ext cx="23799" cy="67646"/>
                  </a:xfrm>
                  <a:custGeom>
                    <a:avLst/>
                    <a:gdLst>
                      <a:gd name="connsiteX0" fmla="*/ 30251 w 30512"/>
                      <a:gd name="connsiteY0" fmla="*/ -247 h 86726"/>
                      <a:gd name="connsiteX1" fmla="*/ 30251 w 30512"/>
                      <a:gd name="connsiteY1" fmla="*/ 3949 h 86726"/>
                      <a:gd name="connsiteX2" fmla="*/ 29488 w 30512"/>
                      <a:gd name="connsiteY2" fmla="*/ 14819 h 86726"/>
                      <a:gd name="connsiteX3" fmla="*/ 27676 w 30512"/>
                      <a:gd name="connsiteY3" fmla="*/ 29980 h 86726"/>
                      <a:gd name="connsiteX4" fmla="*/ 26246 w 30512"/>
                      <a:gd name="connsiteY4" fmla="*/ 38371 h 86726"/>
                      <a:gd name="connsiteX5" fmla="*/ 24243 w 30512"/>
                      <a:gd name="connsiteY5" fmla="*/ 46953 h 86726"/>
                      <a:gd name="connsiteX6" fmla="*/ 22146 w 30512"/>
                      <a:gd name="connsiteY6" fmla="*/ 55248 h 86726"/>
                      <a:gd name="connsiteX7" fmla="*/ 19381 w 30512"/>
                      <a:gd name="connsiteY7" fmla="*/ 63163 h 86726"/>
                      <a:gd name="connsiteX8" fmla="*/ 13278 w 30512"/>
                      <a:gd name="connsiteY8" fmla="*/ 76512 h 86726"/>
                      <a:gd name="connsiteX9" fmla="*/ -262 w 30512"/>
                      <a:gd name="connsiteY9" fmla="*/ 86047 h 86726"/>
                      <a:gd name="connsiteX10" fmla="*/ 17378 w 30512"/>
                      <a:gd name="connsiteY10" fmla="*/ 21780 h 86726"/>
                      <a:gd name="connsiteX11" fmla="*/ 26246 w 30512"/>
                      <a:gd name="connsiteY11" fmla="*/ 5284 h 86726"/>
                      <a:gd name="connsiteX12" fmla="*/ 29106 w 30512"/>
                      <a:gd name="connsiteY12" fmla="*/ 1184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30251" y="-247"/>
                        </a:moveTo>
                        <a:cubicBezTo>
                          <a:pt x="30251" y="-247"/>
                          <a:pt x="30251" y="1279"/>
                          <a:pt x="30251" y="3949"/>
                        </a:cubicBezTo>
                        <a:cubicBezTo>
                          <a:pt x="30251" y="6619"/>
                          <a:pt x="30251" y="10337"/>
                          <a:pt x="29488" y="14819"/>
                        </a:cubicBezTo>
                        <a:cubicBezTo>
                          <a:pt x="28725" y="19300"/>
                          <a:pt x="28534" y="24354"/>
                          <a:pt x="27676" y="29980"/>
                        </a:cubicBezTo>
                        <a:lnTo>
                          <a:pt x="26246" y="38371"/>
                        </a:lnTo>
                        <a:cubicBezTo>
                          <a:pt x="25674" y="41232"/>
                          <a:pt x="25006" y="44092"/>
                          <a:pt x="24243" y="46953"/>
                        </a:cubicBezTo>
                        <a:cubicBezTo>
                          <a:pt x="23576" y="49813"/>
                          <a:pt x="22909" y="52579"/>
                          <a:pt x="22146" y="55248"/>
                        </a:cubicBezTo>
                        <a:cubicBezTo>
                          <a:pt x="21383" y="57918"/>
                          <a:pt x="20334" y="60683"/>
                          <a:pt x="19381" y="63163"/>
                        </a:cubicBezTo>
                        <a:cubicBezTo>
                          <a:pt x="17760" y="67787"/>
                          <a:pt x="15719" y="72259"/>
                          <a:pt x="13278" y="76512"/>
                        </a:cubicBezTo>
                        <a:cubicBezTo>
                          <a:pt x="8796" y="83854"/>
                          <a:pt x="4220" y="87859"/>
                          <a:pt x="-262" y="86047"/>
                        </a:cubicBezTo>
                        <a:cubicBezTo>
                          <a:pt x="2436" y="63878"/>
                          <a:pt x="8386" y="42223"/>
                          <a:pt x="17378" y="21780"/>
                        </a:cubicBezTo>
                        <a:cubicBezTo>
                          <a:pt x="19915" y="16068"/>
                          <a:pt x="22880" y="10557"/>
                          <a:pt x="26246" y="5284"/>
                        </a:cubicBezTo>
                        <a:cubicBezTo>
                          <a:pt x="27485" y="3472"/>
                          <a:pt x="28439" y="2042"/>
                          <a:pt x="29106" y="118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28" name="任意多边形: 形状 3427">
                    <a:extLst>
                      <a:ext uri="{FF2B5EF4-FFF2-40B4-BE49-F238E27FC236}">
                        <a16:creationId xmlns:a16="http://schemas.microsoft.com/office/drawing/2014/main" id="{9DB85CD0-29BC-93D5-0900-D1CED5526109}"/>
                      </a:ext>
                    </a:extLst>
                  </p:cNvPr>
                  <p:cNvSpPr/>
                  <p:nvPr/>
                </p:nvSpPr>
                <p:spPr>
                  <a:xfrm>
                    <a:off x="1543626" y="2539757"/>
                    <a:ext cx="12162" cy="67384"/>
                  </a:xfrm>
                  <a:custGeom>
                    <a:avLst/>
                    <a:gdLst>
                      <a:gd name="connsiteX0" fmla="*/ 12057 w 15592"/>
                      <a:gd name="connsiteY0" fmla="*/ -247 h 86390"/>
                      <a:gd name="connsiteX1" fmla="*/ 14155 w 15592"/>
                      <a:gd name="connsiteY1" fmla="*/ 13580 h 86390"/>
                      <a:gd name="connsiteX2" fmla="*/ 15203 w 15592"/>
                      <a:gd name="connsiteY2" fmla="*/ 27691 h 86390"/>
                      <a:gd name="connsiteX3" fmla="*/ 15203 w 15592"/>
                      <a:gd name="connsiteY3" fmla="*/ 43902 h 86390"/>
                      <a:gd name="connsiteX4" fmla="*/ 10722 w 15592"/>
                      <a:gd name="connsiteY4" fmla="*/ 73461 h 86390"/>
                      <a:gd name="connsiteX5" fmla="*/ 6240 w 15592"/>
                      <a:gd name="connsiteY5" fmla="*/ 82996 h 86390"/>
                      <a:gd name="connsiteX6" fmla="*/ 424 w 15592"/>
                      <a:gd name="connsiteY6" fmla="*/ 86143 h 86390"/>
                      <a:gd name="connsiteX7" fmla="*/ -244 w 15592"/>
                      <a:gd name="connsiteY7" fmla="*/ 67072 h 86390"/>
                      <a:gd name="connsiteX8" fmla="*/ 328 w 15592"/>
                      <a:gd name="connsiteY8" fmla="*/ 50290 h 86390"/>
                      <a:gd name="connsiteX9" fmla="*/ 2045 w 15592"/>
                      <a:gd name="connsiteY9" fmla="*/ 35701 h 86390"/>
                      <a:gd name="connsiteX10" fmla="*/ 4238 w 15592"/>
                      <a:gd name="connsiteY10" fmla="*/ 23496 h 86390"/>
                      <a:gd name="connsiteX11" fmla="*/ 9292 w 15592"/>
                      <a:gd name="connsiteY11" fmla="*/ 6428 h 86390"/>
                      <a:gd name="connsiteX12" fmla="*/ 12057 w 15592"/>
                      <a:gd name="connsiteY12" fmla="*/ -247 h 8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92" h="86390">
                        <a:moveTo>
                          <a:pt x="12057" y="-247"/>
                        </a:moveTo>
                        <a:cubicBezTo>
                          <a:pt x="12057" y="-247"/>
                          <a:pt x="13106" y="5284"/>
                          <a:pt x="14155" y="13580"/>
                        </a:cubicBezTo>
                        <a:cubicBezTo>
                          <a:pt x="14155" y="17775"/>
                          <a:pt x="14917" y="22543"/>
                          <a:pt x="15203" y="27691"/>
                        </a:cubicBezTo>
                        <a:cubicBezTo>
                          <a:pt x="15489" y="32841"/>
                          <a:pt x="15203" y="38466"/>
                          <a:pt x="15203" y="43902"/>
                        </a:cubicBezTo>
                        <a:cubicBezTo>
                          <a:pt x="15022" y="53913"/>
                          <a:pt x="13516" y="63849"/>
                          <a:pt x="10722" y="73461"/>
                        </a:cubicBezTo>
                        <a:cubicBezTo>
                          <a:pt x="9883" y="76913"/>
                          <a:pt x="8357" y="80155"/>
                          <a:pt x="6240" y="82996"/>
                        </a:cubicBezTo>
                        <a:cubicBezTo>
                          <a:pt x="4982" y="84989"/>
                          <a:pt x="2779" y="86181"/>
                          <a:pt x="424" y="86143"/>
                        </a:cubicBezTo>
                        <a:cubicBezTo>
                          <a:pt x="-53" y="79277"/>
                          <a:pt x="-339" y="72889"/>
                          <a:pt x="-244" y="67072"/>
                        </a:cubicBezTo>
                        <a:cubicBezTo>
                          <a:pt x="-148" y="61256"/>
                          <a:pt x="-244" y="55439"/>
                          <a:pt x="328" y="50290"/>
                        </a:cubicBezTo>
                        <a:cubicBezTo>
                          <a:pt x="901" y="45141"/>
                          <a:pt x="1282" y="40183"/>
                          <a:pt x="2045" y="35701"/>
                        </a:cubicBezTo>
                        <a:cubicBezTo>
                          <a:pt x="2808" y="31220"/>
                          <a:pt x="3380" y="27215"/>
                          <a:pt x="4238" y="23496"/>
                        </a:cubicBezTo>
                        <a:cubicBezTo>
                          <a:pt x="5582" y="17708"/>
                          <a:pt x="7270" y="12006"/>
                          <a:pt x="9292" y="6428"/>
                        </a:cubicBezTo>
                        <a:cubicBezTo>
                          <a:pt x="10045" y="4139"/>
                          <a:pt x="10970" y="1908"/>
                          <a:pt x="12057"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29" name="任意多边形: 形状 3428">
                    <a:extLst>
                      <a:ext uri="{FF2B5EF4-FFF2-40B4-BE49-F238E27FC236}">
                        <a16:creationId xmlns:a16="http://schemas.microsoft.com/office/drawing/2014/main" id="{0190A819-6C7A-2C97-9D0F-78018E02EC3B}"/>
                      </a:ext>
                    </a:extLst>
                  </p:cNvPr>
                  <p:cNvSpPr/>
                  <p:nvPr/>
                </p:nvSpPr>
                <p:spPr>
                  <a:xfrm>
                    <a:off x="1524452" y="2487471"/>
                    <a:ext cx="12273" cy="62623"/>
                  </a:xfrm>
                  <a:custGeom>
                    <a:avLst/>
                    <a:gdLst>
                      <a:gd name="connsiteX0" fmla="*/ 2409 w 15734"/>
                      <a:gd name="connsiteY0" fmla="*/ -247 h 80286"/>
                      <a:gd name="connsiteX1" fmla="*/ 3744 w 15734"/>
                      <a:gd name="connsiteY1" fmla="*/ 2995 h 80286"/>
                      <a:gd name="connsiteX2" fmla="*/ 6700 w 15734"/>
                      <a:gd name="connsiteY2" fmla="*/ 11672 h 80286"/>
                      <a:gd name="connsiteX3" fmla="*/ 10323 w 15734"/>
                      <a:gd name="connsiteY3" fmla="*/ 24068 h 80286"/>
                      <a:gd name="connsiteX4" fmla="*/ 13470 w 15734"/>
                      <a:gd name="connsiteY4" fmla="*/ 38562 h 80286"/>
                      <a:gd name="connsiteX5" fmla="*/ 15186 w 15734"/>
                      <a:gd name="connsiteY5" fmla="*/ 53151 h 80286"/>
                      <a:gd name="connsiteX6" fmla="*/ 15186 w 15734"/>
                      <a:gd name="connsiteY6" fmla="*/ 66214 h 80286"/>
                      <a:gd name="connsiteX7" fmla="*/ 8225 w 15734"/>
                      <a:gd name="connsiteY7" fmla="*/ 80040 h 80286"/>
                      <a:gd name="connsiteX8" fmla="*/ -261 w 15734"/>
                      <a:gd name="connsiteY8" fmla="*/ 22352 h 80286"/>
                      <a:gd name="connsiteX9" fmla="*/ 1265 w 15734"/>
                      <a:gd name="connsiteY9" fmla="*/ 5761 h 80286"/>
                      <a:gd name="connsiteX10" fmla="*/ 2409 w 15734"/>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34" h="80286">
                        <a:moveTo>
                          <a:pt x="2409" y="-247"/>
                        </a:moveTo>
                        <a:lnTo>
                          <a:pt x="3744" y="2995"/>
                        </a:lnTo>
                        <a:cubicBezTo>
                          <a:pt x="4507" y="4998"/>
                          <a:pt x="5556" y="7954"/>
                          <a:pt x="6700" y="11672"/>
                        </a:cubicBezTo>
                        <a:cubicBezTo>
                          <a:pt x="7844" y="15391"/>
                          <a:pt x="9179" y="19491"/>
                          <a:pt x="10323" y="24068"/>
                        </a:cubicBezTo>
                        <a:cubicBezTo>
                          <a:pt x="11467" y="28645"/>
                          <a:pt x="12516" y="33603"/>
                          <a:pt x="13470" y="38562"/>
                        </a:cubicBezTo>
                        <a:cubicBezTo>
                          <a:pt x="14423" y="43520"/>
                          <a:pt x="14900" y="48097"/>
                          <a:pt x="15186" y="53151"/>
                        </a:cubicBezTo>
                        <a:cubicBezTo>
                          <a:pt x="15567" y="57499"/>
                          <a:pt x="15567" y="61866"/>
                          <a:pt x="15186" y="66214"/>
                        </a:cubicBezTo>
                        <a:cubicBezTo>
                          <a:pt x="14519" y="73842"/>
                          <a:pt x="12135" y="79182"/>
                          <a:pt x="8225" y="80040"/>
                        </a:cubicBezTo>
                        <a:cubicBezTo>
                          <a:pt x="2533" y="61342"/>
                          <a:pt x="-328" y="41899"/>
                          <a:pt x="-261" y="22352"/>
                        </a:cubicBezTo>
                        <a:cubicBezTo>
                          <a:pt x="-99" y="16793"/>
                          <a:pt x="416" y="11253"/>
                          <a:pt x="1265" y="5761"/>
                        </a:cubicBezTo>
                        <a:cubicBezTo>
                          <a:pt x="1503" y="3729"/>
                          <a:pt x="1884" y="1727"/>
                          <a:pt x="240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30" name="任意多边形: 形状 3429">
                    <a:extLst>
                      <a:ext uri="{FF2B5EF4-FFF2-40B4-BE49-F238E27FC236}">
                        <a16:creationId xmlns:a16="http://schemas.microsoft.com/office/drawing/2014/main" id="{57E22336-A44D-8352-F720-0C6FF2C12E24}"/>
                      </a:ext>
                    </a:extLst>
                  </p:cNvPr>
                  <p:cNvSpPr/>
                  <p:nvPr/>
                </p:nvSpPr>
                <p:spPr>
                  <a:xfrm>
                    <a:off x="1490539" y="2443739"/>
                    <a:ext cx="18608" cy="54963"/>
                  </a:xfrm>
                  <a:custGeom>
                    <a:avLst/>
                    <a:gdLst>
                      <a:gd name="connsiteX0" fmla="*/ -169 w 23857"/>
                      <a:gd name="connsiteY0" fmla="*/ -247 h 70465"/>
                      <a:gd name="connsiteX1" fmla="*/ 1547 w 23857"/>
                      <a:gd name="connsiteY1" fmla="*/ 2328 h 70465"/>
                      <a:gd name="connsiteX2" fmla="*/ 5743 w 23857"/>
                      <a:gd name="connsiteY2" fmla="*/ 9479 h 70465"/>
                      <a:gd name="connsiteX3" fmla="*/ 16708 w 23857"/>
                      <a:gd name="connsiteY3" fmla="*/ 31792 h 70465"/>
                      <a:gd name="connsiteX4" fmla="*/ 20999 w 23857"/>
                      <a:gd name="connsiteY4" fmla="*/ 44474 h 70465"/>
                      <a:gd name="connsiteX5" fmla="*/ 23288 w 23857"/>
                      <a:gd name="connsiteY5" fmla="*/ 56011 h 70465"/>
                      <a:gd name="connsiteX6" fmla="*/ 19760 w 23857"/>
                      <a:gd name="connsiteY6" fmla="*/ 70219 h 70465"/>
                      <a:gd name="connsiteX7" fmla="*/ 1452 w 23857"/>
                      <a:gd name="connsiteY7" fmla="*/ 20731 h 70465"/>
                      <a:gd name="connsiteX8" fmla="*/ -169 w 23857"/>
                      <a:gd name="connsiteY8" fmla="*/ 5474 h 70465"/>
                      <a:gd name="connsiteX9" fmla="*/ -169 w 23857"/>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57" h="70465">
                        <a:moveTo>
                          <a:pt x="-169" y="-247"/>
                        </a:moveTo>
                        <a:lnTo>
                          <a:pt x="1547" y="2328"/>
                        </a:lnTo>
                        <a:cubicBezTo>
                          <a:pt x="2596" y="4044"/>
                          <a:pt x="4122" y="6523"/>
                          <a:pt x="5743" y="9479"/>
                        </a:cubicBezTo>
                        <a:cubicBezTo>
                          <a:pt x="9967" y="16621"/>
                          <a:pt x="13628" y="24087"/>
                          <a:pt x="16708" y="31792"/>
                        </a:cubicBezTo>
                        <a:cubicBezTo>
                          <a:pt x="18329" y="35987"/>
                          <a:pt x="19760" y="40278"/>
                          <a:pt x="20999" y="44474"/>
                        </a:cubicBezTo>
                        <a:cubicBezTo>
                          <a:pt x="22115" y="48240"/>
                          <a:pt x="22887" y="52102"/>
                          <a:pt x="23288" y="56011"/>
                        </a:cubicBezTo>
                        <a:cubicBezTo>
                          <a:pt x="24146" y="63067"/>
                          <a:pt x="23288" y="68407"/>
                          <a:pt x="19760" y="70219"/>
                        </a:cubicBezTo>
                        <a:cubicBezTo>
                          <a:pt x="10978" y="54838"/>
                          <a:pt x="4789" y="38123"/>
                          <a:pt x="1452" y="20731"/>
                        </a:cubicBezTo>
                        <a:cubicBezTo>
                          <a:pt x="422" y="15706"/>
                          <a:pt x="-112" y="10604"/>
                          <a:pt x="-169" y="5474"/>
                        </a:cubicBezTo>
                        <a:cubicBezTo>
                          <a:pt x="-293" y="3567"/>
                          <a:pt x="-293" y="1660"/>
                          <a:pt x="-16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31" name="任意多边形: 形状 3430">
                    <a:extLst>
                      <a:ext uri="{FF2B5EF4-FFF2-40B4-BE49-F238E27FC236}">
                        <a16:creationId xmlns:a16="http://schemas.microsoft.com/office/drawing/2014/main" id="{2F2AE65B-7769-E548-E1F7-3F4E3447C836}"/>
                      </a:ext>
                    </a:extLst>
                  </p:cNvPr>
                  <p:cNvSpPr/>
                  <p:nvPr/>
                </p:nvSpPr>
                <p:spPr>
                  <a:xfrm>
                    <a:off x="1447474" y="2410716"/>
                    <a:ext cx="25353" cy="44848"/>
                  </a:xfrm>
                  <a:custGeom>
                    <a:avLst/>
                    <a:gdLst>
                      <a:gd name="connsiteX0" fmla="*/ -262 w 32504"/>
                      <a:gd name="connsiteY0" fmla="*/ -247 h 57497"/>
                      <a:gd name="connsiteX1" fmla="*/ 6699 w 32504"/>
                      <a:gd name="connsiteY1" fmla="*/ 7000 h 57497"/>
                      <a:gd name="connsiteX2" fmla="*/ 13278 w 32504"/>
                      <a:gd name="connsiteY2" fmla="*/ 14724 h 57497"/>
                      <a:gd name="connsiteX3" fmla="*/ 20334 w 32504"/>
                      <a:gd name="connsiteY3" fmla="*/ 24259 h 57497"/>
                      <a:gd name="connsiteX4" fmla="*/ 26532 w 32504"/>
                      <a:gd name="connsiteY4" fmla="*/ 34366 h 57497"/>
                      <a:gd name="connsiteX5" fmla="*/ 30728 w 32504"/>
                      <a:gd name="connsiteY5" fmla="*/ 43901 h 57497"/>
                      <a:gd name="connsiteX6" fmla="*/ 30251 w 32504"/>
                      <a:gd name="connsiteY6" fmla="*/ 57251 h 57497"/>
                      <a:gd name="connsiteX7" fmla="*/ 4792 w 32504"/>
                      <a:gd name="connsiteY7" fmla="*/ 17870 h 57497"/>
                      <a:gd name="connsiteX8" fmla="*/ -262 w 32504"/>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4" h="57497">
                        <a:moveTo>
                          <a:pt x="-262" y="-247"/>
                        </a:moveTo>
                        <a:cubicBezTo>
                          <a:pt x="-262" y="-247"/>
                          <a:pt x="2599" y="2614"/>
                          <a:pt x="6699" y="7000"/>
                        </a:cubicBezTo>
                        <a:cubicBezTo>
                          <a:pt x="9016" y="9460"/>
                          <a:pt x="11218" y="12044"/>
                          <a:pt x="13278" y="14724"/>
                        </a:cubicBezTo>
                        <a:cubicBezTo>
                          <a:pt x="15805" y="17765"/>
                          <a:pt x="18160" y="20950"/>
                          <a:pt x="20334" y="24259"/>
                        </a:cubicBezTo>
                        <a:cubicBezTo>
                          <a:pt x="22575" y="27520"/>
                          <a:pt x="24644" y="30895"/>
                          <a:pt x="26532" y="34366"/>
                        </a:cubicBezTo>
                        <a:cubicBezTo>
                          <a:pt x="28182" y="37427"/>
                          <a:pt x="29593" y="40612"/>
                          <a:pt x="30728" y="43901"/>
                        </a:cubicBezTo>
                        <a:cubicBezTo>
                          <a:pt x="32730" y="49909"/>
                          <a:pt x="32921" y="54867"/>
                          <a:pt x="30251" y="57251"/>
                        </a:cubicBezTo>
                        <a:cubicBezTo>
                          <a:pt x="19390" y="45818"/>
                          <a:pt x="10761" y="32469"/>
                          <a:pt x="4792" y="17870"/>
                        </a:cubicBezTo>
                        <a:cubicBezTo>
                          <a:pt x="2284" y="12092"/>
                          <a:pt x="577" y="5999"/>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32" name="任意多边形: 形状 3431">
                    <a:extLst>
                      <a:ext uri="{FF2B5EF4-FFF2-40B4-BE49-F238E27FC236}">
                        <a16:creationId xmlns:a16="http://schemas.microsoft.com/office/drawing/2014/main" id="{B309B609-E4D1-FC24-8497-79F210B5CAC6}"/>
                      </a:ext>
                    </a:extLst>
                  </p:cNvPr>
                  <p:cNvSpPr/>
                  <p:nvPr/>
                </p:nvSpPr>
                <p:spPr>
                  <a:xfrm>
                    <a:off x="1399204" y="2390040"/>
                    <a:ext cx="29962" cy="33765"/>
                  </a:xfrm>
                  <a:custGeom>
                    <a:avLst/>
                    <a:gdLst>
                      <a:gd name="connsiteX0" fmla="*/ -262 w 38413"/>
                      <a:gd name="connsiteY0" fmla="*/ -247 h 43289"/>
                      <a:gd name="connsiteX1" fmla="*/ 7176 w 38413"/>
                      <a:gd name="connsiteY1" fmla="*/ 4330 h 43289"/>
                      <a:gd name="connsiteX2" fmla="*/ 22241 w 38413"/>
                      <a:gd name="connsiteY2" fmla="*/ 16154 h 43289"/>
                      <a:gd name="connsiteX3" fmla="*/ 29583 w 38413"/>
                      <a:gd name="connsiteY3" fmla="*/ 23591 h 43289"/>
                      <a:gd name="connsiteX4" fmla="*/ 35114 w 38413"/>
                      <a:gd name="connsiteY4" fmla="*/ 31124 h 43289"/>
                      <a:gd name="connsiteX5" fmla="*/ 37212 w 38413"/>
                      <a:gd name="connsiteY5" fmla="*/ 43043 h 43289"/>
                      <a:gd name="connsiteX6" fmla="*/ 27200 w 38413"/>
                      <a:gd name="connsiteY6" fmla="*/ 35701 h 43289"/>
                      <a:gd name="connsiteX7" fmla="*/ 18904 w 38413"/>
                      <a:gd name="connsiteY7" fmla="*/ 28454 h 43289"/>
                      <a:gd name="connsiteX8" fmla="*/ 12420 w 38413"/>
                      <a:gd name="connsiteY8" fmla="*/ 21303 h 43289"/>
                      <a:gd name="connsiteX9" fmla="*/ 7462 w 38413"/>
                      <a:gd name="connsiteY9" fmla="*/ 14628 h 43289"/>
                      <a:gd name="connsiteX10" fmla="*/ 1455 w 38413"/>
                      <a:gd name="connsiteY10" fmla="*/ 4044 h 43289"/>
                      <a:gd name="connsiteX11" fmla="*/ -262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262" y="-247"/>
                        </a:moveTo>
                        <a:lnTo>
                          <a:pt x="7176" y="4330"/>
                        </a:lnTo>
                        <a:cubicBezTo>
                          <a:pt x="12449" y="7944"/>
                          <a:pt x="17483" y="11892"/>
                          <a:pt x="22241" y="16154"/>
                        </a:cubicBezTo>
                        <a:cubicBezTo>
                          <a:pt x="24816" y="18633"/>
                          <a:pt x="27295" y="21112"/>
                          <a:pt x="29583" y="23591"/>
                        </a:cubicBezTo>
                        <a:cubicBezTo>
                          <a:pt x="31615" y="25956"/>
                          <a:pt x="33464" y="28473"/>
                          <a:pt x="35114" y="31124"/>
                        </a:cubicBezTo>
                        <a:cubicBezTo>
                          <a:pt x="37974" y="35987"/>
                          <a:pt x="39119" y="40183"/>
                          <a:pt x="37212" y="43043"/>
                        </a:cubicBezTo>
                        <a:cubicBezTo>
                          <a:pt x="33674" y="40879"/>
                          <a:pt x="30327" y="38419"/>
                          <a:pt x="27200" y="35701"/>
                        </a:cubicBezTo>
                        <a:cubicBezTo>
                          <a:pt x="24291" y="33460"/>
                          <a:pt x="21517" y="31038"/>
                          <a:pt x="18904" y="28454"/>
                        </a:cubicBezTo>
                        <a:cubicBezTo>
                          <a:pt x="16520" y="25975"/>
                          <a:pt x="14327" y="23591"/>
                          <a:pt x="12420" y="21303"/>
                        </a:cubicBezTo>
                        <a:cubicBezTo>
                          <a:pt x="10618" y="19196"/>
                          <a:pt x="8959" y="16964"/>
                          <a:pt x="7462" y="14628"/>
                        </a:cubicBezTo>
                        <a:cubicBezTo>
                          <a:pt x="5231" y="11234"/>
                          <a:pt x="3219" y="7696"/>
                          <a:pt x="1455" y="4044"/>
                        </a:cubicBezTo>
                        <a:cubicBezTo>
                          <a:pt x="787" y="2652"/>
                          <a:pt x="215" y="1222"/>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33" name="任意多边形: 形状 3432">
                    <a:extLst>
                      <a:ext uri="{FF2B5EF4-FFF2-40B4-BE49-F238E27FC236}">
                        <a16:creationId xmlns:a16="http://schemas.microsoft.com/office/drawing/2014/main" id="{D95C6338-3606-AC58-72EE-26B50CD51267}"/>
                      </a:ext>
                    </a:extLst>
                  </p:cNvPr>
                  <p:cNvSpPr/>
                  <p:nvPr/>
                </p:nvSpPr>
                <p:spPr>
                  <a:xfrm>
                    <a:off x="1386449" y="2801258"/>
                    <a:ext cx="45427" cy="66193"/>
                  </a:xfrm>
                  <a:custGeom>
                    <a:avLst/>
                    <a:gdLst>
                      <a:gd name="connsiteX0" fmla="*/ 57855 w 58240"/>
                      <a:gd name="connsiteY0" fmla="*/ -247 h 84863"/>
                      <a:gd name="connsiteX1" fmla="*/ 49369 w 58240"/>
                      <a:gd name="connsiteY1" fmla="*/ 10814 h 84863"/>
                      <a:gd name="connsiteX2" fmla="*/ 39834 w 58240"/>
                      <a:gd name="connsiteY2" fmla="*/ 22161 h 84863"/>
                      <a:gd name="connsiteX3" fmla="*/ 34494 w 58240"/>
                      <a:gd name="connsiteY3" fmla="*/ 28645 h 84863"/>
                      <a:gd name="connsiteX4" fmla="*/ 28773 w 58240"/>
                      <a:gd name="connsiteY4" fmla="*/ 35224 h 84863"/>
                      <a:gd name="connsiteX5" fmla="*/ 23052 w 58240"/>
                      <a:gd name="connsiteY5" fmla="*/ 41994 h 84863"/>
                      <a:gd name="connsiteX6" fmla="*/ 17331 w 58240"/>
                      <a:gd name="connsiteY6" fmla="*/ 48860 h 84863"/>
                      <a:gd name="connsiteX7" fmla="*/ 7223 w 58240"/>
                      <a:gd name="connsiteY7" fmla="*/ 61828 h 84863"/>
                      <a:gd name="connsiteX8" fmla="*/ 739 w 58240"/>
                      <a:gd name="connsiteY8" fmla="*/ 73937 h 84863"/>
                      <a:gd name="connsiteX9" fmla="*/ 739 w 58240"/>
                      <a:gd name="connsiteY9" fmla="*/ 84617 h 84863"/>
                      <a:gd name="connsiteX10" fmla="*/ 36878 w 58240"/>
                      <a:gd name="connsiteY10" fmla="*/ 59539 h 84863"/>
                      <a:gd name="connsiteX11" fmla="*/ 47271 w 58240"/>
                      <a:gd name="connsiteY11" fmla="*/ 44664 h 84863"/>
                      <a:gd name="connsiteX12" fmla="*/ 50895 w 58240"/>
                      <a:gd name="connsiteY12" fmla="*/ 37513 h 84863"/>
                      <a:gd name="connsiteX13" fmla="*/ 53469 w 58240"/>
                      <a:gd name="connsiteY13" fmla="*/ 30457 h 84863"/>
                      <a:gd name="connsiteX14" fmla="*/ 57760 w 58240"/>
                      <a:gd name="connsiteY14" fmla="*/ 8335 h 84863"/>
                      <a:gd name="connsiteX15" fmla="*/ 57855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57855" y="-247"/>
                        </a:moveTo>
                        <a:lnTo>
                          <a:pt x="49369" y="10814"/>
                        </a:lnTo>
                        <a:cubicBezTo>
                          <a:pt x="46699" y="13961"/>
                          <a:pt x="43743" y="18156"/>
                          <a:pt x="39834" y="22161"/>
                        </a:cubicBezTo>
                        <a:lnTo>
                          <a:pt x="34494" y="28645"/>
                        </a:lnTo>
                        <a:cubicBezTo>
                          <a:pt x="32587" y="30743"/>
                          <a:pt x="30680" y="32936"/>
                          <a:pt x="28773" y="35224"/>
                        </a:cubicBezTo>
                        <a:cubicBezTo>
                          <a:pt x="26961" y="37608"/>
                          <a:pt x="24959" y="39801"/>
                          <a:pt x="23052" y="41994"/>
                        </a:cubicBezTo>
                        <a:cubicBezTo>
                          <a:pt x="21145" y="44188"/>
                          <a:pt x="19238" y="46571"/>
                          <a:pt x="17331" y="48860"/>
                        </a:cubicBezTo>
                        <a:cubicBezTo>
                          <a:pt x="13745" y="53008"/>
                          <a:pt x="10370" y="57337"/>
                          <a:pt x="7223" y="61828"/>
                        </a:cubicBezTo>
                        <a:cubicBezTo>
                          <a:pt x="4487" y="65527"/>
                          <a:pt x="2303" y="69608"/>
                          <a:pt x="739" y="73937"/>
                        </a:cubicBezTo>
                        <a:cubicBezTo>
                          <a:pt x="-596" y="77370"/>
                          <a:pt x="-596" y="81184"/>
                          <a:pt x="739" y="84617"/>
                        </a:cubicBezTo>
                        <a:cubicBezTo>
                          <a:pt x="14642" y="79315"/>
                          <a:pt x="27047" y="70705"/>
                          <a:pt x="36878" y="59539"/>
                        </a:cubicBezTo>
                        <a:cubicBezTo>
                          <a:pt x="40864" y="54972"/>
                          <a:pt x="44354" y="49985"/>
                          <a:pt x="47271" y="44664"/>
                        </a:cubicBezTo>
                        <a:cubicBezTo>
                          <a:pt x="48606" y="42185"/>
                          <a:pt x="49846" y="39801"/>
                          <a:pt x="50895" y="37513"/>
                        </a:cubicBezTo>
                        <a:cubicBezTo>
                          <a:pt x="51944" y="35224"/>
                          <a:pt x="52707" y="32745"/>
                          <a:pt x="53469" y="30457"/>
                        </a:cubicBezTo>
                        <a:cubicBezTo>
                          <a:pt x="55910" y="23315"/>
                          <a:pt x="57360" y="15868"/>
                          <a:pt x="57760" y="8335"/>
                        </a:cubicBezTo>
                        <a:cubicBezTo>
                          <a:pt x="58017" y="5484"/>
                          <a:pt x="58046" y="2614"/>
                          <a:pt x="57855"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34" name="任意多边形: 形状 3433">
                    <a:extLst>
                      <a:ext uri="{FF2B5EF4-FFF2-40B4-BE49-F238E27FC236}">
                        <a16:creationId xmlns:a16="http://schemas.microsoft.com/office/drawing/2014/main" id="{49B1E9DA-5B84-766E-920A-5938797CE968}"/>
                      </a:ext>
                    </a:extLst>
                  </p:cNvPr>
                  <p:cNvSpPr/>
                  <p:nvPr/>
                </p:nvSpPr>
                <p:spPr>
                  <a:xfrm>
                    <a:off x="1431438" y="2773665"/>
                    <a:ext cx="31952" cy="73035"/>
                  </a:xfrm>
                  <a:custGeom>
                    <a:avLst/>
                    <a:gdLst>
                      <a:gd name="connsiteX0" fmla="*/ 38414 w 40964"/>
                      <a:gd name="connsiteY0" fmla="*/ -247 h 93635"/>
                      <a:gd name="connsiteX1" fmla="*/ 36793 w 40964"/>
                      <a:gd name="connsiteY1" fmla="*/ 3186 h 93635"/>
                      <a:gd name="connsiteX2" fmla="*/ 32502 w 40964"/>
                      <a:gd name="connsiteY2" fmla="*/ 12721 h 93635"/>
                      <a:gd name="connsiteX3" fmla="*/ 26114 w 40964"/>
                      <a:gd name="connsiteY3" fmla="*/ 25594 h 93635"/>
                      <a:gd name="connsiteX4" fmla="*/ 18390 w 40964"/>
                      <a:gd name="connsiteY4" fmla="*/ 40659 h 93635"/>
                      <a:gd name="connsiteX5" fmla="*/ 14290 w 40964"/>
                      <a:gd name="connsiteY5" fmla="*/ 48383 h 93635"/>
                      <a:gd name="connsiteX6" fmla="*/ 10285 w 40964"/>
                      <a:gd name="connsiteY6" fmla="*/ 56202 h 93635"/>
                      <a:gd name="connsiteX7" fmla="*/ 3515 w 40964"/>
                      <a:gd name="connsiteY7" fmla="*/ 70886 h 93635"/>
                      <a:gd name="connsiteX8" fmla="*/ -108 w 40964"/>
                      <a:gd name="connsiteY8" fmla="*/ 83854 h 93635"/>
                      <a:gd name="connsiteX9" fmla="*/ 1894 w 40964"/>
                      <a:gd name="connsiteY9" fmla="*/ 93389 h 93635"/>
                      <a:gd name="connsiteX10" fmla="*/ 30500 w 40964"/>
                      <a:gd name="connsiteY10" fmla="*/ 60683 h 93635"/>
                      <a:gd name="connsiteX11" fmla="*/ 40035 w 40964"/>
                      <a:gd name="connsiteY11" fmla="*/ 29599 h 93635"/>
                      <a:gd name="connsiteX12" fmla="*/ 40702 w 40964"/>
                      <a:gd name="connsiteY12" fmla="*/ 17298 h 93635"/>
                      <a:gd name="connsiteX13" fmla="*/ 39844 w 40964"/>
                      <a:gd name="connsiteY13" fmla="*/ 7763 h 93635"/>
                      <a:gd name="connsiteX14" fmla="*/ 38414 w 40964"/>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4" h="93635">
                        <a:moveTo>
                          <a:pt x="38414" y="-247"/>
                        </a:moveTo>
                        <a:lnTo>
                          <a:pt x="36793" y="3186"/>
                        </a:lnTo>
                        <a:cubicBezTo>
                          <a:pt x="35744" y="5379"/>
                          <a:pt x="34409" y="8526"/>
                          <a:pt x="32502" y="12721"/>
                        </a:cubicBezTo>
                        <a:cubicBezTo>
                          <a:pt x="30595" y="16917"/>
                          <a:pt x="28593" y="20922"/>
                          <a:pt x="26114" y="25594"/>
                        </a:cubicBezTo>
                        <a:cubicBezTo>
                          <a:pt x="23635" y="30266"/>
                          <a:pt x="21060" y="35129"/>
                          <a:pt x="18390" y="40659"/>
                        </a:cubicBezTo>
                        <a:cubicBezTo>
                          <a:pt x="17055" y="43329"/>
                          <a:pt x="15625" y="45713"/>
                          <a:pt x="14290" y="48383"/>
                        </a:cubicBezTo>
                        <a:lnTo>
                          <a:pt x="10285" y="56202"/>
                        </a:lnTo>
                        <a:cubicBezTo>
                          <a:pt x="7711" y="61160"/>
                          <a:pt x="5422" y="66405"/>
                          <a:pt x="3515" y="70886"/>
                        </a:cubicBezTo>
                        <a:cubicBezTo>
                          <a:pt x="1703" y="75015"/>
                          <a:pt x="483" y="79382"/>
                          <a:pt x="-108" y="83854"/>
                        </a:cubicBezTo>
                        <a:cubicBezTo>
                          <a:pt x="-604" y="87172"/>
                          <a:pt x="111" y="90548"/>
                          <a:pt x="1894" y="93389"/>
                        </a:cubicBezTo>
                        <a:cubicBezTo>
                          <a:pt x="13746" y="84750"/>
                          <a:pt x="23520" y="73584"/>
                          <a:pt x="30500" y="60683"/>
                        </a:cubicBezTo>
                        <a:cubicBezTo>
                          <a:pt x="35506" y="50976"/>
                          <a:pt x="38729" y="40450"/>
                          <a:pt x="40035" y="29599"/>
                        </a:cubicBezTo>
                        <a:cubicBezTo>
                          <a:pt x="40474" y="25508"/>
                          <a:pt x="40693" y="21408"/>
                          <a:pt x="40702" y="17298"/>
                        </a:cubicBezTo>
                        <a:cubicBezTo>
                          <a:pt x="40617" y="14104"/>
                          <a:pt x="40331" y="10919"/>
                          <a:pt x="39844" y="7763"/>
                        </a:cubicBezTo>
                        <a:cubicBezTo>
                          <a:pt x="39539" y="5064"/>
                          <a:pt x="39062" y="2385"/>
                          <a:pt x="3841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35" name="任意多边形: 形状 3434">
                    <a:extLst>
                      <a:ext uri="{FF2B5EF4-FFF2-40B4-BE49-F238E27FC236}">
                        <a16:creationId xmlns:a16="http://schemas.microsoft.com/office/drawing/2014/main" id="{54B49ADF-7B6E-B3C4-7C8C-DB6406EBF647}"/>
                      </a:ext>
                    </a:extLst>
                  </p:cNvPr>
                  <p:cNvSpPr/>
                  <p:nvPr/>
                </p:nvSpPr>
                <p:spPr>
                  <a:xfrm>
                    <a:off x="1470027" y="2739081"/>
                    <a:ext cx="21225" cy="74747"/>
                  </a:xfrm>
                  <a:custGeom>
                    <a:avLst/>
                    <a:gdLst>
                      <a:gd name="connsiteX0" fmla="*/ 19644 w 27212"/>
                      <a:gd name="connsiteY0" fmla="*/ -247 h 95829"/>
                      <a:gd name="connsiteX1" fmla="*/ 18786 w 27212"/>
                      <a:gd name="connsiteY1" fmla="*/ 3376 h 95829"/>
                      <a:gd name="connsiteX2" fmla="*/ 16497 w 27212"/>
                      <a:gd name="connsiteY2" fmla="*/ 12912 h 95829"/>
                      <a:gd name="connsiteX3" fmla="*/ 14876 w 27212"/>
                      <a:gd name="connsiteY3" fmla="*/ 19300 h 95829"/>
                      <a:gd name="connsiteX4" fmla="*/ 12969 w 27212"/>
                      <a:gd name="connsiteY4" fmla="*/ 26452 h 95829"/>
                      <a:gd name="connsiteX5" fmla="*/ 8678 w 27212"/>
                      <a:gd name="connsiteY5" fmla="*/ 42376 h 95829"/>
                      <a:gd name="connsiteX6" fmla="*/ 4197 w 27212"/>
                      <a:gd name="connsiteY6" fmla="*/ 58776 h 95829"/>
                      <a:gd name="connsiteX7" fmla="*/ 669 w 27212"/>
                      <a:gd name="connsiteY7" fmla="*/ 74128 h 95829"/>
                      <a:gd name="connsiteX8" fmla="*/ 3720 w 27212"/>
                      <a:gd name="connsiteY8" fmla="*/ 95582 h 95829"/>
                      <a:gd name="connsiteX9" fmla="*/ 23553 w 27212"/>
                      <a:gd name="connsiteY9" fmla="*/ 58109 h 95829"/>
                      <a:gd name="connsiteX10" fmla="*/ 26700 w 27212"/>
                      <a:gd name="connsiteY10" fmla="*/ 41231 h 95829"/>
                      <a:gd name="connsiteX11" fmla="*/ 26700 w 27212"/>
                      <a:gd name="connsiteY11" fmla="*/ 26833 h 95829"/>
                      <a:gd name="connsiteX12" fmla="*/ 22600 w 27212"/>
                      <a:gd name="connsiteY12" fmla="*/ 6809 h 95829"/>
                      <a:gd name="connsiteX13" fmla="*/ 19644 w 27212"/>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12" h="95829">
                        <a:moveTo>
                          <a:pt x="19644" y="-247"/>
                        </a:moveTo>
                        <a:cubicBezTo>
                          <a:pt x="19644" y="-247"/>
                          <a:pt x="19644" y="1088"/>
                          <a:pt x="18786" y="3376"/>
                        </a:cubicBezTo>
                        <a:cubicBezTo>
                          <a:pt x="17928" y="5665"/>
                          <a:pt x="17451" y="8907"/>
                          <a:pt x="16497" y="12912"/>
                        </a:cubicBezTo>
                        <a:cubicBezTo>
                          <a:pt x="15925" y="14914"/>
                          <a:pt x="15544" y="17107"/>
                          <a:pt x="14876" y="19300"/>
                        </a:cubicBezTo>
                        <a:cubicBezTo>
                          <a:pt x="14209" y="21494"/>
                          <a:pt x="13637" y="23973"/>
                          <a:pt x="12969" y="26452"/>
                        </a:cubicBezTo>
                        <a:cubicBezTo>
                          <a:pt x="11729" y="31601"/>
                          <a:pt x="10013" y="36750"/>
                          <a:pt x="8678" y="42376"/>
                        </a:cubicBezTo>
                        <a:cubicBezTo>
                          <a:pt x="7343" y="48002"/>
                          <a:pt x="5532" y="53341"/>
                          <a:pt x="4197" y="58776"/>
                        </a:cubicBezTo>
                        <a:cubicBezTo>
                          <a:pt x="2862" y="64211"/>
                          <a:pt x="1622" y="69456"/>
                          <a:pt x="669" y="74128"/>
                        </a:cubicBezTo>
                        <a:cubicBezTo>
                          <a:pt x="-952" y="83663"/>
                          <a:pt x="-762" y="91673"/>
                          <a:pt x="3720" y="95582"/>
                        </a:cubicBezTo>
                        <a:cubicBezTo>
                          <a:pt x="12778" y="84550"/>
                          <a:pt x="19530" y="71802"/>
                          <a:pt x="23553" y="58109"/>
                        </a:cubicBezTo>
                        <a:cubicBezTo>
                          <a:pt x="25031" y="52569"/>
                          <a:pt x="26080" y="46934"/>
                          <a:pt x="26700" y="41231"/>
                        </a:cubicBezTo>
                        <a:cubicBezTo>
                          <a:pt x="27034" y="36435"/>
                          <a:pt x="27034" y="31629"/>
                          <a:pt x="26700" y="26833"/>
                        </a:cubicBezTo>
                        <a:cubicBezTo>
                          <a:pt x="26214" y="20006"/>
                          <a:pt x="24840" y="13274"/>
                          <a:pt x="22600" y="6809"/>
                        </a:cubicBezTo>
                        <a:cubicBezTo>
                          <a:pt x="21780" y="4397"/>
                          <a:pt x="20788" y="2032"/>
                          <a:pt x="1964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36" name="任意多边形: 形状 3435">
                    <a:extLst>
                      <a:ext uri="{FF2B5EF4-FFF2-40B4-BE49-F238E27FC236}">
                        <a16:creationId xmlns:a16="http://schemas.microsoft.com/office/drawing/2014/main" id="{82F32163-A928-1A78-581C-422E120A69DA}"/>
                      </a:ext>
                    </a:extLst>
                  </p:cNvPr>
                  <p:cNvSpPr/>
                  <p:nvPr/>
                </p:nvSpPr>
                <p:spPr>
                  <a:xfrm>
                    <a:off x="1500038" y="2698844"/>
                    <a:ext cx="14304" cy="72218"/>
                  </a:xfrm>
                  <a:custGeom>
                    <a:avLst/>
                    <a:gdLst>
                      <a:gd name="connsiteX0" fmla="*/ 2622 w 18338"/>
                      <a:gd name="connsiteY0" fmla="*/ -247 h 92587"/>
                      <a:gd name="connsiteX1" fmla="*/ 2622 w 18338"/>
                      <a:gd name="connsiteY1" fmla="*/ 707 h 92587"/>
                      <a:gd name="connsiteX2" fmla="*/ 2622 w 18338"/>
                      <a:gd name="connsiteY2" fmla="*/ 3281 h 92587"/>
                      <a:gd name="connsiteX3" fmla="*/ 2622 w 18338"/>
                      <a:gd name="connsiteY3" fmla="*/ 12817 h 92587"/>
                      <a:gd name="connsiteX4" fmla="*/ 1955 w 18338"/>
                      <a:gd name="connsiteY4" fmla="*/ 26261 h 92587"/>
                      <a:gd name="connsiteX5" fmla="*/ 906 w 18338"/>
                      <a:gd name="connsiteY5" fmla="*/ 41994 h 92587"/>
                      <a:gd name="connsiteX6" fmla="*/ -47 w 18338"/>
                      <a:gd name="connsiteY6" fmla="*/ 58204 h 92587"/>
                      <a:gd name="connsiteX7" fmla="*/ -47 w 18338"/>
                      <a:gd name="connsiteY7" fmla="*/ 73270 h 92587"/>
                      <a:gd name="connsiteX8" fmla="*/ 6818 w 18338"/>
                      <a:gd name="connsiteY8" fmla="*/ 92340 h 92587"/>
                      <a:gd name="connsiteX9" fmla="*/ 17783 w 18338"/>
                      <a:gd name="connsiteY9" fmla="*/ 52864 h 92587"/>
                      <a:gd name="connsiteX10" fmla="*/ 17783 w 18338"/>
                      <a:gd name="connsiteY10" fmla="*/ 36559 h 92587"/>
                      <a:gd name="connsiteX11" fmla="*/ 15114 w 18338"/>
                      <a:gd name="connsiteY11" fmla="*/ 23305 h 92587"/>
                      <a:gd name="connsiteX12" fmla="*/ 7676 w 18338"/>
                      <a:gd name="connsiteY12" fmla="*/ 5856 h 92587"/>
                      <a:gd name="connsiteX13" fmla="*/ 4816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2622" y="-247"/>
                        </a:moveTo>
                        <a:lnTo>
                          <a:pt x="2622" y="707"/>
                        </a:lnTo>
                        <a:cubicBezTo>
                          <a:pt x="2622" y="1279"/>
                          <a:pt x="2622" y="2137"/>
                          <a:pt x="2622" y="3281"/>
                        </a:cubicBezTo>
                        <a:cubicBezTo>
                          <a:pt x="2622" y="4425"/>
                          <a:pt x="2622" y="8716"/>
                          <a:pt x="2622" y="12817"/>
                        </a:cubicBezTo>
                        <a:cubicBezTo>
                          <a:pt x="2622" y="16917"/>
                          <a:pt x="2050" y="21208"/>
                          <a:pt x="1955" y="26261"/>
                        </a:cubicBezTo>
                        <a:cubicBezTo>
                          <a:pt x="1859" y="31315"/>
                          <a:pt x="1097" y="36464"/>
                          <a:pt x="906" y="41994"/>
                        </a:cubicBezTo>
                        <a:cubicBezTo>
                          <a:pt x="715" y="47525"/>
                          <a:pt x="239" y="52864"/>
                          <a:pt x="-47" y="58204"/>
                        </a:cubicBezTo>
                        <a:cubicBezTo>
                          <a:pt x="-333" y="63220"/>
                          <a:pt x="-333" y="68254"/>
                          <a:pt x="-47" y="73270"/>
                        </a:cubicBezTo>
                        <a:cubicBezTo>
                          <a:pt x="-47" y="82805"/>
                          <a:pt x="2050" y="89671"/>
                          <a:pt x="6818" y="92340"/>
                        </a:cubicBezTo>
                        <a:cubicBezTo>
                          <a:pt x="12968" y="80002"/>
                          <a:pt x="16687" y="66605"/>
                          <a:pt x="17783" y="52864"/>
                        </a:cubicBezTo>
                        <a:cubicBezTo>
                          <a:pt x="18174" y="47439"/>
                          <a:pt x="18174" y="41985"/>
                          <a:pt x="17783" y="36559"/>
                        </a:cubicBezTo>
                        <a:cubicBezTo>
                          <a:pt x="17183" y="32087"/>
                          <a:pt x="16286" y="27663"/>
                          <a:pt x="15114" y="23305"/>
                        </a:cubicBezTo>
                        <a:cubicBezTo>
                          <a:pt x="13378" y="17193"/>
                          <a:pt x="10880" y="11339"/>
                          <a:pt x="7676" y="5856"/>
                        </a:cubicBezTo>
                        <a:cubicBezTo>
                          <a:pt x="6799" y="4406"/>
                          <a:pt x="5836" y="3014"/>
                          <a:pt x="4816"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37" name="任意多边形: 形状 3436">
                    <a:extLst>
                      <a:ext uri="{FF2B5EF4-FFF2-40B4-BE49-F238E27FC236}">
                        <a16:creationId xmlns:a16="http://schemas.microsoft.com/office/drawing/2014/main" id="{F12C1798-DDDA-6D43-3A38-35A0591B97B5}"/>
                      </a:ext>
                    </a:extLst>
                  </p:cNvPr>
                  <p:cNvSpPr/>
                  <p:nvPr/>
                </p:nvSpPr>
                <p:spPr>
                  <a:xfrm>
                    <a:off x="1510768" y="2654741"/>
                    <a:ext cx="18708" cy="65004"/>
                  </a:xfrm>
                  <a:custGeom>
                    <a:avLst/>
                    <a:gdLst>
                      <a:gd name="connsiteX0" fmla="*/ -262 w 23985"/>
                      <a:gd name="connsiteY0" fmla="*/ -247 h 83338"/>
                      <a:gd name="connsiteX1" fmla="*/ 1645 w 23985"/>
                      <a:gd name="connsiteY1" fmla="*/ 11863 h 83338"/>
                      <a:gd name="connsiteX2" fmla="*/ 3552 w 23985"/>
                      <a:gd name="connsiteY2" fmla="*/ 24450 h 83338"/>
                      <a:gd name="connsiteX3" fmla="*/ 5555 w 23985"/>
                      <a:gd name="connsiteY3" fmla="*/ 39134 h 83338"/>
                      <a:gd name="connsiteX4" fmla="*/ 10608 w 23985"/>
                      <a:gd name="connsiteY4" fmla="*/ 67740 h 83338"/>
                      <a:gd name="connsiteX5" fmla="*/ 20620 w 23985"/>
                      <a:gd name="connsiteY5" fmla="*/ 83092 h 83338"/>
                      <a:gd name="connsiteX6" fmla="*/ 22623 w 23985"/>
                      <a:gd name="connsiteY6" fmla="*/ 72317 h 83338"/>
                      <a:gd name="connsiteX7" fmla="*/ 23576 w 23985"/>
                      <a:gd name="connsiteY7" fmla="*/ 62209 h 83338"/>
                      <a:gd name="connsiteX8" fmla="*/ 22813 w 23985"/>
                      <a:gd name="connsiteY8" fmla="*/ 44188 h 83338"/>
                      <a:gd name="connsiteX9" fmla="*/ 14613 w 23985"/>
                      <a:gd name="connsiteY9" fmla="*/ 17870 h 83338"/>
                      <a:gd name="connsiteX10" fmla="*/ 9369 w 23985"/>
                      <a:gd name="connsiteY10" fmla="*/ 9384 h 83338"/>
                      <a:gd name="connsiteX11" fmla="*/ 4506 w 23985"/>
                      <a:gd name="connsiteY11" fmla="*/ 3663 h 83338"/>
                      <a:gd name="connsiteX12" fmla="*/ -262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62" y="-247"/>
                        </a:moveTo>
                        <a:lnTo>
                          <a:pt x="1645" y="11863"/>
                        </a:lnTo>
                        <a:cubicBezTo>
                          <a:pt x="2217" y="15487"/>
                          <a:pt x="2885" y="19682"/>
                          <a:pt x="3552" y="24450"/>
                        </a:cubicBezTo>
                        <a:cubicBezTo>
                          <a:pt x="4220" y="29217"/>
                          <a:pt x="4887" y="33985"/>
                          <a:pt x="5555" y="39134"/>
                        </a:cubicBezTo>
                        <a:cubicBezTo>
                          <a:pt x="6718" y="48755"/>
                          <a:pt x="8406" y="58300"/>
                          <a:pt x="10608" y="67740"/>
                        </a:cubicBezTo>
                        <a:cubicBezTo>
                          <a:pt x="12611" y="76035"/>
                          <a:pt x="15758" y="82233"/>
                          <a:pt x="20620" y="83092"/>
                        </a:cubicBezTo>
                        <a:cubicBezTo>
                          <a:pt x="21383" y="79373"/>
                          <a:pt x="22146" y="75845"/>
                          <a:pt x="22623" y="72317"/>
                        </a:cubicBezTo>
                        <a:cubicBezTo>
                          <a:pt x="23119" y="68970"/>
                          <a:pt x="23443" y="65594"/>
                          <a:pt x="23576" y="62209"/>
                        </a:cubicBezTo>
                        <a:cubicBezTo>
                          <a:pt x="23920" y="56192"/>
                          <a:pt x="23662" y="50157"/>
                          <a:pt x="22813" y="44188"/>
                        </a:cubicBezTo>
                        <a:cubicBezTo>
                          <a:pt x="21650" y="34996"/>
                          <a:pt x="18875" y="26090"/>
                          <a:pt x="14613" y="17870"/>
                        </a:cubicBezTo>
                        <a:cubicBezTo>
                          <a:pt x="13068" y="14924"/>
                          <a:pt x="11314" y="12082"/>
                          <a:pt x="9369" y="9384"/>
                        </a:cubicBezTo>
                        <a:cubicBezTo>
                          <a:pt x="7872" y="7372"/>
                          <a:pt x="6251" y="5465"/>
                          <a:pt x="4506" y="3663"/>
                        </a:cubicBezTo>
                        <a:cubicBezTo>
                          <a:pt x="3028" y="2233"/>
                          <a:pt x="1435" y="92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38" name="任意多边形: 形状 3437">
                    <a:extLst>
                      <a:ext uri="{FF2B5EF4-FFF2-40B4-BE49-F238E27FC236}">
                        <a16:creationId xmlns:a16="http://schemas.microsoft.com/office/drawing/2014/main" id="{D1B91D73-69EC-BA4C-2F83-FB7A42E3987C}"/>
                      </a:ext>
                    </a:extLst>
                  </p:cNvPr>
                  <p:cNvSpPr/>
                  <p:nvPr/>
                </p:nvSpPr>
                <p:spPr>
                  <a:xfrm>
                    <a:off x="1510470" y="2609148"/>
                    <a:ext cx="27228" cy="55658"/>
                  </a:xfrm>
                  <a:custGeom>
                    <a:avLst/>
                    <a:gdLst>
                      <a:gd name="connsiteX0" fmla="*/ -262 w 34908"/>
                      <a:gd name="connsiteY0" fmla="*/ -247 h 71356"/>
                      <a:gd name="connsiteX1" fmla="*/ 882 w 34908"/>
                      <a:gd name="connsiteY1" fmla="*/ 2614 h 71356"/>
                      <a:gd name="connsiteX2" fmla="*/ 3648 w 34908"/>
                      <a:gd name="connsiteY2" fmla="*/ 10337 h 71356"/>
                      <a:gd name="connsiteX3" fmla="*/ 7652 w 34908"/>
                      <a:gd name="connsiteY3" fmla="*/ 21398 h 71356"/>
                      <a:gd name="connsiteX4" fmla="*/ 10036 w 34908"/>
                      <a:gd name="connsiteY4" fmla="*/ 27787 h 71356"/>
                      <a:gd name="connsiteX5" fmla="*/ 12324 w 34908"/>
                      <a:gd name="connsiteY5" fmla="*/ 34461 h 71356"/>
                      <a:gd name="connsiteX6" fmla="*/ 17283 w 34908"/>
                      <a:gd name="connsiteY6" fmla="*/ 47811 h 71356"/>
                      <a:gd name="connsiteX7" fmla="*/ 22432 w 34908"/>
                      <a:gd name="connsiteY7" fmla="*/ 59730 h 71356"/>
                      <a:gd name="connsiteX8" fmla="*/ 34637 w 34908"/>
                      <a:gd name="connsiteY8" fmla="*/ 71077 h 71356"/>
                      <a:gd name="connsiteX9" fmla="*/ 33207 w 34908"/>
                      <a:gd name="connsiteY9" fmla="*/ 51339 h 71356"/>
                      <a:gd name="connsiteX10" fmla="*/ 31490 w 34908"/>
                      <a:gd name="connsiteY10" fmla="*/ 42757 h 71356"/>
                      <a:gd name="connsiteX11" fmla="*/ 29106 w 34908"/>
                      <a:gd name="connsiteY11" fmla="*/ 35034 h 71356"/>
                      <a:gd name="connsiteX12" fmla="*/ 16711 w 34908"/>
                      <a:gd name="connsiteY12" fmla="*/ 13007 h 71356"/>
                      <a:gd name="connsiteX13" fmla="*/ 4887 w 34908"/>
                      <a:gd name="connsiteY13" fmla="*/ 2518 h 71356"/>
                      <a:gd name="connsiteX14" fmla="*/ 1168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262" y="-247"/>
                        </a:moveTo>
                        <a:cubicBezTo>
                          <a:pt x="-262" y="-247"/>
                          <a:pt x="215" y="802"/>
                          <a:pt x="882" y="2614"/>
                        </a:cubicBezTo>
                        <a:lnTo>
                          <a:pt x="3648" y="10337"/>
                        </a:lnTo>
                        <a:cubicBezTo>
                          <a:pt x="4982" y="13579"/>
                          <a:pt x="6222" y="17298"/>
                          <a:pt x="7652" y="21398"/>
                        </a:cubicBezTo>
                        <a:cubicBezTo>
                          <a:pt x="8415" y="23496"/>
                          <a:pt x="9273" y="25594"/>
                          <a:pt x="10036" y="27787"/>
                        </a:cubicBezTo>
                        <a:lnTo>
                          <a:pt x="12324" y="34461"/>
                        </a:lnTo>
                        <a:cubicBezTo>
                          <a:pt x="13946" y="38848"/>
                          <a:pt x="15567" y="43329"/>
                          <a:pt x="17283" y="47811"/>
                        </a:cubicBezTo>
                        <a:cubicBezTo>
                          <a:pt x="18999" y="52292"/>
                          <a:pt x="20811" y="56202"/>
                          <a:pt x="22432" y="59730"/>
                        </a:cubicBezTo>
                        <a:cubicBezTo>
                          <a:pt x="25960" y="66786"/>
                          <a:pt x="30060" y="71554"/>
                          <a:pt x="34637" y="71077"/>
                        </a:cubicBezTo>
                        <a:cubicBezTo>
                          <a:pt x="34723" y="64469"/>
                          <a:pt x="34246" y="57861"/>
                          <a:pt x="33207" y="51339"/>
                        </a:cubicBezTo>
                        <a:cubicBezTo>
                          <a:pt x="32758" y="48288"/>
                          <a:pt x="32186" y="45427"/>
                          <a:pt x="31490" y="42757"/>
                        </a:cubicBezTo>
                        <a:cubicBezTo>
                          <a:pt x="30823" y="39992"/>
                          <a:pt x="29869" y="37417"/>
                          <a:pt x="29106" y="35034"/>
                        </a:cubicBezTo>
                        <a:cubicBezTo>
                          <a:pt x="26284" y="27024"/>
                          <a:pt x="22089" y="19577"/>
                          <a:pt x="16711" y="13007"/>
                        </a:cubicBezTo>
                        <a:cubicBezTo>
                          <a:pt x="13288" y="8964"/>
                          <a:pt x="9311" y="5436"/>
                          <a:pt x="4887" y="2518"/>
                        </a:cubicBezTo>
                        <a:cubicBezTo>
                          <a:pt x="3686" y="1717"/>
                          <a:pt x="2446" y="983"/>
                          <a:pt x="1168"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39" name="任意多边形: 形状 3438">
                    <a:extLst>
                      <a:ext uri="{FF2B5EF4-FFF2-40B4-BE49-F238E27FC236}">
                        <a16:creationId xmlns:a16="http://schemas.microsoft.com/office/drawing/2014/main" id="{585EA43A-4B1A-F7DD-5524-A9DF78DCCE06}"/>
                      </a:ext>
                    </a:extLst>
                  </p:cNvPr>
                  <p:cNvSpPr/>
                  <p:nvPr/>
                </p:nvSpPr>
                <p:spPr>
                  <a:xfrm>
                    <a:off x="1501247" y="2564449"/>
                    <a:ext cx="35179" cy="44338"/>
                  </a:xfrm>
                  <a:custGeom>
                    <a:avLst/>
                    <a:gdLst>
                      <a:gd name="connsiteX0" fmla="*/ -262 w 45101"/>
                      <a:gd name="connsiteY0" fmla="*/ -247 h 56844"/>
                      <a:gd name="connsiteX1" fmla="*/ 5364 w 45101"/>
                      <a:gd name="connsiteY1" fmla="*/ 8430 h 56844"/>
                      <a:gd name="connsiteX2" fmla="*/ 10990 w 45101"/>
                      <a:gd name="connsiteY2" fmla="*/ 17966 h 56844"/>
                      <a:gd name="connsiteX3" fmla="*/ 17664 w 45101"/>
                      <a:gd name="connsiteY3" fmla="*/ 28741 h 56844"/>
                      <a:gd name="connsiteX4" fmla="*/ 31681 w 45101"/>
                      <a:gd name="connsiteY4" fmla="*/ 49050 h 56844"/>
                      <a:gd name="connsiteX5" fmla="*/ 38451 w 45101"/>
                      <a:gd name="connsiteY5" fmla="*/ 55248 h 56844"/>
                      <a:gd name="connsiteX6" fmla="*/ 44840 w 45101"/>
                      <a:gd name="connsiteY6" fmla="*/ 56202 h 56844"/>
                      <a:gd name="connsiteX7" fmla="*/ 39882 w 45101"/>
                      <a:gd name="connsiteY7" fmla="*/ 38657 h 56844"/>
                      <a:gd name="connsiteX8" fmla="*/ 33016 w 45101"/>
                      <a:gd name="connsiteY8" fmla="*/ 25022 h 56844"/>
                      <a:gd name="connsiteX9" fmla="*/ 25293 w 45101"/>
                      <a:gd name="connsiteY9" fmla="*/ 15486 h 56844"/>
                      <a:gd name="connsiteX10" fmla="*/ 17569 w 45101"/>
                      <a:gd name="connsiteY10" fmla="*/ 8621 h 56844"/>
                      <a:gd name="connsiteX11" fmla="*/ 4887 w 45101"/>
                      <a:gd name="connsiteY11" fmla="*/ 1851 h 56844"/>
                      <a:gd name="connsiteX12" fmla="*/ -262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262" y="-247"/>
                        </a:moveTo>
                        <a:cubicBezTo>
                          <a:pt x="-262" y="-247"/>
                          <a:pt x="1836" y="3186"/>
                          <a:pt x="5364" y="8430"/>
                        </a:cubicBezTo>
                        <a:lnTo>
                          <a:pt x="10990" y="17966"/>
                        </a:lnTo>
                        <a:cubicBezTo>
                          <a:pt x="13183" y="21398"/>
                          <a:pt x="15281" y="25022"/>
                          <a:pt x="17664" y="28741"/>
                        </a:cubicBezTo>
                        <a:cubicBezTo>
                          <a:pt x="21888" y="35815"/>
                          <a:pt x="26570" y="42595"/>
                          <a:pt x="31681" y="49050"/>
                        </a:cubicBezTo>
                        <a:cubicBezTo>
                          <a:pt x="33560" y="51491"/>
                          <a:pt x="35848" y="53589"/>
                          <a:pt x="38451" y="55248"/>
                        </a:cubicBezTo>
                        <a:cubicBezTo>
                          <a:pt x="40292" y="56612"/>
                          <a:pt x="42685" y="56965"/>
                          <a:pt x="44840" y="56202"/>
                        </a:cubicBezTo>
                        <a:cubicBezTo>
                          <a:pt x="43658" y="50233"/>
                          <a:pt x="42008" y="44359"/>
                          <a:pt x="39882" y="38657"/>
                        </a:cubicBezTo>
                        <a:cubicBezTo>
                          <a:pt x="37965" y="33937"/>
                          <a:pt x="35667" y="29379"/>
                          <a:pt x="33016" y="25022"/>
                        </a:cubicBezTo>
                        <a:cubicBezTo>
                          <a:pt x="30699" y="21637"/>
                          <a:pt x="28115" y="18452"/>
                          <a:pt x="25293" y="15486"/>
                        </a:cubicBezTo>
                        <a:cubicBezTo>
                          <a:pt x="22918" y="12979"/>
                          <a:pt x="20334" y="10690"/>
                          <a:pt x="17569" y="8621"/>
                        </a:cubicBezTo>
                        <a:cubicBezTo>
                          <a:pt x="13717" y="5722"/>
                          <a:pt x="9445" y="3434"/>
                          <a:pt x="4887" y="1851"/>
                        </a:cubicBezTo>
                        <a:cubicBezTo>
                          <a:pt x="3247" y="983"/>
                          <a:pt x="1521" y="278"/>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40" name="任意多边形: 形状 3439">
                    <a:extLst>
                      <a:ext uri="{FF2B5EF4-FFF2-40B4-BE49-F238E27FC236}">
                        <a16:creationId xmlns:a16="http://schemas.microsoft.com/office/drawing/2014/main" id="{E7D09F8B-4328-B090-562D-23528D0400BB}"/>
                      </a:ext>
                    </a:extLst>
                  </p:cNvPr>
                  <p:cNvSpPr/>
                  <p:nvPr/>
                </p:nvSpPr>
                <p:spPr>
                  <a:xfrm>
                    <a:off x="1483323" y="2522810"/>
                    <a:ext cx="40013" cy="31819"/>
                  </a:xfrm>
                  <a:custGeom>
                    <a:avLst/>
                    <a:gdLst>
                      <a:gd name="connsiteX0" fmla="*/ -262 w 51299"/>
                      <a:gd name="connsiteY0" fmla="*/ -70 h 40793"/>
                      <a:gd name="connsiteX1" fmla="*/ 21383 w 51299"/>
                      <a:gd name="connsiteY1" fmla="*/ 21480 h 40793"/>
                      <a:gd name="connsiteX2" fmla="*/ 29774 w 51299"/>
                      <a:gd name="connsiteY2" fmla="*/ 29585 h 40793"/>
                      <a:gd name="connsiteX3" fmla="*/ 37879 w 51299"/>
                      <a:gd name="connsiteY3" fmla="*/ 36355 h 40793"/>
                      <a:gd name="connsiteX4" fmla="*/ 51038 w 51299"/>
                      <a:gd name="connsiteY4" fmla="*/ 39406 h 40793"/>
                      <a:gd name="connsiteX5" fmla="*/ 43219 w 51299"/>
                      <a:gd name="connsiteY5" fmla="*/ 24817 h 40793"/>
                      <a:gd name="connsiteX6" fmla="*/ 34446 w 51299"/>
                      <a:gd name="connsiteY6" fmla="*/ 14329 h 40793"/>
                      <a:gd name="connsiteX7" fmla="*/ 17283 w 51299"/>
                      <a:gd name="connsiteY7" fmla="*/ 2887 h 40793"/>
                      <a:gd name="connsiteX8" fmla="*/ 4601 w 51299"/>
                      <a:gd name="connsiteY8" fmla="*/ -165 h 40793"/>
                      <a:gd name="connsiteX9" fmla="*/ -262 w 51299"/>
                      <a:gd name="connsiteY9" fmla="*/ -70 h 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299" h="40793">
                        <a:moveTo>
                          <a:pt x="-262" y="-70"/>
                        </a:moveTo>
                        <a:lnTo>
                          <a:pt x="21383" y="21480"/>
                        </a:lnTo>
                        <a:cubicBezTo>
                          <a:pt x="24149" y="24341"/>
                          <a:pt x="26914" y="27106"/>
                          <a:pt x="29774" y="29585"/>
                        </a:cubicBezTo>
                        <a:cubicBezTo>
                          <a:pt x="32320" y="32017"/>
                          <a:pt x="35028" y="34276"/>
                          <a:pt x="37879" y="36355"/>
                        </a:cubicBezTo>
                        <a:cubicBezTo>
                          <a:pt x="43124" y="40074"/>
                          <a:pt x="47414" y="41886"/>
                          <a:pt x="51038" y="39406"/>
                        </a:cubicBezTo>
                        <a:cubicBezTo>
                          <a:pt x="48864" y="34324"/>
                          <a:pt x="46251" y="29442"/>
                          <a:pt x="43219" y="24817"/>
                        </a:cubicBezTo>
                        <a:cubicBezTo>
                          <a:pt x="40578" y="21089"/>
                          <a:pt x="37650" y="17580"/>
                          <a:pt x="34446" y="14329"/>
                        </a:cubicBezTo>
                        <a:cubicBezTo>
                          <a:pt x="29555" y="9399"/>
                          <a:pt x="23719" y="5509"/>
                          <a:pt x="17283" y="2887"/>
                        </a:cubicBezTo>
                        <a:cubicBezTo>
                          <a:pt x="13250" y="1180"/>
                          <a:pt x="8968" y="150"/>
                          <a:pt x="4601" y="-165"/>
                        </a:cubicBezTo>
                        <a:cubicBezTo>
                          <a:pt x="2980" y="-298"/>
                          <a:pt x="1350" y="-270"/>
                          <a:pt x="-262" y="-7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41" name="任意多边形: 形状 3440">
                    <a:extLst>
                      <a:ext uri="{FF2B5EF4-FFF2-40B4-BE49-F238E27FC236}">
                        <a16:creationId xmlns:a16="http://schemas.microsoft.com/office/drawing/2014/main" id="{0233793D-465F-0769-EABA-8768723A881D}"/>
                      </a:ext>
                    </a:extLst>
                  </p:cNvPr>
                  <p:cNvSpPr/>
                  <p:nvPr/>
                </p:nvSpPr>
                <p:spPr>
                  <a:xfrm>
                    <a:off x="1457515" y="2485059"/>
                    <a:ext cx="41798" cy="21086"/>
                  </a:xfrm>
                  <a:custGeom>
                    <a:avLst/>
                    <a:gdLst>
                      <a:gd name="connsiteX0" fmla="*/ -262 w 53587"/>
                      <a:gd name="connsiteY0" fmla="*/ 2082 h 27033"/>
                      <a:gd name="connsiteX1" fmla="*/ 1645 w 53587"/>
                      <a:gd name="connsiteY1" fmla="*/ 3227 h 27033"/>
                      <a:gd name="connsiteX2" fmla="*/ 6890 w 53587"/>
                      <a:gd name="connsiteY2" fmla="*/ 6468 h 27033"/>
                      <a:gd name="connsiteX3" fmla="*/ 23195 w 53587"/>
                      <a:gd name="connsiteY3" fmla="*/ 16004 h 27033"/>
                      <a:gd name="connsiteX4" fmla="*/ 32253 w 53587"/>
                      <a:gd name="connsiteY4" fmla="*/ 21153 h 27033"/>
                      <a:gd name="connsiteX5" fmla="*/ 40835 w 53587"/>
                      <a:gd name="connsiteY5" fmla="*/ 25253 h 27033"/>
                      <a:gd name="connsiteX6" fmla="*/ 48177 w 53587"/>
                      <a:gd name="connsiteY6" fmla="*/ 26779 h 27033"/>
                      <a:gd name="connsiteX7" fmla="*/ 53326 w 53587"/>
                      <a:gd name="connsiteY7" fmla="*/ 24490 h 27033"/>
                      <a:gd name="connsiteX8" fmla="*/ 16138 w 53587"/>
                      <a:gd name="connsiteY8" fmla="*/ 175 h 27033"/>
                      <a:gd name="connsiteX9" fmla="*/ 4124 w 53587"/>
                      <a:gd name="connsiteY9" fmla="*/ 175 h 27033"/>
                      <a:gd name="connsiteX10" fmla="*/ -262 w 53587"/>
                      <a:gd name="connsiteY10" fmla="*/ 2082 h 2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87" h="27033">
                        <a:moveTo>
                          <a:pt x="-262" y="2082"/>
                        </a:moveTo>
                        <a:lnTo>
                          <a:pt x="1645" y="3227"/>
                        </a:lnTo>
                        <a:lnTo>
                          <a:pt x="6890" y="6468"/>
                        </a:lnTo>
                        <a:cubicBezTo>
                          <a:pt x="11371" y="9043"/>
                          <a:pt x="17092" y="12762"/>
                          <a:pt x="23195" y="16004"/>
                        </a:cubicBezTo>
                        <a:cubicBezTo>
                          <a:pt x="26151" y="17815"/>
                          <a:pt x="29297" y="19627"/>
                          <a:pt x="32253" y="21153"/>
                        </a:cubicBezTo>
                        <a:cubicBezTo>
                          <a:pt x="35018" y="22717"/>
                          <a:pt x="37879" y="24090"/>
                          <a:pt x="40835" y="25253"/>
                        </a:cubicBezTo>
                        <a:cubicBezTo>
                          <a:pt x="43181" y="26159"/>
                          <a:pt x="45660" y="26674"/>
                          <a:pt x="48177" y="26779"/>
                        </a:cubicBezTo>
                        <a:cubicBezTo>
                          <a:pt x="50160" y="26883"/>
                          <a:pt x="52077" y="26035"/>
                          <a:pt x="53326" y="24490"/>
                        </a:cubicBezTo>
                        <a:cubicBezTo>
                          <a:pt x="44830" y="11589"/>
                          <a:pt x="31366" y="2778"/>
                          <a:pt x="16138" y="175"/>
                        </a:cubicBezTo>
                        <a:cubicBezTo>
                          <a:pt x="12153" y="-387"/>
                          <a:pt x="8110" y="-387"/>
                          <a:pt x="4124" y="175"/>
                        </a:cubicBezTo>
                        <a:cubicBezTo>
                          <a:pt x="2608" y="681"/>
                          <a:pt x="1140" y="1319"/>
                          <a:pt x="-262"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42" name="任意多边形: 形状 3441">
                    <a:extLst>
                      <a:ext uri="{FF2B5EF4-FFF2-40B4-BE49-F238E27FC236}">
                        <a16:creationId xmlns:a16="http://schemas.microsoft.com/office/drawing/2014/main" id="{F883B87F-24D2-D845-4546-8B2898013333}"/>
                      </a:ext>
                    </a:extLst>
                  </p:cNvPr>
                  <p:cNvSpPr/>
                  <p:nvPr/>
                </p:nvSpPr>
                <p:spPr>
                  <a:xfrm>
                    <a:off x="1425088" y="2453716"/>
                    <a:ext cx="40831" cy="13049"/>
                  </a:xfrm>
                  <a:custGeom>
                    <a:avLst/>
                    <a:gdLst>
                      <a:gd name="connsiteX0" fmla="*/ -262 w 52348"/>
                      <a:gd name="connsiteY0" fmla="*/ 5364 h 16729"/>
                      <a:gd name="connsiteX1" fmla="*/ 6985 w 52348"/>
                      <a:gd name="connsiteY1" fmla="*/ 7653 h 16729"/>
                      <a:gd name="connsiteX2" fmla="*/ 14518 w 52348"/>
                      <a:gd name="connsiteY2" fmla="*/ 9941 h 16729"/>
                      <a:gd name="connsiteX3" fmla="*/ 23290 w 52348"/>
                      <a:gd name="connsiteY3" fmla="*/ 12516 h 16729"/>
                      <a:gd name="connsiteX4" fmla="*/ 32825 w 52348"/>
                      <a:gd name="connsiteY4" fmla="*/ 14899 h 16729"/>
                      <a:gd name="connsiteX5" fmla="*/ 41216 w 52348"/>
                      <a:gd name="connsiteY5" fmla="*/ 16330 h 16729"/>
                      <a:gd name="connsiteX6" fmla="*/ 52086 w 52348"/>
                      <a:gd name="connsiteY6" fmla="*/ 12516 h 16729"/>
                      <a:gd name="connsiteX7" fmla="*/ 13946 w 52348"/>
                      <a:gd name="connsiteY7" fmla="*/ 25 h 16729"/>
                      <a:gd name="connsiteX8" fmla="*/ -262 w 52348"/>
                      <a:gd name="connsiteY8" fmla="*/ 5364 h 1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48" h="16729">
                        <a:moveTo>
                          <a:pt x="-262" y="5364"/>
                        </a:moveTo>
                        <a:cubicBezTo>
                          <a:pt x="-262" y="5364"/>
                          <a:pt x="2503" y="6413"/>
                          <a:pt x="6985" y="7653"/>
                        </a:cubicBezTo>
                        <a:lnTo>
                          <a:pt x="14518" y="9941"/>
                        </a:lnTo>
                        <a:lnTo>
                          <a:pt x="23290" y="12516"/>
                        </a:lnTo>
                        <a:cubicBezTo>
                          <a:pt x="26341" y="13374"/>
                          <a:pt x="29393" y="14232"/>
                          <a:pt x="32825" y="14899"/>
                        </a:cubicBezTo>
                        <a:cubicBezTo>
                          <a:pt x="35591" y="15538"/>
                          <a:pt x="38394" y="16015"/>
                          <a:pt x="41216" y="16330"/>
                        </a:cubicBezTo>
                        <a:cubicBezTo>
                          <a:pt x="46366" y="16807"/>
                          <a:pt x="50752" y="16330"/>
                          <a:pt x="52086" y="12516"/>
                        </a:cubicBezTo>
                        <a:cubicBezTo>
                          <a:pt x="41741" y="3095"/>
                          <a:pt x="27858" y="-1444"/>
                          <a:pt x="13946" y="25"/>
                        </a:cubicBezTo>
                        <a:cubicBezTo>
                          <a:pt x="8873" y="730"/>
                          <a:pt x="4019" y="2561"/>
                          <a:pt x="-262" y="536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43" name="任意多边形: 形状 3442">
                    <a:extLst>
                      <a:ext uri="{FF2B5EF4-FFF2-40B4-BE49-F238E27FC236}">
                        <a16:creationId xmlns:a16="http://schemas.microsoft.com/office/drawing/2014/main" id="{30CF300C-29C5-4C8B-C643-E03C80E49E32}"/>
                      </a:ext>
                    </a:extLst>
                  </p:cNvPr>
                  <p:cNvSpPr/>
                  <p:nvPr/>
                </p:nvSpPr>
                <p:spPr>
                  <a:xfrm>
                    <a:off x="1387528" y="2429526"/>
                    <a:ext cx="37335" cy="9007"/>
                  </a:xfrm>
                  <a:custGeom>
                    <a:avLst/>
                    <a:gdLst>
                      <a:gd name="connsiteX0" fmla="*/ -262 w 47866"/>
                      <a:gd name="connsiteY0" fmla="*/ 11300 h 11547"/>
                      <a:gd name="connsiteX1" fmla="*/ 7080 w 47866"/>
                      <a:gd name="connsiteY1" fmla="*/ 11300 h 11547"/>
                      <a:gd name="connsiteX2" fmla="*/ 14232 w 47866"/>
                      <a:gd name="connsiteY2" fmla="*/ 11300 h 11547"/>
                      <a:gd name="connsiteX3" fmla="*/ 22527 w 47866"/>
                      <a:gd name="connsiteY3" fmla="*/ 11300 h 11547"/>
                      <a:gd name="connsiteX4" fmla="*/ 31014 w 47866"/>
                      <a:gd name="connsiteY4" fmla="*/ 11300 h 11547"/>
                      <a:gd name="connsiteX5" fmla="*/ 38737 w 47866"/>
                      <a:gd name="connsiteY5" fmla="*/ 10537 h 11547"/>
                      <a:gd name="connsiteX6" fmla="*/ 47605 w 47866"/>
                      <a:gd name="connsiteY6" fmla="*/ 4340 h 11547"/>
                      <a:gd name="connsiteX7" fmla="*/ 36735 w 47866"/>
                      <a:gd name="connsiteY7" fmla="*/ 716 h 11547"/>
                      <a:gd name="connsiteX8" fmla="*/ 27199 w 47866"/>
                      <a:gd name="connsiteY8" fmla="*/ -237 h 11547"/>
                      <a:gd name="connsiteX9" fmla="*/ 18999 w 47866"/>
                      <a:gd name="connsiteY9" fmla="*/ 621 h 11547"/>
                      <a:gd name="connsiteX10" fmla="*/ 12229 w 47866"/>
                      <a:gd name="connsiteY10" fmla="*/ 2719 h 11547"/>
                      <a:gd name="connsiteX11" fmla="*/ 3361 w 47866"/>
                      <a:gd name="connsiteY11" fmla="*/ 8154 h 11547"/>
                      <a:gd name="connsiteX12" fmla="*/ -262 w 47866"/>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866" h="11547">
                        <a:moveTo>
                          <a:pt x="-262" y="11300"/>
                        </a:moveTo>
                        <a:lnTo>
                          <a:pt x="7080" y="11300"/>
                        </a:lnTo>
                        <a:cubicBezTo>
                          <a:pt x="9178" y="11300"/>
                          <a:pt x="11562" y="11300"/>
                          <a:pt x="14232" y="11300"/>
                        </a:cubicBezTo>
                        <a:cubicBezTo>
                          <a:pt x="16901" y="11300"/>
                          <a:pt x="19667" y="11300"/>
                          <a:pt x="22527" y="11300"/>
                        </a:cubicBezTo>
                        <a:cubicBezTo>
                          <a:pt x="25388" y="11300"/>
                          <a:pt x="28248" y="11300"/>
                          <a:pt x="31014" y="11300"/>
                        </a:cubicBezTo>
                        <a:cubicBezTo>
                          <a:pt x="33598" y="11205"/>
                          <a:pt x="36182" y="10948"/>
                          <a:pt x="38737" y="10537"/>
                        </a:cubicBezTo>
                        <a:cubicBezTo>
                          <a:pt x="43314" y="9584"/>
                          <a:pt x="46842" y="7772"/>
                          <a:pt x="47605" y="4340"/>
                        </a:cubicBezTo>
                        <a:cubicBezTo>
                          <a:pt x="44077" y="2862"/>
                          <a:pt x="40444" y="1651"/>
                          <a:pt x="36735" y="716"/>
                        </a:cubicBezTo>
                        <a:cubicBezTo>
                          <a:pt x="33598" y="58"/>
                          <a:pt x="30403" y="-256"/>
                          <a:pt x="27199" y="-237"/>
                        </a:cubicBezTo>
                        <a:cubicBezTo>
                          <a:pt x="24444" y="-304"/>
                          <a:pt x="21688" y="-18"/>
                          <a:pt x="18999" y="621"/>
                        </a:cubicBezTo>
                        <a:cubicBezTo>
                          <a:pt x="16692" y="1155"/>
                          <a:pt x="14432" y="1851"/>
                          <a:pt x="12229" y="2719"/>
                        </a:cubicBezTo>
                        <a:cubicBezTo>
                          <a:pt x="9016" y="4063"/>
                          <a:pt x="6022" y="5903"/>
                          <a:pt x="3361" y="8154"/>
                        </a:cubicBezTo>
                        <a:cubicBezTo>
                          <a:pt x="2045" y="9069"/>
                          <a:pt x="835" y="10127"/>
                          <a:pt x="-262"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sp>
              <p:nvSpPr>
                <p:cNvPr id="3421" name="任意多边形: 形状 3420">
                  <a:extLst>
                    <a:ext uri="{FF2B5EF4-FFF2-40B4-BE49-F238E27FC236}">
                      <a16:creationId xmlns:a16="http://schemas.microsoft.com/office/drawing/2014/main" id="{4EE033B8-D69E-6CAD-FADC-19AE9152A043}"/>
                    </a:ext>
                  </a:extLst>
                </p:cNvPr>
                <p:cNvSpPr/>
                <p:nvPr/>
              </p:nvSpPr>
              <p:spPr>
                <a:xfrm>
                  <a:off x="1338440" y="2404320"/>
                  <a:ext cx="63292" cy="13731"/>
                </a:xfrm>
                <a:custGeom>
                  <a:avLst/>
                  <a:gdLst>
                    <a:gd name="connsiteX0" fmla="*/ -262 w 81144"/>
                    <a:gd name="connsiteY0" fmla="*/ 1660 h 17604"/>
                    <a:gd name="connsiteX1" fmla="*/ 9845 w 81144"/>
                    <a:gd name="connsiteY1" fmla="*/ 421 h 17604"/>
                    <a:gd name="connsiteX2" fmla="*/ 20811 w 81144"/>
                    <a:gd name="connsiteY2" fmla="*/ -247 h 17604"/>
                    <a:gd name="connsiteX3" fmla="*/ 27200 w 81144"/>
                    <a:gd name="connsiteY3" fmla="*/ -247 h 17604"/>
                    <a:gd name="connsiteX4" fmla="*/ 33970 w 81144"/>
                    <a:gd name="connsiteY4" fmla="*/ -247 h 17604"/>
                    <a:gd name="connsiteX5" fmla="*/ 40930 w 81144"/>
                    <a:gd name="connsiteY5" fmla="*/ 421 h 17604"/>
                    <a:gd name="connsiteX6" fmla="*/ 47986 w 81144"/>
                    <a:gd name="connsiteY6" fmla="*/ 1565 h 17604"/>
                    <a:gd name="connsiteX7" fmla="*/ 61431 w 81144"/>
                    <a:gd name="connsiteY7" fmla="*/ 5188 h 17604"/>
                    <a:gd name="connsiteX8" fmla="*/ 72873 w 81144"/>
                    <a:gd name="connsiteY8" fmla="*/ 10528 h 17604"/>
                    <a:gd name="connsiteX9" fmla="*/ 77355 w 81144"/>
                    <a:gd name="connsiteY9" fmla="*/ 13579 h 17604"/>
                    <a:gd name="connsiteX10" fmla="*/ 80883 w 81144"/>
                    <a:gd name="connsiteY10" fmla="*/ 17107 h 17604"/>
                    <a:gd name="connsiteX11" fmla="*/ 70775 w 81144"/>
                    <a:gd name="connsiteY11" fmla="*/ 17107 h 17604"/>
                    <a:gd name="connsiteX12" fmla="*/ 58761 w 81144"/>
                    <a:gd name="connsiteY12" fmla="*/ 15010 h 17604"/>
                    <a:gd name="connsiteX13" fmla="*/ 52277 w 81144"/>
                    <a:gd name="connsiteY13" fmla="*/ 13579 h 17604"/>
                    <a:gd name="connsiteX14" fmla="*/ 45603 w 81144"/>
                    <a:gd name="connsiteY14" fmla="*/ 11958 h 17604"/>
                    <a:gd name="connsiteX15" fmla="*/ 39023 w 81144"/>
                    <a:gd name="connsiteY15" fmla="*/ 10242 h 17604"/>
                    <a:gd name="connsiteX16" fmla="*/ 32348 w 81144"/>
                    <a:gd name="connsiteY16" fmla="*/ 8716 h 17604"/>
                    <a:gd name="connsiteX17" fmla="*/ 25960 w 81144"/>
                    <a:gd name="connsiteY17" fmla="*/ 7095 h 17604"/>
                    <a:gd name="connsiteX18" fmla="*/ 19953 w 81144"/>
                    <a:gd name="connsiteY18" fmla="*/ 5760 h 17604"/>
                    <a:gd name="connsiteX19" fmla="*/ 9559 w 81144"/>
                    <a:gd name="connsiteY19" fmla="*/ 3472 h 17604"/>
                    <a:gd name="connsiteX20" fmla="*/ -262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262" y="1660"/>
                      </a:moveTo>
                      <a:lnTo>
                        <a:pt x="9845" y="421"/>
                      </a:lnTo>
                      <a:cubicBezTo>
                        <a:pt x="13488" y="-18"/>
                        <a:pt x="17149" y="-247"/>
                        <a:pt x="20811" y="-247"/>
                      </a:cubicBezTo>
                      <a:lnTo>
                        <a:pt x="27200" y="-247"/>
                      </a:lnTo>
                      <a:lnTo>
                        <a:pt x="33970" y="-247"/>
                      </a:lnTo>
                      <a:cubicBezTo>
                        <a:pt x="36258" y="-247"/>
                        <a:pt x="38547" y="-247"/>
                        <a:pt x="40930" y="421"/>
                      </a:cubicBezTo>
                      <a:cubicBezTo>
                        <a:pt x="43314" y="1088"/>
                        <a:pt x="45603" y="1184"/>
                        <a:pt x="47986" y="1565"/>
                      </a:cubicBezTo>
                      <a:cubicBezTo>
                        <a:pt x="52544" y="2461"/>
                        <a:pt x="57035" y="3663"/>
                        <a:pt x="61431" y="5188"/>
                      </a:cubicBezTo>
                      <a:cubicBezTo>
                        <a:pt x="65417" y="6561"/>
                        <a:pt x="69259" y="8354"/>
                        <a:pt x="72873" y="10528"/>
                      </a:cubicBezTo>
                      <a:cubicBezTo>
                        <a:pt x="74437" y="11443"/>
                        <a:pt x="75934" y="12464"/>
                        <a:pt x="77355" y="13579"/>
                      </a:cubicBezTo>
                      <a:cubicBezTo>
                        <a:pt x="78623" y="14657"/>
                        <a:pt x="79806" y="15839"/>
                        <a:pt x="80883" y="17107"/>
                      </a:cubicBezTo>
                      <a:cubicBezTo>
                        <a:pt x="77526" y="17441"/>
                        <a:pt x="74132" y="17441"/>
                        <a:pt x="70775" y="17107"/>
                      </a:cubicBezTo>
                      <a:cubicBezTo>
                        <a:pt x="67057" y="17107"/>
                        <a:pt x="62957" y="15868"/>
                        <a:pt x="58761" y="15010"/>
                      </a:cubicBezTo>
                      <a:lnTo>
                        <a:pt x="52277" y="13579"/>
                      </a:lnTo>
                      <a:lnTo>
                        <a:pt x="45603" y="11958"/>
                      </a:lnTo>
                      <a:cubicBezTo>
                        <a:pt x="43381" y="11453"/>
                        <a:pt x="41188" y="10881"/>
                        <a:pt x="39023" y="10242"/>
                      </a:cubicBezTo>
                      <a:lnTo>
                        <a:pt x="32348" y="8716"/>
                      </a:lnTo>
                      <a:lnTo>
                        <a:pt x="25960" y="7095"/>
                      </a:lnTo>
                      <a:lnTo>
                        <a:pt x="19953" y="5760"/>
                      </a:lnTo>
                      <a:cubicBezTo>
                        <a:pt x="16139" y="4902"/>
                        <a:pt x="12611" y="3949"/>
                        <a:pt x="9559" y="3472"/>
                      </a:cubicBezTo>
                      <a:cubicBezTo>
                        <a:pt x="3266" y="2614"/>
                        <a:pt x="-262" y="1660"/>
                        <a:pt x="-262"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sp>
          <p:nvSpPr>
            <p:cNvPr id="3414" name="文本框 3413">
              <a:extLst>
                <a:ext uri="{FF2B5EF4-FFF2-40B4-BE49-F238E27FC236}">
                  <a16:creationId xmlns:a16="http://schemas.microsoft.com/office/drawing/2014/main" id="{C643CFC1-BC44-A2D8-AA5E-1ABD3A475C9D}"/>
                </a:ext>
              </a:extLst>
            </p:cNvPr>
            <p:cNvSpPr txBox="1"/>
            <p:nvPr/>
          </p:nvSpPr>
          <p:spPr>
            <a:xfrm>
              <a:off x="1874936" y="3196351"/>
              <a:ext cx="2063268" cy="526298"/>
            </a:xfrm>
            <a:prstGeom prst="rect">
              <a:avLst/>
            </a:prstGeom>
            <a:noFill/>
            <a:effectLst/>
          </p:spPr>
          <p:txBody>
            <a:bodyPr wrap="square" lIns="0" tIns="0" rIns="0" bIns="0" rtlCol="0">
              <a:noAutofit/>
            </a:bodyPr>
            <a:lstStyle/>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中国教育协会</a:t>
              </a:r>
              <a:endParaRPr lang="en-US" altLang="zh-CN" sz="1600" dirty="0">
                <a:solidFill>
                  <a:schemeClr val="accent2">
                    <a:lumMod val="75000"/>
                  </a:schemeClr>
                </a:solidFill>
                <a:latin typeface="+mj-ea"/>
                <a:ea typeface="+mj-ea"/>
                <a:cs typeface="OPPOSans M" panose="00020600040101010101" pitchFamily="18" charset="-122"/>
              </a:endParaRPr>
            </a:p>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常务理事单位</a:t>
              </a:r>
              <a:endParaRPr lang="en-US" altLang="zh-CN" sz="1600" dirty="0">
                <a:solidFill>
                  <a:schemeClr val="accent2">
                    <a:lumMod val="75000"/>
                  </a:schemeClr>
                </a:solidFill>
                <a:latin typeface="+mj-ea"/>
                <a:ea typeface="+mj-ea"/>
                <a:cs typeface="OPPOSans M" panose="00020600040101010101" pitchFamily="18" charset="-122"/>
              </a:endParaRPr>
            </a:p>
          </p:txBody>
        </p:sp>
      </p:grpSp>
      <p:grpSp>
        <p:nvGrpSpPr>
          <p:cNvPr id="3470" name="组合 3469">
            <a:extLst>
              <a:ext uri="{FF2B5EF4-FFF2-40B4-BE49-F238E27FC236}">
                <a16:creationId xmlns:a16="http://schemas.microsoft.com/office/drawing/2014/main" id="{BE31AF26-C16F-FD1F-33E2-2E8F81DB2D04}"/>
              </a:ext>
            </a:extLst>
          </p:cNvPr>
          <p:cNvGrpSpPr/>
          <p:nvPr/>
        </p:nvGrpSpPr>
        <p:grpSpPr>
          <a:xfrm>
            <a:off x="3900833" y="4445773"/>
            <a:ext cx="2402829" cy="667714"/>
            <a:chOff x="1648117" y="4424174"/>
            <a:chExt cx="2402829" cy="667714"/>
          </a:xfrm>
        </p:grpSpPr>
        <p:grpSp>
          <p:nvGrpSpPr>
            <p:cNvPr id="3471" name="组合 3470">
              <a:extLst>
                <a:ext uri="{FF2B5EF4-FFF2-40B4-BE49-F238E27FC236}">
                  <a16:creationId xmlns:a16="http://schemas.microsoft.com/office/drawing/2014/main" id="{F6AAECF2-D8CC-7AE0-3567-FF90F2EB5C2B}"/>
                </a:ext>
              </a:extLst>
            </p:cNvPr>
            <p:cNvGrpSpPr/>
            <p:nvPr/>
          </p:nvGrpSpPr>
          <p:grpSpPr>
            <a:xfrm>
              <a:off x="1648117" y="4424174"/>
              <a:ext cx="2402829" cy="667714"/>
              <a:chOff x="1382497" y="2396425"/>
              <a:chExt cx="2111963" cy="517503"/>
            </a:xfrm>
            <a:gradFill>
              <a:gsLst>
                <a:gs pos="0">
                  <a:schemeClr val="accent2">
                    <a:lumMod val="60000"/>
                    <a:lumOff val="40000"/>
                  </a:schemeClr>
                </a:gs>
                <a:gs pos="100000">
                  <a:schemeClr val="accent2"/>
                </a:gs>
              </a:gsLst>
              <a:lin ang="2700000" scaled="1"/>
            </a:gradFill>
          </p:grpSpPr>
          <p:grpSp>
            <p:nvGrpSpPr>
              <p:cNvPr id="3473" name="组合 3472">
                <a:extLst>
                  <a:ext uri="{FF2B5EF4-FFF2-40B4-BE49-F238E27FC236}">
                    <a16:creationId xmlns:a16="http://schemas.microsoft.com/office/drawing/2014/main" id="{AA73E1C7-276F-7332-2C48-D4F26529E460}"/>
                  </a:ext>
                </a:extLst>
              </p:cNvPr>
              <p:cNvGrpSpPr/>
              <p:nvPr/>
            </p:nvGrpSpPr>
            <p:grpSpPr>
              <a:xfrm>
                <a:off x="1382497" y="2396425"/>
                <a:ext cx="252947" cy="517503"/>
                <a:chOff x="1403341" y="2390040"/>
                <a:chExt cx="252947" cy="517503"/>
              </a:xfrm>
              <a:grpFill/>
            </p:grpSpPr>
            <p:sp>
              <p:nvSpPr>
                <p:cNvPr id="3502" name="任意多边形: 形状 3501">
                  <a:extLst>
                    <a:ext uri="{FF2B5EF4-FFF2-40B4-BE49-F238E27FC236}">
                      <a16:creationId xmlns:a16="http://schemas.microsoft.com/office/drawing/2014/main" id="{DA927202-626A-F9C1-8F44-99E51EE0F7FD}"/>
                    </a:ext>
                  </a:extLst>
                </p:cNvPr>
                <p:cNvSpPr/>
                <p:nvPr/>
              </p:nvSpPr>
              <p:spPr>
                <a:xfrm>
                  <a:off x="1431178" y="2408741"/>
                  <a:ext cx="225110" cy="473231"/>
                </a:xfrm>
                <a:custGeom>
                  <a:avLst/>
                  <a:gdLst>
                    <a:gd name="connsiteX0" fmla="*/ 288341 w 288603"/>
                    <a:gd name="connsiteY0" fmla="*/ 597475 h 606706"/>
                    <a:gd name="connsiteX1" fmla="*/ 13250 w 288603"/>
                    <a:gd name="connsiteY1" fmla="*/ 363480 h 606706"/>
                    <a:gd name="connsiteX2" fmla="*/ 39376 w 288603"/>
                    <a:gd name="connsiteY2" fmla="*/ 149890 h 606706"/>
                    <a:gd name="connsiteX3" fmla="*/ 179830 w 288603"/>
                    <a:gd name="connsiteY3" fmla="*/ 15443 h 606706"/>
                    <a:gd name="connsiteX4" fmla="*/ 211583 w 288603"/>
                    <a:gd name="connsiteY4" fmla="*/ 3048 h 606706"/>
                    <a:gd name="connsiteX5" fmla="*/ 214062 w 288603"/>
                    <a:gd name="connsiteY5" fmla="*/ 92 h 606706"/>
                    <a:gd name="connsiteX6" fmla="*/ 62642 w 288603"/>
                    <a:gd name="connsiteY6" fmla="*/ 99640 h 606706"/>
                    <a:gd name="connsiteX7" fmla="*/ 91 w 288603"/>
                    <a:gd name="connsiteY7" fmla="*/ 280809 h 606706"/>
                    <a:gd name="connsiteX8" fmla="*/ 176302 w 288603"/>
                    <a:gd name="connsiteY8" fmla="*/ 587844 h 606706"/>
                    <a:gd name="connsiteX9" fmla="*/ 288341 w 288603"/>
                    <a:gd name="connsiteY9" fmla="*/ 605675 h 606706"/>
                    <a:gd name="connsiteX10" fmla="*/ 288341 w 288603"/>
                    <a:gd name="connsiteY10" fmla="*/ 597856 h 60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6">
                      <a:moveTo>
                        <a:pt x="288341" y="597475"/>
                      </a:moveTo>
                      <a:cubicBezTo>
                        <a:pt x="159616" y="606533"/>
                        <a:pt x="43381" y="509178"/>
                        <a:pt x="13250" y="363480"/>
                      </a:cubicBezTo>
                      <a:cubicBezTo>
                        <a:pt x="-1616" y="291346"/>
                        <a:pt x="7557" y="216323"/>
                        <a:pt x="39376" y="149890"/>
                      </a:cubicBezTo>
                      <a:cubicBezTo>
                        <a:pt x="69107" y="90085"/>
                        <a:pt x="118786" y="42533"/>
                        <a:pt x="179830" y="15443"/>
                      </a:cubicBezTo>
                      <a:cubicBezTo>
                        <a:pt x="190176" y="10733"/>
                        <a:pt x="200779" y="6595"/>
                        <a:pt x="211583" y="3048"/>
                      </a:cubicBezTo>
                      <a:cubicBezTo>
                        <a:pt x="215778" y="1713"/>
                        <a:pt x="218257" y="-1243"/>
                        <a:pt x="214062" y="92"/>
                      </a:cubicBezTo>
                      <a:cubicBezTo>
                        <a:pt x="154638" y="17093"/>
                        <a:pt x="101813" y="51830"/>
                        <a:pt x="62642" y="99640"/>
                      </a:cubicBezTo>
                      <a:cubicBezTo>
                        <a:pt x="23662" y="152160"/>
                        <a:pt x="1817" y="215426"/>
                        <a:pt x="91" y="280809"/>
                      </a:cubicBezTo>
                      <a:cubicBezTo>
                        <a:pt x="-6012" y="415638"/>
                        <a:pt x="67600" y="541121"/>
                        <a:pt x="176302" y="587844"/>
                      </a:cubicBezTo>
                      <a:cubicBezTo>
                        <a:pt x="211688" y="602662"/>
                        <a:pt x="250105" y="608774"/>
                        <a:pt x="288341" y="605675"/>
                      </a:cubicBezTo>
                      <a:lnTo>
                        <a:pt x="288341"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03" name="任意多边形: 形状 3502">
                  <a:extLst>
                    <a:ext uri="{FF2B5EF4-FFF2-40B4-BE49-F238E27FC236}">
                      <a16:creationId xmlns:a16="http://schemas.microsoft.com/office/drawing/2014/main" id="{54C67E66-4927-8073-9E99-3A6353957CB4}"/>
                    </a:ext>
                  </a:extLst>
                </p:cNvPr>
                <p:cNvSpPr/>
                <p:nvPr/>
              </p:nvSpPr>
              <p:spPr>
                <a:xfrm>
                  <a:off x="1550454" y="2880989"/>
                  <a:ext cx="87540" cy="26554"/>
                </a:xfrm>
                <a:custGeom>
                  <a:avLst/>
                  <a:gdLst>
                    <a:gd name="connsiteX0" fmla="*/ -262 w 112231"/>
                    <a:gd name="connsiteY0" fmla="*/ 29503 h 34043"/>
                    <a:gd name="connsiteX1" fmla="*/ 4982 w 112231"/>
                    <a:gd name="connsiteY1" fmla="*/ 30647 h 34043"/>
                    <a:gd name="connsiteX2" fmla="*/ 18618 w 112231"/>
                    <a:gd name="connsiteY2" fmla="*/ 32650 h 34043"/>
                    <a:gd name="connsiteX3" fmla="*/ 37688 w 112231"/>
                    <a:gd name="connsiteY3" fmla="*/ 33794 h 34043"/>
                    <a:gd name="connsiteX4" fmla="*/ 59429 w 112231"/>
                    <a:gd name="connsiteY4" fmla="*/ 32364 h 34043"/>
                    <a:gd name="connsiteX5" fmla="*/ 80406 w 112231"/>
                    <a:gd name="connsiteY5" fmla="*/ 27787 h 34043"/>
                    <a:gd name="connsiteX6" fmla="*/ 97856 w 112231"/>
                    <a:gd name="connsiteY6" fmla="*/ 20254 h 34043"/>
                    <a:gd name="connsiteX7" fmla="*/ 111777 w 112231"/>
                    <a:gd name="connsiteY7" fmla="*/ -247 h 34043"/>
                    <a:gd name="connsiteX8" fmla="*/ 64959 w 112231"/>
                    <a:gd name="connsiteY8" fmla="*/ 5856 h 34043"/>
                    <a:gd name="connsiteX9" fmla="*/ 55424 w 112231"/>
                    <a:gd name="connsiteY9" fmla="*/ 8049 h 34043"/>
                    <a:gd name="connsiteX10" fmla="*/ 46365 w 112231"/>
                    <a:gd name="connsiteY10" fmla="*/ 10337 h 34043"/>
                    <a:gd name="connsiteX11" fmla="*/ 30346 w 112231"/>
                    <a:gd name="connsiteY11" fmla="*/ 15200 h 34043"/>
                    <a:gd name="connsiteX12" fmla="*/ 17473 w 112231"/>
                    <a:gd name="connsiteY12" fmla="*/ 20254 h 34043"/>
                    <a:gd name="connsiteX13" fmla="*/ 7938 w 112231"/>
                    <a:gd name="connsiteY13" fmla="*/ 24831 h 34043"/>
                    <a:gd name="connsiteX14" fmla="*/ -262 w 112231"/>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231" h="34043">
                      <a:moveTo>
                        <a:pt x="-262" y="29503"/>
                      </a:moveTo>
                      <a:lnTo>
                        <a:pt x="4982" y="30647"/>
                      </a:lnTo>
                      <a:cubicBezTo>
                        <a:pt x="8224" y="31219"/>
                        <a:pt x="12992" y="31887"/>
                        <a:pt x="18618" y="32650"/>
                      </a:cubicBezTo>
                      <a:cubicBezTo>
                        <a:pt x="24949" y="33346"/>
                        <a:pt x="31319" y="33727"/>
                        <a:pt x="37688" y="33794"/>
                      </a:cubicBezTo>
                      <a:cubicBezTo>
                        <a:pt x="44964" y="33832"/>
                        <a:pt x="52230" y="33355"/>
                        <a:pt x="59429" y="32364"/>
                      </a:cubicBezTo>
                      <a:cubicBezTo>
                        <a:pt x="66532" y="31420"/>
                        <a:pt x="73550" y="29894"/>
                        <a:pt x="80406" y="27787"/>
                      </a:cubicBezTo>
                      <a:cubicBezTo>
                        <a:pt x="86461" y="25861"/>
                        <a:pt x="92306" y="23334"/>
                        <a:pt x="97856" y="20254"/>
                      </a:cubicBezTo>
                      <a:cubicBezTo>
                        <a:pt x="107391" y="14152"/>
                        <a:pt x="113112" y="7191"/>
                        <a:pt x="111777" y="-247"/>
                      </a:cubicBezTo>
                      <a:cubicBezTo>
                        <a:pt x="96063" y="888"/>
                        <a:pt x="80435" y="2929"/>
                        <a:pt x="64959" y="5856"/>
                      </a:cubicBezTo>
                      <a:cubicBezTo>
                        <a:pt x="61527" y="6523"/>
                        <a:pt x="58284" y="7286"/>
                        <a:pt x="55424" y="8049"/>
                      </a:cubicBezTo>
                      <a:cubicBezTo>
                        <a:pt x="52563" y="8812"/>
                        <a:pt x="49226" y="9479"/>
                        <a:pt x="46365" y="10337"/>
                      </a:cubicBezTo>
                      <a:cubicBezTo>
                        <a:pt x="40453" y="12054"/>
                        <a:pt x="35209" y="13484"/>
                        <a:pt x="30346" y="15200"/>
                      </a:cubicBezTo>
                      <a:cubicBezTo>
                        <a:pt x="25483" y="16917"/>
                        <a:pt x="20811" y="18633"/>
                        <a:pt x="17473" y="20254"/>
                      </a:cubicBezTo>
                      <a:cubicBezTo>
                        <a:pt x="14136" y="21875"/>
                        <a:pt x="10418" y="23496"/>
                        <a:pt x="7938" y="24831"/>
                      </a:cubicBezTo>
                      <a:cubicBezTo>
                        <a:pt x="5097" y="26195"/>
                        <a:pt x="2360" y="27749"/>
                        <a:pt x="-262"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04" name="任意多边形: 形状 3503">
                  <a:extLst>
                    <a:ext uri="{FF2B5EF4-FFF2-40B4-BE49-F238E27FC236}">
                      <a16:creationId xmlns:a16="http://schemas.microsoft.com/office/drawing/2014/main" id="{46556C23-A66B-83D7-C1AA-D29B94559D8F}"/>
                    </a:ext>
                  </a:extLst>
                </p:cNvPr>
                <p:cNvSpPr/>
                <p:nvPr/>
              </p:nvSpPr>
              <p:spPr>
                <a:xfrm>
                  <a:off x="1502481" y="2867749"/>
                  <a:ext cx="84564" cy="19857"/>
                </a:xfrm>
                <a:custGeom>
                  <a:avLst/>
                  <a:gdLst>
                    <a:gd name="connsiteX0" fmla="*/ -262 w 108415"/>
                    <a:gd name="connsiteY0" fmla="*/ 6523 h 25458"/>
                    <a:gd name="connsiteX1" fmla="*/ 4315 w 108415"/>
                    <a:gd name="connsiteY1" fmla="*/ 8812 h 25458"/>
                    <a:gd name="connsiteX2" fmla="*/ 16520 w 108415"/>
                    <a:gd name="connsiteY2" fmla="*/ 14056 h 25458"/>
                    <a:gd name="connsiteX3" fmla="*/ 34065 w 108415"/>
                    <a:gd name="connsiteY3" fmla="*/ 19968 h 25458"/>
                    <a:gd name="connsiteX4" fmla="*/ 43600 w 108415"/>
                    <a:gd name="connsiteY4" fmla="*/ 22447 h 25458"/>
                    <a:gd name="connsiteX5" fmla="*/ 53898 w 108415"/>
                    <a:gd name="connsiteY5" fmla="*/ 24163 h 25458"/>
                    <a:gd name="connsiteX6" fmla="*/ 64196 w 108415"/>
                    <a:gd name="connsiteY6" fmla="*/ 25212 h 25458"/>
                    <a:gd name="connsiteX7" fmla="*/ 73732 w 108415"/>
                    <a:gd name="connsiteY7" fmla="*/ 25212 h 25458"/>
                    <a:gd name="connsiteX8" fmla="*/ 91276 w 108415"/>
                    <a:gd name="connsiteY8" fmla="*/ 22733 h 25458"/>
                    <a:gd name="connsiteX9" fmla="*/ 103482 w 108415"/>
                    <a:gd name="connsiteY9" fmla="*/ 16726 h 25458"/>
                    <a:gd name="connsiteX10" fmla="*/ 108154 w 108415"/>
                    <a:gd name="connsiteY10" fmla="*/ 7191 h 25458"/>
                    <a:gd name="connsiteX11" fmla="*/ 63720 w 108415"/>
                    <a:gd name="connsiteY11" fmla="*/ 611 h 25458"/>
                    <a:gd name="connsiteX12" fmla="*/ 45412 w 108415"/>
                    <a:gd name="connsiteY12" fmla="*/ -247 h 25458"/>
                    <a:gd name="connsiteX13" fmla="*/ 37212 w 108415"/>
                    <a:gd name="connsiteY13" fmla="*/ -247 h 25458"/>
                    <a:gd name="connsiteX14" fmla="*/ 29679 w 108415"/>
                    <a:gd name="connsiteY14" fmla="*/ -247 h 25458"/>
                    <a:gd name="connsiteX15" fmla="*/ 7080 w 108415"/>
                    <a:gd name="connsiteY15" fmla="*/ 2995 h 25458"/>
                    <a:gd name="connsiteX16" fmla="*/ -262 w 108415"/>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415" h="25458">
                      <a:moveTo>
                        <a:pt x="-262" y="6523"/>
                      </a:moveTo>
                      <a:lnTo>
                        <a:pt x="4315" y="8812"/>
                      </a:lnTo>
                      <a:cubicBezTo>
                        <a:pt x="7271" y="10051"/>
                        <a:pt x="11371" y="12149"/>
                        <a:pt x="16520" y="14056"/>
                      </a:cubicBezTo>
                      <a:cubicBezTo>
                        <a:pt x="22260" y="16326"/>
                        <a:pt x="28115" y="18299"/>
                        <a:pt x="34065" y="19968"/>
                      </a:cubicBezTo>
                      <a:lnTo>
                        <a:pt x="43600" y="22447"/>
                      </a:lnTo>
                      <a:lnTo>
                        <a:pt x="53898" y="24163"/>
                      </a:lnTo>
                      <a:cubicBezTo>
                        <a:pt x="57312" y="24697"/>
                        <a:pt x="60745" y="25050"/>
                        <a:pt x="64196" y="25212"/>
                      </a:cubicBezTo>
                      <a:cubicBezTo>
                        <a:pt x="67629" y="25212"/>
                        <a:pt x="70966" y="25212"/>
                        <a:pt x="73732" y="25212"/>
                      </a:cubicBezTo>
                      <a:cubicBezTo>
                        <a:pt x="79653" y="25041"/>
                        <a:pt x="85536" y="24211"/>
                        <a:pt x="91276" y="22733"/>
                      </a:cubicBezTo>
                      <a:cubicBezTo>
                        <a:pt x="95701" y="21551"/>
                        <a:pt x="99849" y="19510"/>
                        <a:pt x="103482" y="16726"/>
                      </a:cubicBezTo>
                      <a:cubicBezTo>
                        <a:pt x="106361" y="14380"/>
                        <a:pt x="108068" y="10900"/>
                        <a:pt x="108154" y="7191"/>
                      </a:cubicBezTo>
                      <a:cubicBezTo>
                        <a:pt x="93508" y="4006"/>
                        <a:pt x="78661" y="1803"/>
                        <a:pt x="63720" y="611"/>
                      </a:cubicBezTo>
                      <a:cubicBezTo>
                        <a:pt x="57140" y="39"/>
                        <a:pt x="51038" y="-56"/>
                        <a:pt x="45412" y="-247"/>
                      </a:cubicBezTo>
                      <a:lnTo>
                        <a:pt x="37212" y="-247"/>
                      </a:lnTo>
                      <a:lnTo>
                        <a:pt x="29679" y="-247"/>
                      </a:lnTo>
                      <a:cubicBezTo>
                        <a:pt x="22070" y="240"/>
                        <a:pt x="14518" y="1327"/>
                        <a:pt x="7080" y="2995"/>
                      </a:cubicBezTo>
                      <a:cubicBezTo>
                        <a:pt x="4563" y="4006"/>
                        <a:pt x="2103" y="5188"/>
                        <a:pt x="-262"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05" name="任意多边形: 形状 3504">
                  <a:extLst>
                    <a:ext uri="{FF2B5EF4-FFF2-40B4-BE49-F238E27FC236}">
                      <a16:creationId xmlns:a16="http://schemas.microsoft.com/office/drawing/2014/main" id="{72663740-2E63-7446-12E0-B75D9EE6518B}"/>
                    </a:ext>
                  </a:extLst>
                </p:cNvPr>
                <p:cNvSpPr/>
                <p:nvPr/>
              </p:nvSpPr>
              <p:spPr>
                <a:xfrm>
                  <a:off x="1462096" y="2830308"/>
                  <a:ext cx="78540" cy="30326"/>
                </a:xfrm>
                <a:custGeom>
                  <a:avLst/>
                  <a:gdLst>
                    <a:gd name="connsiteX0" fmla="*/ -262 w 100692"/>
                    <a:gd name="connsiteY0" fmla="*/ -17 h 38879"/>
                    <a:gd name="connsiteX1" fmla="*/ 3552 w 100692"/>
                    <a:gd name="connsiteY1" fmla="*/ 3130 h 38879"/>
                    <a:gd name="connsiteX2" fmla="*/ 13755 w 100692"/>
                    <a:gd name="connsiteY2" fmla="*/ 10949 h 38879"/>
                    <a:gd name="connsiteX3" fmla="*/ 46556 w 100692"/>
                    <a:gd name="connsiteY3" fmla="*/ 30019 h 38879"/>
                    <a:gd name="connsiteX4" fmla="*/ 56091 w 100692"/>
                    <a:gd name="connsiteY4" fmla="*/ 33547 h 38879"/>
                    <a:gd name="connsiteX5" fmla="*/ 65150 w 100692"/>
                    <a:gd name="connsiteY5" fmla="*/ 36312 h 38879"/>
                    <a:gd name="connsiteX6" fmla="*/ 81741 w 100692"/>
                    <a:gd name="connsiteY6" fmla="*/ 38601 h 38879"/>
                    <a:gd name="connsiteX7" fmla="*/ 94137 w 100692"/>
                    <a:gd name="connsiteY7" fmla="*/ 36408 h 38879"/>
                    <a:gd name="connsiteX8" fmla="*/ 100430 w 100692"/>
                    <a:gd name="connsiteY8" fmla="*/ 29161 h 38879"/>
                    <a:gd name="connsiteX9" fmla="*/ 60668 w 100692"/>
                    <a:gd name="connsiteY9" fmla="*/ 11330 h 38879"/>
                    <a:gd name="connsiteX10" fmla="*/ 29393 w 100692"/>
                    <a:gd name="connsiteY10" fmla="*/ 2462 h 38879"/>
                    <a:gd name="connsiteX11" fmla="*/ 17188 w 100692"/>
                    <a:gd name="connsiteY11" fmla="*/ 651 h 38879"/>
                    <a:gd name="connsiteX12" fmla="*/ 7653 w 100692"/>
                    <a:gd name="connsiteY12" fmla="*/ -112 h 38879"/>
                    <a:gd name="connsiteX13" fmla="*/ -262 w 100692"/>
                    <a:gd name="connsiteY13" fmla="*/ -17 h 3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692" h="38879">
                      <a:moveTo>
                        <a:pt x="-262" y="-17"/>
                      </a:moveTo>
                      <a:lnTo>
                        <a:pt x="3552" y="3130"/>
                      </a:lnTo>
                      <a:cubicBezTo>
                        <a:pt x="6804" y="5924"/>
                        <a:pt x="10217" y="8527"/>
                        <a:pt x="13755" y="10949"/>
                      </a:cubicBezTo>
                      <a:cubicBezTo>
                        <a:pt x="24044" y="18348"/>
                        <a:pt x="35028" y="24737"/>
                        <a:pt x="46556" y="30019"/>
                      </a:cubicBezTo>
                      <a:cubicBezTo>
                        <a:pt x="49665" y="31383"/>
                        <a:pt x="52849" y="32565"/>
                        <a:pt x="56091" y="33547"/>
                      </a:cubicBezTo>
                      <a:cubicBezTo>
                        <a:pt x="59057" y="34644"/>
                        <a:pt x="62079" y="35569"/>
                        <a:pt x="65150" y="36312"/>
                      </a:cubicBezTo>
                      <a:cubicBezTo>
                        <a:pt x="70576" y="37704"/>
                        <a:pt x="76144" y="38477"/>
                        <a:pt x="81741" y="38601"/>
                      </a:cubicBezTo>
                      <a:cubicBezTo>
                        <a:pt x="85984" y="38801"/>
                        <a:pt x="90218" y="38048"/>
                        <a:pt x="94137" y="36408"/>
                      </a:cubicBezTo>
                      <a:cubicBezTo>
                        <a:pt x="97226" y="35073"/>
                        <a:pt x="99544" y="32412"/>
                        <a:pt x="100430" y="29161"/>
                      </a:cubicBezTo>
                      <a:cubicBezTo>
                        <a:pt x="87615" y="22286"/>
                        <a:pt x="74323" y="16327"/>
                        <a:pt x="60668" y="11330"/>
                      </a:cubicBezTo>
                      <a:cubicBezTo>
                        <a:pt x="50485" y="7573"/>
                        <a:pt x="40034" y="4608"/>
                        <a:pt x="29393" y="2462"/>
                      </a:cubicBezTo>
                      <a:cubicBezTo>
                        <a:pt x="25359" y="1642"/>
                        <a:pt x="21288" y="1032"/>
                        <a:pt x="17188" y="651"/>
                      </a:cubicBezTo>
                      <a:cubicBezTo>
                        <a:pt x="13564" y="174"/>
                        <a:pt x="10513" y="-17"/>
                        <a:pt x="7653" y="-112"/>
                      </a:cubicBezTo>
                      <a:cubicBezTo>
                        <a:pt x="5021" y="-322"/>
                        <a:pt x="2370" y="-284"/>
                        <a:pt x="-262" y="-1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06" name="任意多边形: 形状 3505">
                  <a:extLst>
                    <a:ext uri="{FF2B5EF4-FFF2-40B4-BE49-F238E27FC236}">
                      <a16:creationId xmlns:a16="http://schemas.microsoft.com/office/drawing/2014/main" id="{1B2DB11B-146E-7481-FA3D-E8F7B5D99A9B}"/>
                    </a:ext>
                  </a:extLst>
                </p:cNvPr>
                <p:cNvSpPr/>
                <p:nvPr/>
              </p:nvSpPr>
              <p:spPr>
                <a:xfrm>
                  <a:off x="1431231" y="2778946"/>
                  <a:ext cx="67830" cy="44577"/>
                </a:xfrm>
                <a:custGeom>
                  <a:avLst/>
                  <a:gdLst>
                    <a:gd name="connsiteX0" fmla="*/ -262 w 86961"/>
                    <a:gd name="connsiteY0" fmla="*/ -247 h 57150"/>
                    <a:gd name="connsiteX1" fmla="*/ 2599 w 86961"/>
                    <a:gd name="connsiteY1" fmla="*/ 3663 h 57150"/>
                    <a:gd name="connsiteX2" fmla="*/ 10608 w 86961"/>
                    <a:gd name="connsiteY2" fmla="*/ 13198 h 57150"/>
                    <a:gd name="connsiteX3" fmla="*/ 16043 w 86961"/>
                    <a:gd name="connsiteY3" fmla="*/ 19396 h 57150"/>
                    <a:gd name="connsiteX4" fmla="*/ 22527 w 86961"/>
                    <a:gd name="connsiteY4" fmla="*/ 25785 h 57150"/>
                    <a:gd name="connsiteX5" fmla="*/ 37116 w 86961"/>
                    <a:gd name="connsiteY5" fmla="*/ 38657 h 57150"/>
                    <a:gd name="connsiteX6" fmla="*/ 52754 w 86961"/>
                    <a:gd name="connsiteY6" fmla="*/ 49051 h 57150"/>
                    <a:gd name="connsiteX7" fmla="*/ 67629 w 86961"/>
                    <a:gd name="connsiteY7" fmla="*/ 55535 h 57150"/>
                    <a:gd name="connsiteX8" fmla="*/ 86699 w 86961"/>
                    <a:gd name="connsiteY8" fmla="*/ 51720 h 57150"/>
                    <a:gd name="connsiteX9" fmla="*/ 53612 w 86961"/>
                    <a:gd name="connsiteY9" fmla="*/ 25022 h 57150"/>
                    <a:gd name="connsiteX10" fmla="*/ 39309 w 86961"/>
                    <a:gd name="connsiteY10" fmla="*/ 15486 h 57150"/>
                    <a:gd name="connsiteX11" fmla="*/ 26532 w 86961"/>
                    <a:gd name="connsiteY11" fmla="*/ 8716 h 57150"/>
                    <a:gd name="connsiteX12" fmla="*/ 7462 w 86961"/>
                    <a:gd name="connsiteY12" fmla="*/ 1088 h 57150"/>
                    <a:gd name="connsiteX13" fmla="*/ -262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262" y="-247"/>
                      </a:moveTo>
                      <a:lnTo>
                        <a:pt x="2599" y="3663"/>
                      </a:lnTo>
                      <a:cubicBezTo>
                        <a:pt x="4410" y="6142"/>
                        <a:pt x="7176" y="9479"/>
                        <a:pt x="10608" y="13198"/>
                      </a:cubicBezTo>
                      <a:lnTo>
                        <a:pt x="16043" y="19396"/>
                      </a:lnTo>
                      <a:lnTo>
                        <a:pt x="22527" y="25785"/>
                      </a:lnTo>
                      <a:cubicBezTo>
                        <a:pt x="27123" y="30371"/>
                        <a:pt x="31996" y="34671"/>
                        <a:pt x="37116" y="38657"/>
                      </a:cubicBezTo>
                      <a:cubicBezTo>
                        <a:pt x="42093" y="42462"/>
                        <a:pt x="47319" y="45932"/>
                        <a:pt x="52754" y="49051"/>
                      </a:cubicBezTo>
                      <a:cubicBezTo>
                        <a:pt x="57455" y="51768"/>
                        <a:pt x="62442" y="53942"/>
                        <a:pt x="67629" y="55535"/>
                      </a:cubicBezTo>
                      <a:cubicBezTo>
                        <a:pt x="77164" y="58013"/>
                        <a:pt x="83648" y="57346"/>
                        <a:pt x="86699" y="51720"/>
                      </a:cubicBezTo>
                      <a:cubicBezTo>
                        <a:pt x="76354" y="42004"/>
                        <a:pt x="65293" y="33079"/>
                        <a:pt x="53612" y="25022"/>
                      </a:cubicBezTo>
                      <a:cubicBezTo>
                        <a:pt x="48749" y="21398"/>
                        <a:pt x="44077" y="18538"/>
                        <a:pt x="39309" y="15486"/>
                      </a:cubicBezTo>
                      <a:cubicBezTo>
                        <a:pt x="34542" y="12435"/>
                        <a:pt x="30537" y="10624"/>
                        <a:pt x="26532" y="8716"/>
                      </a:cubicBezTo>
                      <a:cubicBezTo>
                        <a:pt x="20401" y="5646"/>
                        <a:pt x="14022" y="3091"/>
                        <a:pt x="7462" y="1088"/>
                      </a:cubicBezTo>
                      <a:cubicBezTo>
                        <a:pt x="4925" y="459"/>
                        <a:pt x="2341" y="11"/>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07" name="任意多边形: 形状 3506">
                  <a:extLst>
                    <a:ext uri="{FF2B5EF4-FFF2-40B4-BE49-F238E27FC236}">
                      <a16:creationId xmlns:a16="http://schemas.microsoft.com/office/drawing/2014/main" id="{469E0978-A7DC-E7C9-AC00-FBC981B5889D}"/>
                    </a:ext>
                  </a:extLst>
                </p:cNvPr>
                <p:cNvSpPr/>
                <p:nvPr/>
              </p:nvSpPr>
              <p:spPr>
                <a:xfrm>
                  <a:off x="1411447" y="2720785"/>
                  <a:ext cx="53996" cy="56506"/>
                </a:xfrm>
                <a:custGeom>
                  <a:avLst/>
                  <a:gdLst>
                    <a:gd name="connsiteX0" fmla="*/ -262 w 69225"/>
                    <a:gd name="connsiteY0" fmla="*/ -247 h 72444"/>
                    <a:gd name="connsiteX1" fmla="*/ -262 w 69225"/>
                    <a:gd name="connsiteY1" fmla="*/ 897 h 72444"/>
                    <a:gd name="connsiteX2" fmla="*/ 1168 w 69225"/>
                    <a:gd name="connsiteY2" fmla="*/ 3949 h 72444"/>
                    <a:gd name="connsiteX3" fmla="*/ 6699 w 69225"/>
                    <a:gd name="connsiteY3" fmla="*/ 14819 h 72444"/>
                    <a:gd name="connsiteX4" fmla="*/ 15185 w 69225"/>
                    <a:gd name="connsiteY4" fmla="*/ 29408 h 72444"/>
                    <a:gd name="connsiteX5" fmla="*/ 26151 w 69225"/>
                    <a:gd name="connsiteY5" fmla="*/ 44760 h 72444"/>
                    <a:gd name="connsiteX6" fmla="*/ 38547 w 69225"/>
                    <a:gd name="connsiteY6" fmla="*/ 58395 h 72444"/>
                    <a:gd name="connsiteX7" fmla="*/ 50847 w 69225"/>
                    <a:gd name="connsiteY7" fmla="*/ 67930 h 72444"/>
                    <a:gd name="connsiteX8" fmla="*/ 68964 w 69225"/>
                    <a:gd name="connsiteY8" fmla="*/ 69456 h 72444"/>
                    <a:gd name="connsiteX9" fmla="*/ 43791 w 69225"/>
                    <a:gd name="connsiteY9" fmla="*/ 36369 h 72444"/>
                    <a:gd name="connsiteX10" fmla="*/ 32349 w 69225"/>
                    <a:gd name="connsiteY10" fmla="*/ 24259 h 72444"/>
                    <a:gd name="connsiteX11" fmla="*/ 21955 w 69225"/>
                    <a:gd name="connsiteY11" fmla="*/ 14724 h 72444"/>
                    <a:gd name="connsiteX12" fmla="*/ 5745 w 69225"/>
                    <a:gd name="connsiteY12" fmla="*/ 2995 h 72444"/>
                    <a:gd name="connsiteX13" fmla="*/ 978 w 69225"/>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225" h="72444">
                      <a:moveTo>
                        <a:pt x="-262" y="-247"/>
                      </a:moveTo>
                      <a:lnTo>
                        <a:pt x="-262" y="897"/>
                      </a:lnTo>
                      <a:cubicBezTo>
                        <a:pt x="-262" y="1565"/>
                        <a:pt x="501" y="2709"/>
                        <a:pt x="1168" y="3949"/>
                      </a:cubicBezTo>
                      <a:cubicBezTo>
                        <a:pt x="1836" y="5188"/>
                        <a:pt x="4315" y="10433"/>
                        <a:pt x="6699" y="14819"/>
                      </a:cubicBezTo>
                      <a:cubicBezTo>
                        <a:pt x="9083" y="19205"/>
                        <a:pt x="12039" y="24354"/>
                        <a:pt x="15185" y="29408"/>
                      </a:cubicBezTo>
                      <a:cubicBezTo>
                        <a:pt x="18332" y="34462"/>
                        <a:pt x="22337" y="39706"/>
                        <a:pt x="26151" y="44760"/>
                      </a:cubicBezTo>
                      <a:cubicBezTo>
                        <a:pt x="30041" y="49518"/>
                        <a:pt x="34179" y="54076"/>
                        <a:pt x="38547" y="58395"/>
                      </a:cubicBezTo>
                      <a:cubicBezTo>
                        <a:pt x="42322" y="61980"/>
                        <a:pt x="46442" y="65165"/>
                        <a:pt x="50847" y="67930"/>
                      </a:cubicBezTo>
                      <a:cubicBezTo>
                        <a:pt x="58761" y="72698"/>
                        <a:pt x="65245" y="73842"/>
                        <a:pt x="68964" y="69456"/>
                      </a:cubicBezTo>
                      <a:cubicBezTo>
                        <a:pt x="61393" y="57823"/>
                        <a:pt x="52983" y="46762"/>
                        <a:pt x="43791" y="36369"/>
                      </a:cubicBezTo>
                      <a:cubicBezTo>
                        <a:pt x="39881" y="31887"/>
                        <a:pt x="36163" y="27882"/>
                        <a:pt x="32349" y="24259"/>
                      </a:cubicBezTo>
                      <a:cubicBezTo>
                        <a:pt x="29088" y="20865"/>
                        <a:pt x="25617" y="17680"/>
                        <a:pt x="21955" y="14724"/>
                      </a:cubicBezTo>
                      <a:cubicBezTo>
                        <a:pt x="16863" y="10395"/>
                        <a:pt x="11447" y="6476"/>
                        <a:pt x="5745" y="2995"/>
                      </a:cubicBezTo>
                      <a:lnTo>
                        <a:pt x="978"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08" name="任意多边形: 形状 3507">
                  <a:extLst>
                    <a:ext uri="{FF2B5EF4-FFF2-40B4-BE49-F238E27FC236}">
                      <a16:creationId xmlns:a16="http://schemas.microsoft.com/office/drawing/2014/main" id="{2F642952-862B-4C82-ACCC-D4768544CB88}"/>
                    </a:ext>
                  </a:extLst>
                </p:cNvPr>
                <p:cNvSpPr/>
                <p:nvPr/>
              </p:nvSpPr>
              <p:spPr>
                <a:xfrm>
                  <a:off x="1403341" y="2659426"/>
                  <a:ext cx="39270" cy="64413"/>
                </a:xfrm>
                <a:custGeom>
                  <a:avLst/>
                  <a:gdLst>
                    <a:gd name="connsiteX0" fmla="*/ -262 w 50346"/>
                    <a:gd name="connsiteY0" fmla="*/ -247 h 82581"/>
                    <a:gd name="connsiteX1" fmla="*/ 787 w 50346"/>
                    <a:gd name="connsiteY1" fmla="*/ 4140 h 82581"/>
                    <a:gd name="connsiteX2" fmla="*/ 3743 w 50346"/>
                    <a:gd name="connsiteY2" fmla="*/ 15296 h 82581"/>
                    <a:gd name="connsiteX3" fmla="*/ 8796 w 50346"/>
                    <a:gd name="connsiteY3" fmla="*/ 30648 h 82581"/>
                    <a:gd name="connsiteX4" fmla="*/ 15948 w 50346"/>
                    <a:gd name="connsiteY4" fmla="*/ 47430 h 82581"/>
                    <a:gd name="connsiteX5" fmla="*/ 33874 w 50346"/>
                    <a:gd name="connsiteY5" fmla="*/ 75082 h 82581"/>
                    <a:gd name="connsiteX6" fmla="*/ 50084 w 50346"/>
                    <a:gd name="connsiteY6" fmla="*/ 81089 h 82581"/>
                    <a:gd name="connsiteX7" fmla="*/ 45984 w 50346"/>
                    <a:gd name="connsiteY7" fmla="*/ 70696 h 82581"/>
                    <a:gd name="connsiteX8" fmla="*/ 41884 w 50346"/>
                    <a:gd name="connsiteY8" fmla="*/ 61160 h 82581"/>
                    <a:gd name="connsiteX9" fmla="*/ 33684 w 50346"/>
                    <a:gd name="connsiteY9" fmla="*/ 44378 h 82581"/>
                    <a:gd name="connsiteX10" fmla="*/ 17760 w 50346"/>
                    <a:gd name="connsiteY10" fmla="*/ 19491 h 82581"/>
                    <a:gd name="connsiteX11" fmla="*/ 10704 w 50346"/>
                    <a:gd name="connsiteY11" fmla="*/ 10814 h 82581"/>
                    <a:gd name="connsiteX12" fmla="*/ 5078 w 50346"/>
                    <a:gd name="connsiteY12" fmla="*/ 4807 h 82581"/>
                    <a:gd name="connsiteX13" fmla="*/ -262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262" y="-247"/>
                      </a:moveTo>
                      <a:lnTo>
                        <a:pt x="787" y="4140"/>
                      </a:lnTo>
                      <a:cubicBezTo>
                        <a:pt x="1454" y="6810"/>
                        <a:pt x="2217" y="10719"/>
                        <a:pt x="3743" y="15296"/>
                      </a:cubicBezTo>
                      <a:cubicBezTo>
                        <a:pt x="5268" y="19873"/>
                        <a:pt x="6794" y="24831"/>
                        <a:pt x="8796" y="30648"/>
                      </a:cubicBezTo>
                      <a:cubicBezTo>
                        <a:pt x="10799" y="36464"/>
                        <a:pt x="13183" y="41899"/>
                        <a:pt x="15948" y="47430"/>
                      </a:cubicBezTo>
                      <a:cubicBezTo>
                        <a:pt x="20534" y="57480"/>
                        <a:pt x="26580" y="66796"/>
                        <a:pt x="33874" y="75082"/>
                      </a:cubicBezTo>
                      <a:cubicBezTo>
                        <a:pt x="40167" y="81375"/>
                        <a:pt x="45889" y="84140"/>
                        <a:pt x="50084" y="81089"/>
                      </a:cubicBezTo>
                      <a:cubicBezTo>
                        <a:pt x="48845" y="77465"/>
                        <a:pt x="47414" y="74033"/>
                        <a:pt x="45984" y="70696"/>
                      </a:cubicBezTo>
                      <a:cubicBezTo>
                        <a:pt x="44554" y="67358"/>
                        <a:pt x="43314" y="64212"/>
                        <a:pt x="41884" y="61160"/>
                      </a:cubicBezTo>
                      <a:cubicBezTo>
                        <a:pt x="39023" y="55058"/>
                        <a:pt x="36449" y="49432"/>
                        <a:pt x="33684" y="44378"/>
                      </a:cubicBezTo>
                      <a:cubicBezTo>
                        <a:pt x="28935" y="35739"/>
                        <a:pt x="23614" y="27425"/>
                        <a:pt x="17760" y="19491"/>
                      </a:cubicBezTo>
                      <a:cubicBezTo>
                        <a:pt x="15281" y="16154"/>
                        <a:pt x="12801" y="13293"/>
                        <a:pt x="10704" y="10814"/>
                      </a:cubicBezTo>
                      <a:cubicBezTo>
                        <a:pt x="8606" y="8335"/>
                        <a:pt x="6699" y="6333"/>
                        <a:pt x="5078" y="4807"/>
                      </a:cubicBezTo>
                      <a:cubicBezTo>
                        <a:pt x="3419" y="2995"/>
                        <a:pt x="1636" y="1307"/>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09" name="任意多边形: 形状 3508">
                  <a:extLst>
                    <a:ext uri="{FF2B5EF4-FFF2-40B4-BE49-F238E27FC236}">
                      <a16:creationId xmlns:a16="http://schemas.microsoft.com/office/drawing/2014/main" id="{DF1E2563-4725-F5E8-2EF7-D45F0D26EC8D}"/>
                    </a:ext>
                  </a:extLst>
                </p:cNvPr>
                <p:cNvSpPr/>
                <p:nvPr/>
              </p:nvSpPr>
              <p:spPr>
                <a:xfrm>
                  <a:off x="1407431" y="2598141"/>
                  <a:ext cx="23799" cy="67646"/>
                </a:xfrm>
                <a:custGeom>
                  <a:avLst/>
                  <a:gdLst>
                    <a:gd name="connsiteX0" fmla="*/ -262 w 30512"/>
                    <a:gd name="connsiteY0" fmla="*/ -247 h 86726"/>
                    <a:gd name="connsiteX1" fmla="*/ -262 w 30512"/>
                    <a:gd name="connsiteY1" fmla="*/ 3949 h 86726"/>
                    <a:gd name="connsiteX2" fmla="*/ 501 w 30512"/>
                    <a:gd name="connsiteY2" fmla="*/ 14819 h 86726"/>
                    <a:gd name="connsiteX3" fmla="*/ 2313 w 30512"/>
                    <a:gd name="connsiteY3" fmla="*/ 29980 h 86726"/>
                    <a:gd name="connsiteX4" fmla="*/ 3743 w 30512"/>
                    <a:gd name="connsiteY4" fmla="*/ 38371 h 86726"/>
                    <a:gd name="connsiteX5" fmla="*/ 5650 w 30512"/>
                    <a:gd name="connsiteY5" fmla="*/ 46953 h 86726"/>
                    <a:gd name="connsiteX6" fmla="*/ 7843 w 30512"/>
                    <a:gd name="connsiteY6" fmla="*/ 55248 h 86726"/>
                    <a:gd name="connsiteX7" fmla="*/ 10608 w 30512"/>
                    <a:gd name="connsiteY7" fmla="*/ 63163 h 86726"/>
                    <a:gd name="connsiteX8" fmla="*/ 16711 w 30512"/>
                    <a:gd name="connsiteY8" fmla="*/ 76512 h 86726"/>
                    <a:gd name="connsiteX9" fmla="*/ 30251 w 30512"/>
                    <a:gd name="connsiteY9" fmla="*/ 86047 h 86726"/>
                    <a:gd name="connsiteX10" fmla="*/ 12515 w 30512"/>
                    <a:gd name="connsiteY10" fmla="*/ 21494 h 86726"/>
                    <a:gd name="connsiteX11" fmla="*/ 3648 w 30512"/>
                    <a:gd name="connsiteY11" fmla="*/ 4998 h 86726"/>
                    <a:gd name="connsiteX12" fmla="*/ 692 w 30512"/>
                    <a:gd name="connsiteY12" fmla="*/ 897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262" y="-247"/>
                      </a:moveTo>
                      <a:cubicBezTo>
                        <a:pt x="-262" y="-247"/>
                        <a:pt x="-262" y="1279"/>
                        <a:pt x="-262" y="3949"/>
                      </a:cubicBezTo>
                      <a:cubicBezTo>
                        <a:pt x="-262" y="6619"/>
                        <a:pt x="-262" y="10337"/>
                        <a:pt x="501" y="14819"/>
                      </a:cubicBezTo>
                      <a:cubicBezTo>
                        <a:pt x="1264" y="19300"/>
                        <a:pt x="1455" y="24354"/>
                        <a:pt x="2313" y="29980"/>
                      </a:cubicBezTo>
                      <a:cubicBezTo>
                        <a:pt x="2789" y="32745"/>
                        <a:pt x="3171" y="35606"/>
                        <a:pt x="3743" y="38371"/>
                      </a:cubicBezTo>
                      <a:cubicBezTo>
                        <a:pt x="4315" y="41136"/>
                        <a:pt x="4983" y="44092"/>
                        <a:pt x="5650" y="46953"/>
                      </a:cubicBezTo>
                      <a:cubicBezTo>
                        <a:pt x="6317" y="49813"/>
                        <a:pt x="7080" y="52579"/>
                        <a:pt x="7843" y="55248"/>
                      </a:cubicBezTo>
                      <a:cubicBezTo>
                        <a:pt x="8606" y="57918"/>
                        <a:pt x="9655" y="60683"/>
                        <a:pt x="10608" y="63163"/>
                      </a:cubicBezTo>
                      <a:cubicBezTo>
                        <a:pt x="12229" y="67787"/>
                        <a:pt x="14270" y="72259"/>
                        <a:pt x="16711" y="76512"/>
                      </a:cubicBezTo>
                      <a:cubicBezTo>
                        <a:pt x="21192" y="83854"/>
                        <a:pt x="25769" y="87859"/>
                        <a:pt x="30251" y="86047"/>
                      </a:cubicBezTo>
                      <a:cubicBezTo>
                        <a:pt x="27543" y="63773"/>
                        <a:pt x="21574" y="42023"/>
                        <a:pt x="12515" y="21494"/>
                      </a:cubicBezTo>
                      <a:cubicBezTo>
                        <a:pt x="9979" y="15782"/>
                        <a:pt x="7013" y="10271"/>
                        <a:pt x="3648" y="4998"/>
                      </a:cubicBezTo>
                      <a:cubicBezTo>
                        <a:pt x="2732" y="3577"/>
                        <a:pt x="1750" y="2213"/>
                        <a:pt x="692" y="89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10" name="任意多边形: 形状 3509">
                  <a:extLst>
                    <a:ext uri="{FF2B5EF4-FFF2-40B4-BE49-F238E27FC236}">
                      <a16:creationId xmlns:a16="http://schemas.microsoft.com/office/drawing/2014/main" id="{FC56EDE2-A3CF-D34D-7521-F7313CF40BBB}"/>
                    </a:ext>
                  </a:extLst>
                </p:cNvPr>
                <p:cNvSpPr/>
                <p:nvPr/>
              </p:nvSpPr>
              <p:spPr>
                <a:xfrm>
                  <a:off x="1420686" y="2539757"/>
                  <a:ext cx="12195" cy="67383"/>
                </a:xfrm>
                <a:custGeom>
                  <a:avLst/>
                  <a:gdLst>
                    <a:gd name="connsiteX0" fmla="*/ 3054 w 15634"/>
                    <a:gd name="connsiteY0" fmla="*/ -247 h 86389"/>
                    <a:gd name="connsiteX1" fmla="*/ 1052 w 15634"/>
                    <a:gd name="connsiteY1" fmla="*/ 13580 h 86389"/>
                    <a:gd name="connsiteX2" fmla="*/ -92 w 15634"/>
                    <a:gd name="connsiteY2" fmla="*/ 27691 h 86389"/>
                    <a:gd name="connsiteX3" fmla="*/ -92 w 15634"/>
                    <a:gd name="connsiteY3" fmla="*/ 43902 h 86389"/>
                    <a:gd name="connsiteX4" fmla="*/ 4389 w 15634"/>
                    <a:gd name="connsiteY4" fmla="*/ 73461 h 86389"/>
                    <a:gd name="connsiteX5" fmla="*/ 8775 w 15634"/>
                    <a:gd name="connsiteY5" fmla="*/ 82996 h 86389"/>
                    <a:gd name="connsiteX6" fmla="*/ 14687 w 15634"/>
                    <a:gd name="connsiteY6" fmla="*/ 86143 h 86389"/>
                    <a:gd name="connsiteX7" fmla="*/ 15355 w 15634"/>
                    <a:gd name="connsiteY7" fmla="*/ 67072 h 86389"/>
                    <a:gd name="connsiteX8" fmla="*/ 14783 w 15634"/>
                    <a:gd name="connsiteY8" fmla="*/ 50290 h 86389"/>
                    <a:gd name="connsiteX9" fmla="*/ 13066 w 15634"/>
                    <a:gd name="connsiteY9" fmla="*/ 35701 h 86389"/>
                    <a:gd name="connsiteX10" fmla="*/ 10873 w 15634"/>
                    <a:gd name="connsiteY10" fmla="*/ 23496 h 86389"/>
                    <a:gd name="connsiteX11" fmla="*/ 5819 w 15634"/>
                    <a:gd name="connsiteY11" fmla="*/ 6428 h 86389"/>
                    <a:gd name="connsiteX12" fmla="*/ 3054 w 15634"/>
                    <a:gd name="connsiteY12" fmla="*/ -247 h 8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34" h="86389">
                      <a:moveTo>
                        <a:pt x="3054" y="-247"/>
                      </a:moveTo>
                      <a:cubicBezTo>
                        <a:pt x="3054" y="-247"/>
                        <a:pt x="2101" y="5284"/>
                        <a:pt x="1052" y="13580"/>
                      </a:cubicBezTo>
                      <a:cubicBezTo>
                        <a:pt x="1052" y="17775"/>
                        <a:pt x="289" y="22543"/>
                        <a:pt x="-92" y="27691"/>
                      </a:cubicBezTo>
                      <a:cubicBezTo>
                        <a:pt x="-474" y="32841"/>
                        <a:pt x="-92" y="38466"/>
                        <a:pt x="-92" y="43902"/>
                      </a:cubicBezTo>
                      <a:cubicBezTo>
                        <a:pt x="89" y="53913"/>
                        <a:pt x="1595" y="63849"/>
                        <a:pt x="4389" y="73461"/>
                      </a:cubicBezTo>
                      <a:cubicBezTo>
                        <a:pt x="5247" y="76884"/>
                        <a:pt x="6735" y="80116"/>
                        <a:pt x="8775" y="82996"/>
                      </a:cubicBezTo>
                      <a:cubicBezTo>
                        <a:pt x="10091" y="84970"/>
                        <a:pt x="12313" y="86152"/>
                        <a:pt x="14687" y="86143"/>
                      </a:cubicBezTo>
                      <a:cubicBezTo>
                        <a:pt x="15164" y="79277"/>
                        <a:pt x="15450" y="72889"/>
                        <a:pt x="15355" y="67072"/>
                      </a:cubicBezTo>
                      <a:cubicBezTo>
                        <a:pt x="15259" y="61256"/>
                        <a:pt x="15355" y="55439"/>
                        <a:pt x="14783" y="50290"/>
                      </a:cubicBezTo>
                      <a:cubicBezTo>
                        <a:pt x="14210" y="45141"/>
                        <a:pt x="13829" y="40183"/>
                        <a:pt x="13066" y="35701"/>
                      </a:cubicBezTo>
                      <a:cubicBezTo>
                        <a:pt x="12303" y="31220"/>
                        <a:pt x="11731" y="27215"/>
                        <a:pt x="10873" y="23496"/>
                      </a:cubicBezTo>
                      <a:cubicBezTo>
                        <a:pt x="9529" y="17708"/>
                        <a:pt x="7841" y="12006"/>
                        <a:pt x="5819" y="6428"/>
                      </a:cubicBezTo>
                      <a:cubicBezTo>
                        <a:pt x="5038" y="4149"/>
                        <a:pt x="4112" y="1918"/>
                        <a:pt x="305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11" name="任意多边形: 形状 3510">
                  <a:extLst>
                    <a:ext uri="{FF2B5EF4-FFF2-40B4-BE49-F238E27FC236}">
                      <a16:creationId xmlns:a16="http://schemas.microsoft.com/office/drawing/2014/main" id="{27E183C7-157F-F83B-9852-BB3FAF6FEBA8}"/>
                    </a:ext>
                  </a:extLst>
                </p:cNvPr>
                <p:cNvSpPr/>
                <p:nvPr/>
              </p:nvSpPr>
              <p:spPr>
                <a:xfrm>
                  <a:off x="1439778" y="2487471"/>
                  <a:ext cx="12277" cy="62623"/>
                </a:xfrm>
                <a:custGeom>
                  <a:avLst/>
                  <a:gdLst>
                    <a:gd name="connsiteX0" fmla="*/ 12904 w 15740"/>
                    <a:gd name="connsiteY0" fmla="*/ -247 h 80286"/>
                    <a:gd name="connsiteX1" fmla="*/ 11569 w 15740"/>
                    <a:gd name="connsiteY1" fmla="*/ 2995 h 80286"/>
                    <a:gd name="connsiteX2" fmla="*/ 8613 w 15740"/>
                    <a:gd name="connsiteY2" fmla="*/ 11672 h 80286"/>
                    <a:gd name="connsiteX3" fmla="*/ 4989 w 15740"/>
                    <a:gd name="connsiteY3" fmla="*/ 24068 h 80286"/>
                    <a:gd name="connsiteX4" fmla="*/ 1843 w 15740"/>
                    <a:gd name="connsiteY4" fmla="*/ 38562 h 80286"/>
                    <a:gd name="connsiteX5" fmla="*/ 31 w 15740"/>
                    <a:gd name="connsiteY5" fmla="*/ 53151 h 80286"/>
                    <a:gd name="connsiteX6" fmla="*/ 31 w 15740"/>
                    <a:gd name="connsiteY6" fmla="*/ 66214 h 80286"/>
                    <a:gd name="connsiteX7" fmla="*/ 6992 w 15740"/>
                    <a:gd name="connsiteY7" fmla="*/ 80040 h 80286"/>
                    <a:gd name="connsiteX8" fmla="*/ 15478 w 15740"/>
                    <a:gd name="connsiteY8" fmla="*/ 22352 h 80286"/>
                    <a:gd name="connsiteX9" fmla="*/ 13953 w 15740"/>
                    <a:gd name="connsiteY9" fmla="*/ 5761 h 80286"/>
                    <a:gd name="connsiteX10" fmla="*/ 12904 w 15740"/>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0" h="80286">
                      <a:moveTo>
                        <a:pt x="12904" y="-247"/>
                      </a:moveTo>
                      <a:lnTo>
                        <a:pt x="11569" y="2995"/>
                      </a:lnTo>
                      <a:cubicBezTo>
                        <a:pt x="10806" y="4998"/>
                        <a:pt x="9757" y="7954"/>
                        <a:pt x="8613" y="11672"/>
                      </a:cubicBezTo>
                      <a:cubicBezTo>
                        <a:pt x="7469" y="15391"/>
                        <a:pt x="6134" y="19491"/>
                        <a:pt x="4989" y="24068"/>
                      </a:cubicBezTo>
                      <a:cubicBezTo>
                        <a:pt x="3845" y="28645"/>
                        <a:pt x="2701" y="33603"/>
                        <a:pt x="1843" y="38562"/>
                      </a:cubicBezTo>
                      <a:cubicBezTo>
                        <a:pt x="985" y="43520"/>
                        <a:pt x="413" y="48097"/>
                        <a:pt x="31" y="53151"/>
                      </a:cubicBezTo>
                      <a:cubicBezTo>
                        <a:pt x="-360" y="57499"/>
                        <a:pt x="-360" y="61866"/>
                        <a:pt x="31" y="66214"/>
                      </a:cubicBezTo>
                      <a:cubicBezTo>
                        <a:pt x="699" y="73842"/>
                        <a:pt x="3083" y="79182"/>
                        <a:pt x="6992" y="80040"/>
                      </a:cubicBezTo>
                      <a:cubicBezTo>
                        <a:pt x="12637" y="61332"/>
                        <a:pt x="15497" y="41890"/>
                        <a:pt x="15478" y="22352"/>
                      </a:cubicBezTo>
                      <a:cubicBezTo>
                        <a:pt x="15316" y="16793"/>
                        <a:pt x="14801" y="11253"/>
                        <a:pt x="13953" y="5761"/>
                      </a:cubicBezTo>
                      <a:cubicBezTo>
                        <a:pt x="13752" y="3739"/>
                        <a:pt x="13400" y="1727"/>
                        <a:pt x="1290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12" name="任意多边形: 形状 3511">
                  <a:extLst>
                    <a:ext uri="{FF2B5EF4-FFF2-40B4-BE49-F238E27FC236}">
                      <a16:creationId xmlns:a16="http://schemas.microsoft.com/office/drawing/2014/main" id="{5EFC32CF-7B74-0C3C-0E0F-1FD740D0A045}"/>
                    </a:ext>
                  </a:extLst>
                </p:cNvPr>
                <p:cNvSpPr/>
                <p:nvPr/>
              </p:nvSpPr>
              <p:spPr>
                <a:xfrm>
                  <a:off x="1467359" y="2443739"/>
                  <a:ext cx="18598" cy="54963"/>
                </a:xfrm>
                <a:custGeom>
                  <a:avLst/>
                  <a:gdLst>
                    <a:gd name="connsiteX0" fmla="*/ 23408 w 23844"/>
                    <a:gd name="connsiteY0" fmla="*/ -247 h 70465"/>
                    <a:gd name="connsiteX1" fmla="*/ 21692 w 23844"/>
                    <a:gd name="connsiteY1" fmla="*/ 2328 h 70465"/>
                    <a:gd name="connsiteX2" fmla="*/ 17591 w 23844"/>
                    <a:gd name="connsiteY2" fmla="*/ 9479 h 70465"/>
                    <a:gd name="connsiteX3" fmla="*/ 6626 w 23844"/>
                    <a:gd name="connsiteY3" fmla="*/ 31792 h 70465"/>
                    <a:gd name="connsiteX4" fmla="*/ 2335 w 23844"/>
                    <a:gd name="connsiteY4" fmla="*/ 44474 h 70465"/>
                    <a:gd name="connsiteX5" fmla="*/ 46 w 23844"/>
                    <a:gd name="connsiteY5" fmla="*/ 56011 h 70465"/>
                    <a:gd name="connsiteX6" fmla="*/ 3575 w 23844"/>
                    <a:gd name="connsiteY6" fmla="*/ 70219 h 70465"/>
                    <a:gd name="connsiteX7" fmla="*/ 21882 w 23844"/>
                    <a:gd name="connsiteY7" fmla="*/ 20731 h 70465"/>
                    <a:gd name="connsiteX8" fmla="*/ 23503 w 23844"/>
                    <a:gd name="connsiteY8" fmla="*/ 5474 h 70465"/>
                    <a:gd name="connsiteX9" fmla="*/ 23408 w 23844"/>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4" h="70465">
                      <a:moveTo>
                        <a:pt x="23408" y="-247"/>
                      </a:moveTo>
                      <a:lnTo>
                        <a:pt x="21692" y="2328"/>
                      </a:lnTo>
                      <a:cubicBezTo>
                        <a:pt x="20738" y="4044"/>
                        <a:pt x="19212" y="6523"/>
                        <a:pt x="17591" y="9479"/>
                      </a:cubicBezTo>
                      <a:cubicBezTo>
                        <a:pt x="13367" y="16621"/>
                        <a:pt x="9706" y="24087"/>
                        <a:pt x="6626" y="31792"/>
                      </a:cubicBezTo>
                      <a:cubicBezTo>
                        <a:pt x="4986" y="35940"/>
                        <a:pt x="3546" y="40173"/>
                        <a:pt x="2335" y="44474"/>
                      </a:cubicBezTo>
                      <a:cubicBezTo>
                        <a:pt x="1219" y="48240"/>
                        <a:pt x="447" y="52102"/>
                        <a:pt x="46" y="56011"/>
                      </a:cubicBezTo>
                      <a:cubicBezTo>
                        <a:pt x="-812" y="63067"/>
                        <a:pt x="46" y="68407"/>
                        <a:pt x="3575" y="70219"/>
                      </a:cubicBezTo>
                      <a:cubicBezTo>
                        <a:pt x="12356" y="54838"/>
                        <a:pt x="18545" y="38123"/>
                        <a:pt x="21882" y="20731"/>
                      </a:cubicBezTo>
                      <a:cubicBezTo>
                        <a:pt x="22817" y="15696"/>
                        <a:pt x="23350" y="10595"/>
                        <a:pt x="23503" y="5474"/>
                      </a:cubicBezTo>
                      <a:cubicBezTo>
                        <a:pt x="23637" y="3567"/>
                        <a:pt x="23598" y="1651"/>
                        <a:pt x="2340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13" name="任意多边形: 形状 3512">
                  <a:extLst>
                    <a:ext uri="{FF2B5EF4-FFF2-40B4-BE49-F238E27FC236}">
                      <a16:creationId xmlns:a16="http://schemas.microsoft.com/office/drawing/2014/main" id="{217E79C1-91FA-1DD4-DDB9-858E316391B3}"/>
                    </a:ext>
                  </a:extLst>
                </p:cNvPr>
                <p:cNvSpPr/>
                <p:nvPr/>
              </p:nvSpPr>
              <p:spPr>
                <a:xfrm>
                  <a:off x="1503708" y="2410716"/>
                  <a:ext cx="25399" cy="44848"/>
                </a:xfrm>
                <a:custGeom>
                  <a:avLst/>
                  <a:gdLst>
                    <a:gd name="connsiteX0" fmla="*/ 32302 w 32563"/>
                    <a:gd name="connsiteY0" fmla="*/ -247 h 57497"/>
                    <a:gd name="connsiteX1" fmla="*/ 25341 w 32563"/>
                    <a:gd name="connsiteY1" fmla="*/ 7000 h 57497"/>
                    <a:gd name="connsiteX2" fmla="*/ 18762 w 32563"/>
                    <a:gd name="connsiteY2" fmla="*/ 14724 h 57497"/>
                    <a:gd name="connsiteX3" fmla="*/ 11706 w 32563"/>
                    <a:gd name="connsiteY3" fmla="*/ 24259 h 57497"/>
                    <a:gd name="connsiteX4" fmla="*/ 5508 w 32563"/>
                    <a:gd name="connsiteY4" fmla="*/ 34366 h 57497"/>
                    <a:gd name="connsiteX5" fmla="*/ 1312 w 32563"/>
                    <a:gd name="connsiteY5" fmla="*/ 43901 h 57497"/>
                    <a:gd name="connsiteX6" fmla="*/ 1312 w 32563"/>
                    <a:gd name="connsiteY6" fmla="*/ 57251 h 57497"/>
                    <a:gd name="connsiteX7" fmla="*/ 26867 w 32563"/>
                    <a:gd name="connsiteY7" fmla="*/ 17870 h 57497"/>
                    <a:gd name="connsiteX8" fmla="*/ 32302 w 32563"/>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63" h="57497">
                      <a:moveTo>
                        <a:pt x="32302" y="-247"/>
                      </a:moveTo>
                      <a:cubicBezTo>
                        <a:pt x="32302" y="-247"/>
                        <a:pt x="29441" y="2614"/>
                        <a:pt x="25341" y="7000"/>
                      </a:cubicBezTo>
                      <a:cubicBezTo>
                        <a:pt x="23024" y="9460"/>
                        <a:pt x="20821" y="12044"/>
                        <a:pt x="18762" y="14724"/>
                      </a:cubicBezTo>
                      <a:cubicBezTo>
                        <a:pt x="16235" y="17765"/>
                        <a:pt x="13880" y="20950"/>
                        <a:pt x="11706" y="24259"/>
                      </a:cubicBezTo>
                      <a:cubicBezTo>
                        <a:pt x="9465" y="27520"/>
                        <a:pt x="7396" y="30895"/>
                        <a:pt x="5508" y="34366"/>
                      </a:cubicBezTo>
                      <a:cubicBezTo>
                        <a:pt x="3858" y="37427"/>
                        <a:pt x="2447" y="40612"/>
                        <a:pt x="1312" y="43901"/>
                      </a:cubicBezTo>
                      <a:cubicBezTo>
                        <a:pt x="-690" y="49909"/>
                        <a:pt x="-881" y="54867"/>
                        <a:pt x="1312" y="57251"/>
                      </a:cubicBezTo>
                      <a:cubicBezTo>
                        <a:pt x="12163" y="45789"/>
                        <a:pt x="20821" y="32450"/>
                        <a:pt x="26867" y="17870"/>
                      </a:cubicBezTo>
                      <a:cubicBezTo>
                        <a:pt x="29508" y="12111"/>
                        <a:pt x="31339" y="6018"/>
                        <a:pt x="3230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14" name="任意多边形: 形状 3513">
                  <a:extLst>
                    <a:ext uri="{FF2B5EF4-FFF2-40B4-BE49-F238E27FC236}">
                      <a16:creationId xmlns:a16="http://schemas.microsoft.com/office/drawing/2014/main" id="{3A1741C5-BAF2-583C-7B05-ED2961F90B50}"/>
                    </a:ext>
                  </a:extLst>
                </p:cNvPr>
                <p:cNvSpPr/>
                <p:nvPr/>
              </p:nvSpPr>
              <p:spPr>
                <a:xfrm>
                  <a:off x="1547414" y="2390040"/>
                  <a:ext cx="29962" cy="33765"/>
                </a:xfrm>
                <a:custGeom>
                  <a:avLst/>
                  <a:gdLst>
                    <a:gd name="connsiteX0" fmla="*/ 38151 w 38413"/>
                    <a:gd name="connsiteY0" fmla="*/ -247 h 43289"/>
                    <a:gd name="connsiteX1" fmla="*/ 30714 w 38413"/>
                    <a:gd name="connsiteY1" fmla="*/ 4330 h 43289"/>
                    <a:gd name="connsiteX2" fmla="*/ 15648 w 38413"/>
                    <a:gd name="connsiteY2" fmla="*/ 16154 h 43289"/>
                    <a:gd name="connsiteX3" fmla="*/ 8306 w 38413"/>
                    <a:gd name="connsiteY3" fmla="*/ 23591 h 43289"/>
                    <a:gd name="connsiteX4" fmla="*/ 2775 w 38413"/>
                    <a:gd name="connsiteY4" fmla="*/ 31124 h 43289"/>
                    <a:gd name="connsiteX5" fmla="*/ 678 w 38413"/>
                    <a:gd name="connsiteY5" fmla="*/ 43043 h 43289"/>
                    <a:gd name="connsiteX6" fmla="*/ 10690 w 38413"/>
                    <a:gd name="connsiteY6" fmla="*/ 35701 h 43289"/>
                    <a:gd name="connsiteX7" fmla="*/ 18890 w 38413"/>
                    <a:gd name="connsiteY7" fmla="*/ 28454 h 43289"/>
                    <a:gd name="connsiteX8" fmla="*/ 25469 w 38413"/>
                    <a:gd name="connsiteY8" fmla="*/ 21303 h 43289"/>
                    <a:gd name="connsiteX9" fmla="*/ 30428 w 38413"/>
                    <a:gd name="connsiteY9" fmla="*/ 14628 h 43289"/>
                    <a:gd name="connsiteX10" fmla="*/ 36435 w 38413"/>
                    <a:gd name="connsiteY10" fmla="*/ 4044 h 43289"/>
                    <a:gd name="connsiteX11" fmla="*/ 38151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38151" y="-247"/>
                      </a:moveTo>
                      <a:lnTo>
                        <a:pt x="30714" y="4330"/>
                      </a:lnTo>
                      <a:cubicBezTo>
                        <a:pt x="25441" y="7944"/>
                        <a:pt x="20406" y="11892"/>
                        <a:pt x="15648" y="16154"/>
                      </a:cubicBezTo>
                      <a:cubicBezTo>
                        <a:pt x="13073" y="18633"/>
                        <a:pt x="10594" y="21112"/>
                        <a:pt x="8306" y="23591"/>
                      </a:cubicBezTo>
                      <a:cubicBezTo>
                        <a:pt x="6275" y="25956"/>
                        <a:pt x="4425" y="28473"/>
                        <a:pt x="2775" y="31124"/>
                      </a:cubicBezTo>
                      <a:cubicBezTo>
                        <a:pt x="-85" y="35987"/>
                        <a:pt x="-1229" y="40183"/>
                        <a:pt x="678" y="43043"/>
                      </a:cubicBezTo>
                      <a:cubicBezTo>
                        <a:pt x="4215" y="40879"/>
                        <a:pt x="7562" y="38419"/>
                        <a:pt x="10690" y="35701"/>
                      </a:cubicBezTo>
                      <a:cubicBezTo>
                        <a:pt x="13588" y="33479"/>
                        <a:pt x="16335" y="31057"/>
                        <a:pt x="18890" y="28454"/>
                      </a:cubicBezTo>
                      <a:cubicBezTo>
                        <a:pt x="21369" y="25975"/>
                        <a:pt x="23467" y="23591"/>
                        <a:pt x="25469" y="21303"/>
                      </a:cubicBezTo>
                      <a:cubicBezTo>
                        <a:pt x="27271" y="19196"/>
                        <a:pt x="28930" y="16964"/>
                        <a:pt x="30428" y="14628"/>
                      </a:cubicBezTo>
                      <a:cubicBezTo>
                        <a:pt x="32659" y="11234"/>
                        <a:pt x="34671" y="7696"/>
                        <a:pt x="36435" y="4044"/>
                      </a:cubicBezTo>
                      <a:cubicBezTo>
                        <a:pt x="37102" y="2652"/>
                        <a:pt x="37674" y="1222"/>
                        <a:pt x="3815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15" name="任意多边形: 形状 3514">
                  <a:extLst>
                    <a:ext uri="{FF2B5EF4-FFF2-40B4-BE49-F238E27FC236}">
                      <a16:creationId xmlns:a16="http://schemas.microsoft.com/office/drawing/2014/main" id="{5E7B410E-7F4D-F068-E9A0-0DB5AD903E3C}"/>
                    </a:ext>
                  </a:extLst>
                </p:cNvPr>
                <p:cNvSpPr/>
                <p:nvPr/>
              </p:nvSpPr>
              <p:spPr>
                <a:xfrm>
                  <a:off x="1578790" y="2819406"/>
                  <a:ext cx="59342" cy="54889"/>
                </a:xfrm>
                <a:custGeom>
                  <a:avLst/>
                  <a:gdLst>
                    <a:gd name="connsiteX0" fmla="*/ -262 w 76079"/>
                    <a:gd name="connsiteY0" fmla="*/ -247 h 70370"/>
                    <a:gd name="connsiteX1" fmla="*/ 2694 w 76079"/>
                    <a:gd name="connsiteY1" fmla="*/ 2328 h 70370"/>
                    <a:gd name="connsiteX2" fmla="*/ 10513 w 76079"/>
                    <a:gd name="connsiteY2" fmla="*/ 8812 h 70370"/>
                    <a:gd name="connsiteX3" fmla="*/ 22146 w 76079"/>
                    <a:gd name="connsiteY3" fmla="*/ 17870 h 70370"/>
                    <a:gd name="connsiteX4" fmla="*/ 36067 w 76079"/>
                    <a:gd name="connsiteY4" fmla="*/ 27978 h 70370"/>
                    <a:gd name="connsiteX5" fmla="*/ 50656 w 76079"/>
                    <a:gd name="connsiteY5" fmla="*/ 38466 h 70370"/>
                    <a:gd name="connsiteX6" fmla="*/ 63815 w 76079"/>
                    <a:gd name="connsiteY6" fmla="*/ 48860 h 70370"/>
                    <a:gd name="connsiteX7" fmla="*/ 75639 w 76079"/>
                    <a:gd name="connsiteY7" fmla="*/ 70123 h 70370"/>
                    <a:gd name="connsiteX8" fmla="*/ 33207 w 76079"/>
                    <a:gd name="connsiteY8" fmla="*/ 54962 h 70370"/>
                    <a:gd name="connsiteX9" fmla="*/ 25769 w 76079"/>
                    <a:gd name="connsiteY9" fmla="*/ 49146 h 70370"/>
                    <a:gd name="connsiteX10" fmla="*/ 19571 w 76079"/>
                    <a:gd name="connsiteY10" fmla="*/ 42852 h 70370"/>
                    <a:gd name="connsiteX11" fmla="*/ 10036 w 76079"/>
                    <a:gd name="connsiteY11" fmla="*/ 30075 h 70370"/>
                    <a:gd name="connsiteX12" fmla="*/ 4220 w 76079"/>
                    <a:gd name="connsiteY12" fmla="*/ 18252 h 70370"/>
                    <a:gd name="connsiteX13" fmla="*/ 1168 w 76079"/>
                    <a:gd name="connsiteY13" fmla="*/ 8716 h 70370"/>
                    <a:gd name="connsiteX14" fmla="*/ -262 w 76079"/>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79" h="70370">
                      <a:moveTo>
                        <a:pt x="-262" y="-247"/>
                      </a:moveTo>
                      <a:lnTo>
                        <a:pt x="2694" y="2328"/>
                      </a:lnTo>
                      <a:lnTo>
                        <a:pt x="10513" y="8812"/>
                      </a:lnTo>
                      <a:lnTo>
                        <a:pt x="22146" y="17870"/>
                      </a:lnTo>
                      <a:cubicBezTo>
                        <a:pt x="26532" y="20922"/>
                        <a:pt x="31204" y="24640"/>
                        <a:pt x="36067" y="27978"/>
                      </a:cubicBezTo>
                      <a:cubicBezTo>
                        <a:pt x="40930" y="31315"/>
                        <a:pt x="45603" y="34843"/>
                        <a:pt x="50656" y="38466"/>
                      </a:cubicBezTo>
                      <a:cubicBezTo>
                        <a:pt x="55710" y="42090"/>
                        <a:pt x="60191" y="45332"/>
                        <a:pt x="63815" y="48860"/>
                      </a:cubicBezTo>
                      <a:cubicBezTo>
                        <a:pt x="71538" y="55535"/>
                        <a:pt x="76878" y="62781"/>
                        <a:pt x="75639" y="70123"/>
                      </a:cubicBezTo>
                      <a:cubicBezTo>
                        <a:pt x="60401" y="68941"/>
                        <a:pt x="45746" y="63706"/>
                        <a:pt x="33207" y="54962"/>
                      </a:cubicBezTo>
                      <a:cubicBezTo>
                        <a:pt x="30537" y="53055"/>
                        <a:pt x="28058" y="51148"/>
                        <a:pt x="25769" y="49146"/>
                      </a:cubicBezTo>
                      <a:cubicBezTo>
                        <a:pt x="23481" y="47143"/>
                        <a:pt x="21478" y="44950"/>
                        <a:pt x="19571" y="42852"/>
                      </a:cubicBezTo>
                      <a:cubicBezTo>
                        <a:pt x="15929" y="38953"/>
                        <a:pt x="12735" y="34671"/>
                        <a:pt x="10036" y="30075"/>
                      </a:cubicBezTo>
                      <a:cubicBezTo>
                        <a:pt x="7700" y="26347"/>
                        <a:pt x="5745" y="22380"/>
                        <a:pt x="4220" y="18252"/>
                      </a:cubicBezTo>
                      <a:cubicBezTo>
                        <a:pt x="2999" y="15143"/>
                        <a:pt x="1979" y="11958"/>
                        <a:pt x="1168" y="8716"/>
                      </a:cubicBezTo>
                      <a:cubicBezTo>
                        <a:pt x="425" y="5779"/>
                        <a:pt x="-52" y="277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16" name="任意多边形: 形状 3515">
                  <a:extLst>
                    <a:ext uri="{FF2B5EF4-FFF2-40B4-BE49-F238E27FC236}">
                      <a16:creationId xmlns:a16="http://schemas.microsoft.com/office/drawing/2014/main" id="{AA09D785-B6C6-4D0E-B054-4C4F7F03471B}"/>
                    </a:ext>
                  </a:extLst>
                </p:cNvPr>
                <p:cNvSpPr/>
                <p:nvPr/>
              </p:nvSpPr>
              <p:spPr>
                <a:xfrm>
                  <a:off x="1544704" y="2801258"/>
                  <a:ext cx="45427" cy="66193"/>
                </a:xfrm>
                <a:custGeom>
                  <a:avLst/>
                  <a:gdLst>
                    <a:gd name="connsiteX0" fmla="*/ -138 w 58240"/>
                    <a:gd name="connsiteY0" fmla="*/ -247 h 84863"/>
                    <a:gd name="connsiteX1" fmla="*/ 8348 w 58240"/>
                    <a:gd name="connsiteY1" fmla="*/ 10814 h 84863"/>
                    <a:gd name="connsiteX2" fmla="*/ 17883 w 58240"/>
                    <a:gd name="connsiteY2" fmla="*/ 22161 h 84863"/>
                    <a:gd name="connsiteX3" fmla="*/ 23223 w 58240"/>
                    <a:gd name="connsiteY3" fmla="*/ 28645 h 84863"/>
                    <a:gd name="connsiteX4" fmla="*/ 28849 w 58240"/>
                    <a:gd name="connsiteY4" fmla="*/ 35224 h 84863"/>
                    <a:gd name="connsiteX5" fmla="*/ 34665 w 58240"/>
                    <a:gd name="connsiteY5" fmla="*/ 41994 h 84863"/>
                    <a:gd name="connsiteX6" fmla="*/ 40386 w 58240"/>
                    <a:gd name="connsiteY6" fmla="*/ 48860 h 84863"/>
                    <a:gd name="connsiteX7" fmla="*/ 50494 w 58240"/>
                    <a:gd name="connsiteY7" fmla="*/ 61828 h 84863"/>
                    <a:gd name="connsiteX8" fmla="*/ 56978 w 58240"/>
                    <a:gd name="connsiteY8" fmla="*/ 73937 h 84863"/>
                    <a:gd name="connsiteX9" fmla="*/ 56978 w 58240"/>
                    <a:gd name="connsiteY9" fmla="*/ 84617 h 84863"/>
                    <a:gd name="connsiteX10" fmla="*/ 20839 w 58240"/>
                    <a:gd name="connsiteY10" fmla="*/ 59539 h 84863"/>
                    <a:gd name="connsiteX11" fmla="*/ 10446 w 58240"/>
                    <a:gd name="connsiteY11" fmla="*/ 44664 h 84863"/>
                    <a:gd name="connsiteX12" fmla="*/ 6822 w 58240"/>
                    <a:gd name="connsiteY12" fmla="*/ 37513 h 84863"/>
                    <a:gd name="connsiteX13" fmla="*/ 4248 w 58240"/>
                    <a:gd name="connsiteY13" fmla="*/ 30457 h 84863"/>
                    <a:gd name="connsiteX14" fmla="*/ -43 w 58240"/>
                    <a:gd name="connsiteY14" fmla="*/ 8335 h 84863"/>
                    <a:gd name="connsiteX15" fmla="*/ -138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138" y="-247"/>
                      </a:moveTo>
                      <a:lnTo>
                        <a:pt x="8348" y="10814"/>
                      </a:lnTo>
                      <a:cubicBezTo>
                        <a:pt x="11018" y="13961"/>
                        <a:pt x="13974" y="18156"/>
                        <a:pt x="17883" y="22161"/>
                      </a:cubicBezTo>
                      <a:lnTo>
                        <a:pt x="23223" y="28645"/>
                      </a:lnTo>
                      <a:cubicBezTo>
                        <a:pt x="25130" y="30743"/>
                        <a:pt x="26942" y="32936"/>
                        <a:pt x="28849" y="35224"/>
                      </a:cubicBezTo>
                      <a:cubicBezTo>
                        <a:pt x="30756" y="37513"/>
                        <a:pt x="32758" y="39801"/>
                        <a:pt x="34665" y="41994"/>
                      </a:cubicBezTo>
                      <a:cubicBezTo>
                        <a:pt x="36572" y="44188"/>
                        <a:pt x="38480" y="46571"/>
                        <a:pt x="40386" y="48860"/>
                      </a:cubicBezTo>
                      <a:cubicBezTo>
                        <a:pt x="44105" y="53151"/>
                        <a:pt x="47538" y="57727"/>
                        <a:pt x="50494" y="61828"/>
                      </a:cubicBezTo>
                      <a:cubicBezTo>
                        <a:pt x="53231" y="65527"/>
                        <a:pt x="55414" y="69608"/>
                        <a:pt x="56978" y="73937"/>
                      </a:cubicBezTo>
                      <a:cubicBezTo>
                        <a:pt x="58313" y="77370"/>
                        <a:pt x="58313" y="81184"/>
                        <a:pt x="56978" y="84617"/>
                      </a:cubicBezTo>
                      <a:cubicBezTo>
                        <a:pt x="43075" y="79315"/>
                        <a:pt x="30670" y="70705"/>
                        <a:pt x="20839" y="59539"/>
                      </a:cubicBezTo>
                      <a:cubicBezTo>
                        <a:pt x="16854" y="54972"/>
                        <a:pt x="13364" y="49985"/>
                        <a:pt x="10446" y="44664"/>
                      </a:cubicBezTo>
                      <a:cubicBezTo>
                        <a:pt x="9111" y="42185"/>
                        <a:pt x="7871" y="39801"/>
                        <a:pt x="6822" y="37513"/>
                      </a:cubicBezTo>
                      <a:cubicBezTo>
                        <a:pt x="5812" y="35215"/>
                        <a:pt x="4953" y="32860"/>
                        <a:pt x="4248" y="30457"/>
                      </a:cubicBezTo>
                      <a:cubicBezTo>
                        <a:pt x="1759" y="23324"/>
                        <a:pt x="310" y="15877"/>
                        <a:pt x="-43" y="8335"/>
                      </a:cubicBezTo>
                      <a:cubicBezTo>
                        <a:pt x="-300" y="5484"/>
                        <a:pt x="-329" y="2614"/>
                        <a:pt x="-13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17" name="任意多边形: 形状 3516">
                  <a:extLst>
                    <a:ext uri="{FF2B5EF4-FFF2-40B4-BE49-F238E27FC236}">
                      <a16:creationId xmlns:a16="http://schemas.microsoft.com/office/drawing/2014/main" id="{4E5E91A9-D37A-E1EB-3B8F-00D3FF942F44}"/>
                    </a:ext>
                  </a:extLst>
                </p:cNvPr>
                <p:cNvSpPr/>
                <p:nvPr/>
              </p:nvSpPr>
              <p:spPr>
                <a:xfrm>
                  <a:off x="1513188" y="2773665"/>
                  <a:ext cx="31955" cy="73035"/>
                </a:xfrm>
                <a:custGeom>
                  <a:avLst/>
                  <a:gdLst>
                    <a:gd name="connsiteX0" fmla="*/ 2031 w 40968"/>
                    <a:gd name="connsiteY0" fmla="*/ -247 h 93635"/>
                    <a:gd name="connsiteX1" fmla="*/ 3652 w 40968"/>
                    <a:gd name="connsiteY1" fmla="*/ 3186 h 93635"/>
                    <a:gd name="connsiteX2" fmla="*/ 7943 w 40968"/>
                    <a:gd name="connsiteY2" fmla="*/ 12721 h 93635"/>
                    <a:gd name="connsiteX3" fmla="*/ 14331 w 40968"/>
                    <a:gd name="connsiteY3" fmla="*/ 25594 h 93635"/>
                    <a:gd name="connsiteX4" fmla="*/ 22055 w 40968"/>
                    <a:gd name="connsiteY4" fmla="*/ 40659 h 93635"/>
                    <a:gd name="connsiteX5" fmla="*/ 26155 w 40968"/>
                    <a:gd name="connsiteY5" fmla="*/ 48383 h 93635"/>
                    <a:gd name="connsiteX6" fmla="*/ 30160 w 40968"/>
                    <a:gd name="connsiteY6" fmla="*/ 56202 h 93635"/>
                    <a:gd name="connsiteX7" fmla="*/ 36930 w 40968"/>
                    <a:gd name="connsiteY7" fmla="*/ 70886 h 93635"/>
                    <a:gd name="connsiteX8" fmla="*/ 40553 w 40968"/>
                    <a:gd name="connsiteY8" fmla="*/ 83854 h 93635"/>
                    <a:gd name="connsiteX9" fmla="*/ 38551 w 40968"/>
                    <a:gd name="connsiteY9" fmla="*/ 93389 h 93635"/>
                    <a:gd name="connsiteX10" fmla="*/ 9945 w 40968"/>
                    <a:gd name="connsiteY10" fmla="*/ 60683 h 93635"/>
                    <a:gd name="connsiteX11" fmla="*/ 410 w 40968"/>
                    <a:gd name="connsiteY11" fmla="*/ 29599 h 93635"/>
                    <a:gd name="connsiteX12" fmla="*/ -258 w 40968"/>
                    <a:gd name="connsiteY12" fmla="*/ 17298 h 93635"/>
                    <a:gd name="connsiteX13" fmla="*/ 600 w 40968"/>
                    <a:gd name="connsiteY13" fmla="*/ 7763 h 93635"/>
                    <a:gd name="connsiteX14" fmla="*/ 2031 w 40968"/>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8" h="93635">
                      <a:moveTo>
                        <a:pt x="2031" y="-247"/>
                      </a:moveTo>
                      <a:lnTo>
                        <a:pt x="3652" y="3186"/>
                      </a:lnTo>
                      <a:cubicBezTo>
                        <a:pt x="4701" y="5379"/>
                        <a:pt x="6036" y="8526"/>
                        <a:pt x="7943" y="12721"/>
                      </a:cubicBezTo>
                      <a:cubicBezTo>
                        <a:pt x="9850" y="16917"/>
                        <a:pt x="11852" y="20922"/>
                        <a:pt x="14331" y="25594"/>
                      </a:cubicBezTo>
                      <a:cubicBezTo>
                        <a:pt x="16810" y="30266"/>
                        <a:pt x="19385" y="35129"/>
                        <a:pt x="22055" y="40659"/>
                      </a:cubicBezTo>
                      <a:cubicBezTo>
                        <a:pt x="23390" y="43329"/>
                        <a:pt x="24820" y="45713"/>
                        <a:pt x="26155" y="48383"/>
                      </a:cubicBezTo>
                      <a:lnTo>
                        <a:pt x="30160" y="56202"/>
                      </a:lnTo>
                      <a:cubicBezTo>
                        <a:pt x="32734" y="61160"/>
                        <a:pt x="35023" y="66405"/>
                        <a:pt x="36930" y="70886"/>
                      </a:cubicBezTo>
                      <a:cubicBezTo>
                        <a:pt x="38741" y="75015"/>
                        <a:pt x="39962" y="79382"/>
                        <a:pt x="40553" y="83854"/>
                      </a:cubicBezTo>
                      <a:cubicBezTo>
                        <a:pt x="41049" y="87172"/>
                        <a:pt x="40334" y="90548"/>
                        <a:pt x="38551" y="93389"/>
                      </a:cubicBezTo>
                      <a:cubicBezTo>
                        <a:pt x="26670" y="84779"/>
                        <a:pt x="16896" y="73604"/>
                        <a:pt x="9945" y="60683"/>
                      </a:cubicBezTo>
                      <a:cubicBezTo>
                        <a:pt x="4939" y="50976"/>
                        <a:pt x="1716" y="40450"/>
                        <a:pt x="410" y="29599"/>
                      </a:cubicBezTo>
                      <a:cubicBezTo>
                        <a:pt x="-76" y="25517"/>
                        <a:pt x="-296" y="21408"/>
                        <a:pt x="-258" y="17298"/>
                      </a:cubicBezTo>
                      <a:cubicBezTo>
                        <a:pt x="-172" y="14104"/>
                        <a:pt x="114" y="10919"/>
                        <a:pt x="600" y="7763"/>
                      </a:cubicBezTo>
                      <a:cubicBezTo>
                        <a:pt x="906" y="5064"/>
                        <a:pt x="1382" y="2385"/>
                        <a:pt x="203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18" name="任意多边形: 形状 3517">
                  <a:extLst>
                    <a:ext uri="{FF2B5EF4-FFF2-40B4-BE49-F238E27FC236}">
                      <a16:creationId xmlns:a16="http://schemas.microsoft.com/office/drawing/2014/main" id="{6E0C2BB1-2EBF-E47B-DA3E-FCC1C3577EE2}"/>
                    </a:ext>
                  </a:extLst>
                </p:cNvPr>
                <p:cNvSpPr/>
                <p:nvPr/>
              </p:nvSpPr>
              <p:spPr>
                <a:xfrm>
                  <a:off x="1485626" y="2739081"/>
                  <a:ext cx="20889" cy="74747"/>
                </a:xfrm>
                <a:custGeom>
                  <a:avLst/>
                  <a:gdLst>
                    <a:gd name="connsiteX0" fmla="*/ 6663 w 26781"/>
                    <a:gd name="connsiteY0" fmla="*/ -247 h 95829"/>
                    <a:gd name="connsiteX1" fmla="*/ 7521 w 26781"/>
                    <a:gd name="connsiteY1" fmla="*/ 3376 h 95829"/>
                    <a:gd name="connsiteX2" fmla="*/ 9810 w 26781"/>
                    <a:gd name="connsiteY2" fmla="*/ 12912 h 95829"/>
                    <a:gd name="connsiteX3" fmla="*/ 11431 w 26781"/>
                    <a:gd name="connsiteY3" fmla="*/ 19300 h 95829"/>
                    <a:gd name="connsiteX4" fmla="*/ 13338 w 26781"/>
                    <a:gd name="connsiteY4" fmla="*/ 26452 h 95829"/>
                    <a:gd name="connsiteX5" fmla="*/ 17629 w 26781"/>
                    <a:gd name="connsiteY5" fmla="*/ 42376 h 95829"/>
                    <a:gd name="connsiteX6" fmla="*/ 22110 w 26781"/>
                    <a:gd name="connsiteY6" fmla="*/ 58776 h 95829"/>
                    <a:gd name="connsiteX7" fmla="*/ 25543 w 26781"/>
                    <a:gd name="connsiteY7" fmla="*/ 74128 h 95829"/>
                    <a:gd name="connsiteX8" fmla="*/ 22587 w 26781"/>
                    <a:gd name="connsiteY8" fmla="*/ 95582 h 95829"/>
                    <a:gd name="connsiteX9" fmla="*/ 2754 w 26781"/>
                    <a:gd name="connsiteY9" fmla="*/ 58109 h 95829"/>
                    <a:gd name="connsiteX10" fmla="*/ -12 w 26781"/>
                    <a:gd name="connsiteY10" fmla="*/ 41327 h 95829"/>
                    <a:gd name="connsiteX11" fmla="*/ -12 w 26781"/>
                    <a:gd name="connsiteY11" fmla="*/ 26929 h 95829"/>
                    <a:gd name="connsiteX12" fmla="*/ 4088 w 26781"/>
                    <a:gd name="connsiteY12" fmla="*/ 6905 h 95829"/>
                    <a:gd name="connsiteX13" fmla="*/ 6663 w 26781"/>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81" h="95829">
                      <a:moveTo>
                        <a:pt x="6663" y="-247"/>
                      </a:moveTo>
                      <a:cubicBezTo>
                        <a:pt x="6663" y="-247"/>
                        <a:pt x="6663" y="1088"/>
                        <a:pt x="7521" y="3376"/>
                      </a:cubicBezTo>
                      <a:cubicBezTo>
                        <a:pt x="8379" y="5665"/>
                        <a:pt x="8856" y="8907"/>
                        <a:pt x="9810" y="12912"/>
                      </a:cubicBezTo>
                      <a:cubicBezTo>
                        <a:pt x="10286" y="14914"/>
                        <a:pt x="10763" y="17107"/>
                        <a:pt x="11431" y="19300"/>
                      </a:cubicBezTo>
                      <a:cubicBezTo>
                        <a:pt x="12098" y="21494"/>
                        <a:pt x="12670" y="23973"/>
                        <a:pt x="13338" y="26452"/>
                      </a:cubicBezTo>
                      <a:cubicBezTo>
                        <a:pt x="14577" y="31601"/>
                        <a:pt x="16294" y="36750"/>
                        <a:pt x="17629" y="42376"/>
                      </a:cubicBezTo>
                      <a:cubicBezTo>
                        <a:pt x="18963" y="48002"/>
                        <a:pt x="20775" y="53341"/>
                        <a:pt x="22110" y="58776"/>
                      </a:cubicBezTo>
                      <a:cubicBezTo>
                        <a:pt x="23512" y="63830"/>
                        <a:pt x="24656" y="68960"/>
                        <a:pt x="25543" y="74128"/>
                      </a:cubicBezTo>
                      <a:cubicBezTo>
                        <a:pt x="27259" y="83663"/>
                        <a:pt x="26973" y="91673"/>
                        <a:pt x="22587" y="95582"/>
                      </a:cubicBezTo>
                      <a:cubicBezTo>
                        <a:pt x="13529" y="84550"/>
                        <a:pt x="6778" y="71802"/>
                        <a:pt x="2754" y="58109"/>
                      </a:cubicBezTo>
                      <a:cubicBezTo>
                        <a:pt x="1409" y="52598"/>
                        <a:pt x="484" y="46981"/>
                        <a:pt x="-12" y="41327"/>
                      </a:cubicBezTo>
                      <a:cubicBezTo>
                        <a:pt x="-345" y="36531"/>
                        <a:pt x="-345" y="31725"/>
                        <a:pt x="-12" y="26929"/>
                      </a:cubicBezTo>
                      <a:cubicBezTo>
                        <a:pt x="475" y="20101"/>
                        <a:pt x="1848" y="13369"/>
                        <a:pt x="4088" y="6905"/>
                      </a:cubicBezTo>
                      <a:cubicBezTo>
                        <a:pt x="4728" y="4444"/>
                        <a:pt x="5595" y="2051"/>
                        <a:pt x="6663"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19" name="任意多边形: 形状 3518">
                  <a:extLst>
                    <a:ext uri="{FF2B5EF4-FFF2-40B4-BE49-F238E27FC236}">
                      <a16:creationId xmlns:a16="http://schemas.microsoft.com/office/drawing/2014/main" id="{D78C5EA6-DFFA-7604-F493-F6C8ACF0BA23}"/>
                    </a:ext>
                  </a:extLst>
                </p:cNvPr>
                <p:cNvSpPr/>
                <p:nvPr/>
              </p:nvSpPr>
              <p:spPr>
                <a:xfrm>
                  <a:off x="1462164" y="2698844"/>
                  <a:ext cx="14304" cy="72218"/>
                </a:xfrm>
                <a:custGeom>
                  <a:avLst/>
                  <a:gdLst>
                    <a:gd name="connsiteX0" fmla="*/ 15192 w 18338"/>
                    <a:gd name="connsiteY0" fmla="*/ -247 h 92587"/>
                    <a:gd name="connsiteX1" fmla="*/ 15192 w 18338"/>
                    <a:gd name="connsiteY1" fmla="*/ 707 h 92587"/>
                    <a:gd name="connsiteX2" fmla="*/ 15192 w 18338"/>
                    <a:gd name="connsiteY2" fmla="*/ 3281 h 92587"/>
                    <a:gd name="connsiteX3" fmla="*/ 15192 w 18338"/>
                    <a:gd name="connsiteY3" fmla="*/ 12817 h 92587"/>
                    <a:gd name="connsiteX4" fmla="*/ 15860 w 18338"/>
                    <a:gd name="connsiteY4" fmla="*/ 26261 h 92587"/>
                    <a:gd name="connsiteX5" fmla="*/ 16909 w 18338"/>
                    <a:gd name="connsiteY5" fmla="*/ 41994 h 92587"/>
                    <a:gd name="connsiteX6" fmla="*/ 17862 w 18338"/>
                    <a:gd name="connsiteY6" fmla="*/ 58204 h 92587"/>
                    <a:gd name="connsiteX7" fmla="*/ 17862 w 18338"/>
                    <a:gd name="connsiteY7" fmla="*/ 73270 h 92587"/>
                    <a:gd name="connsiteX8" fmla="*/ 10901 w 18338"/>
                    <a:gd name="connsiteY8" fmla="*/ 92340 h 92587"/>
                    <a:gd name="connsiteX9" fmla="*/ 31 w 18338"/>
                    <a:gd name="connsiteY9" fmla="*/ 52864 h 92587"/>
                    <a:gd name="connsiteX10" fmla="*/ 31 w 18338"/>
                    <a:gd name="connsiteY10" fmla="*/ 36559 h 92587"/>
                    <a:gd name="connsiteX11" fmla="*/ 2606 w 18338"/>
                    <a:gd name="connsiteY11" fmla="*/ 23305 h 92587"/>
                    <a:gd name="connsiteX12" fmla="*/ 10139 w 18338"/>
                    <a:gd name="connsiteY12" fmla="*/ 5856 h 92587"/>
                    <a:gd name="connsiteX13" fmla="*/ 12999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15192" y="-247"/>
                      </a:moveTo>
                      <a:cubicBezTo>
                        <a:pt x="15240" y="68"/>
                        <a:pt x="15240" y="392"/>
                        <a:pt x="15192" y="707"/>
                      </a:cubicBezTo>
                      <a:cubicBezTo>
                        <a:pt x="15192" y="1279"/>
                        <a:pt x="15192" y="2137"/>
                        <a:pt x="15192" y="3281"/>
                      </a:cubicBezTo>
                      <a:cubicBezTo>
                        <a:pt x="15192" y="4425"/>
                        <a:pt x="15192" y="8716"/>
                        <a:pt x="15192" y="12817"/>
                      </a:cubicBezTo>
                      <a:cubicBezTo>
                        <a:pt x="15192" y="16917"/>
                        <a:pt x="15764" y="21208"/>
                        <a:pt x="15860" y="26261"/>
                      </a:cubicBezTo>
                      <a:cubicBezTo>
                        <a:pt x="15955" y="31315"/>
                        <a:pt x="16718" y="36464"/>
                        <a:pt x="16909" y="41994"/>
                      </a:cubicBezTo>
                      <a:cubicBezTo>
                        <a:pt x="17100" y="47525"/>
                        <a:pt x="17576" y="52864"/>
                        <a:pt x="17862" y="58204"/>
                      </a:cubicBezTo>
                      <a:cubicBezTo>
                        <a:pt x="18148" y="63220"/>
                        <a:pt x="18148" y="68254"/>
                        <a:pt x="17862" y="73270"/>
                      </a:cubicBezTo>
                      <a:cubicBezTo>
                        <a:pt x="17862" y="82805"/>
                        <a:pt x="15764" y="89671"/>
                        <a:pt x="10901" y="92340"/>
                      </a:cubicBezTo>
                      <a:cubicBezTo>
                        <a:pt x="4828" y="79983"/>
                        <a:pt x="1137" y="66595"/>
                        <a:pt x="31" y="52864"/>
                      </a:cubicBezTo>
                      <a:cubicBezTo>
                        <a:pt x="-360" y="47439"/>
                        <a:pt x="-360" y="41985"/>
                        <a:pt x="31" y="36559"/>
                      </a:cubicBezTo>
                      <a:cubicBezTo>
                        <a:pt x="651" y="32097"/>
                        <a:pt x="1509" y="27672"/>
                        <a:pt x="2606" y="23305"/>
                      </a:cubicBezTo>
                      <a:cubicBezTo>
                        <a:pt x="4360" y="17193"/>
                        <a:pt x="6897" y="11329"/>
                        <a:pt x="10139" y="5856"/>
                      </a:cubicBezTo>
                      <a:cubicBezTo>
                        <a:pt x="11016" y="4406"/>
                        <a:pt x="11979" y="3014"/>
                        <a:pt x="12999"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20" name="任意多边形: 形状 3519">
                  <a:extLst>
                    <a:ext uri="{FF2B5EF4-FFF2-40B4-BE49-F238E27FC236}">
                      <a16:creationId xmlns:a16="http://schemas.microsoft.com/office/drawing/2014/main" id="{160B2FF0-B5F8-07F1-57F5-904EE960B89C}"/>
                    </a:ext>
                  </a:extLst>
                </p:cNvPr>
                <p:cNvSpPr/>
                <p:nvPr/>
              </p:nvSpPr>
              <p:spPr>
                <a:xfrm>
                  <a:off x="1447106" y="2654741"/>
                  <a:ext cx="18708" cy="65004"/>
                </a:xfrm>
                <a:custGeom>
                  <a:avLst/>
                  <a:gdLst>
                    <a:gd name="connsiteX0" fmla="*/ 23724 w 23985"/>
                    <a:gd name="connsiteY0" fmla="*/ -247 h 83338"/>
                    <a:gd name="connsiteX1" fmla="*/ 21816 w 23985"/>
                    <a:gd name="connsiteY1" fmla="*/ 11863 h 83338"/>
                    <a:gd name="connsiteX2" fmla="*/ 19910 w 23985"/>
                    <a:gd name="connsiteY2" fmla="*/ 24450 h 83338"/>
                    <a:gd name="connsiteX3" fmla="*/ 17907 w 23985"/>
                    <a:gd name="connsiteY3" fmla="*/ 39134 h 83338"/>
                    <a:gd name="connsiteX4" fmla="*/ 12854 w 23985"/>
                    <a:gd name="connsiteY4" fmla="*/ 67740 h 83338"/>
                    <a:gd name="connsiteX5" fmla="*/ 2841 w 23985"/>
                    <a:gd name="connsiteY5" fmla="*/ 83092 h 83338"/>
                    <a:gd name="connsiteX6" fmla="*/ 839 w 23985"/>
                    <a:gd name="connsiteY6" fmla="*/ 72317 h 83338"/>
                    <a:gd name="connsiteX7" fmla="*/ -115 w 23985"/>
                    <a:gd name="connsiteY7" fmla="*/ 62209 h 83338"/>
                    <a:gd name="connsiteX8" fmla="*/ 648 w 23985"/>
                    <a:gd name="connsiteY8" fmla="*/ 44188 h 83338"/>
                    <a:gd name="connsiteX9" fmla="*/ 8849 w 23985"/>
                    <a:gd name="connsiteY9" fmla="*/ 17870 h 83338"/>
                    <a:gd name="connsiteX10" fmla="*/ 14093 w 23985"/>
                    <a:gd name="connsiteY10" fmla="*/ 9384 h 83338"/>
                    <a:gd name="connsiteX11" fmla="*/ 18956 w 23985"/>
                    <a:gd name="connsiteY11" fmla="*/ 3663 h 83338"/>
                    <a:gd name="connsiteX12" fmla="*/ 23724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3724" y="-247"/>
                      </a:moveTo>
                      <a:lnTo>
                        <a:pt x="21816" y="11863"/>
                      </a:lnTo>
                      <a:cubicBezTo>
                        <a:pt x="21244" y="15487"/>
                        <a:pt x="20577" y="19682"/>
                        <a:pt x="19910" y="24450"/>
                      </a:cubicBezTo>
                      <a:cubicBezTo>
                        <a:pt x="19242" y="29217"/>
                        <a:pt x="18479" y="33985"/>
                        <a:pt x="17907" y="39134"/>
                      </a:cubicBezTo>
                      <a:cubicBezTo>
                        <a:pt x="16744" y="48755"/>
                        <a:pt x="15056" y="58300"/>
                        <a:pt x="12854" y="67740"/>
                      </a:cubicBezTo>
                      <a:cubicBezTo>
                        <a:pt x="10756" y="76035"/>
                        <a:pt x="7704" y="82233"/>
                        <a:pt x="2841" y="83092"/>
                      </a:cubicBezTo>
                      <a:cubicBezTo>
                        <a:pt x="2079" y="79373"/>
                        <a:pt x="1316" y="75845"/>
                        <a:pt x="839" y="72317"/>
                      </a:cubicBezTo>
                      <a:cubicBezTo>
                        <a:pt x="343" y="68970"/>
                        <a:pt x="19" y="65594"/>
                        <a:pt x="-115" y="62209"/>
                      </a:cubicBezTo>
                      <a:cubicBezTo>
                        <a:pt x="-458" y="56192"/>
                        <a:pt x="-200" y="50157"/>
                        <a:pt x="648" y="44188"/>
                      </a:cubicBezTo>
                      <a:cubicBezTo>
                        <a:pt x="1812" y="34996"/>
                        <a:pt x="4586" y="26090"/>
                        <a:pt x="8849" y="17870"/>
                      </a:cubicBezTo>
                      <a:cubicBezTo>
                        <a:pt x="10393" y="14924"/>
                        <a:pt x="12148" y="12082"/>
                        <a:pt x="14093" y="9384"/>
                      </a:cubicBezTo>
                      <a:cubicBezTo>
                        <a:pt x="15590" y="7372"/>
                        <a:pt x="17211" y="5465"/>
                        <a:pt x="18956" y="3663"/>
                      </a:cubicBezTo>
                      <a:cubicBezTo>
                        <a:pt x="20434" y="2233"/>
                        <a:pt x="22026" y="926"/>
                        <a:pt x="2372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21" name="任意多边形: 形状 3520">
                  <a:extLst>
                    <a:ext uri="{FF2B5EF4-FFF2-40B4-BE49-F238E27FC236}">
                      <a16:creationId xmlns:a16="http://schemas.microsoft.com/office/drawing/2014/main" id="{9AA1F92C-BD4D-7CA8-BC35-A4F0B4ECA397}"/>
                    </a:ext>
                  </a:extLst>
                </p:cNvPr>
                <p:cNvSpPr/>
                <p:nvPr/>
              </p:nvSpPr>
              <p:spPr>
                <a:xfrm>
                  <a:off x="1438883" y="2609148"/>
                  <a:ext cx="27228" cy="55658"/>
                </a:xfrm>
                <a:custGeom>
                  <a:avLst/>
                  <a:gdLst>
                    <a:gd name="connsiteX0" fmla="*/ 34647 w 34908"/>
                    <a:gd name="connsiteY0" fmla="*/ -247 h 71356"/>
                    <a:gd name="connsiteX1" fmla="*/ 33503 w 34908"/>
                    <a:gd name="connsiteY1" fmla="*/ 2614 h 71356"/>
                    <a:gd name="connsiteX2" fmla="*/ 30737 w 34908"/>
                    <a:gd name="connsiteY2" fmla="*/ 10337 h 71356"/>
                    <a:gd name="connsiteX3" fmla="*/ 26637 w 34908"/>
                    <a:gd name="connsiteY3" fmla="*/ 21398 h 71356"/>
                    <a:gd name="connsiteX4" fmla="*/ 24349 w 34908"/>
                    <a:gd name="connsiteY4" fmla="*/ 27787 h 71356"/>
                    <a:gd name="connsiteX5" fmla="*/ 22060 w 34908"/>
                    <a:gd name="connsiteY5" fmla="*/ 34461 h 71356"/>
                    <a:gd name="connsiteX6" fmla="*/ 17102 w 34908"/>
                    <a:gd name="connsiteY6" fmla="*/ 47811 h 71356"/>
                    <a:gd name="connsiteX7" fmla="*/ 11858 w 34908"/>
                    <a:gd name="connsiteY7" fmla="*/ 59730 h 71356"/>
                    <a:gd name="connsiteX8" fmla="*/ -252 w 34908"/>
                    <a:gd name="connsiteY8" fmla="*/ 71077 h 71356"/>
                    <a:gd name="connsiteX9" fmla="*/ 1178 w 34908"/>
                    <a:gd name="connsiteY9" fmla="*/ 51339 h 71356"/>
                    <a:gd name="connsiteX10" fmla="*/ 2894 w 34908"/>
                    <a:gd name="connsiteY10" fmla="*/ 42757 h 71356"/>
                    <a:gd name="connsiteX11" fmla="*/ 5278 w 34908"/>
                    <a:gd name="connsiteY11" fmla="*/ 35034 h 71356"/>
                    <a:gd name="connsiteX12" fmla="*/ 17674 w 34908"/>
                    <a:gd name="connsiteY12" fmla="*/ 13007 h 71356"/>
                    <a:gd name="connsiteX13" fmla="*/ 29498 w 34908"/>
                    <a:gd name="connsiteY13" fmla="*/ 2518 h 71356"/>
                    <a:gd name="connsiteX14" fmla="*/ 33217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34647" y="-247"/>
                      </a:moveTo>
                      <a:cubicBezTo>
                        <a:pt x="34647" y="-247"/>
                        <a:pt x="34170" y="802"/>
                        <a:pt x="33503" y="2614"/>
                      </a:cubicBezTo>
                      <a:lnTo>
                        <a:pt x="30737" y="10337"/>
                      </a:lnTo>
                      <a:cubicBezTo>
                        <a:pt x="29402" y="13579"/>
                        <a:pt x="28163" y="17298"/>
                        <a:pt x="26637" y="21398"/>
                      </a:cubicBezTo>
                      <a:cubicBezTo>
                        <a:pt x="25970" y="23496"/>
                        <a:pt x="25112" y="25594"/>
                        <a:pt x="24349" y="27787"/>
                      </a:cubicBezTo>
                      <a:lnTo>
                        <a:pt x="22060" y="34461"/>
                      </a:lnTo>
                      <a:cubicBezTo>
                        <a:pt x="20439" y="38848"/>
                        <a:pt x="18818" y="43329"/>
                        <a:pt x="17102" y="47811"/>
                      </a:cubicBezTo>
                      <a:cubicBezTo>
                        <a:pt x="15386" y="52292"/>
                        <a:pt x="13574" y="56202"/>
                        <a:pt x="11858" y="59730"/>
                      </a:cubicBezTo>
                      <a:cubicBezTo>
                        <a:pt x="8425" y="66786"/>
                        <a:pt x="4325" y="71554"/>
                        <a:pt x="-252" y="71077"/>
                      </a:cubicBezTo>
                      <a:cubicBezTo>
                        <a:pt x="-338" y="64469"/>
                        <a:pt x="139" y="57861"/>
                        <a:pt x="1178" y="51339"/>
                      </a:cubicBezTo>
                      <a:cubicBezTo>
                        <a:pt x="1626" y="48288"/>
                        <a:pt x="2198" y="45427"/>
                        <a:pt x="2894" y="42757"/>
                      </a:cubicBezTo>
                      <a:cubicBezTo>
                        <a:pt x="3543" y="40145"/>
                        <a:pt x="4344" y="37560"/>
                        <a:pt x="5278" y="35034"/>
                      </a:cubicBezTo>
                      <a:cubicBezTo>
                        <a:pt x="8063" y="27014"/>
                        <a:pt x="12258" y="19548"/>
                        <a:pt x="17674" y="13007"/>
                      </a:cubicBezTo>
                      <a:cubicBezTo>
                        <a:pt x="21069" y="8945"/>
                        <a:pt x="25054" y="5408"/>
                        <a:pt x="29498" y="2518"/>
                      </a:cubicBezTo>
                      <a:cubicBezTo>
                        <a:pt x="30680" y="1698"/>
                        <a:pt x="31929" y="964"/>
                        <a:pt x="33217"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22" name="任意多边形: 形状 3521">
                  <a:extLst>
                    <a:ext uri="{FF2B5EF4-FFF2-40B4-BE49-F238E27FC236}">
                      <a16:creationId xmlns:a16="http://schemas.microsoft.com/office/drawing/2014/main" id="{EFEBA1E6-2897-EB2B-5AEF-652B20463A10}"/>
                    </a:ext>
                  </a:extLst>
                </p:cNvPr>
                <p:cNvSpPr/>
                <p:nvPr/>
              </p:nvSpPr>
              <p:spPr>
                <a:xfrm>
                  <a:off x="1440155" y="2564449"/>
                  <a:ext cx="35179" cy="44338"/>
                </a:xfrm>
                <a:custGeom>
                  <a:avLst/>
                  <a:gdLst>
                    <a:gd name="connsiteX0" fmla="*/ 44840 w 45101"/>
                    <a:gd name="connsiteY0" fmla="*/ -247 h 56844"/>
                    <a:gd name="connsiteX1" fmla="*/ 39214 w 45101"/>
                    <a:gd name="connsiteY1" fmla="*/ 8430 h 56844"/>
                    <a:gd name="connsiteX2" fmla="*/ 33493 w 45101"/>
                    <a:gd name="connsiteY2" fmla="*/ 17966 h 56844"/>
                    <a:gd name="connsiteX3" fmla="*/ 26914 w 45101"/>
                    <a:gd name="connsiteY3" fmla="*/ 28741 h 56844"/>
                    <a:gd name="connsiteX4" fmla="*/ 12897 w 45101"/>
                    <a:gd name="connsiteY4" fmla="*/ 49050 h 56844"/>
                    <a:gd name="connsiteX5" fmla="*/ 6127 w 45101"/>
                    <a:gd name="connsiteY5" fmla="*/ 55248 h 56844"/>
                    <a:gd name="connsiteX6" fmla="*/ -262 w 45101"/>
                    <a:gd name="connsiteY6" fmla="*/ 56202 h 56844"/>
                    <a:gd name="connsiteX7" fmla="*/ 4697 w 45101"/>
                    <a:gd name="connsiteY7" fmla="*/ 38657 h 56844"/>
                    <a:gd name="connsiteX8" fmla="*/ 11562 w 45101"/>
                    <a:gd name="connsiteY8" fmla="*/ 25022 h 56844"/>
                    <a:gd name="connsiteX9" fmla="*/ 19286 w 45101"/>
                    <a:gd name="connsiteY9" fmla="*/ 15486 h 56844"/>
                    <a:gd name="connsiteX10" fmla="*/ 27009 w 45101"/>
                    <a:gd name="connsiteY10" fmla="*/ 8621 h 56844"/>
                    <a:gd name="connsiteX11" fmla="*/ 39691 w 45101"/>
                    <a:gd name="connsiteY11" fmla="*/ 1851 h 56844"/>
                    <a:gd name="connsiteX12" fmla="*/ 44840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44840" y="-247"/>
                      </a:moveTo>
                      <a:lnTo>
                        <a:pt x="39214" y="8430"/>
                      </a:lnTo>
                      <a:cubicBezTo>
                        <a:pt x="37593" y="11100"/>
                        <a:pt x="35686" y="14247"/>
                        <a:pt x="33493" y="17966"/>
                      </a:cubicBezTo>
                      <a:cubicBezTo>
                        <a:pt x="31300" y="21684"/>
                        <a:pt x="29297" y="25022"/>
                        <a:pt x="26914" y="28741"/>
                      </a:cubicBezTo>
                      <a:cubicBezTo>
                        <a:pt x="22661" y="35787"/>
                        <a:pt x="17979" y="42576"/>
                        <a:pt x="12897" y="49050"/>
                      </a:cubicBezTo>
                      <a:cubicBezTo>
                        <a:pt x="11018" y="51491"/>
                        <a:pt x="8730" y="53589"/>
                        <a:pt x="6127" y="55248"/>
                      </a:cubicBezTo>
                      <a:cubicBezTo>
                        <a:pt x="4287" y="56612"/>
                        <a:pt x="1893" y="56965"/>
                        <a:pt x="-262" y="56202"/>
                      </a:cubicBezTo>
                      <a:cubicBezTo>
                        <a:pt x="921" y="50233"/>
                        <a:pt x="2570" y="44359"/>
                        <a:pt x="4697" y="38657"/>
                      </a:cubicBezTo>
                      <a:cubicBezTo>
                        <a:pt x="6613" y="33937"/>
                        <a:pt x="8911" y="29379"/>
                        <a:pt x="11562" y="25022"/>
                      </a:cubicBezTo>
                      <a:cubicBezTo>
                        <a:pt x="13879" y="21637"/>
                        <a:pt x="16463" y="18452"/>
                        <a:pt x="19286" y="15486"/>
                      </a:cubicBezTo>
                      <a:cubicBezTo>
                        <a:pt x="21660" y="12979"/>
                        <a:pt x="24244" y="10690"/>
                        <a:pt x="27009" y="8621"/>
                      </a:cubicBezTo>
                      <a:cubicBezTo>
                        <a:pt x="30861" y="5722"/>
                        <a:pt x="35133" y="3434"/>
                        <a:pt x="39691" y="1851"/>
                      </a:cubicBezTo>
                      <a:cubicBezTo>
                        <a:pt x="41331" y="983"/>
                        <a:pt x="43057" y="278"/>
                        <a:pt x="4484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23" name="任意多边形: 形状 3522">
                  <a:extLst>
                    <a:ext uri="{FF2B5EF4-FFF2-40B4-BE49-F238E27FC236}">
                      <a16:creationId xmlns:a16="http://schemas.microsoft.com/office/drawing/2014/main" id="{598B6A16-101C-DE4D-22AD-788D445441BE}"/>
                    </a:ext>
                  </a:extLst>
                </p:cNvPr>
                <p:cNvSpPr/>
                <p:nvPr/>
              </p:nvSpPr>
              <p:spPr>
                <a:xfrm>
                  <a:off x="1453171" y="2522811"/>
                  <a:ext cx="40088" cy="31816"/>
                </a:xfrm>
                <a:custGeom>
                  <a:avLst/>
                  <a:gdLst>
                    <a:gd name="connsiteX0" fmla="*/ 51133 w 51395"/>
                    <a:gd name="connsiteY0" fmla="*/ -72 h 40790"/>
                    <a:gd name="connsiteX1" fmla="*/ 29488 w 51395"/>
                    <a:gd name="connsiteY1" fmla="*/ 21477 h 40790"/>
                    <a:gd name="connsiteX2" fmla="*/ 21097 w 51395"/>
                    <a:gd name="connsiteY2" fmla="*/ 29582 h 40790"/>
                    <a:gd name="connsiteX3" fmla="*/ 12992 w 51395"/>
                    <a:gd name="connsiteY3" fmla="*/ 36352 h 40790"/>
                    <a:gd name="connsiteX4" fmla="*/ -262 w 51395"/>
                    <a:gd name="connsiteY4" fmla="*/ 39404 h 40790"/>
                    <a:gd name="connsiteX5" fmla="*/ 7653 w 51395"/>
                    <a:gd name="connsiteY5" fmla="*/ 24815 h 40790"/>
                    <a:gd name="connsiteX6" fmla="*/ 16425 w 51395"/>
                    <a:gd name="connsiteY6" fmla="*/ 14326 h 40790"/>
                    <a:gd name="connsiteX7" fmla="*/ 33588 w 51395"/>
                    <a:gd name="connsiteY7" fmla="*/ 2884 h 40790"/>
                    <a:gd name="connsiteX8" fmla="*/ 46270 w 51395"/>
                    <a:gd name="connsiteY8" fmla="*/ -168 h 40790"/>
                    <a:gd name="connsiteX9" fmla="*/ 51133 w 51395"/>
                    <a:gd name="connsiteY9" fmla="*/ -72 h 4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95" h="40790">
                      <a:moveTo>
                        <a:pt x="51133" y="-72"/>
                      </a:moveTo>
                      <a:lnTo>
                        <a:pt x="29488" y="21477"/>
                      </a:lnTo>
                      <a:cubicBezTo>
                        <a:pt x="26723" y="24338"/>
                        <a:pt x="23958" y="27103"/>
                        <a:pt x="21097" y="29582"/>
                      </a:cubicBezTo>
                      <a:cubicBezTo>
                        <a:pt x="18551" y="32014"/>
                        <a:pt x="15843" y="34274"/>
                        <a:pt x="12992" y="36352"/>
                      </a:cubicBezTo>
                      <a:cubicBezTo>
                        <a:pt x="7748" y="40071"/>
                        <a:pt x="3457" y="41883"/>
                        <a:pt x="-262" y="39404"/>
                      </a:cubicBezTo>
                      <a:cubicBezTo>
                        <a:pt x="1979" y="34340"/>
                        <a:pt x="4630" y="29458"/>
                        <a:pt x="7653" y="24815"/>
                      </a:cubicBezTo>
                      <a:cubicBezTo>
                        <a:pt x="10294" y="21086"/>
                        <a:pt x="13221" y="17577"/>
                        <a:pt x="16425" y="14326"/>
                      </a:cubicBezTo>
                      <a:cubicBezTo>
                        <a:pt x="21316" y="9396"/>
                        <a:pt x="27152" y="5506"/>
                        <a:pt x="33588" y="2884"/>
                      </a:cubicBezTo>
                      <a:cubicBezTo>
                        <a:pt x="37622" y="1177"/>
                        <a:pt x="41903" y="147"/>
                        <a:pt x="46270" y="-168"/>
                      </a:cubicBezTo>
                      <a:cubicBezTo>
                        <a:pt x="47891" y="-301"/>
                        <a:pt x="49522" y="-263"/>
                        <a:pt x="51133" y="-7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24" name="任意多边形: 形状 3523">
                  <a:extLst>
                    <a:ext uri="{FF2B5EF4-FFF2-40B4-BE49-F238E27FC236}">
                      <a16:creationId xmlns:a16="http://schemas.microsoft.com/office/drawing/2014/main" id="{DAE3377F-8485-638F-8C46-FBD70BB73ABC}"/>
                    </a:ext>
                  </a:extLst>
                </p:cNvPr>
                <p:cNvSpPr/>
                <p:nvPr/>
              </p:nvSpPr>
              <p:spPr>
                <a:xfrm>
                  <a:off x="1477342" y="2485059"/>
                  <a:ext cx="41724" cy="21091"/>
                </a:xfrm>
                <a:custGeom>
                  <a:avLst/>
                  <a:gdLst>
                    <a:gd name="connsiteX0" fmla="*/ 53231 w 53492"/>
                    <a:gd name="connsiteY0" fmla="*/ 2082 h 27040"/>
                    <a:gd name="connsiteX1" fmla="*/ 51229 w 53492"/>
                    <a:gd name="connsiteY1" fmla="*/ 3227 h 27040"/>
                    <a:gd name="connsiteX2" fmla="*/ 46079 w 53492"/>
                    <a:gd name="connsiteY2" fmla="*/ 6468 h 27040"/>
                    <a:gd name="connsiteX3" fmla="*/ 29774 w 53492"/>
                    <a:gd name="connsiteY3" fmla="*/ 16004 h 27040"/>
                    <a:gd name="connsiteX4" fmla="*/ 20716 w 53492"/>
                    <a:gd name="connsiteY4" fmla="*/ 21153 h 27040"/>
                    <a:gd name="connsiteX5" fmla="*/ 12134 w 53492"/>
                    <a:gd name="connsiteY5" fmla="*/ 25253 h 27040"/>
                    <a:gd name="connsiteX6" fmla="*/ 4792 w 53492"/>
                    <a:gd name="connsiteY6" fmla="*/ 26779 h 27040"/>
                    <a:gd name="connsiteX7" fmla="*/ -262 w 53492"/>
                    <a:gd name="connsiteY7" fmla="*/ 24490 h 27040"/>
                    <a:gd name="connsiteX8" fmla="*/ 36830 w 53492"/>
                    <a:gd name="connsiteY8" fmla="*/ 175 h 27040"/>
                    <a:gd name="connsiteX9" fmla="*/ 48845 w 53492"/>
                    <a:gd name="connsiteY9" fmla="*/ 175 h 27040"/>
                    <a:gd name="connsiteX10" fmla="*/ 53231 w 53492"/>
                    <a:gd name="connsiteY10" fmla="*/ 2082 h 2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92" h="27040">
                      <a:moveTo>
                        <a:pt x="53231" y="2082"/>
                      </a:moveTo>
                      <a:lnTo>
                        <a:pt x="51229" y="3227"/>
                      </a:lnTo>
                      <a:lnTo>
                        <a:pt x="46079" y="6468"/>
                      </a:lnTo>
                      <a:cubicBezTo>
                        <a:pt x="41598" y="9043"/>
                        <a:pt x="35877" y="12762"/>
                        <a:pt x="29774" y="16004"/>
                      </a:cubicBezTo>
                      <a:cubicBezTo>
                        <a:pt x="26818" y="17815"/>
                        <a:pt x="23672" y="19627"/>
                        <a:pt x="20716" y="21153"/>
                      </a:cubicBezTo>
                      <a:cubicBezTo>
                        <a:pt x="17950" y="22717"/>
                        <a:pt x="15090" y="24090"/>
                        <a:pt x="12134" y="25253"/>
                      </a:cubicBezTo>
                      <a:cubicBezTo>
                        <a:pt x="9788" y="26149"/>
                        <a:pt x="7309" y="26664"/>
                        <a:pt x="4792" y="26779"/>
                      </a:cubicBezTo>
                      <a:cubicBezTo>
                        <a:pt x="2828" y="26921"/>
                        <a:pt x="930" y="26063"/>
                        <a:pt x="-262" y="24490"/>
                      </a:cubicBezTo>
                      <a:cubicBezTo>
                        <a:pt x="8186" y="11579"/>
                        <a:pt x="21622" y="2769"/>
                        <a:pt x="36830" y="175"/>
                      </a:cubicBezTo>
                      <a:cubicBezTo>
                        <a:pt x="40816" y="-387"/>
                        <a:pt x="44859" y="-387"/>
                        <a:pt x="48845" y="175"/>
                      </a:cubicBezTo>
                      <a:cubicBezTo>
                        <a:pt x="50361" y="681"/>
                        <a:pt x="51829" y="1319"/>
                        <a:pt x="53231"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25" name="任意多边形: 形状 3524">
                  <a:extLst>
                    <a:ext uri="{FF2B5EF4-FFF2-40B4-BE49-F238E27FC236}">
                      <a16:creationId xmlns:a16="http://schemas.microsoft.com/office/drawing/2014/main" id="{957A7A8B-E281-C3C5-D2BF-B80F32B0F52B}"/>
                    </a:ext>
                  </a:extLst>
                </p:cNvPr>
                <p:cNvSpPr/>
                <p:nvPr/>
              </p:nvSpPr>
              <p:spPr>
                <a:xfrm>
                  <a:off x="1510588" y="2453754"/>
                  <a:ext cx="40906" cy="13011"/>
                </a:xfrm>
                <a:custGeom>
                  <a:avLst/>
                  <a:gdLst>
                    <a:gd name="connsiteX0" fmla="*/ 52182 w 52443"/>
                    <a:gd name="connsiteY0" fmla="*/ 5316 h 16681"/>
                    <a:gd name="connsiteX1" fmla="*/ 44935 w 52443"/>
                    <a:gd name="connsiteY1" fmla="*/ 7605 h 16681"/>
                    <a:gd name="connsiteX2" fmla="*/ 37402 w 52443"/>
                    <a:gd name="connsiteY2" fmla="*/ 9893 h 16681"/>
                    <a:gd name="connsiteX3" fmla="*/ 28535 w 52443"/>
                    <a:gd name="connsiteY3" fmla="*/ 12468 h 16681"/>
                    <a:gd name="connsiteX4" fmla="*/ 18999 w 52443"/>
                    <a:gd name="connsiteY4" fmla="*/ 14852 h 16681"/>
                    <a:gd name="connsiteX5" fmla="*/ 10608 w 52443"/>
                    <a:gd name="connsiteY5" fmla="*/ 16282 h 16681"/>
                    <a:gd name="connsiteX6" fmla="*/ -262 w 52443"/>
                    <a:gd name="connsiteY6" fmla="*/ 12468 h 16681"/>
                    <a:gd name="connsiteX7" fmla="*/ 37307 w 52443"/>
                    <a:gd name="connsiteY7" fmla="*/ -23 h 16681"/>
                    <a:gd name="connsiteX8" fmla="*/ 52182 w 52443"/>
                    <a:gd name="connsiteY8" fmla="*/ 5316 h 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43" h="16681">
                      <a:moveTo>
                        <a:pt x="52182" y="5316"/>
                      </a:moveTo>
                      <a:cubicBezTo>
                        <a:pt x="52182" y="5316"/>
                        <a:pt x="49321" y="6365"/>
                        <a:pt x="44935" y="7605"/>
                      </a:cubicBezTo>
                      <a:lnTo>
                        <a:pt x="37402" y="9893"/>
                      </a:lnTo>
                      <a:lnTo>
                        <a:pt x="28535" y="12468"/>
                      </a:lnTo>
                      <a:cubicBezTo>
                        <a:pt x="25579" y="13326"/>
                        <a:pt x="22527" y="14184"/>
                        <a:pt x="18999" y="14852"/>
                      </a:cubicBezTo>
                      <a:cubicBezTo>
                        <a:pt x="16234" y="15491"/>
                        <a:pt x="13431" y="15967"/>
                        <a:pt x="10608" y="16282"/>
                      </a:cubicBezTo>
                      <a:cubicBezTo>
                        <a:pt x="5459" y="16759"/>
                        <a:pt x="1073" y="16282"/>
                        <a:pt x="-262" y="12468"/>
                      </a:cubicBezTo>
                      <a:cubicBezTo>
                        <a:pt x="9941" y="3200"/>
                        <a:pt x="23586" y="-1339"/>
                        <a:pt x="37307" y="-23"/>
                      </a:cubicBezTo>
                      <a:cubicBezTo>
                        <a:pt x="42609" y="597"/>
                        <a:pt x="47700" y="2418"/>
                        <a:pt x="52182" y="5316"/>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26" name="任意多边形: 形状 3525">
                  <a:extLst>
                    <a:ext uri="{FF2B5EF4-FFF2-40B4-BE49-F238E27FC236}">
                      <a16:creationId xmlns:a16="http://schemas.microsoft.com/office/drawing/2014/main" id="{25018F2C-68C9-A00E-10C7-A45DF64C96C7}"/>
                    </a:ext>
                  </a:extLst>
                </p:cNvPr>
                <p:cNvSpPr/>
                <p:nvPr/>
              </p:nvSpPr>
              <p:spPr>
                <a:xfrm>
                  <a:off x="1552089" y="2429526"/>
                  <a:ext cx="36964" cy="9007"/>
                </a:xfrm>
                <a:custGeom>
                  <a:avLst/>
                  <a:gdLst>
                    <a:gd name="connsiteX0" fmla="*/ 47128 w 47390"/>
                    <a:gd name="connsiteY0" fmla="*/ 11300 h 11547"/>
                    <a:gd name="connsiteX1" fmla="*/ 40167 w 47390"/>
                    <a:gd name="connsiteY1" fmla="*/ 11300 h 11547"/>
                    <a:gd name="connsiteX2" fmla="*/ 33111 w 47390"/>
                    <a:gd name="connsiteY2" fmla="*/ 11300 h 11547"/>
                    <a:gd name="connsiteX3" fmla="*/ 24816 w 47390"/>
                    <a:gd name="connsiteY3" fmla="*/ 11300 h 11547"/>
                    <a:gd name="connsiteX4" fmla="*/ 16329 w 47390"/>
                    <a:gd name="connsiteY4" fmla="*/ 11300 h 11547"/>
                    <a:gd name="connsiteX5" fmla="*/ 8606 w 47390"/>
                    <a:gd name="connsiteY5" fmla="*/ 10537 h 11547"/>
                    <a:gd name="connsiteX6" fmla="*/ -262 w 47390"/>
                    <a:gd name="connsiteY6" fmla="*/ 4340 h 11547"/>
                    <a:gd name="connsiteX7" fmla="*/ 10608 w 47390"/>
                    <a:gd name="connsiteY7" fmla="*/ 716 h 11547"/>
                    <a:gd name="connsiteX8" fmla="*/ 20143 w 47390"/>
                    <a:gd name="connsiteY8" fmla="*/ -237 h 11547"/>
                    <a:gd name="connsiteX9" fmla="*/ 28344 w 47390"/>
                    <a:gd name="connsiteY9" fmla="*/ 621 h 11547"/>
                    <a:gd name="connsiteX10" fmla="*/ 35114 w 47390"/>
                    <a:gd name="connsiteY10" fmla="*/ 2719 h 11547"/>
                    <a:gd name="connsiteX11" fmla="*/ 43981 w 47390"/>
                    <a:gd name="connsiteY11" fmla="*/ 8154 h 11547"/>
                    <a:gd name="connsiteX12" fmla="*/ 47128 w 47390"/>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90" h="11547">
                      <a:moveTo>
                        <a:pt x="47128" y="11300"/>
                      </a:moveTo>
                      <a:lnTo>
                        <a:pt x="40167" y="11300"/>
                      </a:lnTo>
                      <a:cubicBezTo>
                        <a:pt x="38165" y="11300"/>
                        <a:pt x="35781" y="11300"/>
                        <a:pt x="33111" y="11300"/>
                      </a:cubicBezTo>
                      <a:cubicBezTo>
                        <a:pt x="30442" y="11300"/>
                        <a:pt x="27581" y="11300"/>
                        <a:pt x="24816" y="11300"/>
                      </a:cubicBezTo>
                      <a:cubicBezTo>
                        <a:pt x="22051" y="11300"/>
                        <a:pt x="19095" y="11300"/>
                        <a:pt x="16329" y="11300"/>
                      </a:cubicBezTo>
                      <a:cubicBezTo>
                        <a:pt x="13745" y="11205"/>
                        <a:pt x="11161" y="10948"/>
                        <a:pt x="8606" y="10537"/>
                      </a:cubicBezTo>
                      <a:cubicBezTo>
                        <a:pt x="4029" y="9584"/>
                        <a:pt x="501" y="7772"/>
                        <a:pt x="-262" y="4340"/>
                      </a:cubicBezTo>
                      <a:cubicBezTo>
                        <a:pt x="3256" y="2843"/>
                        <a:pt x="6899" y="1632"/>
                        <a:pt x="10608" y="716"/>
                      </a:cubicBezTo>
                      <a:cubicBezTo>
                        <a:pt x="13745" y="49"/>
                        <a:pt x="16940" y="-266"/>
                        <a:pt x="20143" y="-237"/>
                      </a:cubicBezTo>
                      <a:cubicBezTo>
                        <a:pt x="22899" y="-304"/>
                        <a:pt x="25655" y="-18"/>
                        <a:pt x="28344" y="621"/>
                      </a:cubicBezTo>
                      <a:cubicBezTo>
                        <a:pt x="30651" y="1155"/>
                        <a:pt x="32911" y="1851"/>
                        <a:pt x="35114" y="2719"/>
                      </a:cubicBezTo>
                      <a:cubicBezTo>
                        <a:pt x="38327" y="4063"/>
                        <a:pt x="41321" y="5903"/>
                        <a:pt x="43981" y="8154"/>
                      </a:cubicBezTo>
                      <a:cubicBezTo>
                        <a:pt x="45126" y="9098"/>
                        <a:pt x="46184" y="10156"/>
                        <a:pt x="47128"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27" name="任意多边形: 形状 3526">
                  <a:extLst>
                    <a:ext uri="{FF2B5EF4-FFF2-40B4-BE49-F238E27FC236}">
                      <a16:creationId xmlns:a16="http://schemas.microsoft.com/office/drawing/2014/main" id="{9580C2E3-0CF6-84BA-2519-108AFB6ED5FD}"/>
                    </a:ext>
                  </a:extLst>
                </p:cNvPr>
                <p:cNvSpPr/>
                <p:nvPr/>
              </p:nvSpPr>
              <p:spPr>
                <a:xfrm>
                  <a:off x="1574848" y="2404320"/>
                  <a:ext cx="63292" cy="13731"/>
                </a:xfrm>
                <a:custGeom>
                  <a:avLst/>
                  <a:gdLst>
                    <a:gd name="connsiteX0" fmla="*/ 80883 w 81144"/>
                    <a:gd name="connsiteY0" fmla="*/ 1660 h 17604"/>
                    <a:gd name="connsiteX1" fmla="*/ 70680 w 81144"/>
                    <a:gd name="connsiteY1" fmla="*/ 421 h 17604"/>
                    <a:gd name="connsiteX2" fmla="*/ 59810 w 81144"/>
                    <a:gd name="connsiteY2" fmla="*/ -247 h 17604"/>
                    <a:gd name="connsiteX3" fmla="*/ 53422 w 81144"/>
                    <a:gd name="connsiteY3" fmla="*/ -247 h 17604"/>
                    <a:gd name="connsiteX4" fmla="*/ 46652 w 81144"/>
                    <a:gd name="connsiteY4" fmla="*/ -247 h 17604"/>
                    <a:gd name="connsiteX5" fmla="*/ 39691 w 81144"/>
                    <a:gd name="connsiteY5" fmla="*/ 421 h 17604"/>
                    <a:gd name="connsiteX6" fmla="*/ 32635 w 81144"/>
                    <a:gd name="connsiteY6" fmla="*/ 1565 h 17604"/>
                    <a:gd name="connsiteX7" fmla="*/ 19190 w 81144"/>
                    <a:gd name="connsiteY7" fmla="*/ 5188 h 17604"/>
                    <a:gd name="connsiteX8" fmla="*/ 7748 w 81144"/>
                    <a:gd name="connsiteY8" fmla="*/ 10528 h 17604"/>
                    <a:gd name="connsiteX9" fmla="*/ 3266 w 81144"/>
                    <a:gd name="connsiteY9" fmla="*/ 13579 h 17604"/>
                    <a:gd name="connsiteX10" fmla="*/ -262 w 81144"/>
                    <a:gd name="connsiteY10" fmla="*/ 17107 h 17604"/>
                    <a:gd name="connsiteX11" fmla="*/ 9845 w 81144"/>
                    <a:gd name="connsiteY11" fmla="*/ 17107 h 17604"/>
                    <a:gd name="connsiteX12" fmla="*/ 21860 w 81144"/>
                    <a:gd name="connsiteY12" fmla="*/ 15010 h 17604"/>
                    <a:gd name="connsiteX13" fmla="*/ 28344 w 81144"/>
                    <a:gd name="connsiteY13" fmla="*/ 13579 h 17604"/>
                    <a:gd name="connsiteX14" fmla="*/ 35019 w 81144"/>
                    <a:gd name="connsiteY14" fmla="*/ 11958 h 17604"/>
                    <a:gd name="connsiteX15" fmla="*/ 41598 w 81144"/>
                    <a:gd name="connsiteY15" fmla="*/ 10242 h 17604"/>
                    <a:gd name="connsiteX16" fmla="*/ 48272 w 81144"/>
                    <a:gd name="connsiteY16" fmla="*/ 8716 h 17604"/>
                    <a:gd name="connsiteX17" fmla="*/ 54566 w 81144"/>
                    <a:gd name="connsiteY17" fmla="*/ 7095 h 17604"/>
                    <a:gd name="connsiteX18" fmla="*/ 60668 w 81144"/>
                    <a:gd name="connsiteY18" fmla="*/ 5760 h 17604"/>
                    <a:gd name="connsiteX19" fmla="*/ 71062 w 81144"/>
                    <a:gd name="connsiteY19" fmla="*/ 3472 h 17604"/>
                    <a:gd name="connsiteX20" fmla="*/ 80883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80883" y="1660"/>
                      </a:moveTo>
                      <a:cubicBezTo>
                        <a:pt x="80883" y="1660"/>
                        <a:pt x="76974" y="1088"/>
                        <a:pt x="70680" y="421"/>
                      </a:cubicBezTo>
                      <a:cubicBezTo>
                        <a:pt x="67076" y="-27"/>
                        <a:pt x="63443" y="-247"/>
                        <a:pt x="59810" y="-247"/>
                      </a:cubicBezTo>
                      <a:lnTo>
                        <a:pt x="53422" y="-247"/>
                      </a:lnTo>
                      <a:lnTo>
                        <a:pt x="46652" y="-247"/>
                      </a:lnTo>
                      <a:cubicBezTo>
                        <a:pt x="44363" y="-247"/>
                        <a:pt x="41979" y="-247"/>
                        <a:pt x="39691" y="421"/>
                      </a:cubicBezTo>
                      <a:cubicBezTo>
                        <a:pt x="37402" y="1088"/>
                        <a:pt x="35019" y="1184"/>
                        <a:pt x="32635" y="1565"/>
                      </a:cubicBezTo>
                      <a:cubicBezTo>
                        <a:pt x="28077" y="2461"/>
                        <a:pt x="23586" y="3663"/>
                        <a:pt x="19190" y="5188"/>
                      </a:cubicBezTo>
                      <a:cubicBezTo>
                        <a:pt x="15204" y="6561"/>
                        <a:pt x="11361" y="8354"/>
                        <a:pt x="7748" y="10528"/>
                      </a:cubicBezTo>
                      <a:cubicBezTo>
                        <a:pt x="6184" y="11443"/>
                        <a:pt x="4687" y="12464"/>
                        <a:pt x="3266" y="13579"/>
                      </a:cubicBezTo>
                      <a:cubicBezTo>
                        <a:pt x="1998" y="14657"/>
                        <a:pt x="816" y="15839"/>
                        <a:pt x="-262" y="17107"/>
                      </a:cubicBezTo>
                      <a:cubicBezTo>
                        <a:pt x="3094" y="17441"/>
                        <a:pt x="6489" y="17441"/>
                        <a:pt x="9845" y="17107"/>
                      </a:cubicBezTo>
                      <a:cubicBezTo>
                        <a:pt x="13564" y="17107"/>
                        <a:pt x="17664" y="15868"/>
                        <a:pt x="21860" y="15010"/>
                      </a:cubicBezTo>
                      <a:lnTo>
                        <a:pt x="28344" y="13579"/>
                      </a:lnTo>
                      <a:lnTo>
                        <a:pt x="35019" y="11958"/>
                      </a:lnTo>
                      <a:cubicBezTo>
                        <a:pt x="37183" y="11453"/>
                        <a:pt x="39376" y="10881"/>
                        <a:pt x="41598" y="10242"/>
                      </a:cubicBezTo>
                      <a:lnTo>
                        <a:pt x="48272" y="8716"/>
                      </a:lnTo>
                      <a:lnTo>
                        <a:pt x="54566" y="7095"/>
                      </a:lnTo>
                      <a:lnTo>
                        <a:pt x="60668" y="5760"/>
                      </a:lnTo>
                      <a:cubicBezTo>
                        <a:pt x="64482" y="4902"/>
                        <a:pt x="68010" y="3949"/>
                        <a:pt x="71062" y="3472"/>
                      </a:cubicBezTo>
                      <a:cubicBezTo>
                        <a:pt x="77069" y="2614"/>
                        <a:pt x="80883" y="1660"/>
                        <a:pt x="80883"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nvGrpSpPr>
              <p:cNvPr id="3474" name="组合 3473">
                <a:extLst>
                  <a:ext uri="{FF2B5EF4-FFF2-40B4-BE49-F238E27FC236}">
                    <a16:creationId xmlns:a16="http://schemas.microsoft.com/office/drawing/2014/main" id="{3523F050-A925-90D0-13C2-9168C0AAC7BF}"/>
                  </a:ext>
                </a:extLst>
              </p:cNvPr>
              <p:cNvGrpSpPr/>
              <p:nvPr/>
            </p:nvGrpSpPr>
            <p:grpSpPr>
              <a:xfrm>
                <a:off x="3241511" y="2396425"/>
                <a:ext cx="252949" cy="517503"/>
                <a:chOff x="1320293" y="2390040"/>
                <a:chExt cx="252949" cy="517503"/>
              </a:xfrm>
              <a:grpFill/>
            </p:grpSpPr>
            <p:sp>
              <p:nvSpPr>
                <p:cNvPr id="3475" name="任意多边形: 形状 3474">
                  <a:extLst>
                    <a:ext uri="{FF2B5EF4-FFF2-40B4-BE49-F238E27FC236}">
                      <a16:creationId xmlns:a16="http://schemas.microsoft.com/office/drawing/2014/main" id="{7D43DA60-18F9-87A9-A3D4-A16952B99FC1}"/>
                    </a:ext>
                  </a:extLst>
                </p:cNvPr>
                <p:cNvSpPr/>
                <p:nvPr/>
              </p:nvSpPr>
              <p:spPr>
                <a:xfrm>
                  <a:off x="1320293" y="2408965"/>
                  <a:ext cx="225110" cy="473230"/>
                </a:xfrm>
                <a:custGeom>
                  <a:avLst/>
                  <a:gdLst>
                    <a:gd name="connsiteX0" fmla="*/ -262 w 288603"/>
                    <a:gd name="connsiteY0" fmla="*/ 597189 h 606705"/>
                    <a:gd name="connsiteX1" fmla="*/ 274734 w 288603"/>
                    <a:gd name="connsiteY1" fmla="*/ 363194 h 606705"/>
                    <a:gd name="connsiteX2" fmla="*/ 248703 w 288603"/>
                    <a:gd name="connsiteY2" fmla="*/ 149890 h 606705"/>
                    <a:gd name="connsiteX3" fmla="*/ 108249 w 288603"/>
                    <a:gd name="connsiteY3" fmla="*/ 15443 h 606705"/>
                    <a:gd name="connsiteX4" fmla="*/ 76497 w 288603"/>
                    <a:gd name="connsiteY4" fmla="*/ 3048 h 606705"/>
                    <a:gd name="connsiteX5" fmla="*/ 74018 w 288603"/>
                    <a:gd name="connsiteY5" fmla="*/ 92 h 606705"/>
                    <a:gd name="connsiteX6" fmla="*/ 225437 w 288603"/>
                    <a:gd name="connsiteY6" fmla="*/ 99640 h 606705"/>
                    <a:gd name="connsiteX7" fmla="*/ 287988 w 288603"/>
                    <a:gd name="connsiteY7" fmla="*/ 280809 h 606705"/>
                    <a:gd name="connsiteX8" fmla="*/ 111777 w 288603"/>
                    <a:gd name="connsiteY8" fmla="*/ 587844 h 606705"/>
                    <a:gd name="connsiteX9" fmla="*/ -262 w 288603"/>
                    <a:gd name="connsiteY9" fmla="*/ 605675 h 606705"/>
                    <a:gd name="connsiteX10" fmla="*/ -262 w 288603"/>
                    <a:gd name="connsiteY10" fmla="*/ 597856 h 6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5">
                      <a:moveTo>
                        <a:pt x="-262" y="597189"/>
                      </a:moveTo>
                      <a:cubicBezTo>
                        <a:pt x="128464" y="606247"/>
                        <a:pt x="244698" y="508892"/>
                        <a:pt x="274734" y="363194"/>
                      </a:cubicBezTo>
                      <a:cubicBezTo>
                        <a:pt x="289619" y="291155"/>
                        <a:pt x="280474" y="216227"/>
                        <a:pt x="248703" y="149890"/>
                      </a:cubicBezTo>
                      <a:cubicBezTo>
                        <a:pt x="218972" y="90085"/>
                        <a:pt x="169294" y="42533"/>
                        <a:pt x="108249" y="15443"/>
                      </a:cubicBezTo>
                      <a:cubicBezTo>
                        <a:pt x="97903" y="10733"/>
                        <a:pt x="87300" y="6595"/>
                        <a:pt x="76497" y="3048"/>
                      </a:cubicBezTo>
                      <a:cubicBezTo>
                        <a:pt x="72206" y="1713"/>
                        <a:pt x="69822" y="-1243"/>
                        <a:pt x="74018" y="92"/>
                      </a:cubicBezTo>
                      <a:cubicBezTo>
                        <a:pt x="133441" y="17093"/>
                        <a:pt x="186267" y="51830"/>
                        <a:pt x="225437" y="99640"/>
                      </a:cubicBezTo>
                      <a:cubicBezTo>
                        <a:pt x="264417" y="152160"/>
                        <a:pt x="286263" y="215426"/>
                        <a:pt x="287988" y="280809"/>
                      </a:cubicBezTo>
                      <a:cubicBezTo>
                        <a:pt x="294091" y="415638"/>
                        <a:pt x="220479" y="541121"/>
                        <a:pt x="111777" y="587844"/>
                      </a:cubicBezTo>
                      <a:cubicBezTo>
                        <a:pt x="76392" y="602662"/>
                        <a:pt x="37974" y="608774"/>
                        <a:pt x="-262" y="605675"/>
                      </a:cubicBezTo>
                      <a:lnTo>
                        <a:pt x="-262"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76" name="任意多边形: 形状 3475">
                  <a:extLst>
                    <a:ext uri="{FF2B5EF4-FFF2-40B4-BE49-F238E27FC236}">
                      <a16:creationId xmlns:a16="http://schemas.microsoft.com/office/drawing/2014/main" id="{ABC79864-EFE3-1126-6E3D-A04DC2D78E11}"/>
                    </a:ext>
                  </a:extLst>
                </p:cNvPr>
                <p:cNvSpPr/>
                <p:nvPr/>
              </p:nvSpPr>
              <p:spPr>
                <a:xfrm>
                  <a:off x="1338589" y="2880989"/>
                  <a:ext cx="87465" cy="26554"/>
                </a:xfrm>
                <a:custGeom>
                  <a:avLst/>
                  <a:gdLst>
                    <a:gd name="connsiteX0" fmla="*/ 111874 w 112135"/>
                    <a:gd name="connsiteY0" fmla="*/ 29503 h 34043"/>
                    <a:gd name="connsiteX1" fmla="*/ 106725 w 112135"/>
                    <a:gd name="connsiteY1" fmla="*/ 30647 h 34043"/>
                    <a:gd name="connsiteX2" fmla="*/ 93090 w 112135"/>
                    <a:gd name="connsiteY2" fmla="*/ 32650 h 34043"/>
                    <a:gd name="connsiteX3" fmla="*/ 74019 w 112135"/>
                    <a:gd name="connsiteY3" fmla="*/ 33794 h 34043"/>
                    <a:gd name="connsiteX4" fmla="*/ 52279 w 112135"/>
                    <a:gd name="connsiteY4" fmla="*/ 32364 h 34043"/>
                    <a:gd name="connsiteX5" fmla="*/ 31301 w 112135"/>
                    <a:gd name="connsiteY5" fmla="*/ 27787 h 34043"/>
                    <a:gd name="connsiteX6" fmla="*/ 13852 w 112135"/>
                    <a:gd name="connsiteY6" fmla="*/ 20254 h 34043"/>
                    <a:gd name="connsiteX7" fmla="*/ -70 w 112135"/>
                    <a:gd name="connsiteY7" fmla="*/ -247 h 34043"/>
                    <a:gd name="connsiteX8" fmla="*/ 46748 w 112135"/>
                    <a:gd name="connsiteY8" fmla="*/ 5856 h 34043"/>
                    <a:gd name="connsiteX9" fmla="*/ 56283 w 112135"/>
                    <a:gd name="connsiteY9" fmla="*/ 8049 h 34043"/>
                    <a:gd name="connsiteX10" fmla="*/ 65819 w 112135"/>
                    <a:gd name="connsiteY10" fmla="*/ 10337 h 34043"/>
                    <a:gd name="connsiteX11" fmla="*/ 81838 w 112135"/>
                    <a:gd name="connsiteY11" fmla="*/ 15200 h 34043"/>
                    <a:gd name="connsiteX12" fmla="*/ 94710 w 112135"/>
                    <a:gd name="connsiteY12" fmla="*/ 20254 h 34043"/>
                    <a:gd name="connsiteX13" fmla="*/ 104246 w 112135"/>
                    <a:gd name="connsiteY13" fmla="*/ 24831 h 34043"/>
                    <a:gd name="connsiteX14" fmla="*/ 111874 w 112135"/>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135" h="34043">
                      <a:moveTo>
                        <a:pt x="111874" y="29503"/>
                      </a:moveTo>
                      <a:lnTo>
                        <a:pt x="106725" y="30647"/>
                      </a:lnTo>
                      <a:cubicBezTo>
                        <a:pt x="103483" y="31219"/>
                        <a:pt x="98715" y="31887"/>
                        <a:pt x="93090" y="32650"/>
                      </a:cubicBezTo>
                      <a:cubicBezTo>
                        <a:pt x="86758" y="33346"/>
                        <a:pt x="80389" y="33727"/>
                        <a:pt x="74019" y="33794"/>
                      </a:cubicBezTo>
                      <a:cubicBezTo>
                        <a:pt x="66744" y="33832"/>
                        <a:pt x="59478" y="33355"/>
                        <a:pt x="52279" y="32364"/>
                      </a:cubicBezTo>
                      <a:cubicBezTo>
                        <a:pt x="45175" y="31420"/>
                        <a:pt x="38157" y="29894"/>
                        <a:pt x="31301" y="27787"/>
                      </a:cubicBezTo>
                      <a:cubicBezTo>
                        <a:pt x="25246" y="25880"/>
                        <a:pt x="19392" y="23353"/>
                        <a:pt x="13852" y="20254"/>
                      </a:cubicBezTo>
                      <a:cubicBezTo>
                        <a:pt x="4317" y="14152"/>
                        <a:pt x="-1405" y="7191"/>
                        <a:pt x="-70" y="-247"/>
                      </a:cubicBezTo>
                      <a:cubicBezTo>
                        <a:pt x="15644" y="888"/>
                        <a:pt x="31273" y="2929"/>
                        <a:pt x="46748" y="5856"/>
                      </a:cubicBezTo>
                      <a:lnTo>
                        <a:pt x="56283" y="8049"/>
                      </a:lnTo>
                      <a:cubicBezTo>
                        <a:pt x="59430" y="8716"/>
                        <a:pt x="62386" y="9479"/>
                        <a:pt x="65819" y="10337"/>
                      </a:cubicBezTo>
                      <a:cubicBezTo>
                        <a:pt x="71635" y="12054"/>
                        <a:pt x="76975" y="13484"/>
                        <a:pt x="81838" y="15200"/>
                      </a:cubicBezTo>
                      <a:cubicBezTo>
                        <a:pt x="86701" y="16917"/>
                        <a:pt x="91373" y="18633"/>
                        <a:pt x="94710" y="20254"/>
                      </a:cubicBezTo>
                      <a:cubicBezTo>
                        <a:pt x="98048" y="21875"/>
                        <a:pt x="101767" y="23496"/>
                        <a:pt x="104246" y="24831"/>
                      </a:cubicBezTo>
                      <a:cubicBezTo>
                        <a:pt x="106906" y="26195"/>
                        <a:pt x="109452" y="27758"/>
                        <a:pt x="111874"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77" name="任意多边形: 形状 3476">
                  <a:extLst>
                    <a:ext uri="{FF2B5EF4-FFF2-40B4-BE49-F238E27FC236}">
                      <a16:creationId xmlns:a16="http://schemas.microsoft.com/office/drawing/2014/main" id="{2461CB2E-38BB-0174-8813-596BF0C674DC}"/>
                    </a:ext>
                  </a:extLst>
                </p:cNvPr>
                <p:cNvSpPr/>
                <p:nvPr/>
              </p:nvSpPr>
              <p:spPr>
                <a:xfrm>
                  <a:off x="1338448" y="2819406"/>
                  <a:ext cx="59343" cy="54889"/>
                </a:xfrm>
                <a:custGeom>
                  <a:avLst/>
                  <a:gdLst>
                    <a:gd name="connsiteX0" fmla="*/ 75820 w 76081"/>
                    <a:gd name="connsiteY0" fmla="*/ -247 h 70370"/>
                    <a:gd name="connsiteX1" fmla="*/ 72864 w 76081"/>
                    <a:gd name="connsiteY1" fmla="*/ 2328 h 70370"/>
                    <a:gd name="connsiteX2" fmla="*/ 64950 w 76081"/>
                    <a:gd name="connsiteY2" fmla="*/ 8812 h 70370"/>
                    <a:gd name="connsiteX3" fmla="*/ 53412 w 76081"/>
                    <a:gd name="connsiteY3" fmla="*/ 17870 h 70370"/>
                    <a:gd name="connsiteX4" fmla="*/ 39491 w 76081"/>
                    <a:gd name="connsiteY4" fmla="*/ 27978 h 70370"/>
                    <a:gd name="connsiteX5" fmla="*/ 24902 w 76081"/>
                    <a:gd name="connsiteY5" fmla="*/ 38466 h 70370"/>
                    <a:gd name="connsiteX6" fmla="*/ 11743 w 76081"/>
                    <a:gd name="connsiteY6" fmla="*/ 48860 h 70370"/>
                    <a:gd name="connsiteX7" fmla="*/ -81 w 76081"/>
                    <a:gd name="connsiteY7" fmla="*/ 70123 h 70370"/>
                    <a:gd name="connsiteX8" fmla="*/ 42256 w 76081"/>
                    <a:gd name="connsiteY8" fmla="*/ 54962 h 70370"/>
                    <a:gd name="connsiteX9" fmla="*/ 49789 w 76081"/>
                    <a:gd name="connsiteY9" fmla="*/ 49146 h 70370"/>
                    <a:gd name="connsiteX10" fmla="*/ 55987 w 76081"/>
                    <a:gd name="connsiteY10" fmla="*/ 42852 h 70370"/>
                    <a:gd name="connsiteX11" fmla="*/ 65522 w 76081"/>
                    <a:gd name="connsiteY11" fmla="*/ 30075 h 70370"/>
                    <a:gd name="connsiteX12" fmla="*/ 71339 w 76081"/>
                    <a:gd name="connsiteY12" fmla="*/ 18252 h 70370"/>
                    <a:gd name="connsiteX13" fmla="*/ 74390 w 76081"/>
                    <a:gd name="connsiteY13" fmla="*/ 8716 h 70370"/>
                    <a:gd name="connsiteX14" fmla="*/ 75820 w 76081"/>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81" h="70370">
                      <a:moveTo>
                        <a:pt x="75820" y="-247"/>
                      </a:moveTo>
                      <a:lnTo>
                        <a:pt x="72864" y="2328"/>
                      </a:lnTo>
                      <a:lnTo>
                        <a:pt x="64950" y="8812"/>
                      </a:lnTo>
                      <a:lnTo>
                        <a:pt x="53412" y="17870"/>
                      </a:lnTo>
                      <a:cubicBezTo>
                        <a:pt x="49026" y="20922"/>
                        <a:pt x="44354" y="24640"/>
                        <a:pt x="39491" y="27978"/>
                      </a:cubicBezTo>
                      <a:cubicBezTo>
                        <a:pt x="34628" y="31315"/>
                        <a:pt x="29955" y="34843"/>
                        <a:pt x="24902" y="38466"/>
                      </a:cubicBezTo>
                      <a:cubicBezTo>
                        <a:pt x="19848" y="42090"/>
                        <a:pt x="15366" y="45332"/>
                        <a:pt x="11743" y="48860"/>
                      </a:cubicBezTo>
                      <a:cubicBezTo>
                        <a:pt x="3924" y="55535"/>
                        <a:pt x="-1320" y="62781"/>
                        <a:pt x="-81" y="70123"/>
                      </a:cubicBezTo>
                      <a:cubicBezTo>
                        <a:pt x="15138" y="68960"/>
                        <a:pt x="29755" y="63725"/>
                        <a:pt x="42256" y="54962"/>
                      </a:cubicBezTo>
                      <a:cubicBezTo>
                        <a:pt x="44878" y="53170"/>
                        <a:pt x="47395" y="51225"/>
                        <a:pt x="49789" y="49146"/>
                      </a:cubicBezTo>
                      <a:cubicBezTo>
                        <a:pt x="52077" y="47048"/>
                        <a:pt x="54079" y="44950"/>
                        <a:pt x="55987" y="42852"/>
                      </a:cubicBezTo>
                      <a:cubicBezTo>
                        <a:pt x="59629" y="38953"/>
                        <a:pt x="62824" y="34671"/>
                        <a:pt x="65522" y="30075"/>
                      </a:cubicBezTo>
                      <a:cubicBezTo>
                        <a:pt x="67820" y="26319"/>
                        <a:pt x="69775" y="22361"/>
                        <a:pt x="71339" y="18252"/>
                      </a:cubicBezTo>
                      <a:cubicBezTo>
                        <a:pt x="72559" y="15143"/>
                        <a:pt x="73579" y="11958"/>
                        <a:pt x="74390" y="8716"/>
                      </a:cubicBezTo>
                      <a:cubicBezTo>
                        <a:pt x="75076" y="5761"/>
                        <a:pt x="75553" y="2767"/>
                        <a:pt x="7582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nvGrpSpPr>
                <p:cNvPr id="3478" name="组合 3477">
                  <a:extLst>
                    <a:ext uri="{FF2B5EF4-FFF2-40B4-BE49-F238E27FC236}">
                      <a16:creationId xmlns:a16="http://schemas.microsoft.com/office/drawing/2014/main" id="{C3C01DDF-A065-B69E-39C0-37DEA3C938C1}"/>
                    </a:ext>
                  </a:extLst>
                </p:cNvPr>
                <p:cNvGrpSpPr/>
                <p:nvPr/>
              </p:nvGrpSpPr>
              <p:grpSpPr>
                <a:xfrm>
                  <a:off x="1386449" y="2390040"/>
                  <a:ext cx="186793" cy="497566"/>
                  <a:chOff x="1386449" y="2390040"/>
                  <a:chExt cx="186793" cy="497566"/>
                </a:xfrm>
                <a:grpFill/>
              </p:grpSpPr>
              <p:sp>
                <p:nvSpPr>
                  <p:cNvPr id="3480" name="任意多边形: 形状 3479">
                    <a:extLst>
                      <a:ext uri="{FF2B5EF4-FFF2-40B4-BE49-F238E27FC236}">
                        <a16:creationId xmlns:a16="http://schemas.microsoft.com/office/drawing/2014/main" id="{29AD6EA7-FC28-7F66-45C1-6A70D8613010}"/>
                      </a:ext>
                    </a:extLst>
                  </p:cNvPr>
                  <p:cNvSpPr/>
                  <p:nvPr/>
                </p:nvSpPr>
                <p:spPr>
                  <a:xfrm>
                    <a:off x="1389089" y="2867749"/>
                    <a:ext cx="85010" cy="19857"/>
                  </a:xfrm>
                  <a:custGeom>
                    <a:avLst/>
                    <a:gdLst>
                      <a:gd name="connsiteX0" fmla="*/ 108726 w 108987"/>
                      <a:gd name="connsiteY0" fmla="*/ 6523 h 25458"/>
                      <a:gd name="connsiteX1" fmla="*/ 104149 w 108987"/>
                      <a:gd name="connsiteY1" fmla="*/ 8812 h 25458"/>
                      <a:gd name="connsiteX2" fmla="*/ 91944 w 108987"/>
                      <a:gd name="connsiteY2" fmla="*/ 14056 h 25458"/>
                      <a:gd name="connsiteX3" fmla="*/ 74399 w 108987"/>
                      <a:gd name="connsiteY3" fmla="*/ 19968 h 25458"/>
                      <a:gd name="connsiteX4" fmla="*/ 64864 w 108987"/>
                      <a:gd name="connsiteY4" fmla="*/ 22447 h 25458"/>
                      <a:gd name="connsiteX5" fmla="*/ 54566 w 108987"/>
                      <a:gd name="connsiteY5" fmla="*/ 24163 h 25458"/>
                      <a:gd name="connsiteX6" fmla="*/ 44267 w 108987"/>
                      <a:gd name="connsiteY6" fmla="*/ 25212 h 25458"/>
                      <a:gd name="connsiteX7" fmla="*/ 34256 w 108987"/>
                      <a:gd name="connsiteY7" fmla="*/ 25212 h 25458"/>
                      <a:gd name="connsiteX8" fmla="*/ 16711 w 108987"/>
                      <a:gd name="connsiteY8" fmla="*/ 22733 h 25458"/>
                      <a:gd name="connsiteX9" fmla="*/ 4506 w 108987"/>
                      <a:gd name="connsiteY9" fmla="*/ 16726 h 25458"/>
                      <a:gd name="connsiteX10" fmla="*/ -262 w 108987"/>
                      <a:gd name="connsiteY10" fmla="*/ 7191 h 25458"/>
                      <a:gd name="connsiteX11" fmla="*/ 44267 w 108987"/>
                      <a:gd name="connsiteY11" fmla="*/ 611 h 25458"/>
                      <a:gd name="connsiteX12" fmla="*/ 62575 w 108987"/>
                      <a:gd name="connsiteY12" fmla="*/ -247 h 25458"/>
                      <a:gd name="connsiteX13" fmla="*/ 70776 w 108987"/>
                      <a:gd name="connsiteY13" fmla="*/ -247 h 25458"/>
                      <a:gd name="connsiteX14" fmla="*/ 78308 w 108987"/>
                      <a:gd name="connsiteY14" fmla="*/ -247 h 25458"/>
                      <a:gd name="connsiteX15" fmla="*/ 100907 w 108987"/>
                      <a:gd name="connsiteY15" fmla="*/ 2995 h 25458"/>
                      <a:gd name="connsiteX16" fmla="*/ 108726 w 108987"/>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987" h="25458">
                        <a:moveTo>
                          <a:pt x="108726" y="6523"/>
                        </a:moveTo>
                        <a:lnTo>
                          <a:pt x="104149" y="8812"/>
                        </a:lnTo>
                        <a:cubicBezTo>
                          <a:pt x="101193" y="10051"/>
                          <a:pt x="97093" y="12149"/>
                          <a:pt x="91944" y="14056"/>
                        </a:cubicBezTo>
                        <a:cubicBezTo>
                          <a:pt x="86204" y="16326"/>
                          <a:pt x="80349" y="18299"/>
                          <a:pt x="74399" y="19968"/>
                        </a:cubicBezTo>
                        <a:lnTo>
                          <a:pt x="64864" y="22447"/>
                        </a:lnTo>
                        <a:lnTo>
                          <a:pt x="54566" y="24163"/>
                        </a:lnTo>
                        <a:cubicBezTo>
                          <a:pt x="51152" y="24697"/>
                          <a:pt x="47719" y="25050"/>
                          <a:pt x="44267" y="25212"/>
                        </a:cubicBezTo>
                        <a:cubicBezTo>
                          <a:pt x="40835" y="25212"/>
                          <a:pt x="37498" y="25212"/>
                          <a:pt x="34256" y="25212"/>
                        </a:cubicBezTo>
                        <a:cubicBezTo>
                          <a:pt x="28334" y="25041"/>
                          <a:pt x="22451" y="24211"/>
                          <a:pt x="16711" y="22733"/>
                        </a:cubicBezTo>
                        <a:cubicBezTo>
                          <a:pt x="12277" y="21570"/>
                          <a:pt x="8129" y="19529"/>
                          <a:pt x="4506" y="16726"/>
                        </a:cubicBezTo>
                        <a:cubicBezTo>
                          <a:pt x="1645" y="14361"/>
                          <a:pt x="-90" y="10900"/>
                          <a:pt x="-262" y="7191"/>
                        </a:cubicBezTo>
                        <a:cubicBezTo>
                          <a:pt x="14422" y="4015"/>
                          <a:pt x="29297" y="1813"/>
                          <a:pt x="44267" y="611"/>
                        </a:cubicBezTo>
                        <a:cubicBezTo>
                          <a:pt x="50752" y="39"/>
                          <a:pt x="56950" y="-56"/>
                          <a:pt x="62575" y="-247"/>
                        </a:cubicBezTo>
                        <a:lnTo>
                          <a:pt x="70776" y="-247"/>
                        </a:lnTo>
                        <a:lnTo>
                          <a:pt x="78308" y="-247"/>
                        </a:lnTo>
                        <a:cubicBezTo>
                          <a:pt x="85918" y="240"/>
                          <a:pt x="93469" y="1327"/>
                          <a:pt x="100907" y="2995"/>
                        </a:cubicBezTo>
                        <a:cubicBezTo>
                          <a:pt x="103586" y="3987"/>
                          <a:pt x="106199" y="5169"/>
                          <a:pt x="108726"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81" name="任意多边形: 形状 3480">
                    <a:extLst>
                      <a:ext uri="{FF2B5EF4-FFF2-40B4-BE49-F238E27FC236}">
                        <a16:creationId xmlns:a16="http://schemas.microsoft.com/office/drawing/2014/main" id="{C8DE0CBC-EBD7-0F66-9C9A-6F701E21F2D2}"/>
                      </a:ext>
                    </a:extLst>
                  </p:cNvPr>
                  <p:cNvSpPr/>
                  <p:nvPr/>
                </p:nvSpPr>
                <p:spPr>
                  <a:xfrm>
                    <a:off x="1435574" y="2830295"/>
                    <a:ext cx="78911" cy="30333"/>
                  </a:xfrm>
                  <a:custGeom>
                    <a:avLst/>
                    <a:gdLst>
                      <a:gd name="connsiteX0" fmla="*/ 100907 w 101168"/>
                      <a:gd name="connsiteY0" fmla="*/ 0 h 38888"/>
                      <a:gd name="connsiteX1" fmla="*/ 97093 w 101168"/>
                      <a:gd name="connsiteY1" fmla="*/ 3147 h 38888"/>
                      <a:gd name="connsiteX2" fmla="*/ 86890 w 101168"/>
                      <a:gd name="connsiteY2" fmla="*/ 10966 h 38888"/>
                      <a:gd name="connsiteX3" fmla="*/ 71824 w 101168"/>
                      <a:gd name="connsiteY3" fmla="*/ 20501 h 38888"/>
                      <a:gd name="connsiteX4" fmla="*/ 54089 w 101168"/>
                      <a:gd name="connsiteY4" fmla="*/ 30036 h 38888"/>
                      <a:gd name="connsiteX5" fmla="*/ 44554 w 101168"/>
                      <a:gd name="connsiteY5" fmla="*/ 33565 h 38888"/>
                      <a:gd name="connsiteX6" fmla="*/ 35019 w 101168"/>
                      <a:gd name="connsiteY6" fmla="*/ 36330 h 38888"/>
                      <a:gd name="connsiteX7" fmla="*/ 18332 w 101168"/>
                      <a:gd name="connsiteY7" fmla="*/ 38618 h 38888"/>
                      <a:gd name="connsiteX8" fmla="*/ 5936 w 101168"/>
                      <a:gd name="connsiteY8" fmla="*/ 36425 h 38888"/>
                      <a:gd name="connsiteX9" fmla="*/ -262 w 101168"/>
                      <a:gd name="connsiteY9" fmla="*/ 29178 h 38888"/>
                      <a:gd name="connsiteX10" fmla="*/ 39500 w 101168"/>
                      <a:gd name="connsiteY10" fmla="*/ 11347 h 38888"/>
                      <a:gd name="connsiteX11" fmla="*/ 70776 w 101168"/>
                      <a:gd name="connsiteY11" fmla="*/ 2480 h 38888"/>
                      <a:gd name="connsiteX12" fmla="*/ 82981 w 101168"/>
                      <a:gd name="connsiteY12" fmla="*/ 668 h 38888"/>
                      <a:gd name="connsiteX13" fmla="*/ 92516 w 101168"/>
                      <a:gd name="connsiteY13" fmla="*/ -95 h 38888"/>
                      <a:gd name="connsiteX14" fmla="*/ 100907 w 101168"/>
                      <a:gd name="connsiteY14" fmla="*/ 0 h 3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168" h="38888">
                        <a:moveTo>
                          <a:pt x="100907" y="0"/>
                        </a:moveTo>
                        <a:lnTo>
                          <a:pt x="97093" y="3147"/>
                        </a:lnTo>
                        <a:cubicBezTo>
                          <a:pt x="93841" y="5941"/>
                          <a:pt x="90428" y="8544"/>
                          <a:pt x="86890" y="10966"/>
                        </a:cubicBezTo>
                        <a:cubicBezTo>
                          <a:pt x="82065" y="14446"/>
                          <a:pt x="77031" y="17631"/>
                          <a:pt x="71824" y="20501"/>
                        </a:cubicBezTo>
                        <a:cubicBezTo>
                          <a:pt x="66122" y="24058"/>
                          <a:pt x="60201" y="27242"/>
                          <a:pt x="54089" y="30036"/>
                        </a:cubicBezTo>
                        <a:cubicBezTo>
                          <a:pt x="50980" y="31381"/>
                          <a:pt x="47796" y="32563"/>
                          <a:pt x="44554" y="33565"/>
                        </a:cubicBezTo>
                        <a:cubicBezTo>
                          <a:pt x="41426" y="34661"/>
                          <a:pt x="38241" y="35586"/>
                          <a:pt x="35019" y="36330"/>
                        </a:cubicBezTo>
                        <a:cubicBezTo>
                          <a:pt x="29564" y="37722"/>
                          <a:pt x="23967" y="38494"/>
                          <a:pt x="18332" y="38618"/>
                        </a:cubicBezTo>
                        <a:cubicBezTo>
                          <a:pt x="14089" y="38790"/>
                          <a:pt x="9865" y="38037"/>
                          <a:pt x="5936" y="36425"/>
                        </a:cubicBezTo>
                        <a:cubicBezTo>
                          <a:pt x="2894" y="35061"/>
                          <a:pt x="615" y="32401"/>
                          <a:pt x="-262" y="29178"/>
                        </a:cubicBezTo>
                        <a:cubicBezTo>
                          <a:pt x="12553" y="22303"/>
                          <a:pt x="25846" y="16344"/>
                          <a:pt x="39500" y="11347"/>
                        </a:cubicBezTo>
                        <a:cubicBezTo>
                          <a:pt x="49674" y="7571"/>
                          <a:pt x="60134" y="4606"/>
                          <a:pt x="70776" y="2480"/>
                        </a:cubicBezTo>
                        <a:cubicBezTo>
                          <a:pt x="74809" y="1660"/>
                          <a:pt x="78880" y="1049"/>
                          <a:pt x="82981" y="668"/>
                        </a:cubicBezTo>
                        <a:cubicBezTo>
                          <a:pt x="86604" y="191"/>
                          <a:pt x="89655" y="0"/>
                          <a:pt x="92516" y="-95"/>
                        </a:cubicBezTo>
                        <a:cubicBezTo>
                          <a:pt x="95310" y="-324"/>
                          <a:pt x="98123" y="-295"/>
                          <a:pt x="100907" y="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82" name="任意多边形: 形状 3481">
                    <a:extLst>
                      <a:ext uri="{FF2B5EF4-FFF2-40B4-BE49-F238E27FC236}">
                        <a16:creationId xmlns:a16="http://schemas.microsoft.com/office/drawing/2014/main" id="{097FF083-6112-380D-7384-A13F21EB1BD9}"/>
                      </a:ext>
                    </a:extLst>
                  </p:cNvPr>
                  <p:cNvSpPr/>
                  <p:nvPr/>
                </p:nvSpPr>
                <p:spPr>
                  <a:xfrm>
                    <a:off x="1477521" y="2778946"/>
                    <a:ext cx="67830" cy="44577"/>
                  </a:xfrm>
                  <a:custGeom>
                    <a:avLst/>
                    <a:gdLst>
                      <a:gd name="connsiteX0" fmla="*/ 86700 w 86961"/>
                      <a:gd name="connsiteY0" fmla="*/ -247 h 57150"/>
                      <a:gd name="connsiteX1" fmla="*/ 83839 w 86961"/>
                      <a:gd name="connsiteY1" fmla="*/ 3663 h 57150"/>
                      <a:gd name="connsiteX2" fmla="*/ 75829 w 86961"/>
                      <a:gd name="connsiteY2" fmla="*/ 13198 h 57150"/>
                      <a:gd name="connsiteX3" fmla="*/ 70394 w 86961"/>
                      <a:gd name="connsiteY3" fmla="*/ 19396 h 57150"/>
                      <a:gd name="connsiteX4" fmla="*/ 63910 w 86961"/>
                      <a:gd name="connsiteY4" fmla="*/ 25785 h 57150"/>
                      <a:gd name="connsiteX5" fmla="*/ 49321 w 86961"/>
                      <a:gd name="connsiteY5" fmla="*/ 38657 h 57150"/>
                      <a:gd name="connsiteX6" fmla="*/ 33588 w 86961"/>
                      <a:gd name="connsiteY6" fmla="*/ 49051 h 57150"/>
                      <a:gd name="connsiteX7" fmla="*/ 18809 w 86961"/>
                      <a:gd name="connsiteY7" fmla="*/ 55535 h 57150"/>
                      <a:gd name="connsiteX8" fmla="*/ -262 w 86961"/>
                      <a:gd name="connsiteY8" fmla="*/ 51720 h 57150"/>
                      <a:gd name="connsiteX9" fmla="*/ 32825 w 86961"/>
                      <a:gd name="connsiteY9" fmla="*/ 25022 h 57150"/>
                      <a:gd name="connsiteX10" fmla="*/ 47224 w 86961"/>
                      <a:gd name="connsiteY10" fmla="*/ 15486 h 57150"/>
                      <a:gd name="connsiteX11" fmla="*/ 60001 w 86961"/>
                      <a:gd name="connsiteY11" fmla="*/ 8716 h 57150"/>
                      <a:gd name="connsiteX12" fmla="*/ 79071 w 86961"/>
                      <a:gd name="connsiteY12" fmla="*/ 1088 h 57150"/>
                      <a:gd name="connsiteX13" fmla="*/ 86700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86700" y="-247"/>
                        </a:moveTo>
                        <a:lnTo>
                          <a:pt x="83839" y="3663"/>
                        </a:lnTo>
                        <a:cubicBezTo>
                          <a:pt x="82027" y="6142"/>
                          <a:pt x="79262" y="9479"/>
                          <a:pt x="75829" y="13198"/>
                        </a:cubicBezTo>
                        <a:lnTo>
                          <a:pt x="70394" y="19396"/>
                        </a:lnTo>
                        <a:lnTo>
                          <a:pt x="63910" y="25785"/>
                        </a:lnTo>
                        <a:cubicBezTo>
                          <a:pt x="59314" y="30371"/>
                          <a:pt x="54442" y="34671"/>
                          <a:pt x="49321" y="38657"/>
                        </a:cubicBezTo>
                        <a:cubicBezTo>
                          <a:pt x="44306" y="42462"/>
                          <a:pt x="39052" y="45932"/>
                          <a:pt x="33588" y="49051"/>
                        </a:cubicBezTo>
                        <a:cubicBezTo>
                          <a:pt x="28935" y="51778"/>
                          <a:pt x="23967" y="53961"/>
                          <a:pt x="18809" y="55535"/>
                        </a:cubicBezTo>
                        <a:cubicBezTo>
                          <a:pt x="9273" y="58013"/>
                          <a:pt x="2694" y="57346"/>
                          <a:pt x="-262" y="51720"/>
                        </a:cubicBezTo>
                        <a:cubicBezTo>
                          <a:pt x="10122" y="42042"/>
                          <a:pt x="21173" y="33127"/>
                          <a:pt x="32825" y="25022"/>
                        </a:cubicBezTo>
                        <a:cubicBezTo>
                          <a:pt x="37784" y="21398"/>
                          <a:pt x="42361" y="18538"/>
                          <a:pt x="47224" y="15486"/>
                        </a:cubicBezTo>
                        <a:cubicBezTo>
                          <a:pt x="52087" y="12435"/>
                          <a:pt x="55996" y="10624"/>
                          <a:pt x="60001" y="8716"/>
                        </a:cubicBezTo>
                        <a:cubicBezTo>
                          <a:pt x="66132" y="5646"/>
                          <a:pt x="72511" y="3091"/>
                          <a:pt x="79071" y="1088"/>
                        </a:cubicBezTo>
                        <a:cubicBezTo>
                          <a:pt x="81579" y="449"/>
                          <a:pt x="84125" y="1"/>
                          <a:pt x="8670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83" name="任意多边形: 形状 3482">
                    <a:extLst>
                      <a:ext uri="{FF2B5EF4-FFF2-40B4-BE49-F238E27FC236}">
                        <a16:creationId xmlns:a16="http://schemas.microsoft.com/office/drawing/2014/main" id="{B6599424-6EA0-100D-0921-16E6C888C636}"/>
                      </a:ext>
                    </a:extLst>
                  </p:cNvPr>
                  <p:cNvSpPr/>
                  <p:nvPr/>
                </p:nvSpPr>
                <p:spPr>
                  <a:xfrm>
                    <a:off x="1510915" y="2720785"/>
                    <a:ext cx="54368" cy="56506"/>
                  </a:xfrm>
                  <a:custGeom>
                    <a:avLst/>
                    <a:gdLst>
                      <a:gd name="connsiteX0" fmla="*/ 69441 w 69702"/>
                      <a:gd name="connsiteY0" fmla="*/ -247 h 72444"/>
                      <a:gd name="connsiteX1" fmla="*/ 68964 w 69702"/>
                      <a:gd name="connsiteY1" fmla="*/ 897 h 72444"/>
                      <a:gd name="connsiteX2" fmla="*/ 67533 w 69702"/>
                      <a:gd name="connsiteY2" fmla="*/ 3949 h 72444"/>
                      <a:gd name="connsiteX3" fmla="*/ 62003 w 69702"/>
                      <a:gd name="connsiteY3" fmla="*/ 14819 h 72444"/>
                      <a:gd name="connsiteX4" fmla="*/ 53422 w 69702"/>
                      <a:gd name="connsiteY4" fmla="*/ 29408 h 72444"/>
                      <a:gd name="connsiteX5" fmla="*/ 42551 w 69702"/>
                      <a:gd name="connsiteY5" fmla="*/ 44760 h 72444"/>
                      <a:gd name="connsiteX6" fmla="*/ 30156 w 69702"/>
                      <a:gd name="connsiteY6" fmla="*/ 58395 h 72444"/>
                      <a:gd name="connsiteX7" fmla="*/ 17855 w 69702"/>
                      <a:gd name="connsiteY7" fmla="*/ 67930 h 72444"/>
                      <a:gd name="connsiteX8" fmla="*/ -262 w 69702"/>
                      <a:gd name="connsiteY8" fmla="*/ 69456 h 72444"/>
                      <a:gd name="connsiteX9" fmla="*/ 24911 w 69702"/>
                      <a:gd name="connsiteY9" fmla="*/ 36369 h 72444"/>
                      <a:gd name="connsiteX10" fmla="*/ 36353 w 69702"/>
                      <a:gd name="connsiteY10" fmla="*/ 24259 h 72444"/>
                      <a:gd name="connsiteX11" fmla="*/ 46747 w 69702"/>
                      <a:gd name="connsiteY11" fmla="*/ 14724 h 72444"/>
                      <a:gd name="connsiteX12" fmla="*/ 62957 w 69702"/>
                      <a:gd name="connsiteY12" fmla="*/ 2995 h 72444"/>
                      <a:gd name="connsiteX13" fmla="*/ 67724 w 69702"/>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702" h="72444">
                        <a:moveTo>
                          <a:pt x="69441" y="-247"/>
                        </a:moveTo>
                        <a:lnTo>
                          <a:pt x="68964" y="897"/>
                        </a:lnTo>
                        <a:cubicBezTo>
                          <a:pt x="68964" y="1565"/>
                          <a:pt x="68201" y="2709"/>
                          <a:pt x="67533" y="3949"/>
                        </a:cubicBezTo>
                        <a:cubicBezTo>
                          <a:pt x="66866" y="5188"/>
                          <a:pt x="64387" y="10433"/>
                          <a:pt x="62003" y="14819"/>
                        </a:cubicBezTo>
                        <a:cubicBezTo>
                          <a:pt x="59619" y="19205"/>
                          <a:pt x="56663" y="24354"/>
                          <a:pt x="53422" y="29408"/>
                        </a:cubicBezTo>
                        <a:cubicBezTo>
                          <a:pt x="50179" y="34462"/>
                          <a:pt x="46270" y="39706"/>
                          <a:pt x="42551" y="44760"/>
                        </a:cubicBezTo>
                        <a:cubicBezTo>
                          <a:pt x="38661" y="49518"/>
                          <a:pt x="34522" y="54076"/>
                          <a:pt x="30156" y="58395"/>
                        </a:cubicBezTo>
                        <a:cubicBezTo>
                          <a:pt x="26380" y="61980"/>
                          <a:pt x="22260" y="65165"/>
                          <a:pt x="17855" y="67930"/>
                        </a:cubicBezTo>
                        <a:cubicBezTo>
                          <a:pt x="9941" y="72698"/>
                          <a:pt x="3457" y="73842"/>
                          <a:pt x="-262" y="69456"/>
                        </a:cubicBezTo>
                        <a:cubicBezTo>
                          <a:pt x="7271" y="57804"/>
                          <a:pt x="15691" y="46743"/>
                          <a:pt x="24911" y="36369"/>
                        </a:cubicBezTo>
                        <a:cubicBezTo>
                          <a:pt x="28820" y="31887"/>
                          <a:pt x="32539" y="27882"/>
                          <a:pt x="36353" y="24259"/>
                        </a:cubicBezTo>
                        <a:cubicBezTo>
                          <a:pt x="39615" y="20865"/>
                          <a:pt x="43085" y="17680"/>
                          <a:pt x="46747" y="14724"/>
                        </a:cubicBezTo>
                        <a:cubicBezTo>
                          <a:pt x="51839" y="10395"/>
                          <a:pt x="57254" y="6476"/>
                          <a:pt x="62957" y="2995"/>
                        </a:cubicBezTo>
                        <a:lnTo>
                          <a:pt x="67724"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84" name="任意多边形: 形状 3483">
                    <a:extLst>
                      <a:ext uri="{FF2B5EF4-FFF2-40B4-BE49-F238E27FC236}">
                        <a16:creationId xmlns:a16="http://schemas.microsoft.com/office/drawing/2014/main" id="{25597854-D07A-5457-1EE1-F4353F4ED394}"/>
                      </a:ext>
                    </a:extLst>
                  </p:cNvPr>
                  <p:cNvSpPr/>
                  <p:nvPr/>
                </p:nvSpPr>
                <p:spPr>
                  <a:xfrm>
                    <a:off x="1533972" y="2659426"/>
                    <a:ext cx="39270" cy="64413"/>
                  </a:xfrm>
                  <a:custGeom>
                    <a:avLst/>
                    <a:gdLst>
                      <a:gd name="connsiteX0" fmla="*/ 50084 w 50346"/>
                      <a:gd name="connsiteY0" fmla="*/ -247 h 82581"/>
                      <a:gd name="connsiteX1" fmla="*/ 49035 w 50346"/>
                      <a:gd name="connsiteY1" fmla="*/ 4140 h 82581"/>
                      <a:gd name="connsiteX2" fmla="*/ 46079 w 50346"/>
                      <a:gd name="connsiteY2" fmla="*/ 15296 h 82581"/>
                      <a:gd name="connsiteX3" fmla="*/ 41026 w 50346"/>
                      <a:gd name="connsiteY3" fmla="*/ 30648 h 82581"/>
                      <a:gd name="connsiteX4" fmla="*/ 33874 w 50346"/>
                      <a:gd name="connsiteY4" fmla="*/ 47430 h 82581"/>
                      <a:gd name="connsiteX5" fmla="*/ 15948 w 50346"/>
                      <a:gd name="connsiteY5" fmla="*/ 75082 h 82581"/>
                      <a:gd name="connsiteX6" fmla="*/ -262 w 50346"/>
                      <a:gd name="connsiteY6" fmla="*/ 81089 h 82581"/>
                      <a:gd name="connsiteX7" fmla="*/ 3838 w 50346"/>
                      <a:gd name="connsiteY7" fmla="*/ 70696 h 82581"/>
                      <a:gd name="connsiteX8" fmla="*/ 7938 w 50346"/>
                      <a:gd name="connsiteY8" fmla="*/ 61160 h 82581"/>
                      <a:gd name="connsiteX9" fmla="*/ 16234 w 50346"/>
                      <a:gd name="connsiteY9" fmla="*/ 44378 h 82581"/>
                      <a:gd name="connsiteX10" fmla="*/ 32062 w 50346"/>
                      <a:gd name="connsiteY10" fmla="*/ 19205 h 82581"/>
                      <a:gd name="connsiteX11" fmla="*/ 39118 w 50346"/>
                      <a:gd name="connsiteY11" fmla="*/ 10528 h 82581"/>
                      <a:gd name="connsiteX12" fmla="*/ 44744 w 50346"/>
                      <a:gd name="connsiteY12" fmla="*/ 4521 h 82581"/>
                      <a:gd name="connsiteX13" fmla="*/ 50084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50084" y="-247"/>
                        </a:moveTo>
                        <a:lnTo>
                          <a:pt x="49035" y="4140"/>
                        </a:lnTo>
                        <a:cubicBezTo>
                          <a:pt x="48368" y="6810"/>
                          <a:pt x="47509" y="10719"/>
                          <a:pt x="46079" y="15296"/>
                        </a:cubicBezTo>
                        <a:cubicBezTo>
                          <a:pt x="44649" y="19873"/>
                          <a:pt x="43028" y="24831"/>
                          <a:pt x="41026" y="30648"/>
                        </a:cubicBezTo>
                        <a:cubicBezTo>
                          <a:pt x="39023" y="36464"/>
                          <a:pt x="36639" y="41899"/>
                          <a:pt x="33874" y="47430"/>
                        </a:cubicBezTo>
                        <a:cubicBezTo>
                          <a:pt x="29288" y="57480"/>
                          <a:pt x="23242" y="66796"/>
                          <a:pt x="15948" y="75082"/>
                        </a:cubicBezTo>
                        <a:cubicBezTo>
                          <a:pt x="9655" y="81375"/>
                          <a:pt x="3933" y="84140"/>
                          <a:pt x="-262" y="81089"/>
                        </a:cubicBezTo>
                        <a:cubicBezTo>
                          <a:pt x="977" y="77465"/>
                          <a:pt x="2408" y="74033"/>
                          <a:pt x="3838" y="70696"/>
                        </a:cubicBezTo>
                        <a:cubicBezTo>
                          <a:pt x="5268" y="67358"/>
                          <a:pt x="6508" y="64212"/>
                          <a:pt x="7938" y="61160"/>
                        </a:cubicBezTo>
                        <a:cubicBezTo>
                          <a:pt x="10799" y="55058"/>
                          <a:pt x="13373" y="49432"/>
                          <a:pt x="16234" y="44378"/>
                        </a:cubicBezTo>
                        <a:cubicBezTo>
                          <a:pt x="20878" y="35606"/>
                          <a:pt x="26170" y="27186"/>
                          <a:pt x="32062" y="19205"/>
                        </a:cubicBezTo>
                        <a:cubicBezTo>
                          <a:pt x="34542" y="15868"/>
                          <a:pt x="36925" y="13007"/>
                          <a:pt x="39118" y="10528"/>
                        </a:cubicBezTo>
                        <a:cubicBezTo>
                          <a:pt x="41312" y="8049"/>
                          <a:pt x="43123" y="6047"/>
                          <a:pt x="44744" y="4521"/>
                        </a:cubicBezTo>
                        <a:cubicBezTo>
                          <a:pt x="46413" y="2805"/>
                          <a:pt x="48196" y="1212"/>
                          <a:pt x="5008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85" name="任意多边形: 形状 3484">
                    <a:extLst>
                      <a:ext uri="{FF2B5EF4-FFF2-40B4-BE49-F238E27FC236}">
                        <a16:creationId xmlns:a16="http://schemas.microsoft.com/office/drawing/2014/main" id="{694A38B6-3F0F-CF3A-6DD5-63AAC61E6AE7}"/>
                      </a:ext>
                    </a:extLst>
                  </p:cNvPr>
                  <p:cNvSpPr/>
                  <p:nvPr/>
                </p:nvSpPr>
                <p:spPr>
                  <a:xfrm>
                    <a:off x="1545352" y="2598141"/>
                    <a:ext cx="23799" cy="67646"/>
                  </a:xfrm>
                  <a:custGeom>
                    <a:avLst/>
                    <a:gdLst>
                      <a:gd name="connsiteX0" fmla="*/ 30251 w 30512"/>
                      <a:gd name="connsiteY0" fmla="*/ -247 h 86726"/>
                      <a:gd name="connsiteX1" fmla="*/ 30251 w 30512"/>
                      <a:gd name="connsiteY1" fmla="*/ 3949 h 86726"/>
                      <a:gd name="connsiteX2" fmla="*/ 29488 w 30512"/>
                      <a:gd name="connsiteY2" fmla="*/ 14819 h 86726"/>
                      <a:gd name="connsiteX3" fmla="*/ 27676 w 30512"/>
                      <a:gd name="connsiteY3" fmla="*/ 29980 h 86726"/>
                      <a:gd name="connsiteX4" fmla="*/ 26246 w 30512"/>
                      <a:gd name="connsiteY4" fmla="*/ 38371 h 86726"/>
                      <a:gd name="connsiteX5" fmla="*/ 24243 w 30512"/>
                      <a:gd name="connsiteY5" fmla="*/ 46953 h 86726"/>
                      <a:gd name="connsiteX6" fmla="*/ 22146 w 30512"/>
                      <a:gd name="connsiteY6" fmla="*/ 55248 h 86726"/>
                      <a:gd name="connsiteX7" fmla="*/ 19381 w 30512"/>
                      <a:gd name="connsiteY7" fmla="*/ 63163 h 86726"/>
                      <a:gd name="connsiteX8" fmla="*/ 13278 w 30512"/>
                      <a:gd name="connsiteY8" fmla="*/ 76512 h 86726"/>
                      <a:gd name="connsiteX9" fmla="*/ -262 w 30512"/>
                      <a:gd name="connsiteY9" fmla="*/ 86047 h 86726"/>
                      <a:gd name="connsiteX10" fmla="*/ 17378 w 30512"/>
                      <a:gd name="connsiteY10" fmla="*/ 21780 h 86726"/>
                      <a:gd name="connsiteX11" fmla="*/ 26246 w 30512"/>
                      <a:gd name="connsiteY11" fmla="*/ 5284 h 86726"/>
                      <a:gd name="connsiteX12" fmla="*/ 29106 w 30512"/>
                      <a:gd name="connsiteY12" fmla="*/ 1184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30251" y="-247"/>
                        </a:moveTo>
                        <a:cubicBezTo>
                          <a:pt x="30251" y="-247"/>
                          <a:pt x="30251" y="1279"/>
                          <a:pt x="30251" y="3949"/>
                        </a:cubicBezTo>
                        <a:cubicBezTo>
                          <a:pt x="30251" y="6619"/>
                          <a:pt x="30251" y="10337"/>
                          <a:pt x="29488" y="14819"/>
                        </a:cubicBezTo>
                        <a:cubicBezTo>
                          <a:pt x="28725" y="19300"/>
                          <a:pt x="28534" y="24354"/>
                          <a:pt x="27676" y="29980"/>
                        </a:cubicBezTo>
                        <a:lnTo>
                          <a:pt x="26246" y="38371"/>
                        </a:lnTo>
                        <a:cubicBezTo>
                          <a:pt x="25674" y="41232"/>
                          <a:pt x="25006" y="44092"/>
                          <a:pt x="24243" y="46953"/>
                        </a:cubicBezTo>
                        <a:cubicBezTo>
                          <a:pt x="23576" y="49813"/>
                          <a:pt x="22909" y="52579"/>
                          <a:pt x="22146" y="55248"/>
                        </a:cubicBezTo>
                        <a:cubicBezTo>
                          <a:pt x="21383" y="57918"/>
                          <a:pt x="20334" y="60683"/>
                          <a:pt x="19381" y="63163"/>
                        </a:cubicBezTo>
                        <a:cubicBezTo>
                          <a:pt x="17760" y="67787"/>
                          <a:pt x="15719" y="72259"/>
                          <a:pt x="13278" y="76512"/>
                        </a:cubicBezTo>
                        <a:cubicBezTo>
                          <a:pt x="8796" y="83854"/>
                          <a:pt x="4220" y="87859"/>
                          <a:pt x="-262" y="86047"/>
                        </a:cubicBezTo>
                        <a:cubicBezTo>
                          <a:pt x="2436" y="63878"/>
                          <a:pt x="8386" y="42223"/>
                          <a:pt x="17378" y="21780"/>
                        </a:cubicBezTo>
                        <a:cubicBezTo>
                          <a:pt x="19915" y="16068"/>
                          <a:pt x="22880" y="10557"/>
                          <a:pt x="26246" y="5284"/>
                        </a:cubicBezTo>
                        <a:cubicBezTo>
                          <a:pt x="27485" y="3472"/>
                          <a:pt x="28439" y="2042"/>
                          <a:pt x="29106" y="118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86" name="任意多边形: 形状 3485">
                    <a:extLst>
                      <a:ext uri="{FF2B5EF4-FFF2-40B4-BE49-F238E27FC236}">
                        <a16:creationId xmlns:a16="http://schemas.microsoft.com/office/drawing/2014/main" id="{5B5ADF7C-81CF-F23D-4F14-00DCDF04BC7A}"/>
                      </a:ext>
                    </a:extLst>
                  </p:cNvPr>
                  <p:cNvSpPr/>
                  <p:nvPr/>
                </p:nvSpPr>
                <p:spPr>
                  <a:xfrm>
                    <a:off x="1543626" y="2539757"/>
                    <a:ext cx="12162" cy="67384"/>
                  </a:xfrm>
                  <a:custGeom>
                    <a:avLst/>
                    <a:gdLst>
                      <a:gd name="connsiteX0" fmla="*/ 12057 w 15592"/>
                      <a:gd name="connsiteY0" fmla="*/ -247 h 86390"/>
                      <a:gd name="connsiteX1" fmla="*/ 14155 w 15592"/>
                      <a:gd name="connsiteY1" fmla="*/ 13580 h 86390"/>
                      <a:gd name="connsiteX2" fmla="*/ 15203 w 15592"/>
                      <a:gd name="connsiteY2" fmla="*/ 27691 h 86390"/>
                      <a:gd name="connsiteX3" fmla="*/ 15203 w 15592"/>
                      <a:gd name="connsiteY3" fmla="*/ 43902 h 86390"/>
                      <a:gd name="connsiteX4" fmla="*/ 10722 w 15592"/>
                      <a:gd name="connsiteY4" fmla="*/ 73461 h 86390"/>
                      <a:gd name="connsiteX5" fmla="*/ 6240 w 15592"/>
                      <a:gd name="connsiteY5" fmla="*/ 82996 h 86390"/>
                      <a:gd name="connsiteX6" fmla="*/ 424 w 15592"/>
                      <a:gd name="connsiteY6" fmla="*/ 86143 h 86390"/>
                      <a:gd name="connsiteX7" fmla="*/ -244 w 15592"/>
                      <a:gd name="connsiteY7" fmla="*/ 67072 h 86390"/>
                      <a:gd name="connsiteX8" fmla="*/ 328 w 15592"/>
                      <a:gd name="connsiteY8" fmla="*/ 50290 h 86390"/>
                      <a:gd name="connsiteX9" fmla="*/ 2045 w 15592"/>
                      <a:gd name="connsiteY9" fmla="*/ 35701 h 86390"/>
                      <a:gd name="connsiteX10" fmla="*/ 4238 w 15592"/>
                      <a:gd name="connsiteY10" fmla="*/ 23496 h 86390"/>
                      <a:gd name="connsiteX11" fmla="*/ 9292 w 15592"/>
                      <a:gd name="connsiteY11" fmla="*/ 6428 h 86390"/>
                      <a:gd name="connsiteX12" fmla="*/ 12057 w 15592"/>
                      <a:gd name="connsiteY12" fmla="*/ -247 h 8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92" h="86390">
                        <a:moveTo>
                          <a:pt x="12057" y="-247"/>
                        </a:moveTo>
                        <a:cubicBezTo>
                          <a:pt x="12057" y="-247"/>
                          <a:pt x="13106" y="5284"/>
                          <a:pt x="14155" y="13580"/>
                        </a:cubicBezTo>
                        <a:cubicBezTo>
                          <a:pt x="14155" y="17775"/>
                          <a:pt x="14917" y="22543"/>
                          <a:pt x="15203" y="27691"/>
                        </a:cubicBezTo>
                        <a:cubicBezTo>
                          <a:pt x="15489" y="32841"/>
                          <a:pt x="15203" y="38466"/>
                          <a:pt x="15203" y="43902"/>
                        </a:cubicBezTo>
                        <a:cubicBezTo>
                          <a:pt x="15022" y="53913"/>
                          <a:pt x="13516" y="63849"/>
                          <a:pt x="10722" y="73461"/>
                        </a:cubicBezTo>
                        <a:cubicBezTo>
                          <a:pt x="9883" y="76913"/>
                          <a:pt x="8357" y="80155"/>
                          <a:pt x="6240" y="82996"/>
                        </a:cubicBezTo>
                        <a:cubicBezTo>
                          <a:pt x="4982" y="84989"/>
                          <a:pt x="2779" y="86181"/>
                          <a:pt x="424" y="86143"/>
                        </a:cubicBezTo>
                        <a:cubicBezTo>
                          <a:pt x="-53" y="79277"/>
                          <a:pt x="-339" y="72889"/>
                          <a:pt x="-244" y="67072"/>
                        </a:cubicBezTo>
                        <a:cubicBezTo>
                          <a:pt x="-148" y="61256"/>
                          <a:pt x="-244" y="55439"/>
                          <a:pt x="328" y="50290"/>
                        </a:cubicBezTo>
                        <a:cubicBezTo>
                          <a:pt x="901" y="45141"/>
                          <a:pt x="1282" y="40183"/>
                          <a:pt x="2045" y="35701"/>
                        </a:cubicBezTo>
                        <a:cubicBezTo>
                          <a:pt x="2808" y="31220"/>
                          <a:pt x="3380" y="27215"/>
                          <a:pt x="4238" y="23496"/>
                        </a:cubicBezTo>
                        <a:cubicBezTo>
                          <a:pt x="5582" y="17708"/>
                          <a:pt x="7270" y="12006"/>
                          <a:pt x="9292" y="6428"/>
                        </a:cubicBezTo>
                        <a:cubicBezTo>
                          <a:pt x="10045" y="4139"/>
                          <a:pt x="10970" y="1908"/>
                          <a:pt x="12057"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87" name="任意多边形: 形状 3486">
                    <a:extLst>
                      <a:ext uri="{FF2B5EF4-FFF2-40B4-BE49-F238E27FC236}">
                        <a16:creationId xmlns:a16="http://schemas.microsoft.com/office/drawing/2014/main" id="{C154A40E-D6CA-ED7E-72A2-0741590DDF7F}"/>
                      </a:ext>
                    </a:extLst>
                  </p:cNvPr>
                  <p:cNvSpPr/>
                  <p:nvPr/>
                </p:nvSpPr>
                <p:spPr>
                  <a:xfrm>
                    <a:off x="1524452" y="2487471"/>
                    <a:ext cx="12273" cy="62623"/>
                  </a:xfrm>
                  <a:custGeom>
                    <a:avLst/>
                    <a:gdLst>
                      <a:gd name="connsiteX0" fmla="*/ 2409 w 15734"/>
                      <a:gd name="connsiteY0" fmla="*/ -247 h 80286"/>
                      <a:gd name="connsiteX1" fmla="*/ 3744 w 15734"/>
                      <a:gd name="connsiteY1" fmla="*/ 2995 h 80286"/>
                      <a:gd name="connsiteX2" fmla="*/ 6700 w 15734"/>
                      <a:gd name="connsiteY2" fmla="*/ 11672 h 80286"/>
                      <a:gd name="connsiteX3" fmla="*/ 10323 w 15734"/>
                      <a:gd name="connsiteY3" fmla="*/ 24068 h 80286"/>
                      <a:gd name="connsiteX4" fmla="*/ 13470 w 15734"/>
                      <a:gd name="connsiteY4" fmla="*/ 38562 h 80286"/>
                      <a:gd name="connsiteX5" fmla="*/ 15186 w 15734"/>
                      <a:gd name="connsiteY5" fmla="*/ 53151 h 80286"/>
                      <a:gd name="connsiteX6" fmla="*/ 15186 w 15734"/>
                      <a:gd name="connsiteY6" fmla="*/ 66214 h 80286"/>
                      <a:gd name="connsiteX7" fmla="*/ 8225 w 15734"/>
                      <a:gd name="connsiteY7" fmla="*/ 80040 h 80286"/>
                      <a:gd name="connsiteX8" fmla="*/ -261 w 15734"/>
                      <a:gd name="connsiteY8" fmla="*/ 22352 h 80286"/>
                      <a:gd name="connsiteX9" fmla="*/ 1265 w 15734"/>
                      <a:gd name="connsiteY9" fmla="*/ 5761 h 80286"/>
                      <a:gd name="connsiteX10" fmla="*/ 2409 w 15734"/>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34" h="80286">
                        <a:moveTo>
                          <a:pt x="2409" y="-247"/>
                        </a:moveTo>
                        <a:lnTo>
                          <a:pt x="3744" y="2995"/>
                        </a:lnTo>
                        <a:cubicBezTo>
                          <a:pt x="4507" y="4998"/>
                          <a:pt x="5556" y="7954"/>
                          <a:pt x="6700" y="11672"/>
                        </a:cubicBezTo>
                        <a:cubicBezTo>
                          <a:pt x="7844" y="15391"/>
                          <a:pt x="9179" y="19491"/>
                          <a:pt x="10323" y="24068"/>
                        </a:cubicBezTo>
                        <a:cubicBezTo>
                          <a:pt x="11467" y="28645"/>
                          <a:pt x="12516" y="33603"/>
                          <a:pt x="13470" y="38562"/>
                        </a:cubicBezTo>
                        <a:cubicBezTo>
                          <a:pt x="14423" y="43520"/>
                          <a:pt x="14900" y="48097"/>
                          <a:pt x="15186" y="53151"/>
                        </a:cubicBezTo>
                        <a:cubicBezTo>
                          <a:pt x="15567" y="57499"/>
                          <a:pt x="15567" y="61866"/>
                          <a:pt x="15186" y="66214"/>
                        </a:cubicBezTo>
                        <a:cubicBezTo>
                          <a:pt x="14519" y="73842"/>
                          <a:pt x="12135" y="79182"/>
                          <a:pt x="8225" y="80040"/>
                        </a:cubicBezTo>
                        <a:cubicBezTo>
                          <a:pt x="2533" y="61342"/>
                          <a:pt x="-328" y="41899"/>
                          <a:pt x="-261" y="22352"/>
                        </a:cubicBezTo>
                        <a:cubicBezTo>
                          <a:pt x="-99" y="16793"/>
                          <a:pt x="416" y="11253"/>
                          <a:pt x="1265" y="5761"/>
                        </a:cubicBezTo>
                        <a:cubicBezTo>
                          <a:pt x="1503" y="3729"/>
                          <a:pt x="1884" y="1727"/>
                          <a:pt x="240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88" name="任意多边形: 形状 3487">
                    <a:extLst>
                      <a:ext uri="{FF2B5EF4-FFF2-40B4-BE49-F238E27FC236}">
                        <a16:creationId xmlns:a16="http://schemas.microsoft.com/office/drawing/2014/main" id="{FB076042-BC8B-ECFB-182A-E78AB86F6EF3}"/>
                      </a:ext>
                    </a:extLst>
                  </p:cNvPr>
                  <p:cNvSpPr/>
                  <p:nvPr/>
                </p:nvSpPr>
                <p:spPr>
                  <a:xfrm>
                    <a:off x="1490539" y="2443739"/>
                    <a:ext cx="18608" cy="54963"/>
                  </a:xfrm>
                  <a:custGeom>
                    <a:avLst/>
                    <a:gdLst>
                      <a:gd name="connsiteX0" fmla="*/ -169 w 23857"/>
                      <a:gd name="connsiteY0" fmla="*/ -247 h 70465"/>
                      <a:gd name="connsiteX1" fmla="*/ 1547 w 23857"/>
                      <a:gd name="connsiteY1" fmla="*/ 2328 h 70465"/>
                      <a:gd name="connsiteX2" fmla="*/ 5743 w 23857"/>
                      <a:gd name="connsiteY2" fmla="*/ 9479 h 70465"/>
                      <a:gd name="connsiteX3" fmla="*/ 16708 w 23857"/>
                      <a:gd name="connsiteY3" fmla="*/ 31792 h 70465"/>
                      <a:gd name="connsiteX4" fmla="*/ 20999 w 23857"/>
                      <a:gd name="connsiteY4" fmla="*/ 44474 h 70465"/>
                      <a:gd name="connsiteX5" fmla="*/ 23288 w 23857"/>
                      <a:gd name="connsiteY5" fmla="*/ 56011 h 70465"/>
                      <a:gd name="connsiteX6" fmla="*/ 19760 w 23857"/>
                      <a:gd name="connsiteY6" fmla="*/ 70219 h 70465"/>
                      <a:gd name="connsiteX7" fmla="*/ 1452 w 23857"/>
                      <a:gd name="connsiteY7" fmla="*/ 20731 h 70465"/>
                      <a:gd name="connsiteX8" fmla="*/ -169 w 23857"/>
                      <a:gd name="connsiteY8" fmla="*/ 5474 h 70465"/>
                      <a:gd name="connsiteX9" fmla="*/ -169 w 23857"/>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57" h="70465">
                        <a:moveTo>
                          <a:pt x="-169" y="-247"/>
                        </a:moveTo>
                        <a:lnTo>
                          <a:pt x="1547" y="2328"/>
                        </a:lnTo>
                        <a:cubicBezTo>
                          <a:pt x="2596" y="4044"/>
                          <a:pt x="4122" y="6523"/>
                          <a:pt x="5743" y="9479"/>
                        </a:cubicBezTo>
                        <a:cubicBezTo>
                          <a:pt x="9967" y="16621"/>
                          <a:pt x="13628" y="24087"/>
                          <a:pt x="16708" y="31792"/>
                        </a:cubicBezTo>
                        <a:cubicBezTo>
                          <a:pt x="18329" y="35987"/>
                          <a:pt x="19760" y="40278"/>
                          <a:pt x="20999" y="44474"/>
                        </a:cubicBezTo>
                        <a:cubicBezTo>
                          <a:pt x="22115" y="48240"/>
                          <a:pt x="22887" y="52102"/>
                          <a:pt x="23288" y="56011"/>
                        </a:cubicBezTo>
                        <a:cubicBezTo>
                          <a:pt x="24146" y="63067"/>
                          <a:pt x="23288" y="68407"/>
                          <a:pt x="19760" y="70219"/>
                        </a:cubicBezTo>
                        <a:cubicBezTo>
                          <a:pt x="10978" y="54838"/>
                          <a:pt x="4789" y="38123"/>
                          <a:pt x="1452" y="20731"/>
                        </a:cubicBezTo>
                        <a:cubicBezTo>
                          <a:pt x="422" y="15706"/>
                          <a:pt x="-112" y="10604"/>
                          <a:pt x="-169" y="5474"/>
                        </a:cubicBezTo>
                        <a:cubicBezTo>
                          <a:pt x="-293" y="3567"/>
                          <a:pt x="-293" y="1660"/>
                          <a:pt x="-16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89" name="任意多边形: 形状 3488">
                    <a:extLst>
                      <a:ext uri="{FF2B5EF4-FFF2-40B4-BE49-F238E27FC236}">
                        <a16:creationId xmlns:a16="http://schemas.microsoft.com/office/drawing/2014/main" id="{86206268-54D1-C6E4-363D-E53315B044C1}"/>
                      </a:ext>
                    </a:extLst>
                  </p:cNvPr>
                  <p:cNvSpPr/>
                  <p:nvPr/>
                </p:nvSpPr>
                <p:spPr>
                  <a:xfrm>
                    <a:off x="1447474" y="2410716"/>
                    <a:ext cx="25353" cy="44848"/>
                  </a:xfrm>
                  <a:custGeom>
                    <a:avLst/>
                    <a:gdLst>
                      <a:gd name="connsiteX0" fmla="*/ -262 w 32504"/>
                      <a:gd name="connsiteY0" fmla="*/ -247 h 57497"/>
                      <a:gd name="connsiteX1" fmla="*/ 6699 w 32504"/>
                      <a:gd name="connsiteY1" fmla="*/ 7000 h 57497"/>
                      <a:gd name="connsiteX2" fmla="*/ 13278 w 32504"/>
                      <a:gd name="connsiteY2" fmla="*/ 14724 h 57497"/>
                      <a:gd name="connsiteX3" fmla="*/ 20334 w 32504"/>
                      <a:gd name="connsiteY3" fmla="*/ 24259 h 57497"/>
                      <a:gd name="connsiteX4" fmla="*/ 26532 w 32504"/>
                      <a:gd name="connsiteY4" fmla="*/ 34366 h 57497"/>
                      <a:gd name="connsiteX5" fmla="*/ 30728 w 32504"/>
                      <a:gd name="connsiteY5" fmla="*/ 43901 h 57497"/>
                      <a:gd name="connsiteX6" fmla="*/ 30251 w 32504"/>
                      <a:gd name="connsiteY6" fmla="*/ 57251 h 57497"/>
                      <a:gd name="connsiteX7" fmla="*/ 4792 w 32504"/>
                      <a:gd name="connsiteY7" fmla="*/ 17870 h 57497"/>
                      <a:gd name="connsiteX8" fmla="*/ -262 w 32504"/>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4" h="57497">
                        <a:moveTo>
                          <a:pt x="-262" y="-247"/>
                        </a:moveTo>
                        <a:cubicBezTo>
                          <a:pt x="-262" y="-247"/>
                          <a:pt x="2599" y="2614"/>
                          <a:pt x="6699" y="7000"/>
                        </a:cubicBezTo>
                        <a:cubicBezTo>
                          <a:pt x="9016" y="9460"/>
                          <a:pt x="11218" y="12044"/>
                          <a:pt x="13278" y="14724"/>
                        </a:cubicBezTo>
                        <a:cubicBezTo>
                          <a:pt x="15805" y="17765"/>
                          <a:pt x="18160" y="20950"/>
                          <a:pt x="20334" y="24259"/>
                        </a:cubicBezTo>
                        <a:cubicBezTo>
                          <a:pt x="22575" y="27520"/>
                          <a:pt x="24644" y="30895"/>
                          <a:pt x="26532" y="34366"/>
                        </a:cubicBezTo>
                        <a:cubicBezTo>
                          <a:pt x="28182" y="37427"/>
                          <a:pt x="29593" y="40612"/>
                          <a:pt x="30728" y="43901"/>
                        </a:cubicBezTo>
                        <a:cubicBezTo>
                          <a:pt x="32730" y="49909"/>
                          <a:pt x="32921" y="54867"/>
                          <a:pt x="30251" y="57251"/>
                        </a:cubicBezTo>
                        <a:cubicBezTo>
                          <a:pt x="19390" y="45818"/>
                          <a:pt x="10761" y="32469"/>
                          <a:pt x="4792" y="17870"/>
                        </a:cubicBezTo>
                        <a:cubicBezTo>
                          <a:pt x="2284" y="12092"/>
                          <a:pt x="577" y="5999"/>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90" name="任意多边形: 形状 3489">
                    <a:extLst>
                      <a:ext uri="{FF2B5EF4-FFF2-40B4-BE49-F238E27FC236}">
                        <a16:creationId xmlns:a16="http://schemas.microsoft.com/office/drawing/2014/main" id="{F9DCB23C-AEBC-0372-5AE0-9824DCE98691}"/>
                      </a:ext>
                    </a:extLst>
                  </p:cNvPr>
                  <p:cNvSpPr/>
                  <p:nvPr/>
                </p:nvSpPr>
                <p:spPr>
                  <a:xfrm>
                    <a:off x="1399204" y="2390040"/>
                    <a:ext cx="29962" cy="33765"/>
                  </a:xfrm>
                  <a:custGeom>
                    <a:avLst/>
                    <a:gdLst>
                      <a:gd name="connsiteX0" fmla="*/ -262 w 38413"/>
                      <a:gd name="connsiteY0" fmla="*/ -247 h 43289"/>
                      <a:gd name="connsiteX1" fmla="*/ 7176 w 38413"/>
                      <a:gd name="connsiteY1" fmla="*/ 4330 h 43289"/>
                      <a:gd name="connsiteX2" fmla="*/ 22241 w 38413"/>
                      <a:gd name="connsiteY2" fmla="*/ 16154 h 43289"/>
                      <a:gd name="connsiteX3" fmla="*/ 29583 w 38413"/>
                      <a:gd name="connsiteY3" fmla="*/ 23591 h 43289"/>
                      <a:gd name="connsiteX4" fmla="*/ 35114 w 38413"/>
                      <a:gd name="connsiteY4" fmla="*/ 31124 h 43289"/>
                      <a:gd name="connsiteX5" fmla="*/ 37212 w 38413"/>
                      <a:gd name="connsiteY5" fmla="*/ 43043 h 43289"/>
                      <a:gd name="connsiteX6" fmla="*/ 27200 w 38413"/>
                      <a:gd name="connsiteY6" fmla="*/ 35701 h 43289"/>
                      <a:gd name="connsiteX7" fmla="*/ 18904 w 38413"/>
                      <a:gd name="connsiteY7" fmla="*/ 28454 h 43289"/>
                      <a:gd name="connsiteX8" fmla="*/ 12420 w 38413"/>
                      <a:gd name="connsiteY8" fmla="*/ 21303 h 43289"/>
                      <a:gd name="connsiteX9" fmla="*/ 7462 w 38413"/>
                      <a:gd name="connsiteY9" fmla="*/ 14628 h 43289"/>
                      <a:gd name="connsiteX10" fmla="*/ 1455 w 38413"/>
                      <a:gd name="connsiteY10" fmla="*/ 4044 h 43289"/>
                      <a:gd name="connsiteX11" fmla="*/ -262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262" y="-247"/>
                        </a:moveTo>
                        <a:lnTo>
                          <a:pt x="7176" y="4330"/>
                        </a:lnTo>
                        <a:cubicBezTo>
                          <a:pt x="12449" y="7944"/>
                          <a:pt x="17483" y="11892"/>
                          <a:pt x="22241" y="16154"/>
                        </a:cubicBezTo>
                        <a:cubicBezTo>
                          <a:pt x="24816" y="18633"/>
                          <a:pt x="27295" y="21112"/>
                          <a:pt x="29583" y="23591"/>
                        </a:cubicBezTo>
                        <a:cubicBezTo>
                          <a:pt x="31615" y="25956"/>
                          <a:pt x="33464" y="28473"/>
                          <a:pt x="35114" y="31124"/>
                        </a:cubicBezTo>
                        <a:cubicBezTo>
                          <a:pt x="37974" y="35987"/>
                          <a:pt x="39119" y="40183"/>
                          <a:pt x="37212" y="43043"/>
                        </a:cubicBezTo>
                        <a:cubicBezTo>
                          <a:pt x="33674" y="40879"/>
                          <a:pt x="30327" y="38419"/>
                          <a:pt x="27200" y="35701"/>
                        </a:cubicBezTo>
                        <a:cubicBezTo>
                          <a:pt x="24291" y="33460"/>
                          <a:pt x="21517" y="31038"/>
                          <a:pt x="18904" y="28454"/>
                        </a:cubicBezTo>
                        <a:cubicBezTo>
                          <a:pt x="16520" y="25975"/>
                          <a:pt x="14327" y="23591"/>
                          <a:pt x="12420" y="21303"/>
                        </a:cubicBezTo>
                        <a:cubicBezTo>
                          <a:pt x="10618" y="19196"/>
                          <a:pt x="8959" y="16964"/>
                          <a:pt x="7462" y="14628"/>
                        </a:cubicBezTo>
                        <a:cubicBezTo>
                          <a:pt x="5231" y="11234"/>
                          <a:pt x="3219" y="7696"/>
                          <a:pt x="1455" y="4044"/>
                        </a:cubicBezTo>
                        <a:cubicBezTo>
                          <a:pt x="787" y="2652"/>
                          <a:pt x="215" y="1222"/>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91" name="任意多边形: 形状 3490">
                    <a:extLst>
                      <a:ext uri="{FF2B5EF4-FFF2-40B4-BE49-F238E27FC236}">
                        <a16:creationId xmlns:a16="http://schemas.microsoft.com/office/drawing/2014/main" id="{C8DD5D64-D0C3-89E7-93A4-2353538A6C0C}"/>
                      </a:ext>
                    </a:extLst>
                  </p:cNvPr>
                  <p:cNvSpPr/>
                  <p:nvPr/>
                </p:nvSpPr>
                <p:spPr>
                  <a:xfrm>
                    <a:off x="1386449" y="2801258"/>
                    <a:ext cx="45427" cy="66193"/>
                  </a:xfrm>
                  <a:custGeom>
                    <a:avLst/>
                    <a:gdLst>
                      <a:gd name="connsiteX0" fmla="*/ 57855 w 58240"/>
                      <a:gd name="connsiteY0" fmla="*/ -247 h 84863"/>
                      <a:gd name="connsiteX1" fmla="*/ 49369 w 58240"/>
                      <a:gd name="connsiteY1" fmla="*/ 10814 h 84863"/>
                      <a:gd name="connsiteX2" fmla="*/ 39834 w 58240"/>
                      <a:gd name="connsiteY2" fmla="*/ 22161 h 84863"/>
                      <a:gd name="connsiteX3" fmla="*/ 34494 w 58240"/>
                      <a:gd name="connsiteY3" fmla="*/ 28645 h 84863"/>
                      <a:gd name="connsiteX4" fmla="*/ 28773 w 58240"/>
                      <a:gd name="connsiteY4" fmla="*/ 35224 h 84863"/>
                      <a:gd name="connsiteX5" fmla="*/ 23052 w 58240"/>
                      <a:gd name="connsiteY5" fmla="*/ 41994 h 84863"/>
                      <a:gd name="connsiteX6" fmla="*/ 17331 w 58240"/>
                      <a:gd name="connsiteY6" fmla="*/ 48860 h 84863"/>
                      <a:gd name="connsiteX7" fmla="*/ 7223 w 58240"/>
                      <a:gd name="connsiteY7" fmla="*/ 61828 h 84863"/>
                      <a:gd name="connsiteX8" fmla="*/ 739 w 58240"/>
                      <a:gd name="connsiteY8" fmla="*/ 73937 h 84863"/>
                      <a:gd name="connsiteX9" fmla="*/ 739 w 58240"/>
                      <a:gd name="connsiteY9" fmla="*/ 84617 h 84863"/>
                      <a:gd name="connsiteX10" fmla="*/ 36878 w 58240"/>
                      <a:gd name="connsiteY10" fmla="*/ 59539 h 84863"/>
                      <a:gd name="connsiteX11" fmla="*/ 47271 w 58240"/>
                      <a:gd name="connsiteY11" fmla="*/ 44664 h 84863"/>
                      <a:gd name="connsiteX12" fmla="*/ 50895 w 58240"/>
                      <a:gd name="connsiteY12" fmla="*/ 37513 h 84863"/>
                      <a:gd name="connsiteX13" fmla="*/ 53469 w 58240"/>
                      <a:gd name="connsiteY13" fmla="*/ 30457 h 84863"/>
                      <a:gd name="connsiteX14" fmla="*/ 57760 w 58240"/>
                      <a:gd name="connsiteY14" fmla="*/ 8335 h 84863"/>
                      <a:gd name="connsiteX15" fmla="*/ 57855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57855" y="-247"/>
                        </a:moveTo>
                        <a:lnTo>
                          <a:pt x="49369" y="10814"/>
                        </a:lnTo>
                        <a:cubicBezTo>
                          <a:pt x="46699" y="13961"/>
                          <a:pt x="43743" y="18156"/>
                          <a:pt x="39834" y="22161"/>
                        </a:cubicBezTo>
                        <a:lnTo>
                          <a:pt x="34494" y="28645"/>
                        </a:lnTo>
                        <a:cubicBezTo>
                          <a:pt x="32587" y="30743"/>
                          <a:pt x="30680" y="32936"/>
                          <a:pt x="28773" y="35224"/>
                        </a:cubicBezTo>
                        <a:cubicBezTo>
                          <a:pt x="26961" y="37608"/>
                          <a:pt x="24959" y="39801"/>
                          <a:pt x="23052" y="41994"/>
                        </a:cubicBezTo>
                        <a:cubicBezTo>
                          <a:pt x="21145" y="44188"/>
                          <a:pt x="19238" y="46571"/>
                          <a:pt x="17331" y="48860"/>
                        </a:cubicBezTo>
                        <a:cubicBezTo>
                          <a:pt x="13745" y="53008"/>
                          <a:pt x="10370" y="57337"/>
                          <a:pt x="7223" y="61828"/>
                        </a:cubicBezTo>
                        <a:cubicBezTo>
                          <a:pt x="4487" y="65527"/>
                          <a:pt x="2303" y="69608"/>
                          <a:pt x="739" y="73937"/>
                        </a:cubicBezTo>
                        <a:cubicBezTo>
                          <a:pt x="-596" y="77370"/>
                          <a:pt x="-596" y="81184"/>
                          <a:pt x="739" y="84617"/>
                        </a:cubicBezTo>
                        <a:cubicBezTo>
                          <a:pt x="14642" y="79315"/>
                          <a:pt x="27047" y="70705"/>
                          <a:pt x="36878" y="59539"/>
                        </a:cubicBezTo>
                        <a:cubicBezTo>
                          <a:pt x="40864" y="54972"/>
                          <a:pt x="44354" y="49985"/>
                          <a:pt x="47271" y="44664"/>
                        </a:cubicBezTo>
                        <a:cubicBezTo>
                          <a:pt x="48606" y="42185"/>
                          <a:pt x="49846" y="39801"/>
                          <a:pt x="50895" y="37513"/>
                        </a:cubicBezTo>
                        <a:cubicBezTo>
                          <a:pt x="51944" y="35224"/>
                          <a:pt x="52707" y="32745"/>
                          <a:pt x="53469" y="30457"/>
                        </a:cubicBezTo>
                        <a:cubicBezTo>
                          <a:pt x="55910" y="23315"/>
                          <a:pt x="57360" y="15868"/>
                          <a:pt x="57760" y="8335"/>
                        </a:cubicBezTo>
                        <a:cubicBezTo>
                          <a:pt x="58017" y="5484"/>
                          <a:pt x="58046" y="2614"/>
                          <a:pt x="57855"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92" name="任意多边形: 形状 3491">
                    <a:extLst>
                      <a:ext uri="{FF2B5EF4-FFF2-40B4-BE49-F238E27FC236}">
                        <a16:creationId xmlns:a16="http://schemas.microsoft.com/office/drawing/2014/main" id="{61FFB625-EA15-2D74-6E79-0492ACB74E1C}"/>
                      </a:ext>
                    </a:extLst>
                  </p:cNvPr>
                  <p:cNvSpPr/>
                  <p:nvPr/>
                </p:nvSpPr>
                <p:spPr>
                  <a:xfrm>
                    <a:off x="1431438" y="2773665"/>
                    <a:ext cx="31952" cy="73035"/>
                  </a:xfrm>
                  <a:custGeom>
                    <a:avLst/>
                    <a:gdLst>
                      <a:gd name="connsiteX0" fmla="*/ 38414 w 40964"/>
                      <a:gd name="connsiteY0" fmla="*/ -247 h 93635"/>
                      <a:gd name="connsiteX1" fmla="*/ 36793 w 40964"/>
                      <a:gd name="connsiteY1" fmla="*/ 3186 h 93635"/>
                      <a:gd name="connsiteX2" fmla="*/ 32502 w 40964"/>
                      <a:gd name="connsiteY2" fmla="*/ 12721 h 93635"/>
                      <a:gd name="connsiteX3" fmla="*/ 26114 w 40964"/>
                      <a:gd name="connsiteY3" fmla="*/ 25594 h 93635"/>
                      <a:gd name="connsiteX4" fmla="*/ 18390 w 40964"/>
                      <a:gd name="connsiteY4" fmla="*/ 40659 h 93635"/>
                      <a:gd name="connsiteX5" fmla="*/ 14290 w 40964"/>
                      <a:gd name="connsiteY5" fmla="*/ 48383 h 93635"/>
                      <a:gd name="connsiteX6" fmla="*/ 10285 w 40964"/>
                      <a:gd name="connsiteY6" fmla="*/ 56202 h 93635"/>
                      <a:gd name="connsiteX7" fmla="*/ 3515 w 40964"/>
                      <a:gd name="connsiteY7" fmla="*/ 70886 h 93635"/>
                      <a:gd name="connsiteX8" fmla="*/ -108 w 40964"/>
                      <a:gd name="connsiteY8" fmla="*/ 83854 h 93635"/>
                      <a:gd name="connsiteX9" fmla="*/ 1894 w 40964"/>
                      <a:gd name="connsiteY9" fmla="*/ 93389 h 93635"/>
                      <a:gd name="connsiteX10" fmla="*/ 30500 w 40964"/>
                      <a:gd name="connsiteY10" fmla="*/ 60683 h 93635"/>
                      <a:gd name="connsiteX11" fmla="*/ 40035 w 40964"/>
                      <a:gd name="connsiteY11" fmla="*/ 29599 h 93635"/>
                      <a:gd name="connsiteX12" fmla="*/ 40702 w 40964"/>
                      <a:gd name="connsiteY12" fmla="*/ 17298 h 93635"/>
                      <a:gd name="connsiteX13" fmla="*/ 39844 w 40964"/>
                      <a:gd name="connsiteY13" fmla="*/ 7763 h 93635"/>
                      <a:gd name="connsiteX14" fmla="*/ 38414 w 40964"/>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4" h="93635">
                        <a:moveTo>
                          <a:pt x="38414" y="-247"/>
                        </a:moveTo>
                        <a:lnTo>
                          <a:pt x="36793" y="3186"/>
                        </a:lnTo>
                        <a:cubicBezTo>
                          <a:pt x="35744" y="5379"/>
                          <a:pt x="34409" y="8526"/>
                          <a:pt x="32502" y="12721"/>
                        </a:cubicBezTo>
                        <a:cubicBezTo>
                          <a:pt x="30595" y="16917"/>
                          <a:pt x="28593" y="20922"/>
                          <a:pt x="26114" y="25594"/>
                        </a:cubicBezTo>
                        <a:cubicBezTo>
                          <a:pt x="23635" y="30266"/>
                          <a:pt x="21060" y="35129"/>
                          <a:pt x="18390" y="40659"/>
                        </a:cubicBezTo>
                        <a:cubicBezTo>
                          <a:pt x="17055" y="43329"/>
                          <a:pt x="15625" y="45713"/>
                          <a:pt x="14290" y="48383"/>
                        </a:cubicBezTo>
                        <a:lnTo>
                          <a:pt x="10285" y="56202"/>
                        </a:lnTo>
                        <a:cubicBezTo>
                          <a:pt x="7711" y="61160"/>
                          <a:pt x="5422" y="66405"/>
                          <a:pt x="3515" y="70886"/>
                        </a:cubicBezTo>
                        <a:cubicBezTo>
                          <a:pt x="1703" y="75015"/>
                          <a:pt x="483" y="79382"/>
                          <a:pt x="-108" y="83854"/>
                        </a:cubicBezTo>
                        <a:cubicBezTo>
                          <a:pt x="-604" y="87172"/>
                          <a:pt x="111" y="90548"/>
                          <a:pt x="1894" y="93389"/>
                        </a:cubicBezTo>
                        <a:cubicBezTo>
                          <a:pt x="13746" y="84750"/>
                          <a:pt x="23520" y="73584"/>
                          <a:pt x="30500" y="60683"/>
                        </a:cubicBezTo>
                        <a:cubicBezTo>
                          <a:pt x="35506" y="50976"/>
                          <a:pt x="38729" y="40450"/>
                          <a:pt x="40035" y="29599"/>
                        </a:cubicBezTo>
                        <a:cubicBezTo>
                          <a:pt x="40474" y="25508"/>
                          <a:pt x="40693" y="21408"/>
                          <a:pt x="40702" y="17298"/>
                        </a:cubicBezTo>
                        <a:cubicBezTo>
                          <a:pt x="40617" y="14104"/>
                          <a:pt x="40331" y="10919"/>
                          <a:pt x="39844" y="7763"/>
                        </a:cubicBezTo>
                        <a:cubicBezTo>
                          <a:pt x="39539" y="5064"/>
                          <a:pt x="39062" y="2385"/>
                          <a:pt x="3841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93" name="任意多边形: 形状 3492">
                    <a:extLst>
                      <a:ext uri="{FF2B5EF4-FFF2-40B4-BE49-F238E27FC236}">
                        <a16:creationId xmlns:a16="http://schemas.microsoft.com/office/drawing/2014/main" id="{7A9BD31F-3146-F01F-B5C0-ECB4B2634530}"/>
                      </a:ext>
                    </a:extLst>
                  </p:cNvPr>
                  <p:cNvSpPr/>
                  <p:nvPr/>
                </p:nvSpPr>
                <p:spPr>
                  <a:xfrm>
                    <a:off x="1470027" y="2739081"/>
                    <a:ext cx="21225" cy="74747"/>
                  </a:xfrm>
                  <a:custGeom>
                    <a:avLst/>
                    <a:gdLst>
                      <a:gd name="connsiteX0" fmla="*/ 19644 w 27212"/>
                      <a:gd name="connsiteY0" fmla="*/ -247 h 95829"/>
                      <a:gd name="connsiteX1" fmla="*/ 18786 w 27212"/>
                      <a:gd name="connsiteY1" fmla="*/ 3376 h 95829"/>
                      <a:gd name="connsiteX2" fmla="*/ 16497 w 27212"/>
                      <a:gd name="connsiteY2" fmla="*/ 12912 h 95829"/>
                      <a:gd name="connsiteX3" fmla="*/ 14876 w 27212"/>
                      <a:gd name="connsiteY3" fmla="*/ 19300 h 95829"/>
                      <a:gd name="connsiteX4" fmla="*/ 12969 w 27212"/>
                      <a:gd name="connsiteY4" fmla="*/ 26452 h 95829"/>
                      <a:gd name="connsiteX5" fmla="*/ 8678 w 27212"/>
                      <a:gd name="connsiteY5" fmla="*/ 42376 h 95829"/>
                      <a:gd name="connsiteX6" fmla="*/ 4197 w 27212"/>
                      <a:gd name="connsiteY6" fmla="*/ 58776 h 95829"/>
                      <a:gd name="connsiteX7" fmla="*/ 669 w 27212"/>
                      <a:gd name="connsiteY7" fmla="*/ 74128 h 95829"/>
                      <a:gd name="connsiteX8" fmla="*/ 3720 w 27212"/>
                      <a:gd name="connsiteY8" fmla="*/ 95582 h 95829"/>
                      <a:gd name="connsiteX9" fmla="*/ 23553 w 27212"/>
                      <a:gd name="connsiteY9" fmla="*/ 58109 h 95829"/>
                      <a:gd name="connsiteX10" fmla="*/ 26700 w 27212"/>
                      <a:gd name="connsiteY10" fmla="*/ 41231 h 95829"/>
                      <a:gd name="connsiteX11" fmla="*/ 26700 w 27212"/>
                      <a:gd name="connsiteY11" fmla="*/ 26833 h 95829"/>
                      <a:gd name="connsiteX12" fmla="*/ 22600 w 27212"/>
                      <a:gd name="connsiteY12" fmla="*/ 6809 h 95829"/>
                      <a:gd name="connsiteX13" fmla="*/ 19644 w 27212"/>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12" h="95829">
                        <a:moveTo>
                          <a:pt x="19644" y="-247"/>
                        </a:moveTo>
                        <a:cubicBezTo>
                          <a:pt x="19644" y="-247"/>
                          <a:pt x="19644" y="1088"/>
                          <a:pt x="18786" y="3376"/>
                        </a:cubicBezTo>
                        <a:cubicBezTo>
                          <a:pt x="17928" y="5665"/>
                          <a:pt x="17451" y="8907"/>
                          <a:pt x="16497" y="12912"/>
                        </a:cubicBezTo>
                        <a:cubicBezTo>
                          <a:pt x="15925" y="14914"/>
                          <a:pt x="15544" y="17107"/>
                          <a:pt x="14876" y="19300"/>
                        </a:cubicBezTo>
                        <a:cubicBezTo>
                          <a:pt x="14209" y="21494"/>
                          <a:pt x="13637" y="23973"/>
                          <a:pt x="12969" y="26452"/>
                        </a:cubicBezTo>
                        <a:cubicBezTo>
                          <a:pt x="11729" y="31601"/>
                          <a:pt x="10013" y="36750"/>
                          <a:pt x="8678" y="42376"/>
                        </a:cubicBezTo>
                        <a:cubicBezTo>
                          <a:pt x="7343" y="48002"/>
                          <a:pt x="5532" y="53341"/>
                          <a:pt x="4197" y="58776"/>
                        </a:cubicBezTo>
                        <a:cubicBezTo>
                          <a:pt x="2862" y="64211"/>
                          <a:pt x="1622" y="69456"/>
                          <a:pt x="669" y="74128"/>
                        </a:cubicBezTo>
                        <a:cubicBezTo>
                          <a:pt x="-952" y="83663"/>
                          <a:pt x="-762" y="91673"/>
                          <a:pt x="3720" y="95582"/>
                        </a:cubicBezTo>
                        <a:cubicBezTo>
                          <a:pt x="12778" y="84550"/>
                          <a:pt x="19530" y="71802"/>
                          <a:pt x="23553" y="58109"/>
                        </a:cubicBezTo>
                        <a:cubicBezTo>
                          <a:pt x="25031" y="52569"/>
                          <a:pt x="26080" y="46934"/>
                          <a:pt x="26700" y="41231"/>
                        </a:cubicBezTo>
                        <a:cubicBezTo>
                          <a:pt x="27034" y="36435"/>
                          <a:pt x="27034" y="31629"/>
                          <a:pt x="26700" y="26833"/>
                        </a:cubicBezTo>
                        <a:cubicBezTo>
                          <a:pt x="26214" y="20006"/>
                          <a:pt x="24840" y="13274"/>
                          <a:pt x="22600" y="6809"/>
                        </a:cubicBezTo>
                        <a:cubicBezTo>
                          <a:pt x="21780" y="4397"/>
                          <a:pt x="20788" y="2032"/>
                          <a:pt x="1964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94" name="任意多边形: 形状 3493">
                    <a:extLst>
                      <a:ext uri="{FF2B5EF4-FFF2-40B4-BE49-F238E27FC236}">
                        <a16:creationId xmlns:a16="http://schemas.microsoft.com/office/drawing/2014/main" id="{6884CE59-7E20-15E6-378D-37B91A8EA441}"/>
                      </a:ext>
                    </a:extLst>
                  </p:cNvPr>
                  <p:cNvSpPr/>
                  <p:nvPr/>
                </p:nvSpPr>
                <p:spPr>
                  <a:xfrm>
                    <a:off x="1500038" y="2698844"/>
                    <a:ext cx="14304" cy="72218"/>
                  </a:xfrm>
                  <a:custGeom>
                    <a:avLst/>
                    <a:gdLst>
                      <a:gd name="connsiteX0" fmla="*/ 2622 w 18338"/>
                      <a:gd name="connsiteY0" fmla="*/ -247 h 92587"/>
                      <a:gd name="connsiteX1" fmla="*/ 2622 w 18338"/>
                      <a:gd name="connsiteY1" fmla="*/ 707 h 92587"/>
                      <a:gd name="connsiteX2" fmla="*/ 2622 w 18338"/>
                      <a:gd name="connsiteY2" fmla="*/ 3281 h 92587"/>
                      <a:gd name="connsiteX3" fmla="*/ 2622 w 18338"/>
                      <a:gd name="connsiteY3" fmla="*/ 12817 h 92587"/>
                      <a:gd name="connsiteX4" fmla="*/ 1955 w 18338"/>
                      <a:gd name="connsiteY4" fmla="*/ 26261 h 92587"/>
                      <a:gd name="connsiteX5" fmla="*/ 906 w 18338"/>
                      <a:gd name="connsiteY5" fmla="*/ 41994 h 92587"/>
                      <a:gd name="connsiteX6" fmla="*/ -47 w 18338"/>
                      <a:gd name="connsiteY6" fmla="*/ 58204 h 92587"/>
                      <a:gd name="connsiteX7" fmla="*/ -47 w 18338"/>
                      <a:gd name="connsiteY7" fmla="*/ 73270 h 92587"/>
                      <a:gd name="connsiteX8" fmla="*/ 6818 w 18338"/>
                      <a:gd name="connsiteY8" fmla="*/ 92340 h 92587"/>
                      <a:gd name="connsiteX9" fmla="*/ 17783 w 18338"/>
                      <a:gd name="connsiteY9" fmla="*/ 52864 h 92587"/>
                      <a:gd name="connsiteX10" fmla="*/ 17783 w 18338"/>
                      <a:gd name="connsiteY10" fmla="*/ 36559 h 92587"/>
                      <a:gd name="connsiteX11" fmla="*/ 15114 w 18338"/>
                      <a:gd name="connsiteY11" fmla="*/ 23305 h 92587"/>
                      <a:gd name="connsiteX12" fmla="*/ 7676 w 18338"/>
                      <a:gd name="connsiteY12" fmla="*/ 5856 h 92587"/>
                      <a:gd name="connsiteX13" fmla="*/ 4816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2622" y="-247"/>
                        </a:moveTo>
                        <a:lnTo>
                          <a:pt x="2622" y="707"/>
                        </a:lnTo>
                        <a:cubicBezTo>
                          <a:pt x="2622" y="1279"/>
                          <a:pt x="2622" y="2137"/>
                          <a:pt x="2622" y="3281"/>
                        </a:cubicBezTo>
                        <a:cubicBezTo>
                          <a:pt x="2622" y="4425"/>
                          <a:pt x="2622" y="8716"/>
                          <a:pt x="2622" y="12817"/>
                        </a:cubicBezTo>
                        <a:cubicBezTo>
                          <a:pt x="2622" y="16917"/>
                          <a:pt x="2050" y="21208"/>
                          <a:pt x="1955" y="26261"/>
                        </a:cubicBezTo>
                        <a:cubicBezTo>
                          <a:pt x="1859" y="31315"/>
                          <a:pt x="1097" y="36464"/>
                          <a:pt x="906" y="41994"/>
                        </a:cubicBezTo>
                        <a:cubicBezTo>
                          <a:pt x="715" y="47525"/>
                          <a:pt x="239" y="52864"/>
                          <a:pt x="-47" y="58204"/>
                        </a:cubicBezTo>
                        <a:cubicBezTo>
                          <a:pt x="-333" y="63220"/>
                          <a:pt x="-333" y="68254"/>
                          <a:pt x="-47" y="73270"/>
                        </a:cubicBezTo>
                        <a:cubicBezTo>
                          <a:pt x="-47" y="82805"/>
                          <a:pt x="2050" y="89671"/>
                          <a:pt x="6818" y="92340"/>
                        </a:cubicBezTo>
                        <a:cubicBezTo>
                          <a:pt x="12968" y="80002"/>
                          <a:pt x="16687" y="66605"/>
                          <a:pt x="17783" y="52864"/>
                        </a:cubicBezTo>
                        <a:cubicBezTo>
                          <a:pt x="18174" y="47439"/>
                          <a:pt x="18174" y="41985"/>
                          <a:pt x="17783" y="36559"/>
                        </a:cubicBezTo>
                        <a:cubicBezTo>
                          <a:pt x="17183" y="32087"/>
                          <a:pt x="16286" y="27663"/>
                          <a:pt x="15114" y="23305"/>
                        </a:cubicBezTo>
                        <a:cubicBezTo>
                          <a:pt x="13378" y="17193"/>
                          <a:pt x="10880" y="11339"/>
                          <a:pt x="7676" y="5856"/>
                        </a:cubicBezTo>
                        <a:cubicBezTo>
                          <a:pt x="6799" y="4406"/>
                          <a:pt x="5836" y="3014"/>
                          <a:pt x="4816"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95" name="任意多边形: 形状 3494">
                    <a:extLst>
                      <a:ext uri="{FF2B5EF4-FFF2-40B4-BE49-F238E27FC236}">
                        <a16:creationId xmlns:a16="http://schemas.microsoft.com/office/drawing/2014/main" id="{5D6623F3-3130-898A-FC20-B823134ECFF8}"/>
                      </a:ext>
                    </a:extLst>
                  </p:cNvPr>
                  <p:cNvSpPr/>
                  <p:nvPr/>
                </p:nvSpPr>
                <p:spPr>
                  <a:xfrm>
                    <a:off x="1510768" y="2654741"/>
                    <a:ext cx="18708" cy="65004"/>
                  </a:xfrm>
                  <a:custGeom>
                    <a:avLst/>
                    <a:gdLst>
                      <a:gd name="connsiteX0" fmla="*/ -262 w 23985"/>
                      <a:gd name="connsiteY0" fmla="*/ -247 h 83338"/>
                      <a:gd name="connsiteX1" fmla="*/ 1645 w 23985"/>
                      <a:gd name="connsiteY1" fmla="*/ 11863 h 83338"/>
                      <a:gd name="connsiteX2" fmla="*/ 3552 w 23985"/>
                      <a:gd name="connsiteY2" fmla="*/ 24450 h 83338"/>
                      <a:gd name="connsiteX3" fmla="*/ 5555 w 23985"/>
                      <a:gd name="connsiteY3" fmla="*/ 39134 h 83338"/>
                      <a:gd name="connsiteX4" fmla="*/ 10608 w 23985"/>
                      <a:gd name="connsiteY4" fmla="*/ 67740 h 83338"/>
                      <a:gd name="connsiteX5" fmla="*/ 20620 w 23985"/>
                      <a:gd name="connsiteY5" fmla="*/ 83092 h 83338"/>
                      <a:gd name="connsiteX6" fmla="*/ 22623 w 23985"/>
                      <a:gd name="connsiteY6" fmla="*/ 72317 h 83338"/>
                      <a:gd name="connsiteX7" fmla="*/ 23576 w 23985"/>
                      <a:gd name="connsiteY7" fmla="*/ 62209 h 83338"/>
                      <a:gd name="connsiteX8" fmla="*/ 22813 w 23985"/>
                      <a:gd name="connsiteY8" fmla="*/ 44188 h 83338"/>
                      <a:gd name="connsiteX9" fmla="*/ 14613 w 23985"/>
                      <a:gd name="connsiteY9" fmla="*/ 17870 h 83338"/>
                      <a:gd name="connsiteX10" fmla="*/ 9369 w 23985"/>
                      <a:gd name="connsiteY10" fmla="*/ 9384 h 83338"/>
                      <a:gd name="connsiteX11" fmla="*/ 4506 w 23985"/>
                      <a:gd name="connsiteY11" fmla="*/ 3663 h 83338"/>
                      <a:gd name="connsiteX12" fmla="*/ -262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62" y="-247"/>
                        </a:moveTo>
                        <a:lnTo>
                          <a:pt x="1645" y="11863"/>
                        </a:lnTo>
                        <a:cubicBezTo>
                          <a:pt x="2217" y="15487"/>
                          <a:pt x="2885" y="19682"/>
                          <a:pt x="3552" y="24450"/>
                        </a:cubicBezTo>
                        <a:cubicBezTo>
                          <a:pt x="4220" y="29217"/>
                          <a:pt x="4887" y="33985"/>
                          <a:pt x="5555" y="39134"/>
                        </a:cubicBezTo>
                        <a:cubicBezTo>
                          <a:pt x="6718" y="48755"/>
                          <a:pt x="8406" y="58300"/>
                          <a:pt x="10608" y="67740"/>
                        </a:cubicBezTo>
                        <a:cubicBezTo>
                          <a:pt x="12611" y="76035"/>
                          <a:pt x="15758" y="82233"/>
                          <a:pt x="20620" y="83092"/>
                        </a:cubicBezTo>
                        <a:cubicBezTo>
                          <a:pt x="21383" y="79373"/>
                          <a:pt x="22146" y="75845"/>
                          <a:pt x="22623" y="72317"/>
                        </a:cubicBezTo>
                        <a:cubicBezTo>
                          <a:pt x="23119" y="68970"/>
                          <a:pt x="23443" y="65594"/>
                          <a:pt x="23576" y="62209"/>
                        </a:cubicBezTo>
                        <a:cubicBezTo>
                          <a:pt x="23920" y="56192"/>
                          <a:pt x="23662" y="50157"/>
                          <a:pt x="22813" y="44188"/>
                        </a:cubicBezTo>
                        <a:cubicBezTo>
                          <a:pt x="21650" y="34996"/>
                          <a:pt x="18875" y="26090"/>
                          <a:pt x="14613" y="17870"/>
                        </a:cubicBezTo>
                        <a:cubicBezTo>
                          <a:pt x="13068" y="14924"/>
                          <a:pt x="11314" y="12082"/>
                          <a:pt x="9369" y="9384"/>
                        </a:cubicBezTo>
                        <a:cubicBezTo>
                          <a:pt x="7872" y="7372"/>
                          <a:pt x="6251" y="5465"/>
                          <a:pt x="4506" y="3663"/>
                        </a:cubicBezTo>
                        <a:cubicBezTo>
                          <a:pt x="3028" y="2233"/>
                          <a:pt x="1435" y="92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96" name="任意多边形: 形状 3495">
                    <a:extLst>
                      <a:ext uri="{FF2B5EF4-FFF2-40B4-BE49-F238E27FC236}">
                        <a16:creationId xmlns:a16="http://schemas.microsoft.com/office/drawing/2014/main" id="{F941E527-7997-89CC-5201-3129CB923A88}"/>
                      </a:ext>
                    </a:extLst>
                  </p:cNvPr>
                  <p:cNvSpPr/>
                  <p:nvPr/>
                </p:nvSpPr>
                <p:spPr>
                  <a:xfrm>
                    <a:off x="1510470" y="2609148"/>
                    <a:ext cx="27228" cy="55658"/>
                  </a:xfrm>
                  <a:custGeom>
                    <a:avLst/>
                    <a:gdLst>
                      <a:gd name="connsiteX0" fmla="*/ -262 w 34908"/>
                      <a:gd name="connsiteY0" fmla="*/ -247 h 71356"/>
                      <a:gd name="connsiteX1" fmla="*/ 882 w 34908"/>
                      <a:gd name="connsiteY1" fmla="*/ 2614 h 71356"/>
                      <a:gd name="connsiteX2" fmla="*/ 3648 w 34908"/>
                      <a:gd name="connsiteY2" fmla="*/ 10337 h 71356"/>
                      <a:gd name="connsiteX3" fmla="*/ 7652 w 34908"/>
                      <a:gd name="connsiteY3" fmla="*/ 21398 h 71356"/>
                      <a:gd name="connsiteX4" fmla="*/ 10036 w 34908"/>
                      <a:gd name="connsiteY4" fmla="*/ 27787 h 71356"/>
                      <a:gd name="connsiteX5" fmla="*/ 12324 w 34908"/>
                      <a:gd name="connsiteY5" fmla="*/ 34461 h 71356"/>
                      <a:gd name="connsiteX6" fmla="*/ 17283 w 34908"/>
                      <a:gd name="connsiteY6" fmla="*/ 47811 h 71356"/>
                      <a:gd name="connsiteX7" fmla="*/ 22432 w 34908"/>
                      <a:gd name="connsiteY7" fmla="*/ 59730 h 71356"/>
                      <a:gd name="connsiteX8" fmla="*/ 34637 w 34908"/>
                      <a:gd name="connsiteY8" fmla="*/ 71077 h 71356"/>
                      <a:gd name="connsiteX9" fmla="*/ 33207 w 34908"/>
                      <a:gd name="connsiteY9" fmla="*/ 51339 h 71356"/>
                      <a:gd name="connsiteX10" fmla="*/ 31490 w 34908"/>
                      <a:gd name="connsiteY10" fmla="*/ 42757 h 71356"/>
                      <a:gd name="connsiteX11" fmla="*/ 29106 w 34908"/>
                      <a:gd name="connsiteY11" fmla="*/ 35034 h 71356"/>
                      <a:gd name="connsiteX12" fmla="*/ 16711 w 34908"/>
                      <a:gd name="connsiteY12" fmla="*/ 13007 h 71356"/>
                      <a:gd name="connsiteX13" fmla="*/ 4887 w 34908"/>
                      <a:gd name="connsiteY13" fmla="*/ 2518 h 71356"/>
                      <a:gd name="connsiteX14" fmla="*/ 1168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262" y="-247"/>
                        </a:moveTo>
                        <a:cubicBezTo>
                          <a:pt x="-262" y="-247"/>
                          <a:pt x="215" y="802"/>
                          <a:pt x="882" y="2614"/>
                        </a:cubicBezTo>
                        <a:lnTo>
                          <a:pt x="3648" y="10337"/>
                        </a:lnTo>
                        <a:cubicBezTo>
                          <a:pt x="4982" y="13579"/>
                          <a:pt x="6222" y="17298"/>
                          <a:pt x="7652" y="21398"/>
                        </a:cubicBezTo>
                        <a:cubicBezTo>
                          <a:pt x="8415" y="23496"/>
                          <a:pt x="9273" y="25594"/>
                          <a:pt x="10036" y="27787"/>
                        </a:cubicBezTo>
                        <a:lnTo>
                          <a:pt x="12324" y="34461"/>
                        </a:lnTo>
                        <a:cubicBezTo>
                          <a:pt x="13946" y="38848"/>
                          <a:pt x="15567" y="43329"/>
                          <a:pt x="17283" y="47811"/>
                        </a:cubicBezTo>
                        <a:cubicBezTo>
                          <a:pt x="18999" y="52292"/>
                          <a:pt x="20811" y="56202"/>
                          <a:pt x="22432" y="59730"/>
                        </a:cubicBezTo>
                        <a:cubicBezTo>
                          <a:pt x="25960" y="66786"/>
                          <a:pt x="30060" y="71554"/>
                          <a:pt x="34637" y="71077"/>
                        </a:cubicBezTo>
                        <a:cubicBezTo>
                          <a:pt x="34723" y="64469"/>
                          <a:pt x="34246" y="57861"/>
                          <a:pt x="33207" y="51339"/>
                        </a:cubicBezTo>
                        <a:cubicBezTo>
                          <a:pt x="32758" y="48288"/>
                          <a:pt x="32186" y="45427"/>
                          <a:pt x="31490" y="42757"/>
                        </a:cubicBezTo>
                        <a:cubicBezTo>
                          <a:pt x="30823" y="39992"/>
                          <a:pt x="29869" y="37417"/>
                          <a:pt x="29106" y="35034"/>
                        </a:cubicBezTo>
                        <a:cubicBezTo>
                          <a:pt x="26284" y="27024"/>
                          <a:pt x="22089" y="19577"/>
                          <a:pt x="16711" y="13007"/>
                        </a:cubicBezTo>
                        <a:cubicBezTo>
                          <a:pt x="13288" y="8964"/>
                          <a:pt x="9311" y="5436"/>
                          <a:pt x="4887" y="2518"/>
                        </a:cubicBezTo>
                        <a:cubicBezTo>
                          <a:pt x="3686" y="1717"/>
                          <a:pt x="2446" y="983"/>
                          <a:pt x="1168"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97" name="任意多边形: 形状 3496">
                    <a:extLst>
                      <a:ext uri="{FF2B5EF4-FFF2-40B4-BE49-F238E27FC236}">
                        <a16:creationId xmlns:a16="http://schemas.microsoft.com/office/drawing/2014/main" id="{B9B34200-3613-66C2-2F9E-DA76052CFB26}"/>
                      </a:ext>
                    </a:extLst>
                  </p:cNvPr>
                  <p:cNvSpPr/>
                  <p:nvPr/>
                </p:nvSpPr>
                <p:spPr>
                  <a:xfrm>
                    <a:off x="1501247" y="2564449"/>
                    <a:ext cx="35179" cy="44338"/>
                  </a:xfrm>
                  <a:custGeom>
                    <a:avLst/>
                    <a:gdLst>
                      <a:gd name="connsiteX0" fmla="*/ -262 w 45101"/>
                      <a:gd name="connsiteY0" fmla="*/ -247 h 56844"/>
                      <a:gd name="connsiteX1" fmla="*/ 5364 w 45101"/>
                      <a:gd name="connsiteY1" fmla="*/ 8430 h 56844"/>
                      <a:gd name="connsiteX2" fmla="*/ 10990 w 45101"/>
                      <a:gd name="connsiteY2" fmla="*/ 17966 h 56844"/>
                      <a:gd name="connsiteX3" fmla="*/ 17664 w 45101"/>
                      <a:gd name="connsiteY3" fmla="*/ 28741 h 56844"/>
                      <a:gd name="connsiteX4" fmla="*/ 31681 w 45101"/>
                      <a:gd name="connsiteY4" fmla="*/ 49050 h 56844"/>
                      <a:gd name="connsiteX5" fmla="*/ 38451 w 45101"/>
                      <a:gd name="connsiteY5" fmla="*/ 55248 h 56844"/>
                      <a:gd name="connsiteX6" fmla="*/ 44840 w 45101"/>
                      <a:gd name="connsiteY6" fmla="*/ 56202 h 56844"/>
                      <a:gd name="connsiteX7" fmla="*/ 39882 w 45101"/>
                      <a:gd name="connsiteY7" fmla="*/ 38657 h 56844"/>
                      <a:gd name="connsiteX8" fmla="*/ 33016 w 45101"/>
                      <a:gd name="connsiteY8" fmla="*/ 25022 h 56844"/>
                      <a:gd name="connsiteX9" fmla="*/ 25293 w 45101"/>
                      <a:gd name="connsiteY9" fmla="*/ 15486 h 56844"/>
                      <a:gd name="connsiteX10" fmla="*/ 17569 w 45101"/>
                      <a:gd name="connsiteY10" fmla="*/ 8621 h 56844"/>
                      <a:gd name="connsiteX11" fmla="*/ 4887 w 45101"/>
                      <a:gd name="connsiteY11" fmla="*/ 1851 h 56844"/>
                      <a:gd name="connsiteX12" fmla="*/ -262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262" y="-247"/>
                        </a:moveTo>
                        <a:cubicBezTo>
                          <a:pt x="-262" y="-247"/>
                          <a:pt x="1836" y="3186"/>
                          <a:pt x="5364" y="8430"/>
                        </a:cubicBezTo>
                        <a:lnTo>
                          <a:pt x="10990" y="17966"/>
                        </a:lnTo>
                        <a:cubicBezTo>
                          <a:pt x="13183" y="21398"/>
                          <a:pt x="15281" y="25022"/>
                          <a:pt x="17664" y="28741"/>
                        </a:cubicBezTo>
                        <a:cubicBezTo>
                          <a:pt x="21888" y="35815"/>
                          <a:pt x="26570" y="42595"/>
                          <a:pt x="31681" y="49050"/>
                        </a:cubicBezTo>
                        <a:cubicBezTo>
                          <a:pt x="33560" y="51491"/>
                          <a:pt x="35848" y="53589"/>
                          <a:pt x="38451" y="55248"/>
                        </a:cubicBezTo>
                        <a:cubicBezTo>
                          <a:pt x="40292" y="56612"/>
                          <a:pt x="42685" y="56965"/>
                          <a:pt x="44840" y="56202"/>
                        </a:cubicBezTo>
                        <a:cubicBezTo>
                          <a:pt x="43658" y="50233"/>
                          <a:pt x="42008" y="44359"/>
                          <a:pt x="39882" y="38657"/>
                        </a:cubicBezTo>
                        <a:cubicBezTo>
                          <a:pt x="37965" y="33937"/>
                          <a:pt x="35667" y="29379"/>
                          <a:pt x="33016" y="25022"/>
                        </a:cubicBezTo>
                        <a:cubicBezTo>
                          <a:pt x="30699" y="21637"/>
                          <a:pt x="28115" y="18452"/>
                          <a:pt x="25293" y="15486"/>
                        </a:cubicBezTo>
                        <a:cubicBezTo>
                          <a:pt x="22918" y="12979"/>
                          <a:pt x="20334" y="10690"/>
                          <a:pt x="17569" y="8621"/>
                        </a:cubicBezTo>
                        <a:cubicBezTo>
                          <a:pt x="13717" y="5722"/>
                          <a:pt x="9445" y="3434"/>
                          <a:pt x="4887" y="1851"/>
                        </a:cubicBezTo>
                        <a:cubicBezTo>
                          <a:pt x="3247" y="983"/>
                          <a:pt x="1521" y="278"/>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98" name="任意多边形: 形状 3497">
                    <a:extLst>
                      <a:ext uri="{FF2B5EF4-FFF2-40B4-BE49-F238E27FC236}">
                        <a16:creationId xmlns:a16="http://schemas.microsoft.com/office/drawing/2014/main" id="{678E26F2-B82E-8A23-53F8-ACC64C7D235A}"/>
                      </a:ext>
                    </a:extLst>
                  </p:cNvPr>
                  <p:cNvSpPr/>
                  <p:nvPr/>
                </p:nvSpPr>
                <p:spPr>
                  <a:xfrm>
                    <a:off x="1483323" y="2522810"/>
                    <a:ext cx="40013" cy="31819"/>
                  </a:xfrm>
                  <a:custGeom>
                    <a:avLst/>
                    <a:gdLst>
                      <a:gd name="connsiteX0" fmla="*/ -262 w 51299"/>
                      <a:gd name="connsiteY0" fmla="*/ -70 h 40793"/>
                      <a:gd name="connsiteX1" fmla="*/ 21383 w 51299"/>
                      <a:gd name="connsiteY1" fmla="*/ 21480 h 40793"/>
                      <a:gd name="connsiteX2" fmla="*/ 29774 w 51299"/>
                      <a:gd name="connsiteY2" fmla="*/ 29585 h 40793"/>
                      <a:gd name="connsiteX3" fmla="*/ 37879 w 51299"/>
                      <a:gd name="connsiteY3" fmla="*/ 36355 h 40793"/>
                      <a:gd name="connsiteX4" fmla="*/ 51038 w 51299"/>
                      <a:gd name="connsiteY4" fmla="*/ 39406 h 40793"/>
                      <a:gd name="connsiteX5" fmla="*/ 43219 w 51299"/>
                      <a:gd name="connsiteY5" fmla="*/ 24817 h 40793"/>
                      <a:gd name="connsiteX6" fmla="*/ 34446 w 51299"/>
                      <a:gd name="connsiteY6" fmla="*/ 14329 h 40793"/>
                      <a:gd name="connsiteX7" fmla="*/ 17283 w 51299"/>
                      <a:gd name="connsiteY7" fmla="*/ 2887 h 40793"/>
                      <a:gd name="connsiteX8" fmla="*/ 4601 w 51299"/>
                      <a:gd name="connsiteY8" fmla="*/ -165 h 40793"/>
                      <a:gd name="connsiteX9" fmla="*/ -262 w 51299"/>
                      <a:gd name="connsiteY9" fmla="*/ -70 h 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299" h="40793">
                        <a:moveTo>
                          <a:pt x="-262" y="-70"/>
                        </a:moveTo>
                        <a:lnTo>
                          <a:pt x="21383" y="21480"/>
                        </a:lnTo>
                        <a:cubicBezTo>
                          <a:pt x="24149" y="24341"/>
                          <a:pt x="26914" y="27106"/>
                          <a:pt x="29774" y="29585"/>
                        </a:cubicBezTo>
                        <a:cubicBezTo>
                          <a:pt x="32320" y="32017"/>
                          <a:pt x="35028" y="34276"/>
                          <a:pt x="37879" y="36355"/>
                        </a:cubicBezTo>
                        <a:cubicBezTo>
                          <a:pt x="43124" y="40074"/>
                          <a:pt x="47414" y="41886"/>
                          <a:pt x="51038" y="39406"/>
                        </a:cubicBezTo>
                        <a:cubicBezTo>
                          <a:pt x="48864" y="34324"/>
                          <a:pt x="46251" y="29442"/>
                          <a:pt x="43219" y="24817"/>
                        </a:cubicBezTo>
                        <a:cubicBezTo>
                          <a:pt x="40578" y="21089"/>
                          <a:pt x="37650" y="17580"/>
                          <a:pt x="34446" y="14329"/>
                        </a:cubicBezTo>
                        <a:cubicBezTo>
                          <a:pt x="29555" y="9399"/>
                          <a:pt x="23719" y="5509"/>
                          <a:pt x="17283" y="2887"/>
                        </a:cubicBezTo>
                        <a:cubicBezTo>
                          <a:pt x="13250" y="1180"/>
                          <a:pt x="8968" y="150"/>
                          <a:pt x="4601" y="-165"/>
                        </a:cubicBezTo>
                        <a:cubicBezTo>
                          <a:pt x="2980" y="-298"/>
                          <a:pt x="1350" y="-270"/>
                          <a:pt x="-262" y="-7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499" name="任意多边形: 形状 3498">
                    <a:extLst>
                      <a:ext uri="{FF2B5EF4-FFF2-40B4-BE49-F238E27FC236}">
                        <a16:creationId xmlns:a16="http://schemas.microsoft.com/office/drawing/2014/main" id="{47316400-A63C-E13D-DDC7-0A5AB352FB70}"/>
                      </a:ext>
                    </a:extLst>
                  </p:cNvPr>
                  <p:cNvSpPr/>
                  <p:nvPr/>
                </p:nvSpPr>
                <p:spPr>
                  <a:xfrm>
                    <a:off x="1457515" y="2485059"/>
                    <a:ext cx="41798" cy="21086"/>
                  </a:xfrm>
                  <a:custGeom>
                    <a:avLst/>
                    <a:gdLst>
                      <a:gd name="connsiteX0" fmla="*/ -262 w 53587"/>
                      <a:gd name="connsiteY0" fmla="*/ 2082 h 27033"/>
                      <a:gd name="connsiteX1" fmla="*/ 1645 w 53587"/>
                      <a:gd name="connsiteY1" fmla="*/ 3227 h 27033"/>
                      <a:gd name="connsiteX2" fmla="*/ 6890 w 53587"/>
                      <a:gd name="connsiteY2" fmla="*/ 6468 h 27033"/>
                      <a:gd name="connsiteX3" fmla="*/ 23195 w 53587"/>
                      <a:gd name="connsiteY3" fmla="*/ 16004 h 27033"/>
                      <a:gd name="connsiteX4" fmla="*/ 32253 w 53587"/>
                      <a:gd name="connsiteY4" fmla="*/ 21153 h 27033"/>
                      <a:gd name="connsiteX5" fmla="*/ 40835 w 53587"/>
                      <a:gd name="connsiteY5" fmla="*/ 25253 h 27033"/>
                      <a:gd name="connsiteX6" fmla="*/ 48177 w 53587"/>
                      <a:gd name="connsiteY6" fmla="*/ 26779 h 27033"/>
                      <a:gd name="connsiteX7" fmla="*/ 53326 w 53587"/>
                      <a:gd name="connsiteY7" fmla="*/ 24490 h 27033"/>
                      <a:gd name="connsiteX8" fmla="*/ 16138 w 53587"/>
                      <a:gd name="connsiteY8" fmla="*/ 175 h 27033"/>
                      <a:gd name="connsiteX9" fmla="*/ 4124 w 53587"/>
                      <a:gd name="connsiteY9" fmla="*/ 175 h 27033"/>
                      <a:gd name="connsiteX10" fmla="*/ -262 w 53587"/>
                      <a:gd name="connsiteY10" fmla="*/ 2082 h 2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87" h="27033">
                        <a:moveTo>
                          <a:pt x="-262" y="2082"/>
                        </a:moveTo>
                        <a:lnTo>
                          <a:pt x="1645" y="3227"/>
                        </a:lnTo>
                        <a:lnTo>
                          <a:pt x="6890" y="6468"/>
                        </a:lnTo>
                        <a:cubicBezTo>
                          <a:pt x="11371" y="9043"/>
                          <a:pt x="17092" y="12762"/>
                          <a:pt x="23195" y="16004"/>
                        </a:cubicBezTo>
                        <a:cubicBezTo>
                          <a:pt x="26151" y="17815"/>
                          <a:pt x="29297" y="19627"/>
                          <a:pt x="32253" y="21153"/>
                        </a:cubicBezTo>
                        <a:cubicBezTo>
                          <a:pt x="35018" y="22717"/>
                          <a:pt x="37879" y="24090"/>
                          <a:pt x="40835" y="25253"/>
                        </a:cubicBezTo>
                        <a:cubicBezTo>
                          <a:pt x="43181" y="26159"/>
                          <a:pt x="45660" y="26674"/>
                          <a:pt x="48177" y="26779"/>
                        </a:cubicBezTo>
                        <a:cubicBezTo>
                          <a:pt x="50160" y="26883"/>
                          <a:pt x="52077" y="26035"/>
                          <a:pt x="53326" y="24490"/>
                        </a:cubicBezTo>
                        <a:cubicBezTo>
                          <a:pt x="44830" y="11589"/>
                          <a:pt x="31366" y="2778"/>
                          <a:pt x="16138" y="175"/>
                        </a:cubicBezTo>
                        <a:cubicBezTo>
                          <a:pt x="12153" y="-387"/>
                          <a:pt x="8110" y="-387"/>
                          <a:pt x="4124" y="175"/>
                        </a:cubicBezTo>
                        <a:cubicBezTo>
                          <a:pt x="2608" y="681"/>
                          <a:pt x="1140" y="1319"/>
                          <a:pt x="-262"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00" name="任意多边形: 形状 3499">
                    <a:extLst>
                      <a:ext uri="{FF2B5EF4-FFF2-40B4-BE49-F238E27FC236}">
                        <a16:creationId xmlns:a16="http://schemas.microsoft.com/office/drawing/2014/main" id="{9F15C461-56B7-37B4-45E0-FE5FB8891D78}"/>
                      </a:ext>
                    </a:extLst>
                  </p:cNvPr>
                  <p:cNvSpPr/>
                  <p:nvPr/>
                </p:nvSpPr>
                <p:spPr>
                  <a:xfrm>
                    <a:off x="1425088" y="2453716"/>
                    <a:ext cx="40831" cy="13049"/>
                  </a:xfrm>
                  <a:custGeom>
                    <a:avLst/>
                    <a:gdLst>
                      <a:gd name="connsiteX0" fmla="*/ -262 w 52348"/>
                      <a:gd name="connsiteY0" fmla="*/ 5364 h 16729"/>
                      <a:gd name="connsiteX1" fmla="*/ 6985 w 52348"/>
                      <a:gd name="connsiteY1" fmla="*/ 7653 h 16729"/>
                      <a:gd name="connsiteX2" fmla="*/ 14518 w 52348"/>
                      <a:gd name="connsiteY2" fmla="*/ 9941 h 16729"/>
                      <a:gd name="connsiteX3" fmla="*/ 23290 w 52348"/>
                      <a:gd name="connsiteY3" fmla="*/ 12516 h 16729"/>
                      <a:gd name="connsiteX4" fmla="*/ 32825 w 52348"/>
                      <a:gd name="connsiteY4" fmla="*/ 14899 h 16729"/>
                      <a:gd name="connsiteX5" fmla="*/ 41216 w 52348"/>
                      <a:gd name="connsiteY5" fmla="*/ 16330 h 16729"/>
                      <a:gd name="connsiteX6" fmla="*/ 52086 w 52348"/>
                      <a:gd name="connsiteY6" fmla="*/ 12516 h 16729"/>
                      <a:gd name="connsiteX7" fmla="*/ 13946 w 52348"/>
                      <a:gd name="connsiteY7" fmla="*/ 25 h 16729"/>
                      <a:gd name="connsiteX8" fmla="*/ -262 w 52348"/>
                      <a:gd name="connsiteY8" fmla="*/ 5364 h 1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48" h="16729">
                        <a:moveTo>
                          <a:pt x="-262" y="5364"/>
                        </a:moveTo>
                        <a:cubicBezTo>
                          <a:pt x="-262" y="5364"/>
                          <a:pt x="2503" y="6413"/>
                          <a:pt x="6985" y="7653"/>
                        </a:cubicBezTo>
                        <a:lnTo>
                          <a:pt x="14518" y="9941"/>
                        </a:lnTo>
                        <a:lnTo>
                          <a:pt x="23290" y="12516"/>
                        </a:lnTo>
                        <a:cubicBezTo>
                          <a:pt x="26341" y="13374"/>
                          <a:pt x="29393" y="14232"/>
                          <a:pt x="32825" y="14899"/>
                        </a:cubicBezTo>
                        <a:cubicBezTo>
                          <a:pt x="35591" y="15538"/>
                          <a:pt x="38394" y="16015"/>
                          <a:pt x="41216" y="16330"/>
                        </a:cubicBezTo>
                        <a:cubicBezTo>
                          <a:pt x="46366" y="16807"/>
                          <a:pt x="50752" y="16330"/>
                          <a:pt x="52086" y="12516"/>
                        </a:cubicBezTo>
                        <a:cubicBezTo>
                          <a:pt x="41741" y="3095"/>
                          <a:pt x="27858" y="-1444"/>
                          <a:pt x="13946" y="25"/>
                        </a:cubicBezTo>
                        <a:cubicBezTo>
                          <a:pt x="8873" y="730"/>
                          <a:pt x="4019" y="2561"/>
                          <a:pt x="-262" y="536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01" name="任意多边形: 形状 3500">
                    <a:extLst>
                      <a:ext uri="{FF2B5EF4-FFF2-40B4-BE49-F238E27FC236}">
                        <a16:creationId xmlns:a16="http://schemas.microsoft.com/office/drawing/2014/main" id="{B7C5873A-A73C-F394-E006-EB5AB4B5FB0C}"/>
                      </a:ext>
                    </a:extLst>
                  </p:cNvPr>
                  <p:cNvSpPr/>
                  <p:nvPr/>
                </p:nvSpPr>
                <p:spPr>
                  <a:xfrm>
                    <a:off x="1387528" y="2429526"/>
                    <a:ext cx="37335" cy="9007"/>
                  </a:xfrm>
                  <a:custGeom>
                    <a:avLst/>
                    <a:gdLst>
                      <a:gd name="connsiteX0" fmla="*/ -262 w 47866"/>
                      <a:gd name="connsiteY0" fmla="*/ 11300 h 11547"/>
                      <a:gd name="connsiteX1" fmla="*/ 7080 w 47866"/>
                      <a:gd name="connsiteY1" fmla="*/ 11300 h 11547"/>
                      <a:gd name="connsiteX2" fmla="*/ 14232 w 47866"/>
                      <a:gd name="connsiteY2" fmla="*/ 11300 h 11547"/>
                      <a:gd name="connsiteX3" fmla="*/ 22527 w 47866"/>
                      <a:gd name="connsiteY3" fmla="*/ 11300 h 11547"/>
                      <a:gd name="connsiteX4" fmla="*/ 31014 w 47866"/>
                      <a:gd name="connsiteY4" fmla="*/ 11300 h 11547"/>
                      <a:gd name="connsiteX5" fmla="*/ 38737 w 47866"/>
                      <a:gd name="connsiteY5" fmla="*/ 10537 h 11547"/>
                      <a:gd name="connsiteX6" fmla="*/ 47605 w 47866"/>
                      <a:gd name="connsiteY6" fmla="*/ 4340 h 11547"/>
                      <a:gd name="connsiteX7" fmla="*/ 36735 w 47866"/>
                      <a:gd name="connsiteY7" fmla="*/ 716 h 11547"/>
                      <a:gd name="connsiteX8" fmla="*/ 27199 w 47866"/>
                      <a:gd name="connsiteY8" fmla="*/ -237 h 11547"/>
                      <a:gd name="connsiteX9" fmla="*/ 18999 w 47866"/>
                      <a:gd name="connsiteY9" fmla="*/ 621 h 11547"/>
                      <a:gd name="connsiteX10" fmla="*/ 12229 w 47866"/>
                      <a:gd name="connsiteY10" fmla="*/ 2719 h 11547"/>
                      <a:gd name="connsiteX11" fmla="*/ 3361 w 47866"/>
                      <a:gd name="connsiteY11" fmla="*/ 8154 h 11547"/>
                      <a:gd name="connsiteX12" fmla="*/ -262 w 47866"/>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866" h="11547">
                        <a:moveTo>
                          <a:pt x="-262" y="11300"/>
                        </a:moveTo>
                        <a:lnTo>
                          <a:pt x="7080" y="11300"/>
                        </a:lnTo>
                        <a:cubicBezTo>
                          <a:pt x="9178" y="11300"/>
                          <a:pt x="11562" y="11300"/>
                          <a:pt x="14232" y="11300"/>
                        </a:cubicBezTo>
                        <a:cubicBezTo>
                          <a:pt x="16901" y="11300"/>
                          <a:pt x="19667" y="11300"/>
                          <a:pt x="22527" y="11300"/>
                        </a:cubicBezTo>
                        <a:cubicBezTo>
                          <a:pt x="25388" y="11300"/>
                          <a:pt x="28248" y="11300"/>
                          <a:pt x="31014" y="11300"/>
                        </a:cubicBezTo>
                        <a:cubicBezTo>
                          <a:pt x="33598" y="11205"/>
                          <a:pt x="36182" y="10948"/>
                          <a:pt x="38737" y="10537"/>
                        </a:cubicBezTo>
                        <a:cubicBezTo>
                          <a:pt x="43314" y="9584"/>
                          <a:pt x="46842" y="7772"/>
                          <a:pt x="47605" y="4340"/>
                        </a:cubicBezTo>
                        <a:cubicBezTo>
                          <a:pt x="44077" y="2862"/>
                          <a:pt x="40444" y="1651"/>
                          <a:pt x="36735" y="716"/>
                        </a:cubicBezTo>
                        <a:cubicBezTo>
                          <a:pt x="33598" y="58"/>
                          <a:pt x="30403" y="-256"/>
                          <a:pt x="27199" y="-237"/>
                        </a:cubicBezTo>
                        <a:cubicBezTo>
                          <a:pt x="24444" y="-304"/>
                          <a:pt x="21688" y="-18"/>
                          <a:pt x="18999" y="621"/>
                        </a:cubicBezTo>
                        <a:cubicBezTo>
                          <a:pt x="16692" y="1155"/>
                          <a:pt x="14432" y="1851"/>
                          <a:pt x="12229" y="2719"/>
                        </a:cubicBezTo>
                        <a:cubicBezTo>
                          <a:pt x="9016" y="4063"/>
                          <a:pt x="6022" y="5903"/>
                          <a:pt x="3361" y="8154"/>
                        </a:cubicBezTo>
                        <a:cubicBezTo>
                          <a:pt x="2045" y="9069"/>
                          <a:pt x="835" y="10127"/>
                          <a:pt x="-262"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sp>
              <p:nvSpPr>
                <p:cNvPr id="3479" name="任意多边形: 形状 3478">
                  <a:extLst>
                    <a:ext uri="{FF2B5EF4-FFF2-40B4-BE49-F238E27FC236}">
                      <a16:creationId xmlns:a16="http://schemas.microsoft.com/office/drawing/2014/main" id="{4F42380A-5839-C9F6-68DB-36A22AA41F9A}"/>
                    </a:ext>
                  </a:extLst>
                </p:cNvPr>
                <p:cNvSpPr/>
                <p:nvPr/>
              </p:nvSpPr>
              <p:spPr>
                <a:xfrm>
                  <a:off x="1338440" y="2404320"/>
                  <a:ext cx="63292" cy="13731"/>
                </a:xfrm>
                <a:custGeom>
                  <a:avLst/>
                  <a:gdLst>
                    <a:gd name="connsiteX0" fmla="*/ -262 w 81144"/>
                    <a:gd name="connsiteY0" fmla="*/ 1660 h 17604"/>
                    <a:gd name="connsiteX1" fmla="*/ 9845 w 81144"/>
                    <a:gd name="connsiteY1" fmla="*/ 421 h 17604"/>
                    <a:gd name="connsiteX2" fmla="*/ 20811 w 81144"/>
                    <a:gd name="connsiteY2" fmla="*/ -247 h 17604"/>
                    <a:gd name="connsiteX3" fmla="*/ 27200 w 81144"/>
                    <a:gd name="connsiteY3" fmla="*/ -247 h 17604"/>
                    <a:gd name="connsiteX4" fmla="*/ 33970 w 81144"/>
                    <a:gd name="connsiteY4" fmla="*/ -247 h 17604"/>
                    <a:gd name="connsiteX5" fmla="*/ 40930 w 81144"/>
                    <a:gd name="connsiteY5" fmla="*/ 421 h 17604"/>
                    <a:gd name="connsiteX6" fmla="*/ 47986 w 81144"/>
                    <a:gd name="connsiteY6" fmla="*/ 1565 h 17604"/>
                    <a:gd name="connsiteX7" fmla="*/ 61431 w 81144"/>
                    <a:gd name="connsiteY7" fmla="*/ 5188 h 17604"/>
                    <a:gd name="connsiteX8" fmla="*/ 72873 w 81144"/>
                    <a:gd name="connsiteY8" fmla="*/ 10528 h 17604"/>
                    <a:gd name="connsiteX9" fmla="*/ 77355 w 81144"/>
                    <a:gd name="connsiteY9" fmla="*/ 13579 h 17604"/>
                    <a:gd name="connsiteX10" fmla="*/ 80883 w 81144"/>
                    <a:gd name="connsiteY10" fmla="*/ 17107 h 17604"/>
                    <a:gd name="connsiteX11" fmla="*/ 70775 w 81144"/>
                    <a:gd name="connsiteY11" fmla="*/ 17107 h 17604"/>
                    <a:gd name="connsiteX12" fmla="*/ 58761 w 81144"/>
                    <a:gd name="connsiteY12" fmla="*/ 15010 h 17604"/>
                    <a:gd name="connsiteX13" fmla="*/ 52277 w 81144"/>
                    <a:gd name="connsiteY13" fmla="*/ 13579 h 17604"/>
                    <a:gd name="connsiteX14" fmla="*/ 45603 w 81144"/>
                    <a:gd name="connsiteY14" fmla="*/ 11958 h 17604"/>
                    <a:gd name="connsiteX15" fmla="*/ 39023 w 81144"/>
                    <a:gd name="connsiteY15" fmla="*/ 10242 h 17604"/>
                    <a:gd name="connsiteX16" fmla="*/ 32348 w 81144"/>
                    <a:gd name="connsiteY16" fmla="*/ 8716 h 17604"/>
                    <a:gd name="connsiteX17" fmla="*/ 25960 w 81144"/>
                    <a:gd name="connsiteY17" fmla="*/ 7095 h 17604"/>
                    <a:gd name="connsiteX18" fmla="*/ 19953 w 81144"/>
                    <a:gd name="connsiteY18" fmla="*/ 5760 h 17604"/>
                    <a:gd name="connsiteX19" fmla="*/ 9559 w 81144"/>
                    <a:gd name="connsiteY19" fmla="*/ 3472 h 17604"/>
                    <a:gd name="connsiteX20" fmla="*/ -262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262" y="1660"/>
                      </a:moveTo>
                      <a:lnTo>
                        <a:pt x="9845" y="421"/>
                      </a:lnTo>
                      <a:cubicBezTo>
                        <a:pt x="13488" y="-18"/>
                        <a:pt x="17149" y="-247"/>
                        <a:pt x="20811" y="-247"/>
                      </a:cubicBezTo>
                      <a:lnTo>
                        <a:pt x="27200" y="-247"/>
                      </a:lnTo>
                      <a:lnTo>
                        <a:pt x="33970" y="-247"/>
                      </a:lnTo>
                      <a:cubicBezTo>
                        <a:pt x="36258" y="-247"/>
                        <a:pt x="38547" y="-247"/>
                        <a:pt x="40930" y="421"/>
                      </a:cubicBezTo>
                      <a:cubicBezTo>
                        <a:pt x="43314" y="1088"/>
                        <a:pt x="45603" y="1184"/>
                        <a:pt x="47986" y="1565"/>
                      </a:cubicBezTo>
                      <a:cubicBezTo>
                        <a:pt x="52544" y="2461"/>
                        <a:pt x="57035" y="3663"/>
                        <a:pt x="61431" y="5188"/>
                      </a:cubicBezTo>
                      <a:cubicBezTo>
                        <a:pt x="65417" y="6561"/>
                        <a:pt x="69259" y="8354"/>
                        <a:pt x="72873" y="10528"/>
                      </a:cubicBezTo>
                      <a:cubicBezTo>
                        <a:pt x="74437" y="11443"/>
                        <a:pt x="75934" y="12464"/>
                        <a:pt x="77355" y="13579"/>
                      </a:cubicBezTo>
                      <a:cubicBezTo>
                        <a:pt x="78623" y="14657"/>
                        <a:pt x="79806" y="15839"/>
                        <a:pt x="80883" y="17107"/>
                      </a:cubicBezTo>
                      <a:cubicBezTo>
                        <a:pt x="77526" y="17441"/>
                        <a:pt x="74132" y="17441"/>
                        <a:pt x="70775" y="17107"/>
                      </a:cubicBezTo>
                      <a:cubicBezTo>
                        <a:pt x="67057" y="17107"/>
                        <a:pt x="62957" y="15868"/>
                        <a:pt x="58761" y="15010"/>
                      </a:cubicBezTo>
                      <a:lnTo>
                        <a:pt x="52277" y="13579"/>
                      </a:lnTo>
                      <a:lnTo>
                        <a:pt x="45603" y="11958"/>
                      </a:lnTo>
                      <a:cubicBezTo>
                        <a:pt x="43381" y="11453"/>
                        <a:pt x="41188" y="10881"/>
                        <a:pt x="39023" y="10242"/>
                      </a:cubicBezTo>
                      <a:lnTo>
                        <a:pt x="32348" y="8716"/>
                      </a:lnTo>
                      <a:lnTo>
                        <a:pt x="25960" y="7095"/>
                      </a:lnTo>
                      <a:lnTo>
                        <a:pt x="19953" y="5760"/>
                      </a:lnTo>
                      <a:cubicBezTo>
                        <a:pt x="16139" y="4902"/>
                        <a:pt x="12611" y="3949"/>
                        <a:pt x="9559" y="3472"/>
                      </a:cubicBezTo>
                      <a:cubicBezTo>
                        <a:pt x="3266" y="2614"/>
                        <a:pt x="-262" y="1660"/>
                        <a:pt x="-262"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sp>
          <p:nvSpPr>
            <p:cNvPr id="3472" name="文本框 3471">
              <a:extLst>
                <a:ext uri="{FF2B5EF4-FFF2-40B4-BE49-F238E27FC236}">
                  <a16:creationId xmlns:a16="http://schemas.microsoft.com/office/drawing/2014/main" id="{6F2ED042-E11A-F5AA-3597-905ADD99021E}"/>
                </a:ext>
              </a:extLst>
            </p:cNvPr>
            <p:cNvSpPr txBox="1"/>
            <p:nvPr/>
          </p:nvSpPr>
          <p:spPr>
            <a:xfrm>
              <a:off x="1817897" y="4494882"/>
              <a:ext cx="2063268" cy="526298"/>
            </a:xfrm>
            <a:prstGeom prst="rect">
              <a:avLst/>
            </a:prstGeom>
            <a:noFill/>
            <a:effectLst/>
          </p:spPr>
          <p:txBody>
            <a:bodyPr wrap="square" lIns="0" tIns="0" rIns="0" bIns="0" rtlCol="0">
              <a:noAutofit/>
            </a:bodyPr>
            <a:lstStyle/>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中国拥有学员最多</a:t>
              </a:r>
              <a:endParaRPr lang="en-US" altLang="zh-CN" sz="1600" dirty="0">
                <a:solidFill>
                  <a:schemeClr val="accent2">
                    <a:lumMod val="75000"/>
                  </a:schemeClr>
                </a:solidFill>
                <a:latin typeface="+mj-ea"/>
                <a:ea typeface="+mj-ea"/>
                <a:cs typeface="OPPOSans M" panose="00020600040101010101" pitchFamily="18" charset="-122"/>
              </a:endParaRPr>
            </a:p>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的教育培训公司</a:t>
              </a:r>
            </a:p>
          </p:txBody>
        </p:sp>
      </p:grpSp>
      <p:grpSp>
        <p:nvGrpSpPr>
          <p:cNvPr id="3528" name="组合 3527">
            <a:extLst>
              <a:ext uri="{FF2B5EF4-FFF2-40B4-BE49-F238E27FC236}">
                <a16:creationId xmlns:a16="http://schemas.microsoft.com/office/drawing/2014/main" id="{4F5088FE-1340-DD6E-73BA-DD95DD999841}"/>
              </a:ext>
            </a:extLst>
          </p:cNvPr>
          <p:cNvGrpSpPr/>
          <p:nvPr/>
        </p:nvGrpSpPr>
        <p:grpSpPr>
          <a:xfrm>
            <a:off x="6602483" y="2197645"/>
            <a:ext cx="2402829" cy="667714"/>
            <a:chOff x="1638895" y="2176046"/>
            <a:chExt cx="2402829" cy="667714"/>
          </a:xfrm>
        </p:grpSpPr>
        <p:grpSp>
          <p:nvGrpSpPr>
            <p:cNvPr id="3529" name="组合 3528">
              <a:extLst>
                <a:ext uri="{FF2B5EF4-FFF2-40B4-BE49-F238E27FC236}">
                  <a16:creationId xmlns:a16="http://schemas.microsoft.com/office/drawing/2014/main" id="{AAA9D0AA-537B-4EAF-872B-91374B53DA59}"/>
                </a:ext>
              </a:extLst>
            </p:cNvPr>
            <p:cNvGrpSpPr/>
            <p:nvPr/>
          </p:nvGrpSpPr>
          <p:grpSpPr>
            <a:xfrm>
              <a:off x="1638895" y="2176046"/>
              <a:ext cx="2402829" cy="667714"/>
              <a:chOff x="1382497" y="2396425"/>
              <a:chExt cx="2111963" cy="517503"/>
            </a:xfrm>
            <a:gradFill>
              <a:gsLst>
                <a:gs pos="0">
                  <a:schemeClr val="accent2">
                    <a:lumMod val="60000"/>
                    <a:lumOff val="40000"/>
                  </a:schemeClr>
                </a:gs>
                <a:gs pos="100000">
                  <a:schemeClr val="accent2"/>
                </a:gs>
              </a:gsLst>
              <a:lin ang="2700000" scaled="1"/>
            </a:gradFill>
          </p:grpSpPr>
          <p:grpSp>
            <p:nvGrpSpPr>
              <p:cNvPr id="3531" name="组合 3530">
                <a:extLst>
                  <a:ext uri="{FF2B5EF4-FFF2-40B4-BE49-F238E27FC236}">
                    <a16:creationId xmlns:a16="http://schemas.microsoft.com/office/drawing/2014/main" id="{1EA6B9FF-8397-7AD7-7F3F-EB1FE3086ED0}"/>
                  </a:ext>
                </a:extLst>
              </p:cNvPr>
              <p:cNvGrpSpPr/>
              <p:nvPr/>
            </p:nvGrpSpPr>
            <p:grpSpPr>
              <a:xfrm>
                <a:off x="1382497" y="2396425"/>
                <a:ext cx="252947" cy="517503"/>
                <a:chOff x="1403341" y="2390040"/>
                <a:chExt cx="252947" cy="517503"/>
              </a:xfrm>
              <a:grpFill/>
            </p:grpSpPr>
            <p:sp>
              <p:nvSpPr>
                <p:cNvPr id="3560" name="任意多边形: 形状 3559">
                  <a:extLst>
                    <a:ext uri="{FF2B5EF4-FFF2-40B4-BE49-F238E27FC236}">
                      <a16:creationId xmlns:a16="http://schemas.microsoft.com/office/drawing/2014/main" id="{9C0A8264-F0CE-725C-1321-F8879F185818}"/>
                    </a:ext>
                  </a:extLst>
                </p:cNvPr>
                <p:cNvSpPr/>
                <p:nvPr/>
              </p:nvSpPr>
              <p:spPr>
                <a:xfrm>
                  <a:off x="1431178" y="2408741"/>
                  <a:ext cx="225110" cy="473231"/>
                </a:xfrm>
                <a:custGeom>
                  <a:avLst/>
                  <a:gdLst>
                    <a:gd name="connsiteX0" fmla="*/ 288341 w 288603"/>
                    <a:gd name="connsiteY0" fmla="*/ 597475 h 606706"/>
                    <a:gd name="connsiteX1" fmla="*/ 13250 w 288603"/>
                    <a:gd name="connsiteY1" fmla="*/ 363480 h 606706"/>
                    <a:gd name="connsiteX2" fmla="*/ 39376 w 288603"/>
                    <a:gd name="connsiteY2" fmla="*/ 149890 h 606706"/>
                    <a:gd name="connsiteX3" fmla="*/ 179830 w 288603"/>
                    <a:gd name="connsiteY3" fmla="*/ 15443 h 606706"/>
                    <a:gd name="connsiteX4" fmla="*/ 211583 w 288603"/>
                    <a:gd name="connsiteY4" fmla="*/ 3048 h 606706"/>
                    <a:gd name="connsiteX5" fmla="*/ 214062 w 288603"/>
                    <a:gd name="connsiteY5" fmla="*/ 92 h 606706"/>
                    <a:gd name="connsiteX6" fmla="*/ 62642 w 288603"/>
                    <a:gd name="connsiteY6" fmla="*/ 99640 h 606706"/>
                    <a:gd name="connsiteX7" fmla="*/ 91 w 288603"/>
                    <a:gd name="connsiteY7" fmla="*/ 280809 h 606706"/>
                    <a:gd name="connsiteX8" fmla="*/ 176302 w 288603"/>
                    <a:gd name="connsiteY8" fmla="*/ 587844 h 606706"/>
                    <a:gd name="connsiteX9" fmla="*/ 288341 w 288603"/>
                    <a:gd name="connsiteY9" fmla="*/ 605675 h 606706"/>
                    <a:gd name="connsiteX10" fmla="*/ 288341 w 288603"/>
                    <a:gd name="connsiteY10" fmla="*/ 597856 h 60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6">
                      <a:moveTo>
                        <a:pt x="288341" y="597475"/>
                      </a:moveTo>
                      <a:cubicBezTo>
                        <a:pt x="159616" y="606533"/>
                        <a:pt x="43381" y="509178"/>
                        <a:pt x="13250" y="363480"/>
                      </a:cubicBezTo>
                      <a:cubicBezTo>
                        <a:pt x="-1616" y="291346"/>
                        <a:pt x="7557" y="216323"/>
                        <a:pt x="39376" y="149890"/>
                      </a:cubicBezTo>
                      <a:cubicBezTo>
                        <a:pt x="69107" y="90085"/>
                        <a:pt x="118786" y="42533"/>
                        <a:pt x="179830" y="15443"/>
                      </a:cubicBezTo>
                      <a:cubicBezTo>
                        <a:pt x="190176" y="10733"/>
                        <a:pt x="200779" y="6595"/>
                        <a:pt x="211583" y="3048"/>
                      </a:cubicBezTo>
                      <a:cubicBezTo>
                        <a:pt x="215778" y="1713"/>
                        <a:pt x="218257" y="-1243"/>
                        <a:pt x="214062" y="92"/>
                      </a:cubicBezTo>
                      <a:cubicBezTo>
                        <a:pt x="154638" y="17093"/>
                        <a:pt x="101813" y="51830"/>
                        <a:pt x="62642" y="99640"/>
                      </a:cubicBezTo>
                      <a:cubicBezTo>
                        <a:pt x="23662" y="152160"/>
                        <a:pt x="1817" y="215426"/>
                        <a:pt x="91" y="280809"/>
                      </a:cubicBezTo>
                      <a:cubicBezTo>
                        <a:pt x="-6012" y="415638"/>
                        <a:pt x="67600" y="541121"/>
                        <a:pt x="176302" y="587844"/>
                      </a:cubicBezTo>
                      <a:cubicBezTo>
                        <a:pt x="211688" y="602662"/>
                        <a:pt x="250105" y="608774"/>
                        <a:pt x="288341" y="605675"/>
                      </a:cubicBezTo>
                      <a:lnTo>
                        <a:pt x="288341"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61" name="任意多边形: 形状 3560">
                  <a:extLst>
                    <a:ext uri="{FF2B5EF4-FFF2-40B4-BE49-F238E27FC236}">
                      <a16:creationId xmlns:a16="http://schemas.microsoft.com/office/drawing/2014/main" id="{572E2553-44E2-8A0D-0835-95841CCABB45}"/>
                    </a:ext>
                  </a:extLst>
                </p:cNvPr>
                <p:cNvSpPr/>
                <p:nvPr/>
              </p:nvSpPr>
              <p:spPr>
                <a:xfrm>
                  <a:off x="1550454" y="2880989"/>
                  <a:ext cx="87540" cy="26554"/>
                </a:xfrm>
                <a:custGeom>
                  <a:avLst/>
                  <a:gdLst>
                    <a:gd name="connsiteX0" fmla="*/ -262 w 112231"/>
                    <a:gd name="connsiteY0" fmla="*/ 29503 h 34043"/>
                    <a:gd name="connsiteX1" fmla="*/ 4982 w 112231"/>
                    <a:gd name="connsiteY1" fmla="*/ 30647 h 34043"/>
                    <a:gd name="connsiteX2" fmla="*/ 18618 w 112231"/>
                    <a:gd name="connsiteY2" fmla="*/ 32650 h 34043"/>
                    <a:gd name="connsiteX3" fmla="*/ 37688 w 112231"/>
                    <a:gd name="connsiteY3" fmla="*/ 33794 h 34043"/>
                    <a:gd name="connsiteX4" fmla="*/ 59429 w 112231"/>
                    <a:gd name="connsiteY4" fmla="*/ 32364 h 34043"/>
                    <a:gd name="connsiteX5" fmla="*/ 80406 w 112231"/>
                    <a:gd name="connsiteY5" fmla="*/ 27787 h 34043"/>
                    <a:gd name="connsiteX6" fmla="*/ 97856 w 112231"/>
                    <a:gd name="connsiteY6" fmla="*/ 20254 h 34043"/>
                    <a:gd name="connsiteX7" fmla="*/ 111777 w 112231"/>
                    <a:gd name="connsiteY7" fmla="*/ -247 h 34043"/>
                    <a:gd name="connsiteX8" fmla="*/ 64959 w 112231"/>
                    <a:gd name="connsiteY8" fmla="*/ 5856 h 34043"/>
                    <a:gd name="connsiteX9" fmla="*/ 55424 w 112231"/>
                    <a:gd name="connsiteY9" fmla="*/ 8049 h 34043"/>
                    <a:gd name="connsiteX10" fmla="*/ 46365 w 112231"/>
                    <a:gd name="connsiteY10" fmla="*/ 10337 h 34043"/>
                    <a:gd name="connsiteX11" fmla="*/ 30346 w 112231"/>
                    <a:gd name="connsiteY11" fmla="*/ 15200 h 34043"/>
                    <a:gd name="connsiteX12" fmla="*/ 17473 w 112231"/>
                    <a:gd name="connsiteY12" fmla="*/ 20254 h 34043"/>
                    <a:gd name="connsiteX13" fmla="*/ 7938 w 112231"/>
                    <a:gd name="connsiteY13" fmla="*/ 24831 h 34043"/>
                    <a:gd name="connsiteX14" fmla="*/ -262 w 112231"/>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231" h="34043">
                      <a:moveTo>
                        <a:pt x="-262" y="29503"/>
                      </a:moveTo>
                      <a:lnTo>
                        <a:pt x="4982" y="30647"/>
                      </a:lnTo>
                      <a:cubicBezTo>
                        <a:pt x="8224" y="31219"/>
                        <a:pt x="12992" y="31887"/>
                        <a:pt x="18618" y="32650"/>
                      </a:cubicBezTo>
                      <a:cubicBezTo>
                        <a:pt x="24949" y="33346"/>
                        <a:pt x="31319" y="33727"/>
                        <a:pt x="37688" y="33794"/>
                      </a:cubicBezTo>
                      <a:cubicBezTo>
                        <a:pt x="44964" y="33832"/>
                        <a:pt x="52230" y="33355"/>
                        <a:pt x="59429" y="32364"/>
                      </a:cubicBezTo>
                      <a:cubicBezTo>
                        <a:pt x="66532" y="31420"/>
                        <a:pt x="73550" y="29894"/>
                        <a:pt x="80406" y="27787"/>
                      </a:cubicBezTo>
                      <a:cubicBezTo>
                        <a:pt x="86461" y="25861"/>
                        <a:pt x="92306" y="23334"/>
                        <a:pt x="97856" y="20254"/>
                      </a:cubicBezTo>
                      <a:cubicBezTo>
                        <a:pt x="107391" y="14152"/>
                        <a:pt x="113112" y="7191"/>
                        <a:pt x="111777" y="-247"/>
                      </a:cubicBezTo>
                      <a:cubicBezTo>
                        <a:pt x="96063" y="888"/>
                        <a:pt x="80435" y="2929"/>
                        <a:pt x="64959" y="5856"/>
                      </a:cubicBezTo>
                      <a:cubicBezTo>
                        <a:pt x="61527" y="6523"/>
                        <a:pt x="58284" y="7286"/>
                        <a:pt x="55424" y="8049"/>
                      </a:cubicBezTo>
                      <a:cubicBezTo>
                        <a:pt x="52563" y="8812"/>
                        <a:pt x="49226" y="9479"/>
                        <a:pt x="46365" y="10337"/>
                      </a:cubicBezTo>
                      <a:cubicBezTo>
                        <a:pt x="40453" y="12054"/>
                        <a:pt x="35209" y="13484"/>
                        <a:pt x="30346" y="15200"/>
                      </a:cubicBezTo>
                      <a:cubicBezTo>
                        <a:pt x="25483" y="16917"/>
                        <a:pt x="20811" y="18633"/>
                        <a:pt x="17473" y="20254"/>
                      </a:cubicBezTo>
                      <a:cubicBezTo>
                        <a:pt x="14136" y="21875"/>
                        <a:pt x="10418" y="23496"/>
                        <a:pt x="7938" y="24831"/>
                      </a:cubicBezTo>
                      <a:cubicBezTo>
                        <a:pt x="5097" y="26195"/>
                        <a:pt x="2360" y="27749"/>
                        <a:pt x="-262"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62" name="任意多边形: 形状 3561">
                  <a:extLst>
                    <a:ext uri="{FF2B5EF4-FFF2-40B4-BE49-F238E27FC236}">
                      <a16:creationId xmlns:a16="http://schemas.microsoft.com/office/drawing/2014/main" id="{815276ED-6970-548F-D55F-B91F7D291181}"/>
                    </a:ext>
                  </a:extLst>
                </p:cNvPr>
                <p:cNvSpPr/>
                <p:nvPr/>
              </p:nvSpPr>
              <p:spPr>
                <a:xfrm>
                  <a:off x="1502481" y="2867749"/>
                  <a:ext cx="84564" cy="19857"/>
                </a:xfrm>
                <a:custGeom>
                  <a:avLst/>
                  <a:gdLst>
                    <a:gd name="connsiteX0" fmla="*/ -262 w 108415"/>
                    <a:gd name="connsiteY0" fmla="*/ 6523 h 25458"/>
                    <a:gd name="connsiteX1" fmla="*/ 4315 w 108415"/>
                    <a:gd name="connsiteY1" fmla="*/ 8812 h 25458"/>
                    <a:gd name="connsiteX2" fmla="*/ 16520 w 108415"/>
                    <a:gd name="connsiteY2" fmla="*/ 14056 h 25458"/>
                    <a:gd name="connsiteX3" fmla="*/ 34065 w 108415"/>
                    <a:gd name="connsiteY3" fmla="*/ 19968 h 25458"/>
                    <a:gd name="connsiteX4" fmla="*/ 43600 w 108415"/>
                    <a:gd name="connsiteY4" fmla="*/ 22447 h 25458"/>
                    <a:gd name="connsiteX5" fmla="*/ 53898 w 108415"/>
                    <a:gd name="connsiteY5" fmla="*/ 24163 h 25458"/>
                    <a:gd name="connsiteX6" fmla="*/ 64196 w 108415"/>
                    <a:gd name="connsiteY6" fmla="*/ 25212 h 25458"/>
                    <a:gd name="connsiteX7" fmla="*/ 73732 w 108415"/>
                    <a:gd name="connsiteY7" fmla="*/ 25212 h 25458"/>
                    <a:gd name="connsiteX8" fmla="*/ 91276 w 108415"/>
                    <a:gd name="connsiteY8" fmla="*/ 22733 h 25458"/>
                    <a:gd name="connsiteX9" fmla="*/ 103482 w 108415"/>
                    <a:gd name="connsiteY9" fmla="*/ 16726 h 25458"/>
                    <a:gd name="connsiteX10" fmla="*/ 108154 w 108415"/>
                    <a:gd name="connsiteY10" fmla="*/ 7191 h 25458"/>
                    <a:gd name="connsiteX11" fmla="*/ 63720 w 108415"/>
                    <a:gd name="connsiteY11" fmla="*/ 611 h 25458"/>
                    <a:gd name="connsiteX12" fmla="*/ 45412 w 108415"/>
                    <a:gd name="connsiteY12" fmla="*/ -247 h 25458"/>
                    <a:gd name="connsiteX13" fmla="*/ 37212 w 108415"/>
                    <a:gd name="connsiteY13" fmla="*/ -247 h 25458"/>
                    <a:gd name="connsiteX14" fmla="*/ 29679 w 108415"/>
                    <a:gd name="connsiteY14" fmla="*/ -247 h 25458"/>
                    <a:gd name="connsiteX15" fmla="*/ 7080 w 108415"/>
                    <a:gd name="connsiteY15" fmla="*/ 2995 h 25458"/>
                    <a:gd name="connsiteX16" fmla="*/ -262 w 108415"/>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415" h="25458">
                      <a:moveTo>
                        <a:pt x="-262" y="6523"/>
                      </a:moveTo>
                      <a:lnTo>
                        <a:pt x="4315" y="8812"/>
                      </a:lnTo>
                      <a:cubicBezTo>
                        <a:pt x="7271" y="10051"/>
                        <a:pt x="11371" y="12149"/>
                        <a:pt x="16520" y="14056"/>
                      </a:cubicBezTo>
                      <a:cubicBezTo>
                        <a:pt x="22260" y="16326"/>
                        <a:pt x="28115" y="18299"/>
                        <a:pt x="34065" y="19968"/>
                      </a:cubicBezTo>
                      <a:lnTo>
                        <a:pt x="43600" y="22447"/>
                      </a:lnTo>
                      <a:lnTo>
                        <a:pt x="53898" y="24163"/>
                      </a:lnTo>
                      <a:cubicBezTo>
                        <a:pt x="57312" y="24697"/>
                        <a:pt x="60745" y="25050"/>
                        <a:pt x="64196" y="25212"/>
                      </a:cubicBezTo>
                      <a:cubicBezTo>
                        <a:pt x="67629" y="25212"/>
                        <a:pt x="70966" y="25212"/>
                        <a:pt x="73732" y="25212"/>
                      </a:cubicBezTo>
                      <a:cubicBezTo>
                        <a:pt x="79653" y="25041"/>
                        <a:pt x="85536" y="24211"/>
                        <a:pt x="91276" y="22733"/>
                      </a:cubicBezTo>
                      <a:cubicBezTo>
                        <a:pt x="95701" y="21551"/>
                        <a:pt x="99849" y="19510"/>
                        <a:pt x="103482" y="16726"/>
                      </a:cubicBezTo>
                      <a:cubicBezTo>
                        <a:pt x="106361" y="14380"/>
                        <a:pt x="108068" y="10900"/>
                        <a:pt x="108154" y="7191"/>
                      </a:cubicBezTo>
                      <a:cubicBezTo>
                        <a:pt x="93508" y="4006"/>
                        <a:pt x="78661" y="1803"/>
                        <a:pt x="63720" y="611"/>
                      </a:cubicBezTo>
                      <a:cubicBezTo>
                        <a:pt x="57140" y="39"/>
                        <a:pt x="51038" y="-56"/>
                        <a:pt x="45412" y="-247"/>
                      </a:cubicBezTo>
                      <a:lnTo>
                        <a:pt x="37212" y="-247"/>
                      </a:lnTo>
                      <a:lnTo>
                        <a:pt x="29679" y="-247"/>
                      </a:lnTo>
                      <a:cubicBezTo>
                        <a:pt x="22070" y="240"/>
                        <a:pt x="14518" y="1327"/>
                        <a:pt x="7080" y="2995"/>
                      </a:cubicBezTo>
                      <a:cubicBezTo>
                        <a:pt x="4563" y="4006"/>
                        <a:pt x="2103" y="5188"/>
                        <a:pt x="-262"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63" name="任意多边形: 形状 3562">
                  <a:extLst>
                    <a:ext uri="{FF2B5EF4-FFF2-40B4-BE49-F238E27FC236}">
                      <a16:creationId xmlns:a16="http://schemas.microsoft.com/office/drawing/2014/main" id="{6C9F38DB-FB57-273D-26C8-3A164BC37130}"/>
                    </a:ext>
                  </a:extLst>
                </p:cNvPr>
                <p:cNvSpPr/>
                <p:nvPr/>
              </p:nvSpPr>
              <p:spPr>
                <a:xfrm>
                  <a:off x="1462096" y="2830308"/>
                  <a:ext cx="78540" cy="30326"/>
                </a:xfrm>
                <a:custGeom>
                  <a:avLst/>
                  <a:gdLst>
                    <a:gd name="connsiteX0" fmla="*/ -262 w 100692"/>
                    <a:gd name="connsiteY0" fmla="*/ -17 h 38879"/>
                    <a:gd name="connsiteX1" fmla="*/ 3552 w 100692"/>
                    <a:gd name="connsiteY1" fmla="*/ 3130 h 38879"/>
                    <a:gd name="connsiteX2" fmla="*/ 13755 w 100692"/>
                    <a:gd name="connsiteY2" fmla="*/ 10949 h 38879"/>
                    <a:gd name="connsiteX3" fmla="*/ 46556 w 100692"/>
                    <a:gd name="connsiteY3" fmla="*/ 30019 h 38879"/>
                    <a:gd name="connsiteX4" fmla="*/ 56091 w 100692"/>
                    <a:gd name="connsiteY4" fmla="*/ 33547 h 38879"/>
                    <a:gd name="connsiteX5" fmla="*/ 65150 w 100692"/>
                    <a:gd name="connsiteY5" fmla="*/ 36312 h 38879"/>
                    <a:gd name="connsiteX6" fmla="*/ 81741 w 100692"/>
                    <a:gd name="connsiteY6" fmla="*/ 38601 h 38879"/>
                    <a:gd name="connsiteX7" fmla="*/ 94137 w 100692"/>
                    <a:gd name="connsiteY7" fmla="*/ 36408 h 38879"/>
                    <a:gd name="connsiteX8" fmla="*/ 100430 w 100692"/>
                    <a:gd name="connsiteY8" fmla="*/ 29161 h 38879"/>
                    <a:gd name="connsiteX9" fmla="*/ 60668 w 100692"/>
                    <a:gd name="connsiteY9" fmla="*/ 11330 h 38879"/>
                    <a:gd name="connsiteX10" fmla="*/ 29393 w 100692"/>
                    <a:gd name="connsiteY10" fmla="*/ 2462 h 38879"/>
                    <a:gd name="connsiteX11" fmla="*/ 17188 w 100692"/>
                    <a:gd name="connsiteY11" fmla="*/ 651 h 38879"/>
                    <a:gd name="connsiteX12" fmla="*/ 7653 w 100692"/>
                    <a:gd name="connsiteY12" fmla="*/ -112 h 38879"/>
                    <a:gd name="connsiteX13" fmla="*/ -262 w 100692"/>
                    <a:gd name="connsiteY13" fmla="*/ -17 h 3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692" h="38879">
                      <a:moveTo>
                        <a:pt x="-262" y="-17"/>
                      </a:moveTo>
                      <a:lnTo>
                        <a:pt x="3552" y="3130"/>
                      </a:lnTo>
                      <a:cubicBezTo>
                        <a:pt x="6804" y="5924"/>
                        <a:pt x="10217" y="8527"/>
                        <a:pt x="13755" y="10949"/>
                      </a:cubicBezTo>
                      <a:cubicBezTo>
                        <a:pt x="24044" y="18348"/>
                        <a:pt x="35028" y="24737"/>
                        <a:pt x="46556" y="30019"/>
                      </a:cubicBezTo>
                      <a:cubicBezTo>
                        <a:pt x="49665" y="31383"/>
                        <a:pt x="52849" y="32565"/>
                        <a:pt x="56091" y="33547"/>
                      </a:cubicBezTo>
                      <a:cubicBezTo>
                        <a:pt x="59057" y="34644"/>
                        <a:pt x="62079" y="35569"/>
                        <a:pt x="65150" y="36312"/>
                      </a:cubicBezTo>
                      <a:cubicBezTo>
                        <a:pt x="70576" y="37704"/>
                        <a:pt x="76144" y="38477"/>
                        <a:pt x="81741" y="38601"/>
                      </a:cubicBezTo>
                      <a:cubicBezTo>
                        <a:pt x="85984" y="38801"/>
                        <a:pt x="90218" y="38048"/>
                        <a:pt x="94137" y="36408"/>
                      </a:cubicBezTo>
                      <a:cubicBezTo>
                        <a:pt x="97226" y="35073"/>
                        <a:pt x="99544" y="32412"/>
                        <a:pt x="100430" y="29161"/>
                      </a:cubicBezTo>
                      <a:cubicBezTo>
                        <a:pt x="87615" y="22286"/>
                        <a:pt x="74323" y="16327"/>
                        <a:pt x="60668" y="11330"/>
                      </a:cubicBezTo>
                      <a:cubicBezTo>
                        <a:pt x="50485" y="7573"/>
                        <a:pt x="40034" y="4608"/>
                        <a:pt x="29393" y="2462"/>
                      </a:cubicBezTo>
                      <a:cubicBezTo>
                        <a:pt x="25359" y="1642"/>
                        <a:pt x="21288" y="1032"/>
                        <a:pt x="17188" y="651"/>
                      </a:cubicBezTo>
                      <a:cubicBezTo>
                        <a:pt x="13564" y="174"/>
                        <a:pt x="10513" y="-17"/>
                        <a:pt x="7653" y="-112"/>
                      </a:cubicBezTo>
                      <a:cubicBezTo>
                        <a:pt x="5021" y="-322"/>
                        <a:pt x="2370" y="-284"/>
                        <a:pt x="-262" y="-1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64" name="任意多边形: 形状 3563">
                  <a:extLst>
                    <a:ext uri="{FF2B5EF4-FFF2-40B4-BE49-F238E27FC236}">
                      <a16:creationId xmlns:a16="http://schemas.microsoft.com/office/drawing/2014/main" id="{6BD3F964-0990-4FB2-9099-F1250275BC71}"/>
                    </a:ext>
                  </a:extLst>
                </p:cNvPr>
                <p:cNvSpPr/>
                <p:nvPr/>
              </p:nvSpPr>
              <p:spPr>
                <a:xfrm>
                  <a:off x="1431231" y="2778946"/>
                  <a:ext cx="67830" cy="44577"/>
                </a:xfrm>
                <a:custGeom>
                  <a:avLst/>
                  <a:gdLst>
                    <a:gd name="connsiteX0" fmla="*/ -262 w 86961"/>
                    <a:gd name="connsiteY0" fmla="*/ -247 h 57150"/>
                    <a:gd name="connsiteX1" fmla="*/ 2599 w 86961"/>
                    <a:gd name="connsiteY1" fmla="*/ 3663 h 57150"/>
                    <a:gd name="connsiteX2" fmla="*/ 10608 w 86961"/>
                    <a:gd name="connsiteY2" fmla="*/ 13198 h 57150"/>
                    <a:gd name="connsiteX3" fmla="*/ 16043 w 86961"/>
                    <a:gd name="connsiteY3" fmla="*/ 19396 h 57150"/>
                    <a:gd name="connsiteX4" fmla="*/ 22527 w 86961"/>
                    <a:gd name="connsiteY4" fmla="*/ 25785 h 57150"/>
                    <a:gd name="connsiteX5" fmla="*/ 37116 w 86961"/>
                    <a:gd name="connsiteY5" fmla="*/ 38657 h 57150"/>
                    <a:gd name="connsiteX6" fmla="*/ 52754 w 86961"/>
                    <a:gd name="connsiteY6" fmla="*/ 49051 h 57150"/>
                    <a:gd name="connsiteX7" fmla="*/ 67629 w 86961"/>
                    <a:gd name="connsiteY7" fmla="*/ 55535 h 57150"/>
                    <a:gd name="connsiteX8" fmla="*/ 86699 w 86961"/>
                    <a:gd name="connsiteY8" fmla="*/ 51720 h 57150"/>
                    <a:gd name="connsiteX9" fmla="*/ 53612 w 86961"/>
                    <a:gd name="connsiteY9" fmla="*/ 25022 h 57150"/>
                    <a:gd name="connsiteX10" fmla="*/ 39309 w 86961"/>
                    <a:gd name="connsiteY10" fmla="*/ 15486 h 57150"/>
                    <a:gd name="connsiteX11" fmla="*/ 26532 w 86961"/>
                    <a:gd name="connsiteY11" fmla="*/ 8716 h 57150"/>
                    <a:gd name="connsiteX12" fmla="*/ 7462 w 86961"/>
                    <a:gd name="connsiteY12" fmla="*/ 1088 h 57150"/>
                    <a:gd name="connsiteX13" fmla="*/ -262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262" y="-247"/>
                      </a:moveTo>
                      <a:lnTo>
                        <a:pt x="2599" y="3663"/>
                      </a:lnTo>
                      <a:cubicBezTo>
                        <a:pt x="4410" y="6142"/>
                        <a:pt x="7176" y="9479"/>
                        <a:pt x="10608" y="13198"/>
                      </a:cubicBezTo>
                      <a:lnTo>
                        <a:pt x="16043" y="19396"/>
                      </a:lnTo>
                      <a:lnTo>
                        <a:pt x="22527" y="25785"/>
                      </a:lnTo>
                      <a:cubicBezTo>
                        <a:pt x="27123" y="30371"/>
                        <a:pt x="31996" y="34671"/>
                        <a:pt x="37116" y="38657"/>
                      </a:cubicBezTo>
                      <a:cubicBezTo>
                        <a:pt x="42093" y="42462"/>
                        <a:pt x="47319" y="45932"/>
                        <a:pt x="52754" y="49051"/>
                      </a:cubicBezTo>
                      <a:cubicBezTo>
                        <a:pt x="57455" y="51768"/>
                        <a:pt x="62442" y="53942"/>
                        <a:pt x="67629" y="55535"/>
                      </a:cubicBezTo>
                      <a:cubicBezTo>
                        <a:pt x="77164" y="58013"/>
                        <a:pt x="83648" y="57346"/>
                        <a:pt x="86699" y="51720"/>
                      </a:cubicBezTo>
                      <a:cubicBezTo>
                        <a:pt x="76354" y="42004"/>
                        <a:pt x="65293" y="33079"/>
                        <a:pt x="53612" y="25022"/>
                      </a:cubicBezTo>
                      <a:cubicBezTo>
                        <a:pt x="48749" y="21398"/>
                        <a:pt x="44077" y="18538"/>
                        <a:pt x="39309" y="15486"/>
                      </a:cubicBezTo>
                      <a:cubicBezTo>
                        <a:pt x="34542" y="12435"/>
                        <a:pt x="30537" y="10624"/>
                        <a:pt x="26532" y="8716"/>
                      </a:cubicBezTo>
                      <a:cubicBezTo>
                        <a:pt x="20401" y="5646"/>
                        <a:pt x="14022" y="3091"/>
                        <a:pt x="7462" y="1088"/>
                      </a:cubicBezTo>
                      <a:cubicBezTo>
                        <a:pt x="4925" y="459"/>
                        <a:pt x="2341" y="11"/>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65" name="任意多边形: 形状 3564">
                  <a:extLst>
                    <a:ext uri="{FF2B5EF4-FFF2-40B4-BE49-F238E27FC236}">
                      <a16:creationId xmlns:a16="http://schemas.microsoft.com/office/drawing/2014/main" id="{1F71FE6E-A339-AA06-7CC8-8CCC2D35358D}"/>
                    </a:ext>
                  </a:extLst>
                </p:cNvPr>
                <p:cNvSpPr/>
                <p:nvPr/>
              </p:nvSpPr>
              <p:spPr>
                <a:xfrm>
                  <a:off x="1411447" y="2720785"/>
                  <a:ext cx="53996" cy="56506"/>
                </a:xfrm>
                <a:custGeom>
                  <a:avLst/>
                  <a:gdLst>
                    <a:gd name="connsiteX0" fmla="*/ -262 w 69225"/>
                    <a:gd name="connsiteY0" fmla="*/ -247 h 72444"/>
                    <a:gd name="connsiteX1" fmla="*/ -262 w 69225"/>
                    <a:gd name="connsiteY1" fmla="*/ 897 h 72444"/>
                    <a:gd name="connsiteX2" fmla="*/ 1168 w 69225"/>
                    <a:gd name="connsiteY2" fmla="*/ 3949 h 72444"/>
                    <a:gd name="connsiteX3" fmla="*/ 6699 w 69225"/>
                    <a:gd name="connsiteY3" fmla="*/ 14819 h 72444"/>
                    <a:gd name="connsiteX4" fmla="*/ 15185 w 69225"/>
                    <a:gd name="connsiteY4" fmla="*/ 29408 h 72444"/>
                    <a:gd name="connsiteX5" fmla="*/ 26151 w 69225"/>
                    <a:gd name="connsiteY5" fmla="*/ 44760 h 72444"/>
                    <a:gd name="connsiteX6" fmla="*/ 38547 w 69225"/>
                    <a:gd name="connsiteY6" fmla="*/ 58395 h 72444"/>
                    <a:gd name="connsiteX7" fmla="*/ 50847 w 69225"/>
                    <a:gd name="connsiteY7" fmla="*/ 67930 h 72444"/>
                    <a:gd name="connsiteX8" fmla="*/ 68964 w 69225"/>
                    <a:gd name="connsiteY8" fmla="*/ 69456 h 72444"/>
                    <a:gd name="connsiteX9" fmla="*/ 43791 w 69225"/>
                    <a:gd name="connsiteY9" fmla="*/ 36369 h 72444"/>
                    <a:gd name="connsiteX10" fmla="*/ 32349 w 69225"/>
                    <a:gd name="connsiteY10" fmla="*/ 24259 h 72444"/>
                    <a:gd name="connsiteX11" fmla="*/ 21955 w 69225"/>
                    <a:gd name="connsiteY11" fmla="*/ 14724 h 72444"/>
                    <a:gd name="connsiteX12" fmla="*/ 5745 w 69225"/>
                    <a:gd name="connsiteY12" fmla="*/ 2995 h 72444"/>
                    <a:gd name="connsiteX13" fmla="*/ 978 w 69225"/>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225" h="72444">
                      <a:moveTo>
                        <a:pt x="-262" y="-247"/>
                      </a:moveTo>
                      <a:lnTo>
                        <a:pt x="-262" y="897"/>
                      </a:lnTo>
                      <a:cubicBezTo>
                        <a:pt x="-262" y="1565"/>
                        <a:pt x="501" y="2709"/>
                        <a:pt x="1168" y="3949"/>
                      </a:cubicBezTo>
                      <a:cubicBezTo>
                        <a:pt x="1836" y="5188"/>
                        <a:pt x="4315" y="10433"/>
                        <a:pt x="6699" y="14819"/>
                      </a:cubicBezTo>
                      <a:cubicBezTo>
                        <a:pt x="9083" y="19205"/>
                        <a:pt x="12039" y="24354"/>
                        <a:pt x="15185" y="29408"/>
                      </a:cubicBezTo>
                      <a:cubicBezTo>
                        <a:pt x="18332" y="34462"/>
                        <a:pt x="22337" y="39706"/>
                        <a:pt x="26151" y="44760"/>
                      </a:cubicBezTo>
                      <a:cubicBezTo>
                        <a:pt x="30041" y="49518"/>
                        <a:pt x="34179" y="54076"/>
                        <a:pt x="38547" y="58395"/>
                      </a:cubicBezTo>
                      <a:cubicBezTo>
                        <a:pt x="42322" y="61980"/>
                        <a:pt x="46442" y="65165"/>
                        <a:pt x="50847" y="67930"/>
                      </a:cubicBezTo>
                      <a:cubicBezTo>
                        <a:pt x="58761" y="72698"/>
                        <a:pt x="65245" y="73842"/>
                        <a:pt x="68964" y="69456"/>
                      </a:cubicBezTo>
                      <a:cubicBezTo>
                        <a:pt x="61393" y="57823"/>
                        <a:pt x="52983" y="46762"/>
                        <a:pt x="43791" y="36369"/>
                      </a:cubicBezTo>
                      <a:cubicBezTo>
                        <a:pt x="39881" y="31887"/>
                        <a:pt x="36163" y="27882"/>
                        <a:pt x="32349" y="24259"/>
                      </a:cubicBezTo>
                      <a:cubicBezTo>
                        <a:pt x="29088" y="20865"/>
                        <a:pt x="25617" y="17680"/>
                        <a:pt x="21955" y="14724"/>
                      </a:cubicBezTo>
                      <a:cubicBezTo>
                        <a:pt x="16863" y="10395"/>
                        <a:pt x="11447" y="6476"/>
                        <a:pt x="5745" y="2995"/>
                      </a:cubicBezTo>
                      <a:lnTo>
                        <a:pt x="978"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66" name="任意多边形: 形状 3565">
                  <a:extLst>
                    <a:ext uri="{FF2B5EF4-FFF2-40B4-BE49-F238E27FC236}">
                      <a16:creationId xmlns:a16="http://schemas.microsoft.com/office/drawing/2014/main" id="{7A5E0D60-9746-A103-79E7-909693333A9A}"/>
                    </a:ext>
                  </a:extLst>
                </p:cNvPr>
                <p:cNvSpPr/>
                <p:nvPr/>
              </p:nvSpPr>
              <p:spPr>
                <a:xfrm>
                  <a:off x="1403341" y="2659426"/>
                  <a:ext cx="39270" cy="64413"/>
                </a:xfrm>
                <a:custGeom>
                  <a:avLst/>
                  <a:gdLst>
                    <a:gd name="connsiteX0" fmla="*/ -262 w 50346"/>
                    <a:gd name="connsiteY0" fmla="*/ -247 h 82581"/>
                    <a:gd name="connsiteX1" fmla="*/ 787 w 50346"/>
                    <a:gd name="connsiteY1" fmla="*/ 4140 h 82581"/>
                    <a:gd name="connsiteX2" fmla="*/ 3743 w 50346"/>
                    <a:gd name="connsiteY2" fmla="*/ 15296 h 82581"/>
                    <a:gd name="connsiteX3" fmla="*/ 8796 w 50346"/>
                    <a:gd name="connsiteY3" fmla="*/ 30648 h 82581"/>
                    <a:gd name="connsiteX4" fmla="*/ 15948 w 50346"/>
                    <a:gd name="connsiteY4" fmla="*/ 47430 h 82581"/>
                    <a:gd name="connsiteX5" fmla="*/ 33874 w 50346"/>
                    <a:gd name="connsiteY5" fmla="*/ 75082 h 82581"/>
                    <a:gd name="connsiteX6" fmla="*/ 50084 w 50346"/>
                    <a:gd name="connsiteY6" fmla="*/ 81089 h 82581"/>
                    <a:gd name="connsiteX7" fmla="*/ 45984 w 50346"/>
                    <a:gd name="connsiteY7" fmla="*/ 70696 h 82581"/>
                    <a:gd name="connsiteX8" fmla="*/ 41884 w 50346"/>
                    <a:gd name="connsiteY8" fmla="*/ 61160 h 82581"/>
                    <a:gd name="connsiteX9" fmla="*/ 33684 w 50346"/>
                    <a:gd name="connsiteY9" fmla="*/ 44378 h 82581"/>
                    <a:gd name="connsiteX10" fmla="*/ 17760 w 50346"/>
                    <a:gd name="connsiteY10" fmla="*/ 19491 h 82581"/>
                    <a:gd name="connsiteX11" fmla="*/ 10704 w 50346"/>
                    <a:gd name="connsiteY11" fmla="*/ 10814 h 82581"/>
                    <a:gd name="connsiteX12" fmla="*/ 5078 w 50346"/>
                    <a:gd name="connsiteY12" fmla="*/ 4807 h 82581"/>
                    <a:gd name="connsiteX13" fmla="*/ -262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262" y="-247"/>
                      </a:moveTo>
                      <a:lnTo>
                        <a:pt x="787" y="4140"/>
                      </a:lnTo>
                      <a:cubicBezTo>
                        <a:pt x="1454" y="6810"/>
                        <a:pt x="2217" y="10719"/>
                        <a:pt x="3743" y="15296"/>
                      </a:cubicBezTo>
                      <a:cubicBezTo>
                        <a:pt x="5268" y="19873"/>
                        <a:pt x="6794" y="24831"/>
                        <a:pt x="8796" y="30648"/>
                      </a:cubicBezTo>
                      <a:cubicBezTo>
                        <a:pt x="10799" y="36464"/>
                        <a:pt x="13183" y="41899"/>
                        <a:pt x="15948" y="47430"/>
                      </a:cubicBezTo>
                      <a:cubicBezTo>
                        <a:pt x="20534" y="57480"/>
                        <a:pt x="26580" y="66796"/>
                        <a:pt x="33874" y="75082"/>
                      </a:cubicBezTo>
                      <a:cubicBezTo>
                        <a:pt x="40167" y="81375"/>
                        <a:pt x="45889" y="84140"/>
                        <a:pt x="50084" y="81089"/>
                      </a:cubicBezTo>
                      <a:cubicBezTo>
                        <a:pt x="48845" y="77465"/>
                        <a:pt x="47414" y="74033"/>
                        <a:pt x="45984" y="70696"/>
                      </a:cubicBezTo>
                      <a:cubicBezTo>
                        <a:pt x="44554" y="67358"/>
                        <a:pt x="43314" y="64212"/>
                        <a:pt x="41884" y="61160"/>
                      </a:cubicBezTo>
                      <a:cubicBezTo>
                        <a:pt x="39023" y="55058"/>
                        <a:pt x="36449" y="49432"/>
                        <a:pt x="33684" y="44378"/>
                      </a:cubicBezTo>
                      <a:cubicBezTo>
                        <a:pt x="28935" y="35739"/>
                        <a:pt x="23614" y="27425"/>
                        <a:pt x="17760" y="19491"/>
                      </a:cubicBezTo>
                      <a:cubicBezTo>
                        <a:pt x="15281" y="16154"/>
                        <a:pt x="12801" y="13293"/>
                        <a:pt x="10704" y="10814"/>
                      </a:cubicBezTo>
                      <a:cubicBezTo>
                        <a:pt x="8606" y="8335"/>
                        <a:pt x="6699" y="6333"/>
                        <a:pt x="5078" y="4807"/>
                      </a:cubicBezTo>
                      <a:cubicBezTo>
                        <a:pt x="3419" y="2995"/>
                        <a:pt x="1636" y="1307"/>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67" name="任意多边形: 形状 3566">
                  <a:extLst>
                    <a:ext uri="{FF2B5EF4-FFF2-40B4-BE49-F238E27FC236}">
                      <a16:creationId xmlns:a16="http://schemas.microsoft.com/office/drawing/2014/main" id="{6D96191A-328C-C13D-E0CC-EE029D24F73E}"/>
                    </a:ext>
                  </a:extLst>
                </p:cNvPr>
                <p:cNvSpPr/>
                <p:nvPr/>
              </p:nvSpPr>
              <p:spPr>
                <a:xfrm>
                  <a:off x="1407431" y="2598141"/>
                  <a:ext cx="23799" cy="67646"/>
                </a:xfrm>
                <a:custGeom>
                  <a:avLst/>
                  <a:gdLst>
                    <a:gd name="connsiteX0" fmla="*/ -262 w 30512"/>
                    <a:gd name="connsiteY0" fmla="*/ -247 h 86726"/>
                    <a:gd name="connsiteX1" fmla="*/ -262 w 30512"/>
                    <a:gd name="connsiteY1" fmla="*/ 3949 h 86726"/>
                    <a:gd name="connsiteX2" fmla="*/ 501 w 30512"/>
                    <a:gd name="connsiteY2" fmla="*/ 14819 h 86726"/>
                    <a:gd name="connsiteX3" fmla="*/ 2313 w 30512"/>
                    <a:gd name="connsiteY3" fmla="*/ 29980 h 86726"/>
                    <a:gd name="connsiteX4" fmla="*/ 3743 w 30512"/>
                    <a:gd name="connsiteY4" fmla="*/ 38371 h 86726"/>
                    <a:gd name="connsiteX5" fmla="*/ 5650 w 30512"/>
                    <a:gd name="connsiteY5" fmla="*/ 46953 h 86726"/>
                    <a:gd name="connsiteX6" fmla="*/ 7843 w 30512"/>
                    <a:gd name="connsiteY6" fmla="*/ 55248 h 86726"/>
                    <a:gd name="connsiteX7" fmla="*/ 10608 w 30512"/>
                    <a:gd name="connsiteY7" fmla="*/ 63163 h 86726"/>
                    <a:gd name="connsiteX8" fmla="*/ 16711 w 30512"/>
                    <a:gd name="connsiteY8" fmla="*/ 76512 h 86726"/>
                    <a:gd name="connsiteX9" fmla="*/ 30251 w 30512"/>
                    <a:gd name="connsiteY9" fmla="*/ 86047 h 86726"/>
                    <a:gd name="connsiteX10" fmla="*/ 12515 w 30512"/>
                    <a:gd name="connsiteY10" fmla="*/ 21494 h 86726"/>
                    <a:gd name="connsiteX11" fmla="*/ 3648 w 30512"/>
                    <a:gd name="connsiteY11" fmla="*/ 4998 h 86726"/>
                    <a:gd name="connsiteX12" fmla="*/ 692 w 30512"/>
                    <a:gd name="connsiteY12" fmla="*/ 897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262" y="-247"/>
                      </a:moveTo>
                      <a:cubicBezTo>
                        <a:pt x="-262" y="-247"/>
                        <a:pt x="-262" y="1279"/>
                        <a:pt x="-262" y="3949"/>
                      </a:cubicBezTo>
                      <a:cubicBezTo>
                        <a:pt x="-262" y="6619"/>
                        <a:pt x="-262" y="10337"/>
                        <a:pt x="501" y="14819"/>
                      </a:cubicBezTo>
                      <a:cubicBezTo>
                        <a:pt x="1264" y="19300"/>
                        <a:pt x="1455" y="24354"/>
                        <a:pt x="2313" y="29980"/>
                      </a:cubicBezTo>
                      <a:cubicBezTo>
                        <a:pt x="2789" y="32745"/>
                        <a:pt x="3171" y="35606"/>
                        <a:pt x="3743" y="38371"/>
                      </a:cubicBezTo>
                      <a:cubicBezTo>
                        <a:pt x="4315" y="41136"/>
                        <a:pt x="4983" y="44092"/>
                        <a:pt x="5650" y="46953"/>
                      </a:cubicBezTo>
                      <a:cubicBezTo>
                        <a:pt x="6317" y="49813"/>
                        <a:pt x="7080" y="52579"/>
                        <a:pt x="7843" y="55248"/>
                      </a:cubicBezTo>
                      <a:cubicBezTo>
                        <a:pt x="8606" y="57918"/>
                        <a:pt x="9655" y="60683"/>
                        <a:pt x="10608" y="63163"/>
                      </a:cubicBezTo>
                      <a:cubicBezTo>
                        <a:pt x="12229" y="67787"/>
                        <a:pt x="14270" y="72259"/>
                        <a:pt x="16711" y="76512"/>
                      </a:cubicBezTo>
                      <a:cubicBezTo>
                        <a:pt x="21192" y="83854"/>
                        <a:pt x="25769" y="87859"/>
                        <a:pt x="30251" y="86047"/>
                      </a:cubicBezTo>
                      <a:cubicBezTo>
                        <a:pt x="27543" y="63773"/>
                        <a:pt x="21574" y="42023"/>
                        <a:pt x="12515" y="21494"/>
                      </a:cubicBezTo>
                      <a:cubicBezTo>
                        <a:pt x="9979" y="15782"/>
                        <a:pt x="7013" y="10271"/>
                        <a:pt x="3648" y="4998"/>
                      </a:cubicBezTo>
                      <a:cubicBezTo>
                        <a:pt x="2732" y="3577"/>
                        <a:pt x="1750" y="2213"/>
                        <a:pt x="692" y="89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68" name="任意多边形: 形状 3567">
                  <a:extLst>
                    <a:ext uri="{FF2B5EF4-FFF2-40B4-BE49-F238E27FC236}">
                      <a16:creationId xmlns:a16="http://schemas.microsoft.com/office/drawing/2014/main" id="{853A1399-F139-B835-6FB4-A2FF86211276}"/>
                    </a:ext>
                  </a:extLst>
                </p:cNvPr>
                <p:cNvSpPr/>
                <p:nvPr/>
              </p:nvSpPr>
              <p:spPr>
                <a:xfrm>
                  <a:off x="1420686" y="2539757"/>
                  <a:ext cx="12195" cy="67383"/>
                </a:xfrm>
                <a:custGeom>
                  <a:avLst/>
                  <a:gdLst>
                    <a:gd name="connsiteX0" fmla="*/ 3054 w 15634"/>
                    <a:gd name="connsiteY0" fmla="*/ -247 h 86389"/>
                    <a:gd name="connsiteX1" fmla="*/ 1052 w 15634"/>
                    <a:gd name="connsiteY1" fmla="*/ 13580 h 86389"/>
                    <a:gd name="connsiteX2" fmla="*/ -92 w 15634"/>
                    <a:gd name="connsiteY2" fmla="*/ 27691 h 86389"/>
                    <a:gd name="connsiteX3" fmla="*/ -92 w 15634"/>
                    <a:gd name="connsiteY3" fmla="*/ 43902 h 86389"/>
                    <a:gd name="connsiteX4" fmla="*/ 4389 w 15634"/>
                    <a:gd name="connsiteY4" fmla="*/ 73461 h 86389"/>
                    <a:gd name="connsiteX5" fmla="*/ 8775 w 15634"/>
                    <a:gd name="connsiteY5" fmla="*/ 82996 h 86389"/>
                    <a:gd name="connsiteX6" fmla="*/ 14687 w 15634"/>
                    <a:gd name="connsiteY6" fmla="*/ 86143 h 86389"/>
                    <a:gd name="connsiteX7" fmla="*/ 15355 w 15634"/>
                    <a:gd name="connsiteY7" fmla="*/ 67072 h 86389"/>
                    <a:gd name="connsiteX8" fmla="*/ 14783 w 15634"/>
                    <a:gd name="connsiteY8" fmla="*/ 50290 h 86389"/>
                    <a:gd name="connsiteX9" fmla="*/ 13066 w 15634"/>
                    <a:gd name="connsiteY9" fmla="*/ 35701 h 86389"/>
                    <a:gd name="connsiteX10" fmla="*/ 10873 w 15634"/>
                    <a:gd name="connsiteY10" fmla="*/ 23496 h 86389"/>
                    <a:gd name="connsiteX11" fmla="*/ 5819 w 15634"/>
                    <a:gd name="connsiteY11" fmla="*/ 6428 h 86389"/>
                    <a:gd name="connsiteX12" fmla="*/ 3054 w 15634"/>
                    <a:gd name="connsiteY12" fmla="*/ -247 h 8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34" h="86389">
                      <a:moveTo>
                        <a:pt x="3054" y="-247"/>
                      </a:moveTo>
                      <a:cubicBezTo>
                        <a:pt x="3054" y="-247"/>
                        <a:pt x="2101" y="5284"/>
                        <a:pt x="1052" y="13580"/>
                      </a:cubicBezTo>
                      <a:cubicBezTo>
                        <a:pt x="1052" y="17775"/>
                        <a:pt x="289" y="22543"/>
                        <a:pt x="-92" y="27691"/>
                      </a:cubicBezTo>
                      <a:cubicBezTo>
                        <a:pt x="-474" y="32841"/>
                        <a:pt x="-92" y="38466"/>
                        <a:pt x="-92" y="43902"/>
                      </a:cubicBezTo>
                      <a:cubicBezTo>
                        <a:pt x="89" y="53913"/>
                        <a:pt x="1595" y="63849"/>
                        <a:pt x="4389" y="73461"/>
                      </a:cubicBezTo>
                      <a:cubicBezTo>
                        <a:pt x="5247" y="76884"/>
                        <a:pt x="6735" y="80116"/>
                        <a:pt x="8775" y="82996"/>
                      </a:cubicBezTo>
                      <a:cubicBezTo>
                        <a:pt x="10091" y="84970"/>
                        <a:pt x="12313" y="86152"/>
                        <a:pt x="14687" y="86143"/>
                      </a:cubicBezTo>
                      <a:cubicBezTo>
                        <a:pt x="15164" y="79277"/>
                        <a:pt x="15450" y="72889"/>
                        <a:pt x="15355" y="67072"/>
                      </a:cubicBezTo>
                      <a:cubicBezTo>
                        <a:pt x="15259" y="61256"/>
                        <a:pt x="15355" y="55439"/>
                        <a:pt x="14783" y="50290"/>
                      </a:cubicBezTo>
                      <a:cubicBezTo>
                        <a:pt x="14210" y="45141"/>
                        <a:pt x="13829" y="40183"/>
                        <a:pt x="13066" y="35701"/>
                      </a:cubicBezTo>
                      <a:cubicBezTo>
                        <a:pt x="12303" y="31220"/>
                        <a:pt x="11731" y="27215"/>
                        <a:pt x="10873" y="23496"/>
                      </a:cubicBezTo>
                      <a:cubicBezTo>
                        <a:pt x="9529" y="17708"/>
                        <a:pt x="7841" y="12006"/>
                        <a:pt x="5819" y="6428"/>
                      </a:cubicBezTo>
                      <a:cubicBezTo>
                        <a:pt x="5038" y="4149"/>
                        <a:pt x="4112" y="1918"/>
                        <a:pt x="305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69" name="任意多边形: 形状 3568">
                  <a:extLst>
                    <a:ext uri="{FF2B5EF4-FFF2-40B4-BE49-F238E27FC236}">
                      <a16:creationId xmlns:a16="http://schemas.microsoft.com/office/drawing/2014/main" id="{00333E16-B3B1-0349-718C-31EFC0095DBB}"/>
                    </a:ext>
                  </a:extLst>
                </p:cNvPr>
                <p:cNvSpPr/>
                <p:nvPr/>
              </p:nvSpPr>
              <p:spPr>
                <a:xfrm>
                  <a:off x="1439778" y="2487471"/>
                  <a:ext cx="12277" cy="62623"/>
                </a:xfrm>
                <a:custGeom>
                  <a:avLst/>
                  <a:gdLst>
                    <a:gd name="connsiteX0" fmla="*/ 12904 w 15740"/>
                    <a:gd name="connsiteY0" fmla="*/ -247 h 80286"/>
                    <a:gd name="connsiteX1" fmla="*/ 11569 w 15740"/>
                    <a:gd name="connsiteY1" fmla="*/ 2995 h 80286"/>
                    <a:gd name="connsiteX2" fmla="*/ 8613 w 15740"/>
                    <a:gd name="connsiteY2" fmla="*/ 11672 h 80286"/>
                    <a:gd name="connsiteX3" fmla="*/ 4989 w 15740"/>
                    <a:gd name="connsiteY3" fmla="*/ 24068 h 80286"/>
                    <a:gd name="connsiteX4" fmla="*/ 1843 w 15740"/>
                    <a:gd name="connsiteY4" fmla="*/ 38562 h 80286"/>
                    <a:gd name="connsiteX5" fmla="*/ 31 w 15740"/>
                    <a:gd name="connsiteY5" fmla="*/ 53151 h 80286"/>
                    <a:gd name="connsiteX6" fmla="*/ 31 w 15740"/>
                    <a:gd name="connsiteY6" fmla="*/ 66214 h 80286"/>
                    <a:gd name="connsiteX7" fmla="*/ 6992 w 15740"/>
                    <a:gd name="connsiteY7" fmla="*/ 80040 h 80286"/>
                    <a:gd name="connsiteX8" fmla="*/ 15478 w 15740"/>
                    <a:gd name="connsiteY8" fmla="*/ 22352 h 80286"/>
                    <a:gd name="connsiteX9" fmla="*/ 13953 w 15740"/>
                    <a:gd name="connsiteY9" fmla="*/ 5761 h 80286"/>
                    <a:gd name="connsiteX10" fmla="*/ 12904 w 15740"/>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0" h="80286">
                      <a:moveTo>
                        <a:pt x="12904" y="-247"/>
                      </a:moveTo>
                      <a:lnTo>
                        <a:pt x="11569" y="2995"/>
                      </a:lnTo>
                      <a:cubicBezTo>
                        <a:pt x="10806" y="4998"/>
                        <a:pt x="9757" y="7954"/>
                        <a:pt x="8613" y="11672"/>
                      </a:cubicBezTo>
                      <a:cubicBezTo>
                        <a:pt x="7469" y="15391"/>
                        <a:pt x="6134" y="19491"/>
                        <a:pt x="4989" y="24068"/>
                      </a:cubicBezTo>
                      <a:cubicBezTo>
                        <a:pt x="3845" y="28645"/>
                        <a:pt x="2701" y="33603"/>
                        <a:pt x="1843" y="38562"/>
                      </a:cubicBezTo>
                      <a:cubicBezTo>
                        <a:pt x="985" y="43520"/>
                        <a:pt x="413" y="48097"/>
                        <a:pt x="31" y="53151"/>
                      </a:cubicBezTo>
                      <a:cubicBezTo>
                        <a:pt x="-360" y="57499"/>
                        <a:pt x="-360" y="61866"/>
                        <a:pt x="31" y="66214"/>
                      </a:cubicBezTo>
                      <a:cubicBezTo>
                        <a:pt x="699" y="73842"/>
                        <a:pt x="3083" y="79182"/>
                        <a:pt x="6992" y="80040"/>
                      </a:cubicBezTo>
                      <a:cubicBezTo>
                        <a:pt x="12637" y="61332"/>
                        <a:pt x="15497" y="41890"/>
                        <a:pt x="15478" y="22352"/>
                      </a:cubicBezTo>
                      <a:cubicBezTo>
                        <a:pt x="15316" y="16793"/>
                        <a:pt x="14801" y="11253"/>
                        <a:pt x="13953" y="5761"/>
                      </a:cubicBezTo>
                      <a:cubicBezTo>
                        <a:pt x="13752" y="3739"/>
                        <a:pt x="13400" y="1727"/>
                        <a:pt x="1290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70" name="任意多边形: 形状 3569">
                  <a:extLst>
                    <a:ext uri="{FF2B5EF4-FFF2-40B4-BE49-F238E27FC236}">
                      <a16:creationId xmlns:a16="http://schemas.microsoft.com/office/drawing/2014/main" id="{D06CCFBD-920D-2999-9575-E2CEDCDE5D22}"/>
                    </a:ext>
                  </a:extLst>
                </p:cNvPr>
                <p:cNvSpPr/>
                <p:nvPr/>
              </p:nvSpPr>
              <p:spPr>
                <a:xfrm>
                  <a:off x="1467359" y="2443739"/>
                  <a:ext cx="18598" cy="54963"/>
                </a:xfrm>
                <a:custGeom>
                  <a:avLst/>
                  <a:gdLst>
                    <a:gd name="connsiteX0" fmla="*/ 23408 w 23844"/>
                    <a:gd name="connsiteY0" fmla="*/ -247 h 70465"/>
                    <a:gd name="connsiteX1" fmla="*/ 21692 w 23844"/>
                    <a:gd name="connsiteY1" fmla="*/ 2328 h 70465"/>
                    <a:gd name="connsiteX2" fmla="*/ 17591 w 23844"/>
                    <a:gd name="connsiteY2" fmla="*/ 9479 h 70465"/>
                    <a:gd name="connsiteX3" fmla="*/ 6626 w 23844"/>
                    <a:gd name="connsiteY3" fmla="*/ 31792 h 70465"/>
                    <a:gd name="connsiteX4" fmla="*/ 2335 w 23844"/>
                    <a:gd name="connsiteY4" fmla="*/ 44474 h 70465"/>
                    <a:gd name="connsiteX5" fmla="*/ 46 w 23844"/>
                    <a:gd name="connsiteY5" fmla="*/ 56011 h 70465"/>
                    <a:gd name="connsiteX6" fmla="*/ 3575 w 23844"/>
                    <a:gd name="connsiteY6" fmla="*/ 70219 h 70465"/>
                    <a:gd name="connsiteX7" fmla="*/ 21882 w 23844"/>
                    <a:gd name="connsiteY7" fmla="*/ 20731 h 70465"/>
                    <a:gd name="connsiteX8" fmla="*/ 23503 w 23844"/>
                    <a:gd name="connsiteY8" fmla="*/ 5474 h 70465"/>
                    <a:gd name="connsiteX9" fmla="*/ 23408 w 23844"/>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4" h="70465">
                      <a:moveTo>
                        <a:pt x="23408" y="-247"/>
                      </a:moveTo>
                      <a:lnTo>
                        <a:pt x="21692" y="2328"/>
                      </a:lnTo>
                      <a:cubicBezTo>
                        <a:pt x="20738" y="4044"/>
                        <a:pt x="19212" y="6523"/>
                        <a:pt x="17591" y="9479"/>
                      </a:cubicBezTo>
                      <a:cubicBezTo>
                        <a:pt x="13367" y="16621"/>
                        <a:pt x="9706" y="24087"/>
                        <a:pt x="6626" y="31792"/>
                      </a:cubicBezTo>
                      <a:cubicBezTo>
                        <a:pt x="4986" y="35940"/>
                        <a:pt x="3546" y="40173"/>
                        <a:pt x="2335" y="44474"/>
                      </a:cubicBezTo>
                      <a:cubicBezTo>
                        <a:pt x="1219" y="48240"/>
                        <a:pt x="447" y="52102"/>
                        <a:pt x="46" y="56011"/>
                      </a:cubicBezTo>
                      <a:cubicBezTo>
                        <a:pt x="-812" y="63067"/>
                        <a:pt x="46" y="68407"/>
                        <a:pt x="3575" y="70219"/>
                      </a:cubicBezTo>
                      <a:cubicBezTo>
                        <a:pt x="12356" y="54838"/>
                        <a:pt x="18545" y="38123"/>
                        <a:pt x="21882" y="20731"/>
                      </a:cubicBezTo>
                      <a:cubicBezTo>
                        <a:pt x="22817" y="15696"/>
                        <a:pt x="23350" y="10595"/>
                        <a:pt x="23503" y="5474"/>
                      </a:cubicBezTo>
                      <a:cubicBezTo>
                        <a:pt x="23637" y="3567"/>
                        <a:pt x="23598" y="1651"/>
                        <a:pt x="2340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71" name="任意多边形: 形状 3570">
                  <a:extLst>
                    <a:ext uri="{FF2B5EF4-FFF2-40B4-BE49-F238E27FC236}">
                      <a16:creationId xmlns:a16="http://schemas.microsoft.com/office/drawing/2014/main" id="{581EFB46-DC11-C190-D2AB-4133BFBFE106}"/>
                    </a:ext>
                  </a:extLst>
                </p:cNvPr>
                <p:cNvSpPr/>
                <p:nvPr/>
              </p:nvSpPr>
              <p:spPr>
                <a:xfrm>
                  <a:off x="1503708" y="2410716"/>
                  <a:ext cx="25399" cy="44848"/>
                </a:xfrm>
                <a:custGeom>
                  <a:avLst/>
                  <a:gdLst>
                    <a:gd name="connsiteX0" fmla="*/ 32302 w 32563"/>
                    <a:gd name="connsiteY0" fmla="*/ -247 h 57497"/>
                    <a:gd name="connsiteX1" fmla="*/ 25341 w 32563"/>
                    <a:gd name="connsiteY1" fmla="*/ 7000 h 57497"/>
                    <a:gd name="connsiteX2" fmla="*/ 18762 w 32563"/>
                    <a:gd name="connsiteY2" fmla="*/ 14724 h 57497"/>
                    <a:gd name="connsiteX3" fmla="*/ 11706 w 32563"/>
                    <a:gd name="connsiteY3" fmla="*/ 24259 h 57497"/>
                    <a:gd name="connsiteX4" fmla="*/ 5508 w 32563"/>
                    <a:gd name="connsiteY4" fmla="*/ 34366 h 57497"/>
                    <a:gd name="connsiteX5" fmla="*/ 1312 w 32563"/>
                    <a:gd name="connsiteY5" fmla="*/ 43901 h 57497"/>
                    <a:gd name="connsiteX6" fmla="*/ 1312 w 32563"/>
                    <a:gd name="connsiteY6" fmla="*/ 57251 h 57497"/>
                    <a:gd name="connsiteX7" fmla="*/ 26867 w 32563"/>
                    <a:gd name="connsiteY7" fmla="*/ 17870 h 57497"/>
                    <a:gd name="connsiteX8" fmla="*/ 32302 w 32563"/>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63" h="57497">
                      <a:moveTo>
                        <a:pt x="32302" y="-247"/>
                      </a:moveTo>
                      <a:cubicBezTo>
                        <a:pt x="32302" y="-247"/>
                        <a:pt x="29441" y="2614"/>
                        <a:pt x="25341" y="7000"/>
                      </a:cubicBezTo>
                      <a:cubicBezTo>
                        <a:pt x="23024" y="9460"/>
                        <a:pt x="20821" y="12044"/>
                        <a:pt x="18762" y="14724"/>
                      </a:cubicBezTo>
                      <a:cubicBezTo>
                        <a:pt x="16235" y="17765"/>
                        <a:pt x="13880" y="20950"/>
                        <a:pt x="11706" y="24259"/>
                      </a:cubicBezTo>
                      <a:cubicBezTo>
                        <a:pt x="9465" y="27520"/>
                        <a:pt x="7396" y="30895"/>
                        <a:pt x="5508" y="34366"/>
                      </a:cubicBezTo>
                      <a:cubicBezTo>
                        <a:pt x="3858" y="37427"/>
                        <a:pt x="2447" y="40612"/>
                        <a:pt x="1312" y="43901"/>
                      </a:cubicBezTo>
                      <a:cubicBezTo>
                        <a:pt x="-690" y="49909"/>
                        <a:pt x="-881" y="54867"/>
                        <a:pt x="1312" y="57251"/>
                      </a:cubicBezTo>
                      <a:cubicBezTo>
                        <a:pt x="12163" y="45789"/>
                        <a:pt x="20821" y="32450"/>
                        <a:pt x="26867" y="17870"/>
                      </a:cubicBezTo>
                      <a:cubicBezTo>
                        <a:pt x="29508" y="12111"/>
                        <a:pt x="31339" y="6018"/>
                        <a:pt x="3230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72" name="任意多边形: 形状 3571">
                  <a:extLst>
                    <a:ext uri="{FF2B5EF4-FFF2-40B4-BE49-F238E27FC236}">
                      <a16:creationId xmlns:a16="http://schemas.microsoft.com/office/drawing/2014/main" id="{1BE06863-3221-131F-2D94-10B3C98951F4}"/>
                    </a:ext>
                  </a:extLst>
                </p:cNvPr>
                <p:cNvSpPr/>
                <p:nvPr/>
              </p:nvSpPr>
              <p:spPr>
                <a:xfrm>
                  <a:off x="1547414" y="2390040"/>
                  <a:ext cx="29962" cy="33765"/>
                </a:xfrm>
                <a:custGeom>
                  <a:avLst/>
                  <a:gdLst>
                    <a:gd name="connsiteX0" fmla="*/ 38151 w 38413"/>
                    <a:gd name="connsiteY0" fmla="*/ -247 h 43289"/>
                    <a:gd name="connsiteX1" fmla="*/ 30714 w 38413"/>
                    <a:gd name="connsiteY1" fmla="*/ 4330 h 43289"/>
                    <a:gd name="connsiteX2" fmla="*/ 15648 w 38413"/>
                    <a:gd name="connsiteY2" fmla="*/ 16154 h 43289"/>
                    <a:gd name="connsiteX3" fmla="*/ 8306 w 38413"/>
                    <a:gd name="connsiteY3" fmla="*/ 23591 h 43289"/>
                    <a:gd name="connsiteX4" fmla="*/ 2775 w 38413"/>
                    <a:gd name="connsiteY4" fmla="*/ 31124 h 43289"/>
                    <a:gd name="connsiteX5" fmla="*/ 678 w 38413"/>
                    <a:gd name="connsiteY5" fmla="*/ 43043 h 43289"/>
                    <a:gd name="connsiteX6" fmla="*/ 10690 w 38413"/>
                    <a:gd name="connsiteY6" fmla="*/ 35701 h 43289"/>
                    <a:gd name="connsiteX7" fmla="*/ 18890 w 38413"/>
                    <a:gd name="connsiteY7" fmla="*/ 28454 h 43289"/>
                    <a:gd name="connsiteX8" fmla="*/ 25469 w 38413"/>
                    <a:gd name="connsiteY8" fmla="*/ 21303 h 43289"/>
                    <a:gd name="connsiteX9" fmla="*/ 30428 w 38413"/>
                    <a:gd name="connsiteY9" fmla="*/ 14628 h 43289"/>
                    <a:gd name="connsiteX10" fmla="*/ 36435 w 38413"/>
                    <a:gd name="connsiteY10" fmla="*/ 4044 h 43289"/>
                    <a:gd name="connsiteX11" fmla="*/ 38151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38151" y="-247"/>
                      </a:moveTo>
                      <a:lnTo>
                        <a:pt x="30714" y="4330"/>
                      </a:lnTo>
                      <a:cubicBezTo>
                        <a:pt x="25441" y="7944"/>
                        <a:pt x="20406" y="11892"/>
                        <a:pt x="15648" y="16154"/>
                      </a:cubicBezTo>
                      <a:cubicBezTo>
                        <a:pt x="13073" y="18633"/>
                        <a:pt x="10594" y="21112"/>
                        <a:pt x="8306" y="23591"/>
                      </a:cubicBezTo>
                      <a:cubicBezTo>
                        <a:pt x="6275" y="25956"/>
                        <a:pt x="4425" y="28473"/>
                        <a:pt x="2775" y="31124"/>
                      </a:cubicBezTo>
                      <a:cubicBezTo>
                        <a:pt x="-85" y="35987"/>
                        <a:pt x="-1229" y="40183"/>
                        <a:pt x="678" y="43043"/>
                      </a:cubicBezTo>
                      <a:cubicBezTo>
                        <a:pt x="4215" y="40879"/>
                        <a:pt x="7562" y="38419"/>
                        <a:pt x="10690" y="35701"/>
                      </a:cubicBezTo>
                      <a:cubicBezTo>
                        <a:pt x="13588" y="33479"/>
                        <a:pt x="16335" y="31057"/>
                        <a:pt x="18890" y="28454"/>
                      </a:cubicBezTo>
                      <a:cubicBezTo>
                        <a:pt x="21369" y="25975"/>
                        <a:pt x="23467" y="23591"/>
                        <a:pt x="25469" y="21303"/>
                      </a:cubicBezTo>
                      <a:cubicBezTo>
                        <a:pt x="27271" y="19196"/>
                        <a:pt x="28930" y="16964"/>
                        <a:pt x="30428" y="14628"/>
                      </a:cubicBezTo>
                      <a:cubicBezTo>
                        <a:pt x="32659" y="11234"/>
                        <a:pt x="34671" y="7696"/>
                        <a:pt x="36435" y="4044"/>
                      </a:cubicBezTo>
                      <a:cubicBezTo>
                        <a:pt x="37102" y="2652"/>
                        <a:pt x="37674" y="1222"/>
                        <a:pt x="3815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73" name="任意多边形: 形状 3572">
                  <a:extLst>
                    <a:ext uri="{FF2B5EF4-FFF2-40B4-BE49-F238E27FC236}">
                      <a16:creationId xmlns:a16="http://schemas.microsoft.com/office/drawing/2014/main" id="{B4C30079-A3B8-E5A2-1CE6-66A15BEA1308}"/>
                    </a:ext>
                  </a:extLst>
                </p:cNvPr>
                <p:cNvSpPr/>
                <p:nvPr/>
              </p:nvSpPr>
              <p:spPr>
                <a:xfrm>
                  <a:off x="1578790" y="2819406"/>
                  <a:ext cx="59342" cy="54889"/>
                </a:xfrm>
                <a:custGeom>
                  <a:avLst/>
                  <a:gdLst>
                    <a:gd name="connsiteX0" fmla="*/ -262 w 76079"/>
                    <a:gd name="connsiteY0" fmla="*/ -247 h 70370"/>
                    <a:gd name="connsiteX1" fmla="*/ 2694 w 76079"/>
                    <a:gd name="connsiteY1" fmla="*/ 2328 h 70370"/>
                    <a:gd name="connsiteX2" fmla="*/ 10513 w 76079"/>
                    <a:gd name="connsiteY2" fmla="*/ 8812 h 70370"/>
                    <a:gd name="connsiteX3" fmla="*/ 22146 w 76079"/>
                    <a:gd name="connsiteY3" fmla="*/ 17870 h 70370"/>
                    <a:gd name="connsiteX4" fmla="*/ 36067 w 76079"/>
                    <a:gd name="connsiteY4" fmla="*/ 27978 h 70370"/>
                    <a:gd name="connsiteX5" fmla="*/ 50656 w 76079"/>
                    <a:gd name="connsiteY5" fmla="*/ 38466 h 70370"/>
                    <a:gd name="connsiteX6" fmla="*/ 63815 w 76079"/>
                    <a:gd name="connsiteY6" fmla="*/ 48860 h 70370"/>
                    <a:gd name="connsiteX7" fmla="*/ 75639 w 76079"/>
                    <a:gd name="connsiteY7" fmla="*/ 70123 h 70370"/>
                    <a:gd name="connsiteX8" fmla="*/ 33207 w 76079"/>
                    <a:gd name="connsiteY8" fmla="*/ 54962 h 70370"/>
                    <a:gd name="connsiteX9" fmla="*/ 25769 w 76079"/>
                    <a:gd name="connsiteY9" fmla="*/ 49146 h 70370"/>
                    <a:gd name="connsiteX10" fmla="*/ 19571 w 76079"/>
                    <a:gd name="connsiteY10" fmla="*/ 42852 h 70370"/>
                    <a:gd name="connsiteX11" fmla="*/ 10036 w 76079"/>
                    <a:gd name="connsiteY11" fmla="*/ 30075 h 70370"/>
                    <a:gd name="connsiteX12" fmla="*/ 4220 w 76079"/>
                    <a:gd name="connsiteY12" fmla="*/ 18252 h 70370"/>
                    <a:gd name="connsiteX13" fmla="*/ 1168 w 76079"/>
                    <a:gd name="connsiteY13" fmla="*/ 8716 h 70370"/>
                    <a:gd name="connsiteX14" fmla="*/ -262 w 76079"/>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79" h="70370">
                      <a:moveTo>
                        <a:pt x="-262" y="-247"/>
                      </a:moveTo>
                      <a:lnTo>
                        <a:pt x="2694" y="2328"/>
                      </a:lnTo>
                      <a:lnTo>
                        <a:pt x="10513" y="8812"/>
                      </a:lnTo>
                      <a:lnTo>
                        <a:pt x="22146" y="17870"/>
                      </a:lnTo>
                      <a:cubicBezTo>
                        <a:pt x="26532" y="20922"/>
                        <a:pt x="31204" y="24640"/>
                        <a:pt x="36067" y="27978"/>
                      </a:cubicBezTo>
                      <a:cubicBezTo>
                        <a:pt x="40930" y="31315"/>
                        <a:pt x="45603" y="34843"/>
                        <a:pt x="50656" y="38466"/>
                      </a:cubicBezTo>
                      <a:cubicBezTo>
                        <a:pt x="55710" y="42090"/>
                        <a:pt x="60191" y="45332"/>
                        <a:pt x="63815" y="48860"/>
                      </a:cubicBezTo>
                      <a:cubicBezTo>
                        <a:pt x="71538" y="55535"/>
                        <a:pt x="76878" y="62781"/>
                        <a:pt x="75639" y="70123"/>
                      </a:cubicBezTo>
                      <a:cubicBezTo>
                        <a:pt x="60401" y="68941"/>
                        <a:pt x="45746" y="63706"/>
                        <a:pt x="33207" y="54962"/>
                      </a:cubicBezTo>
                      <a:cubicBezTo>
                        <a:pt x="30537" y="53055"/>
                        <a:pt x="28058" y="51148"/>
                        <a:pt x="25769" y="49146"/>
                      </a:cubicBezTo>
                      <a:cubicBezTo>
                        <a:pt x="23481" y="47143"/>
                        <a:pt x="21478" y="44950"/>
                        <a:pt x="19571" y="42852"/>
                      </a:cubicBezTo>
                      <a:cubicBezTo>
                        <a:pt x="15929" y="38953"/>
                        <a:pt x="12735" y="34671"/>
                        <a:pt x="10036" y="30075"/>
                      </a:cubicBezTo>
                      <a:cubicBezTo>
                        <a:pt x="7700" y="26347"/>
                        <a:pt x="5745" y="22380"/>
                        <a:pt x="4220" y="18252"/>
                      </a:cubicBezTo>
                      <a:cubicBezTo>
                        <a:pt x="2999" y="15143"/>
                        <a:pt x="1979" y="11958"/>
                        <a:pt x="1168" y="8716"/>
                      </a:cubicBezTo>
                      <a:cubicBezTo>
                        <a:pt x="425" y="5779"/>
                        <a:pt x="-52" y="277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74" name="任意多边形: 形状 3573">
                  <a:extLst>
                    <a:ext uri="{FF2B5EF4-FFF2-40B4-BE49-F238E27FC236}">
                      <a16:creationId xmlns:a16="http://schemas.microsoft.com/office/drawing/2014/main" id="{36BAFD25-359A-FC65-0639-1CA92BD5B14F}"/>
                    </a:ext>
                  </a:extLst>
                </p:cNvPr>
                <p:cNvSpPr/>
                <p:nvPr/>
              </p:nvSpPr>
              <p:spPr>
                <a:xfrm>
                  <a:off x="1544704" y="2801258"/>
                  <a:ext cx="45427" cy="66193"/>
                </a:xfrm>
                <a:custGeom>
                  <a:avLst/>
                  <a:gdLst>
                    <a:gd name="connsiteX0" fmla="*/ -138 w 58240"/>
                    <a:gd name="connsiteY0" fmla="*/ -247 h 84863"/>
                    <a:gd name="connsiteX1" fmla="*/ 8348 w 58240"/>
                    <a:gd name="connsiteY1" fmla="*/ 10814 h 84863"/>
                    <a:gd name="connsiteX2" fmla="*/ 17883 w 58240"/>
                    <a:gd name="connsiteY2" fmla="*/ 22161 h 84863"/>
                    <a:gd name="connsiteX3" fmla="*/ 23223 w 58240"/>
                    <a:gd name="connsiteY3" fmla="*/ 28645 h 84863"/>
                    <a:gd name="connsiteX4" fmla="*/ 28849 w 58240"/>
                    <a:gd name="connsiteY4" fmla="*/ 35224 h 84863"/>
                    <a:gd name="connsiteX5" fmla="*/ 34665 w 58240"/>
                    <a:gd name="connsiteY5" fmla="*/ 41994 h 84863"/>
                    <a:gd name="connsiteX6" fmla="*/ 40386 w 58240"/>
                    <a:gd name="connsiteY6" fmla="*/ 48860 h 84863"/>
                    <a:gd name="connsiteX7" fmla="*/ 50494 w 58240"/>
                    <a:gd name="connsiteY7" fmla="*/ 61828 h 84863"/>
                    <a:gd name="connsiteX8" fmla="*/ 56978 w 58240"/>
                    <a:gd name="connsiteY8" fmla="*/ 73937 h 84863"/>
                    <a:gd name="connsiteX9" fmla="*/ 56978 w 58240"/>
                    <a:gd name="connsiteY9" fmla="*/ 84617 h 84863"/>
                    <a:gd name="connsiteX10" fmla="*/ 20839 w 58240"/>
                    <a:gd name="connsiteY10" fmla="*/ 59539 h 84863"/>
                    <a:gd name="connsiteX11" fmla="*/ 10446 w 58240"/>
                    <a:gd name="connsiteY11" fmla="*/ 44664 h 84863"/>
                    <a:gd name="connsiteX12" fmla="*/ 6822 w 58240"/>
                    <a:gd name="connsiteY12" fmla="*/ 37513 h 84863"/>
                    <a:gd name="connsiteX13" fmla="*/ 4248 w 58240"/>
                    <a:gd name="connsiteY13" fmla="*/ 30457 h 84863"/>
                    <a:gd name="connsiteX14" fmla="*/ -43 w 58240"/>
                    <a:gd name="connsiteY14" fmla="*/ 8335 h 84863"/>
                    <a:gd name="connsiteX15" fmla="*/ -138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138" y="-247"/>
                      </a:moveTo>
                      <a:lnTo>
                        <a:pt x="8348" y="10814"/>
                      </a:lnTo>
                      <a:cubicBezTo>
                        <a:pt x="11018" y="13961"/>
                        <a:pt x="13974" y="18156"/>
                        <a:pt x="17883" y="22161"/>
                      </a:cubicBezTo>
                      <a:lnTo>
                        <a:pt x="23223" y="28645"/>
                      </a:lnTo>
                      <a:cubicBezTo>
                        <a:pt x="25130" y="30743"/>
                        <a:pt x="26942" y="32936"/>
                        <a:pt x="28849" y="35224"/>
                      </a:cubicBezTo>
                      <a:cubicBezTo>
                        <a:pt x="30756" y="37513"/>
                        <a:pt x="32758" y="39801"/>
                        <a:pt x="34665" y="41994"/>
                      </a:cubicBezTo>
                      <a:cubicBezTo>
                        <a:pt x="36572" y="44188"/>
                        <a:pt x="38480" y="46571"/>
                        <a:pt x="40386" y="48860"/>
                      </a:cubicBezTo>
                      <a:cubicBezTo>
                        <a:pt x="44105" y="53151"/>
                        <a:pt x="47538" y="57727"/>
                        <a:pt x="50494" y="61828"/>
                      </a:cubicBezTo>
                      <a:cubicBezTo>
                        <a:pt x="53231" y="65527"/>
                        <a:pt x="55414" y="69608"/>
                        <a:pt x="56978" y="73937"/>
                      </a:cubicBezTo>
                      <a:cubicBezTo>
                        <a:pt x="58313" y="77370"/>
                        <a:pt x="58313" y="81184"/>
                        <a:pt x="56978" y="84617"/>
                      </a:cubicBezTo>
                      <a:cubicBezTo>
                        <a:pt x="43075" y="79315"/>
                        <a:pt x="30670" y="70705"/>
                        <a:pt x="20839" y="59539"/>
                      </a:cubicBezTo>
                      <a:cubicBezTo>
                        <a:pt x="16854" y="54972"/>
                        <a:pt x="13364" y="49985"/>
                        <a:pt x="10446" y="44664"/>
                      </a:cubicBezTo>
                      <a:cubicBezTo>
                        <a:pt x="9111" y="42185"/>
                        <a:pt x="7871" y="39801"/>
                        <a:pt x="6822" y="37513"/>
                      </a:cubicBezTo>
                      <a:cubicBezTo>
                        <a:pt x="5812" y="35215"/>
                        <a:pt x="4953" y="32860"/>
                        <a:pt x="4248" y="30457"/>
                      </a:cubicBezTo>
                      <a:cubicBezTo>
                        <a:pt x="1759" y="23324"/>
                        <a:pt x="310" y="15877"/>
                        <a:pt x="-43" y="8335"/>
                      </a:cubicBezTo>
                      <a:cubicBezTo>
                        <a:pt x="-300" y="5484"/>
                        <a:pt x="-329" y="2614"/>
                        <a:pt x="-13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75" name="任意多边形: 形状 3574">
                  <a:extLst>
                    <a:ext uri="{FF2B5EF4-FFF2-40B4-BE49-F238E27FC236}">
                      <a16:creationId xmlns:a16="http://schemas.microsoft.com/office/drawing/2014/main" id="{8041D33B-3AF6-716A-7AD7-357919C9A5DF}"/>
                    </a:ext>
                  </a:extLst>
                </p:cNvPr>
                <p:cNvSpPr/>
                <p:nvPr/>
              </p:nvSpPr>
              <p:spPr>
                <a:xfrm>
                  <a:off x="1513188" y="2773665"/>
                  <a:ext cx="31955" cy="73035"/>
                </a:xfrm>
                <a:custGeom>
                  <a:avLst/>
                  <a:gdLst>
                    <a:gd name="connsiteX0" fmla="*/ 2031 w 40968"/>
                    <a:gd name="connsiteY0" fmla="*/ -247 h 93635"/>
                    <a:gd name="connsiteX1" fmla="*/ 3652 w 40968"/>
                    <a:gd name="connsiteY1" fmla="*/ 3186 h 93635"/>
                    <a:gd name="connsiteX2" fmla="*/ 7943 w 40968"/>
                    <a:gd name="connsiteY2" fmla="*/ 12721 h 93635"/>
                    <a:gd name="connsiteX3" fmla="*/ 14331 w 40968"/>
                    <a:gd name="connsiteY3" fmla="*/ 25594 h 93635"/>
                    <a:gd name="connsiteX4" fmla="*/ 22055 w 40968"/>
                    <a:gd name="connsiteY4" fmla="*/ 40659 h 93635"/>
                    <a:gd name="connsiteX5" fmla="*/ 26155 w 40968"/>
                    <a:gd name="connsiteY5" fmla="*/ 48383 h 93635"/>
                    <a:gd name="connsiteX6" fmla="*/ 30160 w 40968"/>
                    <a:gd name="connsiteY6" fmla="*/ 56202 h 93635"/>
                    <a:gd name="connsiteX7" fmla="*/ 36930 w 40968"/>
                    <a:gd name="connsiteY7" fmla="*/ 70886 h 93635"/>
                    <a:gd name="connsiteX8" fmla="*/ 40553 w 40968"/>
                    <a:gd name="connsiteY8" fmla="*/ 83854 h 93635"/>
                    <a:gd name="connsiteX9" fmla="*/ 38551 w 40968"/>
                    <a:gd name="connsiteY9" fmla="*/ 93389 h 93635"/>
                    <a:gd name="connsiteX10" fmla="*/ 9945 w 40968"/>
                    <a:gd name="connsiteY10" fmla="*/ 60683 h 93635"/>
                    <a:gd name="connsiteX11" fmla="*/ 410 w 40968"/>
                    <a:gd name="connsiteY11" fmla="*/ 29599 h 93635"/>
                    <a:gd name="connsiteX12" fmla="*/ -258 w 40968"/>
                    <a:gd name="connsiteY12" fmla="*/ 17298 h 93635"/>
                    <a:gd name="connsiteX13" fmla="*/ 600 w 40968"/>
                    <a:gd name="connsiteY13" fmla="*/ 7763 h 93635"/>
                    <a:gd name="connsiteX14" fmla="*/ 2031 w 40968"/>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8" h="93635">
                      <a:moveTo>
                        <a:pt x="2031" y="-247"/>
                      </a:moveTo>
                      <a:lnTo>
                        <a:pt x="3652" y="3186"/>
                      </a:lnTo>
                      <a:cubicBezTo>
                        <a:pt x="4701" y="5379"/>
                        <a:pt x="6036" y="8526"/>
                        <a:pt x="7943" y="12721"/>
                      </a:cubicBezTo>
                      <a:cubicBezTo>
                        <a:pt x="9850" y="16917"/>
                        <a:pt x="11852" y="20922"/>
                        <a:pt x="14331" y="25594"/>
                      </a:cubicBezTo>
                      <a:cubicBezTo>
                        <a:pt x="16810" y="30266"/>
                        <a:pt x="19385" y="35129"/>
                        <a:pt x="22055" y="40659"/>
                      </a:cubicBezTo>
                      <a:cubicBezTo>
                        <a:pt x="23390" y="43329"/>
                        <a:pt x="24820" y="45713"/>
                        <a:pt x="26155" y="48383"/>
                      </a:cubicBezTo>
                      <a:lnTo>
                        <a:pt x="30160" y="56202"/>
                      </a:lnTo>
                      <a:cubicBezTo>
                        <a:pt x="32734" y="61160"/>
                        <a:pt x="35023" y="66405"/>
                        <a:pt x="36930" y="70886"/>
                      </a:cubicBezTo>
                      <a:cubicBezTo>
                        <a:pt x="38741" y="75015"/>
                        <a:pt x="39962" y="79382"/>
                        <a:pt x="40553" y="83854"/>
                      </a:cubicBezTo>
                      <a:cubicBezTo>
                        <a:pt x="41049" y="87172"/>
                        <a:pt x="40334" y="90548"/>
                        <a:pt x="38551" y="93389"/>
                      </a:cubicBezTo>
                      <a:cubicBezTo>
                        <a:pt x="26670" y="84779"/>
                        <a:pt x="16896" y="73604"/>
                        <a:pt x="9945" y="60683"/>
                      </a:cubicBezTo>
                      <a:cubicBezTo>
                        <a:pt x="4939" y="50976"/>
                        <a:pt x="1716" y="40450"/>
                        <a:pt x="410" y="29599"/>
                      </a:cubicBezTo>
                      <a:cubicBezTo>
                        <a:pt x="-76" y="25517"/>
                        <a:pt x="-296" y="21408"/>
                        <a:pt x="-258" y="17298"/>
                      </a:cubicBezTo>
                      <a:cubicBezTo>
                        <a:pt x="-172" y="14104"/>
                        <a:pt x="114" y="10919"/>
                        <a:pt x="600" y="7763"/>
                      </a:cubicBezTo>
                      <a:cubicBezTo>
                        <a:pt x="906" y="5064"/>
                        <a:pt x="1382" y="2385"/>
                        <a:pt x="203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76" name="任意多边形: 形状 3575">
                  <a:extLst>
                    <a:ext uri="{FF2B5EF4-FFF2-40B4-BE49-F238E27FC236}">
                      <a16:creationId xmlns:a16="http://schemas.microsoft.com/office/drawing/2014/main" id="{62C410C3-33BA-3D05-145B-A6154B58C44C}"/>
                    </a:ext>
                  </a:extLst>
                </p:cNvPr>
                <p:cNvSpPr/>
                <p:nvPr/>
              </p:nvSpPr>
              <p:spPr>
                <a:xfrm>
                  <a:off x="1485626" y="2739081"/>
                  <a:ext cx="20889" cy="74747"/>
                </a:xfrm>
                <a:custGeom>
                  <a:avLst/>
                  <a:gdLst>
                    <a:gd name="connsiteX0" fmla="*/ 6663 w 26781"/>
                    <a:gd name="connsiteY0" fmla="*/ -247 h 95829"/>
                    <a:gd name="connsiteX1" fmla="*/ 7521 w 26781"/>
                    <a:gd name="connsiteY1" fmla="*/ 3376 h 95829"/>
                    <a:gd name="connsiteX2" fmla="*/ 9810 w 26781"/>
                    <a:gd name="connsiteY2" fmla="*/ 12912 h 95829"/>
                    <a:gd name="connsiteX3" fmla="*/ 11431 w 26781"/>
                    <a:gd name="connsiteY3" fmla="*/ 19300 h 95829"/>
                    <a:gd name="connsiteX4" fmla="*/ 13338 w 26781"/>
                    <a:gd name="connsiteY4" fmla="*/ 26452 h 95829"/>
                    <a:gd name="connsiteX5" fmla="*/ 17629 w 26781"/>
                    <a:gd name="connsiteY5" fmla="*/ 42376 h 95829"/>
                    <a:gd name="connsiteX6" fmla="*/ 22110 w 26781"/>
                    <a:gd name="connsiteY6" fmla="*/ 58776 h 95829"/>
                    <a:gd name="connsiteX7" fmla="*/ 25543 w 26781"/>
                    <a:gd name="connsiteY7" fmla="*/ 74128 h 95829"/>
                    <a:gd name="connsiteX8" fmla="*/ 22587 w 26781"/>
                    <a:gd name="connsiteY8" fmla="*/ 95582 h 95829"/>
                    <a:gd name="connsiteX9" fmla="*/ 2754 w 26781"/>
                    <a:gd name="connsiteY9" fmla="*/ 58109 h 95829"/>
                    <a:gd name="connsiteX10" fmla="*/ -12 w 26781"/>
                    <a:gd name="connsiteY10" fmla="*/ 41327 h 95829"/>
                    <a:gd name="connsiteX11" fmla="*/ -12 w 26781"/>
                    <a:gd name="connsiteY11" fmla="*/ 26929 h 95829"/>
                    <a:gd name="connsiteX12" fmla="*/ 4088 w 26781"/>
                    <a:gd name="connsiteY12" fmla="*/ 6905 h 95829"/>
                    <a:gd name="connsiteX13" fmla="*/ 6663 w 26781"/>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81" h="95829">
                      <a:moveTo>
                        <a:pt x="6663" y="-247"/>
                      </a:moveTo>
                      <a:cubicBezTo>
                        <a:pt x="6663" y="-247"/>
                        <a:pt x="6663" y="1088"/>
                        <a:pt x="7521" y="3376"/>
                      </a:cubicBezTo>
                      <a:cubicBezTo>
                        <a:pt x="8379" y="5665"/>
                        <a:pt x="8856" y="8907"/>
                        <a:pt x="9810" y="12912"/>
                      </a:cubicBezTo>
                      <a:cubicBezTo>
                        <a:pt x="10286" y="14914"/>
                        <a:pt x="10763" y="17107"/>
                        <a:pt x="11431" y="19300"/>
                      </a:cubicBezTo>
                      <a:cubicBezTo>
                        <a:pt x="12098" y="21494"/>
                        <a:pt x="12670" y="23973"/>
                        <a:pt x="13338" y="26452"/>
                      </a:cubicBezTo>
                      <a:cubicBezTo>
                        <a:pt x="14577" y="31601"/>
                        <a:pt x="16294" y="36750"/>
                        <a:pt x="17629" y="42376"/>
                      </a:cubicBezTo>
                      <a:cubicBezTo>
                        <a:pt x="18963" y="48002"/>
                        <a:pt x="20775" y="53341"/>
                        <a:pt x="22110" y="58776"/>
                      </a:cubicBezTo>
                      <a:cubicBezTo>
                        <a:pt x="23512" y="63830"/>
                        <a:pt x="24656" y="68960"/>
                        <a:pt x="25543" y="74128"/>
                      </a:cubicBezTo>
                      <a:cubicBezTo>
                        <a:pt x="27259" y="83663"/>
                        <a:pt x="26973" y="91673"/>
                        <a:pt x="22587" y="95582"/>
                      </a:cubicBezTo>
                      <a:cubicBezTo>
                        <a:pt x="13529" y="84550"/>
                        <a:pt x="6778" y="71802"/>
                        <a:pt x="2754" y="58109"/>
                      </a:cubicBezTo>
                      <a:cubicBezTo>
                        <a:pt x="1409" y="52598"/>
                        <a:pt x="484" y="46981"/>
                        <a:pt x="-12" y="41327"/>
                      </a:cubicBezTo>
                      <a:cubicBezTo>
                        <a:pt x="-345" y="36531"/>
                        <a:pt x="-345" y="31725"/>
                        <a:pt x="-12" y="26929"/>
                      </a:cubicBezTo>
                      <a:cubicBezTo>
                        <a:pt x="475" y="20101"/>
                        <a:pt x="1848" y="13369"/>
                        <a:pt x="4088" y="6905"/>
                      </a:cubicBezTo>
                      <a:cubicBezTo>
                        <a:pt x="4728" y="4444"/>
                        <a:pt x="5595" y="2051"/>
                        <a:pt x="6663"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77" name="任意多边形: 形状 3576">
                  <a:extLst>
                    <a:ext uri="{FF2B5EF4-FFF2-40B4-BE49-F238E27FC236}">
                      <a16:creationId xmlns:a16="http://schemas.microsoft.com/office/drawing/2014/main" id="{B9EE8C48-957A-DD20-3310-71928F476163}"/>
                    </a:ext>
                  </a:extLst>
                </p:cNvPr>
                <p:cNvSpPr/>
                <p:nvPr/>
              </p:nvSpPr>
              <p:spPr>
                <a:xfrm>
                  <a:off x="1462164" y="2698844"/>
                  <a:ext cx="14304" cy="72218"/>
                </a:xfrm>
                <a:custGeom>
                  <a:avLst/>
                  <a:gdLst>
                    <a:gd name="connsiteX0" fmla="*/ 15192 w 18338"/>
                    <a:gd name="connsiteY0" fmla="*/ -247 h 92587"/>
                    <a:gd name="connsiteX1" fmla="*/ 15192 w 18338"/>
                    <a:gd name="connsiteY1" fmla="*/ 707 h 92587"/>
                    <a:gd name="connsiteX2" fmla="*/ 15192 w 18338"/>
                    <a:gd name="connsiteY2" fmla="*/ 3281 h 92587"/>
                    <a:gd name="connsiteX3" fmla="*/ 15192 w 18338"/>
                    <a:gd name="connsiteY3" fmla="*/ 12817 h 92587"/>
                    <a:gd name="connsiteX4" fmla="*/ 15860 w 18338"/>
                    <a:gd name="connsiteY4" fmla="*/ 26261 h 92587"/>
                    <a:gd name="connsiteX5" fmla="*/ 16909 w 18338"/>
                    <a:gd name="connsiteY5" fmla="*/ 41994 h 92587"/>
                    <a:gd name="connsiteX6" fmla="*/ 17862 w 18338"/>
                    <a:gd name="connsiteY6" fmla="*/ 58204 h 92587"/>
                    <a:gd name="connsiteX7" fmla="*/ 17862 w 18338"/>
                    <a:gd name="connsiteY7" fmla="*/ 73270 h 92587"/>
                    <a:gd name="connsiteX8" fmla="*/ 10901 w 18338"/>
                    <a:gd name="connsiteY8" fmla="*/ 92340 h 92587"/>
                    <a:gd name="connsiteX9" fmla="*/ 31 w 18338"/>
                    <a:gd name="connsiteY9" fmla="*/ 52864 h 92587"/>
                    <a:gd name="connsiteX10" fmla="*/ 31 w 18338"/>
                    <a:gd name="connsiteY10" fmla="*/ 36559 h 92587"/>
                    <a:gd name="connsiteX11" fmla="*/ 2606 w 18338"/>
                    <a:gd name="connsiteY11" fmla="*/ 23305 h 92587"/>
                    <a:gd name="connsiteX12" fmla="*/ 10139 w 18338"/>
                    <a:gd name="connsiteY12" fmla="*/ 5856 h 92587"/>
                    <a:gd name="connsiteX13" fmla="*/ 12999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15192" y="-247"/>
                      </a:moveTo>
                      <a:cubicBezTo>
                        <a:pt x="15240" y="68"/>
                        <a:pt x="15240" y="392"/>
                        <a:pt x="15192" y="707"/>
                      </a:cubicBezTo>
                      <a:cubicBezTo>
                        <a:pt x="15192" y="1279"/>
                        <a:pt x="15192" y="2137"/>
                        <a:pt x="15192" y="3281"/>
                      </a:cubicBezTo>
                      <a:cubicBezTo>
                        <a:pt x="15192" y="4425"/>
                        <a:pt x="15192" y="8716"/>
                        <a:pt x="15192" y="12817"/>
                      </a:cubicBezTo>
                      <a:cubicBezTo>
                        <a:pt x="15192" y="16917"/>
                        <a:pt x="15764" y="21208"/>
                        <a:pt x="15860" y="26261"/>
                      </a:cubicBezTo>
                      <a:cubicBezTo>
                        <a:pt x="15955" y="31315"/>
                        <a:pt x="16718" y="36464"/>
                        <a:pt x="16909" y="41994"/>
                      </a:cubicBezTo>
                      <a:cubicBezTo>
                        <a:pt x="17100" y="47525"/>
                        <a:pt x="17576" y="52864"/>
                        <a:pt x="17862" y="58204"/>
                      </a:cubicBezTo>
                      <a:cubicBezTo>
                        <a:pt x="18148" y="63220"/>
                        <a:pt x="18148" y="68254"/>
                        <a:pt x="17862" y="73270"/>
                      </a:cubicBezTo>
                      <a:cubicBezTo>
                        <a:pt x="17862" y="82805"/>
                        <a:pt x="15764" y="89671"/>
                        <a:pt x="10901" y="92340"/>
                      </a:cubicBezTo>
                      <a:cubicBezTo>
                        <a:pt x="4828" y="79983"/>
                        <a:pt x="1137" y="66595"/>
                        <a:pt x="31" y="52864"/>
                      </a:cubicBezTo>
                      <a:cubicBezTo>
                        <a:pt x="-360" y="47439"/>
                        <a:pt x="-360" y="41985"/>
                        <a:pt x="31" y="36559"/>
                      </a:cubicBezTo>
                      <a:cubicBezTo>
                        <a:pt x="651" y="32097"/>
                        <a:pt x="1509" y="27672"/>
                        <a:pt x="2606" y="23305"/>
                      </a:cubicBezTo>
                      <a:cubicBezTo>
                        <a:pt x="4360" y="17193"/>
                        <a:pt x="6897" y="11329"/>
                        <a:pt x="10139" y="5856"/>
                      </a:cubicBezTo>
                      <a:cubicBezTo>
                        <a:pt x="11016" y="4406"/>
                        <a:pt x="11979" y="3014"/>
                        <a:pt x="12999"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78" name="任意多边形: 形状 3577">
                  <a:extLst>
                    <a:ext uri="{FF2B5EF4-FFF2-40B4-BE49-F238E27FC236}">
                      <a16:creationId xmlns:a16="http://schemas.microsoft.com/office/drawing/2014/main" id="{8DB68C00-E4A6-2378-0FA2-44D7F5901F77}"/>
                    </a:ext>
                  </a:extLst>
                </p:cNvPr>
                <p:cNvSpPr/>
                <p:nvPr/>
              </p:nvSpPr>
              <p:spPr>
                <a:xfrm>
                  <a:off x="1447106" y="2654741"/>
                  <a:ext cx="18708" cy="65004"/>
                </a:xfrm>
                <a:custGeom>
                  <a:avLst/>
                  <a:gdLst>
                    <a:gd name="connsiteX0" fmla="*/ 23724 w 23985"/>
                    <a:gd name="connsiteY0" fmla="*/ -247 h 83338"/>
                    <a:gd name="connsiteX1" fmla="*/ 21816 w 23985"/>
                    <a:gd name="connsiteY1" fmla="*/ 11863 h 83338"/>
                    <a:gd name="connsiteX2" fmla="*/ 19910 w 23985"/>
                    <a:gd name="connsiteY2" fmla="*/ 24450 h 83338"/>
                    <a:gd name="connsiteX3" fmla="*/ 17907 w 23985"/>
                    <a:gd name="connsiteY3" fmla="*/ 39134 h 83338"/>
                    <a:gd name="connsiteX4" fmla="*/ 12854 w 23985"/>
                    <a:gd name="connsiteY4" fmla="*/ 67740 h 83338"/>
                    <a:gd name="connsiteX5" fmla="*/ 2841 w 23985"/>
                    <a:gd name="connsiteY5" fmla="*/ 83092 h 83338"/>
                    <a:gd name="connsiteX6" fmla="*/ 839 w 23985"/>
                    <a:gd name="connsiteY6" fmla="*/ 72317 h 83338"/>
                    <a:gd name="connsiteX7" fmla="*/ -115 w 23985"/>
                    <a:gd name="connsiteY7" fmla="*/ 62209 h 83338"/>
                    <a:gd name="connsiteX8" fmla="*/ 648 w 23985"/>
                    <a:gd name="connsiteY8" fmla="*/ 44188 h 83338"/>
                    <a:gd name="connsiteX9" fmla="*/ 8849 w 23985"/>
                    <a:gd name="connsiteY9" fmla="*/ 17870 h 83338"/>
                    <a:gd name="connsiteX10" fmla="*/ 14093 w 23985"/>
                    <a:gd name="connsiteY10" fmla="*/ 9384 h 83338"/>
                    <a:gd name="connsiteX11" fmla="*/ 18956 w 23985"/>
                    <a:gd name="connsiteY11" fmla="*/ 3663 h 83338"/>
                    <a:gd name="connsiteX12" fmla="*/ 23724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3724" y="-247"/>
                      </a:moveTo>
                      <a:lnTo>
                        <a:pt x="21816" y="11863"/>
                      </a:lnTo>
                      <a:cubicBezTo>
                        <a:pt x="21244" y="15487"/>
                        <a:pt x="20577" y="19682"/>
                        <a:pt x="19910" y="24450"/>
                      </a:cubicBezTo>
                      <a:cubicBezTo>
                        <a:pt x="19242" y="29217"/>
                        <a:pt x="18479" y="33985"/>
                        <a:pt x="17907" y="39134"/>
                      </a:cubicBezTo>
                      <a:cubicBezTo>
                        <a:pt x="16744" y="48755"/>
                        <a:pt x="15056" y="58300"/>
                        <a:pt x="12854" y="67740"/>
                      </a:cubicBezTo>
                      <a:cubicBezTo>
                        <a:pt x="10756" y="76035"/>
                        <a:pt x="7704" y="82233"/>
                        <a:pt x="2841" y="83092"/>
                      </a:cubicBezTo>
                      <a:cubicBezTo>
                        <a:pt x="2079" y="79373"/>
                        <a:pt x="1316" y="75845"/>
                        <a:pt x="839" y="72317"/>
                      </a:cubicBezTo>
                      <a:cubicBezTo>
                        <a:pt x="343" y="68970"/>
                        <a:pt x="19" y="65594"/>
                        <a:pt x="-115" y="62209"/>
                      </a:cubicBezTo>
                      <a:cubicBezTo>
                        <a:pt x="-458" y="56192"/>
                        <a:pt x="-200" y="50157"/>
                        <a:pt x="648" y="44188"/>
                      </a:cubicBezTo>
                      <a:cubicBezTo>
                        <a:pt x="1812" y="34996"/>
                        <a:pt x="4586" y="26090"/>
                        <a:pt x="8849" y="17870"/>
                      </a:cubicBezTo>
                      <a:cubicBezTo>
                        <a:pt x="10393" y="14924"/>
                        <a:pt x="12148" y="12082"/>
                        <a:pt x="14093" y="9384"/>
                      </a:cubicBezTo>
                      <a:cubicBezTo>
                        <a:pt x="15590" y="7372"/>
                        <a:pt x="17211" y="5465"/>
                        <a:pt x="18956" y="3663"/>
                      </a:cubicBezTo>
                      <a:cubicBezTo>
                        <a:pt x="20434" y="2233"/>
                        <a:pt x="22026" y="926"/>
                        <a:pt x="2372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79" name="任意多边形: 形状 3578">
                  <a:extLst>
                    <a:ext uri="{FF2B5EF4-FFF2-40B4-BE49-F238E27FC236}">
                      <a16:creationId xmlns:a16="http://schemas.microsoft.com/office/drawing/2014/main" id="{6C80AC75-B2E5-E262-BE79-EF5AE037941C}"/>
                    </a:ext>
                  </a:extLst>
                </p:cNvPr>
                <p:cNvSpPr/>
                <p:nvPr/>
              </p:nvSpPr>
              <p:spPr>
                <a:xfrm>
                  <a:off x="1438883" y="2609148"/>
                  <a:ext cx="27228" cy="55658"/>
                </a:xfrm>
                <a:custGeom>
                  <a:avLst/>
                  <a:gdLst>
                    <a:gd name="connsiteX0" fmla="*/ 34647 w 34908"/>
                    <a:gd name="connsiteY0" fmla="*/ -247 h 71356"/>
                    <a:gd name="connsiteX1" fmla="*/ 33503 w 34908"/>
                    <a:gd name="connsiteY1" fmla="*/ 2614 h 71356"/>
                    <a:gd name="connsiteX2" fmla="*/ 30737 w 34908"/>
                    <a:gd name="connsiteY2" fmla="*/ 10337 h 71356"/>
                    <a:gd name="connsiteX3" fmla="*/ 26637 w 34908"/>
                    <a:gd name="connsiteY3" fmla="*/ 21398 h 71356"/>
                    <a:gd name="connsiteX4" fmla="*/ 24349 w 34908"/>
                    <a:gd name="connsiteY4" fmla="*/ 27787 h 71356"/>
                    <a:gd name="connsiteX5" fmla="*/ 22060 w 34908"/>
                    <a:gd name="connsiteY5" fmla="*/ 34461 h 71356"/>
                    <a:gd name="connsiteX6" fmla="*/ 17102 w 34908"/>
                    <a:gd name="connsiteY6" fmla="*/ 47811 h 71356"/>
                    <a:gd name="connsiteX7" fmla="*/ 11858 w 34908"/>
                    <a:gd name="connsiteY7" fmla="*/ 59730 h 71356"/>
                    <a:gd name="connsiteX8" fmla="*/ -252 w 34908"/>
                    <a:gd name="connsiteY8" fmla="*/ 71077 h 71356"/>
                    <a:gd name="connsiteX9" fmla="*/ 1178 w 34908"/>
                    <a:gd name="connsiteY9" fmla="*/ 51339 h 71356"/>
                    <a:gd name="connsiteX10" fmla="*/ 2894 w 34908"/>
                    <a:gd name="connsiteY10" fmla="*/ 42757 h 71356"/>
                    <a:gd name="connsiteX11" fmla="*/ 5278 w 34908"/>
                    <a:gd name="connsiteY11" fmla="*/ 35034 h 71356"/>
                    <a:gd name="connsiteX12" fmla="*/ 17674 w 34908"/>
                    <a:gd name="connsiteY12" fmla="*/ 13007 h 71356"/>
                    <a:gd name="connsiteX13" fmla="*/ 29498 w 34908"/>
                    <a:gd name="connsiteY13" fmla="*/ 2518 h 71356"/>
                    <a:gd name="connsiteX14" fmla="*/ 33217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34647" y="-247"/>
                      </a:moveTo>
                      <a:cubicBezTo>
                        <a:pt x="34647" y="-247"/>
                        <a:pt x="34170" y="802"/>
                        <a:pt x="33503" y="2614"/>
                      </a:cubicBezTo>
                      <a:lnTo>
                        <a:pt x="30737" y="10337"/>
                      </a:lnTo>
                      <a:cubicBezTo>
                        <a:pt x="29402" y="13579"/>
                        <a:pt x="28163" y="17298"/>
                        <a:pt x="26637" y="21398"/>
                      </a:cubicBezTo>
                      <a:cubicBezTo>
                        <a:pt x="25970" y="23496"/>
                        <a:pt x="25112" y="25594"/>
                        <a:pt x="24349" y="27787"/>
                      </a:cubicBezTo>
                      <a:lnTo>
                        <a:pt x="22060" y="34461"/>
                      </a:lnTo>
                      <a:cubicBezTo>
                        <a:pt x="20439" y="38848"/>
                        <a:pt x="18818" y="43329"/>
                        <a:pt x="17102" y="47811"/>
                      </a:cubicBezTo>
                      <a:cubicBezTo>
                        <a:pt x="15386" y="52292"/>
                        <a:pt x="13574" y="56202"/>
                        <a:pt x="11858" y="59730"/>
                      </a:cubicBezTo>
                      <a:cubicBezTo>
                        <a:pt x="8425" y="66786"/>
                        <a:pt x="4325" y="71554"/>
                        <a:pt x="-252" y="71077"/>
                      </a:cubicBezTo>
                      <a:cubicBezTo>
                        <a:pt x="-338" y="64469"/>
                        <a:pt x="139" y="57861"/>
                        <a:pt x="1178" y="51339"/>
                      </a:cubicBezTo>
                      <a:cubicBezTo>
                        <a:pt x="1626" y="48288"/>
                        <a:pt x="2198" y="45427"/>
                        <a:pt x="2894" y="42757"/>
                      </a:cubicBezTo>
                      <a:cubicBezTo>
                        <a:pt x="3543" y="40145"/>
                        <a:pt x="4344" y="37560"/>
                        <a:pt x="5278" y="35034"/>
                      </a:cubicBezTo>
                      <a:cubicBezTo>
                        <a:pt x="8063" y="27014"/>
                        <a:pt x="12258" y="19548"/>
                        <a:pt x="17674" y="13007"/>
                      </a:cubicBezTo>
                      <a:cubicBezTo>
                        <a:pt x="21069" y="8945"/>
                        <a:pt x="25054" y="5408"/>
                        <a:pt x="29498" y="2518"/>
                      </a:cubicBezTo>
                      <a:cubicBezTo>
                        <a:pt x="30680" y="1698"/>
                        <a:pt x="31929" y="964"/>
                        <a:pt x="33217"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80" name="任意多边形: 形状 3579">
                  <a:extLst>
                    <a:ext uri="{FF2B5EF4-FFF2-40B4-BE49-F238E27FC236}">
                      <a16:creationId xmlns:a16="http://schemas.microsoft.com/office/drawing/2014/main" id="{1894D9F5-1FD2-093B-7DE8-FAA159A815D0}"/>
                    </a:ext>
                  </a:extLst>
                </p:cNvPr>
                <p:cNvSpPr/>
                <p:nvPr/>
              </p:nvSpPr>
              <p:spPr>
                <a:xfrm>
                  <a:off x="1440155" y="2564449"/>
                  <a:ext cx="35179" cy="44338"/>
                </a:xfrm>
                <a:custGeom>
                  <a:avLst/>
                  <a:gdLst>
                    <a:gd name="connsiteX0" fmla="*/ 44840 w 45101"/>
                    <a:gd name="connsiteY0" fmla="*/ -247 h 56844"/>
                    <a:gd name="connsiteX1" fmla="*/ 39214 w 45101"/>
                    <a:gd name="connsiteY1" fmla="*/ 8430 h 56844"/>
                    <a:gd name="connsiteX2" fmla="*/ 33493 w 45101"/>
                    <a:gd name="connsiteY2" fmla="*/ 17966 h 56844"/>
                    <a:gd name="connsiteX3" fmla="*/ 26914 w 45101"/>
                    <a:gd name="connsiteY3" fmla="*/ 28741 h 56844"/>
                    <a:gd name="connsiteX4" fmla="*/ 12897 w 45101"/>
                    <a:gd name="connsiteY4" fmla="*/ 49050 h 56844"/>
                    <a:gd name="connsiteX5" fmla="*/ 6127 w 45101"/>
                    <a:gd name="connsiteY5" fmla="*/ 55248 h 56844"/>
                    <a:gd name="connsiteX6" fmla="*/ -262 w 45101"/>
                    <a:gd name="connsiteY6" fmla="*/ 56202 h 56844"/>
                    <a:gd name="connsiteX7" fmla="*/ 4697 w 45101"/>
                    <a:gd name="connsiteY7" fmla="*/ 38657 h 56844"/>
                    <a:gd name="connsiteX8" fmla="*/ 11562 w 45101"/>
                    <a:gd name="connsiteY8" fmla="*/ 25022 h 56844"/>
                    <a:gd name="connsiteX9" fmla="*/ 19286 w 45101"/>
                    <a:gd name="connsiteY9" fmla="*/ 15486 h 56844"/>
                    <a:gd name="connsiteX10" fmla="*/ 27009 w 45101"/>
                    <a:gd name="connsiteY10" fmla="*/ 8621 h 56844"/>
                    <a:gd name="connsiteX11" fmla="*/ 39691 w 45101"/>
                    <a:gd name="connsiteY11" fmla="*/ 1851 h 56844"/>
                    <a:gd name="connsiteX12" fmla="*/ 44840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44840" y="-247"/>
                      </a:moveTo>
                      <a:lnTo>
                        <a:pt x="39214" y="8430"/>
                      </a:lnTo>
                      <a:cubicBezTo>
                        <a:pt x="37593" y="11100"/>
                        <a:pt x="35686" y="14247"/>
                        <a:pt x="33493" y="17966"/>
                      </a:cubicBezTo>
                      <a:cubicBezTo>
                        <a:pt x="31300" y="21684"/>
                        <a:pt x="29297" y="25022"/>
                        <a:pt x="26914" y="28741"/>
                      </a:cubicBezTo>
                      <a:cubicBezTo>
                        <a:pt x="22661" y="35787"/>
                        <a:pt x="17979" y="42576"/>
                        <a:pt x="12897" y="49050"/>
                      </a:cubicBezTo>
                      <a:cubicBezTo>
                        <a:pt x="11018" y="51491"/>
                        <a:pt x="8730" y="53589"/>
                        <a:pt x="6127" y="55248"/>
                      </a:cubicBezTo>
                      <a:cubicBezTo>
                        <a:pt x="4287" y="56612"/>
                        <a:pt x="1893" y="56965"/>
                        <a:pt x="-262" y="56202"/>
                      </a:cubicBezTo>
                      <a:cubicBezTo>
                        <a:pt x="921" y="50233"/>
                        <a:pt x="2570" y="44359"/>
                        <a:pt x="4697" y="38657"/>
                      </a:cubicBezTo>
                      <a:cubicBezTo>
                        <a:pt x="6613" y="33937"/>
                        <a:pt x="8911" y="29379"/>
                        <a:pt x="11562" y="25022"/>
                      </a:cubicBezTo>
                      <a:cubicBezTo>
                        <a:pt x="13879" y="21637"/>
                        <a:pt x="16463" y="18452"/>
                        <a:pt x="19286" y="15486"/>
                      </a:cubicBezTo>
                      <a:cubicBezTo>
                        <a:pt x="21660" y="12979"/>
                        <a:pt x="24244" y="10690"/>
                        <a:pt x="27009" y="8621"/>
                      </a:cubicBezTo>
                      <a:cubicBezTo>
                        <a:pt x="30861" y="5722"/>
                        <a:pt x="35133" y="3434"/>
                        <a:pt x="39691" y="1851"/>
                      </a:cubicBezTo>
                      <a:cubicBezTo>
                        <a:pt x="41331" y="983"/>
                        <a:pt x="43057" y="278"/>
                        <a:pt x="4484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81" name="任意多边形: 形状 3580">
                  <a:extLst>
                    <a:ext uri="{FF2B5EF4-FFF2-40B4-BE49-F238E27FC236}">
                      <a16:creationId xmlns:a16="http://schemas.microsoft.com/office/drawing/2014/main" id="{74A101AE-297B-65BF-0F0B-211A8965D3D3}"/>
                    </a:ext>
                  </a:extLst>
                </p:cNvPr>
                <p:cNvSpPr/>
                <p:nvPr/>
              </p:nvSpPr>
              <p:spPr>
                <a:xfrm>
                  <a:off x="1453171" y="2522811"/>
                  <a:ext cx="40088" cy="31816"/>
                </a:xfrm>
                <a:custGeom>
                  <a:avLst/>
                  <a:gdLst>
                    <a:gd name="connsiteX0" fmla="*/ 51133 w 51395"/>
                    <a:gd name="connsiteY0" fmla="*/ -72 h 40790"/>
                    <a:gd name="connsiteX1" fmla="*/ 29488 w 51395"/>
                    <a:gd name="connsiteY1" fmla="*/ 21477 h 40790"/>
                    <a:gd name="connsiteX2" fmla="*/ 21097 w 51395"/>
                    <a:gd name="connsiteY2" fmla="*/ 29582 h 40790"/>
                    <a:gd name="connsiteX3" fmla="*/ 12992 w 51395"/>
                    <a:gd name="connsiteY3" fmla="*/ 36352 h 40790"/>
                    <a:gd name="connsiteX4" fmla="*/ -262 w 51395"/>
                    <a:gd name="connsiteY4" fmla="*/ 39404 h 40790"/>
                    <a:gd name="connsiteX5" fmla="*/ 7653 w 51395"/>
                    <a:gd name="connsiteY5" fmla="*/ 24815 h 40790"/>
                    <a:gd name="connsiteX6" fmla="*/ 16425 w 51395"/>
                    <a:gd name="connsiteY6" fmla="*/ 14326 h 40790"/>
                    <a:gd name="connsiteX7" fmla="*/ 33588 w 51395"/>
                    <a:gd name="connsiteY7" fmla="*/ 2884 h 40790"/>
                    <a:gd name="connsiteX8" fmla="*/ 46270 w 51395"/>
                    <a:gd name="connsiteY8" fmla="*/ -168 h 40790"/>
                    <a:gd name="connsiteX9" fmla="*/ 51133 w 51395"/>
                    <a:gd name="connsiteY9" fmla="*/ -72 h 4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95" h="40790">
                      <a:moveTo>
                        <a:pt x="51133" y="-72"/>
                      </a:moveTo>
                      <a:lnTo>
                        <a:pt x="29488" y="21477"/>
                      </a:lnTo>
                      <a:cubicBezTo>
                        <a:pt x="26723" y="24338"/>
                        <a:pt x="23958" y="27103"/>
                        <a:pt x="21097" y="29582"/>
                      </a:cubicBezTo>
                      <a:cubicBezTo>
                        <a:pt x="18551" y="32014"/>
                        <a:pt x="15843" y="34274"/>
                        <a:pt x="12992" y="36352"/>
                      </a:cubicBezTo>
                      <a:cubicBezTo>
                        <a:pt x="7748" y="40071"/>
                        <a:pt x="3457" y="41883"/>
                        <a:pt x="-262" y="39404"/>
                      </a:cubicBezTo>
                      <a:cubicBezTo>
                        <a:pt x="1979" y="34340"/>
                        <a:pt x="4630" y="29458"/>
                        <a:pt x="7653" y="24815"/>
                      </a:cubicBezTo>
                      <a:cubicBezTo>
                        <a:pt x="10294" y="21086"/>
                        <a:pt x="13221" y="17577"/>
                        <a:pt x="16425" y="14326"/>
                      </a:cubicBezTo>
                      <a:cubicBezTo>
                        <a:pt x="21316" y="9396"/>
                        <a:pt x="27152" y="5506"/>
                        <a:pt x="33588" y="2884"/>
                      </a:cubicBezTo>
                      <a:cubicBezTo>
                        <a:pt x="37622" y="1177"/>
                        <a:pt x="41903" y="147"/>
                        <a:pt x="46270" y="-168"/>
                      </a:cubicBezTo>
                      <a:cubicBezTo>
                        <a:pt x="47891" y="-301"/>
                        <a:pt x="49522" y="-263"/>
                        <a:pt x="51133" y="-7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82" name="任意多边形: 形状 3581">
                  <a:extLst>
                    <a:ext uri="{FF2B5EF4-FFF2-40B4-BE49-F238E27FC236}">
                      <a16:creationId xmlns:a16="http://schemas.microsoft.com/office/drawing/2014/main" id="{F839DAFA-DC8B-636D-6332-F6AE4F93935E}"/>
                    </a:ext>
                  </a:extLst>
                </p:cNvPr>
                <p:cNvSpPr/>
                <p:nvPr/>
              </p:nvSpPr>
              <p:spPr>
                <a:xfrm>
                  <a:off x="1477342" y="2485059"/>
                  <a:ext cx="41724" cy="21091"/>
                </a:xfrm>
                <a:custGeom>
                  <a:avLst/>
                  <a:gdLst>
                    <a:gd name="connsiteX0" fmla="*/ 53231 w 53492"/>
                    <a:gd name="connsiteY0" fmla="*/ 2082 h 27040"/>
                    <a:gd name="connsiteX1" fmla="*/ 51229 w 53492"/>
                    <a:gd name="connsiteY1" fmla="*/ 3227 h 27040"/>
                    <a:gd name="connsiteX2" fmla="*/ 46079 w 53492"/>
                    <a:gd name="connsiteY2" fmla="*/ 6468 h 27040"/>
                    <a:gd name="connsiteX3" fmla="*/ 29774 w 53492"/>
                    <a:gd name="connsiteY3" fmla="*/ 16004 h 27040"/>
                    <a:gd name="connsiteX4" fmla="*/ 20716 w 53492"/>
                    <a:gd name="connsiteY4" fmla="*/ 21153 h 27040"/>
                    <a:gd name="connsiteX5" fmla="*/ 12134 w 53492"/>
                    <a:gd name="connsiteY5" fmla="*/ 25253 h 27040"/>
                    <a:gd name="connsiteX6" fmla="*/ 4792 w 53492"/>
                    <a:gd name="connsiteY6" fmla="*/ 26779 h 27040"/>
                    <a:gd name="connsiteX7" fmla="*/ -262 w 53492"/>
                    <a:gd name="connsiteY7" fmla="*/ 24490 h 27040"/>
                    <a:gd name="connsiteX8" fmla="*/ 36830 w 53492"/>
                    <a:gd name="connsiteY8" fmla="*/ 175 h 27040"/>
                    <a:gd name="connsiteX9" fmla="*/ 48845 w 53492"/>
                    <a:gd name="connsiteY9" fmla="*/ 175 h 27040"/>
                    <a:gd name="connsiteX10" fmla="*/ 53231 w 53492"/>
                    <a:gd name="connsiteY10" fmla="*/ 2082 h 2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92" h="27040">
                      <a:moveTo>
                        <a:pt x="53231" y="2082"/>
                      </a:moveTo>
                      <a:lnTo>
                        <a:pt x="51229" y="3227"/>
                      </a:lnTo>
                      <a:lnTo>
                        <a:pt x="46079" y="6468"/>
                      </a:lnTo>
                      <a:cubicBezTo>
                        <a:pt x="41598" y="9043"/>
                        <a:pt x="35877" y="12762"/>
                        <a:pt x="29774" y="16004"/>
                      </a:cubicBezTo>
                      <a:cubicBezTo>
                        <a:pt x="26818" y="17815"/>
                        <a:pt x="23672" y="19627"/>
                        <a:pt x="20716" y="21153"/>
                      </a:cubicBezTo>
                      <a:cubicBezTo>
                        <a:pt x="17950" y="22717"/>
                        <a:pt x="15090" y="24090"/>
                        <a:pt x="12134" y="25253"/>
                      </a:cubicBezTo>
                      <a:cubicBezTo>
                        <a:pt x="9788" y="26149"/>
                        <a:pt x="7309" y="26664"/>
                        <a:pt x="4792" y="26779"/>
                      </a:cubicBezTo>
                      <a:cubicBezTo>
                        <a:pt x="2828" y="26921"/>
                        <a:pt x="930" y="26063"/>
                        <a:pt x="-262" y="24490"/>
                      </a:cubicBezTo>
                      <a:cubicBezTo>
                        <a:pt x="8186" y="11579"/>
                        <a:pt x="21622" y="2769"/>
                        <a:pt x="36830" y="175"/>
                      </a:cubicBezTo>
                      <a:cubicBezTo>
                        <a:pt x="40816" y="-387"/>
                        <a:pt x="44859" y="-387"/>
                        <a:pt x="48845" y="175"/>
                      </a:cubicBezTo>
                      <a:cubicBezTo>
                        <a:pt x="50361" y="681"/>
                        <a:pt x="51829" y="1319"/>
                        <a:pt x="53231"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83" name="任意多边形: 形状 3582">
                  <a:extLst>
                    <a:ext uri="{FF2B5EF4-FFF2-40B4-BE49-F238E27FC236}">
                      <a16:creationId xmlns:a16="http://schemas.microsoft.com/office/drawing/2014/main" id="{DD5940B9-85C1-87A4-EFB8-0D3D4D54B7E4}"/>
                    </a:ext>
                  </a:extLst>
                </p:cNvPr>
                <p:cNvSpPr/>
                <p:nvPr/>
              </p:nvSpPr>
              <p:spPr>
                <a:xfrm>
                  <a:off x="1510588" y="2453754"/>
                  <a:ext cx="40906" cy="13011"/>
                </a:xfrm>
                <a:custGeom>
                  <a:avLst/>
                  <a:gdLst>
                    <a:gd name="connsiteX0" fmla="*/ 52182 w 52443"/>
                    <a:gd name="connsiteY0" fmla="*/ 5316 h 16681"/>
                    <a:gd name="connsiteX1" fmla="*/ 44935 w 52443"/>
                    <a:gd name="connsiteY1" fmla="*/ 7605 h 16681"/>
                    <a:gd name="connsiteX2" fmla="*/ 37402 w 52443"/>
                    <a:gd name="connsiteY2" fmla="*/ 9893 h 16681"/>
                    <a:gd name="connsiteX3" fmla="*/ 28535 w 52443"/>
                    <a:gd name="connsiteY3" fmla="*/ 12468 h 16681"/>
                    <a:gd name="connsiteX4" fmla="*/ 18999 w 52443"/>
                    <a:gd name="connsiteY4" fmla="*/ 14852 h 16681"/>
                    <a:gd name="connsiteX5" fmla="*/ 10608 w 52443"/>
                    <a:gd name="connsiteY5" fmla="*/ 16282 h 16681"/>
                    <a:gd name="connsiteX6" fmla="*/ -262 w 52443"/>
                    <a:gd name="connsiteY6" fmla="*/ 12468 h 16681"/>
                    <a:gd name="connsiteX7" fmla="*/ 37307 w 52443"/>
                    <a:gd name="connsiteY7" fmla="*/ -23 h 16681"/>
                    <a:gd name="connsiteX8" fmla="*/ 52182 w 52443"/>
                    <a:gd name="connsiteY8" fmla="*/ 5316 h 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43" h="16681">
                      <a:moveTo>
                        <a:pt x="52182" y="5316"/>
                      </a:moveTo>
                      <a:cubicBezTo>
                        <a:pt x="52182" y="5316"/>
                        <a:pt x="49321" y="6365"/>
                        <a:pt x="44935" y="7605"/>
                      </a:cubicBezTo>
                      <a:lnTo>
                        <a:pt x="37402" y="9893"/>
                      </a:lnTo>
                      <a:lnTo>
                        <a:pt x="28535" y="12468"/>
                      </a:lnTo>
                      <a:cubicBezTo>
                        <a:pt x="25579" y="13326"/>
                        <a:pt x="22527" y="14184"/>
                        <a:pt x="18999" y="14852"/>
                      </a:cubicBezTo>
                      <a:cubicBezTo>
                        <a:pt x="16234" y="15491"/>
                        <a:pt x="13431" y="15967"/>
                        <a:pt x="10608" y="16282"/>
                      </a:cubicBezTo>
                      <a:cubicBezTo>
                        <a:pt x="5459" y="16759"/>
                        <a:pt x="1073" y="16282"/>
                        <a:pt x="-262" y="12468"/>
                      </a:cubicBezTo>
                      <a:cubicBezTo>
                        <a:pt x="9941" y="3200"/>
                        <a:pt x="23586" y="-1339"/>
                        <a:pt x="37307" y="-23"/>
                      </a:cubicBezTo>
                      <a:cubicBezTo>
                        <a:pt x="42609" y="597"/>
                        <a:pt x="47700" y="2418"/>
                        <a:pt x="52182" y="5316"/>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84" name="任意多边形: 形状 3583">
                  <a:extLst>
                    <a:ext uri="{FF2B5EF4-FFF2-40B4-BE49-F238E27FC236}">
                      <a16:creationId xmlns:a16="http://schemas.microsoft.com/office/drawing/2014/main" id="{57C6F080-D9F3-E6C9-6887-6A0E190B132D}"/>
                    </a:ext>
                  </a:extLst>
                </p:cNvPr>
                <p:cNvSpPr/>
                <p:nvPr/>
              </p:nvSpPr>
              <p:spPr>
                <a:xfrm>
                  <a:off x="1552089" y="2429526"/>
                  <a:ext cx="36964" cy="9007"/>
                </a:xfrm>
                <a:custGeom>
                  <a:avLst/>
                  <a:gdLst>
                    <a:gd name="connsiteX0" fmla="*/ 47128 w 47390"/>
                    <a:gd name="connsiteY0" fmla="*/ 11300 h 11547"/>
                    <a:gd name="connsiteX1" fmla="*/ 40167 w 47390"/>
                    <a:gd name="connsiteY1" fmla="*/ 11300 h 11547"/>
                    <a:gd name="connsiteX2" fmla="*/ 33111 w 47390"/>
                    <a:gd name="connsiteY2" fmla="*/ 11300 h 11547"/>
                    <a:gd name="connsiteX3" fmla="*/ 24816 w 47390"/>
                    <a:gd name="connsiteY3" fmla="*/ 11300 h 11547"/>
                    <a:gd name="connsiteX4" fmla="*/ 16329 w 47390"/>
                    <a:gd name="connsiteY4" fmla="*/ 11300 h 11547"/>
                    <a:gd name="connsiteX5" fmla="*/ 8606 w 47390"/>
                    <a:gd name="connsiteY5" fmla="*/ 10537 h 11547"/>
                    <a:gd name="connsiteX6" fmla="*/ -262 w 47390"/>
                    <a:gd name="connsiteY6" fmla="*/ 4340 h 11547"/>
                    <a:gd name="connsiteX7" fmla="*/ 10608 w 47390"/>
                    <a:gd name="connsiteY7" fmla="*/ 716 h 11547"/>
                    <a:gd name="connsiteX8" fmla="*/ 20143 w 47390"/>
                    <a:gd name="connsiteY8" fmla="*/ -237 h 11547"/>
                    <a:gd name="connsiteX9" fmla="*/ 28344 w 47390"/>
                    <a:gd name="connsiteY9" fmla="*/ 621 h 11547"/>
                    <a:gd name="connsiteX10" fmla="*/ 35114 w 47390"/>
                    <a:gd name="connsiteY10" fmla="*/ 2719 h 11547"/>
                    <a:gd name="connsiteX11" fmla="*/ 43981 w 47390"/>
                    <a:gd name="connsiteY11" fmla="*/ 8154 h 11547"/>
                    <a:gd name="connsiteX12" fmla="*/ 47128 w 47390"/>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90" h="11547">
                      <a:moveTo>
                        <a:pt x="47128" y="11300"/>
                      </a:moveTo>
                      <a:lnTo>
                        <a:pt x="40167" y="11300"/>
                      </a:lnTo>
                      <a:cubicBezTo>
                        <a:pt x="38165" y="11300"/>
                        <a:pt x="35781" y="11300"/>
                        <a:pt x="33111" y="11300"/>
                      </a:cubicBezTo>
                      <a:cubicBezTo>
                        <a:pt x="30442" y="11300"/>
                        <a:pt x="27581" y="11300"/>
                        <a:pt x="24816" y="11300"/>
                      </a:cubicBezTo>
                      <a:cubicBezTo>
                        <a:pt x="22051" y="11300"/>
                        <a:pt x="19095" y="11300"/>
                        <a:pt x="16329" y="11300"/>
                      </a:cubicBezTo>
                      <a:cubicBezTo>
                        <a:pt x="13745" y="11205"/>
                        <a:pt x="11161" y="10948"/>
                        <a:pt x="8606" y="10537"/>
                      </a:cubicBezTo>
                      <a:cubicBezTo>
                        <a:pt x="4029" y="9584"/>
                        <a:pt x="501" y="7772"/>
                        <a:pt x="-262" y="4340"/>
                      </a:cubicBezTo>
                      <a:cubicBezTo>
                        <a:pt x="3256" y="2843"/>
                        <a:pt x="6899" y="1632"/>
                        <a:pt x="10608" y="716"/>
                      </a:cubicBezTo>
                      <a:cubicBezTo>
                        <a:pt x="13745" y="49"/>
                        <a:pt x="16940" y="-266"/>
                        <a:pt x="20143" y="-237"/>
                      </a:cubicBezTo>
                      <a:cubicBezTo>
                        <a:pt x="22899" y="-304"/>
                        <a:pt x="25655" y="-18"/>
                        <a:pt x="28344" y="621"/>
                      </a:cubicBezTo>
                      <a:cubicBezTo>
                        <a:pt x="30651" y="1155"/>
                        <a:pt x="32911" y="1851"/>
                        <a:pt x="35114" y="2719"/>
                      </a:cubicBezTo>
                      <a:cubicBezTo>
                        <a:pt x="38327" y="4063"/>
                        <a:pt x="41321" y="5903"/>
                        <a:pt x="43981" y="8154"/>
                      </a:cubicBezTo>
                      <a:cubicBezTo>
                        <a:pt x="45126" y="9098"/>
                        <a:pt x="46184" y="10156"/>
                        <a:pt x="47128"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85" name="任意多边形: 形状 3584">
                  <a:extLst>
                    <a:ext uri="{FF2B5EF4-FFF2-40B4-BE49-F238E27FC236}">
                      <a16:creationId xmlns:a16="http://schemas.microsoft.com/office/drawing/2014/main" id="{D0D02039-A4CB-6F24-0BE5-D1E74EF2CEFC}"/>
                    </a:ext>
                  </a:extLst>
                </p:cNvPr>
                <p:cNvSpPr/>
                <p:nvPr/>
              </p:nvSpPr>
              <p:spPr>
                <a:xfrm>
                  <a:off x="1574848" y="2404320"/>
                  <a:ext cx="63292" cy="13731"/>
                </a:xfrm>
                <a:custGeom>
                  <a:avLst/>
                  <a:gdLst>
                    <a:gd name="connsiteX0" fmla="*/ 80883 w 81144"/>
                    <a:gd name="connsiteY0" fmla="*/ 1660 h 17604"/>
                    <a:gd name="connsiteX1" fmla="*/ 70680 w 81144"/>
                    <a:gd name="connsiteY1" fmla="*/ 421 h 17604"/>
                    <a:gd name="connsiteX2" fmla="*/ 59810 w 81144"/>
                    <a:gd name="connsiteY2" fmla="*/ -247 h 17604"/>
                    <a:gd name="connsiteX3" fmla="*/ 53422 w 81144"/>
                    <a:gd name="connsiteY3" fmla="*/ -247 h 17604"/>
                    <a:gd name="connsiteX4" fmla="*/ 46652 w 81144"/>
                    <a:gd name="connsiteY4" fmla="*/ -247 h 17604"/>
                    <a:gd name="connsiteX5" fmla="*/ 39691 w 81144"/>
                    <a:gd name="connsiteY5" fmla="*/ 421 h 17604"/>
                    <a:gd name="connsiteX6" fmla="*/ 32635 w 81144"/>
                    <a:gd name="connsiteY6" fmla="*/ 1565 h 17604"/>
                    <a:gd name="connsiteX7" fmla="*/ 19190 w 81144"/>
                    <a:gd name="connsiteY7" fmla="*/ 5188 h 17604"/>
                    <a:gd name="connsiteX8" fmla="*/ 7748 w 81144"/>
                    <a:gd name="connsiteY8" fmla="*/ 10528 h 17604"/>
                    <a:gd name="connsiteX9" fmla="*/ 3266 w 81144"/>
                    <a:gd name="connsiteY9" fmla="*/ 13579 h 17604"/>
                    <a:gd name="connsiteX10" fmla="*/ -262 w 81144"/>
                    <a:gd name="connsiteY10" fmla="*/ 17107 h 17604"/>
                    <a:gd name="connsiteX11" fmla="*/ 9845 w 81144"/>
                    <a:gd name="connsiteY11" fmla="*/ 17107 h 17604"/>
                    <a:gd name="connsiteX12" fmla="*/ 21860 w 81144"/>
                    <a:gd name="connsiteY12" fmla="*/ 15010 h 17604"/>
                    <a:gd name="connsiteX13" fmla="*/ 28344 w 81144"/>
                    <a:gd name="connsiteY13" fmla="*/ 13579 h 17604"/>
                    <a:gd name="connsiteX14" fmla="*/ 35019 w 81144"/>
                    <a:gd name="connsiteY14" fmla="*/ 11958 h 17604"/>
                    <a:gd name="connsiteX15" fmla="*/ 41598 w 81144"/>
                    <a:gd name="connsiteY15" fmla="*/ 10242 h 17604"/>
                    <a:gd name="connsiteX16" fmla="*/ 48272 w 81144"/>
                    <a:gd name="connsiteY16" fmla="*/ 8716 h 17604"/>
                    <a:gd name="connsiteX17" fmla="*/ 54566 w 81144"/>
                    <a:gd name="connsiteY17" fmla="*/ 7095 h 17604"/>
                    <a:gd name="connsiteX18" fmla="*/ 60668 w 81144"/>
                    <a:gd name="connsiteY18" fmla="*/ 5760 h 17604"/>
                    <a:gd name="connsiteX19" fmla="*/ 71062 w 81144"/>
                    <a:gd name="connsiteY19" fmla="*/ 3472 h 17604"/>
                    <a:gd name="connsiteX20" fmla="*/ 80883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80883" y="1660"/>
                      </a:moveTo>
                      <a:cubicBezTo>
                        <a:pt x="80883" y="1660"/>
                        <a:pt x="76974" y="1088"/>
                        <a:pt x="70680" y="421"/>
                      </a:cubicBezTo>
                      <a:cubicBezTo>
                        <a:pt x="67076" y="-27"/>
                        <a:pt x="63443" y="-247"/>
                        <a:pt x="59810" y="-247"/>
                      </a:cubicBezTo>
                      <a:lnTo>
                        <a:pt x="53422" y="-247"/>
                      </a:lnTo>
                      <a:lnTo>
                        <a:pt x="46652" y="-247"/>
                      </a:lnTo>
                      <a:cubicBezTo>
                        <a:pt x="44363" y="-247"/>
                        <a:pt x="41979" y="-247"/>
                        <a:pt x="39691" y="421"/>
                      </a:cubicBezTo>
                      <a:cubicBezTo>
                        <a:pt x="37402" y="1088"/>
                        <a:pt x="35019" y="1184"/>
                        <a:pt x="32635" y="1565"/>
                      </a:cubicBezTo>
                      <a:cubicBezTo>
                        <a:pt x="28077" y="2461"/>
                        <a:pt x="23586" y="3663"/>
                        <a:pt x="19190" y="5188"/>
                      </a:cubicBezTo>
                      <a:cubicBezTo>
                        <a:pt x="15204" y="6561"/>
                        <a:pt x="11361" y="8354"/>
                        <a:pt x="7748" y="10528"/>
                      </a:cubicBezTo>
                      <a:cubicBezTo>
                        <a:pt x="6184" y="11443"/>
                        <a:pt x="4687" y="12464"/>
                        <a:pt x="3266" y="13579"/>
                      </a:cubicBezTo>
                      <a:cubicBezTo>
                        <a:pt x="1998" y="14657"/>
                        <a:pt x="816" y="15839"/>
                        <a:pt x="-262" y="17107"/>
                      </a:cubicBezTo>
                      <a:cubicBezTo>
                        <a:pt x="3094" y="17441"/>
                        <a:pt x="6489" y="17441"/>
                        <a:pt x="9845" y="17107"/>
                      </a:cubicBezTo>
                      <a:cubicBezTo>
                        <a:pt x="13564" y="17107"/>
                        <a:pt x="17664" y="15868"/>
                        <a:pt x="21860" y="15010"/>
                      </a:cubicBezTo>
                      <a:lnTo>
                        <a:pt x="28344" y="13579"/>
                      </a:lnTo>
                      <a:lnTo>
                        <a:pt x="35019" y="11958"/>
                      </a:lnTo>
                      <a:cubicBezTo>
                        <a:pt x="37183" y="11453"/>
                        <a:pt x="39376" y="10881"/>
                        <a:pt x="41598" y="10242"/>
                      </a:cubicBezTo>
                      <a:lnTo>
                        <a:pt x="48272" y="8716"/>
                      </a:lnTo>
                      <a:lnTo>
                        <a:pt x="54566" y="7095"/>
                      </a:lnTo>
                      <a:lnTo>
                        <a:pt x="60668" y="5760"/>
                      </a:lnTo>
                      <a:cubicBezTo>
                        <a:pt x="64482" y="4902"/>
                        <a:pt x="68010" y="3949"/>
                        <a:pt x="71062" y="3472"/>
                      </a:cubicBezTo>
                      <a:cubicBezTo>
                        <a:pt x="77069" y="2614"/>
                        <a:pt x="80883" y="1660"/>
                        <a:pt x="80883"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nvGrpSpPr>
              <p:cNvPr id="3532" name="组合 3531">
                <a:extLst>
                  <a:ext uri="{FF2B5EF4-FFF2-40B4-BE49-F238E27FC236}">
                    <a16:creationId xmlns:a16="http://schemas.microsoft.com/office/drawing/2014/main" id="{F42EED0C-CABB-5B09-7EBC-6D921BA187AC}"/>
                  </a:ext>
                </a:extLst>
              </p:cNvPr>
              <p:cNvGrpSpPr/>
              <p:nvPr/>
            </p:nvGrpSpPr>
            <p:grpSpPr>
              <a:xfrm>
                <a:off x="3241511" y="2396425"/>
                <a:ext cx="252949" cy="517503"/>
                <a:chOff x="1320293" y="2390040"/>
                <a:chExt cx="252949" cy="517503"/>
              </a:xfrm>
              <a:grpFill/>
            </p:grpSpPr>
            <p:sp>
              <p:nvSpPr>
                <p:cNvPr id="3533" name="任意多边形: 形状 3532">
                  <a:extLst>
                    <a:ext uri="{FF2B5EF4-FFF2-40B4-BE49-F238E27FC236}">
                      <a16:creationId xmlns:a16="http://schemas.microsoft.com/office/drawing/2014/main" id="{6BEBD8A5-BD7E-1011-EDD8-E9430724B3F3}"/>
                    </a:ext>
                  </a:extLst>
                </p:cNvPr>
                <p:cNvSpPr/>
                <p:nvPr/>
              </p:nvSpPr>
              <p:spPr>
                <a:xfrm>
                  <a:off x="1320293" y="2408965"/>
                  <a:ext cx="225110" cy="473230"/>
                </a:xfrm>
                <a:custGeom>
                  <a:avLst/>
                  <a:gdLst>
                    <a:gd name="connsiteX0" fmla="*/ -262 w 288603"/>
                    <a:gd name="connsiteY0" fmla="*/ 597189 h 606705"/>
                    <a:gd name="connsiteX1" fmla="*/ 274734 w 288603"/>
                    <a:gd name="connsiteY1" fmla="*/ 363194 h 606705"/>
                    <a:gd name="connsiteX2" fmla="*/ 248703 w 288603"/>
                    <a:gd name="connsiteY2" fmla="*/ 149890 h 606705"/>
                    <a:gd name="connsiteX3" fmla="*/ 108249 w 288603"/>
                    <a:gd name="connsiteY3" fmla="*/ 15443 h 606705"/>
                    <a:gd name="connsiteX4" fmla="*/ 76497 w 288603"/>
                    <a:gd name="connsiteY4" fmla="*/ 3048 h 606705"/>
                    <a:gd name="connsiteX5" fmla="*/ 74018 w 288603"/>
                    <a:gd name="connsiteY5" fmla="*/ 92 h 606705"/>
                    <a:gd name="connsiteX6" fmla="*/ 225437 w 288603"/>
                    <a:gd name="connsiteY6" fmla="*/ 99640 h 606705"/>
                    <a:gd name="connsiteX7" fmla="*/ 287988 w 288603"/>
                    <a:gd name="connsiteY7" fmla="*/ 280809 h 606705"/>
                    <a:gd name="connsiteX8" fmla="*/ 111777 w 288603"/>
                    <a:gd name="connsiteY8" fmla="*/ 587844 h 606705"/>
                    <a:gd name="connsiteX9" fmla="*/ -262 w 288603"/>
                    <a:gd name="connsiteY9" fmla="*/ 605675 h 606705"/>
                    <a:gd name="connsiteX10" fmla="*/ -262 w 288603"/>
                    <a:gd name="connsiteY10" fmla="*/ 597856 h 6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5">
                      <a:moveTo>
                        <a:pt x="-262" y="597189"/>
                      </a:moveTo>
                      <a:cubicBezTo>
                        <a:pt x="128464" y="606247"/>
                        <a:pt x="244698" y="508892"/>
                        <a:pt x="274734" y="363194"/>
                      </a:cubicBezTo>
                      <a:cubicBezTo>
                        <a:pt x="289619" y="291155"/>
                        <a:pt x="280474" y="216227"/>
                        <a:pt x="248703" y="149890"/>
                      </a:cubicBezTo>
                      <a:cubicBezTo>
                        <a:pt x="218972" y="90085"/>
                        <a:pt x="169294" y="42533"/>
                        <a:pt x="108249" y="15443"/>
                      </a:cubicBezTo>
                      <a:cubicBezTo>
                        <a:pt x="97903" y="10733"/>
                        <a:pt x="87300" y="6595"/>
                        <a:pt x="76497" y="3048"/>
                      </a:cubicBezTo>
                      <a:cubicBezTo>
                        <a:pt x="72206" y="1713"/>
                        <a:pt x="69822" y="-1243"/>
                        <a:pt x="74018" y="92"/>
                      </a:cubicBezTo>
                      <a:cubicBezTo>
                        <a:pt x="133441" y="17093"/>
                        <a:pt x="186267" y="51830"/>
                        <a:pt x="225437" y="99640"/>
                      </a:cubicBezTo>
                      <a:cubicBezTo>
                        <a:pt x="264417" y="152160"/>
                        <a:pt x="286263" y="215426"/>
                        <a:pt x="287988" y="280809"/>
                      </a:cubicBezTo>
                      <a:cubicBezTo>
                        <a:pt x="294091" y="415638"/>
                        <a:pt x="220479" y="541121"/>
                        <a:pt x="111777" y="587844"/>
                      </a:cubicBezTo>
                      <a:cubicBezTo>
                        <a:pt x="76392" y="602662"/>
                        <a:pt x="37974" y="608774"/>
                        <a:pt x="-262" y="605675"/>
                      </a:cubicBezTo>
                      <a:lnTo>
                        <a:pt x="-262"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34" name="任意多边形: 形状 3533">
                  <a:extLst>
                    <a:ext uri="{FF2B5EF4-FFF2-40B4-BE49-F238E27FC236}">
                      <a16:creationId xmlns:a16="http://schemas.microsoft.com/office/drawing/2014/main" id="{041A86D0-7922-4FE4-98A6-727A17BB7E7B}"/>
                    </a:ext>
                  </a:extLst>
                </p:cNvPr>
                <p:cNvSpPr/>
                <p:nvPr/>
              </p:nvSpPr>
              <p:spPr>
                <a:xfrm>
                  <a:off x="1338589" y="2880989"/>
                  <a:ext cx="87465" cy="26554"/>
                </a:xfrm>
                <a:custGeom>
                  <a:avLst/>
                  <a:gdLst>
                    <a:gd name="connsiteX0" fmla="*/ 111874 w 112135"/>
                    <a:gd name="connsiteY0" fmla="*/ 29503 h 34043"/>
                    <a:gd name="connsiteX1" fmla="*/ 106725 w 112135"/>
                    <a:gd name="connsiteY1" fmla="*/ 30647 h 34043"/>
                    <a:gd name="connsiteX2" fmla="*/ 93090 w 112135"/>
                    <a:gd name="connsiteY2" fmla="*/ 32650 h 34043"/>
                    <a:gd name="connsiteX3" fmla="*/ 74019 w 112135"/>
                    <a:gd name="connsiteY3" fmla="*/ 33794 h 34043"/>
                    <a:gd name="connsiteX4" fmla="*/ 52279 w 112135"/>
                    <a:gd name="connsiteY4" fmla="*/ 32364 h 34043"/>
                    <a:gd name="connsiteX5" fmla="*/ 31301 w 112135"/>
                    <a:gd name="connsiteY5" fmla="*/ 27787 h 34043"/>
                    <a:gd name="connsiteX6" fmla="*/ 13852 w 112135"/>
                    <a:gd name="connsiteY6" fmla="*/ 20254 h 34043"/>
                    <a:gd name="connsiteX7" fmla="*/ -70 w 112135"/>
                    <a:gd name="connsiteY7" fmla="*/ -247 h 34043"/>
                    <a:gd name="connsiteX8" fmla="*/ 46748 w 112135"/>
                    <a:gd name="connsiteY8" fmla="*/ 5856 h 34043"/>
                    <a:gd name="connsiteX9" fmla="*/ 56283 w 112135"/>
                    <a:gd name="connsiteY9" fmla="*/ 8049 h 34043"/>
                    <a:gd name="connsiteX10" fmla="*/ 65819 w 112135"/>
                    <a:gd name="connsiteY10" fmla="*/ 10337 h 34043"/>
                    <a:gd name="connsiteX11" fmla="*/ 81838 w 112135"/>
                    <a:gd name="connsiteY11" fmla="*/ 15200 h 34043"/>
                    <a:gd name="connsiteX12" fmla="*/ 94710 w 112135"/>
                    <a:gd name="connsiteY12" fmla="*/ 20254 h 34043"/>
                    <a:gd name="connsiteX13" fmla="*/ 104246 w 112135"/>
                    <a:gd name="connsiteY13" fmla="*/ 24831 h 34043"/>
                    <a:gd name="connsiteX14" fmla="*/ 111874 w 112135"/>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135" h="34043">
                      <a:moveTo>
                        <a:pt x="111874" y="29503"/>
                      </a:moveTo>
                      <a:lnTo>
                        <a:pt x="106725" y="30647"/>
                      </a:lnTo>
                      <a:cubicBezTo>
                        <a:pt x="103483" y="31219"/>
                        <a:pt x="98715" y="31887"/>
                        <a:pt x="93090" y="32650"/>
                      </a:cubicBezTo>
                      <a:cubicBezTo>
                        <a:pt x="86758" y="33346"/>
                        <a:pt x="80389" y="33727"/>
                        <a:pt x="74019" y="33794"/>
                      </a:cubicBezTo>
                      <a:cubicBezTo>
                        <a:pt x="66744" y="33832"/>
                        <a:pt x="59478" y="33355"/>
                        <a:pt x="52279" y="32364"/>
                      </a:cubicBezTo>
                      <a:cubicBezTo>
                        <a:pt x="45175" y="31420"/>
                        <a:pt x="38157" y="29894"/>
                        <a:pt x="31301" y="27787"/>
                      </a:cubicBezTo>
                      <a:cubicBezTo>
                        <a:pt x="25246" y="25880"/>
                        <a:pt x="19392" y="23353"/>
                        <a:pt x="13852" y="20254"/>
                      </a:cubicBezTo>
                      <a:cubicBezTo>
                        <a:pt x="4317" y="14152"/>
                        <a:pt x="-1405" y="7191"/>
                        <a:pt x="-70" y="-247"/>
                      </a:cubicBezTo>
                      <a:cubicBezTo>
                        <a:pt x="15644" y="888"/>
                        <a:pt x="31273" y="2929"/>
                        <a:pt x="46748" y="5856"/>
                      </a:cubicBezTo>
                      <a:lnTo>
                        <a:pt x="56283" y="8049"/>
                      </a:lnTo>
                      <a:cubicBezTo>
                        <a:pt x="59430" y="8716"/>
                        <a:pt x="62386" y="9479"/>
                        <a:pt x="65819" y="10337"/>
                      </a:cubicBezTo>
                      <a:cubicBezTo>
                        <a:pt x="71635" y="12054"/>
                        <a:pt x="76975" y="13484"/>
                        <a:pt x="81838" y="15200"/>
                      </a:cubicBezTo>
                      <a:cubicBezTo>
                        <a:pt x="86701" y="16917"/>
                        <a:pt x="91373" y="18633"/>
                        <a:pt x="94710" y="20254"/>
                      </a:cubicBezTo>
                      <a:cubicBezTo>
                        <a:pt x="98048" y="21875"/>
                        <a:pt x="101767" y="23496"/>
                        <a:pt x="104246" y="24831"/>
                      </a:cubicBezTo>
                      <a:cubicBezTo>
                        <a:pt x="106906" y="26195"/>
                        <a:pt x="109452" y="27758"/>
                        <a:pt x="111874"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35" name="任意多边形: 形状 3534">
                  <a:extLst>
                    <a:ext uri="{FF2B5EF4-FFF2-40B4-BE49-F238E27FC236}">
                      <a16:creationId xmlns:a16="http://schemas.microsoft.com/office/drawing/2014/main" id="{7D78B2B4-5C9F-6E8F-7589-70441035A4E3}"/>
                    </a:ext>
                  </a:extLst>
                </p:cNvPr>
                <p:cNvSpPr/>
                <p:nvPr/>
              </p:nvSpPr>
              <p:spPr>
                <a:xfrm>
                  <a:off x="1338448" y="2819406"/>
                  <a:ext cx="59343" cy="54889"/>
                </a:xfrm>
                <a:custGeom>
                  <a:avLst/>
                  <a:gdLst>
                    <a:gd name="connsiteX0" fmla="*/ 75820 w 76081"/>
                    <a:gd name="connsiteY0" fmla="*/ -247 h 70370"/>
                    <a:gd name="connsiteX1" fmla="*/ 72864 w 76081"/>
                    <a:gd name="connsiteY1" fmla="*/ 2328 h 70370"/>
                    <a:gd name="connsiteX2" fmla="*/ 64950 w 76081"/>
                    <a:gd name="connsiteY2" fmla="*/ 8812 h 70370"/>
                    <a:gd name="connsiteX3" fmla="*/ 53412 w 76081"/>
                    <a:gd name="connsiteY3" fmla="*/ 17870 h 70370"/>
                    <a:gd name="connsiteX4" fmla="*/ 39491 w 76081"/>
                    <a:gd name="connsiteY4" fmla="*/ 27978 h 70370"/>
                    <a:gd name="connsiteX5" fmla="*/ 24902 w 76081"/>
                    <a:gd name="connsiteY5" fmla="*/ 38466 h 70370"/>
                    <a:gd name="connsiteX6" fmla="*/ 11743 w 76081"/>
                    <a:gd name="connsiteY6" fmla="*/ 48860 h 70370"/>
                    <a:gd name="connsiteX7" fmla="*/ -81 w 76081"/>
                    <a:gd name="connsiteY7" fmla="*/ 70123 h 70370"/>
                    <a:gd name="connsiteX8" fmla="*/ 42256 w 76081"/>
                    <a:gd name="connsiteY8" fmla="*/ 54962 h 70370"/>
                    <a:gd name="connsiteX9" fmla="*/ 49789 w 76081"/>
                    <a:gd name="connsiteY9" fmla="*/ 49146 h 70370"/>
                    <a:gd name="connsiteX10" fmla="*/ 55987 w 76081"/>
                    <a:gd name="connsiteY10" fmla="*/ 42852 h 70370"/>
                    <a:gd name="connsiteX11" fmla="*/ 65522 w 76081"/>
                    <a:gd name="connsiteY11" fmla="*/ 30075 h 70370"/>
                    <a:gd name="connsiteX12" fmla="*/ 71339 w 76081"/>
                    <a:gd name="connsiteY12" fmla="*/ 18252 h 70370"/>
                    <a:gd name="connsiteX13" fmla="*/ 74390 w 76081"/>
                    <a:gd name="connsiteY13" fmla="*/ 8716 h 70370"/>
                    <a:gd name="connsiteX14" fmla="*/ 75820 w 76081"/>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81" h="70370">
                      <a:moveTo>
                        <a:pt x="75820" y="-247"/>
                      </a:moveTo>
                      <a:lnTo>
                        <a:pt x="72864" y="2328"/>
                      </a:lnTo>
                      <a:lnTo>
                        <a:pt x="64950" y="8812"/>
                      </a:lnTo>
                      <a:lnTo>
                        <a:pt x="53412" y="17870"/>
                      </a:lnTo>
                      <a:cubicBezTo>
                        <a:pt x="49026" y="20922"/>
                        <a:pt x="44354" y="24640"/>
                        <a:pt x="39491" y="27978"/>
                      </a:cubicBezTo>
                      <a:cubicBezTo>
                        <a:pt x="34628" y="31315"/>
                        <a:pt x="29955" y="34843"/>
                        <a:pt x="24902" y="38466"/>
                      </a:cubicBezTo>
                      <a:cubicBezTo>
                        <a:pt x="19848" y="42090"/>
                        <a:pt x="15366" y="45332"/>
                        <a:pt x="11743" y="48860"/>
                      </a:cubicBezTo>
                      <a:cubicBezTo>
                        <a:pt x="3924" y="55535"/>
                        <a:pt x="-1320" y="62781"/>
                        <a:pt x="-81" y="70123"/>
                      </a:cubicBezTo>
                      <a:cubicBezTo>
                        <a:pt x="15138" y="68960"/>
                        <a:pt x="29755" y="63725"/>
                        <a:pt x="42256" y="54962"/>
                      </a:cubicBezTo>
                      <a:cubicBezTo>
                        <a:pt x="44878" y="53170"/>
                        <a:pt x="47395" y="51225"/>
                        <a:pt x="49789" y="49146"/>
                      </a:cubicBezTo>
                      <a:cubicBezTo>
                        <a:pt x="52077" y="47048"/>
                        <a:pt x="54079" y="44950"/>
                        <a:pt x="55987" y="42852"/>
                      </a:cubicBezTo>
                      <a:cubicBezTo>
                        <a:pt x="59629" y="38953"/>
                        <a:pt x="62824" y="34671"/>
                        <a:pt x="65522" y="30075"/>
                      </a:cubicBezTo>
                      <a:cubicBezTo>
                        <a:pt x="67820" y="26319"/>
                        <a:pt x="69775" y="22361"/>
                        <a:pt x="71339" y="18252"/>
                      </a:cubicBezTo>
                      <a:cubicBezTo>
                        <a:pt x="72559" y="15143"/>
                        <a:pt x="73579" y="11958"/>
                        <a:pt x="74390" y="8716"/>
                      </a:cubicBezTo>
                      <a:cubicBezTo>
                        <a:pt x="75076" y="5761"/>
                        <a:pt x="75553" y="2767"/>
                        <a:pt x="7582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nvGrpSpPr>
                <p:cNvPr id="3536" name="组合 3535">
                  <a:extLst>
                    <a:ext uri="{FF2B5EF4-FFF2-40B4-BE49-F238E27FC236}">
                      <a16:creationId xmlns:a16="http://schemas.microsoft.com/office/drawing/2014/main" id="{662BF5BC-9D77-AAE6-D5A3-EA643313BDBF}"/>
                    </a:ext>
                  </a:extLst>
                </p:cNvPr>
                <p:cNvGrpSpPr/>
                <p:nvPr/>
              </p:nvGrpSpPr>
              <p:grpSpPr>
                <a:xfrm>
                  <a:off x="1386449" y="2390040"/>
                  <a:ext cx="186793" cy="497566"/>
                  <a:chOff x="1386449" y="2390040"/>
                  <a:chExt cx="186793" cy="497566"/>
                </a:xfrm>
                <a:grpFill/>
              </p:grpSpPr>
              <p:sp>
                <p:nvSpPr>
                  <p:cNvPr id="3538" name="任意多边形: 形状 3537">
                    <a:extLst>
                      <a:ext uri="{FF2B5EF4-FFF2-40B4-BE49-F238E27FC236}">
                        <a16:creationId xmlns:a16="http://schemas.microsoft.com/office/drawing/2014/main" id="{8BECFA1A-A866-BA72-93D6-BD38C920F528}"/>
                      </a:ext>
                    </a:extLst>
                  </p:cNvPr>
                  <p:cNvSpPr/>
                  <p:nvPr/>
                </p:nvSpPr>
                <p:spPr>
                  <a:xfrm>
                    <a:off x="1389089" y="2867749"/>
                    <a:ext cx="85010" cy="19857"/>
                  </a:xfrm>
                  <a:custGeom>
                    <a:avLst/>
                    <a:gdLst>
                      <a:gd name="connsiteX0" fmla="*/ 108726 w 108987"/>
                      <a:gd name="connsiteY0" fmla="*/ 6523 h 25458"/>
                      <a:gd name="connsiteX1" fmla="*/ 104149 w 108987"/>
                      <a:gd name="connsiteY1" fmla="*/ 8812 h 25458"/>
                      <a:gd name="connsiteX2" fmla="*/ 91944 w 108987"/>
                      <a:gd name="connsiteY2" fmla="*/ 14056 h 25458"/>
                      <a:gd name="connsiteX3" fmla="*/ 74399 w 108987"/>
                      <a:gd name="connsiteY3" fmla="*/ 19968 h 25458"/>
                      <a:gd name="connsiteX4" fmla="*/ 64864 w 108987"/>
                      <a:gd name="connsiteY4" fmla="*/ 22447 h 25458"/>
                      <a:gd name="connsiteX5" fmla="*/ 54566 w 108987"/>
                      <a:gd name="connsiteY5" fmla="*/ 24163 h 25458"/>
                      <a:gd name="connsiteX6" fmla="*/ 44267 w 108987"/>
                      <a:gd name="connsiteY6" fmla="*/ 25212 h 25458"/>
                      <a:gd name="connsiteX7" fmla="*/ 34256 w 108987"/>
                      <a:gd name="connsiteY7" fmla="*/ 25212 h 25458"/>
                      <a:gd name="connsiteX8" fmla="*/ 16711 w 108987"/>
                      <a:gd name="connsiteY8" fmla="*/ 22733 h 25458"/>
                      <a:gd name="connsiteX9" fmla="*/ 4506 w 108987"/>
                      <a:gd name="connsiteY9" fmla="*/ 16726 h 25458"/>
                      <a:gd name="connsiteX10" fmla="*/ -262 w 108987"/>
                      <a:gd name="connsiteY10" fmla="*/ 7191 h 25458"/>
                      <a:gd name="connsiteX11" fmla="*/ 44267 w 108987"/>
                      <a:gd name="connsiteY11" fmla="*/ 611 h 25458"/>
                      <a:gd name="connsiteX12" fmla="*/ 62575 w 108987"/>
                      <a:gd name="connsiteY12" fmla="*/ -247 h 25458"/>
                      <a:gd name="connsiteX13" fmla="*/ 70776 w 108987"/>
                      <a:gd name="connsiteY13" fmla="*/ -247 h 25458"/>
                      <a:gd name="connsiteX14" fmla="*/ 78308 w 108987"/>
                      <a:gd name="connsiteY14" fmla="*/ -247 h 25458"/>
                      <a:gd name="connsiteX15" fmla="*/ 100907 w 108987"/>
                      <a:gd name="connsiteY15" fmla="*/ 2995 h 25458"/>
                      <a:gd name="connsiteX16" fmla="*/ 108726 w 108987"/>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987" h="25458">
                        <a:moveTo>
                          <a:pt x="108726" y="6523"/>
                        </a:moveTo>
                        <a:lnTo>
                          <a:pt x="104149" y="8812"/>
                        </a:lnTo>
                        <a:cubicBezTo>
                          <a:pt x="101193" y="10051"/>
                          <a:pt x="97093" y="12149"/>
                          <a:pt x="91944" y="14056"/>
                        </a:cubicBezTo>
                        <a:cubicBezTo>
                          <a:pt x="86204" y="16326"/>
                          <a:pt x="80349" y="18299"/>
                          <a:pt x="74399" y="19968"/>
                        </a:cubicBezTo>
                        <a:lnTo>
                          <a:pt x="64864" y="22447"/>
                        </a:lnTo>
                        <a:lnTo>
                          <a:pt x="54566" y="24163"/>
                        </a:lnTo>
                        <a:cubicBezTo>
                          <a:pt x="51152" y="24697"/>
                          <a:pt x="47719" y="25050"/>
                          <a:pt x="44267" y="25212"/>
                        </a:cubicBezTo>
                        <a:cubicBezTo>
                          <a:pt x="40835" y="25212"/>
                          <a:pt x="37498" y="25212"/>
                          <a:pt x="34256" y="25212"/>
                        </a:cubicBezTo>
                        <a:cubicBezTo>
                          <a:pt x="28334" y="25041"/>
                          <a:pt x="22451" y="24211"/>
                          <a:pt x="16711" y="22733"/>
                        </a:cubicBezTo>
                        <a:cubicBezTo>
                          <a:pt x="12277" y="21570"/>
                          <a:pt x="8129" y="19529"/>
                          <a:pt x="4506" y="16726"/>
                        </a:cubicBezTo>
                        <a:cubicBezTo>
                          <a:pt x="1645" y="14361"/>
                          <a:pt x="-90" y="10900"/>
                          <a:pt x="-262" y="7191"/>
                        </a:cubicBezTo>
                        <a:cubicBezTo>
                          <a:pt x="14422" y="4015"/>
                          <a:pt x="29297" y="1813"/>
                          <a:pt x="44267" y="611"/>
                        </a:cubicBezTo>
                        <a:cubicBezTo>
                          <a:pt x="50752" y="39"/>
                          <a:pt x="56950" y="-56"/>
                          <a:pt x="62575" y="-247"/>
                        </a:cubicBezTo>
                        <a:lnTo>
                          <a:pt x="70776" y="-247"/>
                        </a:lnTo>
                        <a:lnTo>
                          <a:pt x="78308" y="-247"/>
                        </a:lnTo>
                        <a:cubicBezTo>
                          <a:pt x="85918" y="240"/>
                          <a:pt x="93469" y="1327"/>
                          <a:pt x="100907" y="2995"/>
                        </a:cubicBezTo>
                        <a:cubicBezTo>
                          <a:pt x="103586" y="3987"/>
                          <a:pt x="106199" y="5169"/>
                          <a:pt x="108726"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39" name="任意多边形: 形状 3538">
                    <a:extLst>
                      <a:ext uri="{FF2B5EF4-FFF2-40B4-BE49-F238E27FC236}">
                        <a16:creationId xmlns:a16="http://schemas.microsoft.com/office/drawing/2014/main" id="{8C50774B-7605-5D59-2DB3-7FD77E57C3EB}"/>
                      </a:ext>
                    </a:extLst>
                  </p:cNvPr>
                  <p:cNvSpPr/>
                  <p:nvPr/>
                </p:nvSpPr>
                <p:spPr>
                  <a:xfrm>
                    <a:off x="1435574" y="2830295"/>
                    <a:ext cx="78911" cy="30333"/>
                  </a:xfrm>
                  <a:custGeom>
                    <a:avLst/>
                    <a:gdLst>
                      <a:gd name="connsiteX0" fmla="*/ 100907 w 101168"/>
                      <a:gd name="connsiteY0" fmla="*/ 0 h 38888"/>
                      <a:gd name="connsiteX1" fmla="*/ 97093 w 101168"/>
                      <a:gd name="connsiteY1" fmla="*/ 3147 h 38888"/>
                      <a:gd name="connsiteX2" fmla="*/ 86890 w 101168"/>
                      <a:gd name="connsiteY2" fmla="*/ 10966 h 38888"/>
                      <a:gd name="connsiteX3" fmla="*/ 71824 w 101168"/>
                      <a:gd name="connsiteY3" fmla="*/ 20501 h 38888"/>
                      <a:gd name="connsiteX4" fmla="*/ 54089 w 101168"/>
                      <a:gd name="connsiteY4" fmla="*/ 30036 h 38888"/>
                      <a:gd name="connsiteX5" fmla="*/ 44554 w 101168"/>
                      <a:gd name="connsiteY5" fmla="*/ 33565 h 38888"/>
                      <a:gd name="connsiteX6" fmla="*/ 35019 w 101168"/>
                      <a:gd name="connsiteY6" fmla="*/ 36330 h 38888"/>
                      <a:gd name="connsiteX7" fmla="*/ 18332 w 101168"/>
                      <a:gd name="connsiteY7" fmla="*/ 38618 h 38888"/>
                      <a:gd name="connsiteX8" fmla="*/ 5936 w 101168"/>
                      <a:gd name="connsiteY8" fmla="*/ 36425 h 38888"/>
                      <a:gd name="connsiteX9" fmla="*/ -262 w 101168"/>
                      <a:gd name="connsiteY9" fmla="*/ 29178 h 38888"/>
                      <a:gd name="connsiteX10" fmla="*/ 39500 w 101168"/>
                      <a:gd name="connsiteY10" fmla="*/ 11347 h 38888"/>
                      <a:gd name="connsiteX11" fmla="*/ 70776 w 101168"/>
                      <a:gd name="connsiteY11" fmla="*/ 2480 h 38888"/>
                      <a:gd name="connsiteX12" fmla="*/ 82981 w 101168"/>
                      <a:gd name="connsiteY12" fmla="*/ 668 h 38888"/>
                      <a:gd name="connsiteX13" fmla="*/ 92516 w 101168"/>
                      <a:gd name="connsiteY13" fmla="*/ -95 h 38888"/>
                      <a:gd name="connsiteX14" fmla="*/ 100907 w 101168"/>
                      <a:gd name="connsiteY14" fmla="*/ 0 h 3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168" h="38888">
                        <a:moveTo>
                          <a:pt x="100907" y="0"/>
                        </a:moveTo>
                        <a:lnTo>
                          <a:pt x="97093" y="3147"/>
                        </a:lnTo>
                        <a:cubicBezTo>
                          <a:pt x="93841" y="5941"/>
                          <a:pt x="90428" y="8544"/>
                          <a:pt x="86890" y="10966"/>
                        </a:cubicBezTo>
                        <a:cubicBezTo>
                          <a:pt x="82065" y="14446"/>
                          <a:pt x="77031" y="17631"/>
                          <a:pt x="71824" y="20501"/>
                        </a:cubicBezTo>
                        <a:cubicBezTo>
                          <a:pt x="66122" y="24058"/>
                          <a:pt x="60201" y="27242"/>
                          <a:pt x="54089" y="30036"/>
                        </a:cubicBezTo>
                        <a:cubicBezTo>
                          <a:pt x="50980" y="31381"/>
                          <a:pt x="47796" y="32563"/>
                          <a:pt x="44554" y="33565"/>
                        </a:cubicBezTo>
                        <a:cubicBezTo>
                          <a:pt x="41426" y="34661"/>
                          <a:pt x="38241" y="35586"/>
                          <a:pt x="35019" y="36330"/>
                        </a:cubicBezTo>
                        <a:cubicBezTo>
                          <a:pt x="29564" y="37722"/>
                          <a:pt x="23967" y="38494"/>
                          <a:pt x="18332" y="38618"/>
                        </a:cubicBezTo>
                        <a:cubicBezTo>
                          <a:pt x="14089" y="38790"/>
                          <a:pt x="9865" y="38037"/>
                          <a:pt x="5936" y="36425"/>
                        </a:cubicBezTo>
                        <a:cubicBezTo>
                          <a:pt x="2894" y="35061"/>
                          <a:pt x="615" y="32401"/>
                          <a:pt x="-262" y="29178"/>
                        </a:cubicBezTo>
                        <a:cubicBezTo>
                          <a:pt x="12553" y="22303"/>
                          <a:pt x="25846" y="16344"/>
                          <a:pt x="39500" y="11347"/>
                        </a:cubicBezTo>
                        <a:cubicBezTo>
                          <a:pt x="49674" y="7571"/>
                          <a:pt x="60134" y="4606"/>
                          <a:pt x="70776" y="2480"/>
                        </a:cubicBezTo>
                        <a:cubicBezTo>
                          <a:pt x="74809" y="1660"/>
                          <a:pt x="78880" y="1049"/>
                          <a:pt x="82981" y="668"/>
                        </a:cubicBezTo>
                        <a:cubicBezTo>
                          <a:pt x="86604" y="191"/>
                          <a:pt x="89655" y="0"/>
                          <a:pt x="92516" y="-95"/>
                        </a:cubicBezTo>
                        <a:cubicBezTo>
                          <a:pt x="95310" y="-324"/>
                          <a:pt x="98123" y="-295"/>
                          <a:pt x="100907" y="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40" name="任意多边形: 形状 3539">
                    <a:extLst>
                      <a:ext uri="{FF2B5EF4-FFF2-40B4-BE49-F238E27FC236}">
                        <a16:creationId xmlns:a16="http://schemas.microsoft.com/office/drawing/2014/main" id="{F9C7D9AE-15BA-0723-2EFF-24FC0B1D0A0F}"/>
                      </a:ext>
                    </a:extLst>
                  </p:cNvPr>
                  <p:cNvSpPr/>
                  <p:nvPr/>
                </p:nvSpPr>
                <p:spPr>
                  <a:xfrm>
                    <a:off x="1477521" y="2778946"/>
                    <a:ext cx="67830" cy="44577"/>
                  </a:xfrm>
                  <a:custGeom>
                    <a:avLst/>
                    <a:gdLst>
                      <a:gd name="connsiteX0" fmla="*/ 86700 w 86961"/>
                      <a:gd name="connsiteY0" fmla="*/ -247 h 57150"/>
                      <a:gd name="connsiteX1" fmla="*/ 83839 w 86961"/>
                      <a:gd name="connsiteY1" fmla="*/ 3663 h 57150"/>
                      <a:gd name="connsiteX2" fmla="*/ 75829 w 86961"/>
                      <a:gd name="connsiteY2" fmla="*/ 13198 h 57150"/>
                      <a:gd name="connsiteX3" fmla="*/ 70394 w 86961"/>
                      <a:gd name="connsiteY3" fmla="*/ 19396 h 57150"/>
                      <a:gd name="connsiteX4" fmla="*/ 63910 w 86961"/>
                      <a:gd name="connsiteY4" fmla="*/ 25785 h 57150"/>
                      <a:gd name="connsiteX5" fmla="*/ 49321 w 86961"/>
                      <a:gd name="connsiteY5" fmla="*/ 38657 h 57150"/>
                      <a:gd name="connsiteX6" fmla="*/ 33588 w 86961"/>
                      <a:gd name="connsiteY6" fmla="*/ 49051 h 57150"/>
                      <a:gd name="connsiteX7" fmla="*/ 18809 w 86961"/>
                      <a:gd name="connsiteY7" fmla="*/ 55535 h 57150"/>
                      <a:gd name="connsiteX8" fmla="*/ -262 w 86961"/>
                      <a:gd name="connsiteY8" fmla="*/ 51720 h 57150"/>
                      <a:gd name="connsiteX9" fmla="*/ 32825 w 86961"/>
                      <a:gd name="connsiteY9" fmla="*/ 25022 h 57150"/>
                      <a:gd name="connsiteX10" fmla="*/ 47224 w 86961"/>
                      <a:gd name="connsiteY10" fmla="*/ 15486 h 57150"/>
                      <a:gd name="connsiteX11" fmla="*/ 60001 w 86961"/>
                      <a:gd name="connsiteY11" fmla="*/ 8716 h 57150"/>
                      <a:gd name="connsiteX12" fmla="*/ 79071 w 86961"/>
                      <a:gd name="connsiteY12" fmla="*/ 1088 h 57150"/>
                      <a:gd name="connsiteX13" fmla="*/ 86700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86700" y="-247"/>
                        </a:moveTo>
                        <a:lnTo>
                          <a:pt x="83839" y="3663"/>
                        </a:lnTo>
                        <a:cubicBezTo>
                          <a:pt x="82027" y="6142"/>
                          <a:pt x="79262" y="9479"/>
                          <a:pt x="75829" y="13198"/>
                        </a:cubicBezTo>
                        <a:lnTo>
                          <a:pt x="70394" y="19396"/>
                        </a:lnTo>
                        <a:lnTo>
                          <a:pt x="63910" y="25785"/>
                        </a:lnTo>
                        <a:cubicBezTo>
                          <a:pt x="59314" y="30371"/>
                          <a:pt x="54442" y="34671"/>
                          <a:pt x="49321" y="38657"/>
                        </a:cubicBezTo>
                        <a:cubicBezTo>
                          <a:pt x="44306" y="42462"/>
                          <a:pt x="39052" y="45932"/>
                          <a:pt x="33588" y="49051"/>
                        </a:cubicBezTo>
                        <a:cubicBezTo>
                          <a:pt x="28935" y="51778"/>
                          <a:pt x="23967" y="53961"/>
                          <a:pt x="18809" y="55535"/>
                        </a:cubicBezTo>
                        <a:cubicBezTo>
                          <a:pt x="9273" y="58013"/>
                          <a:pt x="2694" y="57346"/>
                          <a:pt x="-262" y="51720"/>
                        </a:cubicBezTo>
                        <a:cubicBezTo>
                          <a:pt x="10122" y="42042"/>
                          <a:pt x="21173" y="33127"/>
                          <a:pt x="32825" y="25022"/>
                        </a:cubicBezTo>
                        <a:cubicBezTo>
                          <a:pt x="37784" y="21398"/>
                          <a:pt x="42361" y="18538"/>
                          <a:pt x="47224" y="15486"/>
                        </a:cubicBezTo>
                        <a:cubicBezTo>
                          <a:pt x="52087" y="12435"/>
                          <a:pt x="55996" y="10624"/>
                          <a:pt x="60001" y="8716"/>
                        </a:cubicBezTo>
                        <a:cubicBezTo>
                          <a:pt x="66132" y="5646"/>
                          <a:pt x="72511" y="3091"/>
                          <a:pt x="79071" y="1088"/>
                        </a:cubicBezTo>
                        <a:cubicBezTo>
                          <a:pt x="81579" y="449"/>
                          <a:pt x="84125" y="1"/>
                          <a:pt x="8670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41" name="任意多边形: 形状 3540">
                    <a:extLst>
                      <a:ext uri="{FF2B5EF4-FFF2-40B4-BE49-F238E27FC236}">
                        <a16:creationId xmlns:a16="http://schemas.microsoft.com/office/drawing/2014/main" id="{0D5A04CA-3428-AB6E-12E2-8B22CDF1723B}"/>
                      </a:ext>
                    </a:extLst>
                  </p:cNvPr>
                  <p:cNvSpPr/>
                  <p:nvPr/>
                </p:nvSpPr>
                <p:spPr>
                  <a:xfrm>
                    <a:off x="1510915" y="2720785"/>
                    <a:ext cx="54368" cy="56506"/>
                  </a:xfrm>
                  <a:custGeom>
                    <a:avLst/>
                    <a:gdLst>
                      <a:gd name="connsiteX0" fmla="*/ 69441 w 69702"/>
                      <a:gd name="connsiteY0" fmla="*/ -247 h 72444"/>
                      <a:gd name="connsiteX1" fmla="*/ 68964 w 69702"/>
                      <a:gd name="connsiteY1" fmla="*/ 897 h 72444"/>
                      <a:gd name="connsiteX2" fmla="*/ 67533 w 69702"/>
                      <a:gd name="connsiteY2" fmla="*/ 3949 h 72444"/>
                      <a:gd name="connsiteX3" fmla="*/ 62003 w 69702"/>
                      <a:gd name="connsiteY3" fmla="*/ 14819 h 72444"/>
                      <a:gd name="connsiteX4" fmla="*/ 53422 w 69702"/>
                      <a:gd name="connsiteY4" fmla="*/ 29408 h 72444"/>
                      <a:gd name="connsiteX5" fmla="*/ 42551 w 69702"/>
                      <a:gd name="connsiteY5" fmla="*/ 44760 h 72444"/>
                      <a:gd name="connsiteX6" fmla="*/ 30156 w 69702"/>
                      <a:gd name="connsiteY6" fmla="*/ 58395 h 72444"/>
                      <a:gd name="connsiteX7" fmla="*/ 17855 w 69702"/>
                      <a:gd name="connsiteY7" fmla="*/ 67930 h 72444"/>
                      <a:gd name="connsiteX8" fmla="*/ -262 w 69702"/>
                      <a:gd name="connsiteY8" fmla="*/ 69456 h 72444"/>
                      <a:gd name="connsiteX9" fmla="*/ 24911 w 69702"/>
                      <a:gd name="connsiteY9" fmla="*/ 36369 h 72444"/>
                      <a:gd name="connsiteX10" fmla="*/ 36353 w 69702"/>
                      <a:gd name="connsiteY10" fmla="*/ 24259 h 72444"/>
                      <a:gd name="connsiteX11" fmla="*/ 46747 w 69702"/>
                      <a:gd name="connsiteY11" fmla="*/ 14724 h 72444"/>
                      <a:gd name="connsiteX12" fmla="*/ 62957 w 69702"/>
                      <a:gd name="connsiteY12" fmla="*/ 2995 h 72444"/>
                      <a:gd name="connsiteX13" fmla="*/ 67724 w 69702"/>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702" h="72444">
                        <a:moveTo>
                          <a:pt x="69441" y="-247"/>
                        </a:moveTo>
                        <a:lnTo>
                          <a:pt x="68964" y="897"/>
                        </a:lnTo>
                        <a:cubicBezTo>
                          <a:pt x="68964" y="1565"/>
                          <a:pt x="68201" y="2709"/>
                          <a:pt x="67533" y="3949"/>
                        </a:cubicBezTo>
                        <a:cubicBezTo>
                          <a:pt x="66866" y="5188"/>
                          <a:pt x="64387" y="10433"/>
                          <a:pt x="62003" y="14819"/>
                        </a:cubicBezTo>
                        <a:cubicBezTo>
                          <a:pt x="59619" y="19205"/>
                          <a:pt x="56663" y="24354"/>
                          <a:pt x="53422" y="29408"/>
                        </a:cubicBezTo>
                        <a:cubicBezTo>
                          <a:pt x="50179" y="34462"/>
                          <a:pt x="46270" y="39706"/>
                          <a:pt x="42551" y="44760"/>
                        </a:cubicBezTo>
                        <a:cubicBezTo>
                          <a:pt x="38661" y="49518"/>
                          <a:pt x="34522" y="54076"/>
                          <a:pt x="30156" y="58395"/>
                        </a:cubicBezTo>
                        <a:cubicBezTo>
                          <a:pt x="26380" y="61980"/>
                          <a:pt x="22260" y="65165"/>
                          <a:pt x="17855" y="67930"/>
                        </a:cubicBezTo>
                        <a:cubicBezTo>
                          <a:pt x="9941" y="72698"/>
                          <a:pt x="3457" y="73842"/>
                          <a:pt x="-262" y="69456"/>
                        </a:cubicBezTo>
                        <a:cubicBezTo>
                          <a:pt x="7271" y="57804"/>
                          <a:pt x="15691" y="46743"/>
                          <a:pt x="24911" y="36369"/>
                        </a:cubicBezTo>
                        <a:cubicBezTo>
                          <a:pt x="28820" y="31887"/>
                          <a:pt x="32539" y="27882"/>
                          <a:pt x="36353" y="24259"/>
                        </a:cubicBezTo>
                        <a:cubicBezTo>
                          <a:pt x="39615" y="20865"/>
                          <a:pt x="43085" y="17680"/>
                          <a:pt x="46747" y="14724"/>
                        </a:cubicBezTo>
                        <a:cubicBezTo>
                          <a:pt x="51839" y="10395"/>
                          <a:pt x="57254" y="6476"/>
                          <a:pt x="62957" y="2995"/>
                        </a:cubicBezTo>
                        <a:lnTo>
                          <a:pt x="67724"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42" name="任意多边形: 形状 3541">
                    <a:extLst>
                      <a:ext uri="{FF2B5EF4-FFF2-40B4-BE49-F238E27FC236}">
                        <a16:creationId xmlns:a16="http://schemas.microsoft.com/office/drawing/2014/main" id="{E3951D8B-BCF3-C1F9-A049-27A6BDDD80CE}"/>
                      </a:ext>
                    </a:extLst>
                  </p:cNvPr>
                  <p:cNvSpPr/>
                  <p:nvPr/>
                </p:nvSpPr>
                <p:spPr>
                  <a:xfrm>
                    <a:off x="1533972" y="2659426"/>
                    <a:ext cx="39270" cy="64413"/>
                  </a:xfrm>
                  <a:custGeom>
                    <a:avLst/>
                    <a:gdLst>
                      <a:gd name="connsiteX0" fmla="*/ 50084 w 50346"/>
                      <a:gd name="connsiteY0" fmla="*/ -247 h 82581"/>
                      <a:gd name="connsiteX1" fmla="*/ 49035 w 50346"/>
                      <a:gd name="connsiteY1" fmla="*/ 4140 h 82581"/>
                      <a:gd name="connsiteX2" fmla="*/ 46079 w 50346"/>
                      <a:gd name="connsiteY2" fmla="*/ 15296 h 82581"/>
                      <a:gd name="connsiteX3" fmla="*/ 41026 w 50346"/>
                      <a:gd name="connsiteY3" fmla="*/ 30648 h 82581"/>
                      <a:gd name="connsiteX4" fmla="*/ 33874 w 50346"/>
                      <a:gd name="connsiteY4" fmla="*/ 47430 h 82581"/>
                      <a:gd name="connsiteX5" fmla="*/ 15948 w 50346"/>
                      <a:gd name="connsiteY5" fmla="*/ 75082 h 82581"/>
                      <a:gd name="connsiteX6" fmla="*/ -262 w 50346"/>
                      <a:gd name="connsiteY6" fmla="*/ 81089 h 82581"/>
                      <a:gd name="connsiteX7" fmla="*/ 3838 w 50346"/>
                      <a:gd name="connsiteY7" fmla="*/ 70696 h 82581"/>
                      <a:gd name="connsiteX8" fmla="*/ 7938 w 50346"/>
                      <a:gd name="connsiteY8" fmla="*/ 61160 h 82581"/>
                      <a:gd name="connsiteX9" fmla="*/ 16234 w 50346"/>
                      <a:gd name="connsiteY9" fmla="*/ 44378 h 82581"/>
                      <a:gd name="connsiteX10" fmla="*/ 32062 w 50346"/>
                      <a:gd name="connsiteY10" fmla="*/ 19205 h 82581"/>
                      <a:gd name="connsiteX11" fmla="*/ 39118 w 50346"/>
                      <a:gd name="connsiteY11" fmla="*/ 10528 h 82581"/>
                      <a:gd name="connsiteX12" fmla="*/ 44744 w 50346"/>
                      <a:gd name="connsiteY12" fmla="*/ 4521 h 82581"/>
                      <a:gd name="connsiteX13" fmla="*/ 50084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50084" y="-247"/>
                        </a:moveTo>
                        <a:lnTo>
                          <a:pt x="49035" y="4140"/>
                        </a:lnTo>
                        <a:cubicBezTo>
                          <a:pt x="48368" y="6810"/>
                          <a:pt x="47509" y="10719"/>
                          <a:pt x="46079" y="15296"/>
                        </a:cubicBezTo>
                        <a:cubicBezTo>
                          <a:pt x="44649" y="19873"/>
                          <a:pt x="43028" y="24831"/>
                          <a:pt x="41026" y="30648"/>
                        </a:cubicBezTo>
                        <a:cubicBezTo>
                          <a:pt x="39023" y="36464"/>
                          <a:pt x="36639" y="41899"/>
                          <a:pt x="33874" y="47430"/>
                        </a:cubicBezTo>
                        <a:cubicBezTo>
                          <a:pt x="29288" y="57480"/>
                          <a:pt x="23242" y="66796"/>
                          <a:pt x="15948" y="75082"/>
                        </a:cubicBezTo>
                        <a:cubicBezTo>
                          <a:pt x="9655" y="81375"/>
                          <a:pt x="3933" y="84140"/>
                          <a:pt x="-262" y="81089"/>
                        </a:cubicBezTo>
                        <a:cubicBezTo>
                          <a:pt x="977" y="77465"/>
                          <a:pt x="2408" y="74033"/>
                          <a:pt x="3838" y="70696"/>
                        </a:cubicBezTo>
                        <a:cubicBezTo>
                          <a:pt x="5268" y="67358"/>
                          <a:pt x="6508" y="64212"/>
                          <a:pt x="7938" y="61160"/>
                        </a:cubicBezTo>
                        <a:cubicBezTo>
                          <a:pt x="10799" y="55058"/>
                          <a:pt x="13373" y="49432"/>
                          <a:pt x="16234" y="44378"/>
                        </a:cubicBezTo>
                        <a:cubicBezTo>
                          <a:pt x="20878" y="35606"/>
                          <a:pt x="26170" y="27186"/>
                          <a:pt x="32062" y="19205"/>
                        </a:cubicBezTo>
                        <a:cubicBezTo>
                          <a:pt x="34542" y="15868"/>
                          <a:pt x="36925" y="13007"/>
                          <a:pt x="39118" y="10528"/>
                        </a:cubicBezTo>
                        <a:cubicBezTo>
                          <a:pt x="41312" y="8049"/>
                          <a:pt x="43123" y="6047"/>
                          <a:pt x="44744" y="4521"/>
                        </a:cubicBezTo>
                        <a:cubicBezTo>
                          <a:pt x="46413" y="2805"/>
                          <a:pt x="48196" y="1212"/>
                          <a:pt x="5008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43" name="任意多边形: 形状 3542">
                    <a:extLst>
                      <a:ext uri="{FF2B5EF4-FFF2-40B4-BE49-F238E27FC236}">
                        <a16:creationId xmlns:a16="http://schemas.microsoft.com/office/drawing/2014/main" id="{15B5958A-39CD-9336-8DE4-13E3B28428CF}"/>
                      </a:ext>
                    </a:extLst>
                  </p:cNvPr>
                  <p:cNvSpPr/>
                  <p:nvPr/>
                </p:nvSpPr>
                <p:spPr>
                  <a:xfrm>
                    <a:off x="1545352" y="2598141"/>
                    <a:ext cx="23799" cy="67646"/>
                  </a:xfrm>
                  <a:custGeom>
                    <a:avLst/>
                    <a:gdLst>
                      <a:gd name="connsiteX0" fmla="*/ 30251 w 30512"/>
                      <a:gd name="connsiteY0" fmla="*/ -247 h 86726"/>
                      <a:gd name="connsiteX1" fmla="*/ 30251 w 30512"/>
                      <a:gd name="connsiteY1" fmla="*/ 3949 h 86726"/>
                      <a:gd name="connsiteX2" fmla="*/ 29488 w 30512"/>
                      <a:gd name="connsiteY2" fmla="*/ 14819 h 86726"/>
                      <a:gd name="connsiteX3" fmla="*/ 27676 w 30512"/>
                      <a:gd name="connsiteY3" fmla="*/ 29980 h 86726"/>
                      <a:gd name="connsiteX4" fmla="*/ 26246 w 30512"/>
                      <a:gd name="connsiteY4" fmla="*/ 38371 h 86726"/>
                      <a:gd name="connsiteX5" fmla="*/ 24243 w 30512"/>
                      <a:gd name="connsiteY5" fmla="*/ 46953 h 86726"/>
                      <a:gd name="connsiteX6" fmla="*/ 22146 w 30512"/>
                      <a:gd name="connsiteY6" fmla="*/ 55248 h 86726"/>
                      <a:gd name="connsiteX7" fmla="*/ 19381 w 30512"/>
                      <a:gd name="connsiteY7" fmla="*/ 63163 h 86726"/>
                      <a:gd name="connsiteX8" fmla="*/ 13278 w 30512"/>
                      <a:gd name="connsiteY8" fmla="*/ 76512 h 86726"/>
                      <a:gd name="connsiteX9" fmla="*/ -262 w 30512"/>
                      <a:gd name="connsiteY9" fmla="*/ 86047 h 86726"/>
                      <a:gd name="connsiteX10" fmla="*/ 17378 w 30512"/>
                      <a:gd name="connsiteY10" fmla="*/ 21780 h 86726"/>
                      <a:gd name="connsiteX11" fmla="*/ 26246 w 30512"/>
                      <a:gd name="connsiteY11" fmla="*/ 5284 h 86726"/>
                      <a:gd name="connsiteX12" fmla="*/ 29106 w 30512"/>
                      <a:gd name="connsiteY12" fmla="*/ 1184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30251" y="-247"/>
                        </a:moveTo>
                        <a:cubicBezTo>
                          <a:pt x="30251" y="-247"/>
                          <a:pt x="30251" y="1279"/>
                          <a:pt x="30251" y="3949"/>
                        </a:cubicBezTo>
                        <a:cubicBezTo>
                          <a:pt x="30251" y="6619"/>
                          <a:pt x="30251" y="10337"/>
                          <a:pt x="29488" y="14819"/>
                        </a:cubicBezTo>
                        <a:cubicBezTo>
                          <a:pt x="28725" y="19300"/>
                          <a:pt x="28534" y="24354"/>
                          <a:pt x="27676" y="29980"/>
                        </a:cubicBezTo>
                        <a:lnTo>
                          <a:pt x="26246" y="38371"/>
                        </a:lnTo>
                        <a:cubicBezTo>
                          <a:pt x="25674" y="41232"/>
                          <a:pt x="25006" y="44092"/>
                          <a:pt x="24243" y="46953"/>
                        </a:cubicBezTo>
                        <a:cubicBezTo>
                          <a:pt x="23576" y="49813"/>
                          <a:pt x="22909" y="52579"/>
                          <a:pt x="22146" y="55248"/>
                        </a:cubicBezTo>
                        <a:cubicBezTo>
                          <a:pt x="21383" y="57918"/>
                          <a:pt x="20334" y="60683"/>
                          <a:pt x="19381" y="63163"/>
                        </a:cubicBezTo>
                        <a:cubicBezTo>
                          <a:pt x="17760" y="67787"/>
                          <a:pt x="15719" y="72259"/>
                          <a:pt x="13278" y="76512"/>
                        </a:cubicBezTo>
                        <a:cubicBezTo>
                          <a:pt x="8796" y="83854"/>
                          <a:pt x="4220" y="87859"/>
                          <a:pt x="-262" y="86047"/>
                        </a:cubicBezTo>
                        <a:cubicBezTo>
                          <a:pt x="2436" y="63878"/>
                          <a:pt x="8386" y="42223"/>
                          <a:pt x="17378" y="21780"/>
                        </a:cubicBezTo>
                        <a:cubicBezTo>
                          <a:pt x="19915" y="16068"/>
                          <a:pt x="22880" y="10557"/>
                          <a:pt x="26246" y="5284"/>
                        </a:cubicBezTo>
                        <a:cubicBezTo>
                          <a:pt x="27485" y="3472"/>
                          <a:pt x="28439" y="2042"/>
                          <a:pt x="29106" y="118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44" name="任意多边形: 形状 3543">
                    <a:extLst>
                      <a:ext uri="{FF2B5EF4-FFF2-40B4-BE49-F238E27FC236}">
                        <a16:creationId xmlns:a16="http://schemas.microsoft.com/office/drawing/2014/main" id="{F4B840A3-8AE9-D7C0-4123-E7F3D080C9C8}"/>
                      </a:ext>
                    </a:extLst>
                  </p:cNvPr>
                  <p:cNvSpPr/>
                  <p:nvPr/>
                </p:nvSpPr>
                <p:spPr>
                  <a:xfrm>
                    <a:off x="1543626" y="2539757"/>
                    <a:ext cx="12162" cy="67384"/>
                  </a:xfrm>
                  <a:custGeom>
                    <a:avLst/>
                    <a:gdLst>
                      <a:gd name="connsiteX0" fmla="*/ 12057 w 15592"/>
                      <a:gd name="connsiteY0" fmla="*/ -247 h 86390"/>
                      <a:gd name="connsiteX1" fmla="*/ 14155 w 15592"/>
                      <a:gd name="connsiteY1" fmla="*/ 13580 h 86390"/>
                      <a:gd name="connsiteX2" fmla="*/ 15203 w 15592"/>
                      <a:gd name="connsiteY2" fmla="*/ 27691 h 86390"/>
                      <a:gd name="connsiteX3" fmla="*/ 15203 w 15592"/>
                      <a:gd name="connsiteY3" fmla="*/ 43902 h 86390"/>
                      <a:gd name="connsiteX4" fmla="*/ 10722 w 15592"/>
                      <a:gd name="connsiteY4" fmla="*/ 73461 h 86390"/>
                      <a:gd name="connsiteX5" fmla="*/ 6240 w 15592"/>
                      <a:gd name="connsiteY5" fmla="*/ 82996 h 86390"/>
                      <a:gd name="connsiteX6" fmla="*/ 424 w 15592"/>
                      <a:gd name="connsiteY6" fmla="*/ 86143 h 86390"/>
                      <a:gd name="connsiteX7" fmla="*/ -244 w 15592"/>
                      <a:gd name="connsiteY7" fmla="*/ 67072 h 86390"/>
                      <a:gd name="connsiteX8" fmla="*/ 328 w 15592"/>
                      <a:gd name="connsiteY8" fmla="*/ 50290 h 86390"/>
                      <a:gd name="connsiteX9" fmla="*/ 2045 w 15592"/>
                      <a:gd name="connsiteY9" fmla="*/ 35701 h 86390"/>
                      <a:gd name="connsiteX10" fmla="*/ 4238 w 15592"/>
                      <a:gd name="connsiteY10" fmla="*/ 23496 h 86390"/>
                      <a:gd name="connsiteX11" fmla="*/ 9292 w 15592"/>
                      <a:gd name="connsiteY11" fmla="*/ 6428 h 86390"/>
                      <a:gd name="connsiteX12" fmla="*/ 12057 w 15592"/>
                      <a:gd name="connsiteY12" fmla="*/ -247 h 8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92" h="86390">
                        <a:moveTo>
                          <a:pt x="12057" y="-247"/>
                        </a:moveTo>
                        <a:cubicBezTo>
                          <a:pt x="12057" y="-247"/>
                          <a:pt x="13106" y="5284"/>
                          <a:pt x="14155" y="13580"/>
                        </a:cubicBezTo>
                        <a:cubicBezTo>
                          <a:pt x="14155" y="17775"/>
                          <a:pt x="14917" y="22543"/>
                          <a:pt x="15203" y="27691"/>
                        </a:cubicBezTo>
                        <a:cubicBezTo>
                          <a:pt x="15489" y="32841"/>
                          <a:pt x="15203" y="38466"/>
                          <a:pt x="15203" y="43902"/>
                        </a:cubicBezTo>
                        <a:cubicBezTo>
                          <a:pt x="15022" y="53913"/>
                          <a:pt x="13516" y="63849"/>
                          <a:pt x="10722" y="73461"/>
                        </a:cubicBezTo>
                        <a:cubicBezTo>
                          <a:pt x="9883" y="76913"/>
                          <a:pt x="8357" y="80155"/>
                          <a:pt x="6240" y="82996"/>
                        </a:cubicBezTo>
                        <a:cubicBezTo>
                          <a:pt x="4982" y="84989"/>
                          <a:pt x="2779" y="86181"/>
                          <a:pt x="424" y="86143"/>
                        </a:cubicBezTo>
                        <a:cubicBezTo>
                          <a:pt x="-53" y="79277"/>
                          <a:pt x="-339" y="72889"/>
                          <a:pt x="-244" y="67072"/>
                        </a:cubicBezTo>
                        <a:cubicBezTo>
                          <a:pt x="-148" y="61256"/>
                          <a:pt x="-244" y="55439"/>
                          <a:pt x="328" y="50290"/>
                        </a:cubicBezTo>
                        <a:cubicBezTo>
                          <a:pt x="901" y="45141"/>
                          <a:pt x="1282" y="40183"/>
                          <a:pt x="2045" y="35701"/>
                        </a:cubicBezTo>
                        <a:cubicBezTo>
                          <a:pt x="2808" y="31220"/>
                          <a:pt x="3380" y="27215"/>
                          <a:pt x="4238" y="23496"/>
                        </a:cubicBezTo>
                        <a:cubicBezTo>
                          <a:pt x="5582" y="17708"/>
                          <a:pt x="7270" y="12006"/>
                          <a:pt x="9292" y="6428"/>
                        </a:cubicBezTo>
                        <a:cubicBezTo>
                          <a:pt x="10045" y="4139"/>
                          <a:pt x="10970" y="1908"/>
                          <a:pt x="12057"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45" name="任意多边形: 形状 3544">
                    <a:extLst>
                      <a:ext uri="{FF2B5EF4-FFF2-40B4-BE49-F238E27FC236}">
                        <a16:creationId xmlns:a16="http://schemas.microsoft.com/office/drawing/2014/main" id="{13BD47FF-946D-6F0C-2E28-118B3A253F42}"/>
                      </a:ext>
                    </a:extLst>
                  </p:cNvPr>
                  <p:cNvSpPr/>
                  <p:nvPr/>
                </p:nvSpPr>
                <p:spPr>
                  <a:xfrm>
                    <a:off x="1524452" y="2487471"/>
                    <a:ext cx="12273" cy="62623"/>
                  </a:xfrm>
                  <a:custGeom>
                    <a:avLst/>
                    <a:gdLst>
                      <a:gd name="connsiteX0" fmla="*/ 2409 w 15734"/>
                      <a:gd name="connsiteY0" fmla="*/ -247 h 80286"/>
                      <a:gd name="connsiteX1" fmla="*/ 3744 w 15734"/>
                      <a:gd name="connsiteY1" fmla="*/ 2995 h 80286"/>
                      <a:gd name="connsiteX2" fmla="*/ 6700 w 15734"/>
                      <a:gd name="connsiteY2" fmla="*/ 11672 h 80286"/>
                      <a:gd name="connsiteX3" fmla="*/ 10323 w 15734"/>
                      <a:gd name="connsiteY3" fmla="*/ 24068 h 80286"/>
                      <a:gd name="connsiteX4" fmla="*/ 13470 w 15734"/>
                      <a:gd name="connsiteY4" fmla="*/ 38562 h 80286"/>
                      <a:gd name="connsiteX5" fmla="*/ 15186 w 15734"/>
                      <a:gd name="connsiteY5" fmla="*/ 53151 h 80286"/>
                      <a:gd name="connsiteX6" fmla="*/ 15186 w 15734"/>
                      <a:gd name="connsiteY6" fmla="*/ 66214 h 80286"/>
                      <a:gd name="connsiteX7" fmla="*/ 8225 w 15734"/>
                      <a:gd name="connsiteY7" fmla="*/ 80040 h 80286"/>
                      <a:gd name="connsiteX8" fmla="*/ -261 w 15734"/>
                      <a:gd name="connsiteY8" fmla="*/ 22352 h 80286"/>
                      <a:gd name="connsiteX9" fmla="*/ 1265 w 15734"/>
                      <a:gd name="connsiteY9" fmla="*/ 5761 h 80286"/>
                      <a:gd name="connsiteX10" fmla="*/ 2409 w 15734"/>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34" h="80286">
                        <a:moveTo>
                          <a:pt x="2409" y="-247"/>
                        </a:moveTo>
                        <a:lnTo>
                          <a:pt x="3744" y="2995"/>
                        </a:lnTo>
                        <a:cubicBezTo>
                          <a:pt x="4507" y="4998"/>
                          <a:pt x="5556" y="7954"/>
                          <a:pt x="6700" y="11672"/>
                        </a:cubicBezTo>
                        <a:cubicBezTo>
                          <a:pt x="7844" y="15391"/>
                          <a:pt x="9179" y="19491"/>
                          <a:pt x="10323" y="24068"/>
                        </a:cubicBezTo>
                        <a:cubicBezTo>
                          <a:pt x="11467" y="28645"/>
                          <a:pt x="12516" y="33603"/>
                          <a:pt x="13470" y="38562"/>
                        </a:cubicBezTo>
                        <a:cubicBezTo>
                          <a:pt x="14423" y="43520"/>
                          <a:pt x="14900" y="48097"/>
                          <a:pt x="15186" y="53151"/>
                        </a:cubicBezTo>
                        <a:cubicBezTo>
                          <a:pt x="15567" y="57499"/>
                          <a:pt x="15567" y="61866"/>
                          <a:pt x="15186" y="66214"/>
                        </a:cubicBezTo>
                        <a:cubicBezTo>
                          <a:pt x="14519" y="73842"/>
                          <a:pt x="12135" y="79182"/>
                          <a:pt x="8225" y="80040"/>
                        </a:cubicBezTo>
                        <a:cubicBezTo>
                          <a:pt x="2533" y="61342"/>
                          <a:pt x="-328" y="41899"/>
                          <a:pt x="-261" y="22352"/>
                        </a:cubicBezTo>
                        <a:cubicBezTo>
                          <a:pt x="-99" y="16793"/>
                          <a:pt x="416" y="11253"/>
                          <a:pt x="1265" y="5761"/>
                        </a:cubicBezTo>
                        <a:cubicBezTo>
                          <a:pt x="1503" y="3729"/>
                          <a:pt x="1884" y="1727"/>
                          <a:pt x="240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46" name="任意多边形: 形状 3545">
                    <a:extLst>
                      <a:ext uri="{FF2B5EF4-FFF2-40B4-BE49-F238E27FC236}">
                        <a16:creationId xmlns:a16="http://schemas.microsoft.com/office/drawing/2014/main" id="{E71965B5-F787-7FB2-0537-6BA4EC0862CB}"/>
                      </a:ext>
                    </a:extLst>
                  </p:cNvPr>
                  <p:cNvSpPr/>
                  <p:nvPr/>
                </p:nvSpPr>
                <p:spPr>
                  <a:xfrm>
                    <a:off x="1490539" y="2443739"/>
                    <a:ext cx="18608" cy="54963"/>
                  </a:xfrm>
                  <a:custGeom>
                    <a:avLst/>
                    <a:gdLst>
                      <a:gd name="connsiteX0" fmla="*/ -169 w 23857"/>
                      <a:gd name="connsiteY0" fmla="*/ -247 h 70465"/>
                      <a:gd name="connsiteX1" fmla="*/ 1547 w 23857"/>
                      <a:gd name="connsiteY1" fmla="*/ 2328 h 70465"/>
                      <a:gd name="connsiteX2" fmla="*/ 5743 w 23857"/>
                      <a:gd name="connsiteY2" fmla="*/ 9479 h 70465"/>
                      <a:gd name="connsiteX3" fmla="*/ 16708 w 23857"/>
                      <a:gd name="connsiteY3" fmla="*/ 31792 h 70465"/>
                      <a:gd name="connsiteX4" fmla="*/ 20999 w 23857"/>
                      <a:gd name="connsiteY4" fmla="*/ 44474 h 70465"/>
                      <a:gd name="connsiteX5" fmla="*/ 23288 w 23857"/>
                      <a:gd name="connsiteY5" fmla="*/ 56011 h 70465"/>
                      <a:gd name="connsiteX6" fmla="*/ 19760 w 23857"/>
                      <a:gd name="connsiteY6" fmla="*/ 70219 h 70465"/>
                      <a:gd name="connsiteX7" fmla="*/ 1452 w 23857"/>
                      <a:gd name="connsiteY7" fmla="*/ 20731 h 70465"/>
                      <a:gd name="connsiteX8" fmla="*/ -169 w 23857"/>
                      <a:gd name="connsiteY8" fmla="*/ 5474 h 70465"/>
                      <a:gd name="connsiteX9" fmla="*/ -169 w 23857"/>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57" h="70465">
                        <a:moveTo>
                          <a:pt x="-169" y="-247"/>
                        </a:moveTo>
                        <a:lnTo>
                          <a:pt x="1547" y="2328"/>
                        </a:lnTo>
                        <a:cubicBezTo>
                          <a:pt x="2596" y="4044"/>
                          <a:pt x="4122" y="6523"/>
                          <a:pt x="5743" y="9479"/>
                        </a:cubicBezTo>
                        <a:cubicBezTo>
                          <a:pt x="9967" y="16621"/>
                          <a:pt x="13628" y="24087"/>
                          <a:pt x="16708" y="31792"/>
                        </a:cubicBezTo>
                        <a:cubicBezTo>
                          <a:pt x="18329" y="35987"/>
                          <a:pt x="19760" y="40278"/>
                          <a:pt x="20999" y="44474"/>
                        </a:cubicBezTo>
                        <a:cubicBezTo>
                          <a:pt x="22115" y="48240"/>
                          <a:pt x="22887" y="52102"/>
                          <a:pt x="23288" y="56011"/>
                        </a:cubicBezTo>
                        <a:cubicBezTo>
                          <a:pt x="24146" y="63067"/>
                          <a:pt x="23288" y="68407"/>
                          <a:pt x="19760" y="70219"/>
                        </a:cubicBezTo>
                        <a:cubicBezTo>
                          <a:pt x="10978" y="54838"/>
                          <a:pt x="4789" y="38123"/>
                          <a:pt x="1452" y="20731"/>
                        </a:cubicBezTo>
                        <a:cubicBezTo>
                          <a:pt x="422" y="15706"/>
                          <a:pt x="-112" y="10604"/>
                          <a:pt x="-169" y="5474"/>
                        </a:cubicBezTo>
                        <a:cubicBezTo>
                          <a:pt x="-293" y="3567"/>
                          <a:pt x="-293" y="1660"/>
                          <a:pt x="-16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47" name="任意多边形: 形状 3546">
                    <a:extLst>
                      <a:ext uri="{FF2B5EF4-FFF2-40B4-BE49-F238E27FC236}">
                        <a16:creationId xmlns:a16="http://schemas.microsoft.com/office/drawing/2014/main" id="{52F741F3-42AD-8055-C6BE-319E908FD29B}"/>
                      </a:ext>
                    </a:extLst>
                  </p:cNvPr>
                  <p:cNvSpPr/>
                  <p:nvPr/>
                </p:nvSpPr>
                <p:spPr>
                  <a:xfrm>
                    <a:off x="1447474" y="2410716"/>
                    <a:ext cx="25353" cy="44848"/>
                  </a:xfrm>
                  <a:custGeom>
                    <a:avLst/>
                    <a:gdLst>
                      <a:gd name="connsiteX0" fmla="*/ -262 w 32504"/>
                      <a:gd name="connsiteY0" fmla="*/ -247 h 57497"/>
                      <a:gd name="connsiteX1" fmla="*/ 6699 w 32504"/>
                      <a:gd name="connsiteY1" fmla="*/ 7000 h 57497"/>
                      <a:gd name="connsiteX2" fmla="*/ 13278 w 32504"/>
                      <a:gd name="connsiteY2" fmla="*/ 14724 h 57497"/>
                      <a:gd name="connsiteX3" fmla="*/ 20334 w 32504"/>
                      <a:gd name="connsiteY3" fmla="*/ 24259 h 57497"/>
                      <a:gd name="connsiteX4" fmla="*/ 26532 w 32504"/>
                      <a:gd name="connsiteY4" fmla="*/ 34366 h 57497"/>
                      <a:gd name="connsiteX5" fmla="*/ 30728 w 32504"/>
                      <a:gd name="connsiteY5" fmla="*/ 43901 h 57497"/>
                      <a:gd name="connsiteX6" fmla="*/ 30251 w 32504"/>
                      <a:gd name="connsiteY6" fmla="*/ 57251 h 57497"/>
                      <a:gd name="connsiteX7" fmla="*/ 4792 w 32504"/>
                      <a:gd name="connsiteY7" fmla="*/ 17870 h 57497"/>
                      <a:gd name="connsiteX8" fmla="*/ -262 w 32504"/>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4" h="57497">
                        <a:moveTo>
                          <a:pt x="-262" y="-247"/>
                        </a:moveTo>
                        <a:cubicBezTo>
                          <a:pt x="-262" y="-247"/>
                          <a:pt x="2599" y="2614"/>
                          <a:pt x="6699" y="7000"/>
                        </a:cubicBezTo>
                        <a:cubicBezTo>
                          <a:pt x="9016" y="9460"/>
                          <a:pt x="11218" y="12044"/>
                          <a:pt x="13278" y="14724"/>
                        </a:cubicBezTo>
                        <a:cubicBezTo>
                          <a:pt x="15805" y="17765"/>
                          <a:pt x="18160" y="20950"/>
                          <a:pt x="20334" y="24259"/>
                        </a:cubicBezTo>
                        <a:cubicBezTo>
                          <a:pt x="22575" y="27520"/>
                          <a:pt x="24644" y="30895"/>
                          <a:pt x="26532" y="34366"/>
                        </a:cubicBezTo>
                        <a:cubicBezTo>
                          <a:pt x="28182" y="37427"/>
                          <a:pt x="29593" y="40612"/>
                          <a:pt x="30728" y="43901"/>
                        </a:cubicBezTo>
                        <a:cubicBezTo>
                          <a:pt x="32730" y="49909"/>
                          <a:pt x="32921" y="54867"/>
                          <a:pt x="30251" y="57251"/>
                        </a:cubicBezTo>
                        <a:cubicBezTo>
                          <a:pt x="19390" y="45818"/>
                          <a:pt x="10761" y="32469"/>
                          <a:pt x="4792" y="17870"/>
                        </a:cubicBezTo>
                        <a:cubicBezTo>
                          <a:pt x="2284" y="12092"/>
                          <a:pt x="577" y="5999"/>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48" name="任意多边形: 形状 3547">
                    <a:extLst>
                      <a:ext uri="{FF2B5EF4-FFF2-40B4-BE49-F238E27FC236}">
                        <a16:creationId xmlns:a16="http://schemas.microsoft.com/office/drawing/2014/main" id="{DF60D2E4-AD6D-FFBE-B2FE-B0196A9CEBF7}"/>
                      </a:ext>
                    </a:extLst>
                  </p:cNvPr>
                  <p:cNvSpPr/>
                  <p:nvPr/>
                </p:nvSpPr>
                <p:spPr>
                  <a:xfrm>
                    <a:off x="1399204" y="2390040"/>
                    <a:ext cx="29962" cy="33765"/>
                  </a:xfrm>
                  <a:custGeom>
                    <a:avLst/>
                    <a:gdLst>
                      <a:gd name="connsiteX0" fmla="*/ -262 w 38413"/>
                      <a:gd name="connsiteY0" fmla="*/ -247 h 43289"/>
                      <a:gd name="connsiteX1" fmla="*/ 7176 w 38413"/>
                      <a:gd name="connsiteY1" fmla="*/ 4330 h 43289"/>
                      <a:gd name="connsiteX2" fmla="*/ 22241 w 38413"/>
                      <a:gd name="connsiteY2" fmla="*/ 16154 h 43289"/>
                      <a:gd name="connsiteX3" fmla="*/ 29583 w 38413"/>
                      <a:gd name="connsiteY3" fmla="*/ 23591 h 43289"/>
                      <a:gd name="connsiteX4" fmla="*/ 35114 w 38413"/>
                      <a:gd name="connsiteY4" fmla="*/ 31124 h 43289"/>
                      <a:gd name="connsiteX5" fmla="*/ 37212 w 38413"/>
                      <a:gd name="connsiteY5" fmla="*/ 43043 h 43289"/>
                      <a:gd name="connsiteX6" fmla="*/ 27200 w 38413"/>
                      <a:gd name="connsiteY6" fmla="*/ 35701 h 43289"/>
                      <a:gd name="connsiteX7" fmla="*/ 18904 w 38413"/>
                      <a:gd name="connsiteY7" fmla="*/ 28454 h 43289"/>
                      <a:gd name="connsiteX8" fmla="*/ 12420 w 38413"/>
                      <a:gd name="connsiteY8" fmla="*/ 21303 h 43289"/>
                      <a:gd name="connsiteX9" fmla="*/ 7462 w 38413"/>
                      <a:gd name="connsiteY9" fmla="*/ 14628 h 43289"/>
                      <a:gd name="connsiteX10" fmla="*/ 1455 w 38413"/>
                      <a:gd name="connsiteY10" fmla="*/ 4044 h 43289"/>
                      <a:gd name="connsiteX11" fmla="*/ -262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262" y="-247"/>
                        </a:moveTo>
                        <a:lnTo>
                          <a:pt x="7176" y="4330"/>
                        </a:lnTo>
                        <a:cubicBezTo>
                          <a:pt x="12449" y="7944"/>
                          <a:pt x="17483" y="11892"/>
                          <a:pt x="22241" y="16154"/>
                        </a:cubicBezTo>
                        <a:cubicBezTo>
                          <a:pt x="24816" y="18633"/>
                          <a:pt x="27295" y="21112"/>
                          <a:pt x="29583" y="23591"/>
                        </a:cubicBezTo>
                        <a:cubicBezTo>
                          <a:pt x="31615" y="25956"/>
                          <a:pt x="33464" y="28473"/>
                          <a:pt x="35114" y="31124"/>
                        </a:cubicBezTo>
                        <a:cubicBezTo>
                          <a:pt x="37974" y="35987"/>
                          <a:pt x="39119" y="40183"/>
                          <a:pt x="37212" y="43043"/>
                        </a:cubicBezTo>
                        <a:cubicBezTo>
                          <a:pt x="33674" y="40879"/>
                          <a:pt x="30327" y="38419"/>
                          <a:pt x="27200" y="35701"/>
                        </a:cubicBezTo>
                        <a:cubicBezTo>
                          <a:pt x="24291" y="33460"/>
                          <a:pt x="21517" y="31038"/>
                          <a:pt x="18904" y="28454"/>
                        </a:cubicBezTo>
                        <a:cubicBezTo>
                          <a:pt x="16520" y="25975"/>
                          <a:pt x="14327" y="23591"/>
                          <a:pt x="12420" y="21303"/>
                        </a:cubicBezTo>
                        <a:cubicBezTo>
                          <a:pt x="10618" y="19196"/>
                          <a:pt x="8959" y="16964"/>
                          <a:pt x="7462" y="14628"/>
                        </a:cubicBezTo>
                        <a:cubicBezTo>
                          <a:pt x="5231" y="11234"/>
                          <a:pt x="3219" y="7696"/>
                          <a:pt x="1455" y="4044"/>
                        </a:cubicBezTo>
                        <a:cubicBezTo>
                          <a:pt x="787" y="2652"/>
                          <a:pt x="215" y="1222"/>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49" name="任意多边形: 形状 3548">
                    <a:extLst>
                      <a:ext uri="{FF2B5EF4-FFF2-40B4-BE49-F238E27FC236}">
                        <a16:creationId xmlns:a16="http://schemas.microsoft.com/office/drawing/2014/main" id="{5069A355-1A02-42EC-FD63-38CCFC8962FA}"/>
                      </a:ext>
                    </a:extLst>
                  </p:cNvPr>
                  <p:cNvSpPr/>
                  <p:nvPr/>
                </p:nvSpPr>
                <p:spPr>
                  <a:xfrm>
                    <a:off x="1386449" y="2801258"/>
                    <a:ext cx="45427" cy="66193"/>
                  </a:xfrm>
                  <a:custGeom>
                    <a:avLst/>
                    <a:gdLst>
                      <a:gd name="connsiteX0" fmla="*/ 57855 w 58240"/>
                      <a:gd name="connsiteY0" fmla="*/ -247 h 84863"/>
                      <a:gd name="connsiteX1" fmla="*/ 49369 w 58240"/>
                      <a:gd name="connsiteY1" fmla="*/ 10814 h 84863"/>
                      <a:gd name="connsiteX2" fmla="*/ 39834 w 58240"/>
                      <a:gd name="connsiteY2" fmla="*/ 22161 h 84863"/>
                      <a:gd name="connsiteX3" fmla="*/ 34494 w 58240"/>
                      <a:gd name="connsiteY3" fmla="*/ 28645 h 84863"/>
                      <a:gd name="connsiteX4" fmla="*/ 28773 w 58240"/>
                      <a:gd name="connsiteY4" fmla="*/ 35224 h 84863"/>
                      <a:gd name="connsiteX5" fmla="*/ 23052 w 58240"/>
                      <a:gd name="connsiteY5" fmla="*/ 41994 h 84863"/>
                      <a:gd name="connsiteX6" fmla="*/ 17331 w 58240"/>
                      <a:gd name="connsiteY6" fmla="*/ 48860 h 84863"/>
                      <a:gd name="connsiteX7" fmla="*/ 7223 w 58240"/>
                      <a:gd name="connsiteY7" fmla="*/ 61828 h 84863"/>
                      <a:gd name="connsiteX8" fmla="*/ 739 w 58240"/>
                      <a:gd name="connsiteY8" fmla="*/ 73937 h 84863"/>
                      <a:gd name="connsiteX9" fmla="*/ 739 w 58240"/>
                      <a:gd name="connsiteY9" fmla="*/ 84617 h 84863"/>
                      <a:gd name="connsiteX10" fmla="*/ 36878 w 58240"/>
                      <a:gd name="connsiteY10" fmla="*/ 59539 h 84863"/>
                      <a:gd name="connsiteX11" fmla="*/ 47271 w 58240"/>
                      <a:gd name="connsiteY11" fmla="*/ 44664 h 84863"/>
                      <a:gd name="connsiteX12" fmla="*/ 50895 w 58240"/>
                      <a:gd name="connsiteY12" fmla="*/ 37513 h 84863"/>
                      <a:gd name="connsiteX13" fmla="*/ 53469 w 58240"/>
                      <a:gd name="connsiteY13" fmla="*/ 30457 h 84863"/>
                      <a:gd name="connsiteX14" fmla="*/ 57760 w 58240"/>
                      <a:gd name="connsiteY14" fmla="*/ 8335 h 84863"/>
                      <a:gd name="connsiteX15" fmla="*/ 57855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57855" y="-247"/>
                        </a:moveTo>
                        <a:lnTo>
                          <a:pt x="49369" y="10814"/>
                        </a:lnTo>
                        <a:cubicBezTo>
                          <a:pt x="46699" y="13961"/>
                          <a:pt x="43743" y="18156"/>
                          <a:pt x="39834" y="22161"/>
                        </a:cubicBezTo>
                        <a:lnTo>
                          <a:pt x="34494" y="28645"/>
                        </a:lnTo>
                        <a:cubicBezTo>
                          <a:pt x="32587" y="30743"/>
                          <a:pt x="30680" y="32936"/>
                          <a:pt x="28773" y="35224"/>
                        </a:cubicBezTo>
                        <a:cubicBezTo>
                          <a:pt x="26961" y="37608"/>
                          <a:pt x="24959" y="39801"/>
                          <a:pt x="23052" y="41994"/>
                        </a:cubicBezTo>
                        <a:cubicBezTo>
                          <a:pt x="21145" y="44188"/>
                          <a:pt x="19238" y="46571"/>
                          <a:pt x="17331" y="48860"/>
                        </a:cubicBezTo>
                        <a:cubicBezTo>
                          <a:pt x="13745" y="53008"/>
                          <a:pt x="10370" y="57337"/>
                          <a:pt x="7223" y="61828"/>
                        </a:cubicBezTo>
                        <a:cubicBezTo>
                          <a:pt x="4487" y="65527"/>
                          <a:pt x="2303" y="69608"/>
                          <a:pt x="739" y="73937"/>
                        </a:cubicBezTo>
                        <a:cubicBezTo>
                          <a:pt x="-596" y="77370"/>
                          <a:pt x="-596" y="81184"/>
                          <a:pt x="739" y="84617"/>
                        </a:cubicBezTo>
                        <a:cubicBezTo>
                          <a:pt x="14642" y="79315"/>
                          <a:pt x="27047" y="70705"/>
                          <a:pt x="36878" y="59539"/>
                        </a:cubicBezTo>
                        <a:cubicBezTo>
                          <a:pt x="40864" y="54972"/>
                          <a:pt x="44354" y="49985"/>
                          <a:pt x="47271" y="44664"/>
                        </a:cubicBezTo>
                        <a:cubicBezTo>
                          <a:pt x="48606" y="42185"/>
                          <a:pt x="49846" y="39801"/>
                          <a:pt x="50895" y="37513"/>
                        </a:cubicBezTo>
                        <a:cubicBezTo>
                          <a:pt x="51944" y="35224"/>
                          <a:pt x="52707" y="32745"/>
                          <a:pt x="53469" y="30457"/>
                        </a:cubicBezTo>
                        <a:cubicBezTo>
                          <a:pt x="55910" y="23315"/>
                          <a:pt x="57360" y="15868"/>
                          <a:pt x="57760" y="8335"/>
                        </a:cubicBezTo>
                        <a:cubicBezTo>
                          <a:pt x="58017" y="5484"/>
                          <a:pt x="58046" y="2614"/>
                          <a:pt x="57855"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50" name="任意多边形: 形状 3549">
                    <a:extLst>
                      <a:ext uri="{FF2B5EF4-FFF2-40B4-BE49-F238E27FC236}">
                        <a16:creationId xmlns:a16="http://schemas.microsoft.com/office/drawing/2014/main" id="{3F8CE890-C9D7-979C-53CD-6C14BC8E5FA3}"/>
                      </a:ext>
                    </a:extLst>
                  </p:cNvPr>
                  <p:cNvSpPr/>
                  <p:nvPr/>
                </p:nvSpPr>
                <p:spPr>
                  <a:xfrm>
                    <a:off x="1431438" y="2773665"/>
                    <a:ext cx="31952" cy="73035"/>
                  </a:xfrm>
                  <a:custGeom>
                    <a:avLst/>
                    <a:gdLst>
                      <a:gd name="connsiteX0" fmla="*/ 38414 w 40964"/>
                      <a:gd name="connsiteY0" fmla="*/ -247 h 93635"/>
                      <a:gd name="connsiteX1" fmla="*/ 36793 w 40964"/>
                      <a:gd name="connsiteY1" fmla="*/ 3186 h 93635"/>
                      <a:gd name="connsiteX2" fmla="*/ 32502 w 40964"/>
                      <a:gd name="connsiteY2" fmla="*/ 12721 h 93635"/>
                      <a:gd name="connsiteX3" fmla="*/ 26114 w 40964"/>
                      <a:gd name="connsiteY3" fmla="*/ 25594 h 93635"/>
                      <a:gd name="connsiteX4" fmla="*/ 18390 w 40964"/>
                      <a:gd name="connsiteY4" fmla="*/ 40659 h 93635"/>
                      <a:gd name="connsiteX5" fmla="*/ 14290 w 40964"/>
                      <a:gd name="connsiteY5" fmla="*/ 48383 h 93635"/>
                      <a:gd name="connsiteX6" fmla="*/ 10285 w 40964"/>
                      <a:gd name="connsiteY6" fmla="*/ 56202 h 93635"/>
                      <a:gd name="connsiteX7" fmla="*/ 3515 w 40964"/>
                      <a:gd name="connsiteY7" fmla="*/ 70886 h 93635"/>
                      <a:gd name="connsiteX8" fmla="*/ -108 w 40964"/>
                      <a:gd name="connsiteY8" fmla="*/ 83854 h 93635"/>
                      <a:gd name="connsiteX9" fmla="*/ 1894 w 40964"/>
                      <a:gd name="connsiteY9" fmla="*/ 93389 h 93635"/>
                      <a:gd name="connsiteX10" fmla="*/ 30500 w 40964"/>
                      <a:gd name="connsiteY10" fmla="*/ 60683 h 93635"/>
                      <a:gd name="connsiteX11" fmla="*/ 40035 w 40964"/>
                      <a:gd name="connsiteY11" fmla="*/ 29599 h 93635"/>
                      <a:gd name="connsiteX12" fmla="*/ 40702 w 40964"/>
                      <a:gd name="connsiteY12" fmla="*/ 17298 h 93635"/>
                      <a:gd name="connsiteX13" fmla="*/ 39844 w 40964"/>
                      <a:gd name="connsiteY13" fmla="*/ 7763 h 93635"/>
                      <a:gd name="connsiteX14" fmla="*/ 38414 w 40964"/>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4" h="93635">
                        <a:moveTo>
                          <a:pt x="38414" y="-247"/>
                        </a:moveTo>
                        <a:lnTo>
                          <a:pt x="36793" y="3186"/>
                        </a:lnTo>
                        <a:cubicBezTo>
                          <a:pt x="35744" y="5379"/>
                          <a:pt x="34409" y="8526"/>
                          <a:pt x="32502" y="12721"/>
                        </a:cubicBezTo>
                        <a:cubicBezTo>
                          <a:pt x="30595" y="16917"/>
                          <a:pt x="28593" y="20922"/>
                          <a:pt x="26114" y="25594"/>
                        </a:cubicBezTo>
                        <a:cubicBezTo>
                          <a:pt x="23635" y="30266"/>
                          <a:pt x="21060" y="35129"/>
                          <a:pt x="18390" y="40659"/>
                        </a:cubicBezTo>
                        <a:cubicBezTo>
                          <a:pt x="17055" y="43329"/>
                          <a:pt x="15625" y="45713"/>
                          <a:pt x="14290" y="48383"/>
                        </a:cubicBezTo>
                        <a:lnTo>
                          <a:pt x="10285" y="56202"/>
                        </a:lnTo>
                        <a:cubicBezTo>
                          <a:pt x="7711" y="61160"/>
                          <a:pt x="5422" y="66405"/>
                          <a:pt x="3515" y="70886"/>
                        </a:cubicBezTo>
                        <a:cubicBezTo>
                          <a:pt x="1703" y="75015"/>
                          <a:pt x="483" y="79382"/>
                          <a:pt x="-108" y="83854"/>
                        </a:cubicBezTo>
                        <a:cubicBezTo>
                          <a:pt x="-604" y="87172"/>
                          <a:pt x="111" y="90548"/>
                          <a:pt x="1894" y="93389"/>
                        </a:cubicBezTo>
                        <a:cubicBezTo>
                          <a:pt x="13746" y="84750"/>
                          <a:pt x="23520" y="73584"/>
                          <a:pt x="30500" y="60683"/>
                        </a:cubicBezTo>
                        <a:cubicBezTo>
                          <a:pt x="35506" y="50976"/>
                          <a:pt x="38729" y="40450"/>
                          <a:pt x="40035" y="29599"/>
                        </a:cubicBezTo>
                        <a:cubicBezTo>
                          <a:pt x="40474" y="25508"/>
                          <a:pt x="40693" y="21408"/>
                          <a:pt x="40702" y="17298"/>
                        </a:cubicBezTo>
                        <a:cubicBezTo>
                          <a:pt x="40617" y="14104"/>
                          <a:pt x="40331" y="10919"/>
                          <a:pt x="39844" y="7763"/>
                        </a:cubicBezTo>
                        <a:cubicBezTo>
                          <a:pt x="39539" y="5064"/>
                          <a:pt x="39062" y="2385"/>
                          <a:pt x="3841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51" name="任意多边形: 形状 3550">
                    <a:extLst>
                      <a:ext uri="{FF2B5EF4-FFF2-40B4-BE49-F238E27FC236}">
                        <a16:creationId xmlns:a16="http://schemas.microsoft.com/office/drawing/2014/main" id="{B07FC90A-1DF3-058E-BC2F-409852B3C826}"/>
                      </a:ext>
                    </a:extLst>
                  </p:cNvPr>
                  <p:cNvSpPr/>
                  <p:nvPr/>
                </p:nvSpPr>
                <p:spPr>
                  <a:xfrm>
                    <a:off x="1470027" y="2739081"/>
                    <a:ext cx="21225" cy="74747"/>
                  </a:xfrm>
                  <a:custGeom>
                    <a:avLst/>
                    <a:gdLst>
                      <a:gd name="connsiteX0" fmla="*/ 19644 w 27212"/>
                      <a:gd name="connsiteY0" fmla="*/ -247 h 95829"/>
                      <a:gd name="connsiteX1" fmla="*/ 18786 w 27212"/>
                      <a:gd name="connsiteY1" fmla="*/ 3376 h 95829"/>
                      <a:gd name="connsiteX2" fmla="*/ 16497 w 27212"/>
                      <a:gd name="connsiteY2" fmla="*/ 12912 h 95829"/>
                      <a:gd name="connsiteX3" fmla="*/ 14876 w 27212"/>
                      <a:gd name="connsiteY3" fmla="*/ 19300 h 95829"/>
                      <a:gd name="connsiteX4" fmla="*/ 12969 w 27212"/>
                      <a:gd name="connsiteY4" fmla="*/ 26452 h 95829"/>
                      <a:gd name="connsiteX5" fmla="*/ 8678 w 27212"/>
                      <a:gd name="connsiteY5" fmla="*/ 42376 h 95829"/>
                      <a:gd name="connsiteX6" fmla="*/ 4197 w 27212"/>
                      <a:gd name="connsiteY6" fmla="*/ 58776 h 95829"/>
                      <a:gd name="connsiteX7" fmla="*/ 669 w 27212"/>
                      <a:gd name="connsiteY7" fmla="*/ 74128 h 95829"/>
                      <a:gd name="connsiteX8" fmla="*/ 3720 w 27212"/>
                      <a:gd name="connsiteY8" fmla="*/ 95582 h 95829"/>
                      <a:gd name="connsiteX9" fmla="*/ 23553 w 27212"/>
                      <a:gd name="connsiteY9" fmla="*/ 58109 h 95829"/>
                      <a:gd name="connsiteX10" fmla="*/ 26700 w 27212"/>
                      <a:gd name="connsiteY10" fmla="*/ 41231 h 95829"/>
                      <a:gd name="connsiteX11" fmla="*/ 26700 w 27212"/>
                      <a:gd name="connsiteY11" fmla="*/ 26833 h 95829"/>
                      <a:gd name="connsiteX12" fmla="*/ 22600 w 27212"/>
                      <a:gd name="connsiteY12" fmla="*/ 6809 h 95829"/>
                      <a:gd name="connsiteX13" fmla="*/ 19644 w 27212"/>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12" h="95829">
                        <a:moveTo>
                          <a:pt x="19644" y="-247"/>
                        </a:moveTo>
                        <a:cubicBezTo>
                          <a:pt x="19644" y="-247"/>
                          <a:pt x="19644" y="1088"/>
                          <a:pt x="18786" y="3376"/>
                        </a:cubicBezTo>
                        <a:cubicBezTo>
                          <a:pt x="17928" y="5665"/>
                          <a:pt x="17451" y="8907"/>
                          <a:pt x="16497" y="12912"/>
                        </a:cubicBezTo>
                        <a:cubicBezTo>
                          <a:pt x="15925" y="14914"/>
                          <a:pt x="15544" y="17107"/>
                          <a:pt x="14876" y="19300"/>
                        </a:cubicBezTo>
                        <a:cubicBezTo>
                          <a:pt x="14209" y="21494"/>
                          <a:pt x="13637" y="23973"/>
                          <a:pt x="12969" y="26452"/>
                        </a:cubicBezTo>
                        <a:cubicBezTo>
                          <a:pt x="11729" y="31601"/>
                          <a:pt x="10013" y="36750"/>
                          <a:pt x="8678" y="42376"/>
                        </a:cubicBezTo>
                        <a:cubicBezTo>
                          <a:pt x="7343" y="48002"/>
                          <a:pt x="5532" y="53341"/>
                          <a:pt x="4197" y="58776"/>
                        </a:cubicBezTo>
                        <a:cubicBezTo>
                          <a:pt x="2862" y="64211"/>
                          <a:pt x="1622" y="69456"/>
                          <a:pt x="669" y="74128"/>
                        </a:cubicBezTo>
                        <a:cubicBezTo>
                          <a:pt x="-952" y="83663"/>
                          <a:pt x="-762" y="91673"/>
                          <a:pt x="3720" y="95582"/>
                        </a:cubicBezTo>
                        <a:cubicBezTo>
                          <a:pt x="12778" y="84550"/>
                          <a:pt x="19530" y="71802"/>
                          <a:pt x="23553" y="58109"/>
                        </a:cubicBezTo>
                        <a:cubicBezTo>
                          <a:pt x="25031" y="52569"/>
                          <a:pt x="26080" y="46934"/>
                          <a:pt x="26700" y="41231"/>
                        </a:cubicBezTo>
                        <a:cubicBezTo>
                          <a:pt x="27034" y="36435"/>
                          <a:pt x="27034" y="31629"/>
                          <a:pt x="26700" y="26833"/>
                        </a:cubicBezTo>
                        <a:cubicBezTo>
                          <a:pt x="26214" y="20006"/>
                          <a:pt x="24840" y="13274"/>
                          <a:pt x="22600" y="6809"/>
                        </a:cubicBezTo>
                        <a:cubicBezTo>
                          <a:pt x="21780" y="4397"/>
                          <a:pt x="20788" y="2032"/>
                          <a:pt x="1964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52" name="任意多边形: 形状 3551">
                    <a:extLst>
                      <a:ext uri="{FF2B5EF4-FFF2-40B4-BE49-F238E27FC236}">
                        <a16:creationId xmlns:a16="http://schemas.microsoft.com/office/drawing/2014/main" id="{E4B77C8B-329B-9638-4D8C-E4200CA7232D}"/>
                      </a:ext>
                    </a:extLst>
                  </p:cNvPr>
                  <p:cNvSpPr/>
                  <p:nvPr/>
                </p:nvSpPr>
                <p:spPr>
                  <a:xfrm>
                    <a:off x="1500038" y="2698844"/>
                    <a:ext cx="14304" cy="72218"/>
                  </a:xfrm>
                  <a:custGeom>
                    <a:avLst/>
                    <a:gdLst>
                      <a:gd name="connsiteX0" fmla="*/ 2622 w 18338"/>
                      <a:gd name="connsiteY0" fmla="*/ -247 h 92587"/>
                      <a:gd name="connsiteX1" fmla="*/ 2622 w 18338"/>
                      <a:gd name="connsiteY1" fmla="*/ 707 h 92587"/>
                      <a:gd name="connsiteX2" fmla="*/ 2622 w 18338"/>
                      <a:gd name="connsiteY2" fmla="*/ 3281 h 92587"/>
                      <a:gd name="connsiteX3" fmla="*/ 2622 w 18338"/>
                      <a:gd name="connsiteY3" fmla="*/ 12817 h 92587"/>
                      <a:gd name="connsiteX4" fmla="*/ 1955 w 18338"/>
                      <a:gd name="connsiteY4" fmla="*/ 26261 h 92587"/>
                      <a:gd name="connsiteX5" fmla="*/ 906 w 18338"/>
                      <a:gd name="connsiteY5" fmla="*/ 41994 h 92587"/>
                      <a:gd name="connsiteX6" fmla="*/ -47 w 18338"/>
                      <a:gd name="connsiteY6" fmla="*/ 58204 h 92587"/>
                      <a:gd name="connsiteX7" fmla="*/ -47 w 18338"/>
                      <a:gd name="connsiteY7" fmla="*/ 73270 h 92587"/>
                      <a:gd name="connsiteX8" fmla="*/ 6818 w 18338"/>
                      <a:gd name="connsiteY8" fmla="*/ 92340 h 92587"/>
                      <a:gd name="connsiteX9" fmla="*/ 17783 w 18338"/>
                      <a:gd name="connsiteY9" fmla="*/ 52864 h 92587"/>
                      <a:gd name="connsiteX10" fmla="*/ 17783 w 18338"/>
                      <a:gd name="connsiteY10" fmla="*/ 36559 h 92587"/>
                      <a:gd name="connsiteX11" fmla="*/ 15114 w 18338"/>
                      <a:gd name="connsiteY11" fmla="*/ 23305 h 92587"/>
                      <a:gd name="connsiteX12" fmla="*/ 7676 w 18338"/>
                      <a:gd name="connsiteY12" fmla="*/ 5856 h 92587"/>
                      <a:gd name="connsiteX13" fmla="*/ 4816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2622" y="-247"/>
                        </a:moveTo>
                        <a:lnTo>
                          <a:pt x="2622" y="707"/>
                        </a:lnTo>
                        <a:cubicBezTo>
                          <a:pt x="2622" y="1279"/>
                          <a:pt x="2622" y="2137"/>
                          <a:pt x="2622" y="3281"/>
                        </a:cubicBezTo>
                        <a:cubicBezTo>
                          <a:pt x="2622" y="4425"/>
                          <a:pt x="2622" y="8716"/>
                          <a:pt x="2622" y="12817"/>
                        </a:cubicBezTo>
                        <a:cubicBezTo>
                          <a:pt x="2622" y="16917"/>
                          <a:pt x="2050" y="21208"/>
                          <a:pt x="1955" y="26261"/>
                        </a:cubicBezTo>
                        <a:cubicBezTo>
                          <a:pt x="1859" y="31315"/>
                          <a:pt x="1097" y="36464"/>
                          <a:pt x="906" y="41994"/>
                        </a:cubicBezTo>
                        <a:cubicBezTo>
                          <a:pt x="715" y="47525"/>
                          <a:pt x="239" y="52864"/>
                          <a:pt x="-47" y="58204"/>
                        </a:cubicBezTo>
                        <a:cubicBezTo>
                          <a:pt x="-333" y="63220"/>
                          <a:pt x="-333" y="68254"/>
                          <a:pt x="-47" y="73270"/>
                        </a:cubicBezTo>
                        <a:cubicBezTo>
                          <a:pt x="-47" y="82805"/>
                          <a:pt x="2050" y="89671"/>
                          <a:pt x="6818" y="92340"/>
                        </a:cubicBezTo>
                        <a:cubicBezTo>
                          <a:pt x="12968" y="80002"/>
                          <a:pt x="16687" y="66605"/>
                          <a:pt x="17783" y="52864"/>
                        </a:cubicBezTo>
                        <a:cubicBezTo>
                          <a:pt x="18174" y="47439"/>
                          <a:pt x="18174" y="41985"/>
                          <a:pt x="17783" y="36559"/>
                        </a:cubicBezTo>
                        <a:cubicBezTo>
                          <a:pt x="17183" y="32087"/>
                          <a:pt x="16286" y="27663"/>
                          <a:pt x="15114" y="23305"/>
                        </a:cubicBezTo>
                        <a:cubicBezTo>
                          <a:pt x="13378" y="17193"/>
                          <a:pt x="10880" y="11339"/>
                          <a:pt x="7676" y="5856"/>
                        </a:cubicBezTo>
                        <a:cubicBezTo>
                          <a:pt x="6799" y="4406"/>
                          <a:pt x="5836" y="3014"/>
                          <a:pt x="4816"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53" name="任意多边形: 形状 3552">
                    <a:extLst>
                      <a:ext uri="{FF2B5EF4-FFF2-40B4-BE49-F238E27FC236}">
                        <a16:creationId xmlns:a16="http://schemas.microsoft.com/office/drawing/2014/main" id="{3CD2D6E8-E9F7-866D-8D56-4B2F4553C449}"/>
                      </a:ext>
                    </a:extLst>
                  </p:cNvPr>
                  <p:cNvSpPr/>
                  <p:nvPr/>
                </p:nvSpPr>
                <p:spPr>
                  <a:xfrm>
                    <a:off x="1510768" y="2654741"/>
                    <a:ext cx="18708" cy="65004"/>
                  </a:xfrm>
                  <a:custGeom>
                    <a:avLst/>
                    <a:gdLst>
                      <a:gd name="connsiteX0" fmla="*/ -262 w 23985"/>
                      <a:gd name="connsiteY0" fmla="*/ -247 h 83338"/>
                      <a:gd name="connsiteX1" fmla="*/ 1645 w 23985"/>
                      <a:gd name="connsiteY1" fmla="*/ 11863 h 83338"/>
                      <a:gd name="connsiteX2" fmla="*/ 3552 w 23985"/>
                      <a:gd name="connsiteY2" fmla="*/ 24450 h 83338"/>
                      <a:gd name="connsiteX3" fmla="*/ 5555 w 23985"/>
                      <a:gd name="connsiteY3" fmla="*/ 39134 h 83338"/>
                      <a:gd name="connsiteX4" fmla="*/ 10608 w 23985"/>
                      <a:gd name="connsiteY4" fmla="*/ 67740 h 83338"/>
                      <a:gd name="connsiteX5" fmla="*/ 20620 w 23985"/>
                      <a:gd name="connsiteY5" fmla="*/ 83092 h 83338"/>
                      <a:gd name="connsiteX6" fmla="*/ 22623 w 23985"/>
                      <a:gd name="connsiteY6" fmla="*/ 72317 h 83338"/>
                      <a:gd name="connsiteX7" fmla="*/ 23576 w 23985"/>
                      <a:gd name="connsiteY7" fmla="*/ 62209 h 83338"/>
                      <a:gd name="connsiteX8" fmla="*/ 22813 w 23985"/>
                      <a:gd name="connsiteY8" fmla="*/ 44188 h 83338"/>
                      <a:gd name="connsiteX9" fmla="*/ 14613 w 23985"/>
                      <a:gd name="connsiteY9" fmla="*/ 17870 h 83338"/>
                      <a:gd name="connsiteX10" fmla="*/ 9369 w 23985"/>
                      <a:gd name="connsiteY10" fmla="*/ 9384 h 83338"/>
                      <a:gd name="connsiteX11" fmla="*/ 4506 w 23985"/>
                      <a:gd name="connsiteY11" fmla="*/ 3663 h 83338"/>
                      <a:gd name="connsiteX12" fmla="*/ -262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62" y="-247"/>
                        </a:moveTo>
                        <a:lnTo>
                          <a:pt x="1645" y="11863"/>
                        </a:lnTo>
                        <a:cubicBezTo>
                          <a:pt x="2217" y="15487"/>
                          <a:pt x="2885" y="19682"/>
                          <a:pt x="3552" y="24450"/>
                        </a:cubicBezTo>
                        <a:cubicBezTo>
                          <a:pt x="4220" y="29217"/>
                          <a:pt x="4887" y="33985"/>
                          <a:pt x="5555" y="39134"/>
                        </a:cubicBezTo>
                        <a:cubicBezTo>
                          <a:pt x="6718" y="48755"/>
                          <a:pt x="8406" y="58300"/>
                          <a:pt x="10608" y="67740"/>
                        </a:cubicBezTo>
                        <a:cubicBezTo>
                          <a:pt x="12611" y="76035"/>
                          <a:pt x="15758" y="82233"/>
                          <a:pt x="20620" y="83092"/>
                        </a:cubicBezTo>
                        <a:cubicBezTo>
                          <a:pt x="21383" y="79373"/>
                          <a:pt x="22146" y="75845"/>
                          <a:pt x="22623" y="72317"/>
                        </a:cubicBezTo>
                        <a:cubicBezTo>
                          <a:pt x="23119" y="68970"/>
                          <a:pt x="23443" y="65594"/>
                          <a:pt x="23576" y="62209"/>
                        </a:cubicBezTo>
                        <a:cubicBezTo>
                          <a:pt x="23920" y="56192"/>
                          <a:pt x="23662" y="50157"/>
                          <a:pt x="22813" y="44188"/>
                        </a:cubicBezTo>
                        <a:cubicBezTo>
                          <a:pt x="21650" y="34996"/>
                          <a:pt x="18875" y="26090"/>
                          <a:pt x="14613" y="17870"/>
                        </a:cubicBezTo>
                        <a:cubicBezTo>
                          <a:pt x="13068" y="14924"/>
                          <a:pt x="11314" y="12082"/>
                          <a:pt x="9369" y="9384"/>
                        </a:cubicBezTo>
                        <a:cubicBezTo>
                          <a:pt x="7872" y="7372"/>
                          <a:pt x="6251" y="5465"/>
                          <a:pt x="4506" y="3663"/>
                        </a:cubicBezTo>
                        <a:cubicBezTo>
                          <a:pt x="3028" y="2233"/>
                          <a:pt x="1435" y="92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54" name="任意多边形: 形状 3553">
                    <a:extLst>
                      <a:ext uri="{FF2B5EF4-FFF2-40B4-BE49-F238E27FC236}">
                        <a16:creationId xmlns:a16="http://schemas.microsoft.com/office/drawing/2014/main" id="{74EBC0E3-4CE1-C489-7642-D84CD0AE29AD}"/>
                      </a:ext>
                    </a:extLst>
                  </p:cNvPr>
                  <p:cNvSpPr/>
                  <p:nvPr/>
                </p:nvSpPr>
                <p:spPr>
                  <a:xfrm>
                    <a:off x="1510470" y="2609148"/>
                    <a:ext cx="27228" cy="55658"/>
                  </a:xfrm>
                  <a:custGeom>
                    <a:avLst/>
                    <a:gdLst>
                      <a:gd name="connsiteX0" fmla="*/ -262 w 34908"/>
                      <a:gd name="connsiteY0" fmla="*/ -247 h 71356"/>
                      <a:gd name="connsiteX1" fmla="*/ 882 w 34908"/>
                      <a:gd name="connsiteY1" fmla="*/ 2614 h 71356"/>
                      <a:gd name="connsiteX2" fmla="*/ 3648 w 34908"/>
                      <a:gd name="connsiteY2" fmla="*/ 10337 h 71356"/>
                      <a:gd name="connsiteX3" fmla="*/ 7652 w 34908"/>
                      <a:gd name="connsiteY3" fmla="*/ 21398 h 71356"/>
                      <a:gd name="connsiteX4" fmla="*/ 10036 w 34908"/>
                      <a:gd name="connsiteY4" fmla="*/ 27787 h 71356"/>
                      <a:gd name="connsiteX5" fmla="*/ 12324 w 34908"/>
                      <a:gd name="connsiteY5" fmla="*/ 34461 h 71356"/>
                      <a:gd name="connsiteX6" fmla="*/ 17283 w 34908"/>
                      <a:gd name="connsiteY6" fmla="*/ 47811 h 71356"/>
                      <a:gd name="connsiteX7" fmla="*/ 22432 w 34908"/>
                      <a:gd name="connsiteY7" fmla="*/ 59730 h 71356"/>
                      <a:gd name="connsiteX8" fmla="*/ 34637 w 34908"/>
                      <a:gd name="connsiteY8" fmla="*/ 71077 h 71356"/>
                      <a:gd name="connsiteX9" fmla="*/ 33207 w 34908"/>
                      <a:gd name="connsiteY9" fmla="*/ 51339 h 71356"/>
                      <a:gd name="connsiteX10" fmla="*/ 31490 w 34908"/>
                      <a:gd name="connsiteY10" fmla="*/ 42757 h 71356"/>
                      <a:gd name="connsiteX11" fmla="*/ 29106 w 34908"/>
                      <a:gd name="connsiteY11" fmla="*/ 35034 h 71356"/>
                      <a:gd name="connsiteX12" fmla="*/ 16711 w 34908"/>
                      <a:gd name="connsiteY12" fmla="*/ 13007 h 71356"/>
                      <a:gd name="connsiteX13" fmla="*/ 4887 w 34908"/>
                      <a:gd name="connsiteY13" fmla="*/ 2518 h 71356"/>
                      <a:gd name="connsiteX14" fmla="*/ 1168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262" y="-247"/>
                        </a:moveTo>
                        <a:cubicBezTo>
                          <a:pt x="-262" y="-247"/>
                          <a:pt x="215" y="802"/>
                          <a:pt x="882" y="2614"/>
                        </a:cubicBezTo>
                        <a:lnTo>
                          <a:pt x="3648" y="10337"/>
                        </a:lnTo>
                        <a:cubicBezTo>
                          <a:pt x="4982" y="13579"/>
                          <a:pt x="6222" y="17298"/>
                          <a:pt x="7652" y="21398"/>
                        </a:cubicBezTo>
                        <a:cubicBezTo>
                          <a:pt x="8415" y="23496"/>
                          <a:pt x="9273" y="25594"/>
                          <a:pt x="10036" y="27787"/>
                        </a:cubicBezTo>
                        <a:lnTo>
                          <a:pt x="12324" y="34461"/>
                        </a:lnTo>
                        <a:cubicBezTo>
                          <a:pt x="13946" y="38848"/>
                          <a:pt x="15567" y="43329"/>
                          <a:pt x="17283" y="47811"/>
                        </a:cubicBezTo>
                        <a:cubicBezTo>
                          <a:pt x="18999" y="52292"/>
                          <a:pt x="20811" y="56202"/>
                          <a:pt x="22432" y="59730"/>
                        </a:cubicBezTo>
                        <a:cubicBezTo>
                          <a:pt x="25960" y="66786"/>
                          <a:pt x="30060" y="71554"/>
                          <a:pt x="34637" y="71077"/>
                        </a:cubicBezTo>
                        <a:cubicBezTo>
                          <a:pt x="34723" y="64469"/>
                          <a:pt x="34246" y="57861"/>
                          <a:pt x="33207" y="51339"/>
                        </a:cubicBezTo>
                        <a:cubicBezTo>
                          <a:pt x="32758" y="48288"/>
                          <a:pt x="32186" y="45427"/>
                          <a:pt x="31490" y="42757"/>
                        </a:cubicBezTo>
                        <a:cubicBezTo>
                          <a:pt x="30823" y="39992"/>
                          <a:pt x="29869" y="37417"/>
                          <a:pt x="29106" y="35034"/>
                        </a:cubicBezTo>
                        <a:cubicBezTo>
                          <a:pt x="26284" y="27024"/>
                          <a:pt x="22089" y="19577"/>
                          <a:pt x="16711" y="13007"/>
                        </a:cubicBezTo>
                        <a:cubicBezTo>
                          <a:pt x="13288" y="8964"/>
                          <a:pt x="9311" y="5436"/>
                          <a:pt x="4887" y="2518"/>
                        </a:cubicBezTo>
                        <a:cubicBezTo>
                          <a:pt x="3686" y="1717"/>
                          <a:pt x="2446" y="983"/>
                          <a:pt x="1168"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55" name="任意多边形: 形状 3554">
                    <a:extLst>
                      <a:ext uri="{FF2B5EF4-FFF2-40B4-BE49-F238E27FC236}">
                        <a16:creationId xmlns:a16="http://schemas.microsoft.com/office/drawing/2014/main" id="{B8C7CF88-E966-7EAF-F530-49783C403027}"/>
                      </a:ext>
                    </a:extLst>
                  </p:cNvPr>
                  <p:cNvSpPr/>
                  <p:nvPr/>
                </p:nvSpPr>
                <p:spPr>
                  <a:xfrm>
                    <a:off x="1501247" y="2564449"/>
                    <a:ext cx="35179" cy="44338"/>
                  </a:xfrm>
                  <a:custGeom>
                    <a:avLst/>
                    <a:gdLst>
                      <a:gd name="connsiteX0" fmla="*/ -262 w 45101"/>
                      <a:gd name="connsiteY0" fmla="*/ -247 h 56844"/>
                      <a:gd name="connsiteX1" fmla="*/ 5364 w 45101"/>
                      <a:gd name="connsiteY1" fmla="*/ 8430 h 56844"/>
                      <a:gd name="connsiteX2" fmla="*/ 10990 w 45101"/>
                      <a:gd name="connsiteY2" fmla="*/ 17966 h 56844"/>
                      <a:gd name="connsiteX3" fmla="*/ 17664 w 45101"/>
                      <a:gd name="connsiteY3" fmla="*/ 28741 h 56844"/>
                      <a:gd name="connsiteX4" fmla="*/ 31681 w 45101"/>
                      <a:gd name="connsiteY4" fmla="*/ 49050 h 56844"/>
                      <a:gd name="connsiteX5" fmla="*/ 38451 w 45101"/>
                      <a:gd name="connsiteY5" fmla="*/ 55248 h 56844"/>
                      <a:gd name="connsiteX6" fmla="*/ 44840 w 45101"/>
                      <a:gd name="connsiteY6" fmla="*/ 56202 h 56844"/>
                      <a:gd name="connsiteX7" fmla="*/ 39882 w 45101"/>
                      <a:gd name="connsiteY7" fmla="*/ 38657 h 56844"/>
                      <a:gd name="connsiteX8" fmla="*/ 33016 w 45101"/>
                      <a:gd name="connsiteY8" fmla="*/ 25022 h 56844"/>
                      <a:gd name="connsiteX9" fmla="*/ 25293 w 45101"/>
                      <a:gd name="connsiteY9" fmla="*/ 15486 h 56844"/>
                      <a:gd name="connsiteX10" fmla="*/ 17569 w 45101"/>
                      <a:gd name="connsiteY10" fmla="*/ 8621 h 56844"/>
                      <a:gd name="connsiteX11" fmla="*/ 4887 w 45101"/>
                      <a:gd name="connsiteY11" fmla="*/ 1851 h 56844"/>
                      <a:gd name="connsiteX12" fmla="*/ -262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262" y="-247"/>
                        </a:moveTo>
                        <a:cubicBezTo>
                          <a:pt x="-262" y="-247"/>
                          <a:pt x="1836" y="3186"/>
                          <a:pt x="5364" y="8430"/>
                        </a:cubicBezTo>
                        <a:lnTo>
                          <a:pt x="10990" y="17966"/>
                        </a:lnTo>
                        <a:cubicBezTo>
                          <a:pt x="13183" y="21398"/>
                          <a:pt x="15281" y="25022"/>
                          <a:pt x="17664" y="28741"/>
                        </a:cubicBezTo>
                        <a:cubicBezTo>
                          <a:pt x="21888" y="35815"/>
                          <a:pt x="26570" y="42595"/>
                          <a:pt x="31681" y="49050"/>
                        </a:cubicBezTo>
                        <a:cubicBezTo>
                          <a:pt x="33560" y="51491"/>
                          <a:pt x="35848" y="53589"/>
                          <a:pt x="38451" y="55248"/>
                        </a:cubicBezTo>
                        <a:cubicBezTo>
                          <a:pt x="40292" y="56612"/>
                          <a:pt x="42685" y="56965"/>
                          <a:pt x="44840" y="56202"/>
                        </a:cubicBezTo>
                        <a:cubicBezTo>
                          <a:pt x="43658" y="50233"/>
                          <a:pt x="42008" y="44359"/>
                          <a:pt x="39882" y="38657"/>
                        </a:cubicBezTo>
                        <a:cubicBezTo>
                          <a:pt x="37965" y="33937"/>
                          <a:pt x="35667" y="29379"/>
                          <a:pt x="33016" y="25022"/>
                        </a:cubicBezTo>
                        <a:cubicBezTo>
                          <a:pt x="30699" y="21637"/>
                          <a:pt x="28115" y="18452"/>
                          <a:pt x="25293" y="15486"/>
                        </a:cubicBezTo>
                        <a:cubicBezTo>
                          <a:pt x="22918" y="12979"/>
                          <a:pt x="20334" y="10690"/>
                          <a:pt x="17569" y="8621"/>
                        </a:cubicBezTo>
                        <a:cubicBezTo>
                          <a:pt x="13717" y="5722"/>
                          <a:pt x="9445" y="3434"/>
                          <a:pt x="4887" y="1851"/>
                        </a:cubicBezTo>
                        <a:cubicBezTo>
                          <a:pt x="3247" y="983"/>
                          <a:pt x="1521" y="278"/>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56" name="任意多边形: 形状 3555">
                    <a:extLst>
                      <a:ext uri="{FF2B5EF4-FFF2-40B4-BE49-F238E27FC236}">
                        <a16:creationId xmlns:a16="http://schemas.microsoft.com/office/drawing/2014/main" id="{6D9BD665-C9E3-2F12-9106-D87FB23E7481}"/>
                      </a:ext>
                    </a:extLst>
                  </p:cNvPr>
                  <p:cNvSpPr/>
                  <p:nvPr/>
                </p:nvSpPr>
                <p:spPr>
                  <a:xfrm>
                    <a:off x="1483323" y="2522810"/>
                    <a:ext cx="40013" cy="31819"/>
                  </a:xfrm>
                  <a:custGeom>
                    <a:avLst/>
                    <a:gdLst>
                      <a:gd name="connsiteX0" fmla="*/ -262 w 51299"/>
                      <a:gd name="connsiteY0" fmla="*/ -70 h 40793"/>
                      <a:gd name="connsiteX1" fmla="*/ 21383 w 51299"/>
                      <a:gd name="connsiteY1" fmla="*/ 21480 h 40793"/>
                      <a:gd name="connsiteX2" fmla="*/ 29774 w 51299"/>
                      <a:gd name="connsiteY2" fmla="*/ 29585 h 40793"/>
                      <a:gd name="connsiteX3" fmla="*/ 37879 w 51299"/>
                      <a:gd name="connsiteY3" fmla="*/ 36355 h 40793"/>
                      <a:gd name="connsiteX4" fmla="*/ 51038 w 51299"/>
                      <a:gd name="connsiteY4" fmla="*/ 39406 h 40793"/>
                      <a:gd name="connsiteX5" fmla="*/ 43219 w 51299"/>
                      <a:gd name="connsiteY5" fmla="*/ 24817 h 40793"/>
                      <a:gd name="connsiteX6" fmla="*/ 34446 w 51299"/>
                      <a:gd name="connsiteY6" fmla="*/ 14329 h 40793"/>
                      <a:gd name="connsiteX7" fmla="*/ 17283 w 51299"/>
                      <a:gd name="connsiteY7" fmla="*/ 2887 h 40793"/>
                      <a:gd name="connsiteX8" fmla="*/ 4601 w 51299"/>
                      <a:gd name="connsiteY8" fmla="*/ -165 h 40793"/>
                      <a:gd name="connsiteX9" fmla="*/ -262 w 51299"/>
                      <a:gd name="connsiteY9" fmla="*/ -70 h 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299" h="40793">
                        <a:moveTo>
                          <a:pt x="-262" y="-70"/>
                        </a:moveTo>
                        <a:lnTo>
                          <a:pt x="21383" y="21480"/>
                        </a:lnTo>
                        <a:cubicBezTo>
                          <a:pt x="24149" y="24341"/>
                          <a:pt x="26914" y="27106"/>
                          <a:pt x="29774" y="29585"/>
                        </a:cubicBezTo>
                        <a:cubicBezTo>
                          <a:pt x="32320" y="32017"/>
                          <a:pt x="35028" y="34276"/>
                          <a:pt x="37879" y="36355"/>
                        </a:cubicBezTo>
                        <a:cubicBezTo>
                          <a:pt x="43124" y="40074"/>
                          <a:pt x="47414" y="41886"/>
                          <a:pt x="51038" y="39406"/>
                        </a:cubicBezTo>
                        <a:cubicBezTo>
                          <a:pt x="48864" y="34324"/>
                          <a:pt x="46251" y="29442"/>
                          <a:pt x="43219" y="24817"/>
                        </a:cubicBezTo>
                        <a:cubicBezTo>
                          <a:pt x="40578" y="21089"/>
                          <a:pt x="37650" y="17580"/>
                          <a:pt x="34446" y="14329"/>
                        </a:cubicBezTo>
                        <a:cubicBezTo>
                          <a:pt x="29555" y="9399"/>
                          <a:pt x="23719" y="5509"/>
                          <a:pt x="17283" y="2887"/>
                        </a:cubicBezTo>
                        <a:cubicBezTo>
                          <a:pt x="13250" y="1180"/>
                          <a:pt x="8968" y="150"/>
                          <a:pt x="4601" y="-165"/>
                        </a:cubicBezTo>
                        <a:cubicBezTo>
                          <a:pt x="2980" y="-298"/>
                          <a:pt x="1350" y="-270"/>
                          <a:pt x="-262" y="-7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57" name="任意多边形: 形状 3556">
                    <a:extLst>
                      <a:ext uri="{FF2B5EF4-FFF2-40B4-BE49-F238E27FC236}">
                        <a16:creationId xmlns:a16="http://schemas.microsoft.com/office/drawing/2014/main" id="{4C56C576-30D8-4F0F-E9BA-FFE45DE7FDCB}"/>
                      </a:ext>
                    </a:extLst>
                  </p:cNvPr>
                  <p:cNvSpPr/>
                  <p:nvPr/>
                </p:nvSpPr>
                <p:spPr>
                  <a:xfrm>
                    <a:off x="1457515" y="2485059"/>
                    <a:ext cx="41798" cy="21086"/>
                  </a:xfrm>
                  <a:custGeom>
                    <a:avLst/>
                    <a:gdLst>
                      <a:gd name="connsiteX0" fmla="*/ -262 w 53587"/>
                      <a:gd name="connsiteY0" fmla="*/ 2082 h 27033"/>
                      <a:gd name="connsiteX1" fmla="*/ 1645 w 53587"/>
                      <a:gd name="connsiteY1" fmla="*/ 3227 h 27033"/>
                      <a:gd name="connsiteX2" fmla="*/ 6890 w 53587"/>
                      <a:gd name="connsiteY2" fmla="*/ 6468 h 27033"/>
                      <a:gd name="connsiteX3" fmla="*/ 23195 w 53587"/>
                      <a:gd name="connsiteY3" fmla="*/ 16004 h 27033"/>
                      <a:gd name="connsiteX4" fmla="*/ 32253 w 53587"/>
                      <a:gd name="connsiteY4" fmla="*/ 21153 h 27033"/>
                      <a:gd name="connsiteX5" fmla="*/ 40835 w 53587"/>
                      <a:gd name="connsiteY5" fmla="*/ 25253 h 27033"/>
                      <a:gd name="connsiteX6" fmla="*/ 48177 w 53587"/>
                      <a:gd name="connsiteY6" fmla="*/ 26779 h 27033"/>
                      <a:gd name="connsiteX7" fmla="*/ 53326 w 53587"/>
                      <a:gd name="connsiteY7" fmla="*/ 24490 h 27033"/>
                      <a:gd name="connsiteX8" fmla="*/ 16138 w 53587"/>
                      <a:gd name="connsiteY8" fmla="*/ 175 h 27033"/>
                      <a:gd name="connsiteX9" fmla="*/ 4124 w 53587"/>
                      <a:gd name="connsiteY9" fmla="*/ 175 h 27033"/>
                      <a:gd name="connsiteX10" fmla="*/ -262 w 53587"/>
                      <a:gd name="connsiteY10" fmla="*/ 2082 h 2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87" h="27033">
                        <a:moveTo>
                          <a:pt x="-262" y="2082"/>
                        </a:moveTo>
                        <a:lnTo>
                          <a:pt x="1645" y="3227"/>
                        </a:lnTo>
                        <a:lnTo>
                          <a:pt x="6890" y="6468"/>
                        </a:lnTo>
                        <a:cubicBezTo>
                          <a:pt x="11371" y="9043"/>
                          <a:pt x="17092" y="12762"/>
                          <a:pt x="23195" y="16004"/>
                        </a:cubicBezTo>
                        <a:cubicBezTo>
                          <a:pt x="26151" y="17815"/>
                          <a:pt x="29297" y="19627"/>
                          <a:pt x="32253" y="21153"/>
                        </a:cubicBezTo>
                        <a:cubicBezTo>
                          <a:pt x="35018" y="22717"/>
                          <a:pt x="37879" y="24090"/>
                          <a:pt x="40835" y="25253"/>
                        </a:cubicBezTo>
                        <a:cubicBezTo>
                          <a:pt x="43181" y="26159"/>
                          <a:pt x="45660" y="26674"/>
                          <a:pt x="48177" y="26779"/>
                        </a:cubicBezTo>
                        <a:cubicBezTo>
                          <a:pt x="50160" y="26883"/>
                          <a:pt x="52077" y="26035"/>
                          <a:pt x="53326" y="24490"/>
                        </a:cubicBezTo>
                        <a:cubicBezTo>
                          <a:pt x="44830" y="11589"/>
                          <a:pt x="31366" y="2778"/>
                          <a:pt x="16138" y="175"/>
                        </a:cubicBezTo>
                        <a:cubicBezTo>
                          <a:pt x="12153" y="-387"/>
                          <a:pt x="8110" y="-387"/>
                          <a:pt x="4124" y="175"/>
                        </a:cubicBezTo>
                        <a:cubicBezTo>
                          <a:pt x="2608" y="681"/>
                          <a:pt x="1140" y="1319"/>
                          <a:pt x="-262"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58" name="任意多边形: 形状 3557">
                    <a:extLst>
                      <a:ext uri="{FF2B5EF4-FFF2-40B4-BE49-F238E27FC236}">
                        <a16:creationId xmlns:a16="http://schemas.microsoft.com/office/drawing/2014/main" id="{596E64FB-FABF-8137-045C-A55C8D32B33D}"/>
                      </a:ext>
                    </a:extLst>
                  </p:cNvPr>
                  <p:cNvSpPr/>
                  <p:nvPr/>
                </p:nvSpPr>
                <p:spPr>
                  <a:xfrm>
                    <a:off x="1425088" y="2453716"/>
                    <a:ext cx="40831" cy="13049"/>
                  </a:xfrm>
                  <a:custGeom>
                    <a:avLst/>
                    <a:gdLst>
                      <a:gd name="connsiteX0" fmla="*/ -262 w 52348"/>
                      <a:gd name="connsiteY0" fmla="*/ 5364 h 16729"/>
                      <a:gd name="connsiteX1" fmla="*/ 6985 w 52348"/>
                      <a:gd name="connsiteY1" fmla="*/ 7653 h 16729"/>
                      <a:gd name="connsiteX2" fmla="*/ 14518 w 52348"/>
                      <a:gd name="connsiteY2" fmla="*/ 9941 h 16729"/>
                      <a:gd name="connsiteX3" fmla="*/ 23290 w 52348"/>
                      <a:gd name="connsiteY3" fmla="*/ 12516 h 16729"/>
                      <a:gd name="connsiteX4" fmla="*/ 32825 w 52348"/>
                      <a:gd name="connsiteY4" fmla="*/ 14899 h 16729"/>
                      <a:gd name="connsiteX5" fmla="*/ 41216 w 52348"/>
                      <a:gd name="connsiteY5" fmla="*/ 16330 h 16729"/>
                      <a:gd name="connsiteX6" fmla="*/ 52086 w 52348"/>
                      <a:gd name="connsiteY6" fmla="*/ 12516 h 16729"/>
                      <a:gd name="connsiteX7" fmla="*/ 13946 w 52348"/>
                      <a:gd name="connsiteY7" fmla="*/ 25 h 16729"/>
                      <a:gd name="connsiteX8" fmla="*/ -262 w 52348"/>
                      <a:gd name="connsiteY8" fmla="*/ 5364 h 1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48" h="16729">
                        <a:moveTo>
                          <a:pt x="-262" y="5364"/>
                        </a:moveTo>
                        <a:cubicBezTo>
                          <a:pt x="-262" y="5364"/>
                          <a:pt x="2503" y="6413"/>
                          <a:pt x="6985" y="7653"/>
                        </a:cubicBezTo>
                        <a:lnTo>
                          <a:pt x="14518" y="9941"/>
                        </a:lnTo>
                        <a:lnTo>
                          <a:pt x="23290" y="12516"/>
                        </a:lnTo>
                        <a:cubicBezTo>
                          <a:pt x="26341" y="13374"/>
                          <a:pt x="29393" y="14232"/>
                          <a:pt x="32825" y="14899"/>
                        </a:cubicBezTo>
                        <a:cubicBezTo>
                          <a:pt x="35591" y="15538"/>
                          <a:pt x="38394" y="16015"/>
                          <a:pt x="41216" y="16330"/>
                        </a:cubicBezTo>
                        <a:cubicBezTo>
                          <a:pt x="46366" y="16807"/>
                          <a:pt x="50752" y="16330"/>
                          <a:pt x="52086" y="12516"/>
                        </a:cubicBezTo>
                        <a:cubicBezTo>
                          <a:pt x="41741" y="3095"/>
                          <a:pt x="27858" y="-1444"/>
                          <a:pt x="13946" y="25"/>
                        </a:cubicBezTo>
                        <a:cubicBezTo>
                          <a:pt x="8873" y="730"/>
                          <a:pt x="4019" y="2561"/>
                          <a:pt x="-262" y="536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59" name="任意多边形: 形状 3558">
                    <a:extLst>
                      <a:ext uri="{FF2B5EF4-FFF2-40B4-BE49-F238E27FC236}">
                        <a16:creationId xmlns:a16="http://schemas.microsoft.com/office/drawing/2014/main" id="{7ACAB479-7507-1890-6CA3-B8FB9EF63C25}"/>
                      </a:ext>
                    </a:extLst>
                  </p:cNvPr>
                  <p:cNvSpPr/>
                  <p:nvPr/>
                </p:nvSpPr>
                <p:spPr>
                  <a:xfrm>
                    <a:off x="1387528" y="2429526"/>
                    <a:ext cx="37335" cy="9007"/>
                  </a:xfrm>
                  <a:custGeom>
                    <a:avLst/>
                    <a:gdLst>
                      <a:gd name="connsiteX0" fmla="*/ -262 w 47866"/>
                      <a:gd name="connsiteY0" fmla="*/ 11300 h 11547"/>
                      <a:gd name="connsiteX1" fmla="*/ 7080 w 47866"/>
                      <a:gd name="connsiteY1" fmla="*/ 11300 h 11547"/>
                      <a:gd name="connsiteX2" fmla="*/ 14232 w 47866"/>
                      <a:gd name="connsiteY2" fmla="*/ 11300 h 11547"/>
                      <a:gd name="connsiteX3" fmla="*/ 22527 w 47866"/>
                      <a:gd name="connsiteY3" fmla="*/ 11300 h 11547"/>
                      <a:gd name="connsiteX4" fmla="*/ 31014 w 47866"/>
                      <a:gd name="connsiteY4" fmla="*/ 11300 h 11547"/>
                      <a:gd name="connsiteX5" fmla="*/ 38737 w 47866"/>
                      <a:gd name="connsiteY5" fmla="*/ 10537 h 11547"/>
                      <a:gd name="connsiteX6" fmla="*/ 47605 w 47866"/>
                      <a:gd name="connsiteY6" fmla="*/ 4340 h 11547"/>
                      <a:gd name="connsiteX7" fmla="*/ 36735 w 47866"/>
                      <a:gd name="connsiteY7" fmla="*/ 716 h 11547"/>
                      <a:gd name="connsiteX8" fmla="*/ 27199 w 47866"/>
                      <a:gd name="connsiteY8" fmla="*/ -237 h 11547"/>
                      <a:gd name="connsiteX9" fmla="*/ 18999 w 47866"/>
                      <a:gd name="connsiteY9" fmla="*/ 621 h 11547"/>
                      <a:gd name="connsiteX10" fmla="*/ 12229 w 47866"/>
                      <a:gd name="connsiteY10" fmla="*/ 2719 h 11547"/>
                      <a:gd name="connsiteX11" fmla="*/ 3361 w 47866"/>
                      <a:gd name="connsiteY11" fmla="*/ 8154 h 11547"/>
                      <a:gd name="connsiteX12" fmla="*/ -262 w 47866"/>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866" h="11547">
                        <a:moveTo>
                          <a:pt x="-262" y="11300"/>
                        </a:moveTo>
                        <a:lnTo>
                          <a:pt x="7080" y="11300"/>
                        </a:lnTo>
                        <a:cubicBezTo>
                          <a:pt x="9178" y="11300"/>
                          <a:pt x="11562" y="11300"/>
                          <a:pt x="14232" y="11300"/>
                        </a:cubicBezTo>
                        <a:cubicBezTo>
                          <a:pt x="16901" y="11300"/>
                          <a:pt x="19667" y="11300"/>
                          <a:pt x="22527" y="11300"/>
                        </a:cubicBezTo>
                        <a:cubicBezTo>
                          <a:pt x="25388" y="11300"/>
                          <a:pt x="28248" y="11300"/>
                          <a:pt x="31014" y="11300"/>
                        </a:cubicBezTo>
                        <a:cubicBezTo>
                          <a:pt x="33598" y="11205"/>
                          <a:pt x="36182" y="10948"/>
                          <a:pt x="38737" y="10537"/>
                        </a:cubicBezTo>
                        <a:cubicBezTo>
                          <a:pt x="43314" y="9584"/>
                          <a:pt x="46842" y="7772"/>
                          <a:pt x="47605" y="4340"/>
                        </a:cubicBezTo>
                        <a:cubicBezTo>
                          <a:pt x="44077" y="2862"/>
                          <a:pt x="40444" y="1651"/>
                          <a:pt x="36735" y="716"/>
                        </a:cubicBezTo>
                        <a:cubicBezTo>
                          <a:pt x="33598" y="58"/>
                          <a:pt x="30403" y="-256"/>
                          <a:pt x="27199" y="-237"/>
                        </a:cubicBezTo>
                        <a:cubicBezTo>
                          <a:pt x="24444" y="-304"/>
                          <a:pt x="21688" y="-18"/>
                          <a:pt x="18999" y="621"/>
                        </a:cubicBezTo>
                        <a:cubicBezTo>
                          <a:pt x="16692" y="1155"/>
                          <a:pt x="14432" y="1851"/>
                          <a:pt x="12229" y="2719"/>
                        </a:cubicBezTo>
                        <a:cubicBezTo>
                          <a:pt x="9016" y="4063"/>
                          <a:pt x="6022" y="5903"/>
                          <a:pt x="3361" y="8154"/>
                        </a:cubicBezTo>
                        <a:cubicBezTo>
                          <a:pt x="2045" y="9069"/>
                          <a:pt x="835" y="10127"/>
                          <a:pt x="-262"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sp>
              <p:nvSpPr>
                <p:cNvPr id="3537" name="任意多边形: 形状 3536">
                  <a:extLst>
                    <a:ext uri="{FF2B5EF4-FFF2-40B4-BE49-F238E27FC236}">
                      <a16:creationId xmlns:a16="http://schemas.microsoft.com/office/drawing/2014/main" id="{892C3128-A152-38D6-00EA-4E881F47CD30}"/>
                    </a:ext>
                  </a:extLst>
                </p:cNvPr>
                <p:cNvSpPr/>
                <p:nvPr/>
              </p:nvSpPr>
              <p:spPr>
                <a:xfrm>
                  <a:off x="1338440" y="2404320"/>
                  <a:ext cx="63292" cy="13731"/>
                </a:xfrm>
                <a:custGeom>
                  <a:avLst/>
                  <a:gdLst>
                    <a:gd name="connsiteX0" fmla="*/ -262 w 81144"/>
                    <a:gd name="connsiteY0" fmla="*/ 1660 h 17604"/>
                    <a:gd name="connsiteX1" fmla="*/ 9845 w 81144"/>
                    <a:gd name="connsiteY1" fmla="*/ 421 h 17604"/>
                    <a:gd name="connsiteX2" fmla="*/ 20811 w 81144"/>
                    <a:gd name="connsiteY2" fmla="*/ -247 h 17604"/>
                    <a:gd name="connsiteX3" fmla="*/ 27200 w 81144"/>
                    <a:gd name="connsiteY3" fmla="*/ -247 h 17604"/>
                    <a:gd name="connsiteX4" fmla="*/ 33970 w 81144"/>
                    <a:gd name="connsiteY4" fmla="*/ -247 h 17604"/>
                    <a:gd name="connsiteX5" fmla="*/ 40930 w 81144"/>
                    <a:gd name="connsiteY5" fmla="*/ 421 h 17604"/>
                    <a:gd name="connsiteX6" fmla="*/ 47986 w 81144"/>
                    <a:gd name="connsiteY6" fmla="*/ 1565 h 17604"/>
                    <a:gd name="connsiteX7" fmla="*/ 61431 w 81144"/>
                    <a:gd name="connsiteY7" fmla="*/ 5188 h 17604"/>
                    <a:gd name="connsiteX8" fmla="*/ 72873 w 81144"/>
                    <a:gd name="connsiteY8" fmla="*/ 10528 h 17604"/>
                    <a:gd name="connsiteX9" fmla="*/ 77355 w 81144"/>
                    <a:gd name="connsiteY9" fmla="*/ 13579 h 17604"/>
                    <a:gd name="connsiteX10" fmla="*/ 80883 w 81144"/>
                    <a:gd name="connsiteY10" fmla="*/ 17107 h 17604"/>
                    <a:gd name="connsiteX11" fmla="*/ 70775 w 81144"/>
                    <a:gd name="connsiteY11" fmla="*/ 17107 h 17604"/>
                    <a:gd name="connsiteX12" fmla="*/ 58761 w 81144"/>
                    <a:gd name="connsiteY12" fmla="*/ 15010 h 17604"/>
                    <a:gd name="connsiteX13" fmla="*/ 52277 w 81144"/>
                    <a:gd name="connsiteY13" fmla="*/ 13579 h 17604"/>
                    <a:gd name="connsiteX14" fmla="*/ 45603 w 81144"/>
                    <a:gd name="connsiteY14" fmla="*/ 11958 h 17604"/>
                    <a:gd name="connsiteX15" fmla="*/ 39023 w 81144"/>
                    <a:gd name="connsiteY15" fmla="*/ 10242 h 17604"/>
                    <a:gd name="connsiteX16" fmla="*/ 32348 w 81144"/>
                    <a:gd name="connsiteY16" fmla="*/ 8716 h 17604"/>
                    <a:gd name="connsiteX17" fmla="*/ 25960 w 81144"/>
                    <a:gd name="connsiteY17" fmla="*/ 7095 h 17604"/>
                    <a:gd name="connsiteX18" fmla="*/ 19953 w 81144"/>
                    <a:gd name="connsiteY18" fmla="*/ 5760 h 17604"/>
                    <a:gd name="connsiteX19" fmla="*/ 9559 w 81144"/>
                    <a:gd name="connsiteY19" fmla="*/ 3472 h 17604"/>
                    <a:gd name="connsiteX20" fmla="*/ -262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262" y="1660"/>
                      </a:moveTo>
                      <a:lnTo>
                        <a:pt x="9845" y="421"/>
                      </a:lnTo>
                      <a:cubicBezTo>
                        <a:pt x="13488" y="-18"/>
                        <a:pt x="17149" y="-247"/>
                        <a:pt x="20811" y="-247"/>
                      </a:cubicBezTo>
                      <a:lnTo>
                        <a:pt x="27200" y="-247"/>
                      </a:lnTo>
                      <a:lnTo>
                        <a:pt x="33970" y="-247"/>
                      </a:lnTo>
                      <a:cubicBezTo>
                        <a:pt x="36258" y="-247"/>
                        <a:pt x="38547" y="-247"/>
                        <a:pt x="40930" y="421"/>
                      </a:cubicBezTo>
                      <a:cubicBezTo>
                        <a:pt x="43314" y="1088"/>
                        <a:pt x="45603" y="1184"/>
                        <a:pt x="47986" y="1565"/>
                      </a:cubicBezTo>
                      <a:cubicBezTo>
                        <a:pt x="52544" y="2461"/>
                        <a:pt x="57035" y="3663"/>
                        <a:pt x="61431" y="5188"/>
                      </a:cubicBezTo>
                      <a:cubicBezTo>
                        <a:pt x="65417" y="6561"/>
                        <a:pt x="69259" y="8354"/>
                        <a:pt x="72873" y="10528"/>
                      </a:cubicBezTo>
                      <a:cubicBezTo>
                        <a:pt x="74437" y="11443"/>
                        <a:pt x="75934" y="12464"/>
                        <a:pt x="77355" y="13579"/>
                      </a:cubicBezTo>
                      <a:cubicBezTo>
                        <a:pt x="78623" y="14657"/>
                        <a:pt x="79806" y="15839"/>
                        <a:pt x="80883" y="17107"/>
                      </a:cubicBezTo>
                      <a:cubicBezTo>
                        <a:pt x="77526" y="17441"/>
                        <a:pt x="74132" y="17441"/>
                        <a:pt x="70775" y="17107"/>
                      </a:cubicBezTo>
                      <a:cubicBezTo>
                        <a:pt x="67057" y="17107"/>
                        <a:pt x="62957" y="15868"/>
                        <a:pt x="58761" y="15010"/>
                      </a:cubicBezTo>
                      <a:lnTo>
                        <a:pt x="52277" y="13579"/>
                      </a:lnTo>
                      <a:lnTo>
                        <a:pt x="45603" y="11958"/>
                      </a:lnTo>
                      <a:cubicBezTo>
                        <a:pt x="43381" y="11453"/>
                        <a:pt x="41188" y="10881"/>
                        <a:pt x="39023" y="10242"/>
                      </a:cubicBezTo>
                      <a:lnTo>
                        <a:pt x="32348" y="8716"/>
                      </a:lnTo>
                      <a:lnTo>
                        <a:pt x="25960" y="7095"/>
                      </a:lnTo>
                      <a:lnTo>
                        <a:pt x="19953" y="5760"/>
                      </a:lnTo>
                      <a:cubicBezTo>
                        <a:pt x="16139" y="4902"/>
                        <a:pt x="12611" y="3949"/>
                        <a:pt x="9559" y="3472"/>
                      </a:cubicBezTo>
                      <a:cubicBezTo>
                        <a:pt x="3266" y="2614"/>
                        <a:pt x="-262" y="1660"/>
                        <a:pt x="-262"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sp>
          <p:nvSpPr>
            <p:cNvPr id="3530" name="文本框 3529">
              <a:extLst>
                <a:ext uri="{FF2B5EF4-FFF2-40B4-BE49-F238E27FC236}">
                  <a16:creationId xmlns:a16="http://schemas.microsoft.com/office/drawing/2014/main" id="{C311A41F-26D1-2DEF-4BCF-97E0910282C5}"/>
                </a:ext>
              </a:extLst>
            </p:cNvPr>
            <p:cNvSpPr txBox="1"/>
            <p:nvPr/>
          </p:nvSpPr>
          <p:spPr>
            <a:xfrm>
              <a:off x="1808675" y="2246754"/>
              <a:ext cx="2063268" cy="526298"/>
            </a:xfrm>
            <a:prstGeom prst="rect">
              <a:avLst/>
            </a:prstGeom>
            <a:noFill/>
            <a:effectLst/>
          </p:spPr>
          <p:txBody>
            <a:bodyPr wrap="square" lIns="0" tIns="0" rIns="0" bIns="0" rtlCol="0">
              <a:noAutofit/>
            </a:bodyPr>
            <a:lstStyle/>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十佳发展</a:t>
              </a:r>
              <a:endParaRPr lang="en-US" altLang="zh-CN" sz="1600" dirty="0">
                <a:solidFill>
                  <a:schemeClr val="accent2">
                    <a:lumMod val="75000"/>
                  </a:schemeClr>
                </a:solidFill>
                <a:latin typeface="+mj-ea"/>
                <a:ea typeface="+mj-ea"/>
                <a:cs typeface="OPPOSans M" panose="00020600040101010101" pitchFamily="18" charset="-122"/>
              </a:endParaRPr>
            </a:p>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明星企业</a:t>
              </a:r>
            </a:p>
          </p:txBody>
        </p:sp>
      </p:grpSp>
      <p:grpSp>
        <p:nvGrpSpPr>
          <p:cNvPr id="3586" name="组合 3585">
            <a:extLst>
              <a:ext uri="{FF2B5EF4-FFF2-40B4-BE49-F238E27FC236}">
                <a16:creationId xmlns:a16="http://schemas.microsoft.com/office/drawing/2014/main" id="{D2BECD07-4063-0D79-6234-3981E24C5EFE}"/>
              </a:ext>
            </a:extLst>
          </p:cNvPr>
          <p:cNvGrpSpPr/>
          <p:nvPr/>
        </p:nvGrpSpPr>
        <p:grpSpPr>
          <a:xfrm>
            <a:off x="6602483" y="3321709"/>
            <a:ext cx="2402829" cy="667714"/>
            <a:chOff x="1705156" y="3125643"/>
            <a:chExt cx="2402829" cy="667714"/>
          </a:xfrm>
        </p:grpSpPr>
        <p:grpSp>
          <p:nvGrpSpPr>
            <p:cNvPr id="3587" name="组合 3586">
              <a:extLst>
                <a:ext uri="{FF2B5EF4-FFF2-40B4-BE49-F238E27FC236}">
                  <a16:creationId xmlns:a16="http://schemas.microsoft.com/office/drawing/2014/main" id="{2E0442B8-97A1-0671-3A69-1B9CAB24BF6A}"/>
                </a:ext>
              </a:extLst>
            </p:cNvPr>
            <p:cNvGrpSpPr/>
            <p:nvPr/>
          </p:nvGrpSpPr>
          <p:grpSpPr>
            <a:xfrm>
              <a:off x="1705156" y="3125643"/>
              <a:ext cx="2402829" cy="667714"/>
              <a:chOff x="1382497" y="2396425"/>
              <a:chExt cx="2111963" cy="517503"/>
            </a:xfrm>
            <a:gradFill>
              <a:gsLst>
                <a:gs pos="0">
                  <a:schemeClr val="accent2">
                    <a:lumMod val="60000"/>
                    <a:lumOff val="40000"/>
                  </a:schemeClr>
                </a:gs>
                <a:gs pos="100000">
                  <a:schemeClr val="accent2"/>
                </a:gs>
              </a:gsLst>
              <a:lin ang="2700000" scaled="1"/>
            </a:gradFill>
          </p:grpSpPr>
          <p:grpSp>
            <p:nvGrpSpPr>
              <p:cNvPr id="3589" name="组合 3588">
                <a:extLst>
                  <a:ext uri="{FF2B5EF4-FFF2-40B4-BE49-F238E27FC236}">
                    <a16:creationId xmlns:a16="http://schemas.microsoft.com/office/drawing/2014/main" id="{A897C426-F705-A72E-414A-A036234D743B}"/>
                  </a:ext>
                </a:extLst>
              </p:cNvPr>
              <p:cNvGrpSpPr/>
              <p:nvPr/>
            </p:nvGrpSpPr>
            <p:grpSpPr>
              <a:xfrm>
                <a:off x="1382497" y="2396425"/>
                <a:ext cx="252947" cy="517503"/>
                <a:chOff x="1403341" y="2390040"/>
                <a:chExt cx="252947" cy="517503"/>
              </a:xfrm>
              <a:grpFill/>
            </p:grpSpPr>
            <p:sp>
              <p:nvSpPr>
                <p:cNvPr id="3618" name="任意多边形: 形状 3617">
                  <a:extLst>
                    <a:ext uri="{FF2B5EF4-FFF2-40B4-BE49-F238E27FC236}">
                      <a16:creationId xmlns:a16="http://schemas.microsoft.com/office/drawing/2014/main" id="{7BA3820E-803E-95FB-58A8-DA7099F17A9D}"/>
                    </a:ext>
                  </a:extLst>
                </p:cNvPr>
                <p:cNvSpPr/>
                <p:nvPr/>
              </p:nvSpPr>
              <p:spPr>
                <a:xfrm>
                  <a:off x="1431178" y="2408741"/>
                  <a:ext cx="225110" cy="473231"/>
                </a:xfrm>
                <a:custGeom>
                  <a:avLst/>
                  <a:gdLst>
                    <a:gd name="connsiteX0" fmla="*/ 288341 w 288603"/>
                    <a:gd name="connsiteY0" fmla="*/ 597475 h 606706"/>
                    <a:gd name="connsiteX1" fmla="*/ 13250 w 288603"/>
                    <a:gd name="connsiteY1" fmla="*/ 363480 h 606706"/>
                    <a:gd name="connsiteX2" fmla="*/ 39376 w 288603"/>
                    <a:gd name="connsiteY2" fmla="*/ 149890 h 606706"/>
                    <a:gd name="connsiteX3" fmla="*/ 179830 w 288603"/>
                    <a:gd name="connsiteY3" fmla="*/ 15443 h 606706"/>
                    <a:gd name="connsiteX4" fmla="*/ 211583 w 288603"/>
                    <a:gd name="connsiteY4" fmla="*/ 3048 h 606706"/>
                    <a:gd name="connsiteX5" fmla="*/ 214062 w 288603"/>
                    <a:gd name="connsiteY5" fmla="*/ 92 h 606706"/>
                    <a:gd name="connsiteX6" fmla="*/ 62642 w 288603"/>
                    <a:gd name="connsiteY6" fmla="*/ 99640 h 606706"/>
                    <a:gd name="connsiteX7" fmla="*/ 91 w 288603"/>
                    <a:gd name="connsiteY7" fmla="*/ 280809 h 606706"/>
                    <a:gd name="connsiteX8" fmla="*/ 176302 w 288603"/>
                    <a:gd name="connsiteY8" fmla="*/ 587844 h 606706"/>
                    <a:gd name="connsiteX9" fmla="*/ 288341 w 288603"/>
                    <a:gd name="connsiteY9" fmla="*/ 605675 h 606706"/>
                    <a:gd name="connsiteX10" fmla="*/ 288341 w 288603"/>
                    <a:gd name="connsiteY10" fmla="*/ 597856 h 60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6">
                      <a:moveTo>
                        <a:pt x="288341" y="597475"/>
                      </a:moveTo>
                      <a:cubicBezTo>
                        <a:pt x="159616" y="606533"/>
                        <a:pt x="43381" y="509178"/>
                        <a:pt x="13250" y="363480"/>
                      </a:cubicBezTo>
                      <a:cubicBezTo>
                        <a:pt x="-1616" y="291346"/>
                        <a:pt x="7557" y="216323"/>
                        <a:pt x="39376" y="149890"/>
                      </a:cubicBezTo>
                      <a:cubicBezTo>
                        <a:pt x="69107" y="90085"/>
                        <a:pt x="118786" y="42533"/>
                        <a:pt x="179830" y="15443"/>
                      </a:cubicBezTo>
                      <a:cubicBezTo>
                        <a:pt x="190176" y="10733"/>
                        <a:pt x="200779" y="6595"/>
                        <a:pt x="211583" y="3048"/>
                      </a:cubicBezTo>
                      <a:cubicBezTo>
                        <a:pt x="215778" y="1713"/>
                        <a:pt x="218257" y="-1243"/>
                        <a:pt x="214062" y="92"/>
                      </a:cubicBezTo>
                      <a:cubicBezTo>
                        <a:pt x="154638" y="17093"/>
                        <a:pt x="101813" y="51830"/>
                        <a:pt x="62642" y="99640"/>
                      </a:cubicBezTo>
                      <a:cubicBezTo>
                        <a:pt x="23662" y="152160"/>
                        <a:pt x="1817" y="215426"/>
                        <a:pt x="91" y="280809"/>
                      </a:cubicBezTo>
                      <a:cubicBezTo>
                        <a:pt x="-6012" y="415638"/>
                        <a:pt x="67600" y="541121"/>
                        <a:pt x="176302" y="587844"/>
                      </a:cubicBezTo>
                      <a:cubicBezTo>
                        <a:pt x="211688" y="602662"/>
                        <a:pt x="250105" y="608774"/>
                        <a:pt x="288341" y="605675"/>
                      </a:cubicBezTo>
                      <a:lnTo>
                        <a:pt x="288341"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19" name="任意多边形: 形状 3618">
                  <a:extLst>
                    <a:ext uri="{FF2B5EF4-FFF2-40B4-BE49-F238E27FC236}">
                      <a16:creationId xmlns:a16="http://schemas.microsoft.com/office/drawing/2014/main" id="{E1FA8F0A-E5A6-3C17-9FA2-5A5B83129D01}"/>
                    </a:ext>
                  </a:extLst>
                </p:cNvPr>
                <p:cNvSpPr/>
                <p:nvPr/>
              </p:nvSpPr>
              <p:spPr>
                <a:xfrm>
                  <a:off x="1550454" y="2880989"/>
                  <a:ext cx="87540" cy="26554"/>
                </a:xfrm>
                <a:custGeom>
                  <a:avLst/>
                  <a:gdLst>
                    <a:gd name="connsiteX0" fmla="*/ -262 w 112231"/>
                    <a:gd name="connsiteY0" fmla="*/ 29503 h 34043"/>
                    <a:gd name="connsiteX1" fmla="*/ 4982 w 112231"/>
                    <a:gd name="connsiteY1" fmla="*/ 30647 h 34043"/>
                    <a:gd name="connsiteX2" fmla="*/ 18618 w 112231"/>
                    <a:gd name="connsiteY2" fmla="*/ 32650 h 34043"/>
                    <a:gd name="connsiteX3" fmla="*/ 37688 w 112231"/>
                    <a:gd name="connsiteY3" fmla="*/ 33794 h 34043"/>
                    <a:gd name="connsiteX4" fmla="*/ 59429 w 112231"/>
                    <a:gd name="connsiteY4" fmla="*/ 32364 h 34043"/>
                    <a:gd name="connsiteX5" fmla="*/ 80406 w 112231"/>
                    <a:gd name="connsiteY5" fmla="*/ 27787 h 34043"/>
                    <a:gd name="connsiteX6" fmla="*/ 97856 w 112231"/>
                    <a:gd name="connsiteY6" fmla="*/ 20254 h 34043"/>
                    <a:gd name="connsiteX7" fmla="*/ 111777 w 112231"/>
                    <a:gd name="connsiteY7" fmla="*/ -247 h 34043"/>
                    <a:gd name="connsiteX8" fmla="*/ 64959 w 112231"/>
                    <a:gd name="connsiteY8" fmla="*/ 5856 h 34043"/>
                    <a:gd name="connsiteX9" fmla="*/ 55424 w 112231"/>
                    <a:gd name="connsiteY9" fmla="*/ 8049 h 34043"/>
                    <a:gd name="connsiteX10" fmla="*/ 46365 w 112231"/>
                    <a:gd name="connsiteY10" fmla="*/ 10337 h 34043"/>
                    <a:gd name="connsiteX11" fmla="*/ 30346 w 112231"/>
                    <a:gd name="connsiteY11" fmla="*/ 15200 h 34043"/>
                    <a:gd name="connsiteX12" fmla="*/ 17473 w 112231"/>
                    <a:gd name="connsiteY12" fmla="*/ 20254 h 34043"/>
                    <a:gd name="connsiteX13" fmla="*/ 7938 w 112231"/>
                    <a:gd name="connsiteY13" fmla="*/ 24831 h 34043"/>
                    <a:gd name="connsiteX14" fmla="*/ -262 w 112231"/>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231" h="34043">
                      <a:moveTo>
                        <a:pt x="-262" y="29503"/>
                      </a:moveTo>
                      <a:lnTo>
                        <a:pt x="4982" y="30647"/>
                      </a:lnTo>
                      <a:cubicBezTo>
                        <a:pt x="8224" y="31219"/>
                        <a:pt x="12992" y="31887"/>
                        <a:pt x="18618" y="32650"/>
                      </a:cubicBezTo>
                      <a:cubicBezTo>
                        <a:pt x="24949" y="33346"/>
                        <a:pt x="31319" y="33727"/>
                        <a:pt x="37688" y="33794"/>
                      </a:cubicBezTo>
                      <a:cubicBezTo>
                        <a:pt x="44964" y="33832"/>
                        <a:pt x="52230" y="33355"/>
                        <a:pt x="59429" y="32364"/>
                      </a:cubicBezTo>
                      <a:cubicBezTo>
                        <a:pt x="66532" y="31420"/>
                        <a:pt x="73550" y="29894"/>
                        <a:pt x="80406" y="27787"/>
                      </a:cubicBezTo>
                      <a:cubicBezTo>
                        <a:pt x="86461" y="25861"/>
                        <a:pt x="92306" y="23334"/>
                        <a:pt x="97856" y="20254"/>
                      </a:cubicBezTo>
                      <a:cubicBezTo>
                        <a:pt x="107391" y="14152"/>
                        <a:pt x="113112" y="7191"/>
                        <a:pt x="111777" y="-247"/>
                      </a:cubicBezTo>
                      <a:cubicBezTo>
                        <a:pt x="96063" y="888"/>
                        <a:pt x="80435" y="2929"/>
                        <a:pt x="64959" y="5856"/>
                      </a:cubicBezTo>
                      <a:cubicBezTo>
                        <a:pt x="61527" y="6523"/>
                        <a:pt x="58284" y="7286"/>
                        <a:pt x="55424" y="8049"/>
                      </a:cubicBezTo>
                      <a:cubicBezTo>
                        <a:pt x="52563" y="8812"/>
                        <a:pt x="49226" y="9479"/>
                        <a:pt x="46365" y="10337"/>
                      </a:cubicBezTo>
                      <a:cubicBezTo>
                        <a:pt x="40453" y="12054"/>
                        <a:pt x="35209" y="13484"/>
                        <a:pt x="30346" y="15200"/>
                      </a:cubicBezTo>
                      <a:cubicBezTo>
                        <a:pt x="25483" y="16917"/>
                        <a:pt x="20811" y="18633"/>
                        <a:pt x="17473" y="20254"/>
                      </a:cubicBezTo>
                      <a:cubicBezTo>
                        <a:pt x="14136" y="21875"/>
                        <a:pt x="10418" y="23496"/>
                        <a:pt x="7938" y="24831"/>
                      </a:cubicBezTo>
                      <a:cubicBezTo>
                        <a:pt x="5097" y="26195"/>
                        <a:pt x="2360" y="27749"/>
                        <a:pt x="-262"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20" name="任意多边形: 形状 3619">
                  <a:extLst>
                    <a:ext uri="{FF2B5EF4-FFF2-40B4-BE49-F238E27FC236}">
                      <a16:creationId xmlns:a16="http://schemas.microsoft.com/office/drawing/2014/main" id="{04500B33-894E-0840-C319-1ED8BC31EB80}"/>
                    </a:ext>
                  </a:extLst>
                </p:cNvPr>
                <p:cNvSpPr/>
                <p:nvPr/>
              </p:nvSpPr>
              <p:spPr>
                <a:xfrm>
                  <a:off x="1502481" y="2867749"/>
                  <a:ext cx="84564" cy="19857"/>
                </a:xfrm>
                <a:custGeom>
                  <a:avLst/>
                  <a:gdLst>
                    <a:gd name="connsiteX0" fmla="*/ -262 w 108415"/>
                    <a:gd name="connsiteY0" fmla="*/ 6523 h 25458"/>
                    <a:gd name="connsiteX1" fmla="*/ 4315 w 108415"/>
                    <a:gd name="connsiteY1" fmla="*/ 8812 h 25458"/>
                    <a:gd name="connsiteX2" fmla="*/ 16520 w 108415"/>
                    <a:gd name="connsiteY2" fmla="*/ 14056 h 25458"/>
                    <a:gd name="connsiteX3" fmla="*/ 34065 w 108415"/>
                    <a:gd name="connsiteY3" fmla="*/ 19968 h 25458"/>
                    <a:gd name="connsiteX4" fmla="*/ 43600 w 108415"/>
                    <a:gd name="connsiteY4" fmla="*/ 22447 h 25458"/>
                    <a:gd name="connsiteX5" fmla="*/ 53898 w 108415"/>
                    <a:gd name="connsiteY5" fmla="*/ 24163 h 25458"/>
                    <a:gd name="connsiteX6" fmla="*/ 64196 w 108415"/>
                    <a:gd name="connsiteY6" fmla="*/ 25212 h 25458"/>
                    <a:gd name="connsiteX7" fmla="*/ 73732 w 108415"/>
                    <a:gd name="connsiteY7" fmla="*/ 25212 h 25458"/>
                    <a:gd name="connsiteX8" fmla="*/ 91276 w 108415"/>
                    <a:gd name="connsiteY8" fmla="*/ 22733 h 25458"/>
                    <a:gd name="connsiteX9" fmla="*/ 103482 w 108415"/>
                    <a:gd name="connsiteY9" fmla="*/ 16726 h 25458"/>
                    <a:gd name="connsiteX10" fmla="*/ 108154 w 108415"/>
                    <a:gd name="connsiteY10" fmla="*/ 7191 h 25458"/>
                    <a:gd name="connsiteX11" fmla="*/ 63720 w 108415"/>
                    <a:gd name="connsiteY11" fmla="*/ 611 h 25458"/>
                    <a:gd name="connsiteX12" fmla="*/ 45412 w 108415"/>
                    <a:gd name="connsiteY12" fmla="*/ -247 h 25458"/>
                    <a:gd name="connsiteX13" fmla="*/ 37212 w 108415"/>
                    <a:gd name="connsiteY13" fmla="*/ -247 h 25458"/>
                    <a:gd name="connsiteX14" fmla="*/ 29679 w 108415"/>
                    <a:gd name="connsiteY14" fmla="*/ -247 h 25458"/>
                    <a:gd name="connsiteX15" fmla="*/ 7080 w 108415"/>
                    <a:gd name="connsiteY15" fmla="*/ 2995 h 25458"/>
                    <a:gd name="connsiteX16" fmla="*/ -262 w 108415"/>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415" h="25458">
                      <a:moveTo>
                        <a:pt x="-262" y="6523"/>
                      </a:moveTo>
                      <a:lnTo>
                        <a:pt x="4315" y="8812"/>
                      </a:lnTo>
                      <a:cubicBezTo>
                        <a:pt x="7271" y="10051"/>
                        <a:pt x="11371" y="12149"/>
                        <a:pt x="16520" y="14056"/>
                      </a:cubicBezTo>
                      <a:cubicBezTo>
                        <a:pt x="22260" y="16326"/>
                        <a:pt x="28115" y="18299"/>
                        <a:pt x="34065" y="19968"/>
                      </a:cubicBezTo>
                      <a:lnTo>
                        <a:pt x="43600" y="22447"/>
                      </a:lnTo>
                      <a:lnTo>
                        <a:pt x="53898" y="24163"/>
                      </a:lnTo>
                      <a:cubicBezTo>
                        <a:pt x="57312" y="24697"/>
                        <a:pt x="60745" y="25050"/>
                        <a:pt x="64196" y="25212"/>
                      </a:cubicBezTo>
                      <a:cubicBezTo>
                        <a:pt x="67629" y="25212"/>
                        <a:pt x="70966" y="25212"/>
                        <a:pt x="73732" y="25212"/>
                      </a:cubicBezTo>
                      <a:cubicBezTo>
                        <a:pt x="79653" y="25041"/>
                        <a:pt x="85536" y="24211"/>
                        <a:pt x="91276" y="22733"/>
                      </a:cubicBezTo>
                      <a:cubicBezTo>
                        <a:pt x="95701" y="21551"/>
                        <a:pt x="99849" y="19510"/>
                        <a:pt x="103482" y="16726"/>
                      </a:cubicBezTo>
                      <a:cubicBezTo>
                        <a:pt x="106361" y="14380"/>
                        <a:pt x="108068" y="10900"/>
                        <a:pt x="108154" y="7191"/>
                      </a:cubicBezTo>
                      <a:cubicBezTo>
                        <a:pt x="93508" y="4006"/>
                        <a:pt x="78661" y="1803"/>
                        <a:pt x="63720" y="611"/>
                      </a:cubicBezTo>
                      <a:cubicBezTo>
                        <a:pt x="57140" y="39"/>
                        <a:pt x="51038" y="-56"/>
                        <a:pt x="45412" y="-247"/>
                      </a:cubicBezTo>
                      <a:lnTo>
                        <a:pt x="37212" y="-247"/>
                      </a:lnTo>
                      <a:lnTo>
                        <a:pt x="29679" y="-247"/>
                      </a:lnTo>
                      <a:cubicBezTo>
                        <a:pt x="22070" y="240"/>
                        <a:pt x="14518" y="1327"/>
                        <a:pt x="7080" y="2995"/>
                      </a:cubicBezTo>
                      <a:cubicBezTo>
                        <a:pt x="4563" y="4006"/>
                        <a:pt x="2103" y="5188"/>
                        <a:pt x="-262"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21" name="任意多边形: 形状 3620">
                  <a:extLst>
                    <a:ext uri="{FF2B5EF4-FFF2-40B4-BE49-F238E27FC236}">
                      <a16:creationId xmlns:a16="http://schemas.microsoft.com/office/drawing/2014/main" id="{45D52C30-E4E8-A594-999C-0BB754E9CFD1}"/>
                    </a:ext>
                  </a:extLst>
                </p:cNvPr>
                <p:cNvSpPr/>
                <p:nvPr/>
              </p:nvSpPr>
              <p:spPr>
                <a:xfrm>
                  <a:off x="1462096" y="2830308"/>
                  <a:ext cx="78540" cy="30326"/>
                </a:xfrm>
                <a:custGeom>
                  <a:avLst/>
                  <a:gdLst>
                    <a:gd name="connsiteX0" fmla="*/ -262 w 100692"/>
                    <a:gd name="connsiteY0" fmla="*/ -17 h 38879"/>
                    <a:gd name="connsiteX1" fmla="*/ 3552 w 100692"/>
                    <a:gd name="connsiteY1" fmla="*/ 3130 h 38879"/>
                    <a:gd name="connsiteX2" fmla="*/ 13755 w 100692"/>
                    <a:gd name="connsiteY2" fmla="*/ 10949 h 38879"/>
                    <a:gd name="connsiteX3" fmla="*/ 46556 w 100692"/>
                    <a:gd name="connsiteY3" fmla="*/ 30019 h 38879"/>
                    <a:gd name="connsiteX4" fmla="*/ 56091 w 100692"/>
                    <a:gd name="connsiteY4" fmla="*/ 33547 h 38879"/>
                    <a:gd name="connsiteX5" fmla="*/ 65150 w 100692"/>
                    <a:gd name="connsiteY5" fmla="*/ 36312 h 38879"/>
                    <a:gd name="connsiteX6" fmla="*/ 81741 w 100692"/>
                    <a:gd name="connsiteY6" fmla="*/ 38601 h 38879"/>
                    <a:gd name="connsiteX7" fmla="*/ 94137 w 100692"/>
                    <a:gd name="connsiteY7" fmla="*/ 36408 h 38879"/>
                    <a:gd name="connsiteX8" fmla="*/ 100430 w 100692"/>
                    <a:gd name="connsiteY8" fmla="*/ 29161 h 38879"/>
                    <a:gd name="connsiteX9" fmla="*/ 60668 w 100692"/>
                    <a:gd name="connsiteY9" fmla="*/ 11330 h 38879"/>
                    <a:gd name="connsiteX10" fmla="*/ 29393 w 100692"/>
                    <a:gd name="connsiteY10" fmla="*/ 2462 h 38879"/>
                    <a:gd name="connsiteX11" fmla="*/ 17188 w 100692"/>
                    <a:gd name="connsiteY11" fmla="*/ 651 h 38879"/>
                    <a:gd name="connsiteX12" fmla="*/ 7653 w 100692"/>
                    <a:gd name="connsiteY12" fmla="*/ -112 h 38879"/>
                    <a:gd name="connsiteX13" fmla="*/ -262 w 100692"/>
                    <a:gd name="connsiteY13" fmla="*/ -17 h 3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692" h="38879">
                      <a:moveTo>
                        <a:pt x="-262" y="-17"/>
                      </a:moveTo>
                      <a:lnTo>
                        <a:pt x="3552" y="3130"/>
                      </a:lnTo>
                      <a:cubicBezTo>
                        <a:pt x="6804" y="5924"/>
                        <a:pt x="10217" y="8527"/>
                        <a:pt x="13755" y="10949"/>
                      </a:cubicBezTo>
                      <a:cubicBezTo>
                        <a:pt x="24044" y="18348"/>
                        <a:pt x="35028" y="24737"/>
                        <a:pt x="46556" y="30019"/>
                      </a:cubicBezTo>
                      <a:cubicBezTo>
                        <a:pt x="49665" y="31383"/>
                        <a:pt x="52849" y="32565"/>
                        <a:pt x="56091" y="33547"/>
                      </a:cubicBezTo>
                      <a:cubicBezTo>
                        <a:pt x="59057" y="34644"/>
                        <a:pt x="62079" y="35569"/>
                        <a:pt x="65150" y="36312"/>
                      </a:cubicBezTo>
                      <a:cubicBezTo>
                        <a:pt x="70576" y="37704"/>
                        <a:pt x="76144" y="38477"/>
                        <a:pt x="81741" y="38601"/>
                      </a:cubicBezTo>
                      <a:cubicBezTo>
                        <a:pt x="85984" y="38801"/>
                        <a:pt x="90218" y="38048"/>
                        <a:pt x="94137" y="36408"/>
                      </a:cubicBezTo>
                      <a:cubicBezTo>
                        <a:pt x="97226" y="35073"/>
                        <a:pt x="99544" y="32412"/>
                        <a:pt x="100430" y="29161"/>
                      </a:cubicBezTo>
                      <a:cubicBezTo>
                        <a:pt x="87615" y="22286"/>
                        <a:pt x="74323" y="16327"/>
                        <a:pt x="60668" y="11330"/>
                      </a:cubicBezTo>
                      <a:cubicBezTo>
                        <a:pt x="50485" y="7573"/>
                        <a:pt x="40034" y="4608"/>
                        <a:pt x="29393" y="2462"/>
                      </a:cubicBezTo>
                      <a:cubicBezTo>
                        <a:pt x="25359" y="1642"/>
                        <a:pt x="21288" y="1032"/>
                        <a:pt x="17188" y="651"/>
                      </a:cubicBezTo>
                      <a:cubicBezTo>
                        <a:pt x="13564" y="174"/>
                        <a:pt x="10513" y="-17"/>
                        <a:pt x="7653" y="-112"/>
                      </a:cubicBezTo>
                      <a:cubicBezTo>
                        <a:pt x="5021" y="-322"/>
                        <a:pt x="2370" y="-284"/>
                        <a:pt x="-262" y="-1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22" name="任意多边形: 形状 3621">
                  <a:extLst>
                    <a:ext uri="{FF2B5EF4-FFF2-40B4-BE49-F238E27FC236}">
                      <a16:creationId xmlns:a16="http://schemas.microsoft.com/office/drawing/2014/main" id="{B1701FE2-A4E9-29EB-316C-74470883A066}"/>
                    </a:ext>
                  </a:extLst>
                </p:cNvPr>
                <p:cNvSpPr/>
                <p:nvPr/>
              </p:nvSpPr>
              <p:spPr>
                <a:xfrm>
                  <a:off x="1431231" y="2778946"/>
                  <a:ext cx="67830" cy="44577"/>
                </a:xfrm>
                <a:custGeom>
                  <a:avLst/>
                  <a:gdLst>
                    <a:gd name="connsiteX0" fmla="*/ -262 w 86961"/>
                    <a:gd name="connsiteY0" fmla="*/ -247 h 57150"/>
                    <a:gd name="connsiteX1" fmla="*/ 2599 w 86961"/>
                    <a:gd name="connsiteY1" fmla="*/ 3663 h 57150"/>
                    <a:gd name="connsiteX2" fmla="*/ 10608 w 86961"/>
                    <a:gd name="connsiteY2" fmla="*/ 13198 h 57150"/>
                    <a:gd name="connsiteX3" fmla="*/ 16043 w 86961"/>
                    <a:gd name="connsiteY3" fmla="*/ 19396 h 57150"/>
                    <a:gd name="connsiteX4" fmla="*/ 22527 w 86961"/>
                    <a:gd name="connsiteY4" fmla="*/ 25785 h 57150"/>
                    <a:gd name="connsiteX5" fmla="*/ 37116 w 86961"/>
                    <a:gd name="connsiteY5" fmla="*/ 38657 h 57150"/>
                    <a:gd name="connsiteX6" fmla="*/ 52754 w 86961"/>
                    <a:gd name="connsiteY6" fmla="*/ 49051 h 57150"/>
                    <a:gd name="connsiteX7" fmla="*/ 67629 w 86961"/>
                    <a:gd name="connsiteY7" fmla="*/ 55535 h 57150"/>
                    <a:gd name="connsiteX8" fmla="*/ 86699 w 86961"/>
                    <a:gd name="connsiteY8" fmla="*/ 51720 h 57150"/>
                    <a:gd name="connsiteX9" fmla="*/ 53612 w 86961"/>
                    <a:gd name="connsiteY9" fmla="*/ 25022 h 57150"/>
                    <a:gd name="connsiteX10" fmla="*/ 39309 w 86961"/>
                    <a:gd name="connsiteY10" fmla="*/ 15486 h 57150"/>
                    <a:gd name="connsiteX11" fmla="*/ 26532 w 86961"/>
                    <a:gd name="connsiteY11" fmla="*/ 8716 h 57150"/>
                    <a:gd name="connsiteX12" fmla="*/ 7462 w 86961"/>
                    <a:gd name="connsiteY12" fmla="*/ 1088 h 57150"/>
                    <a:gd name="connsiteX13" fmla="*/ -262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262" y="-247"/>
                      </a:moveTo>
                      <a:lnTo>
                        <a:pt x="2599" y="3663"/>
                      </a:lnTo>
                      <a:cubicBezTo>
                        <a:pt x="4410" y="6142"/>
                        <a:pt x="7176" y="9479"/>
                        <a:pt x="10608" y="13198"/>
                      </a:cubicBezTo>
                      <a:lnTo>
                        <a:pt x="16043" y="19396"/>
                      </a:lnTo>
                      <a:lnTo>
                        <a:pt x="22527" y="25785"/>
                      </a:lnTo>
                      <a:cubicBezTo>
                        <a:pt x="27123" y="30371"/>
                        <a:pt x="31996" y="34671"/>
                        <a:pt x="37116" y="38657"/>
                      </a:cubicBezTo>
                      <a:cubicBezTo>
                        <a:pt x="42093" y="42462"/>
                        <a:pt x="47319" y="45932"/>
                        <a:pt x="52754" y="49051"/>
                      </a:cubicBezTo>
                      <a:cubicBezTo>
                        <a:pt x="57455" y="51768"/>
                        <a:pt x="62442" y="53942"/>
                        <a:pt x="67629" y="55535"/>
                      </a:cubicBezTo>
                      <a:cubicBezTo>
                        <a:pt x="77164" y="58013"/>
                        <a:pt x="83648" y="57346"/>
                        <a:pt x="86699" y="51720"/>
                      </a:cubicBezTo>
                      <a:cubicBezTo>
                        <a:pt x="76354" y="42004"/>
                        <a:pt x="65293" y="33079"/>
                        <a:pt x="53612" y="25022"/>
                      </a:cubicBezTo>
                      <a:cubicBezTo>
                        <a:pt x="48749" y="21398"/>
                        <a:pt x="44077" y="18538"/>
                        <a:pt x="39309" y="15486"/>
                      </a:cubicBezTo>
                      <a:cubicBezTo>
                        <a:pt x="34542" y="12435"/>
                        <a:pt x="30537" y="10624"/>
                        <a:pt x="26532" y="8716"/>
                      </a:cubicBezTo>
                      <a:cubicBezTo>
                        <a:pt x="20401" y="5646"/>
                        <a:pt x="14022" y="3091"/>
                        <a:pt x="7462" y="1088"/>
                      </a:cubicBezTo>
                      <a:cubicBezTo>
                        <a:pt x="4925" y="459"/>
                        <a:pt x="2341" y="11"/>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23" name="任意多边形: 形状 3622">
                  <a:extLst>
                    <a:ext uri="{FF2B5EF4-FFF2-40B4-BE49-F238E27FC236}">
                      <a16:creationId xmlns:a16="http://schemas.microsoft.com/office/drawing/2014/main" id="{9F2A252C-52C3-51F5-462A-9B8E4E09A593}"/>
                    </a:ext>
                  </a:extLst>
                </p:cNvPr>
                <p:cNvSpPr/>
                <p:nvPr/>
              </p:nvSpPr>
              <p:spPr>
                <a:xfrm>
                  <a:off x="1411447" y="2720785"/>
                  <a:ext cx="53996" cy="56506"/>
                </a:xfrm>
                <a:custGeom>
                  <a:avLst/>
                  <a:gdLst>
                    <a:gd name="connsiteX0" fmla="*/ -262 w 69225"/>
                    <a:gd name="connsiteY0" fmla="*/ -247 h 72444"/>
                    <a:gd name="connsiteX1" fmla="*/ -262 w 69225"/>
                    <a:gd name="connsiteY1" fmla="*/ 897 h 72444"/>
                    <a:gd name="connsiteX2" fmla="*/ 1168 w 69225"/>
                    <a:gd name="connsiteY2" fmla="*/ 3949 h 72444"/>
                    <a:gd name="connsiteX3" fmla="*/ 6699 w 69225"/>
                    <a:gd name="connsiteY3" fmla="*/ 14819 h 72444"/>
                    <a:gd name="connsiteX4" fmla="*/ 15185 w 69225"/>
                    <a:gd name="connsiteY4" fmla="*/ 29408 h 72444"/>
                    <a:gd name="connsiteX5" fmla="*/ 26151 w 69225"/>
                    <a:gd name="connsiteY5" fmla="*/ 44760 h 72444"/>
                    <a:gd name="connsiteX6" fmla="*/ 38547 w 69225"/>
                    <a:gd name="connsiteY6" fmla="*/ 58395 h 72444"/>
                    <a:gd name="connsiteX7" fmla="*/ 50847 w 69225"/>
                    <a:gd name="connsiteY7" fmla="*/ 67930 h 72444"/>
                    <a:gd name="connsiteX8" fmla="*/ 68964 w 69225"/>
                    <a:gd name="connsiteY8" fmla="*/ 69456 h 72444"/>
                    <a:gd name="connsiteX9" fmla="*/ 43791 w 69225"/>
                    <a:gd name="connsiteY9" fmla="*/ 36369 h 72444"/>
                    <a:gd name="connsiteX10" fmla="*/ 32349 w 69225"/>
                    <a:gd name="connsiteY10" fmla="*/ 24259 h 72444"/>
                    <a:gd name="connsiteX11" fmla="*/ 21955 w 69225"/>
                    <a:gd name="connsiteY11" fmla="*/ 14724 h 72444"/>
                    <a:gd name="connsiteX12" fmla="*/ 5745 w 69225"/>
                    <a:gd name="connsiteY12" fmla="*/ 2995 h 72444"/>
                    <a:gd name="connsiteX13" fmla="*/ 978 w 69225"/>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225" h="72444">
                      <a:moveTo>
                        <a:pt x="-262" y="-247"/>
                      </a:moveTo>
                      <a:lnTo>
                        <a:pt x="-262" y="897"/>
                      </a:lnTo>
                      <a:cubicBezTo>
                        <a:pt x="-262" y="1565"/>
                        <a:pt x="501" y="2709"/>
                        <a:pt x="1168" y="3949"/>
                      </a:cubicBezTo>
                      <a:cubicBezTo>
                        <a:pt x="1836" y="5188"/>
                        <a:pt x="4315" y="10433"/>
                        <a:pt x="6699" y="14819"/>
                      </a:cubicBezTo>
                      <a:cubicBezTo>
                        <a:pt x="9083" y="19205"/>
                        <a:pt x="12039" y="24354"/>
                        <a:pt x="15185" y="29408"/>
                      </a:cubicBezTo>
                      <a:cubicBezTo>
                        <a:pt x="18332" y="34462"/>
                        <a:pt x="22337" y="39706"/>
                        <a:pt x="26151" y="44760"/>
                      </a:cubicBezTo>
                      <a:cubicBezTo>
                        <a:pt x="30041" y="49518"/>
                        <a:pt x="34179" y="54076"/>
                        <a:pt x="38547" y="58395"/>
                      </a:cubicBezTo>
                      <a:cubicBezTo>
                        <a:pt x="42322" y="61980"/>
                        <a:pt x="46442" y="65165"/>
                        <a:pt x="50847" y="67930"/>
                      </a:cubicBezTo>
                      <a:cubicBezTo>
                        <a:pt x="58761" y="72698"/>
                        <a:pt x="65245" y="73842"/>
                        <a:pt x="68964" y="69456"/>
                      </a:cubicBezTo>
                      <a:cubicBezTo>
                        <a:pt x="61393" y="57823"/>
                        <a:pt x="52983" y="46762"/>
                        <a:pt x="43791" y="36369"/>
                      </a:cubicBezTo>
                      <a:cubicBezTo>
                        <a:pt x="39881" y="31887"/>
                        <a:pt x="36163" y="27882"/>
                        <a:pt x="32349" y="24259"/>
                      </a:cubicBezTo>
                      <a:cubicBezTo>
                        <a:pt x="29088" y="20865"/>
                        <a:pt x="25617" y="17680"/>
                        <a:pt x="21955" y="14724"/>
                      </a:cubicBezTo>
                      <a:cubicBezTo>
                        <a:pt x="16863" y="10395"/>
                        <a:pt x="11447" y="6476"/>
                        <a:pt x="5745" y="2995"/>
                      </a:cubicBezTo>
                      <a:lnTo>
                        <a:pt x="978"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24" name="任意多边形: 形状 3623">
                  <a:extLst>
                    <a:ext uri="{FF2B5EF4-FFF2-40B4-BE49-F238E27FC236}">
                      <a16:creationId xmlns:a16="http://schemas.microsoft.com/office/drawing/2014/main" id="{8EA00F51-E3AA-AE1E-DBFF-571521266021}"/>
                    </a:ext>
                  </a:extLst>
                </p:cNvPr>
                <p:cNvSpPr/>
                <p:nvPr/>
              </p:nvSpPr>
              <p:spPr>
                <a:xfrm>
                  <a:off x="1403341" y="2659426"/>
                  <a:ext cx="39270" cy="64413"/>
                </a:xfrm>
                <a:custGeom>
                  <a:avLst/>
                  <a:gdLst>
                    <a:gd name="connsiteX0" fmla="*/ -262 w 50346"/>
                    <a:gd name="connsiteY0" fmla="*/ -247 h 82581"/>
                    <a:gd name="connsiteX1" fmla="*/ 787 w 50346"/>
                    <a:gd name="connsiteY1" fmla="*/ 4140 h 82581"/>
                    <a:gd name="connsiteX2" fmla="*/ 3743 w 50346"/>
                    <a:gd name="connsiteY2" fmla="*/ 15296 h 82581"/>
                    <a:gd name="connsiteX3" fmla="*/ 8796 w 50346"/>
                    <a:gd name="connsiteY3" fmla="*/ 30648 h 82581"/>
                    <a:gd name="connsiteX4" fmla="*/ 15948 w 50346"/>
                    <a:gd name="connsiteY4" fmla="*/ 47430 h 82581"/>
                    <a:gd name="connsiteX5" fmla="*/ 33874 w 50346"/>
                    <a:gd name="connsiteY5" fmla="*/ 75082 h 82581"/>
                    <a:gd name="connsiteX6" fmla="*/ 50084 w 50346"/>
                    <a:gd name="connsiteY6" fmla="*/ 81089 h 82581"/>
                    <a:gd name="connsiteX7" fmla="*/ 45984 w 50346"/>
                    <a:gd name="connsiteY7" fmla="*/ 70696 h 82581"/>
                    <a:gd name="connsiteX8" fmla="*/ 41884 w 50346"/>
                    <a:gd name="connsiteY8" fmla="*/ 61160 h 82581"/>
                    <a:gd name="connsiteX9" fmla="*/ 33684 w 50346"/>
                    <a:gd name="connsiteY9" fmla="*/ 44378 h 82581"/>
                    <a:gd name="connsiteX10" fmla="*/ 17760 w 50346"/>
                    <a:gd name="connsiteY10" fmla="*/ 19491 h 82581"/>
                    <a:gd name="connsiteX11" fmla="*/ 10704 w 50346"/>
                    <a:gd name="connsiteY11" fmla="*/ 10814 h 82581"/>
                    <a:gd name="connsiteX12" fmla="*/ 5078 w 50346"/>
                    <a:gd name="connsiteY12" fmla="*/ 4807 h 82581"/>
                    <a:gd name="connsiteX13" fmla="*/ -262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262" y="-247"/>
                      </a:moveTo>
                      <a:lnTo>
                        <a:pt x="787" y="4140"/>
                      </a:lnTo>
                      <a:cubicBezTo>
                        <a:pt x="1454" y="6810"/>
                        <a:pt x="2217" y="10719"/>
                        <a:pt x="3743" y="15296"/>
                      </a:cubicBezTo>
                      <a:cubicBezTo>
                        <a:pt x="5268" y="19873"/>
                        <a:pt x="6794" y="24831"/>
                        <a:pt x="8796" y="30648"/>
                      </a:cubicBezTo>
                      <a:cubicBezTo>
                        <a:pt x="10799" y="36464"/>
                        <a:pt x="13183" y="41899"/>
                        <a:pt x="15948" y="47430"/>
                      </a:cubicBezTo>
                      <a:cubicBezTo>
                        <a:pt x="20534" y="57480"/>
                        <a:pt x="26580" y="66796"/>
                        <a:pt x="33874" y="75082"/>
                      </a:cubicBezTo>
                      <a:cubicBezTo>
                        <a:pt x="40167" y="81375"/>
                        <a:pt x="45889" y="84140"/>
                        <a:pt x="50084" y="81089"/>
                      </a:cubicBezTo>
                      <a:cubicBezTo>
                        <a:pt x="48845" y="77465"/>
                        <a:pt x="47414" y="74033"/>
                        <a:pt x="45984" y="70696"/>
                      </a:cubicBezTo>
                      <a:cubicBezTo>
                        <a:pt x="44554" y="67358"/>
                        <a:pt x="43314" y="64212"/>
                        <a:pt x="41884" y="61160"/>
                      </a:cubicBezTo>
                      <a:cubicBezTo>
                        <a:pt x="39023" y="55058"/>
                        <a:pt x="36449" y="49432"/>
                        <a:pt x="33684" y="44378"/>
                      </a:cubicBezTo>
                      <a:cubicBezTo>
                        <a:pt x="28935" y="35739"/>
                        <a:pt x="23614" y="27425"/>
                        <a:pt x="17760" y="19491"/>
                      </a:cubicBezTo>
                      <a:cubicBezTo>
                        <a:pt x="15281" y="16154"/>
                        <a:pt x="12801" y="13293"/>
                        <a:pt x="10704" y="10814"/>
                      </a:cubicBezTo>
                      <a:cubicBezTo>
                        <a:pt x="8606" y="8335"/>
                        <a:pt x="6699" y="6333"/>
                        <a:pt x="5078" y="4807"/>
                      </a:cubicBezTo>
                      <a:cubicBezTo>
                        <a:pt x="3419" y="2995"/>
                        <a:pt x="1636" y="1307"/>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25" name="任意多边形: 形状 3624">
                  <a:extLst>
                    <a:ext uri="{FF2B5EF4-FFF2-40B4-BE49-F238E27FC236}">
                      <a16:creationId xmlns:a16="http://schemas.microsoft.com/office/drawing/2014/main" id="{077FD9EF-0701-A306-FE40-593926C8C371}"/>
                    </a:ext>
                  </a:extLst>
                </p:cNvPr>
                <p:cNvSpPr/>
                <p:nvPr/>
              </p:nvSpPr>
              <p:spPr>
                <a:xfrm>
                  <a:off x="1407431" y="2598141"/>
                  <a:ext cx="23799" cy="67646"/>
                </a:xfrm>
                <a:custGeom>
                  <a:avLst/>
                  <a:gdLst>
                    <a:gd name="connsiteX0" fmla="*/ -262 w 30512"/>
                    <a:gd name="connsiteY0" fmla="*/ -247 h 86726"/>
                    <a:gd name="connsiteX1" fmla="*/ -262 w 30512"/>
                    <a:gd name="connsiteY1" fmla="*/ 3949 h 86726"/>
                    <a:gd name="connsiteX2" fmla="*/ 501 w 30512"/>
                    <a:gd name="connsiteY2" fmla="*/ 14819 h 86726"/>
                    <a:gd name="connsiteX3" fmla="*/ 2313 w 30512"/>
                    <a:gd name="connsiteY3" fmla="*/ 29980 h 86726"/>
                    <a:gd name="connsiteX4" fmla="*/ 3743 w 30512"/>
                    <a:gd name="connsiteY4" fmla="*/ 38371 h 86726"/>
                    <a:gd name="connsiteX5" fmla="*/ 5650 w 30512"/>
                    <a:gd name="connsiteY5" fmla="*/ 46953 h 86726"/>
                    <a:gd name="connsiteX6" fmla="*/ 7843 w 30512"/>
                    <a:gd name="connsiteY6" fmla="*/ 55248 h 86726"/>
                    <a:gd name="connsiteX7" fmla="*/ 10608 w 30512"/>
                    <a:gd name="connsiteY7" fmla="*/ 63163 h 86726"/>
                    <a:gd name="connsiteX8" fmla="*/ 16711 w 30512"/>
                    <a:gd name="connsiteY8" fmla="*/ 76512 h 86726"/>
                    <a:gd name="connsiteX9" fmla="*/ 30251 w 30512"/>
                    <a:gd name="connsiteY9" fmla="*/ 86047 h 86726"/>
                    <a:gd name="connsiteX10" fmla="*/ 12515 w 30512"/>
                    <a:gd name="connsiteY10" fmla="*/ 21494 h 86726"/>
                    <a:gd name="connsiteX11" fmla="*/ 3648 w 30512"/>
                    <a:gd name="connsiteY11" fmla="*/ 4998 h 86726"/>
                    <a:gd name="connsiteX12" fmla="*/ 692 w 30512"/>
                    <a:gd name="connsiteY12" fmla="*/ 897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262" y="-247"/>
                      </a:moveTo>
                      <a:cubicBezTo>
                        <a:pt x="-262" y="-247"/>
                        <a:pt x="-262" y="1279"/>
                        <a:pt x="-262" y="3949"/>
                      </a:cubicBezTo>
                      <a:cubicBezTo>
                        <a:pt x="-262" y="6619"/>
                        <a:pt x="-262" y="10337"/>
                        <a:pt x="501" y="14819"/>
                      </a:cubicBezTo>
                      <a:cubicBezTo>
                        <a:pt x="1264" y="19300"/>
                        <a:pt x="1455" y="24354"/>
                        <a:pt x="2313" y="29980"/>
                      </a:cubicBezTo>
                      <a:cubicBezTo>
                        <a:pt x="2789" y="32745"/>
                        <a:pt x="3171" y="35606"/>
                        <a:pt x="3743" y="38371"/>
                      </a:cubicBezTo>
                      <a:cubicBezTo>
                        <a:pt x="4315" y="41136"/>
                        <a:pt x="4983" y="44092"/>
                        <a:pt x="5650" y="46953"/>
                      </a:cubicBezTo>
                      <a:cubicBezTo>
                        <a:pt x="6317" y="49813"/>
                        <a:pt x="7080" y="52579"/>
                        <a:pt x="7843" y="55248"/>
                      </a:cubicBezTo>
                      <a:cubicBezTo>
                        <a:pt x="8606" y="57918"/>
                        <a:pt x="9655" y="60683"/>
                        <a:pt x="10608" y="63163"/>
                      </a:cubicBezTo>
                      <a:cubicBezTo>
                        <a:pt x="12229" y="67787"/>
                        <a:pt x="14270" y="72259"/>
                        <a:pt x="16711" y="76512"/>
                      </a:cubicBezTo>
                      <a:cubicBezTo>
                        <a:pt x="21192" y="83854"/>
                        <a:pt x="25769" y="87859"/>
                        <a:pt x="30251" y="86047"/>
                      </a:cubicBezTo>
                      <a:cubicBezTo>
                        <a:pt x="27543" y="63773"/>
                        <a:pt x="21574" y="42023"/>
                        <a:pt x="12515" y="21494"/>
                      </a:cubicBezTo>
                      <a:cubicBezTo>
                        <a:pt x="9979" y="15782"/>
                        <a:pt x="7013" y="10271"/>
                        <a:pt x="3648" y="4998"/>
                      </a:cubicBezTo>
                      <a:cubicBezTo>
                        <a:pt x="2732" y="3577"/>
                        <a:pt x="1750" y="2213"/>
                        <a:pt x="692" y="89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26" name="任意多边形: 形状 3625">
                  <a:extLst>
                    <a:ext uri="{FF2B5EF4-FFF2-40B4-BE49-F238E27FC236}">
                      <a16:creationId xmlns:a16="http://schemas.microsoft.com/office/drawing/2014/main" id="{56EAE357-780B-3561-AD50-1240DB6A9793}"/>
                    </a:ext>
                  </a:extLst>
                </p:cNvPr>
                <p:cNvSpPr/>
                <p:nvPr/>
              </p:nvSpPr>
              <p:spPr>
                <a:xfrm>
                  <a:off x="1420686" y="2539757"/>
                  <a:ext cx="12195" cy="67383"/>
                </a:xfrm>
                <a:custGeom>
                  <a:avLst/>
                  <a:gdLst>
                    <a:gd name="connsiteX0" fmla="*/ 3054 w 15634"/>
                    <a:gd name="connsiteY0" fmla="*/ -247 h 86389"/>
                    <a:gd name="connsiteX1" fmla="*/ 1052 w 15634"/>
                    <a:gd name="connsiteY1" fmla="*/ 13580 h 86389"/>
                    <a:gd name="connsiteX2" fmla="*/ -92 w 15634"/>
                    <a:gd name="connsiteY2" fmla="*/ 27691 h 86389"/>
                    <a:gd name="connsiteX3" fmla="*/ -92 w 15634"/>
                    <a:gd name="connsiteY3" fmla="*/ 43902 h 86389"/>
                    <a:gd name="connsiteX4" fmla="*/ 4389 w 15634"/>
                    <a:gd name="connsiteY4" fmla="*/ 73461 h 86389"/>
                    <a:gd name="connsiteX5" fmla="*/ 8775 w 15634"/>
                    <a:gd name="connsiteY5" fmla="*/ 82996 h 86389"/>
                    <a:gd name="connsiteX6" fmla="*/ 14687 w 15634"/>
                    <a:gd name="connsiteY6" fmla="*/ 86143 h 86389"/>
                    <a:gd name="connsiteX7" fmla="*/ 15355 w 15634"/>
                    <a:gd name="connsiteY7" fmla="*/ 67072 h 86389"/>
                    <a:gd name="connsiteX8" fmla="*/ 14783 w 15634"/>
                    <a:gd name="connsiteY8" fmla="*/ 50290 h 86389"/>
                    <a:gd name="connsiteX9" fmla="*/ 13066 w 15634"/>
                    <a:gd name="connsiteY9" fmla="*/ 35701 h 86389"/>
                    <a:gd name="connsiteX10" fmla="*/ 10873 w 15634"/>
                    <a:gd name="connsiteY10" fmla="*/ 23496 h 86389"/>
                    <a:gd name="connsiteX11" fmla="*/ 5819 w 15634"/>
                    <a:gd name="connsiteY11" fmla="*/ 6428 h 86389"/>
                    <a:gd name="connsiteX12" fmla="*/ 3054 w 15634"/>
                    <a:gd name="connsiteY12" fmla="*/ -247 h 8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34" h="86389">
                      <a:moveTo>
                        <a:pt x="3054" y="-247"/>
                      </a:moveTo>
                      <a:cubicBezTo>
                        <a:pt x="3054" y="-247"/>
                        <a:pt x="2101" y="5284"/>
                        <a:pt x="1052" y="13580"/>
                      </a:cubicBezTo>
                      <a:cubicBezTo>
                        <a:pt x="1052" y="17775"/>
                        <a:pt x="289" y="22543"/>
                        <a:pt x="-92" y="27691"/>
                      </a:cubicBezTo>
                      <a:cubicBezTo>
                        <a:pt x="-474" y="32841"/>
                        <a:pt x="-92" y="38466"/>
                        <a:pt x="-92" y="43902"/>
                      </a:cubicBezTo>
                      <a:cubicBezTo>
                        <a:pt x="89" y="53913"/>
                        <a:pt x="1595" y="63849"/>
                        <a:pt x="4389" y="73461"/>
                      </a:cubicBezTo>
                      <a:cubicBezTo>
                        <a:pt x="5247" y="76884"/>
                        <a:pt x="6735" y="80116"/>
                        <a:pt x="8775" y="82996"/>
                      </a:cubicBezTo>
                      <a:cubicBezTo>
                        <a:pt x="10091" y="84970"/>
                        <a:pt x="12313" y="86152"/>
                        <a:pt x="14687" y="86143"/>
                      </a:cubicBezTo>
                      <a:cubicBezTo>
                        <a:pt x="15164" y="79277"/>
                        <a:pt x="15450" y="72889"/>
                        <a:pt x="15355" y="67072"/>
                      </a:cubicBezTo>
                      <a:cubicBezTo>
                        <a:pt x="15259" y="61256"/>
                        <a:pt x="15355" y="55439"/>
                        <a:pt x="14783" y="50290"/>
                      </a:cubicBezTo>
                      <a:cubicBezTo>
                        <a:pt x="14210" y="45141"/>
                        <a:pt x="13829" y="40183"/>
                        <a:pt x="13066" y="35701"/>
                      </a:cubicBezTo>
                      <a:cubicBezTo>
                        <a:pt x="12303" y="31220"/>
                        <a:pt x="11731" y="27215"/>
                        <a:pt x="10873" y="23496"/>
                      </a:cubicBezTo>
                      <a:cubicBezTo>
                        <a:pt x="9529" y="17708"/>
                        <a:pt x="7841" y="12006"/>
                        <a:pt x="5819" y="6428"/>
                      </a:cubicBezTo>
                      <a:cubicBezTo>
                        <a:pt x="5038" y="4149"/>
                        <a:pt x="4112" y="1918"/>
                        <a:pt x="305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27" name="任意多边形: 形状 3626">
                  <a:extLst>
                    <a:ext uri="{FF2B5EF4-FFF2-40B4-BE49-F238E27FC236}">
                      <a16:creationId xmlns:a16="http://schemas.microsoft.com/office/drawing/2014/main" id="{E920963A-853F-DF66-0757-1139395A35F4}"/>
                    </a:ext>
                  </a:extLst>
                </p:cNvPr>
                <p:cNvSpPr/>
                <p:nvPr/>
              </p:nvSpPr>
              <p:spPr>
                <a:xfrm>
                  <a:off x="1439778" y="2487471"/>
                  <a:ext cx="12277" cy="62623"/>
                </a:xfrm>
                <a:custGeom>
                  <a:avLst/>
                  <a:gdLst>
                    <a:gd name="connsiteX0" fmla="*/ 12904 w 15740"/>
                    <a:gd name="connsiteY0" fmla="*/ -247 h 80286"/>
                    <a:gd name="connsiteX1" fmla="*/ 11569 w 15740"/>
                    <a:gd name="connsiteY1" fmla="*/ 2995 h 80286"/>
                    <a:gd name="connsiteX2" fmla="*/ 8613 w 15740"/>
                    <a:gd name="connsiteY2" fmla="*/ 11672 h 80286"/>
                    <a:gd name="connsiteX3" fmla="*/ 4989 w 15740"/>
                    <a:gd name="connsiteY3" fmla="*/ 24068 h 80286"/>
                    <a:gd name="connsiteX4" fmla="*/ 1843 w 15740"/>
                    <a:gd name="connsiteY4" fmla="*/ 38562 h 80286"/>
                    <a:gd name="connsiteX5" fmla="*/ 31 w 15740"/>
                    <a:gd name="connsiteY5" fmla="*/ 53151 h 80286"/>
                    <a:gd name="connsiteX6" fmla="*/ 31 w 15740"/>
                    <a:gd name="connsiteY6" fmla="*/ 66214 h 80286"/>
                    <a:gd name="connsiteX7" fmla="*/ 6992 w 15740"/>
                    <a:gd name="connsiteY7" fmla="*/ 80040 h 80286"/>
                    <a:gd name="connsiteX8" fmla="*/ 15478 w 15740"/>
                    <a:gd name="connsiteY8" fmla="*/ 22352 h 80286"/>
                    <a:gd name="connsiteX9" fmla="*/ 13953 w 15740"/>
                    <a:gd name="connsiteY9" fmla="*/ 5761 h 80286"/>
                    <a:gd name="connsiteX10" fmla="*/ 12904 w 15740"/>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0" h="80286">
                      <a:moveTo>
                        <a:pt x="12904" y="-247"/>
                      </a:moveTo>
                      <a:lnTo>
                        <a:pt x="11569" y="2995"/>
                      </a:lnTo>
                      <a:cubicBezTo>
                        <a:pt x="10806" y="4998"/>
                        <a:pt x="9757" y="7954"/>
                        <a:pt x="8613" y="11672"/>
                      </a:cubicBezTo>
                      <a:cubicBezTo>
                        <a:pt x="7469" y="15391"/>
                        <a:pt x="6134" y="19491"/>
                        <a:pt x="4989" y="24068"/>
                      </a:cubicBezTo>
                      <a:cubicBezTo>
                        <a:pt x="3845" y="28645"/>
                        <a:pt x="2701" y="33603"/>
                        <a:pt x="1843" y="38562"/>
                      </a:cubicBezTo>
                      <a:cubicBezTo>
                        <a:pt x="985" y="43520"/>
                        <a:pt x="413" y="48097"/>
                        <a:pt x="31" y="53151"/>
                      </a:cubicBezTo>
                      <a:cubicBezTo>
                        <a:pt x="-360" y="57499"/>
                        <a:pt x="-360" y="61866"/>
                        <a:pt x="31" y="66214"/>
                      </a:cubicBezTo>
                      <a:cubicBezTo>
                        <a:pt x="699" y="73842"/>
                        <a:pt x="3083" y="79182"/>
                        <a:pt x="6992" y="80040"/>
                      </a:cubicBezTo>
                      <a:cubicBezTo>
                        <a:pt x="12637" y="61332"/>
                        <a:pt x="15497" y="41890"/>
                        <a:pt x="15478" y="22352"/>
                      </a:cubicBezTo>
                      <a:cubicBezTo>
                        <a:pt x="15316" y="16793"/>
                        <a:pt x="14801" y="11253"/>
                        <a:pt x="13953" y="5761"/>
                      </a:cubicBezTo>
                      <a:cubicBezTo>
                        <a:pt x="13752" y="3739"/>
                        <a:pt x="13400" y="1727"/>
                        <a:pt x="1290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28" name="任意多边形: 形状 3627">
                  <a:extLst>
                    <a:ext uri="{FF2B5EF4-FFF2-40B4-BE49-F238E27FC236}">
                      <a16:creationId xmlns:a16="http://schemas.microsoft.com/office/drawing/2014/main" id="{D288636E-DC2A-DA5E-AC54-1AED45C5858C}"/>
                    </a:ext>
                  </a:extLst>
                </p:cNvPr>
                <p:cNvSpPr/>
                <p:nvPr/>
              </p:nvSpPr>
              <p:spPr>
                <a:xfrm>
                  <a:off x="1467359" y="2443739"/>
                  <a:ext cx="18598" cy="54963"/>
                </a:xfrm>
                <a:custGeom>
                  <a:avLst/>
                  <a:gdLst>
                    <a:gd name="connsiteX0" fmla="*/ 23408 w 23844"/>
                    <a:gd name="connsiteY0" fmla="*/ -247 h 70465"/>
                    <a:gd name="connsiteX1" fmla="*/ 21692 w 23844"/>
                    <a:gd name="connsiteY1" fmla="*/ 2328 h 70465"/>
                    <a:gd name="connsiteX2" fmla="*/ 17591 w 23844"/>
                    <a:gd name="connsiteY2" fmla="*/ 9479 h 70465"/>
                    <a:gd name="connsiteX3" fmla="*/ 6626 w 23844"/>
                    <a:gd name="connsiteY3" fmla="*/ 31792 h 70465"/>
                    <a:gd name="connsiteX4" fmla="*/ 2335 w 23844"/>
                    <a:gd name="connsiteY4" fmla="*/ 44474 h 70465"/>
                    <a:gd name="connsiteX5" fmla="*/ 46 w 23844"/>
                    <a:gd name="connsiteY5" fmla="*/ 56011 h 70465"/>
                    <a:gd name="connsiteX6" fmla="*/ 3575 w 23844"/>
                    <a:gd name="connsiteY6" fmla="*/ 70219 h 70465"/>
                    <a:gd name="connsiteX7" fmla="*/ 21882 w 23844"/>
                    <a:gd name="connsiteY7" fmla="*/ 20731 h 70465"/>
                    <a:gd name="connsiteX8" fmla="*/ 23503 w 23844"/>
                    <a:gd name="connsiteY8" fmla="*/ 5474 h 70465"/>
                    <a:gd name="connsiteX9" fmla="*/ 23408 w 23844"/>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4" h="70465">
                      <a:moveTo>
                        <a:pt x="23408" y="-247"/>
                      </a:moveTo>
                      <a:lnTo>
                        <a:pt x="21692" y="2328"/>
                      </a:lnTo>
                      <a:cubicBezTo>
                        <a:pt x="20738" y="4044"/>
                        <a:pt x="19212" y="6523"/>
                        <a:pt x="17591" y="9479"/>
                      </a:cubicBezTo>
                      <a:cubicBezTo>
                        <a:pt x="13367" y="16621"/>
                        <a:pt x="9706" y="24087"/>
                        <a:pt x="6626" y="31792"/>
                      </a:cubicBezTo>
                      <a:cubicBezTo>
                        <a:pt x="4986" y="35940"/>
                        <a:pt x="3546" y="40173"/>
                        <a:pt x="2335" y="44474"/>
                      </a:cubicBezTo>
                      <a:cubicBezTo>
                        <a:pt x="1219" y="48240"/>
                        <a:pt x="447" y="52102"/>
                        <a:pt x="46" y="56011"/>
                      </a:cubicBezTo>
                      <a:cubicBezTo>
                        <a:pt x="-812" y="63067"/>
                        <a:pt x="46" y="68407"/>
                        <a:pt x="3575" y="70219"/>
                      </a:cubicBezTo>
                      <a:cubicBezTo>
                        <a:pt x="12356" y="54838"/>
                        <a:pt x="18545" y="38123"/>
                        <a:pt x="21882" y="20731"/>
                      </a:cubicBezTo>
                      <a:cubicBezTo>
                        <a:pt x="22817" y="15696"/>
                        <a:pt x="23350" y="10595"/>
                        <a:pt x="23503" y="5474"/>
                      </a:cubicBezTo>
                      <a:cubicBezTo>
                        <a:pt x="23637" y="3567"/>
                        <a:pt x="23598" y="1651"/>
                        <a:pt x="2340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29" name="任意多边形: 形状 3628">
                  <a:extLst>
                    <a:ext uri="{FF2B5EF4-FFF2-40B4-BE49-F238E27FC236}">
                      <a16:creationId xmlns:a16="http://schemas.microsoft.com/office/drawing/2014/main" id="{A39A4898-1061-E952-289D-5A225A057202}"/>
                    </a:ext>
                  </a:extLst>
                </p:cNvPr>
                <p:cNvSpPr/>
                <p:nvPr/>
              </p:nvSpPr>
              <p:spPr>
                <a:xfrm>
                  <a:off x="1503708" y="2410716"/>
                  <a:ext cx="25399" cy="44848"/>
                </a:xfrm>
                <a:custGeom>
                  <a:avLst/>
                  <a:gdLst>
                    <a:gd name="connsiteX0" fmla="*/ 32302 w 32563"/>
                    <a:gd name="connsiteY0" fmla="*/ -247 h 57497"/>
                    <a:gd name="connsiteX1" fmla="*/ 25341 w 32563"/>
                    <a:gd name="connsiteY1" fmla="*/ 7000 h 57497"/>
                    <a:gd name="connsiteX2" fmla="*/ 18762 w 32563"/>
                    <a:gd name="connsiteY2" fmla="*/ 14724 h 57497"/>
                    <a:gd name="connsiteX3" fmla="*/ 11706 w 32563"/>
                    <a:gd name="connsiteY3" fmla="*/ 24259 h 57497"/>
                    <a:gd name="connsiteX4" fmla="*/ 5508 w 32563"/>
                    <a:gd name="connsiteY4" fmla="*/ 34366 h 57497"/>
                    <a:gd name="connsiteX5" fmla="*/ 1312 w 32563"/>
                    <a:gd name="connsiteY5" fmla="*/ 43901 h 57497"/>
                    <a:gd name="connsiteX6" fmla="*/ 1312 w 32563"/>
                    <a:gd name="connsiteY6" fmla="*/ 57251 h 57497"/>
                    <a:gd name="connsiteX7" fmla="*/ 26867 w 32563"/>
                    <a:gd name="connsiteY7" fmla="*/ 17870 h 57497"/>
                    <a:gd name="connsiteX8" fmla="*/ 32302 w 32563"/>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63" h="57497">
                      <a:moveTo>
                        <a:pt x="32302" y="-247"/>
                      </a:moveTo>
                      <a:cubicBezTo>
                        <a:pt x="32302" y="-247"/>
                        <a:pt x="29441" y="2614"/>
                        <a:pt x="25341" y="7000"/>
                      </a:cubicBezTo>
                      <a:cubicBezTo>
                        <a:pt x="23024" y="9460"/>
                        <a:pt x="20821" y="12044"/>
                        <a:pt x="18762" y="14724"/>
                      </a:cubicBezTo>
                      <a:cubicBezTo>
                        <a:pt x="16235" y="17765"/>
                        <a:pt x="13880" y="20950"/>
                        <a:pt x="11706" y="24259"/>
                      </a:cubicBezTo>
                      <a:cubicBezTo>
                        <a:pt x="9465" y="27520"/>
                        <a:pt x="7396" y="30895"/>
                        <a:pt x="5508" y="34366"/>
                      </a:cubicBezTo>
                      <a:cubicBezTo>
                        <a:pt x="3858" y="37427"/>
                        <a:pt x="2447" y="40612"/>
                        <a:pt x="1312" y="43901"/>
                      </a:cubicBezTo>
                      <a:cubicBezTo>
                        <a:pt x="-690" y="49909"/>
                        <a:pt x="-881" y="54867"/>
                        <a:pt x="1312" y="57251"/>
                      </a:cubicBezTo>
                      <a:cubicBezTo>
                        <a:pt x="12163" y="45789"/>
                        <a:pt x="20821" y="32450"/>
                        <a:pt x="26867" y="17870"/>
                      </a:cubicBezTo>
                      <a:cubicBezTo>
                        <a:pt x="29508" y="12111"/>
                        <a:pt x="31339" y="6018"/>
                        <a:pt x="3230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30" name="任意多边形: 形状 3629">
                  <a:extLst>
                    <a:ext uri="{FF2B5EF4-FFF2-40B4-BE49-F238E27FC236}">
                      <a16:creationId xmlns:a16="http://schemas.microsoft.com/office/drawing/2014/main" id="{F935EFB0-F819-984C-95A8-9E500A5591BC}"/>
                    </a:ext>
                  </a:extLst>
                </p:cNvPr>
                <p:cNvSpPr/>
                <p:nvPr/>
              </p:nvSpPr>
              <p:spPr>
                <a:xfrm>
                  <a:off x="1547414" y="2390040"/>
                  <a:ext cx="29962" cy="33765"/>
                </a:xfrm>
                <a:custGeom>
                  <a:avLst/>
                  <a:gdLst>
                    <a:gd name="connsiteX0" fmla="*/ 38151 w 38413"/>
                    <a:gd name="connsiteY0" fmla="*/ -247 h 43289"/>
                    <a:gd name="connsiteX1" fmla="*/ 30714 w 38413"/>
                    <a:gd name="connsiteY1" fmla="*/ 4330 h 43289"/>
                    <a:gd name="connsiteX2" fmla="*/ 15648 w 38413"/>
                    <a:gd name="connsiteY2" fmla="*/ 16154 h 43289"/>
                    <a:gd name="connsiteX3" fmla="*/ 8306 w 38413"/>
                    <a:gd name="connsiteY3" fmla="*/ 23591 h 43289"/>
                    <a:gd name="connsiteX4" fmla="*/ 2775 w 38413"/>
                    <a:gd name="connsiteY4" fmla="*/ 31124 h 43289"/>
                    <a:gd name="connsiteX5" fmla="*/ 678 w 38413"/>
                    <a:gd name="connsiteY5" fmla="*/ 43043 h 43289"/>
                    <a:gd name="connsiteX6" fmla="*/ 10690 w 38413"/>
                    <a:gd name="connsiteY6" fmla="*/ 35701 h 43289"/>
                    <a:gd name="connsiteX7" fmla="*/ 18890 w 38413"/>
                    <a:gd name="connsiteY7" fmla="*/ 28454 h 43289"/>
                    <a:gd name="connsiteX8" fmla="*/ 25469 w 38413"/>
                    <a:gd name="connsiteY8" fmla="*/ 21303 h 43289"/>
                    <a:gd name="connsiteX9" fmla="*/ 30428 w 38413"/>
                    <a:gd name="connsiteY9" fmla="*/ 14628 h 43289"/>
                    <a:gd name="connsiteX10" fmla="*/ 36435 w 38413"/>
                    <a:gd name="connsiteY10" fmla="*/ 4044 h 43289"/>
                    <a:gd name="connsiteX11" fmla="*/ 38151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38151" y="-247"/>
                      </a:moveTo>
                      <a:lnTo>
                        <a:pt x="30714" y="4330"/>
                      </a:lnTo>
                      <a:cubicBezTo>
                        <a:pt x="25441" y="7944"/>
                        <a:pt x="20406" y="11892"/>
                        <a:pt x="15648" y="16154"/>
                      </a:cubicBezTo>
                      <a:cubicBezTo>
                        <a:pt x="13073" y="18633"/>
                        <a:pt x="10594" y="21112"/>
                        <a:pt x="8306" y="23591"/>
                      </a:cubicBezTo>
                      <a:cubicBezTo>
                        <a:pt x="6275" y="25956"/>
                        <a:pt x="4425" y="28473"/>
                        <a:pt x="2775" y="31124"/>
                      </a:cubicBezTo>
                      <a:cubicBezTo>
                        <a:pt x="-85" y="35987"/>
                        <a:pt x="-1229" y="40183"/>
                        <a:pt x="678" y="43043"/>
                      </a:cubicBezTo>
                      <a:cubicBezTo>
                        <a:pt x="4215" y="40879"/>
                        <a:pt x="7562" y="38419"/>
                        <a:pt x="10690" y="35701"/>
                      </a:cubicBezTo>
                      <a:cubicBezTo>
                        <a:pt x="13588" y="33479"/>
                        <a:pt x="16335" y="31057"/>
                        <a:pt x="18890" y="28454"/>
                      </a:cubicBezTo>
                      <a:cubicBezTo>
                        <a:pt x="21369" y="25975"/>
                        <a:pt x="23467" y="23591"/>
                        <a:pt x="25469" y="21303"/>
                      </a:cubicBezTo>
                      <a:cubicBezTo>
                        <a:pt x="27271" y="19196"/>
                        <a:pt x="28930" y="16964"/>
                        <a:pt x="30428" y="14628"/>
                      </a:cubicBezTo>
                      <a:cubicBezTo>
                        <a:pt x="32659" y="11234"/>
                        <a:pt x="34671" y="7696"/>
                        <a:pt x="36435" y="4044"/>
                      </a:cubicBezTo>
                      <a:cubicBezTo>
                        <a:pt x="37102" y="2652"/>
                        <a:pt x="37674" y="1222"/>
                        <a:pt x="3815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31" name="任意多边形: 形状 3630">
                  <a:extLst>
                    <a:ext uri="{FF2B5EF4-FFF2-40B4-BE49-F238E27FC236}">
                      <a16:creationId xmlns:a16="http://schemas.microsoft.com/office/drawing/2014/main" id="{A735201E-C600-D8D9-5474-CD9A8F293A15}"/>
                    </a:ext>
                  </a:extLst>
                </p:cNvPr>
                <p:cNvSpPr/>
                <p:nvPr/>
              </p:nvSpPr>
              <p:spPr>
                <a:xfrm>
                  <a:off x="1578790" y="2819406"/>
                  <a:ext cx="59342" cy="54889"/>
                </a:xfrm>
                <a:custGeom>
                  <a:avLst/>
                  <a:gdLst>
                    <a:gd name="connsiteX0" fmla="*/ -262 w 76079"/>
                    <a:gd name="connsiteY0" fmla="*/ -247 h 70370"/>
                    <a:gd name="connsiteX1" fmla="*/ 2694 w 76079"/>
                    <a:gd name="connsiteY1" fmla="*/ 2328 h 70370"/>
                    <a:gd name="connsiteX2" fmla="*/ 10513 w 76079"/>
                    <a:gd name="connsiteY2" fmla="*/ 8812 h 70370"/>
                    <a:gd name="connsiteX3" fmla="*/ 22146 w 76079"/>
                    <a:gd name="connsiteY3" fmla="*/ 17870 h 70370"/>
                    <a:gd name="connsiteX4" fmla="*/ 36067 w 76079"/>
                    <a:gd name="connsiteY4" fmla="*/ 27978 h 70370"/>
                    <a:gd name="connsiteX5" fmla="*/ 50656 w 76079"/>
                    <a:gd name="connsiteY5" fmla="*/ 38466 h 70370"/>
                    <a:gd name="connsiteX6" fmla="*/ 63815 w 76079"/>
                    <a:gd name="connsiteY6" fmla="*/ 48860 h 70370"/>
                    <a:gd name="connsiteX7" fmla="*/ 75639 w 76079"/>
                    <a:gd name="connsiteY7" fmla="*/ 70123 h 70370"/>
                    <a:gd name="connsiteX8" fmla="*/ 33207 w 76079"/>
                    <a:gd name="connsiteY8" fmla="*/ 54962 h 70370"/>
                    <a:gd name="connsiteX9" fmla="*/ 25769 w 76079"/>
                    <a:gd name="connsiteY9" fmla="*/ 49146 h 70370"/>
                    <a:gd name="connsiteX10" fmla="*/ 19571 w 76079"/>
                    <a:gd name="connsiteY10" fmla="*/ 42852 h 70370"/>
                    <a:gd name="connsiteX11" fmla="*/ 10036 w 76079"/>
                    <a:gd name="connsiteY11" fmla="*/ 30075 h 70370"/>
                    <a:gd name="connsiteX12" fmla="*/ 4220 w 76079"/>
                    <a:gd name="connsiteY12" fmla="*/ 18252 h 70370"/>
                    <a:gd name="connsiteX13" fmla="*/ 1168 w 76079"/>
                    <a:gd name="connsiteY13" fmla="*/ 8716 h 70370"/>
                    <a:gd name="connsiteX14" fmla="*/ -262 w 76079"/>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79" h="70370">
                      <a:moveTo>
                        <a:pt x="-262" y="-247"/>
                      </a:moveTo>
                      <a:lnTo>
                        <a:pt x="2694" y="2328"/>
                      </a:lnTo>
                      <a:lnTo>
                        <a:pt x="10513" y="8812"/>
                      </a:lnTo>
                      <a:lnTo>
                        <a:pt x="22146" y="17870"/>
                      </a:lnTo>
                      <a:cubicBezTo>
                        <a:pt x="26532" y="20922"/>
                        <a:pt x="31204" y="24640"/>
                        <a:pt x="36067" y="27978"/>
                      </a:cubicBezTo>
                      <a:cubicBezTo>
                        <a:pt x="40930" y="31315"/>
                        <a:pt x="45603" y="34843"/>
                        <a:pt x="50656" y="38466"/>
                      </a:cubicBezTo>
                      <a:cubicBezTo>
                        <a:pt x="55710" y="42090"/>
                        <a:pt x="60191" y="45332"/>
                        <a:pt x="63815" y="48860"/>
                      </a:cubicBezTo>
                      <a:cubicBezTo>
                        <a:pt x="71538" y="55535"/>
                        <a:pt x="76878" y="62781"/>
                        <a:pt x="75639" y="70123"/>
                      </a:cubicBezTo>
                      <a:cubicBezTo>
                        <a:pt x="60401" y="68941"/>
                        <a:pt x="45746" y="63706"/>
                        <a:pt x="33207" y="54962"/>
                      </a:cubicBezTo>
                      <a:cubicBezTo>
                        <a:pt x="30537" y="53055"/>
                        <a:pt x="28058" y="51148"/>
                        <a:pt x="25769" y="49146"/>
                      </a:cubicBezTo>
                      <a:cubicBezTo>
                        <a:pt x="23481" y="47143"/>
                        <a:pt x="21478" y="44950"/>
                        <a:pt x="19571" y="42852"/>
                      </a:cubicBezTo>
                      <a:cubicBezTo>
                        <a:pt x="15929" y="38953"/>
                        <a:pt x="12735" y="34671"/>
                        <a:pt x="10036" y="30075"/>
                      </a:cubicBezTo>
                      <a:cubicBezTo>
                        <a:pt x="7700" y="26347"/>
                        <a:pt x="5745" y="22380"/>
                        <a:pt x="4220" y="18252"/>
                      </a:cubicBezTo>
                      <a:cubicBezTo>
                        <a:pt x="2999" y="15143"/>
                        <a:pt x="1979" y="11958"/>
                        <a:pt x="1168" y="8716"/>
                      </a:cubicBezTo>
                      <a:cubicBezTo>
                        <a:pt x="425" y="5779"/>
                        <a:pt x="-52" y="277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32" name="任意多边形: 形状 3631">
                  <a:extLst>
                    <a:ext uri="{FF2B5EF4-FFF2-40B4-BE49-F238E27FC236}">
                      <a16:creationId xmlns:a16="http://schemas.microsoft.com/office/drawing/2014/main" id="{AB34ECE1-C64A-8BE7-0489-836CE6CB56CD}"/>
                    </a:ext>
                  </a:extLst>
                </p:cNvPr>
                <p:cNvSpPr/>
                <p:nvPr/>
              </p:nvSpPr>
              <p:spPr>
                <a:xfrm>
                  <a:off x="1544704" y="2801258"/>
                  <a:ext cx="45427" cy="66193"/>
                </a:xfrm>
                <a:custGeom>
                  <a:avLst/>
                  <a:gdLst>
                    <a:gd name="connsiteX0" fmla="*/ -138 w 58240"/>
                    <a:gd name="connsiteY0" fmla="*/ -247 h 84863"/>
                    <a:gd name="connsiteX1" fmla="*/ 8348 w 58240"/>
                    <a:gd name="connsiteY1" fmla="*/ 10814 h 84863"/>
                    <a:gd name="connsiteX2" fmla="*/ 17883 w 58240"/>
                    <a:gd name="connsiteY2" fmla="*/ 22161 h 84863"/>
                    <a:gd name="connsiteX3" fmla="*/ 23223 w 58240"/>
                    <a:gd name="connsiteY3" fmla="*/ 28645 h 84863"/>
                    <a:gd name="connsiteX4" fmla="*/ 28849 w 58240"/>
                    <a:gd name="connsiteY4" fmla="*/ 35224 h 84863"/>
                    <a:gd name="connsiteX5" fmla="*/ 34665 w 58240"/>
                    <a:gd name="connsiteY5" fmla="*/ 41994 h 84863"/>
                    <a:gd name="connsiteX6" fmla="*/ 40386 w 58240"/>
                    <a:gd name="connsiteY6" fmla="*/ 48860 h 84863"/>
                    <a:gd name="connsiteX7" fmla="*/ 50494 w 58240"/>
                    <a:gd name="connsiteY7" fmla="*/ 61828 h 84863"/>
                    <a:gd name="connsiteX8" fmla="*/ 56978 w 58240"/>
                    <a:gd name="connsiteY8" fmla="*/ 73937 h 84863"/>
                    <a:gd name="connsiteX9" fmla="*/ 56978 w 58240"/>
                    <a:gd name="connsiteY9" fmla="*/ 84617 h 84863"/>
                    <a:gd name="connsiteX10" fmla="*/ 20839 w 58240"/>
                    <a:gd name="connsiteY10" fmla="*/ 59539 h 84863"/>
                    <a:gd name="connsiteX11" fmla="*/ 10446 w 58240"/>
                    <a:gd name="connsiteY11" fmla="*/ 44664 h 84863"/>
                    <a:gd name="connsiteX12" fmla="*/ 6822 w 58240"/>
                    <a:gd name="connsiteY12" fmla="*/ 37513 h 84863"/>
                    <a:gd name="connsiteX13" fmla="*/ 4248 w 58240"/>
                    <a:gd name="connsiteY13" fmla="*/ 30457 h 84863"/>
                    <a:gd name="connsiteX14" fmla="*/ -43 w 58240"/>
                    <a:gd name="connsiteY14" fmla="*/ 8335 h 84863"/>
                    <a:gd name="connsiteX15" fmla="*/ -138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138" y="-247"/>
                      </a:moveTo>
                      <a:lnTo>
                        <a:pt x="8348" y="10814"/>
                      </a:lnTo>
                      <a:cubicBezTo>
                        <a:pt x="11018" y="13961"/>
                        <a:pt x="13974" y="18156"/>
                        <a:pt x="17883" y="22161"/>
                      </a:cubicBezTo>
                      <a:lnTo>
                        <a:pt x="23223" y="28645"/>
                      </a:lnTo>
                      <a:cubicBezTo>
                        <a:pt x="25130" y="30743"/>
                        <a:pt x="26942" y="32936"/>
                        <a:pt x="28849" y="35224"/>
                      </a:cubicBezTo>
                      <a:cubicBezTo>
                        <a:pt x="30756" y="37513"/>
                        <a:pt x="32758" y="39801"/>
                        <a:pt x="34665" y="41994"/>
                      </a:cubicBezTo>
                      <a:cubicBezTo>
                        <a:pt x="36572" y="44188"/>
                        <a:pt x="38480" y="46571"/>
                        <a:pt x="40386" y="48860"/>
                      </a:cubicBezTo>
                      <a:cubicBezTo>
                        <a:pt x="44105" y="53151"/>
                        <a:pt x="47538" y="57727"/>
                        <a:pt x="50494" y="61828"/>
                      </a:cubicBezTo>
                      <a:cubicBezTo>
                        <a:pt x="53231" y="65527"/>
                        <a:pt x="55414" y="69608"/>
                        <a:pt x="56978" y="73937"/>
                      </a:cubicBezTo>
                      <a:cubicBezTo>
                        <a:pt x="58313" y="77370"/>
                        <a:pt x="58313" y="81184"/>
                        <a:pt x="56978" y="84617"/>
                      </a:cubicBezTo>
                      <a:cubicBezTo>
                        <a:pt x="43075" y="79315"/>
                        <a:pt x="30670" y="70705"/>
                        <a:pt x="20839" y="59539"/>
                      </a:cubicBezTo>
                      <a:cubicBezTo>
                        <a:pt x="16854" y="54972"/>
                        <a:pt x="13364" y="49985"/>
                        <a:pt x="10446" y="44664"/>
                      </a:cubicBezTo>
                      <a:cubicBezTo>
                        <a:pt x="9111" y="42185"/>
                        <a:pt x="7871" y="39801"/>
                        <a:pt x="6822" y="37513"/>
                      </a:cubicBezTo>
                      <a:cubicBezTo>
                        <a:pt x="5812" y="35215"/>
                        <a:pt x="4953" y="32860"/>
                        <a:pt x="4248" y="30457"/>
                      </a:cubicBezTo>
                      <a:cubicBezTo>
                        <a:pt x="1759" y="23324"/>
                        <a:pt x="310" y="15877"/>
                        <a:pt x="-43" y="8335"/>
                      </a:cubicBezTo>
                      <a:cubicBezTo>
                        <a:pt x="-300" y="5484"/>
                        <a:pt x="-329" y="2614"/>
                        <a:pt x="-13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33" name="任意多边形: 形状 3632">
                  <a:extLst>
                    <a:ext uri="{FF2B5EF4-FFF2-40B4-BE49-F238E27FC236}">
                      <a16:creationId xmlns:a16="http://schemas.microsoft.com/office/drawing/2014/main" id="{B9BE04A4-0C72-7850-51F1-2779B4BB4DF7}"/>
                    </a:ext>
                  </a:extLst>
                </p:cNvPr>
                <p:cNvSpPr/>
                <p:nvPr/>
              </p:nvSpPr>
              <p:spPr>
                <a:xfrm>
                  <a:off x="1513188" y="2773665"/>
                  <a:ext cx="31955" cy="73035"/>
                </a:xfrm>
                <a:custGeom>
                  <a:avLst/>
                  <a:gdLst>
                    <a:gd name="connsiteX0" fmla="*/ 2031 w 40968"/>
                    <a:gd name="connsiteY0" fmla="*/ -247 h 93635"/>
                    <a:gd name="connsiteX1" fmla="*/ 3652 w 40968"/>
                    <a:gd name="connsiteY1" fmla="*/ 3186 h 93635"/>
                    <a:gd name="connsiteX2" fmla="*/ 7943 w 40968"/>
                    <a:gd name="connsiteY2" fmla="*/ 12721 h 93635"/>
                    <a:gd name="connsiteX3" fmla="*/ 14331 w 40968"/>
                    <a:gd name="connsiteY3" fmla="*/ 25594 h 93635"/>
                    <a:gd name="connsiteX4" fmla="*/ 22055 w 40968"/>
                    <a:gd name="connsiteY4" fmla="*/ 40659 h 93635"/>
                    <a:gd name="connsiteX5" fmla="*/ 26155 w 40968"/>
                    <a:gd name="connsiteY5" fmla="*/ 48383 h 93635"/>
                    <a:gd name="connsiteX6" fmla="*/ 30160 w 40968"/>
                    <a:gd name="connsiteY6" fmla="*/ 56202 h 93635"/>
                    <a:gd name="connsiteX7" fmla="*/ 36930 w 40968"/>
                    <a:gd name="connsiteY7" fmla="*/ 70886 h 93635"/>
                    <a:gd name="connsiteX8" fmla="*/ 40553 w 40968"/>
                    <a:gd name="connsiteY8" fmla="*/ 83854 h 93635"/>
                    <a:gd name="connsiteX9" fmla="*/ 38551 w 40968"/>
                    <a:gd name="connsiteY9" fmla="*/ 93389 h 93635"/>
                    <a:gd name="connsiteX10" fmla="*/ 9945 w 40968"/>
                    <a:gd name="connsiteY10" fmla="*/ 60683 h 93635"/>
                    <a:gd name="connsiteX11" fmla="*/ 410 w 40968"/>
                    <a:gd name="connsiteY11" fmla="*/ 29599 h 93635"/>
                    <a:gd name="connsiteX12" fmla="*/ -258 w 40968"/>
                    <a:gd name="connsiteY12" fmla="*/ 17298 h 93635"/>
                    <a:gd name="connsiteX13" fmla="*/ 600 w 40968"/>
                    <a:gd name="connsiteY13" fmla="*/ 7763 h 93635"/>
                    <a:gd name="connsiteX14" fmla="*/ 2031 w 40968"/>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8" h="93635">
                      <a:moveTo>
                        <a:pt x="2031" y="-247"/>
                      </a:moveTo>
                      <a:lnTo>
                        <a:pt x="3652" y="3186"/>
                      </a:lnTo>
                      <a:cubicBezTo>
                        <a:pt x="4701" y="5379"/>
                        <a:pt x="6036" y="8526"/>
                        <a:pt x="7943" y="12721"/>
                      </a:cubicBezTo>
                      <a:cubicBezTo>
                        <a:pt x="9850" y="16917"/>
                        <a:pt x="11852" y="20922"/>
                        <a:pt x="14331" y="25594"/>
                      </a:cubicBezTo>
                      <a:cubicBezTo>
                        <a:pt x="16810" y="30266"/>
                        <a:pt x="19385" y="35129"/>
                        <a:pt x="22055" y="40659"/>
                      </a:cubicBezTo>
                      <a:cubicBezTo>
                        <a:pt x="23390" y="43329"/>
                        <a:pt x="24820" y="45713"/>
                        <a:pt x="26155" y="48383"/>
                      </a:cubicBezTo>
                      <a:lnTo>
                        <a:pt x="30160" y="56202"/>
                      </a:lnTo>
                      <a:cubicBezTo>
                        <a:pt x="32734" y="61160"/>
                        <a:pt x="35023" y="66405"/>
                        <a:pt x="36930" y="70886"/>
                      </a:cubicBezTo>
                      <a:cubicBezTo>
                        <a:pt x="38741" y="75015"/>
                        <a:pt x="39962" y="79382"/>
                        <a:pt x="40553" y="83854"/>
                      </a:cubicBezTo>
                      <a:cubicBezTo>
                        <a:pt x="41049" y="87172"/>
                        <a:pt x="40334" y="90548"/>
                        <a:pt x="38551" y="93389"/>
                      </a:cubicBezTo>
                      <a:cubicBezTo>
                        <a:pt x="26670" y="84779"/>
                        <a:pt x="16896" y="73604"/>
                        <a:pt x="9945" y="60683"/>
                      </a:cubicBezTo>
                      <a:cubicBezTo>
                        <a:pt x="4939" y="50976"/>
                        <a:pt x="1716" y="40450"/>
                        <a:pt x="410" y="29599"/>
                      </a:cubicBezTo>
                      <a:cubicBezTo>
                        <a:pt x="-76" y="25517"/>
                        <a:pt x="-296" y="21408"/>
                        <a:pt x="-258" y="17298"/>
                      </a:cubicBezTo>
                      <a:cubicBezTo>
                        <a:pt x="-172" y="14104"/>
                        <a:pt x="114" y="10919"/>
                        <a:pt x="600" y="7763"/>
                      </a:cubicBezTo>
                      <a:cubicBezTo>
                        <a:pt x="906" y="5064"/>
                        <a:pt x="1382" y="2385"/>
                        <a:pt x="203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34" name="任意多边形: 形状 3633">
                  <a:extLst>
                    <a:ext uri="{FF2B5EF4-FFF2-40B4-BE49-F238E27FC236}">
                      <a16:creationId xmlns:a16="http://schemas.microsoft.com/office/drawing/2014/main" id="{33AB22F8-E77C-415B-E8EC-5BD5808031E9}"/>
                    </a:ext>
                  </a:extLst>
                </p:cNvPr>
                <p:cNvSpPr/>
                <p:nvPr/>
              </p:nvSpPr>
              <p:spPr>
                <a:xfrm>
                  <a:off x="1485626" y="2739081"/>
                  <a:ext cx="20889" cy="74747"/>
                </a:xfrm>
                <a:custGeom>
                  <a:avLst/>
                  <a:gdLst>
                    <a:gd name="connsiteX0" fmla="*/ 6663 w 26781"/>
                    <a:gd name="connsiteY0" fmla="*/ -247 h 95829"/>
                    <a:gd name="connsiteX1" fmla="*/ 7521 w 26781"/>
                    <a:gd name="connsiteY1" fmla="*/ 3376 h 95829"/>
                    <a:gd name="connsiteX2" fmla="*/ 9810 w 26781"/>
                    <a:gd name="connsiteY2" fmla="*/ 12912 h 95829"/>
                    <a:gd name="connsiteX3" fmla="*/ 11431 w 26781"/>
                    <a:gd name="connsiteY3" fmla="*/ 19300 h 95829"/>
                    <a:gd name="connsiteX4" fmla="*/ 13338 w 26781"/>
                    <a:gd name="connsiteY4" fmla="*/ 26452 h 95829"/>
                    <a:gd name="connsiteX5" fmla="*/ 17629 w 26781"/>
                    <a:gd name="connsiteY5" fmla="*/ 42376 h 95829"/>
                    <a:gd name="connsiteX6" fmla="*/ 22110 w 26781"/>
                    <a:gd name="connsiteY6" fmla="*/ 58776 h 95829"/>
                    <a:gd name="connsiteX7" fmla="*/ 25543 w 26781"/>
                    <a:gd name="connsiteY7" fmla="*/ 74128 h 95829"/>
                    <a:gd name="connsiteX8" fmla="*/ 22587 w 26781"/>
                    <a:gd name="connsiteY8" fmla="*/ 95582 h 95829"/>
                    <a:gd name="connsiteX9" fmla="*/ 2754 w 26781"/>
                    <a:gd name="connsiteY9" fmla="*/ 58109 h 95829"/>
                    <a:gd name="connsiteX10" fmla="*/ -12 w 26781"/>
                    <a:gd name="connsiteY10" fmla="*/ 41327 h 95829"/>
                    <a:gd name="connsiteX11" fmla="*/ -12 w 26781"/>
                    <a:gd name="connsiteY11" fmla="*/ 26929 h 95829"/>
                    <a:gd name="connsiteX12" fmla="*/ 4088 w 26781"/>
                    <a:gd name="connsiteY12" fmla="*/ 6905 h 95829"/>
                    <a:gd name="connsiteX13" fmla="*/ 6663 w 26781"/>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81" h="95829">
                      <a:moveTo>
                        <a:pt x="6663" y="-247"/>
                      </a:moveTo>
                      <a:cubicBezTo>
                        <a:pt x="6663" y="-247"/>
                        <a:pt x="6663" y="1088"/>
                        <a:pt x="7521" y="3376"/>
                      </a:cubicBezTo>
                      <a:cubicBezTo>
                        <a:pt x="8379" y="5665"/>
                        <a:pt x="8856" y="8907"/>
                        <a:pt x="9810" y="12912"/>
                      </a:cubicBezTo>
                      <a:cubicBezTo>
                        <a:pt x="10286" y="14914"/>
                        <a:pt x="10763" y="17107"/>
                        <a:pt x="11431" y="19300"/>
                      </a:cubicBezTo>
                      <a:cubicBezTo>
                        <a:pt x="12098" y="21494"/>
                        <a:pt x="12670" y="23973"/>
                        <a:pt x="13338" y="26452"/>
                      </a:cubicBezTo>
                      <a:cubicBezTo>
                        <a:pt x="14577" y="31601"/>
                        <a:pt x="16294" y="36750"/>
                        <a:pt x="17629" y="42376"/>
                      </a:cubicBezTo>
                      <a:cubicBezTo>
                        <a:pt x="18963" y="48002"/>
                        <a:pt x="20775" y="53341"/>
                        <a:pt x="22110" y="58776"/>
                      </a:cubicBezTo>
                      <a:cubicBezTo>
                        <a:pt x="23512" y="63830"/>
                        <a:pt x="24656" y="68960"/>
                        <a:pt x="25543" y="74128"/>
                      </a:cubicBezTo>
                      <a:cubicBezTo>
                        <a:pt x="27259" y="83663"/>
                        <a:pt x="26973" y="91673"/>
                        <a:pt x="22587" y="95582"/>
                      </a:cubicBezTo>
                      <a:cubicBezTo>
                        <a:pt x="13529" y="84550"/>
                        <a:pt x="6778" y="71802"/>
                        <a:pt x="2754" y="58109"/>
                      </a:cubicBezTo>
                      <a:cubicBezTo>
                        <a:pt x="1409" y="52598"/>
                        <a:pt x="484" y="46981"/>
                        <a:pt x="-12" y="41327"/>
                      </a:cubicBezTo>
                      <a:cubicBezTo>
                        <a:pt x="-345" y="36531"/>
                        <a:pt x="-345" y="31725"/>
                        <a:pt x="-12" y="26929"/>
                      </a:cubicBezTo>
                      <a:cubicBezTo>
                        <a:pt x="475" y="20101"/>
                        <a:pt x="1848" y="13369"/>
                        <a:pt x="4088" y="6905"/>
                      </a:cubicBezTo>
                      <a:cubicBezTo>
                        <a:pt x="4728" y="4444"/>
                        <a:pt x="5595" y="2051"/>
                        <a:pt x="6663"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35" name="任意多边形: 形状 3634">
                  <a:extLst>
                    <a:ext uri="{FF2B5EF4-FFF2-40B4-BE49-F238E27FC236}">
                      <a16:creationId xmlns:a16="http://schemas.microsoft.com/office/drawing/2014/main" id="{FE2B830B-F69B-8A17-F1E6-3F39201268D3}"/>
                    </a:ext>
                  </a:extLst>
                </p:cNvPr>
                <p:cNvSpPr/>
                <p:nvPr/>
              </p:nvSpPr>
              <p:spPr>
                <a:xfrm>
                  <a:off x="1462164" y="2698844"/>
                  <a:ext cx="14304" cy="72218"/>
                </a:xfrm>
                <a:custGeom>
                  <a:avLst/>
                  <a:gdLst>
                    <a:gd name="connsiteX0" fmla="*/ 15192 w 18338"/>
                    <a:gd name="connsiteY0" fmla="*/ -247 h 92587"/>
                    <a:gd name="connsiteX1" fmla="*/ 15192 w 18338"/>
                    <a:gd name="connsiteY1" fmla="*/ 707 h 92587"/>
                    <a:gd name="connsiteX2" fmla="*/ 15192 w 18338"/>
                    <a:gd name="connsiteY2" fmla="*/ 3281 h 92587"/>
                    <a:gd name="connsiteX3" fmla="*/ 15192 w 18338"/>
                    <a:gd name="connsiteY3" fmla="*/ 12817 h 92587"/>
                    <a:gd name="connsiteX4" fmla="*/ 15860 w 18338"/>
                    <a:gd name="connsiteY4" fmla="*/ 26261 h 92587"/>
                    <a:gd name="connsiteX5" fmla="*/ 16909 w 18338"/>
                    <a:gd name="connsiteY5" fmla="*/ 41994 h 92587"/>
                    <a:gd name="connsiteX6" fmla="*/ 17862 w 18338"/>
                    <a:gd name="connsiteY6" fmla="*/ 58204 h 92587"/>
                    <a:gd name="connsiteX7" fmla="*/ 17862 w 18338"/>
                    <a:gd name="connsiteY7" fmla="*/ 73270 h 92587"/>
                    <a:gd name="connsiteX8" fmla="*/ 10901 w 18338"/>
                    <a:gd name="connsiteY8" fmla="*/ 92340 h 92587"/>
                    <a:gd name="connsiteX9" fmla="*/ 31 w 18338"/>
                    <a:gd name="connsiteY9" fmla="*/ 52864 h 92587"/>
                    <a:gd name="connsiteX10" fmla="*/ 31 w 18338"/>
                    <a:gd name="connsiteY10" fmla="*/ 36559 h 92587"/>
                    <a:gd name="connsiteX11" fmla="*/ 2606 w 18338"/>
                    <a:gd name="connsiteY11" fmla="*/ 23305 h 92587"/>
                    <a:gd name="connsiteX12" fmla="*/ 10139 w 18338"/>
                    <a:gd name="connsiteY12" fmla="*/ 5856 h 92587"/>
                    <a:gd name="connsiteX13" fmla="*/ 12999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15192" y="-247"/>
                      </a:moveTo>
                      <a:cubicBezTo>
                        <a:pt x="15240" y="68"/>
                        <a:pt x="15240" y="392"/>
                        <a:pt x="15192" y="707"/>
                      </a:cubicBezTo>
                      <a:cubicBezTo>
                        <a:pt x="15192" y="1279"/>
                        <a:pt x="15192" y="2137"/>
                        <a:pt x="15192" y="3281"/>
                      </a:cubicBezTo>
                      <a:cubicBezTo>
                        <a:pt x="15192" y="4425"/>
                        <a:pt x="15192" y="8716"/>
                        <a:pt x="15192" y="12817"/>
                      </a:cubicBezTo>
                      <a:cubicBezTo>
                        <a:pt x="15192" y="16917"/>
                        <a:pt x="15764" y="21208"/>
                        <a:pt x="15860" y="26261"/>
                      </a:cubicBezTo>
                      <a:cubicBezTo>
                        <a:pt x="15955" y="31315"/>
                        <a:pt x="16718" y="36464"/>
                        <a:pt x="16909" y="41994"/>
                      </a:cubicBezTo>
                      <a:cubicBezTo>
                        <a:pt x="17100" y="47525"/>
                        <a:pt x="17576" y="52864"/>
                        <a:pt x="17862" y="58204"/>
                      </a:cubicBezTo>
                      <a:cubicBezTo>
                        <a:pt x="18148" y="63220"/>
                        <a:pt x="18148" y="68254"/>
                        <a:pt x="17862" y="73270"/>
                      </a:cubicBezTo>
                      <a:cubicBezTo>
                        <a:pt x="17862" y="82805"/>
                        <a:pt x="15764" y="89671"/>
                        <a:pt x="10901" y="92340"/>
                      </a:cubicBezTo>
                      <a:cubicBezTo>
                        <a:pt x="4828" y="79983"/>
                        <a:pt x="1137" y="66595"/>
                        <a:pt x="31" y="52864"/>
                      </a:cubicBezTo>
                      <a:cubicBezTo>
                        <a:pt x="-360" y="47439"/>
                        <a:pt x="-360" y="41985"/>
                        <a:pt x="31" y="36559"/>
                      </a:cubicBezTo>
                      <a:cubicBezTo>
                        <a:pt x="651" y="32097"/>
                        <a:pt x="1509" y="27672"/>
                        <a:pt x="2606" y="23305"/>
                      </a:cubicBezTo>
                      <a:cubicBezTo>
                        <a:pt x="4360" y="17193"/>
                        <a:pt x="6897" y="11329"/>
                        <a:pt x="10139" y="5856"/>
                      </a:cubicBezTo>
                      <a:cubicBezTo>
                        <a:pt x="11016" y="4406"/>
                        <a:pt x="11979" y="3014"/>
                        <a:pt x="12999"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36" name="任意多边形: 形状 3635">
                  <a:extLst>
                    <a:ext uri="{FF2B5EF4-FFF2-40B4-BE49-F238E27FC236}">
                      <a16:creationId xmlns:a16="http://schemas.microsoft.com/office/drawing/2014/main" id="{1AFD0E79-4911-20E0-6A2C-0786D1F3A014}"/>
                    </a:ext>
                  </a:extLst>
                </p:cNvPr>
                <p:cNvSpPr/>
                <p:nvPr/>
              </p:nvSpPr>
              <p:spPr>
                <a:xfrm>
                  <a:off x="1447106" y="2654741"/>
                  <a:ext cx="18708" cy="65004"/>
                </a:xfrm>
                <a:custGeom>
                  <a:avLst/>
                  <a:gdLst>
                    <a:gd name="connsiteX0" fmla="*/ 23724 w 23985"/>
                    <a:gd name="connsiteY0" fmla="*/ -247 h 83338"/>
                    <a:gd name="connsiteX1" fmla="*/ 21816 w 23985"/>
                    <a:gd name="connsiteY1" fmla="*/ 11863 h 83338"/>
                    <a:gd name="connsiteX2" fmla="*/ 19910 w 23985"/>
                    <a:gd name="connsiteY2" fmla="*/ 24450 h 83338"/>
                    <a:gd name="connsiteX3" fmla="*/ 17907 w 23985"/>
                    <a:gd name="connsiteY3" fmla="*/ 39134 h 83338"/>
                    <a:gd name="connsiteX4" fmla="*/ 12854 w 23985"/>
                    <a:gd name="connsiteY4" fmla="*/ 67740 h 83338"/>
                    <a:gd name="connsiteX5" fmla="*/ 2841 w 23985"/>
                    <a:gd name="connsiteY5" fmla="*/ 83092 h 83338"/>
                    <a:gd name="connsiteX6" fmla="*/ 839 w 23985"/>
                    <a:gd name="connsiteY6" fmla="*/ 72317 h 83338"/>
                    <a:gd name="connsiteX7" fmla="*/ -115 w 23985"/>
                    <a:gd name="connsiteY7" fmla="*/ 62209 h 83338"/>
                    <a:gd name="connsiteX8" fmla="*/ 648 w 23985"/>
                    <a:gd name="connsiteY8" fmla="*/ 44188 h 83338"/>
                    <a:gd name="connsiteX9" fmla="*/ 8849 w 23985"/>
                    <a:gd name="connsiteY9" fmla="*/ 17870 h 83338"/>
                    <a:gd name="connsiteX10" fmla="*/ 14093 w 23985"/>
                    <a:gd name="connsiteY10" fmla="*/ 9384 h 83338"/>
                    <a:gd name="connsiteX11" fmla="*/ 18956 w 23985"/>
                    <a:gd name="connsiteY11" fmla="*/ 3663 h 83338"/>
                    <a:gd name="connsiteX12" fmla="*/ 23724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3724" y="-247"/>
                      </a:moveTo>
                      <a:lnTo>
                        <a:pt x="21816" y="11863"/>
                      </a:lnTo>
                      <a:cubicBezTo>
                        <a:pt x="21244" y="15487"/>
                        <a:pt x="20577" y="19682"/>
                        <a:pt x="19910" y="24450"/>
                      </a:cubicBezTo>
                      <a:cubicBezTo>
                        <a:pt x="19242" y="29217"/>
                        <a:pt x="18479" y="33985"/>
                        <a:pt x="17907" y="39134"/>
                      </a:cubicBezTo>
                      <a:cubicBezTo>
                        <a:pt x="16744" y="48755"/>
                        <a:pt x="15056" y="58300"/>
                        <a:pt x="12854" y="67740"/>
                      </a:cubicBezTo>
                      <a:cubicBezTo>
                        <a:pt x="10756" y="76035"/>
                        <a:pt x="7704" y="82233"/>
                        <a:pt x="2841" y="83092"/>
                      </a:cubicBezTo>
                      <a:cubicBezTo>
                        <a:pt x="2079" y="79373"/>
                        <a:pt x="1316" y="75845"/>
                        <a:pt x="839" y="72317"/>
                      </a:cubicBezTo>
                      <a:cubicBezTo>
                        <a:pt x="343" y="68970"/>
                        <a:pt x="19" y="65594"/>
                        <a:pt x="-115" y="62209"/>
                      </a:cubicBezTo>
                      <a:cubicBezTo>
                        <a:pt x="-458" y="56192"/>
                        <a:pt x="-200" y="50157"/>
                        <a:pt x="648" y="44188"/>
                      </a:cubicBezTo>
                      <a:cubicBezTo>
                        <a:pt x="1812" y="34996"/>
                        <a:pt x="4586" y="26090"/>
                        <a:pt x="8849" y="17870"/>
                      </a:cubicBezTo>
                      <a:cubicBezTo>
                        <a:pt x="10393" y="14924"/>
                        <a:pt x="12148" y="12082"/>
                        <a:pt x="14093" y="9384"/>
                      </a:cubicBezTo>
                      <a:cubicBezTo>
                        <a:pt x="15590" y="7372"/>
                        <a:pt x="17211" y="5465"/>
                        <a:pt x="18956" y="3663"/>
                      </a:cubicBezTo>
                      <a:cubicBezTo>
                        <a:pt x="20434" y="2233"/>
                        <a:pt x="22026" y="926"/>
                        <a:pt x="2372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37" name="任意多边形: 形状 3636">
                  <a:extLst>
                    <a:ext uri="{FF2B5EF4-FFF2-40B4-BE49-F238E27FC236}">
                      <a16:creationId xmlns:a16="http://schemas.microsoft.com/office/drawing/2014/main" id="{6750B30E-31F6-CEFC-0C1D-DA3E3EB04912}"/>
                    </a:ext>
                  </a:extLst>
                </p:cNvPr>
                <p:cNvSpPr/>
                <p:nvPr/>
              </p:nvSpPr>
              <p:spPr>
                <a:xfrm>
                  <a:off x="1438883" y="2609148"/>
                  <a:ext cx="27228" cy="55658"/>
                </a:xfrm>
                <a:custGeom>
                  <a:avLst/>
                  <a:gdLst>
                    <a:gd name="connsiteX0" fmla="*/ 34647 w 34908"/>
                    <a:gd name="connsiteY0" fmla="*/ -247 h 71356"/>
                    <a:gd name="connsiteX1" fmla="*/ 33503 w 34908"/>
                    <a:gd name="connsiteY1" fmla="*/ 2614 h 71356"/>
                    <a:gd name="connsiteX2" fmla="*/ 30737 w 34908"/>
                    <a:gd name="connsiteY2" fmla="*/ 10337 h 71356"/>
                    <a:gd name="connsiteX3" fmla="*/ 26637 w 34908"/>
                    <a:gd name="connsiteY3" fmla="*/ 21398 h 71356"/>
                    <a:gd name="connsiteX4" fmla="*/ 24349 w 34908"/>
                    <a:gd name="connsiteY4" fmla="*/ 27787 h 71356"/>
                    <a:gd name="connsiteX5" fmla="*/ 22060 w 34908"/>
                    <a:gd name="connsiteY5" fmla="*/ 34461 h 71356"/>
                    <a:gd name="connsiteX6" fmla="*/ 17102 w 34908"/>
                    <a:gd name="connsiteY6" fmla="*/ 47811 h 71356"/>
                    <a:gd name="connsiteX7" fmla="*/ 11858 w 34908"/>
                    <a:gd name="connsiteY7" fmla="*/ 59730 h 71356"/>
                    <a:gd name="connsiteX8" fmla="*/ -252 w 34908"/>
                    <a:gd name="connsiteY8" fmla="*/ 71077 h 71356"/>
                    <a:gd name="connsiteX9" fmla="*/ 1178 w 34908"/>
                    <a:gd name="connsiteY9" fmla="*/ 51339 h 71356"/>
                    <a:gd name="connsiteX10" fmla="*/ 2894 w 34908"/>
                    <a:gd name="connsiteY10" fmla="*/ 42757 h 71356"/>
                    <a:gd name="connsiteX11" fmla="*/ 5278 w 34908"/>
                    <a:gd name="connsiteY11" fmla="*/ 35034 h 71356"/>
                    <a:gd name="connsiteX12" fmla="*/ 17674 w 34908"/>
                    <a:gd name="connsiteY12" fmla="*/ 13007 h 71356"/>
                    <a:gd name="connsiteX13" fmla="*/ 29498 w 34908"/>
                    <a:gd name="connsiteY13" fmla="*/ 2518 h 71356"/>
                    <a:gd name="connsiteX14" fmla="*/ 33217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34647" y="-247"/>
                      </a:moveTo>
                      <a:cubicBezTo>
                        <a:pt x="34647" y="-247"/>
                        <a:pt x="34170" y="802"/>
                        <a:pt x="33503" y="2614"/>
                      </a:cubicBezTo>
                      <a:lnTo>
                        <a:pt x="30737" y="10337"/>
                      </a:lnTo>
                      <a:cubicBezTo>
                        <a:pt x="29402" y="13579"/>
                        <a:pt x="28163" y="17298"/>
                        <a:pt x="26637" y="21398"/>
                      </a:cubicBezTo>
                      <a:cubicBezTo>
                        <a:pt x="25970" y="23496"/>
                        <a:pt x="25112" y="25594"/>
                        <a:pt x="24349" y="27787"/>
                      </a:cubicBezTo>
                      <a:lnTo>
                        <a:pt x="22060" y="34461"/>
                      </a:lnTo>
                      <a:cubicBezTo>
                        <a:pt x="20439" y="38848"/>
                        <a:pt x="18818" y="43329"/>
                        <a:pt x="17102" y="47811"/>
                      </a:cubicBezTo>
                      <a:cubicBezTo>
                        <a:pt x="15386" y="52292"/>
                        <a:pt x="13574" y="56202"/>
                        <a:pt x="11858" y="59730"/>
                      </a:cubicBezTo>
                      <a:cubicBezTo>
                        <a:pt x="8425" y="66786"/>
                        <a:pt x="4325" y="71554"/>
                        <a:pt x="-252" y="71077"/>
                      </a:cubicBezTo>
                      <a:cubicBezTo>
                        <a:pt x="-338" y="64469"/>
                        <a:pt x="139" y="57861"/>
                        <a:pt x="1178" y="51339"/>
                      </a:cubicBezTo>
                      <a:cubicBezTo>
                        <a:pt x="1626" y="48288"/>
                        <a:pt x="2198" y="45427"/>
                        <a:pt x="2894" y="42757"/>
                      </a:cubicBezTo>
                      <a:cubicBezTo>
                        <a:pt x="3543" y="40145"/>
                        <a:pt x="4344" y="37560"/>
                        <a:pt x="5278" y="35034"/>
                      </a:cubicBezTo>
                      <a:cubicBezTo>
                        <a:pt x="8063" y="27014"/>
                        <a:pt x="12258" y="19548"/>
                        <a:pt x="17674" y="13007"/>
                      </a:cubicBezTo>
                      <a:cubicBezTo>
                        <a:pt x="21069" y="8945"/>
                        <a:pt x="25054" y="5408"/>
                        <a:pt x="29498" y="2518"/>
                      </a:cubicBezTo>
                      <a:cubicBezTo>
                        <a:pt x="30680" y="1698"/>
                        <a:pt x="31929" y="964"/>
                        <a:pt x="33217"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38" name="任意多边形: 形状 3637">
                  <a:extLst>
                    <a:ext uri="{FF2B5EF4-FFF2-40B4-BE49-F238E27FC236}">
                      <a16:creationId xmlns:a16="http://schemas.microsoft.com/office/drawing/2014/main" id="{FF6871E3-B160-1F79-7EB9-724CD462CAA6}"/>
                    </a:ext>
                  </a:extLst>
                </p:cNvPr>
                <p:cNvSpPr/>
                <p:nvPr/>
              </p:nvSpPr>
              <p:spPr>
                <a:xfrm>
                  <a:off x="1440155" y="2564449"/>
                  <a:ext cx="35179" cy="44338"/>
                </a:xfrm>
                <a:custGeom>
                  <a:avLst/>
                  <a:gdLst>
                    <a:gd name="connsiteX0" fmla="*/ 44840 w 45101"/>
                    <a:gd name="connsiteY0" fmla="*/ -247 h 56844"/>
                    <a:gd name="connsiteX1" fmla="*/ 39214 w 45101"/>
                    <a:gd name="connsiteY1" fmla="*/ 8430 h 56844"/>
                    <a:gd name="connsiteX2" fmla="*/ 33493 w 45101"/>
                    <a:gd name="connsiteY2" fmla="*/ 17966 h 56844"/>
                    <a:gd name="connsiteX3" fmla="*/ 26914 w 45101"/>
                    <a:gd name="connsiteY3" fmla="*/ 28741 h 56844"/>
                    <a:gd name="connsiteX4" fmla="*/ 12897 w 45101"/>
                    <a:gd name="connsiteY4" fmla="*/ 49050 h 56844"/>
                    <a:gd name="connsiteX5" fmla="*/ 6127 w 45101"/>
                    <a:gd name="connsiteY5" fmla="*/ 55248 h 56844"/>
                    <a:gd name="connsiteX6" fmla="*/ -262 w 45101"/>
                    <a:gd name="connsiteY6" fmla="*/ 56202 h 56844"/>
                    <a:gd name="connsiteX7" fmla="*/ 4697 w 45101"/>
                    <a:gd name="connsiteY7" fmla="*/ 38657 h 56844"/>
                    <a:gd name="connsiteX8" fmla="*/ 11562 w 45101"/>
                    <a:gd name="connsiteY8" fmla="*/ 25022 h 56844"/>
                    <a:gd name="connsiteX9" fmla="*/ 19286 w 45101"/>
                    <a:gd name="connsiteY9" fmla="*/ 15486 h 56844"/>
                    <a:gd name="connsiteX10" fmla="*/ 27009 w 45101"/>
                    <a:gd name="connsiteY10" fmla="*/ 8621 h 56844"/>
                    <a:gd name="connsiteX11" fmla="*/ 39691 w 45101"/>
                    <a:gd name="connsiteY11" fmla="*/ 1851 h 56844"/>
                    <a:gd name="connsiteX12" fmla="*/ 44840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44840" y="-247"/>
                      </a:moveTo>
                      <a:lnTo>
                        <a:pt x="39214" y="8430"/>
                      </a:lnTo>
                      <a:cubicBezTo>
                        <a:pt x="37593" y="11100"/>
                        <a:pt x="35686" y="14247"/>
                        <a:pt x="33493" y="17966"/>
                      </a:cubicBezTo>
                      <a:cubicBezTo>
                        <a:pt x="31300" y="21684"/>
                        <a:pt x="29297" y="25022"/>
                        <a:pt x="26914" y="28741"/>
                      </a:cubicBezTo>
                      <a:cubicBezTo>
                        <a:pt x="22661" y="35787"/>
                        <a:pt x="17979" y="42576"/>
                        <a:pt x="12897" y="49050"/>
                      </a:cubicBezTo>
                      <a:cubicBezTo>
                        <a:pt x="11018" y="51491"/>
                        <a:pt x="8730" y="53589"/>
                        <a:pt x="6127" y="55248"/>
                      </a:cubicBezTo>
                      <a:cubicBezTo>
                        <a:pt x="4287" y="56612"/>
                        <a:pt x="1893" y="56965"/>
                        <a:pt x="-262" y="56202"/>
                      </a:cubicBezTo>
                      <a:cubicBezTo>
                        <a:pt x="921" y="50233"/>
                        <a:pt x="2570" y="44359"/>
                        <a:pt x="4697" y="38657"/>
                      </a:cubicBezTo>
                      <a:cubicBezTo>
                        <a:pt x="6613" y="33937"/>
                        <a:pt x="8911" y="29379"/>
                        <a:pt x="11562" y="25022"/>
                      </a:cubicBezTo>
                      <a:cubicBezTo>
                        <a:pt x="13879" y="21637"/>
                        <a:pt x="16463" y="18452"/>
                        <a:pt x="19286" y="15486"/>
                      </a:cubicBezTo>
                      <a:cubicBezTo>
                        <a:pt x="21660" y="12979"/>
                        <a:pt x="24244" y="10690"/>
                        <a:pt x="27009" y="8621"/>
                      </a:cubicBezTo>
                      <a:cubicBezTo>
                        <a:pt x="30861" y="5722"/>
                        <a:pt x="35133" y="3434"/>
                        <a:pt x="39691" y="1851"/>
                      </a:cubicBezTo>
                      <a:cubicBezTo>
                        <a:pt x="41331" y="983"/>
                        <a:pt x="43057" y="278"/>
                        <a:pt x="4484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39" name="任意多边形: 形状 3638">
                  <a:extLst>
                    <a:ext uri="{FF2B5EF4-FFF2-40B4-BE49-F238E27FC236}">
                      <a16:creationId xmlns:a16="http://schemas.microsoft.com/office/drawing/2014/main" id="{21BEB0AD-3386-D487-004E-0A14326D4AE7}"/>
                    </a:ext>
                  </a:extLst>
                </p:cNvPr>
                <p:cNvSpPr/>
                <p:nvPr/>
              </p:nvSpPr>
              <p:spPr>
                <a:xfrm>
                  <a:off x="1453171" y="2522811"/>
                  <a:ext cx="40088" cy="31816"/>
                </a:xfrm>
                <a:custGeom>
                  <a:avLst/>
                  <a:gdLst>
                    <a:gd name="connsiteX0" fmla="*/ 51133 w 51395"/>
                    <a:gd name="connsiteY0" fmla="*/ -72 h 40790"/>
                    <a:gd name="connsiteX1" fmla="*/ 29488 w 51395"/>
                    <a:gd name="connsiteY1" fmla="*/ 21477 h 40790"/>
                    <a:gd name="connsiteX2" fmla="*/ 21097 w 51395"/>
                    <a:gd name="connsiteY2" fmla="*/ 29582 h 40790"/>
                    <a:gd name="connsiteX3" fmla="*/ 12992 w 51395"/>
                    <a:gd name="connsiteY3" fmla="*/ 36352 h 40790"/>
                    <a:gd name="connsiteX4" fmla="*/ -262 w 51395"/>
                    <a:gd name="connsiteY4" fmla="*/ 39404 h 40790"/>
                    <a:gd name="connsiteX5" fmla="*/ 7653 w 51395"/>
                    <a:gd name="connsiteY5" fmla="*/ 24815 h 40790"/>
                    <a:gd name="connsiteX6" fmla="*/ 16425 w 51395"/>
                    <a:gd name="connsiteY6" fmla="*/ 14326 h 40790"/>
                    <a:gd name="connsiteX7" fmla="*/ 33588 w 51395"/>
                    <a:gd name="connsiteY7" fmla="*/ 2884 h 40790"/>
                    <a:gd name="connsiteX8" fmla="*/ 46270 w 51395"/>
                    <a:gd name="connsiteY8" fmla="*/ -168 h 40790"/>
                    <a:gd name="connsiteX9" fmla="*/ 51133 w 51395"/>
                    <a:gd name="connsiteY9" fmla="*/ -72 h 4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95" h="40790">
                      <a:moveTo>
                        <a:pt x="51133" y="-72"/>
                      </a:moveTo>
                      <a:lnTo>
                        <a:pt x="29488" y="21477"/>
                      </a:lnTo>
                      <a:cubicBezTo>
                        <a:pt x="26723" y="24338"/>
                        <a:pt x="23958" y="27103"/>
                        <a:pt x="21097" y="29582"/>
                      </a:cubicBezTo>
                      <a:cubicBezTo>
                        <a:pt x="18551" y="32014"/>
                        <a:pt x="15843" y="34274"/>
                        <a:pt x="12992" y="36352"/>
                      </a:cubicBezTo>
                      <a:cubicBezTo>
                        <a:pt x="7748" y="40071"/>
                        <a:pt x="3457" y="41883"/>
                        <a:pt x="-262" y="39404"/>
                      </a:cubicBezTo>
                      <a:cubicBezTo>
                        <a:pt x="1979" y="34340"/>
                        <a:pt x="4630" y="29458"/>
                        <a:pt x="7653" y="24815"/>
                      </a:cubicBezTo>
                      <a:cubicBezTo>
                        <a:pt x="10294" y="21086"/>
                        <a:pt x="13221" y="17577"/>
                        <a:pt x="16425" y="14326"/>
                      </a:cubicBezTo>
                      <a:cubicBezTo>
                        <a:pt x="21316" y="9396"/>
                        <a:pt x="27152" y="5506"/>
                        <a:pt x="33588" y="2884"/>
                      </a:cubicBezTo>
                      <a:cubicBezTo>
                        <a:pt x="37622" y="1177"/>
                        <a:pt x="41903" y="147"/>
                        <a:pt x="46270" y="-168"/>
                      </a:cubicBezTo>
                      <a:cubicBezTo>
                        <a:pt x="47891" y="-301"/>
                        <a:pt x="49522" y="-263"/>
                        <a:pt x="51133" y="-7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40" name="任意多边形: 形状 3639">
                  <a:extLst>
                    <a:ext uri="{FF2B5EF4-FFF2-40B4-BE49-F238E27FC236}">
                      <a16:creationId xmlns:a16="http://schemas.microsoft.com/office/drawing/2014/main" id="{3D7F8BE6-A8C9-86BC-CF23-523ED05ED06D}"/>
                    </a:ext>
                  </a:extLst>
                </p:cNvPr>
                <p:cNvSpPr/>
                <p:nvPr/>
              </p:nvSpPr>
              <p:spPr>
                <a:xfrm>
                  <a:off x="1477342" y="2485059"/>
                  <a:ext cx="41724" cy="21091"/>
                </a:xfrm>
                <a:custGeom>
                  <a:avLst/>
                  <a:gdLst>
                    <a:gd name="connsiteX0" fmla="*/ 53231 w 53492"/>
                    <a:gd name="connsiteY0" fmla="*/ 2082 h 27040"/>
                    <a:gd name="connsiteX1" fmla="*/ 51229 w 53492"/>
                    <a:gd name="connsiteY1" fmla="*/ 3227 h 27040"/>
                    <a:gd name="connsiteX2" fmla="*/ 46079 w 53492"/>
                    <a:gd name="connsiteY2" fmla="*/ 6468 h 27040"/>
                    <a:gd name="connsiteX3" fmla="*/ 29774 w 53492"/>
                    <a:gd name="connsiteY3" fmla="*/ 16004 h 27040"/>
                    <a:gd name="connsiteX4" fmla="*/ 20716 w 53492"/>
                    <a:gd name="connsiteY4" fmla="*/ 21153 h 27040"/>
                    <a:gd name="connsiteX5" fmla="*/ 12134 w 53492"/>
                    <a:gd name="connsiteY5" fmla="*/ 25253 h 27040"/>
                    <a:gd name="connsiteX6" fmla="*/ 4792 w 53492"/>
                    <a:gd name="connsiteY6" fmla="*/ 26779 h 27040"/>
                    <a:gd name="connsiteX7" fmla="*/ -262 w 53492"/>
                    <a:gd name="connsiteY7" fmla="*/ 24490 h 27040"/>
                    <a:gd name="connsiteX8" fmla="*/ 36830 w 53492"/>
                    <a:gd name="connsiteY8" fmla="*/ 175 h 27040"/>
                    <a:gd name="connsiteX9" fmla="*/ 48845 w 53492"/>
                    <a:gd name="connsiteY9" fmla="*/ 175 h 27040"/>
                    <a:gd name="connsiteX10" fmla="*/ 53231 w 53492"/>
                    <a:gd name="connsiteY10" fmla="*/ 2082 h 2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92" h="27040">
                      <a:moveTo>
                        <a:pt x="53231" y="2082"/>
                      </a:moveTo>
                      <a:lnTo>
                        <a:pt x="51229" y="3227"/>
                      </a:lnTo>
                      <a:lnTo>
                        <a:pt x="46079" y="6468"/>
                      </a:lnTo>
                      <a:cubicBezTo>
                        <a:pt x="41598" y="9043"/>
                        <a:pt x="35877" y="12762"/>
                        <a:pt x="29774" y="16004"/>
                      </a:cubicBezTo>
                      <a:cubicBezTo>
                        <a:pt x="26818" y="17815"/>
                        <a:pt x="23672" y="19627"/>
                        <a:pt x="20716" y="21153"/>
                      </a:cubicBezTo>
                      <a:cubicBezTo>
                        <a:pt x="17950" y="22717"/>
                        <a:pt x="15090" y="24090"/>
                        <a:pt x="12134" y="25253"/>
                      </a:cubicBezTo>
                      <a:cubicBezTo>
                        <a:pt x="9788" y="26149"/>
                        <a:pt x="7309" y="26664"/>
                        <a:pt x="4792" y="26779"/>
                      </a:cubicBezTo>
                      <a:cubicBezTo>
                        <a:pt x="2828" y="26921"/>
                        <a:pt x="930" y="26063"/>
                        <a:pt x="-262" y="24490"/>
                      </a:cubicBezTo>
                      <a:cubicBezTo>
                        <a:pt x="8186" y="11579"/>
                        <a:pt x="21622" y="2769"/>
                        <a:pt x="36830" y="175"/>
                      </a:cubicBezTo>
                      <a:cubicBezTo>
                        <a:pt x="40816" y="-387"/>
                        <a:pt x="44859" y="-387"/>
                        <a:pt x="48845" y="175"/>
                      </a:cubicBezTo>
                      <a:cubicBezTo>
                        <a:pt x="50361" y="681"/>
                        <a:pt x="51829" y="1319"/>
                        <a:pt x="53231"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41" name="任意多边形: 形状 3640">
                  <a:extLst>
                    <a:ext uri="{FF2B5EF4-FFF2-40B4-BE49-F238E27FC236}">
                      <a16:creationId xmlns:a16="http://schemas.microsoft.com/office/drawing/2014/main" id="{E948F4D0-268D-9B7D-E791-367223602D00}"/>
                    </a:ext>
                  </a:extLst>
                </p:cNvPr>
                <p:cNvSpPr/>
                <p:nvPr/>
              </p:nvSpPr>
              <p:spPr>
                <a:xfrm>
                  <a:off x="1510588" y="2453754"/>
                  <a:ext cx="40906" cy="13011"/>
                </a:xfrm>
                <a:custGeom>
                  <a:avLst/>
                  <a:gdLst>
                    <a:gd name="connsiteX0" fmla="*/ 52182 w 52443"/>
                    <a:gd name="connsiteY0" fmla="*/ 5316 h 16681"/>
                    <a:gd name="connsiteX1" fmla="*/ 44935 w 52443"/>
                    <a:gd name="connsiteY1" fmla="*/ 7605 h 16681"/>
                    <a:gd name="connsiteX2" fmla="*/ 37402 w 52443"/>
                    <a:gd name="connsiteY2" fmla="*/ 9893 h 16681"/>
                    <a:gd name="connsiteX3" fmla="*/ 28535 w 52443"/>
                    <a:gd name="connsiteY3" fmla="*/ 12468 h 16681"/>
                    <a:gd name="connsiteX4" fmla="*/ 18999 w 52443"/>
                    <a:gd name="connsiteY4" fmla="*/ 14852 h 16681"/>
                    <a:gd name="connsiteX5" fmla="*/ 10608 w 52443"/>
                    <a:gd name="connsiteY5" fmla="*/ 16282 h 16681"/>
                    <a:gd name="connsiteX6" fmla="*/ -262 w 52443"/>
                    <a:gd name="connsiteY6" fmla="*/ 12468 h 16681"/>
                    <a:gd name="connsiteX7" fmla="*/ 37307 w 52443"/>
                    <a:gd name="connsiteY7" fmla="*/ -23 h 16681"/>
                    <a:gd name="connsiteX8" fmla="*/ 52182 w 52443"/>
                    <a:gd name="connsiteY8" fmla="*/ 5316 h 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43" h="16681">
                      <a:moveTo>
                        <a:pt x="52182" y="5316"/>
                      </a:moveTo>
                      <a:cubicBezTo>
                        <a:pt x="52182" y="5316"/>
                        <a:pt x="49321" y="6365"/>
                        <a:pt x="44935" y="7605"/>
                      </a:cubicBezTo>
                      <a:lnTo>
                        <a:pt x="37402" y="9893"/>
                      </a:lnTo>
                      <a:lnTo>
                        <a:pt x="28535" y="12468"/>
                      </a:lnTo>
                      <a:cubicBezTo>
                        <a:pt x="25579" y="13326"/>
                        <a:pt x="22527" y="14184"/>
                        <a:pt x="18999" y="14852"/>
                      </a:cubicBezTo>
                      <a:cubicBezTo>
                        <a:pt x="16234" y="15491"/>
                        <a:pt x="13431" y="15967"/>
                        <a:pt x="10608" y="16282"/>
                      </a:cubicBezTo>
                      <a:cubicBezTo>
                        <a:pt x="5459" y="16759"/>
                        <a:pt x="1073" y="16282"/>
                        <a:pt x="-262" y="12468"/>
                      </a:cubicBezTo>
                      <a:cubicBezTo>
                        <a:pt x="9941" y="3200"/>
                        <a:pt x="23586" y="-1339"/>
                        <a:pt x="37307" y="-23"/>
                      </a:cubicBezTo>
                      <a:cubicBezTo>
                        <a:pt x="42609" y="597"/>
                        <a:pt x="47700" y="2418"/>
                        <a:pt x="52182" y="5316"/>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42" name="任意多边形: 形状 3641">
                  <a:extLst>
                    <a:ext uri="{FF2B5EF4-FFF2-40B4-BE49-F238E27FC236}">
                      <a16:creationId xmlns:a16="http://schemas.microsoft.com/office/drawing/2014/main" id="{F5AD4E1A-CFE8-CF44-08A8-A7EE21BC9F3C}"/>
                    </a:ext>
                  </a:extLst>
                </p:cNvPr>
                <p:cNvSpPr/>
                <p:nvPr/>
              </p:nvSpPr>
              <p:spPr>
                <a:xfrm>
                  <a:off x="1552089" y="2429526"/>
                  <a:ext cx="36964" cy="9007"/>
                </a:xfrm>
                <a:custGeom>
                  <a:avLst/>
                  <a:gdLst>
                    <a:gd name="connsiteX0" fmla="*/ 47128 w 47390"/>
                    <a:gd name="connsiteY0" fmla="*/ 11300 h 11547"/>
                    <a:gd name="connsiteX1" fmla="*/ 40167 w 47390"/>
                    <a:gd name="connsiteY1" fmla="*/ 11300 h 11547"/>
                    <a:gd name="connsiteX2" fmla="*/ 33111 w 47390"/>
                    <a:gd name="connsiteY2" fmla="*/ 11300 h 11547"/>
                    <a:gd name="connsiteX3" fmla="*/ 24816 w 47390"/>
                    <a:gd name="connsiteY3" fmla="*/ 11300 h 11547"/>
                    <a:gd name="connsiteX4" fmla="*/ 16329 w 47390"/>
                    <a:gd name="connsiteY4" fmla="*/ 11300 h 11547"/>
                    <a:gd name="connsiteX5" fmla="*/ 8606 w 47390"/>
                    <a:gd name="connsiteY5" fmla="*/ 10537 h 11547"/>
                    <a:gd name="connsiteX6" fmla="*/ -262 w 47390"/>
                    <a:gd name="connsiteY6" fmla="*/ 4340 h 11547"/>
                    <a:gd name="connsiteX7" fmla="*/ 10608 w 47390"/>
                    <a:gd name="connsiteY7" fmla="*/ 716 h 11547"/>
                    <a:gd name="connsiteX8" fmla="*/ 20143 w 47390"/>
                    <a:gd name="connsiteY8" fmla="*/ -237 h 11547"/>
                    <a:gd name="connsiteX9" fmla="*/ 28344 w 47390"/>
                    <a:gd name="connsiteY9" fmla="*/ 621 h 11547"/>
                    <a:gd name="connsiteX10" fmla="*/ 35114 w 47390"/>
                    <a:gd name="connsiteY10" fmla="*/ 2719 h 11547"/>
                    <a:gd name="connsiteX11" fmla="*/ 43981 w 47390"/>
                    <a:gd name="connsiteY11" fmla="*/ 8154 h 11547"/>
                    <a:gd name="connsiteX12" fmla="*/ 47128 w 47390"/>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90" h="11547">
                      <a:moveTo>
                        <a:pt x="47128" y="11300"/>
                      </a:moveTo>
                      <a:lnTo>
                        <a:pt x="40167" y="11300"/>
                      </a:lnTo>
                      <a:cubicBezTo>
                        <a:pt x="38165" y="11300"/>
                        <a:pt x="35781" y="11300"/>
                        <a:pt x="33111" y="11300"/>
                      </a:cubicBezTo>
                      <a:cubicBezTo>
                        <a:pt x="30442" y="11300"/>
                        <a:pt x="27581" y="11300"/>
                        <a:pt x="24816" y="11300"/>
                      </a:cubicBezTo>
                      <a:cubicBezTo>
                        <a:pt x="22051" y="11300"/>
                        <a:pt x="19095" y="11300"/>
                        <a:pt x="16329" y="11300"/>
                      </a:cubicBezTo>
                      <a:cubicBezTo>
                        <a:pt x="13745" y="11205"/>
                        <a:pt x="11161" y="10948"/>
                        <a:pt x="8606" y="10537"/>
                      </a:cubicBezTo>
                      <a:cubicBezTo>
                        <a:pt x="4029" y="9584"/>
                        <a:pt x="501" y="7772"/>
                        <a:pt x="-262" y="4340"/>
                      </a:cubicBezTo>
                      <a:cubicBezTo>
                        <a:pt x="3256" y="2843"/>
                        <a:pt x="6899" y="1632"/>
                        <a:pt x="10608" y="716"/>
                      </a:cubicBezTo>
                      <a:cubicBezTo>
                        <a:pt x="13745" y="49"/>
                        <a:pt x="16940" y="-266"/>
                        <a:pt x="20143" y="-237"/>
                      </a:cubicBezTo>
                      <a:cubicBezTo>
                        <a:pt x="22899" y="-304"/>
                        <a:pt x="25655" y="-18"/>
                        <a:pt x="28344" y="621"/>
                      </a:cubicBezTo>
                      <a:cubicBezTo>
                        <a:pt x="30651" y="1155"/>
                        <a:pt x="32911" y="1851"/>
                        <a:pt x="35114" y="2719"/>
                      </a:cubicBezTo>
                      <a:cubicBezTo>
                        <a:pt x="38327" y="4063"/>
                        <a:pt x="41321" y="5903"/>
                        <a:pt x="43981" y="8154"/>
                      </a:cubicBezTo>
                      <a:cubicBezTo>
                        <a:pt x="45126" y="9098"/>
                        <a:pt x="46184" y="10156"/>
                        <a:pt x="47128"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43" name="任意多边形: 形状 3642">
                  <a:extLst>
                    <a:ext uri="{FF2B5EF4-FFF2-40B4-BE49-F238E27FC236}">
                      <a16:creationId xmlns:a16="http://schemas.microsoft.com/office/drawing/2014/main" id="{2690379F-C452-9CE6-1BB0-5B9563F257B6}"/>
                    </a:ext>
                  </a:extLst>
                </p:cNvPr>
                <p:cNvSpPr/>
                <p:nvPr/>
              </p:nvSpPr>
              <p:spPr>
                <a:xfrm>
                  <a:off x="1574848" y="2404320"/>
                  <a:ext cx="63292" cy="13731"/>
                </a:xfrm>
                <a:custGeom>
                  <a:avLst/>
                  <a:gdLst>
                    <a:gd name="connsiteX0" fmla="*/ 80883 w 81144"/>
                    <a:gd name="connsiteY0" fmla="*/ 1660 h 17604"/>
                    <a:gd name="connsiteX1" fmla="*/ 70680 w 81144"/>
                    <a:gd name="connsiteY1" fmla="*/ 421 h 17604"/>
                    <a:gd name="connsiteX2" fmla="*/ 59810 w 81144"/>
                    <a:gd name="connsiteY2" fmla="*/ -247 h 17604"/>
                    <a:gd name="connsiteX3" fmla="*/ 53422 w 81144"/>
                    <a:gd name="connsiteY3" fmla="*/ -247 h 17604"/>
                    <a:gd name="connsiteX4" fmla="*/ 46652 w 81144"/>
                    <a:gd name="connsiteY4" fmla="*/ -247 h 17604"/>
                    <a:gd name="connsiteX5" fmla="*/ 39691 w 81144"/>
                    <a:gd name="connsiteY5" fmla="*/ 421 h 17604"/>
                    <a:gd name="connsiteX6" fmla="*/ 32635 w 81144"/>
                    <a:gd name="connsiteY6" fmla="*/ 1565 h 17604"/>
                    <a:gd name="connsiteX7" fmla="*/ 19190 w 81144"/>
                    <a:gd name="connsiteY7" fmla="*/ 5188 h 17604"/>
                    <a:gd name="connsiteX8" fmla="*/ 7748 w 81144"/>
                    <a:gd name="connsiteY8" fmla="*/ 10528 h 17604"/>
                    <a:gd name="connsiteX9" fmla="*/ 3266 w 81144"/>
                    <a:gd name="connsiteY9" fmla="*/ 13579 h 17604"/>
                    <a:gd name="connsiteX10" fmla="*/ -262 w 81144"/>
                    <a:gd name="connsiteY10" fmla="*/ 17107 h 17604"/>
                    <a:gd name="connsiteX11" fmla="*/ 9845 w 81144"/>
                    <a:gd name="connsiteY11" fmla="*/ 17107 h 17604"/>
                    <a:gd name="connsiteX12" fmla="*/ 21860 w 81144"/>
                    <a:gd name="connsiteY12" fmla="*/ 15010 h 17604"/>
                    <a:gd name="connsiteX13" fmla="*/ 28344 w 81144"/>
                    <a:gd name="connsiteY13" fmla="*/ 13579 h 17604"/>
                    <a:gd name="connsiteX14" fmla="*/ 35019 w 81144"/>
                    <a:gd name="connsiteY14" fmla="*/ 11958 h 17604"/>
                    <a:gd name="connsiteX15" fmla="*/ 41598 w 81144"/>
                    <a:gd name="connsiteY15" fmla="*/ 10242 h 17604"/>
                    <a:gd name="connsiteX16" fmla="*/ 48272 w 81144"/>
                    <a:gd name="connsiteY16" fmla="*/ 8716 h 17604"/>
                    <a:gd name="connsiteX17" fmla="*/ 54566 w 81144"/>
                    <a:gd name="connsiteY17" fmla="*/ 7095 h 17604"/>
                    <a:gd name="connsiteX18" fmla="*/ 60668 w 81144"/>
                    <a:gd name="connsiteY18" fmla="*/ 5760 h 17604"/>
                    <a:gd name="connsiteX19" fmla="*/ 71062 w 81144"/>
                    <a:gd name="connsiteY19" fmla="*/ 3472 h 17604"/>
                    <a:gd name="connsiteX20" fmla="*/ 80883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80883" y="1660"/>
                      </a:moveTo>
                      <a:cubicBezTo>
                        <a:pt x="80883" y="1660"/>
                        <a:pt x="76974" y="1088"/>
                        <a:pt x="70680" y="421"/>
                      </a:cubicBezTo>
                      <a:cubicBezTo>
                        <a:pt x="67076" y="-27"/>
                        <a:pt x="63443" y="-247"/>
                        <a:pt x="59810" y="-247"/>
                      </a:cubicBezTo>
                      <a:lnTo>
                        <a:pt x="53422" y="-247"/>
                      </a:lnTo>
                      <a:lnTo>
                        <a:pt x="46652" y="-247"/>
                      </a:lnTo>
                      <a:cubicBezTo>
                        <a:pt x="44363" y="-247"/>
                        <a:pt x="41979" y="-247"/>
                        <a:pt x="39691" y="421"/>
                      </a:cubicBezTo>
                      <a:cubicBezTo>
                        <a:pt x="37402" y="1088"/>
                        <a:pt x="35019" y="1184"/>
                        <a:pt x="32635" y="1565"/>
                      </a:cubicBezTo>
                      <a:cubicBezTo>
                        <a:pt x="28077" y="2461"/>
                        <a:pt x="23586" y="3663"/>
                        <a:pt x="19190" y="5188"/>
                      </a:cubicBezTo>
                      <a:cubicBezTo>
                        <a:pt x="15204" y="6561"/>
                        <a:pt x="11361" y="8354"/>
                        <a:pt x="7748" y="10528"/>
                      </a:cubicBezTo>
                      <a:cubicBezTo>
                        <a:pt x="6184" y="11443"/>
                        <a:pt x="4687" y="12464"/>
                        <a:pt x="3266" y="13579"/>
                      </a:cubicBezTo>
                      <a:cubicBezTo>
                        <a:pt x="1998" y="14657"/>
                        <a:pt x="816" y="15839"/>
                        <a:pt x="-262" y="17107"/>
                      </a:cubicBezTo>
                      <a:cubicBezTo>
                        <a:pt x="3094" y="17441"/>
                        <a:pt x="6489" y="17441"/>
                        <a:pt x="9845" y="17107"/>
                      </a:cubicBezTo>
                      <a:cubicBezTo>
                        <a:pt x="13564" y="17107"/>
                        <a:pt x="17664" y="15868"/>
                        <a:pt x="21860" y="15010"/>
                      </a:cubicBezTo>
                      <a:lnTo>
                        <a:pt x="28344" y="13579"/>
                      </a:lnTo>
                      <a:lnTo>
                        <a:pt x="35019" y="11958"/>
                      </a:lnTo>
                      <a:cubicBezTo>
                        <a:pt x="37183" y="11453"/>
                        <a:pt x="39376" y="10881"/>
                        <a:pt x="41598" y="10242"/>
                      </a:cubicBezTo>
                      <a:lnTo>
                        <a:pt x="48272" y="8716"/>
                      </a:lnTo>
                      <a:lnTo>
                        <a:pt x="54566" y="7095"/>
                      </a:lnTo>
                      <a:lnTo>
                        <a:pt x="60668" y="5760"/>
                      </a:lnTo>
                      <a:cubicBezTo>
                        <a:pt x="64482" y="4902"/>
                        <a:pt x="68010" y="3949"/>
                        <a:pt x="71062" y="3472"/>
                      </a:cubicBezTo>
                      <a:cubicBezTo>
                        <a:pt x="77069" y="2614"/>
                        <a:pt x="80883" y="1660"/>
                        <a:pt x="80883"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nvGrpSpPr>
              <p:cNvPr id="3590" name="组合 3589">
                <a:extLst>
                  <a:ext uri="{FF2B5EF4-FFF2-40B4-BE49-F238E27FC236}">
                    <a16:creationId xmlns:a16="http://schemas.microsoft.com/office/drawing/2014/main" id="{9F915A88-7039-228A-D688-FE2D90A03DBE}"/>
                  </a:ext>
                </a:extLst>
              </p:cNvPr>
              <p:cNvGrpSpPr/>
              <p:nvPr/>
            </p:nvGrpSpPr>
            <p:grpSpPr>
              <a:xfrm>
                <a:off x="3241511" y="2396425"/>
                <a:ext cx="252949" cy="517503"/>
                <a:chOff x="1320293" y="2390040"/>
                <a:chExt cx="252949" cy="517503"/>
              </a:xfrm>
              <a:grpFill/>
            </p:grpSpPr>
            <p:sp>
              <p:nvSpPr>
                <p:cNvPr id="3591" name="任意多边形: 形状 3590">
                  <a:extLst>
                    <a:ext uri="{FF2B5EF4-FFF2-40B4-BE49-F238E27FC236}">
                      <a16:creationId xmlns:a16="http://schemas.microsoft.com/office/drawing/2014/main" id="{9447D587-C14F-01F3-83C1-83A01B363FC9}"/>
                    </a:ext>
                  </a:extLst>
                </p:cNvPr>
                <p:cNvSpPr/>
                <p:nvPr/>
              </p:nvSpPr>
              <p:spPr>
                <a:xfrm>
                  <a:off x="1320293" y="2408965"/>
                  <a:ext cx="225110" cy="473230"/>
                </a:xfrm>
                <a:custGeom>
                  <a:avLst/>
                  <a:gdLst>
                    <a:gd name="connsiteX0" fmla="*/ -262 w 288603"/>
                    <a:gd name="connsiteY0" fmla="*/ 597189 h 606705"/>
                    <a:gd name="connsiteX1" fmla="*/ 274734 w 288603"/>
                    <a:gd name="connsiteY1" fmla="*/ 363194 h 606705"/>
                    <a:gd name="connsiteX2" fmla="*/ 248703 w 288603"/>
                    <a:gd name="connsiteY2" fmla="*/ 149890 h 606705"/>
                    <a:gd name="connsiteX3" fmla="*/ 108249 w 288603"/>
                    <a:gd name="connsiteY3" fmla="*/ 15443 h 606705"/>
                    <a:gd name="connsiteX4" fmla="*/ 76497 w 288603"/>
                    <a:gd name="connsiteY4" fmla="*/ 3048 h 606705"/>
                    <a:gd name="connsiteX5" fmla="*/ 74018 w 288603"/>
                    <a:gd name="connsiteY5" fmla="*/ 92 h 606705"/>
                    <a:gd name="connsiteX6" fmla="*/ 225437 w 288603"/>
                    <a:gd name="connsiteY6" fmla="*/ 99640 h 606705"/>
                    <a:gd name="connsiteX7" fmla="*/ 287988 w 288603"/>
                    <a:gd name="connsiteY7" fmla="*/ 280809 h 606705"/>
                    <a:gd name="connsiteX8" fmla="*/ 111777 w 288603"/>
                    <a:gd name="connsiteY8" fmla="*/ 587844 h 606705"/>
                    <a:gd name="connsiteX9" fmla="*/ -262 w 288603"/>
                    <a:gd name="connsiteY9" fmla="*/ 605675 h 606705"/>
                    <a:gd name="connsiteX10" fmla="*/ -262 w 288603"/>
                    <a:gd name="connsiteY10" fmla="*/ 597856 h 6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5">
                      <a:moveTo>
                        <a:pt x="-262" y="597189"/>
                      </a:moveTo>
                      <a:cubicBezTo>
                        <a:pt x="128464" y="606247"/>
                        <a:pt x="244698" y="508892"/>
                        <a:pt x="274734" y="363194"/>
                      </a:cubicBezTo>
                      <a:cubicBezTo>
                        <a:pt x="289619" y="291155"/>
                        <a:pt x="280474" y="216227"/>
                        <a:pt x="248703" y="149890"/>
                      </a:cubicBezTo>
                      <a:cubicBezTo>
                        <a:pt x="218972" y="90085"/>
                        <a:pt x="169294" y="42533"/>
                        <a:pt x="108249" y="15443"/>
                      </a:cubicBezTo>
                      <a:cubicBezTo>
                        <a:pt x="97903" y="10733"/>
                        <a:pt x="87300" y="6595"/>
                        <a:pt x="76497" y="3048"/>
                      </a:cubicBezTo>
                      <a:cubicBezTo>
                        <a:pt x="72206" y="1713"/>
                        <a:pt x="69822" y="-1243"/>
                        <a:pt x="74018" y="92"/>
                      </a:cubicBezTo>
                      <a:cubicBezTo>
                        <a:pt x="133441" y="17093"/>
                        <a:pt x="186267" y="51830"/>
                        <a:pt x="225437" y="99640"/>
                      </a:cubicBezTo>
                      <a:cubicBezTo>
                        <a:pt x="264417" y="152160"/>
                        <a:pt x="286263" y="215426"/>
                        <a:pt x="287988" y="280809"/>
                      </a:cubicBezTo>
                      <a:cubicBezTo>
                        <a:pt x="294091" y="415638"/>
                        <a:pt x="220479" y="541121"/>
                        <a:pt x="111777" y="587844"/>
                      </a:cubicBezTo>
                      <a:cubicBezTo>
                        <a:pt x="76392" y="602662"/>
                        <a:pt x="37974" y="608774"/>
                        <a:pt x="-262" y="605675"/>
                      </a:cubicBezTo>
                      <a:lnTo>
                        <a:pt x="-262"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92" name="任意多边形: 形状 3591">
                  <a:extLst>
                    <a:ext uri="{FF2B5EF4-FFF2-40B4-BE49-F238E27FC236}">
                      <a16:creationId xmlns:a16="http://schemas.microsoft.com/office/drawing/2014/main" id="{C496E520-2C0A-A8C3-C5FE-FA21B9B37F61}"/>
                    </a:ext>
                  </a:extLst>
                </p:cNvPr>
                <p:cNvSpPr/>
                <p:nvPr/>
              </p:nvSpPr>
              <p:spPr>
                <a:xfrm>
                  <a:off x="1338589" y="2880989"/>
                  <a:ext cx="87465" cy="26554"/>
                </a:xfrm>
                <a:custGeom>
                  <a:avLst/>
                  <a:gdLst>
                    <a:gd name="connsiteX0" fmla="*/ 111874 w 112135"/>
                    <a:gd name="connsiteY0" fmla="*/ 29503 h 34043"/>
                    <a:gd name="connsiteX1" fmla="*/ 106725 w 112135"/>
                    <a:gd name="connsiteY1" fmla="*/ 30647 h 34043"/>
                    <a:gd name="connsiteX2" fmla="*/ 93090 w 112135"/>
                    <a:gd name="connsiteY2" fmla="*/ 32650 h 34043"/>
                    <a:gd name="connsiteX3" fmla="*/ 74019 w 112135"/>
                    <a:gd name="connsiteY3" fmla="*/ 33794 h 34043"/>
                    <a:gd name="connsiteX4" fmla="*/ 52279 w 112135"/>
                    <a:gd name="connsiteY4" fmla="*/ 32364 h 34043"/>
                    <a:gd name="connsiteX5" fmla="*/ 31301 w 112135"/>
                    <a:gd name="connsiteY5" fmla="*/ 27787 h 34043"/>
                    <a:gd name="connsiteX6" fmla="*/ 13852 w 112135"/>
                    <a:gd name="connsiteY6" fmla="*/ 20254 h 34043"/>
                    <a:gd name="connsiteX7" fmla="*/ -70 w 112135"/>
                    <a:gd name="connsiteY7" fmla="*/ -247 h 34043"/>
                    <a:gd name="connsiteX8" fmla="*/ 46748 w 112135"/>
                    <a:gd name="connsiteY8" fmla="*/ 5856 h 34043"/>
                    <a:gd name="connsiteX9" fmla="*/ 56283 w 112135"/>
                    <a:gd name="connsiteY9" fmla="*/ 8049 h 34043"/>
                    <a:gd name="connsiteX10" fmla="*/ 65819 w 112135"/>
                    <a:gd name="connsiteY10" fmla="*/ 10337 h 34043"/>
                    <a:gd name="connsiteX11" fmla="*/ 81838 w 112135"/>
                    <a:gd name="connsiteY11" fmla="*/ 15200 h 34043"/>
                    <a:gd name="connsiteX12" fmla="*/ 94710 w 112135"/>
                    <a:gd name="connsiteY12" fmla="*/ 20254 h 34043"/>
                    <a:gd name="connsiteX13" fmla="*/ 104246 w 112135"/>
                    <a:gd name="connsiteY13" fmla="*/ 24831 h 34043"/>
                    <a:gd name="connsiteX14" fmla="*/ 111874 w 112135"/>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135" h="34043">
                      <a:moveTo>
                        <a:pt x="111874" y="29503"/>
                      </a:moveTo>
                      <a:lnTo>
                        <a:pt x="106725" y="30647"/>
                      </a:lnTo>
                      <a:cubicBezTo>
                        <a:pt x="103483" y="31219"/>
                        <a:pt x="98715" y="31887"/>
                        <a:pt x="93090" y="32650"/>
                      </a:cubicBezTo>
                      <a:cubicBezTo>
                        <a:pt x="86758" y="33346"/>
                        <a:pt x="80389" y="33727"/>
                        <a:pt x="74019" y="33794"/>
                      </a:cubicBezTo>
                      <a:cubicBezTo>
                        <a:pt x="66744" y="33832"/>
                        <a:pt x="59478" y="33355"/>
                        <a:pt x="52279" y="32364"/>
                      </a:cubicBezTo>
                      <a:cubicBezTo>
                        <a:pt x="45175" y="31420"/>
                        <a:pt x="38157" y="29894"/>
                        <a:pt x="31301" y="27787"/>
                      </a:cubicBezTo>
                      <a:cubicBezTo>
                        <a:pt x="25246" y="25880"/>
                        <a:pt x="19392" y="23353"/>
                        <a:pt x="13852" y="20254"/>
                      </a:cubicBezTo>
                      <a:cubicBezTo>
                        <a:pt x="4317" y="14152"/>
                        <a:pt x="-1405" y="7191"/>
                        <a:pt x="-70" y="-247"/>
                      </a:cubicBezTo>
                      <a:cubicBezTo>
                        <a:pt x="15644" y="888"/>
                        <a:pt x="31273" y="2929"/>
                        <a:pt x="46748" y="5856"/>
                      </a:cubicBezTo>
                      <a:lnTo>
                        <a:pt x="56283" y="8049"/>
                      </a:lnTo>
                      <a:cubicBezTo>
                        <a:pt x="59430" y="8716"/>
                        <a:pt x="62386" y="9479"/>
                        <a:pt x="65819" y="10337"/>
                      </a:cubicBezTo>
                      <a:cubicBezTo>
                        <a:pt x="71635" y="12054"/>
                        <a:pt x="76975" y="13484"/>
                        <a:pt x="81838" y="15200"/>
                      </a:cubicBezTo>
                      <a:cubicBezTo>
                        <a:pt x="86701" y="16917"/>
                        <a:pt x="91373" y="18633"/>
                        <a:pt x="94710" y="20254"/>
                      </a:cubicBezTo>
                      <a:cubicBezTo>
                        <a:pt x="98048" y="21875"/>
                        <a:pt x="101767" y="23496"/>
                        <a:pt x="104246" y="24831"/>
                      </a:cubicBezTo>
                      <a:cubicBezTo>
                        <a:pt x="106906" y="26195"/>
                        <a:pt x="109452" y="27758"/>
                        <a:pt x="111874"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93" name="任意多边形: 形状 3592">
                  <a:extLst>
                    <a:ext uri="{FF2B5EF4-FFF2-40B4-BE49-F238E27FC236}">
                      <a16:creationId xmlns:a16="http://schemas.microsoft.com/office/drawing/2014/main" id="{562F666D-2B2D-F773-9C48-098972A0E542}"/>
                    </a:ext>
                  </a:extLst>
                </p:cNvPr>
                <p:cNvSpPr/>
                <p:nvPr/>
              </p:nvSpPr>
              <p:spPr>
                <a:xfrm>
                  <a:off x="1338448" y="2819406"/>
                  <a:ext cx="59343" cy="54889"/>
                </a:xfrm>
                <a:custGeom>
                  <a:avLst/>
                  <a:gdLst>
                    <a:gd name="connsiteX0" fmla="*/ 75820 w 76081"/>
                    <a:gd name="connsiteY0" fmla="*/ -247 h 70370"/>
                    <a:gd name="connsiteX1" fmla="*/ 72864 w 76081"/>
                    <a:gd name="connsiteY1" fmla="*/ 2328 h 70370"/>
                    <a:gd name="connsiteX2" fmla="*/ 64950 w 76081"/>
                    <a:gd name="connsiteY2" fmla="*/ 8812 h 70370"/>
                    <a:gd name="connsiteX3" fmla="*/ 53412 w 76081"/>
                    <a:gd name="connsiteY3" fmla="*/ 17870 h 70370"/>
                    <a:gd name="connsiteX4" fmla="*/ 39491 w 76081"/>
                    <a:gd name="connsiteY4" fmla="*/ 27978 h 70370"/>
                    <a:gd name="connsiteX5" fmla="*/ 24902 w 76081"/>
                    <a:gd name="connsiteY5" fmla="*/ 38466 h 70370"/>
                    <a:gd name="connsiteX6" fmla="*/ 11743 w 76081"/>
                    <a:gd name="connsiteY6" fmla="*/ 48860 h 70370"/>
                    <a:gd name="connsiteX7" fmla="*/ -81 w 76081"/>
                    <a:gd name="connsiteY7" fmla="*/ 70123 h 70370"/>
                    <a:gd name="connsiteX8" fmla="*/ 42256 w 76081"/>
                    <a:gd name="connsiteY8" fmla="*/ 54962 h 70370"/>
                    <a:gd name="connsiteX9" fmla="*/ 49789 w 76081"/>
                    <a:gd name="connsiteY9" fmla="*/ 49146 h 70370"/>
                    <a:gd name="connsiteX10" fmla="*/ 55987 w 76081"/>
                    <a:gd name="connsiteY10" fmla="*/ 42852 h 70370"/>
                    <a:gd name="connsiteX11" fmla="*/ 65522 w 76081"/>
                    <a:gd name="connsiteY11" fmla="*/ 30075 h 70370"/>
                    <a:gd name="connsiteX12" fmla="*/ 71339 w 76081"/>
                    <a:gd name="connsiteY12" fmla="*/ 18252 h 70370"/>
                    <a:gd name="connsiteX13" fmla="*/ 74390 w 76081"/>
                    <a:gd name="connsiteY13" fmla="*/ 8716 h 70370"/>
                    <a:gd name="connsiteX14" fmla="*/ 75820 w 76081"/>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81" h="70370">
                      <a:moveTo>
                        <a:pt x="75820" y="-247"/>
                      </a:moveTo>
                      <a:lnTo>
                        <a:pt x="72864" y="2328"/>
                      </a:lnTo>
                      <a:lnTo>
                        <a:pt x="64950" y="8812"/>
                      </a:lnTo>
                      <a:lnTo>
                        <a:pt x="53412" y="17870"/>
                      </a:lnTo>
                      <a:cubicBezTo>
                        <a:pt x="49026" y="20922"/>
                        <a:pt x="44354" y="24640"/>
                        <a:pt x="39491" y="27978"/>
                      </a:cubicBezTo>
                      <a:cubicBezTo>
                        <a:pt x="34628" y="31315"/>
                        <a:pt x="29955" y="34843"/>
                        <a:pt x="24902" y="38466"/>
                      </a:cubicBezTo>
                      <a:cubicBezTo>
                        <a:pt x="19848" y="42090"/>
                        <a:pt x="15366" y="45332"/>
                        <a:pt x="11743" y="48860"/>
                      </a:cubicBezTo>
                      <a:cubicBezTo>
                        <a:pt x="3924" y="55535"/>
                        <a:pt x="-1320" y="62781"/>
                        <a:pt x="-81" y="70123"/>
                      </a:cubicBezTo>
                      <a:cubicBezTo>
                        <a:pt x="15138" y="68960"/>
                        <a:pt x="29755" y="63725"/>
                        <a:pt x="42256" y="54962"/>
                      </a:cubicBezTo>
                      <a:cubicBezTo>
                        <a:pt x="44878" y="53170"/>
                        <a:pt x="47395" y="51225"/>
                        <a:pt x="49789" y="49146"/>
                      </a:cubicBezTo>
                      <a:cubicBezTo>
                        <a:pt x="52077" y="47048"/>
                        <a:pt x="54079" y="44950"/>
                        <a:pt x="55987" y="42852"/>
                      </a:cubicBezTo>
                      <a:cubicBezTo>
                        <a:pt x="59629" y="38953"/>
                        <a:pt x="62824" y="34671"/>
                        <a:pt x="65522" y="30075"/>
                      </a:cubicBezTo>
                      <a:cubicBezTo>
                        <a:pt x="67820" y="26319"/>
                        <a:pt x="69775" y="22361"/>
                        <a:pt x="71339" y="18252"/>
                      </a:cubicBezTo>
                      <a:cubicBezTo>
                        <a:pt x="72559" y="15143"/>
                        <a:pt x="73579" y="11958"/>
                        <a:pt x="74390" y="8716"/>
                      </a:cubicBezTo>
                      <a:cubicBezTo>
                        <a:pt x="75076" y="5761"/>
                        <a:pt x="75553" y="2767"/>
                        <a:pt x="7582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nvGrpSpPr>
                <p:cNvPr id="3594" name="组合 3593">
                  <a:extLst>
                    <a:ext uri="{FF2B5EF4-FFF2-40B4-BE49-F238E27FC236}">
                      <a16:creationId xmlns:a16="http://schemas.microsoft.com/office/drawing/2014/main" id="{CA58D9E9-26B4-81C5-C289-7024CB9111A3}"/>
                    </a:ext>
                  </a:extLst>
                </p:cNvPr>
                <p:cNvGrpSpPr/>
                <p:nvPr/>
              </p:nvGrpSpPr>
              <p:grpSpPr>
                <a:xfrm>
                  <a:off x="1386449" y="2390040"/>
                  <a:ext cx="186793" cy="497566"/>
                  <a:chOff x="1386449" y="2390040"/>
                  <a:chExt cx="186793" cy="497566"/>
                </a:xfrm>
                <a:grpFill/>
              </p:grpSpPr>
              <p:sp>
                <p:nvSpPr>
                  <p:cNvPr id="3596" name="任意多边形: 形状 3595">
                    <a:extLst>
                      <a:ext uri="{FF2B5EF4-FFF2-40B4-BE49-F238E27FC236}">
                        <a16:creationId xmlns:a16="http://schemas.microsoft.com/office/drawing/2014/main" id="{1DC4C01C-E950-C15E-5719-B2CC3FD35978}"/>
                      </a:ext>
                    </a:extLst>
                  </p:cNvPr>
                  <p:cNvSpPr/>
                  <p:nvPr/>
                </p:nvSpPr>
                <p:spPr>
                  <a:xfrm>
                    <a:off x="1389089" y="2867749"/>
                    <a:ext cx="85010" cy="19857"/>
                  </a:xfrm>
                  <a:custGeom>
                    <a:avLst/>
                    <a:gdLst>
                      <a:gd name="connsiteX0" fmla="*/ 108726 w 108987"/>
                      <a:gd name="connsiteY0" fmla="*/ 6523 h 25458"/>
                      <a:gd name="connsiteX1" fmla="*/ 104149 w 108987"/>
                      <a:gd name="connsiteY1" fmla="*/ 8812 h 25458"/>
                      <a:gd name="connsiteX2" fmla="*/ 91944 w 108987"/>
                      <a:gd name="connsiteY2" fmla="*/ 14056 h 25458"/>
                      <a:gd name="connsiteX3" fmla="*/ 74399 w 108987"/>
                      <a:gd name="connsiteY3" fmla="*/ 19968 h 25458"/>
                      <a:gd name="connsiteX4" fmla="*/ 64864 w 108987"/>
                      <a:gd name="connsiteY4" fmla="*/ 22447 h 25458"/>
                      <a:gd name="connsiteX5" fmla="*/ 54566 w 108987"/>
                      <a:gd name="connsiteY5" fmla="*/ 24163 h 25458"/>
                      <a:gd name="connsiteX6" fmla="*/ 44267 w 108987"/>
                      <a:gd name="connsiteY6" fmla="*/ 25212 h 25458"/>
                      <a:gd name="connsiteX7" fmla="*/ 34256 w 108987"/>
                      <a:gd name="connsiteY7" fmla="*/ 25212 h 25458"/>
                      <a:gd name="connsiteX8" fmla="*/ 16711 w 108987"/>
                      <a:gd name="connsiteY8" fmla="*/ 22733 h 25458"/>
                      <a:gd name="connsiteX9" fmla="*/ 4506 w 108987"/>
                      <a:gd name="connsiteY9" fmla="*/ 16726 h 25458"/>
                      <a:gd name="connsiteX10" fmla="*/ -262 w 108987"/>
                      <a:gd name="connsiteY10" fmla="*/ 7191 h 25458"/>
                      <a:gd name="connsiteX11" fmla="*/ 44267 w 108987"/>
                      <a:gd name="connsiteY11" fmla="*/ 611 h 25458"/>
                      <a:gd name="connsiteX12" fmla="*/ 62575 w 108987"/>
                      <a:gd name="connsiteY12" fmla="*/ -247 h 25458"/>
                      <a:gd name="connsiteX13" fmla="*/ 70776 w 108987"/>
                      <a:gd name="connsiteY13" fmla="*/ -247 h 25458"/>
                      <a:gd name="connsiteX14" fmla="*/ 78308 w 108987"/>
                      <a:gd name="connsiteY14" fmla="*/ -247 h 25458"/>
                      <a:gd name="connsiteX15" fmla="*/ 100907 w 108987"/>
                      <a:gd name="connsiteY15" fmla="*/ 2995 h 25458"/>
                      <a:gd name="connsiteX16" fmla="*/ 108726 w 108987"/>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987" h="25458">
                        <a:moveTo>
                          <a:pt x="108726" y="6523"/>
                        </a:moveTo>
                        <a:lnTo>
                          <a:pt x="104149" y="8812"/>
                        </a:lnTo>
                        <a:cubicBezTo>
                          <a:pt x="101193" y="10051"/>
                          <a:pt x="97093" y="12149"/>
                          <a:pt x="91944" y="14056"/>
                        </a:cubicBezTo>
                        <a:cubicBezTo>
                          <a:pt x="86204" y="16326"/>
                          <a:pt x="80349" y="18299"/>
                          <a:pt x="74399" y="19968"/>
                        </a:cubicBezTo>
                        <a:lnTo>
                          <a:pt x="64864" y="22447"/>
                        </a:lnTo>
                        <a:lnTo>
                          <a:pt x="54566" y="24163"/>
                        </a:lnTo>
                        <a:cubicBezTo>
                          <a:pt x="51152" y="24697"/>
                          <a:pt x="47719" y="25050"/>
                          <a:pt x="44267" y="25212"/>
                        </a:cubicBezTo>
                        <a:cubicBezTo>
                          <a:pt x="40835" y="25212"/>
                          <a:pt x="37498" y="25212"/>
                          <a:pt x="34256" y="25212"/>
                        </a:cubicBezTo>
                        <a:cubicBezTo>
                          <a:pt x="28334" y="25041"/>
                          <a:pt x="22451" y="24211"/>
                          <a:pt x="16711" y="22733"/>
                        </a:cubicBezTo>
                        <a:cubicBezTo>
                          <a:pt x="12277" y="21570"/>
                          <a:pt x="8129" y="19529"/>
                          <a:pt x="4506" y="16726"/>
                        </a:cubicBezTo>
                        <a:cubicBezTo>
                          <a:pt x="1645" y="14361"/>
                          <a:pt x="-90" y="10900"/>
                          <a:pt x="-262" y="7191"/>
                        </a:cubicBezTo>
                        <a:cubicBezTo>
                          <a:pt x="14422" y="4015"/>
                          <a:pt x="29297" y="1813"/>
                          <a:pt x="44267" y="611"/>
                        </a:cubicBezTo>
                        <a:cubicBezTo>
                          <a:pt x="50752" y="39"/>
                          <a:pt x="56950" y="-56"/>
                          <a:pt x="62575" y="-247"/>
                        </a:cubicBezTo>
                        <a:lnTo>
                          <a:pt x="70776" y="-247"/>
                        </a:lnTo>
                        <a:lnTo>
                          <a:pt x="78308" y="-247"/>
                        </a:lnTo>
                        <a:cubicBezTo>
                          <a:pt x="85918" y="240"/>
                          <a:pt x="93469" y="1327"/>
                          <a:pt x="100907" y="2995"/>
                        </a:cubicBezTo>
                        <a:cubicBezTo>
                          <a:pt x="103586" y="3987"/>
                          <a:pt x="106199" y="5169"/>
                          <a:pt x="108726"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97" name="任意多边形: 形状 3596">
                    <a:extLst>
                      <a:ext uri="{FF2B5EF4-FFF2-40B4-BE49-F238E27FC236}">
                        <a16:creationId xmlns:a16="http://schemas.microsoft.com/office/drawing/2014/main" id="{2E2090DB-841B-858D-7265-289E6F22ED60}"/>
                      </a:ext>
                    </a:extLst>
                  </p:cNvPr>
                  <p:cNvSpPr/>
                  <p:nvPr/>
                </p:nvSpPr>
                <p:spPr>
                  <a:xfrm>
                    <a:off x="1435574" y="2830295"/>
                    <a:ext cx="78911" cy="30333"/>
                  </a:xfrm>
                  <a:custGeom>
                    <a:avLst/>
                    <a:gdLst>
                      <a:gd name="connsiteX0" fmla="*/ 100907 w 101168"/>
                      <a:gd name="connsiteY0" fmla="*/ 0 h 38888"/>
                      <a:gd name="connsiteX1" fmla="*/ 97093 w 101168"/>
                      <a:gd name="connsiteY1" fmla="*/ 3147 h 38888"/>
                      <a:gd name="connsiteX2" fmla="*/ 86890 w 101168"/>
                      <a:gd name="connsiteY2" fmla="*/ 10966 h 38888"/>
                      <a:gd name="connsiteX3" fmla="*/ 71824 w 101168"/>
                      <a:gd name="connsiteY3" fmla="*/ 20501 h 38888"/>
                      <a:gd name="connsiteX4" fmla="*/ 54089 w 101168"/>
                      <a:gd name="connsiteY4" fmla="*/ 30036 h 38888"/>
                      <a:gd name="connsiteX5" fmla="*/ 44554 w 101168"/>
                      <a:gd name="connsiteY5" fmla="*/ 33565 h 38888"/>
                      <a:gd name="connsiteX6" fmla="*/ 35019 w 101168"/>
                      <a:gd name="connsiteY6" fmla="*/ 36330 h 38888"/>
                      <a:gd name="connsiteX7" fmla="*/ 18332 w 101168"/>
                      <a:gd name="connsiteY7" fmla="*/ 38618 h 38888"/>
                      <a:gd name="connsiteX8" fmla="*/ 5936 w 101168"/>
                      <a:gd name="connsiteY8" fmla="*/ 36425 h 38888"/>
                      <a:gd name="connsiteX9" fmla="*/ -262 w 101168"/>
                      <a:gd name="connsiteY9" fmla="*/ 29178 h 38888"/>
                      <a:gd name="connsiteX10" fmla="*/ 39500 w 101168"/>
                      <a:gd name="connsiteY10" fmla="*/ 11347 h 38888"/>
                      <a:gd name="connsiteX11" fmla="*/ 70776 w 101168"/>
                      <a:gd name="connsiteY11" fmla="*/ 2480 h 38888"/>
                      <a:gd name="connsiteX12" fmla="*/ 82981 w 101168"/>
                      <a:gd name="connsiteY12" fmla="*/ 668 h 38888"/>
                      <a:gd name="connsiteX13" fmla="*/ 92516 w 101168"/>
                      <a:gd name="connsiteY13" fmla="*/ -95 h 38888"/>
                      <a:gd name="connsiteX14" fmla="*/ 100907 w 101168"/>
                      <a:gd name="connsiteY14" fmla="*/ 0 h 3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168" h="38888">
                        <a:moveTo>
                          <a:pt x="100907" y="0"/>
                        </a:moveTo>
                        <a:lnTo>
                          <a:pt x="97093" y="3147"/>
                        </a:lnTo>
                        <a:cubicBezTo>
                          <a:pt x="93841" y="5941"/>
                          <a:pt x="90428" y="8544"/>
                          <a:pt x="86890" y="10966"/>
                        </a:cubicBezTo>
                        <a:cubicBezTo>
                          <a:pt x="82065" y="14446"/>
                          <a:pt x="77031" y="17631"/>
                          <a:pt x="71824" y="20501"/>
                        </a:cubicBezTo>
                        <a:cubicBezTo>
                          <a:pt x="66122" y="24058"/>
                          <a:pt x="60201" y="27242"/>
                          <a:pt x="54089" y="30036"/>
                        </a:cubicBezTo>
                        <a:cubicBezTo>
                          <a:pt x="50980" y="31381"/>
                          <a:pt x="47796" y="32563"/>
                          <a:pt x="44554" y="33565"/>
                        </a:cubicBezTo>
                        <a:cubicBezTo>
                          <a:pt x="41426" y="34661"/>
                          <a:pt x="38241" y="35586"/>
                          <a:pt x="35019" y="36330"/>
                        </a:cubicBezTo>
                        <a:cubicBezTo>
                          <a:pt x="29564" y="37722"/>
                          <a:pt x="23967" y="38494"/>
                          <a:pt x="18332" y="38618"/>
                        </a:cubicBezTo>
                        <a:cubicBezTo>
                          <a:pt x="14089" y="38790"/>
                          <a:pt x="9865" y="38037"/>
                          <a:pt x="5936" y="36425"/>
                        </a:cubicBezTo>
                        <a:cubicBezTo>
                          <a:pt x="2894" y="35061"/>
                          <a:pt x="615" y="32401"/>
                          <a:pt x="-262" y="29178"/>
                        </a:cubicBezTo>
                        <a:cubicBezTo>
                          <a:pt x="12553" y="22303"/>
                          <a:pt x="25846" y="16344"/>
                          <a:pt x="39500" y="11347"/>
                        </a:cubicBezTo>
                        <a:cubicBezTo>
                          <a:pt x="49674" y="7571"/>
                          <a:pt x="60134" y="4606"/>
                          <a:pt x="70776" y="2480"/>
                        </a:cubicBezTo>
                        <a:cubicBezTo>
                          <a:pt x="74809" y="1660"/>
                          <a:pt x="78880" y="1049"/>
                          <a:pt x="82981" y="668"/>
                        </a:cubicBezTo>
                        <a:cubicBezTo>
                          <a:pt x="86604" y="191"/>
                          <a:pt x="89655" y="0"/>
                          <a:pt x="92516" y="-95"/>
                        </a:cubicBezTo>
                        <a:cubicBezTo>
                          <a:pt x="95310" y="-324"/>
                          <a:pt x="98123" y="-295"/>
                          <a:pt x="100907" y="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98" name="任意多边形: 形状 3597">
                    <a:extLst>
                      <a:ext uri="{FF2B5EF4-FFF2-40B4-BE49-F238E27FC236}">
                        <a16:creationId xmlns:a16="http://schemas.microsoft.com/office/drawing/2014/main" id="{02C05E9D-874A-4153-2306-0B11C6CDCE2B}"/>
                      </a:ext>
                    </a:extLst>
                  </p:cNvPr>
                  <p:cNvSpPr/>
                  <p:nvPr/>
                </p:nvSpPr>
                <p:spPr>
                  <a:xfrm>
                    <a:off x="1477521" y="2778946"/>
                    <a:ext cx="67830" cy="44577"/>
                  </a:xfrm>
                  <a:custGeom>
                    <a:avLst/>
                    <a:gdLst>
                      <a:gd name="connsiteX0" fmla="*/ 86700 w 86961"/>
                      <a:gd name="connsiteY0" fmla="*/ -247 h 57150"/>
                      <a:gd name="connsiteX1" fmla="*/ 83839 w 86961"/>
                      <a:gd name="connsiteY1" fmla="*/ 3663 h 57150"/>
                      <a:gd name="connsiteX2" fmla="*/ 75829 w 86961"/>
                      <a:gd name="connsiteY2" fmla="*/ 13198 h 57150"/>
                      <a:gd name="connsiteX3" fmla="*/ 70394 w 86961"/>
                      <a:gd name="connsiteY3" fmla="*/ 19396 h 57150"/>
                      <a:gd name="connsiteX4" fmla="*/ 63910 w 86961"/>
                      <a:gd name="connsiteY4" fmla="*/ 25785 h 57150"/>
                      <a:gd name="connsiteX5" fmla="*/ 49321 w 86961"/>
                      <a:gd name="connsiteY5" fmla="*/ 38657 h 57150"/>
                      <a:gd name="connsiteX6" fmla="*/ 33588 w 86961"/>
                      <a:gd name="connsiteY6" fmla="*/ 49051 h 57150"/>
                      <a:gd name="connsiteX7" fmla="*/ 18809 w 86961"/>
                      <a:gd name="connsiteY7" fmla="*/ 55535 h 57150"/>
                      <a:gd name="connsiteX8" fmla="*/ -262 w 86961"/>
                      <a:gd name="connsiteY8" fmla="*/ 51720 h 57150"/>
                      <a:gd name="connsiteX9" fmla="*/ 32825 w 86961"/>
                      <a:gd name="connsiteY9" fmla="*/ 25022 h 57150"/>
                      <a:gd name="connsiteX10" fmla="*/ 47224 w 86961"/>
                      <a:gd name="connsiteY10" fmla="*/ 15486 h 57150"/>
                      <a:gd name="connsiteX11" fmla="*/ 60001 w 86961"/>
                      <a:gd name="connsiteY11" fmla="*/ 8716 h 57150"/>
                      <a:gd name="connsiteX12" fmla="*/ 79071 w 86961"/>
                      <a:gd name="connsiteY12" fmla="*/ 1088 h 57150"/>
                      <a:gd name="connsiteX13" fmla="*/ 86700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86700" y="-247"/>
                        </a:moveTo>
                        <a:lnTo>
                          <a:pt x="83839" y="3663"/>
                        </a:lnTo>
                        <a:cubicBezTo>
                          <a:pt x="82027" y="6142"/>
                          <a:pt x="79262" y="9479"/>
                          <a:pt x="75829" y="13198"/>
                        </a:cubicBezTo>
                        <a:lnTo>
                          <a:pt x="70394" y="19396"/>
                        </a:lnTo>
                        <a:lnTo>
                          <a:pt x="63910" y="25785"/>
                        </a:lnTo>
                        <a:cubicBezTo>
                          <a:pt x="59314" y="30371"/>
                          <a:pt x="54442" y="34671"/>
                          <a:pt x="49321" y="38657"/>
                        </a:cubicBezTo>
                        <a:cubicBezTo>
                          <a:pt x="44306" y="42462"/>
                          <a:pt x="39052" y="45932"/>
                          <a:pt x="33588" y="49051"/>
                        </a:cubicBezTo>
                        <a:cubicBezTo>
                          <a:pt x="28935" y="51778"/>
                          <a:pt x="23967" y="53961"/>
                          <a:pt x="18809" y="55535"/>
                        </a:cubicBezTo>
                        <a:cubicBezTo>
                          <a:pt x="9273" y="58013"/>
                          <a:pt x="2694" y="57346"/>
                          <a:pt x="-262" y="51720"/>
                        </a:cubicBezTo>
                        <a:cubicBezTo>
                          <a:pt x="10122" y="42042"/>
                          <a:pt x="21173" y="33127"/>
                          <a:pt x="32825" y="25022"/>
                        </a:cubicBezTo>
                        <a:cubicBezTo>
                          <a:pt x="37784" y="21398"/>
                          <a:pt x="42361" y="18538"/>
                          <a:pt x="47224" y="15486"/>
                        </a:cubicBezTo>
                        <a:cubicBezTo>
                          <a:pt x="52087" y="12435"/>
                          <a:pt x="55996" y="10624"/>
                          <a:pt x="60001" y="8716"/>
                        </a:cubicBezTo>
                        <a:cubicBezTo>
                          <a:pt x="66132" y="5646"/>
                          <a:pt x="72511" y="3091"/>
                          <a:pt x="79071" y="1088"/>
                        </a:cubicBezTo>
                        <a:cubicBezTo>
                          <a:pt x="81579" y="449"/>
                          <a:pt x="84125" y="1"/>
                          <a:pt x="8670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599" name="任意多边形: 形状 3598">
                    <a:extLst>
                      <a:ext uri="{FF2B5EF4-FFF2-40B4-BE49-F238E27FC236}">
                        <a16:creationId xmlns:a16="http://schemas.microsoft.com/office/drawing/2014/main" id="{D962C3BB-B433-527A-CBB7-60FB9593C727}"/>
                      </a:ext>
                    </a:extLst>
                  </p:cNvPr>
                  <p:cNvSpPr/>
                  <p:nvPr/>
                </p:nvSpPr>
                <p:spPr>
                  <a:xfrm>
                    <a:off x="1510915" y="2720785"/>
                    <a:ext cx="54368" cy="56506"/>
                  </a:xfrm>
                  <a:custGeom>
                    <a:avLst/>
                    <a:gdLst>
                      <a:gd name="connsiteX0" fmla="*/ 69441 w 69702"/>
                      <a:gd name="connsiteY0" fmla="*/ -247 h 72444"/>
                      <a:gd name="connsiteX1" fmla="*/ 68964 w 69702"/>
                      <a:gd name="connsiteY1" fmla="*/ 897 h 72444"/>
                      <a:gd name="connsiteX2" fmla="*/ 67533 w 69702"/>
                      <a:gd name="connsiteY2" fmla="*/ 3949 h 72444"/>
                      <a:gd name="connsiteX3" fmla="*/ 62003 w 69702"/>
                      <a:gd name="connsiteY3" fmla="*/ 14819 h 72444"/>
                      <a:gd name="connsiteX4" fmla="*/ 53422 w 69702"/>
                      <a:gd name="connsiteY4" fmla="*/ 29408 h 72444"/>
                      <a:gd name="connsiteX5" fmla="*/ 42551 w 69702"/>
                      <a:gd name="connsiteY5" fmla="*/ 44760 h 72444"/>
                      <a:gd name="connsiteX6" fmla="*/ 30156 w 69702"/>
                      <a:gd name="connsiteY6" fmla="*/ 58395 h 72444"/>
                      <a:gd name="connsiteX7" fmla="*/ 17855 w 69702"/>
                      <a:gd name="connsiteY7" fmla="*/ 67930 h 72444"/>
                      <a:gd name="connsiteX8" fmla="*/ -262 w 69702"/>
                      <a:gd name="connsiteY8" fmla="*/ 69456 h 72444"/>
                      <a:gd name="connsiteX9" fmla="*/ 24911 w 69702"/>
                      <a:gd name="connsiteY9" fmla="*/ 36369 h 72444"/>
                      <a:gd name="connsiteX10" fmla="*/ 36353 w 69702"/>
                      <a:gd name="connsiteY10" fmla="*/ 24259 h 72444"/>
                      <a:gd name="connsiteX11" fmla="*/ 46747 w 69702"/>
                      <a:gd name="connsiteY11" fmla="*/ 14724 h 72444"/>
                      <a:gd name="connsiteX12" fmla="*/ 62957 w 69702"/>
                      <a:gd name="connsiteY12" fmla="*/ 2995 h 72444"/>
                      <a:gd name="connsiteX13" fmla="*/ 67724 w 69702"/>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702" h="72444">
                        <a:moveTo>
                          <a:pt x="69441" y="-247"/>
                        </a:moveTo>
                        <a:lnTo>
                          <a:pt x="68964" y="897"/>
                        </a:lnTo>
                        <a:cubicBezTo>
                          <a:pt x="68964" y="1565"/>
                          <a:pt x="68201" y="2709"/>
                          <a:pt x="67533" y="3949"/>
                        </a:cubicBezTo>
                        <a:cubicBezTo>
                          <a:pt x="66866" y="5188"/>
                          <a:pt x="64387" y="10433"/>
                          <a:pt x="62003" y="14819"/>
                        </a:cubicBezTo>
                        <a:cubicBezTo>
                          <a:pt x="59619" y="19205"/>
                          <a:pt x="56663" y="24354"/>
                          <a:pt x="53422" y="29408"/>
                        </a:cubicBezTo>
                        <a:cubicBezTo>
                          <a:pt x="50179" y="34462"/>
                          <a:pt x="46270" y="39706"/>
                          <a:pt x="42551" y="44760"/>
                        </a:cubicBezTo>
                        <a:cubicBezTo>
                          <a:pt x="38661" y="49518"/>
                          <a:pt x="34522" y="54076"/>
                          <a:pt x="30156" y="58395"/>
                        </a:cubicBezTo>
                        <a:cubicBezTo>
                          <a:pt x="26380" y="61980"/>
                          <a:pt x="22260" y="65165"/>
                          <a:pt x="17855" y="67930"/>
                        </a:cubicBezTo>
                        <a:cubicBezTo>
                          <a:pt x="9941" y="72698"/>
                          <a:pt x="3457" y="73842"/>
                          <a:pt x="-262" y="69456"/>
                        </a:cubicBezTo>
                        <a:cubicBezTo>
                          <a:pt x="7271" y="57804"/>
                          <a:pt x="15691" y="46743"/>
                          <a:pt x="24911" y="36369"/>
                        </a:cubicBezTo>
                        <a:cubicBezTo>
                          <a:pt x="28820" y="31887"/>
                          <a:pt x="32539" y="27882"/>
                          <a:pt x="36353" y="24259"/>
                        </a:cubicBezTo>
                        <a:cubicBezTo>
                          <a:pt x="39615" y="20865"/>
                          <a:pt x="43085" y="17680"/>
                          <a:pt x="46747" y="14724"/>
                        </a:cubicBezTo>
                        <a:cubicBezTo>
                          <a:pt x="51839" y="10395"/>
                          <a:pt x="57254" y="6476"/>
                          <a:pt x="62957" y="2995"/>
                        </a:cubicBezTo>
                        <a:lnTo>
                          <a:pt x="67724"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00" name="任意多边形: 形状 3599">
                    <a:extLst>
                      <a:ext uri="{FF2B5EF4-FFF2-40B4-BE49-F238E27FC236}">
                        <a16:creationId xmlns:a16="http://schemas.microsoft.com/office/drawing/2014/main" id="{85E8F306-684B-3FB2-C598-829787189748}"/>
                      </a:ext>
                    </a:extLst>
                  </p:cNvPr>
                  <p:cNvSpPr/>
                  <p:nvPr/>
                </p:nvSpPr>
                <p:spPr>
                  <a:xfrm>
                    <a:off x="1533972" y="2659426"/>
                    <a:ext cx="39270" cy="64413"/>
                  </a:xfrm>
                  <a:custGeom>
                    <a:avLst/>
                    <a:gdLst>
                      <a:gd name="connsiteX0" fmla="*/ 50084 w 50346"/>
                      <a:gd name="connsiteY0" fmla="*/ -247 h 82581"/>
                      <a:gd name="connsiteX1" fmla="*/ 49035 w 50346"/>
                      <a:gd name="connsiteY1" fmla="*/ 4140 h 82581"/>
                      <a:gd name="connsiteX2" fmla="*/ 46079 w 50346"/>
                      <a:gd name="connsiteY2" fmla="*/ 15296 h 82581"/>
                      <a:gd name="connsiteX3" fmla="*/ 41026 w 50346"/>
                      <a:gd name="connsiteY3" fmla="*/ 30648 h 82581"/>
                      <a:gd name="connsiteX4" fmla="*/ 33874 w 50346"/>
                      <a:gd name="connsiteY4" fmla="*/ 47430 h 82581"/>
                      <a:gd name="connsiteX5" fmla="*/ 15948 w 50346"/>
                      <a:gd name="connsiteY5" fmla="*/ 75082 h 82581"/>
                      <a:gd name="connsiteX6" fmla="*/ -262 w 50346"/>
                      <a:gd name="connsiteY6" fmla="*/ 81089 h 82581"/>
                      <a:gd name="connsiteX7" fmla="*/ 3838 w 50346"/>
                      <a:gd name="connsiteY7" fmla="*/ 70696 h 82581"/>
                      <a:gd name="connsiteX8" fmla="*/ 7938 w 50346"/>
                      <a:gd name="connsiteY8" fmla="*/ 61160 h 82581"/>
                      <a:gd name="connsiteX9" fmla="*/ 16234 w 50346"/>
                      <a:gd name="connsiteY9" fmla="*/ 44378 h 82581"/>
                      <a:gd name="connsiteX10" fmla="*/ 32062 w 50346"/>
                      <a:gd name="connsiteY10" fmla="*/ 19205 h 82581"/>
                      <a:gd name="connsiteX11" fmla="*/ 39118 w 50346"/>
                      <a:gd name="connsiteY11" fmla="*/ 10528 h 82581"/>
                      <a:gd name="connsiteX12" fmla="*/ 44744 w 50346"/>
                      <a:gd name="connsiteY12" fmla="*/ 4521 h 82581"/>
                      <a:gd name="connsiteX13" fmla="*/ 50084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50084" y="-247"/>
                        </a:moveTo>
                        <a:lnTo>
                          <a:pt x="49035" y="4140"/>
                        </a:lnTo>
                        <a:cubicBezTo>
                          <a:pt x="48368" y="6810"/>
                          <a:pt x="47509" y="10719"/>
                          <a:pt x="46079" y="15296"/>
                        </a:cubicBezTo>
                        <a:cubicBezTo>
                          <a:pt x="44649" y="19873"/>
                          <a:pt x="43028" y="24831"/>
                          <a:pt x="41026" y="30648"/>
                        </a:cubicBezTo>
                        <a:cubicBezTo>
                          <a:pt x="39023" y="36464"/>
                          <a:pt x="36639" y="41899"/>
                          <a:pt x="33874" y="47430"/>
                        </a:cubicBezTo>
                        <a:cubicBezTo>
                          <a:pt x="29288" y="57480"/>
                          <a:pt x="23242" y="66796"/>
                          <a:pt x="15948" y="75082"/>
                        </a:cubicBezTo>
                        <a:cubicBezTo>
                          <a:pt x="9655" y="81375"/>
                          <a:pt x="3933" y="84140"/>
                          <a:pt x="-262" y="81089"/>
                        </a:cubicBezTo>
                        <a:cubicBezTo>
                          <a:pt x="977" y="77465"/>
                          <a:pt x="2408" y="74033"/>
                          <a:pt x="3838" y="70696"/>
                        </a:cubicBezTo>
                        <a:cubicBezTo>
                          <a:pt x="5268" y="67358"/>
                          <a:pt x="6508" y="64212"/>
                          <a:pt x="7938" y="61160"/>
                        </a:cubicBezTo>
                        <a:cubicBezTo>
                          <a:pt x="10799" y="55058"/>
                          <a:pt x="13373" y="49432"/>
                          <a:pt x="16234" y="44378"/>
                        </a:cubicBezTo>
                        <a:cubicBezTo>
                          <a:pt x="20878" y="35606"/>
                          <a:pt x="26170" y="27186"/>
                          <a:pt x="32062" y="19205"/>
                        </a:cubicBezTo>
                        <a:cubicBezTo>
                          <a:pt x="34542" y="15868"/>
                          <a:pt x="36925" y="13007"/>
                          <a:pt x="39118" y="10528"/>
                        </a:cubicBezTo>
                        <a:cubicBezTo>
                          <a:pt x="41312" y="8049"/>
                          <a:pt x="43123" y="6047"/>
                          <a:pt x="44744" y="4521"/>
                        </a:cubicBezTo>
                        <a:cubicBezTo>
                          <a:pt x="46413" y="2805"/>
                          <a:pt x="48196" y="1212"/>
                          <a:pt x="5008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01" name="任意多边形: 形状 3600">
                    <a:extLst>
                      <a:ext uri="{FF2B5EF4-FFF2-40B4-BE49-F238E27FC236}">
                        <a16:creationId xmlns:a16="http://schemas.microsoft.com/office/drawing/2014/main" id="{08226061-8994-1CA7-249A-9C4B83EC4517}"/>
                      </a:ext>
                    </a:extLst>
                  </p:cNvPr>
                  <p:cNvSpPr/>
                  <p:nvPr/>
                </p:nvSpPr>
                <p:spPr>
                  <a:xfrm>
                    <a:off x="1545352" y="2598141"/>
                    <a:ext cx="23799" cy="67646"/>
                  </a:xfrm>
                  <a:custGeom>
                    <a:avLst/>
                    <a:gdLst>
                      <a:gd name="connsiteX0" fmla="*/ 30251 w 30512"/>
                      <a:gd name="connsiteY0" fmla="*/ -247 h 86726"/>
                      <a:gd name="connsiteX1" fmla="*/ 30251 w 30512"/>
                      <a:gd name="connsiteY1" fmla="*/ 3949 h 86726"/>
                      <a:gd name="connsiteX2" fmla="*/ 29488 w 30512"/>
                      <a:gd name="connsiteY2" fmla="*/ 14819 h 86726"/>
                      <a:gd name="connsiteX3" fmla="*/ 27676 w 30512"/>
                      <a:gd name="connsiteY3" fmla="*/ 29980 h 86726"/>
                      <a:gd name="connsiteX4" fmla="*/ 26246 w 30512"/>
                      <a:gd name="connsiteY4" fmla="*/ 38371 h 86726"/>
                      <a:gd name="connsiteX5" fmla="*/ 24243 w 30512"/>
                      <a:gd name="connsiteY5" fmla="*/ 46953 h 86726"/>
                      <a:gd name="connsiteX6" fmla="*/ 22146 w 30512"/>
                      <a:gd name="connsiteY6" fmla="*/ 55248 h 86726"/>
                      <a:gd name="connsiteX7" fmla="*/ 19381 w 30512"/>
                      <a:gd name="connsiteY7" fmla="*/ 63163 h 86726"/>
                      <a:gd name="connsiteX8" fmla="*/ 13278 w 30512"/>
                      <a:gd name="connsiteY8" fmla="*/ 76512 h 86726"/>
                      <a:gd name="connsiteX9" fmla="*/ -262 w 30512"/>
                      <a:gd name="connsiteY9" fmla="*/ 86047 h 86726"/>
                      <a:gd name="connsiteX10" fmla="*/ 17378 w 30512"/>
                      <a:gd name="connsiteY10" fmla="*/ 21780 h 86726"/>
                      <a:gd name="connsiteX11" fmla="*/ 26246 w 30512"/>
                      <a:gd name="connsiteY11" fmla="*/ 5284 h 86726"/>
                      <a:gd name="connsiteX12" fmla="*/ 29106 w 30512"/>
                      <a:gd name="connsiteY12" fmla="*/ 1184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30251" y="-247"/>
                        </a:moveTo>
                        <a:cubicBezTo>
                          <a:pt x="30251" y="-247"/>
                          <a:pt x="30251" y="1279"/>
                          <a:pt x="30251" y="3949"/>
                        </a:cubicBezTo>
                        <a:cubicBezTo>
                          <a:pt x="30251" y="6619"/>
                          <a:pt x="30251" y="10337"/>
                          <a:pt x="29488" y="14819"/>
                        </a:cubicBezTo>
                        <a:cubicBezTo>
                          <a:pt x="28725" y="19300"/>
                          <a:pt x="28534" y="24354"/>
                          <a:pt x="27676" y="29980"/>
                        </a:cubicBezTo>
                        <a:lnTo>
                          <a:pt x="26246" y="38371"/>
                        </a:lnTo>
                        <a:cubicBezTo>
                          <a:pt x="25674" y="41232"/>
                          <a:pt x="25006" y="44092"/>
                          <a:pt x="24243" y="46953"/>
                        </a:cubicBezTo>
                        <a:cubicBezTo>
                          <a:pt x="23576" y="49813"/>
                          <a:pt x="22909" y="52579"/>
                          <a:pt x="22146" y="55248"/>
                        </a:cubicBezTo>
                        <a:cubicBezTo>
                          <a:pt x="21383" y="57918"/>
                          <a:pt x="20334" y="60683"/>
                          <a:pt x="19381" y="63163"/>
                        </a:cubicBezTo>
                        <a:cubicBezTo>
                          <a:pt x="17760" y="67787"/>
                          <a:pt x="15719" y="72259"/>
                          <a:pt x="13278" y="76512"/>
                        </a:cubicBezTo>
                        <a:cubicBezTo>
                          <a:pt x="8796" y="83854"/>
                          <a:pt x="4220" y="87859"/>
                          <a:pt x="-262" y="86047"/>
                        </a:cubicBezTo>
                        <a:cubicBezTo>
                          <a:pt x="2436" y="63878"/>
                          <a:pt x="8386" y="42223"/>
                          <a:pt x="17378" y="21780"/>
                        </a:cubicBezTo>
                        <a:cubicBezTo>
                          <a:pt x="19915" y="16068"/>
                          <a:pt x="22880" y="10557"/>
                          <a:pt x="26246" y="5284"/>
                        </a:cubicBezTo>
                        <a:cubicBezTo>
                          <a:pt x="27485" y="3472"/>
                          <a:pt x="28439" y="2042"/>
                          <a:pt x="29106" y="118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02" name="任意多边形: 形状 3601">
                    <a:extLst>
                      <a:ext uri="{FF2B5EF4-FFF2-40B4-BE49-F238E27FC236}">
                        <a16:creationId xmlns:a16="http://schemas.microsoft.com/office/drawing/2014/main" id="{1987C850-3D7B-2724-0EF2-9113DB479C5E}"/>
                      </a:ext>
                    </a:extLst>
                  </p:cNvPr>
                  <p:cNvSpPr/>
                  <p:nvPr/>
                </p:nvSpPr>
                <p:spPr>
                  <a:xfrm>
                    <a:off x="1543626" y="2539757"/>
                    <a:ext cx="12162" cy="67384"/>
                  </a:xfrm>
                  <a:custGeom>
                    <a:avLst/>
                    <a:gdLst>
                      <a:gd name="connsiteX0" fmla="*/ 12057 w 15592"/>
                      <a:gd name="connsiteY0" fmla="*/ -247 h 86390"/>
                      <a:gd name="connsiteX1" fmla="*/ 14155 w 15592"/>
                      <a:gd name="connsiteY1" fmla="*/ 13580 h 86390"/>
                      <a:gd name="connsiteX2" fmla="*/ 15203 w 15592"/>
                      <a:gd name="connsiteY2" fmla="*/ 27691 h 86390"/>
                      <a:gd name="connsiteX3" fmla="*/ 15203 w 15592"/>
                      <a:gd name="connsiteY3" fmla="*/ 43902 h 86390"/>
                      <a:gd name="connsiteX4" fmla="*/ 10722 w 15592"/>
                      <a:gd name="connsiteY4" fmla="*/ 73461 h 86390"/>
                      <a:gd name="connsiteX5" fmla="*/ 6240 w 15592"/>
                      <a:gd name="connsiteY5" fmla="*/ 82996 h 86390"/>
                      <a:gd name="connsiteX6" fmla="*/ 424 w 15592"/>
                      <a:gd name="connsiteY6" fmla="*/ 86143 h 86390"/>
                      <a:gd name="connsiteX7" fmla="*/ -244 w 15592"/>
                      <a:gd name="connsiteY7" fmla="*/ 67072 h 86390"/>
                      <a:gd name="connsiteX8" fmla="*/ 328 w 15592"/>
                      <a:gd name="connsiteY8" fmla="*/ 50290 h 86390"/>
                      <a:gd name="connsiteX9" fmla="*/ 2045 w 15592"/>
                      <a:gd name="connsiteY9" fmla="*/ 35701 h 86390"/>
                      <a:gd name="connsiteX10" fmla="*/ 4238 w 15592"/>
                      <a:gd name="connsiteY10" fmla="*/ 23496 h 86390"/>
                      <a:gd name="connsiteX11" fmla="*/ 9292 w 15592"/>
                      <a:gd name="connsiteY11" fmla="*/ 6428 h 86390"/>
                      <a:gd name="connsiteX12" fmla="*/ 12057 w 15592"/>
                      <a:gd name="connsiteY12" fmla="*/ -247 h 8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92" h="86390">
                        <a:moveTo>
                          <a:pt x="12057" y="-247"/>
                        </a:moveTo>
                        <a:cubicBezTo>
                          <a:pt x="12057" y="-247"/>
                          <a:pt x="13106" y="5284"/>
                          <a:pt x="14155" y="13580"/>
                        </a:cubicBezTo>
                        <a:cubicBezTo>
                          <a:pt x="14155" y="17775"/>
                          <a:pt x="14917" y="22543"/>
                          <a:pt x="15203" y="27691"/>
                        </a:cubicBezTo>
                        <a:cubicBezTo>
                          <a:pt x="15489" y="32841"/>
                          <a:pt x="15203" y="38466"/>
                          <a:pt x="15203" y="43902"/>
                        </a:cubicBezTo>
                        <a:cubicBezTo>
                          <a:pt x="15022" y="53913"/>
                          <a:pt x="13516" y="63849"/>
                          <a:pt x="10722" y="73461"/>
                        </a:cubicBezTo>
                        <a:cubicBezTo>
                          <a:pt x="9883" y="76913"/>
                          <a:pt x="8357" y="80155"/>
                          <a:pt x="6240" y="82996"/>
                        </a:cubicBezTo>
                        <a:cubicBezTo>
                          <a:pt x="4982" y="84989"/>
                          <a:pt x="2779" y="86181"/>
                          <a:pt x="424" y="86143"/>
                        </a:cubicBezTo>
                        <a:cubicBezTo>
                          <a:pt x="-53" y="79277"/>
                          <a:pt x="-339" y="72889"/>
                          <a:pt x="-244" y="67072"/>
                        </a:cubicBezTo>
                        <a:cubicBezTo>
                          <a:pt x="-148" y="61256"/>
                          <a:pt x="-244" y="55439"/>
                          <a:pt x="328" y="50290"/>
                        </a:cubicBezTo>
                        <a:cubicBezTo>
                          <a:pt x="901" y="45141"/>
                          <a:pt x="1282" y="40183"/>
                          <a:pt x="2045" y="35701"/>
                        </a:cubicBezTo>
                        <a:cubicBezTo>
                          <a:pt x="2808" y="31220"/>
                          <a:pt x="3380" y="27215"/>
                          <a:pt x="4238" y="23496"/>
                        </a:cubicBezTo>
                        <a:cubicBezTo>
                          <a:pt x="5582" y="17708"/>
                          <a:pt x="7270" y="12006"/>
                          <a:pt x="9292" y="6428"/>
                        </a:cubicBezTo>
                        <a:cubicBezTo>
                          <a:pt x="10045" y="4139"/>
                          <a:pt x="10970" y="1908"/>
                          <a:pt x="12057"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03" name="任意多边形: 形状 3602">
                    <a:extLst>
                      <a:ext uri="{FF2B5EF4-FFF2-40B4-BE49-F238E27FC236}">
                        <a16:creationId xmlns:a16="http://schemas.microsoft.com/office/drawing/2014/main" id="{466B5980-0A44-9A45-C7CE-3047A5090927}"/>
                      </a:ext>
                    </a:extLst>
                  </p:cNvPr>
                  <p:cNvSpPr/>
                  <p:nvPr/>
                </p:nvSpPr>
                <p:spPr>
                  <a:xfrm>
                    <a:off x="1524452" y="2487471"/>
                    <a:ext cx="12273" cy="62623"/>
                  </a:xfrm>
                  <a:custGeom>
                    <a:avLst/>
                    <a:gdLst>
                      <a:gd name="connsiteX0" fmla="*/ 2409 w 15734"/>
                      <a:gd name="connsiteY0" fmla="*/ -247 h 80286"/>
                      <a:gd name="connsiteX1" fmla="*/ 3744 w 15734"/>
                      <a:gd name="connsiteY1" fmla="*/ 2995 h 80286"/>
                      <a:gd name="connsiteX2" fmla="*/ 6700 w 15734"/>
                      <a:gd name="connsiteY2" fmla="*/ 11672 h 80286"/>
                      <a:gd name="connsiteX3" fmla="*/ 10323 w 15734"/>
                      <a:gd name="connsiteY3" fmla="*/ 24068 h 80286"/>
                      <a:gd name="connsiteX4" fmla="*/ 13470 w 15734"/>
                      <a:gd name="connsiteY4" fmla="*/ 38562 h 80286"/>
                      <a:gd name="connsiteX5" fmla="*/ 15186 w 15734"/>
                      <a:gd name="connsiteY5" fmla="*/ 53151 h 80286"/>
                      <a:gd name="connsiteX6" fmla="*/ 15186 w 15734"/>
                      <a:gd name="connsiteY6" fmla="*/ 66214 h 80286"/>
                      <a:gd name="connsiteX7" fmla="*/ 8225 w 15734"/>
                      <a:gd name="connsiteY7" fmla="*/ 80040 h 80286"/>
                      <a:gd name="connsiteX8" fmla="*/ -261 w 15734"/>
                      <a:gd name="connsiteY8" fmla="*/ 22352 h 80286"/>
                      <a:gd name="connsiteX9" fmla="*/ 1265 w 15734"/>
                      <a:gd name="connsiteY9" fmla="*/ 5761 h 80286"/>
                      <a:gd name="connsiteX10" fmla="*/ 2409 w 15734"/>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34" h="80286">
                        <a:moveTo>
                          <a:pt x="2409" y="-247"/>
                        </a:moveTo>
                        <a:lnTo>
                          <a:pt x="3744" y="2995"/>
                        </a:lnTo>
                        <a:cubicBezTo>
                          <a:pt x="4507" y="4998"/>
                          <a:pt x="5556" y="7954"/>
                          <a:pt x="6700" y="11672"/>
                        </a:cubicBezTo>
                        <a:cubicBezTo>
                          <a:pt x="7844" y="15391"/>
                          <a:pt x="9179" y="19491"/>
                          <a:pt x="10323" y="24068"/>
                        </a:cubicBezTo>
                        <a:cubicBezTo>
                          <a:pt x="11467" y="28645"/>
                          <a:pt x="12516" y="33603"/>
                          <a:pt x="13470" y="38562"/>
                        </a:cubicBezTo>
                        <a:cubicBezTo>
                          <a:pt x="14423" y="43520"/>
                          <a:pt x="14900" y="48097"/>
                          <a:pt x="15186" y="53151"/>
                        </a:cubicBezTo>
                        <a:cubicBezTo>
                          <a:pt x="15567" y="57499"/>
                          <a:pt x="15567" y="61866"/>
                          <a:pt x="15186" y="66214"/>
                        </a:cubicBezTo>
                        <a:cubicBezTo>
                          <a:pt x="14519" y="73842"/>
                          <a:pt x="12135" y="79182"/>
                          <a:pt x="8225" y="80040"/>
                        </a:cubicBezTo>
                        <a:cubicBezTo>
                          <a:pt x="2533" y="61342"/>
                          <a:pt x="-328" y="41899"/>
                          <a:pt x="-261" y="22352"/>
                        </a:cubicBezTo>
                        <a:cubicBezTo>
                          <a:pt x="-99" y="16793"/>
                          <a:pt x="416" y="11253"/>
                          <a:pt x="1265" y="5761"/>
                        </a:cubicBezTo>
                        <a:cubicBezTo>
                          <a:pt x="1503" y="3729"/>
                          <a:pt x="1884" y="1727"/>
                          <a:pt x="240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04" name="任意多边形: 形状 3603">
                    <a:extLst>
                      <a:ext uri="{FF2B5EF4-FFF2-40B4-BE49-F238E27FC236}">
                        <a16:creationId xmlns:a16="http://schemas.microsoft.com/office/drawing/2014/main" id="{3260D880-2BA0-2C19-AA1D-EA2C238C392B}"/>
                      </a:ext>
                    </a:extLst>
                  </p:cNvPr>
                  <p:cNvSpPr/>
                  <p:nvPr/>
                </p:nvSpPr>
                <p:spPr>
                  <a:xfrm>
                    <a:off x="1490539" y="2443739"/>
                    <a:ext cx="18608" cy="54963"/>
                  </a:xfrm>
                  <a:custGeom>
                    <a:avLst/>
                    <a:gdLst>
                      <a:gd name="connsiteX0" fmla="*/ -169 w 23857"/>
                      <a:gd name="connsiteY0" fmla="*/ -247 h 70465"/>
                      <a:gd name="connsiteX1" fmla="*/ 1547 w 23857"/>
                      <a:gd name="connsiteY1" fmla="*/ 2328 h 70465"/>
                      <a:gd name="connsiteX2" fmla="*/ 5743 w 23857"/>
                      <a:gd name="connsiteY2" fmla="*/ 9479 h 70465"/>
                      <a:gd name="connsiteX3" fmla="*/ 16708 w 23857"/>
                      <a:gd name="connsiteY3" fmla="*/ 31792 h 70465"/>
                      <a:gd name="connsiteX4" fmla="*/ 20999 w 23857"/>
                      <a:gd name="connsiteY4" fmla="*/ 44474 h 70465"/>
                      <a:gd name="connsiteX5" fmla="*/ 23288 w 23857"/>
                      <a:gd name="connsiteY5" fmla="*/ 56011 h 70465"/>
                      <a:gd name="connsiteX6" fmla="*/ 19760 w 23857"/>
                      <a:gd name="connsiteY6" fmla="*/ 70219 h 70465"/>
                      <a:gd name="connsiteX7" fmla="*/ 1452 w 23857"/>
                      <a:gd name="connsiteY7" fmla="*/ 20731 h 70465"/>
                      <a:gd name="connsiteX8" fmla="*/ -169 w 23857"/>
                      <a:gd name="connsiteY8" fmla="*/ 5474 h 70465"/>
                      <a:gd name="connsiteX9" fmla="*/ -169 w 23857"/>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57" h="70465">
                        <a:moveTo>
                          <a:pt x="-169" y="-247"/>
                        </a:moveTo>
                        <a:lnTo>
                          <a:pt x="1547" y="2328"/>
                        </a:lnTo>
                        <a:cubicBezTo>
                          <a:pt x="2596" y="4044"/>
                          <a:pt x="4122" y="6523"/>
                          <a:pt x="5743" y="9479"/>
                        </a:cubicBezTo>
                        <a:cubicBezTo>
                          <a:pt x="9967" y="16621"/>
                          <a:pt x="13628" y="24087"/>
                          <a:pt x="16708" y="31792"/>
                        </a:cubicBezTo>
                        <a:cubicBezTo>
                          <a:pt x="18329" y="35987"/>
                          <a:pt x="19760" y="40278"/>
                          <a:pt x="20999" y="44474"/>
                        </a:cubicBezTo>
                        <a:cubicBezTo>
                          <a:pt x="22115" y="48240"/>
                          <a:pt x="22887" y="52102"/>
                          <a:pt x="23288" y="56011"/>
                        </a:cubicBezTo>
                        <a:cubicBezTo>
                          <a:pt x="24146" y="63067"/>
                          <a:pt x="23288" y="68407"/>
                          <a:pt x="19760" y="70219"/>
                        </a:cubicBezTo>
                        <a:cubicBezTo>
                          <a:pt x="10978" y="54838"/>
                          <a:pt x="4789" y="38123"/>
                          <a:pt x="1452" y="20731"/>
                        </a:cubicBezTo>
                        <a:cubicBezTo>
                          <a:pt x="422" y="15706"/>
                          <a:pt x="-112" y="10604"/>
                          <a:pt x="-169" y="5474"/>
                        </a:cubicBezTo>
                        <a:cubicBezTo>
                          <a:pt x="-293" y="3567"/>
                          <a:pt x="-293" y="1660"/>
                          <a:pt x="-16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05" name="任意多边形: 形状 3604">
                    <a:extLst>
                      <a:ext uri="{FF2B5EF4-FFF2-40B4-BE49-F238E27FC236}">
                        <a16:creationId xmlns:a16="http://schemas.microsoft.com/office/drawing/2014/main" id="{7DD1FCB8-1BEE-ECB4-3720-3B5F7C8E7F59}"/>
                      </a:ext>
                    </a:extLst>
                  </p:cNvPr>
                  <p:cNvSpPr/>
                  <p:nvPr/>
                </p:nvSpPr>
                <p:spPr>
                  <a:xfrm>
                    <a:off x="1447474" y="2410716"/>
                    <a:ext cx="25353" cy="44848"/>
                  </a:xfrm>
                  <a:custGeom>
                    <a:avLst/>
                    <a:gdLst>
                      <a:gd name="connsiteX0" fmla="*/ -262 w 32504"/>
                      <a:gd name="connsiteY0" fmla="*/ -247 h 57497"/>
                      <a:gd name="connsiteX1" fmla="*/ 6699 w 32504"/>
                      <a:gd name="connsiteY1" fmla="*/ 7000 h 57497"/>
                      <a:gd name="connsiteX2" fmla="*/ 13278 w 32504"/>
                      <a:gd name="connsiteY2" fmla="*/ 14724 h 57497"/>
                      <a:gd name="connsiteX3" fmla="*/ 20334 w 32504"/>
                      <a:gd name="connsiteY3" fmla="*/ 24259 h 57497"/>
                      <a:gd name="connsiteX4" fmla="*/ 26532 w 32504"/>
                      <a:gd name="connsiteY4" fmla="*/ 34366 h 57497"/>
                      <a:gd name="connsiteX5" fmla="*/ 30728 w 32504"/>
                      <a:gd name="connsiteY5" fmla="*/ 43901 h 57497"/>
                      <a:gd name="connsiteX6" fmla="*/ 30251 w 32504"/>
                      <a:gd name="connsiteY6" fmla="*/ 57251 h 57497"/>
                      <a:gd name="connsiteX7" fmla="*/ 4792 w 32504"/>
                      <a:gd name="connsiteY7" fmla="*/ 17870 h 57497"/>
                      <a:gd name="connsiteX8" fmla="*/ -262 w 32504"/>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4" h="57497">
                        <a:moveTo>
                          <a:pt x="-262" y="-247"/>
                        </a:moveTo>
                        <a:cubicBezTo>
                          <a:pt x="-262" y="-247"/>
                          <a:pt x="2599" y="2614"/>
                          <a:pt x="6699" y="7000"/>
                        </a:cubicBezTo>
                        <a:cubicBezTo>
                          <a:pt x="9016" y="9460"/>
                          <a:pt x="11218" y="12044"/>
                          <a:pt x="13278" y="14724"/>
                        </a:cubicBezTo>
                        <a:cubicBezTo>
                          <a:pt x="15805" y="17765"/>
                          <a:pt x="18160" y="20950"/>
                          <a:pt x="20334" y="24259"/>
                        </a:cubicBezTo>
                        <a:cubicBezTo>
                          <a:pt x="22575" y="27520"/>
                          <a:pt x="24644" y="30895"/>
                          <a:pt x="26532" y="34366"/>
                        </a:cubicBezTo>
                        <a:cubicBezTo>
                          <a:pt x="28182" y="37427"/>
                          <a:pt x="29593" y="40612"/>
                          <a:pt x="30728" y="43901"/>
                        </a:cubicBezTo>
                        <a:cubicBezTo>
                          <a:pt x="32730" y="49909"/>
                          <a:pt x="32921" y="54867"/>
                          <a:pt x="30251" y="57251"/>
                        </a:cubicBezTo>
                        <a:cubicBezTo>
                          <a:pt x="19390" y="45818"/>
                          <a:pt x="10761" y="32469"/>
                          <a:pt x="4792" y="17870"/>
                        </a:cubicBezTo>
                        <a:cubicBezTo>
                          <a:pt x="2284" y="12092"/>
                          <a:pt x="577" y="5999"/>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06" name="任意多边形: 形状 3605">
                    <a:extLst>
                      <a:ext uri="{FF2B5EF4-FFF2-40B4-BE49-F238E27FC236}">
                        <a16:creationId xmlns:a16="http://schemas.microsoft.com/office/drawing/2014/main" id="{D3B21C65-84EB-2AB7-0CDA-EAE999A0E16C}"/>
                      </a:ext>
                    </a:extLst>
                  </p:cNvPr>
                  <p:cNvSpPr/>
                  <p:nvPr/>
                </p:nvSpPr>
                <p:spPr>
                  <a:xfrm>
                    <a:off x="1399204" y="2390040"/>
                    <a:ext cx="29962" cy="33765"/>
                  </a:xfrm>
                  <a:custGeom>
                    <a:avLst/>
                    <a:gdLst>
                      <a:gd name="connsiteX0" fmla="*/ -262 w 38413"/>
                      <a:gd name="connsiteY0" fmla="*/ -247 h 43289"/>
                      <a:gd name="connsiteX1" fmla="*/ 7176 w 38413"/>
                      <a:gd name="connsiteY1" fmla="*/ 4330 h 43289"/>
                      <a:gd name="connsiteX2" fmla="*/ 22241 w 38413"/>
                      <a:gd name="connsiteY2" fmla="*/ 16154 h 43289"/>
                      <a:gd name="connsiteX3" fmla="*/ 29583 w 38413"/>
                      <a:gd name="connsiteY3" fmla="*/ 23591 h 43289"/>
                      <a:gd name="connsiteX4" fmla="*/ 35114 w 38413"/>
                      <a:gd name="connsiteY4" fmla="*/ 31124 h 43289"/>
                      <a:gd name="connsiteX5" fmla="*/ 37212 w 38413"/>
                      <a:gd name="connsiteY5" fmla="*/ 43043 h 43289"/>
                      <a:gd name="connsiteX6" fmla="*/ 27200 w 38413"/>
                      <a:gd name="connsiteY6" fmla="*/ 35701 h 43289"/>
                      <a:gd name="connsiteX7" fmla="*/ 18904 w 38413"/>
                      <a:gd name="connsiteY7" fmla="*/ 28454 h 43289"/>
                      <a:gd name="connsiteX8" fmla="*/ 12420 w 38413"/>
                      <a:gd name="connsiteY8" fmla="*/ 21303 h 43289"/>
                      <a:gd name="connsiteX9" fmla="*/ 7462 w 38413"/>
                      <a:gd name="connsiteY9" fmla="*/ 14628 h 43289"/>
                      <a:gd name="connsiteX10" fmla="*/ 1455 w 38413"/>
                      <a:gd name="connsiteY10" fmla="*/ 4044 h 43289"/>
                      <a:gd name="connsiteX11" fmla="*/ -262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262" y="-247"/>
                        </a:moveTo>
                        <a:lnTo>
                          <a:pt x="7176" y="4330"/>
                        </a:lnTo>
                        <a:cubicBezTo>
                          <a:pt x="12449" y="7944"/>
                          <a:pt x="17483" y="11892"/>
                          <a:pt x="22241" y="16154"/>
                        </a:cubicBezTo>
                        <a:cubicBezTo>
                          <a:pt x="24816" y="18633"/>
                          <a:pt x="27295" y="21112"/>
                          <a:pt x="29583" y="23591"/>
                        </a:cubicBezTo>
                        <a:cubicBezTo>
                          <a:pt x="31615" y="25956"/>
                          <a:pt x="33464" y="28473"/>
                          <a:pt x="35114" y="31124"/>
                        </a:cubicBezTo>
                        <a:cubicBezTo>
                          <a:pt x="37974" y="35987"/>
                          <a:pt x="39119" y="40183"/>
                          <a:pt x="37212" y="43043"/>
                        </a:cubicBezTo>
                        <a:cubicBezTo>
                          <a:pt x="33674" y="40879"/>
                          <a:pt x="30327" y="38419"/>
                          <a:pt x="27200" y="35701"/>
                        </a:cubicBezTo>
                        <a:cubicBezTo>
                          <a:pt x="24291" y="33460"/>
                          <a:pt x="21517" y="31038"/>
                          <a:pt x="18904" y="28454"/>
                        </a:cubicBezTo>
                        <a:cubicBezTo>
                          <a:pt x="16520" y="25975"/>
                          <a:pt x="14327" y="23591"/>
                          <a:pt x="12420" y="21303"/>
                        </a:cubicBezTo>
                        <a:cubicBezTo>
                          <a:pt x="10618" y="19196"/>
                          <a:pt x="8959" y="16964"/>
                          <a:pt x="7462" y="14628"/>
                        </a:cubicBezTo>
                        <a:cubicBezTo>
                          <a:pt x="5231" y="11234"/>
                          <a:pt x="3219" y="7696"/>
                          <a:pt x="1455" y="4044"/>
                        </a:cubicBezTo>
                        <a:cubicBezTo>
                          <a:pt x="787" y="2652"/>
                          <a:pt x="215" y="1222"/>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07" name="任意多边形: 形状 3606">
                    <a:extLst>
                      <a:ext uri="{FF2B5EF4-FFF2-40B4-BE49-F238E27FC236}">
                        <a16:creationId xmlns:a16="http://schemas.microsoft.com/office/drawing/2014/main" id="{E62C1264-3148-3A70-23F0-8091A442327C}"/>
                      </a:ext>
                    </a:extLst>
                  </p:cNvPr>
                  <p:cNvSpPr/>
                  <p:nvPr/>
                </p:nvSpPr>
                <p:spPr>
                  <a:xfrm>
                    <a:off x="1386449" y="2801258"/>
                    <a:ext cx="45427" cy="66193"/>
                  </a:xfrm>
                  <a:custGeom>
                    <a:avLst/>
                    <a:gdLst>
                      <a:gd name="connsiteX0" fmla="*/ 57855 w 58240"/>
                      <a:gd name="connsiteY0" fmla="*/ -247 h 84863"/>
                      <a:gd name="connsiteX1" fmla="*/ 49369 w 58240"/>
                      <a:gd name="connsiteY1" fmla="*/ 10814 h 84863"/>
                      <a:gd name="connsiteX2" fmla="*/ 39834 w 58240"/>
                      <a:gd name="connsiteY2" fmla="*/ 22161 h 84863"/>
                      <a:gd name="connsiteX3" fmla="*/ 34494 w 58240"/>
                      <a:gd name="connsiteY3" fmla="*/ 28645 h 84863"/>
                      <a:gd name="connsiteX4" fmla="*/ 28773 w 58240"/>
                      <a:gd name="connsiteY4" fmla="*/ 35224 h 84863"/>
                      <a:gd name="connsiteX5" fmla="*/ 23052 w 58240"/>
                      <a:gd name="connsiteY5" fmla="*/ 41994 h 84863"/>
                      <a:gd name="connsiteX6" fmla="*/ 17331 w 58240"/>
                      <a:gd name="connsiteY6" fmla="*/ 48860 h 84863"/>
                      <a:gd name="connsiteX7" fmla="*/ 7223 w 58240"/>
                      <a:gd name="connsiteY7" fmla="*/ 61828 h 84863"/>
                      <a:gd name="connsiteX8" fmla="*/ 739 w 58240"/>
                      <a:gd name="connsiteY8" fmla="*/ 73937 h 84863"/>
                      <a:gd name="connsiteX9" fmla="*/ 739 w 58240"/>
                      <a:gd name="connsiteY9" fmla="*/ 84617 h 84863"/>
                      <a:gd name="connsiteX10" fmla="*/ 36878 w 58240"/>
                      <a:gd name="connsiteY10" fmla="*/ 59539 h 84863"/>
                      <a:gd name="connsiteX11" fmla="*/ 47271 w 58240"/>
                      <a:gd name="connsiteY11" fmla="*/ 44664 h 84863"/>
                      <a:gd name="connsiteX12" fmla="*/ 50895 w 58240"/>
                      <a:gd name="connsiteY12" fmla="*/ 37513 h 84863"/>
                      <a:gd name="connsiteX13" fmla="*/ 53469 w 58240"/>
                      <a:gd name="connsiteY13" fmla="*/ 30457 h 84863"/>
                      <a:gd name="connsiteX14" fmla="*/ 57760 w 58240"/>
                      <a:gd name="connsiteY14" fmla="*/ 8335 h 84863"/>
                      <a:gd name="connsiteX15" fmla="*/ 57855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57855" y="-247"/>
                        </a:moveTo>
                        <a:lnTo>
                          <a:pt x="49369" y="10814"/>
                        </a:lnTo>
                        <a:cubicBezTo>
                          <a:pt x="46699" y="13961"/>
                          <a:pt x="43743" y="18156"/>
                          <a:pt x="39834" y="22161"/>
                        </a:cubicBezTo>
                        <a:lnTo>
                          <a:pt x="34494" y="28645"/>
                        </a:lnTo>
                        <a:cubicBezTo>
                          <a:pt x="32587" y="30743"/>
                          <a:pt x="30680" y="32936"/>
                          <a:pt x="28773" y="35224"/>
                        </a:cubicBezTo>
                        <a:cubicBezTo>
                          <a:pt x="26961" y="37608"/>
                          <a:pt x="24959" y="39801"/>
                          <a:pt x="23052" y="41994"/>
                        </a:cubicBezTo>
                        <a:cubicBezTo>
                          <a:pt x="21145" y="44188"/>
                          <a:pt x="19238" y="46571"/>
                          <a:pt x="17331" y="48860"/>
                        </a:cubicBezTo>
                        <a:cubicBezTo>
                          <a:pt x="13745" y="53008"/>
                          <a:pt x="10370" y="57337"/>
                          <a:pt x="7223" y="61828"/>
                        </a:cubicBezTo>
                        <a:cubicBezTo>
                          <a:pt x="4487" y="65527"/>
                          <a:pt x="2303" y="69608"/>
                          <a:pt x="739" y="73937"/>
                        </a:cubicBezTo>
                        <a:cubicBezTo>
                          <a:pt x="-596" y="77370"/>
                          <a:pt x="-596" y="81184"/>
                          <a:pt x="739" y="84617"/>
                        </a:cubicBezTo>
                        <a:cubicBezTo>
                          <a:pt x="14642" y="79315"/>
                          <a:pt x="27047" y="70705"/>
                          <a:pt x="36878" y="59539"/>
                        </a:cubicBezTo>
                        <a:cubicBezTo>
                          <a:pt x="40864" y="54972"/>
                          <a:pt x="44354" y="49985"/>
                          <a:pt x="47271" y="44664"/>
                        </a:cubicBezTo>
                        <a:cubicBezTo>
                          <a:pt x="48606" y="42185"/>
                          <a:pt x="49846" y="39801"/>
                          <a:pt x="50895" y="37513"/>
                        </a:cubicBezTo>
                        <a:cubicBezTo>
                          <a:pt x="51944" y="35224"/>
                          <a:pt x="52707" y="32745"/>
                          <a:pt x="53469" y="30457"/>
                        </a:cubicBezTo>
                        <a:cubicBezTo>
                          <a:pt x="55910" y="23315"/>
                          <a:pt x="57360" y="15868"/>
                          <a:pt x="57760" y="8335"/>
                        </a:cubicBezTo>
                        <a:cubicBezTo>
                          <a:pt x="58017" y="5484"/>
                          <a:pt x="58046" y="2614"/>
                          <a:pt x="57855"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08" name="任意多边形: 形状 3607">
                    <a:extLst>
                      <a:ext uri="{FF2B5EF4-FFF2-40B4-BE49-F238E27FC236}">
                        <a16:creationId xmlns:a16="http://schemas.microsoft.com/office/drawing/2014/main" id="{CEE85191-ECF9-8714-CE70-FE82B5D33585}"/>
                      </a:ext>
                    </a:extLst>
                  </p:cNvPr>
                  <p:cNvSpPr/>
                  <p:nvPr/>
                </p:nvSpPr>
                <p:spPr>
                  <a:xfrm>
                    <a:off x="1431438" y="2773665"/>
                    <a:ext cx="31952" cy="73035"/>
                  </a:xfrm>
                  <a:custGeom>
                    <a:avLst/>
                    <a:gdLst>
                      <a:gd name="connsiteX0" fmla="*/ 38414 w 40964"/>
                      <a:gd name="connsiteY0" fmla="*/ -247 h 93635"/>
                      <a:gd name="connsiteX1" fmla="*/ 36793 w 40964"/>
                      <a:gd name="connsiteY1" fmla="*/ 3186 h 93635"/>
                      <a:gd name="connsiteX2" fmla="*/ 32502 w 40964"/>
                      <a:gd name="connsiteY2" fmla="*/ 12721 h 93635"/>
                      <a:gd name="connsiteX3" fmla="*/ 26114 w 40964"/>
                      <a:gd name="connsiteY3" fmla="*/ 25594 h 93635"/>
                      <a:gd name="connsiteX4" fmla="*/ 18390 w 40964"/>
                      <a:gd name="connsiteY4" fmla="*/ 40659 h 93635"/>
                      <a:gd name="connsiteX5" fmla="*/ 14290 w 40964"/>
                      <a:gd name="connsiteY5" fmla="*/ 48383 h 93635"/>
                      <a:gd name="connsiteX6" fmla="*/ 10285 w 40964"/>
                      <a:gd name="connsiteY6" fmla="*/ 56202 h 93635"/>
                      <a:gd name="connsiteX7" fmla="*/ 3515 w 40964"/>
                      <a:gd name="connsiteY7" fmla="*/ 70886 h 93635"/>
                      <a:gd name="connsiteX8" fmla="*/ -108 w 40964"/>
                      <a:gd name="connsiteY8" fmla="*/ 83854 h 93635"/>
                      <a:gd name="connsiteX9" fmla="*/ 1894 w 40964"/>
                      <a:gd name="connsiteY9" fmla="*/ 93389 h 93635"/>
                      <a:gd name="connsiteX10" fmla="*/ 30500 w 40964"/>
                      <a:gd name="connsiteY10" fmla="*/ 60683 h 93635"/>
                      <a:gd name="connsiteX11" fmla="*/ 40035 w 40964"/>
                      <a:gd name="connsiteY11" fmla="*/ 29599 h 93635"/>
                      <a:gd name="connsiteX12" fmla="*/ 40702 w 40964"/>
                      <a:gd name="connsiteY12" fmla="*/ 17298 h 93635"/>
                      <a:gd name="connsiteX13" fmla="*/ 39844 w 40964"/>
                      <a:gd name="connsiteY13" fmla="*/ 7763 h 93635"/>
                      <a:gd name="connsiteX14" fmla="*/ 38414 w 40964"/>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4" h="93635">
                        <a:moveTo>
                          <a:pt x="38414" y="-247"/>
                        </a:moveTo>
                        <a:lnTo>
                          <a:pt x="36793" y="3186"/>
                        </a:lnTo>
                        <a:cubicBezTo>
                          <a:pt x="35744" y="5379"/>
                          <a:pt x="34409" y="8526"/>
                          <a:pt x="32502" y="12721"/>
                        </a:cubicBezTo>
                        <a:cubicBezTo>
                          <a:pt x="30595" y="16917"/>
                          <a:pt x="28593" y="20922"/>
                          <a:pt x="26114" y="25594"/>
                        </a:cubicBezTo>
                        <a:cubicBezTo>
                          <a:pt x="23635" y="30266"/>
                          <a:pt x="21060" y="35129"/>
                          <a:pt x="18390" y="40659"/>
                        </a:cubicBezTo>
                        <a:cubicBezTo>
                          <a:pt x="17055" y="43329"/>
                          <a:pt x="15625" y="45713"/>
                          <a:pt x="14290" y="48383"/>
                        </a:cubicBezTo>
                        <a:lnTo>
                          <a:pt x="10285" y="56202"/>
                        </a:lnTo>
                        <a:cubicBezTo>
                          <a:pt x="7711" y="61160"/>
                          <a:pt x="5422" y="66405"/>
                          <a:pt x="3515" y="70886"/>
                        </a:cubicBezTo>
                        <a:cubicBezTo>
                          <a:pt x="1703" y="75015"/>
                          <a:pt x="483" y="79382"/>
                          <a:pt x="-108" y="83854"/>
                        </a:cubicBezTo>
                        <a:cubicBezTo>
                          <a:pt x="-604" y="87172"/>
                          <a:pt x="111" y="90548"/>
                          <a:pt x="1894" y="93389"/>
                        </a:cubicBezTo>
                        <a:cubicBezTo>
                          <a:pt x="13746" y="84750"/>
                          <a:pt x="23520" y="73584"/>
                          <a:pt x="30500" y="60683"/>
                        </a:cubicBezTo>
                        <a:cubicBezTo>
                          <a:pt x="35506" y="50976"/>
                          <a:pt x="38729" y="40450"/>
                          <a:pt x="40035" y="29599"/>
                        </a:cubicBezTo>
                        <a:cubicBezTo>
                          <a:pt x="40474" y="25508"/>
                          <a:pt x="40693" y="21408"/>
                          <a:pt x="40702" y="17298"/>
                        </a:cubicBezTo>
                        <a:cubicBezTo>
                          <a:pt x="40617" y="14104"/>
                          <a:pt x="40331" y="10919"/>
                          <a:pt x="39844" y="7763"/>
                        </a:cubicBezTo>
                        <a:cubicBezTo>
                          <a:pt x="39539" y="5064"/>
                          <a:pt x="39062" y="2385"/>
                          <a:pt x="3841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09" name="任意多边形: 形状 3608">
                    <a:extLst>
                      <a:ext uri="{FF2B5EF4-FFF2-40B4-BE49-F238E27FC236}">
                        <a16:creationId xmlns:a16="http://schemas.microsoft.com/office/drawing/2014/main" id="{E91E5BAF-803E-6C10-78E7-8B3B4E4B5087}"/>
                      </a:ext>
                    </a:extLst>
                  </p:cNvPr>
                  <p:cNvSpPr/>
                  <p:nvPr/>
                </p:nvSpPr>
                <p:spPr>
                  <a:xfrm>
                    <a:off x="1470027" y="2739081"/>
                    <a:ext cx="21225" cy="74747"/>
                  </a:xfrm>
                  <a:custGeom>
                    <a:avLst/>
                    <a:gdLst>
                      <a:gd name="connsiteX0" fmla="*/ 19644 w 27212"/>
                      <a:gd name="connsiteY0" fmla="*/ -247 h 95829"/>
                      <a:gd name="connsiteX1" fmla="*/ 18786 w 27212"/>
                      <a:gd name="connsiteY1" fmla="*/ 3376 h 95829"/>
                      <a:gd name="connsiteX2" fmla="*/ 16497 w 27212"/>
                      <a:gd name="connsiteY2" fmla="*/ 12912 h 95829"/>
                      <a:gd name="connsiteX3" fmla="*/ 14876 w 27212"/>
                      <a:gd name="connsiteY3" fmla="*/ 19300 h 95829"/>
                      <a:gd name="connsiteX4" fmla="*/ 12969 w 27212"/>
                      <a:gd name="connsiteY4" fmla="*/ 26452 h 95829"/>
                      <a:gd name="connsiteX5" fmla="*/ 8678 w 27212"/>
                      <a:gd name="connsiteY5" fmla="*/ 42376 h 95829"/>
                      <a:gd name="connsiteX6" fmla="*/ 4197 w 27212"/>
                      <a:gd name="connsiteY6" fmla="*/ 58776 h 95829"/>
                      <a:gd name="connsiteX7" fmla="*/ 669 w 27212"/>
                      <a:gd name="connsiteY7" fmla="*/ 74128 h 95829"/>
                      <a:gd name="connsiteX8" fmla="*/ 3720 w 27212"/>
                      <a:gd name="connsiteY8" fmla="*/ 95582 h 95829"/>
                      <a:gd name="connsiteX9" fmla="*/ 23553 w 27212"/>
                      <a:gd name="connsiteY9" fmla="*/ 58109 h 95829"/>
                      <a:gd name="connsiteX10" fmla="*/ 26700 w 27212"/>
                      <a:gd name="connsiteY10" fmla="*/ 41231 h 95829"/>
                      <a:gd name="connsiteX11" fmla="*/ 26700 w 27212"/>
                      <a:gd name="connsiteY11" fmla="*/ 26833 h 95829"/>
                      <a:gd name="connsiteX12" fmla="*/ 22600 w 27212"/>
                      <a:gd name="connsiteY12" fmla="*/ 6809 h 95829"/>
                      <a:gd name="connsiteX13" fmla="*/ 19644 w 27212"/>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12" h="95829">
                        <a:moveTo>
                          <a:pt x="19644" y="-247"/>
                        </a:moveTo>
                        <a:cubicBezTo>
                          <a:pt x="19644" y="-247"/>
                          <a:pt x="19644" y="1088"/>
                          <a:pt x="18786" y="3376"/>
                        </a:cubicBezTo>
                        <a:cubicBezTo>
                          <a:pt x="17928" y="5665"/>
                          <a:pt x="17451" y="8907"/>
                          <a:pt x="16497" y="12912"/>
                        </a:cubicBezTo>
                        <a:cubicBezTo>
                          <a:pt x="15925" y="14914"/>
                          <a:pt x="15544" y="17107"/>
                          <a:pt x="14876" y="19300"/>
                        </a:cubicBezTo>
                        <a:cubicBezTo>
                          <a:pt x="14209" y="21494"/>
                          <a:pt x="13637" y="23973"/>
                          <a:pt x="12969" y="26452"/>
                        </a:cubicBezTo>
                        <a:cubicBezTo>
                          <a:pt x="11729" y="31601"/>
                          <a:pt x="10013" y="36750"/>
                          <a:pt x="8678" y="42376"/>
                        </a:cubicBezTo>
                        <a:cubicBezTo>
                          <a:pt x="7343" y="48002"/>
                          <a:pt x="5532" y="53341"/>
                          <a:pt x="4197" y="58776"/>
                        </a:cubicBezTo>
                        <a:cubicBezTo>
                          <a:pt x="2862" y="64211"/>
                          <a:pt x="1622" y="69456"/>
                          <a:pt x="669" y="74128"/>
                        </a:cubicBezTo>
                        <a:cubicBezTo>
                          <a:pt x="-952" y="83663"/>
                          <a:pt x="-762" y="91673"/>
                          <a:pt x="3720" y="95582"/>
                        </a:cubicBezTo>
                        <a:cubicBezTo>
                          <a:pt x="12778" y="84550"/>
                          <a:pt x="19530" y="71802"/>
                          <a:pt x="23553" y="58109"/>
                        </a:cubicBezTo>
                        <a:cubicBezTo>
                          <a:pt x="25031" y="52569"/>
                          <a:pt x="26080" y="46934"/>
                          <a:pt x="26700" y="41231"/>
                        </a:cubicBezTo>
                        <a:cubicBezTo>
                          <a:pt x="27034" y="36435"/>
                          <a:pt x="27034" y="31629"/>
                          <a:pt x="26700" y="26833"/>
                        </a:cubicBezTo>
                        <a:cubicBezTo>
                          <a:pt x="26214" y="20006"/>
                          <a:pt x="24840" y="13274"/>
                          <a:pt x="22600" y="6809"/>
                        </a:cubicBezTo>
                        <a:cubicBezTo>
                          <a:pt x="21780" y="4397"/>
                          <a:pt x="20788" y="2032"/>
                          <a:pt x="1964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10" name="任意多边形: 形状 3609">
                    <a:extLst>
                      <a:ext uri="{FF2B5EF4-FFF2-40B4-BE49-F238E27FC236}">
                        <a16:creationId xmlns:a16="http://schemas.microsoft.com/office/drawing/2014/main" id="{B99EFE24-70A0-85A3-D6C7-249D77E8B9A1}"/>
                      </a:ext>
                    </a:extLst>
                  </p:cNvPr>
                  <p:cNvSpPr/>
                  <p:nvPr/>
                </p:nvSpPr>
                <p:spPr>
                  <a:xfrm>
                    <a:off x="1500038" y="2698844"/>
                    <a:ext cx="14304" cy="72218"/>
                  </a:xfrm>
                  <a:custGeom>
                    <a:avLst/>
                    <a:gdLst>
                      <a:gd name="connsiteX0" fmla="*/ 2622 w 18338"/>
                      <a:gd name="connsiteY0" fmla="*/ -247 h 92587"/>
                      <a:gd name="connsiteX1" fmla="*/ 2622 w 18338"/>
                      <a:gd name="connsiteY1" fmla="*/ 707 h 92587"/>
                      <a:gd name="connsiteX2" fmla="*/ 2622 w 18338"/>
                      <a:gd name="connsiteY2" fmla="*/ 3281 h 92587"/>
                      <a:gd name="connsiteX3" fmla="*/ 2622 w 18338"/>
                      <a:gd name="connsiteY3" fmla="*/ 12817 h 92587"/>
                      <a:gd name="connsiteX4" fmla="*/ 1955 w 18338"/>
                      <a:gd name="connsiteY4" fmla="*/ 26261 h 92587"/>
                      <a:gd name="connsiteX5" fmla="*/ 906 w 18338"/>
                      <a:gd name="connsiteY5" fmla="*/ 41994 h 92587"/>
                      <a:gd name="connsiteX6" fmla="*/ -47 w 18338"/>
                      <a:gd name="connsiteY6" fmla="*/ 58204 h 92587"/>
                      <a:gd name="connsiteX7" fmla="*/ -47 w 18338"/>
                      <a:gd name="connsiteY7" fmla="*/ 73270 h 92587"/>
                      <a:gd name="connsiteX8" fmla="*/ 6818 w 18338"/>
                      <a:gd name="connsiteY8" fmla="*/ 92340 h 92587"/>
                      <a:gd name="connsiteX9" fmla="*/ 17783 w 18338"/>
                      <a:gd name="connsiteY9" fmla="*/ 52864 h 92587"/>
                      <a:gd name="connsiteX10" fmla="*/ 17783 w 18338"/>
                      <a:gd name="connsiteY10" fmla="*/ 36559 h 92587"/>
                      <a:gd name="connsiteX11" fmla="*/ 15114 w 18338"/>
                      <a:gd name="connsiteY11" fmla="*/ 23305 h 92587"/>
                      <a:gd name="connsiteX12" fmla="*/ 7676 w 18338"/>
                      <a:gd name="connsiteY12" fmla="*/ 5856 h 92587"/>
                      <a:gd name="connsiteX13" fmla="*/ 4816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2622" y="-247"/>
                        </a:moveTo>
                        <a:lnTo>
                          <a:pt x="2622" y="707"/>
                        </a:lnTo>
                        <a:cubicBezTo>
                          <a:pt x="2622" y="1279"/>
                          <a:pt x="2622" y="2137"/>
                          <a:pt x="2622" y="3281"/>
                        </a:cubicBezTo>
                        <a:cubicBezTo>
                          <a:pt x="2622" y="4425"/>
                          <a:pt x="2622" y="8716"/>
                          <a:pt x="2622" y="12817"/>
                        </a:cubicBezTo>
                        <a:cubicBezTo>
                          <a:pt x="2622" y="16917"/>
                          <a:pt x="2050" y="21208"/>
                          <a:pt x="1955" y="26261"/>
                        </a:cubicBezTo>
                        <a:cubicBezTo>
                          <a:pt x="1859" y="31315"/>
                          <a:pt x="1097" y="36464"/>
                          <a:pt x="906" y="41994"/>
                        </a:cubicBezTo>
                        <a:cubicBezTo>
                          <a:pt x="715" y="47525"/>
                          <a:pt x="239" y="52864"/>
                          <a:pt x="-47" y="58204"/>
                        </a:cubicBezTo>
                        <a:cubicBezTo>
                          <a:pt x="-333" y="63220"/>
                          <a:pt x="-333" y="68254"/>
                          <a:pt x="-47" y="73270"/>
                        </a:cubicBezTo>
                        <a:cubicBezTo>
                          <a:pt x="-47" y="82805"/>
                          <a:pt x="2050" y="89671"/>
                          <a:pt x="6818" y="92340"/>
                        </a:cubicBezTo>
                        <a:cubicBezTo>
                          <a:pt x="12968" y="80002"/>
                          <a:pt x="16687" y="66605"/>
                          <a:pt x="17783" y="52864"/>
                        </a:cubicBezTo>
                        <a:cubicBezTo>
                          <a:pt x="18174" y="47439"/>
                          <a:pt x="18174" y="41985"/>
                          <a:pt x="17783" y="36559"/>
                        </a:cubicBezTo>
                        <a:cubicBezTo>
                          <a:pt x="17183" y="32087"/>
                          <a:pt x="16286" y="27663"/>
                          <a:pt x="15114" y="23305"/>
                        </a:cubicBezTo>
                        <a:cubicBezTo>
                          <a:pt x="13378" y="17193"/>
                          <a:pt x="10880" y="11339"/>
                          <a:pt x="7676" y="5856"/>
                        </a:cubicBezTo>
                        <a:cubicBezTo>
                          <a:pt x="6799" y="4406"/>
                          <a:pt x="5836" y="3014"/>
                          <a:pt x="4816"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11" name="任意多边形: 形状 3610">
                    <a:extLst>
                      <a:ext uri="{FF2B5EF4-FFF2-40B4-BE49-F238E27FC236}">
                        <a16:creationId xmlns:a16="http://schemas.microsoft.com/office/drawing/2014/main" id="{3DC1D9B5-1C79-1B64-3CD4-F79F48F38064}"/>
                      </a:ext>
                    </a:extLst>
                  </p:cNvPr>
                  <p:cNvSpPr/>
                  <p:nvPr/>
                </p:nvSpPr>
                <p:spPr>
                  <a:xfrm>
                    <a:off x="1510768" y="2654741"/>
                    <a:ext cx="18708" cy="65004"/>
                  </a:xfrm>
                  <a:custGeom>
                    <a:avLst/>
                    <a:gdLst>
                      <a:gd name="connsiteX0" fmla="*/ -262 w 23985"/>
                      <a:gd name="connsiteY0" fmla="*/ -247 h 83338"/>
                      <a:gd name="connsiteX1" fmla="*/ 1645 w 23985"/>
                      <a:gd name="connsiteY1" fmla="*/ 11863 h 83338"/>
                      <a:gd name="connsiteX2" fmla="*/ 3552 w 23985"/>
                      <a:gd name="connsiteY2" fmla="*/ 24450 h 83338"/>
                      <a:gd name="connsiteX3" fmla="*/ 5555 w 23985"/>
                      <a:gd name="connsiteY3" fmla="*/ 39134 h 83338"/>
                      <a:gd name="connsiteX4" fmla="*/ 10608 w 23985"/>
                      <a:gd name="connsiteY4" fmla="*/ 67740 h 83338"/>
                      <a:gd name="connsiteX5" fmla="*/ 20620 w 23985"/>
                      <a:gd name="connsiteY5" fmla="*/ 83092 h 83338"/>
                      <a:gd name="connsiteX6" fmla="*/ 22623 w 23985"/>
                      <a:gd name="connsiteY6" fmla="*/ 72317 h 83338"/>
                      <a:gd name="connsiteX7" fmla="*/ 23576 w 23985"/>
                      <a:gd name="connsiteY7" fmla="*/ 62209 h 83338"/>
                      <a:gd name="connsiteX8" fmla="*/ 22813 w 23985"/>
                      <a:gd name="connsiteY8" fmla="*/ 44188 h 83338"/>
                      <a:gd name="connsiteX9" fmla="*/ 14613 w 23985"/>
                      <a:gd name="connsiteY9" fmla="*/ 17870 h 83338"/>
                      <a:gd name="connsiteX10" fmla="*/ 9369 w 23985"/>
                      <a:gd name="connsiteY10" fmla="*/ 9384 h 83338"/>
                      <a:gd name="connsiteX11" fmla="*/ 4506 w 23985"/>
                      <a:gd name="connsiteY11" fmla="*/ 3663 h 83338"/>
                      <a:gd name="connsiteX12" fmla="*/ -262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62" y="-247"/>
                        </a:moveTo>
                        <a:lnTo>
                          <a:pt x="1645" y="11863"/>
                        </a:lnTo>
                        <a:cubicBezTo>
                          <a:pt x="2217" y="15487"/>
                          <a:pt x="2885" y="19682"/>
                          <a:pt x="3552" y="24450"/>
                        </a:cubicBezTo>
                        <a:cubicBezTo>
                          <a:pt x="4220" y="29217"/>
                          <a:pt x="4887" y="33985"/>
                          <a:pt x="5555" y="39134"/>
                        </a:cubicBezTo>
                        <a:cubicBezTo>
                          <a:pt x="6718" y="48755"/>
                          <a:pt x="8406" y="58300"/>
                          <a:pt x="10608" y="67740"/>
                        </a:cubicBezTo>
                        <a:cubicBezTo>
                          <a:pt x="12611" y="76035"/>
                          <a:pt x="15758" y="82233"/>
                          <a:pt x="20620" y="83092"/>
                        </a:cubicBezTo>
                        <a:cubicBezTo>
                          <a:pt x="21383" y="79373"/>
                          <a:pt x="22146" y="75845"/>
                          <a:pt x="22623" y="72317"/>
                        </a:cubicBezTo>
                        <a:cubicBezTo>
                          <a:pt x="23119" y="68970"/>
                          <a:pt x="23443" y="65594"/>
                          <a:pt x="23576" y="62209"/>
                        </a:cubicBezTo>
                        <a:cubicBezTo>
                          <a:pt x="23920" y="56192"/>
                          <a:pt x="23662" y="50157"/>
                          <a:pt x="22813" y="44188"/>
                        </a:cubicBezTo>
                        <a:cubicBezTo>
                          <a:pt x="21650" y="34996"/>
                          <a:pt x="18875" y="26090"/>
                          <a:pt x="14613" y="17870"/>
                        </a:cubicBezTo>
                        <a:cubicBezTo>
                          <a:pt x="13068" y="14924"/>
                          <a:pt x="11314" y="12082"/>
                          <a:pt x="9369" y="9384"/>
                        </a:cubicBezTo>
                        <a:cubicBezTo>
                          <a:pt x="7872" y="7372"/>
                          <a:pt x="6251" y="5465"/>
                          <a:pt x="4506" y="3663"/>
                        </a:cubicBezTo>
                        <a:cubicBezTo>
                          <a:pt x="3028" y="2233"/>
                          <a:pt x="1435" y="92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12" name="任意多边形: 形状 3611">
                    <a:extLst>
                      <a:ext uri="{FF2B5EF4-FFF2-40B4-BE49-F238E27FC236}">
                        <a16:creationId xmlns:a16="http://schemas.microsoft.com/office/drawing/2014/main" id="{B322D0F2-FBB7-815C-34D8-65C1EF63202E}"/>
                      </a:ext>
                    </a:extLst>
                  </p:cNvPr>
                  <p:cNvSpPr/>
                  <p:nvPr/>
                </p:nvSpPr>
                <p:spPr>
                  <a:xfrm>
                    <a:off x="1510470" y="2609148"/>
                    <a:ext cx="27228" cy="55658"/>
                  </a:xfrm>
                  <a:custGeom>
                    <a:avLst/>
                    <a:gdLst>
                      <a:gd name="connsiteX0" fmla="*/ -262 w 34908"/>
                      <a:gd name="connsiteY0" fmla="*/ -247 h 71356"/>
                      <a:gd name="connsiteX1" fmla="*/ 882 w 34908"/>
                      <a:gd name="connsiteY1" fmla="*/ 2614 h 71356"/>
                      <a:gd name="connsiteX2" fmla="*/ 3648 w 34908"/>
                      <a:gd name="connsiteY2" fmla="*/ 10337 h 71356"/>
                      <a:gd name="connsiteX3" fmla="*/ 7652 w 34908"/>
                      <a:gd name="connsiteY3" fmla="*/ 21398 h 71356"/>
                      <a:gd name="connsiteX4" fmla="*/ 10036 w 34908"/>
                      <a:gd name="connsiteY4" fmla="*/ 27787 h 71356"/>
                      <a:gd name="connsiteX5" fmla="*/ 12324 w 34908"/>
                      <a:gd name="connsiteY5" fmla="*/ 34461 h 71356"/>
                      <a:gd name="connsiteX6" fmla="*/ 17283 w 34908"/>
                      <a:gd name="connsiteY6" fmla="*/ 47811 h 71356"/>
                      <a:gd name="connsiteX7" fmla="*/ 22432 w 34908"/>
                      <a:gd name="connsiteY7" fmla="*/ 59730 h 71356"/>
                      <a:gd name="connsiteX8" fmla="*/ 34637 w 34908"/>
                      <a:gd name="connsiteY8" fmla="*/ 71077 h 71356"/>
                      <a:gd name="connsiteX9" fmla="*/ 33207 w 34908"/>
                      <a:gd name="connsiteY9" fmla="*/ 51339 h 71356"/>
                      <a:gd name="connsiteX10" fmla="*/ 31490 w 34908"/>
                      <a:gd name="connsiteY10" fmla="*/ 42757 h 71356"/>
                      <a:gd name="connsiteX11" fmla="*/ 29106 w 34908"/>
                      <a:gd name="connsiteY11" fmla="*/ 35034 h 71356"/>
                      <a:gd name="connsiteX12" fmla="*/ 16711 w 34908"/>
                      <a:gd name="connsiteY12" fmla="*/ 13007 h 71356"/>
                      <a:gd name="connsiteX13" fmla="*/ 4887 w 34908"/>
                      <a:gd name="connsiteY13" fmla="*/ 2518 h 71356"/>
                      <a:gd name="connsiteX14" fmla="*/ 1168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262" y="-247"/>
                        </a:moveTo>
                        <a:cubicBezTo>
                          <a:pt x="-262" y="-247"/>
                          <a:pt x="215" y="802"/>
                          <a:pt x="882" y="2614"/>
                        </a:cubicBezTo>
                        <a:lnTo>
                          <a:pt x="3648" y="10337"/>
                        </a:lnTo>
                        <a:cubicBezTo>
                          <a:pt x="4982" y="13579"/>
                          <a:pt x="6222" y="17298"/>
                          <a:pt x="7652" y="21398"/>
                        </a:cubicBezTo>
                        <a:cubicBezTo>
                          <a:pt x="8415" y="23496"/>
                          <a:pt x="9273" y="25594"/>
                          <a:pt x="10036" y="27787"/>
                        </a:cubicBezTo>
                        <a:lnTo>
                          <a:pt x="12324" y="34461"/>
                        </a:lnTo>
                        <a:cubicBezTo>
                          <a:pt x="13946" y="38848"/>
                          <a:pt x="15567" y="43329"/>
                          <a:pt x="17283" y="47811"/>
                        </a:cubicBezTo>
                        <a:cubicBezTo>
                          <a:pt x="18999" y="52292"/>
                          <a:pt x="20811" y="56202"/>
                          <a:pt x="22432" y="59730"/>
                        </a:cubicBezTo>
                        <a:cubicBezTo>
                          <a:pt x="25960" y="66786"/>
                          <a:pt x="30060" y="71554"/>
                          <a:pt x="34637" y="71077"/>
                        </a:cubicBezTo>
                        <a:cubicBezTo>
                          <a:pt x="34723" y="64469"/>
                          <a:pt x="34246" y="57861"/>
                          <a:pt x="33207" y="51339"/>
                        </a:cubicBezTo>
                        <a:cubicBezTo>
                          <a:pt x="32758" y="48288"/>
                          <a:pt x="32186" y="45427"/>
                          <a:pt x="31490" y="42757"/>
                        </a:cubicBezTo>
                        <a:cubicBezTo>
                          <a:pt x="30823" y="39992"/>
                          <a:pt x="29869" y="37417"/>
                          <a:pt x="29106" y="35034"/>
                        </a:cubicBezTo>
                        <a:cubicBezTo>
                          <a:pt x="26284" y="27024"/>
                          <a:pt x="22089" y="19577"/>
                          <a:pt x="16711" y="13007"/>
                        </a:cubicBezTo>
                        <a:cubicBezTo>
                          <a:pt x="13288" y="8964"/>
                          <a:pt x="9311" y="5436"/>
                          <a:pt x="4887" y="2518"/>
                        </a:cubicBezTo>
                        <a:cubicBezTo>
                          <a:pt x="3686" y="1717"/>
                          <a:pt x="2446" y="983"/>
                          <a:pt x="1168"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13" name="任意多边形: 形状 3612">
                    <a:extLst>
                      <a:ext uri="{FF2B5EF4-FFF2-40B4-BE49-F238E27FC236}">
                        <a16:creationId xmlns:a16="http://schemas.microsoft.com/office/drawing/2014/main" id="{C91023CB-135C-4F12-3F5E-30F47A2E7F92}"/>
                      </a:ext>
                    </a:extLst>
                  </p:cNvPr>
                  <p:cNvSpPr/>
                  <p:nvPr/>
                </p:nvSpPr>
                <p:spPr>
                  <a:xfrm>
                    <a:off x="1501247" y="2564449"/>
                    <a:ext cx="35179" cy="44338"/>
                  </a:xfrm>
                  <a:custGeom>
                    <a:avLst/>
                    <a:gdLst>
                      <a:gd name="connsiteX0" fmla="*/ -262 w 45101"/>
                      <a:gd name="connsiteY0" fmla="*/ -247 h 56844"/>
                      <a:gd name="connsiteX1" fmla="*/ 5364 w 45101"/>
                      <a:gd name="connsiteY1" fmla="*/ 8430 h 56844"/>
                      <a:gd name="connsiteX2" fmla="*/ 10990 w 45101"/>
                      <a:gd name="connsiteY2" fmla="*/ 17966 h 56844"/>
                      <a:gd name="connsiteX3" fmla="*/ 17664 w 45101"/>
                      <a:gd name="connsiteY3" fmla="*/ 28741 h 56844"/>
                      <a:gd name="connsiteX4" fmla="*/ 31681 w 45101"/>
                      <a:gd name="connsiteY4" fmla="*/ 49050 h 56844"/>
                      <a:gd name="connsiteX5" fmla="*/ 38451 w 45101"/>
                      <a:gd name="connsiteY5" fmla="*/ 55248 h 56844"/>
                      <a:gd name="connsiteX6" fmla="*/ 44840 w 45101"/>
                      <a:gd name="connsiteY6" fmla="*/ 56202 h 56844"/>
                      <a:gd name="connsiteX7" fmla="*/ 39882 w 45101"/>
                      <a:gd name="connsiteY7" fmla="*/ 38657 h 56844"/>
                      <a:gd name="connsiteX8" fmla="*/ 33016 w 45101"/>
                      <a:gd name="connsiteY8" fmla="*/ 25022 h 56844"/>
                      <a:gd name="connsiteX9" fmla="*/ 25293 w 45101"/>
                      <a:gd name="connsiteY9" fmla="*/ 15486 h 56844"/>
                      <a:gd name="connsiteX10" fmla="*/ 17569 w 45101"/>
                      <a:gd name="connsiteY10" fmla="*/ 8621 h 56844"/>
                      <a:gd name="connsiteX11" fmla="*/ 4887 w 45101"/>
                      <a:gd name="connsiteY11" fmla="*/ 1851 h 56844"/>
                      <a:gd name="connsiteX12" fmla="*/ -262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262" y="-247"/>
                        </a:moveTo>
                        <a:cubicBezTo>
                          <a:pt x="-262" y="-247"/>
                          <a:pt x="1836" y="3186"/>
                          <a:pt x="5364" y="8430"/>
                        </a:cubicBezTo>
                        <a:lnTo>
                          <a:pt x="10990" y="17966"/>
                        </a:lnTo>
                        <a:cubicBezTo>
                          <a:pt x="13183" y="21398"/>
                          <a:pt x="15281" y="25022"/>
                          <a:pt x="17664" y="28741"/>
                        </a:cubicBezTo>
                        <a:cubicBezTo>
                          <a:pt x="21888" y="35815"/>
                          <a:pt x="26570" y="42595"/>
                          <a:pt x="31681" y="49050"/>
                        </a:cubicBezTo>
                        <a:cubicBezTo>
                          <a:pt x="33560" y="51491"/>
                          <a:pt x="35848" y="53589"/>
                          <a:pt x="38451" y="55248"/>
                        </a:cubicBezTo>
                        <a:cubicBezTo>
                          <a:pt x="40292" y="56612"/>
                          <a:pt x="42685" y="56965"/>
                          <a:pt x="44840" y="56202"/>
                        </a:cubicBezTo>
                        <a:cubicBezTo>
                          <a:pt x="43658" y="50233"/>
                          <a:pt x="42008" y="44359"/>
                          <a:pt x="39882" y="38657"/>
                        </a:cubicBezTo>
                        <a:cubicBezTo>
                          <a:pt x="37965" y="33937"/>
                          <a:pt x="35667" y="29379"/>
                          <a:pt x="33016" y="25022"/>
                        </a:cubicBezTo>
                        <a:cubicBezTo>
                          <a:pt x="30699" y="21637"/>
                          <a:pt x="28115" y="18452"/>
                          <a:pt x="25293" y="15486"/>
                        </a:cubicBezTo>
                        <a:cubicBezTo>
                          <a:pt x="22918" y="12979"/>
                          <a:pt x="20334" y="10690"/>
                          <a:pt x="17569" y="8621"/>
                        </a:cubicBezTo>
                        <a:cubicBezTo>
                          <a:pt x="13717" y="5722"/>
                          <a:pt x="9445" y="3434"/>
                          <a:pt x="4887" y="1851"/>
                        </a:cubicBezTo>
                        <a:cubicBezTo>
                          <a:pt x="3247" y="983"/>
                          <a:pt x="1521" y="278"/>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14" name="任意多边形: 形状 3613">
                    <a:extLst>
                      <a:ext uri="{FF2B5EF4-FFF2-40B4-BE49-F238E27FC236}">
                        <a16:creationId xmlns:a16="http://schemas.microsoft.com/office/drawing/2014/main" id="{CD4E3348-FD00-84B8-83E3-FBFB5EDF79B8}"/>
                      </a:ext>
                    </a:extLst>
                  </p:cNvPr>
                  <p:cNvSpPr/>
                  <p:nvPr/>
                </p:nvSpPr>
                <p:spPr>
                  <a:xfrm>
                    <a:off x="1483323" y="2522810"/>
                    <a:ext cx="40013" cy="31819"/>
                  </a:xfrm>
                  <a:custGeom>
                    <a:avLst/>
                    <a:gdLst>
                      <a:gd name="connsiteX0" fmla="*/ -262 w 51299"/>
                      <a:gd name="connsiteY0" fmla="*/ -70 h 40793"/>
                      <a:gd name="connsiteX1" fmla="*/ 21383 w 51299"/>
                      <a:gd name="connsiteY1" fmla="*/ 21480 h 40793"/>
                      <a:gd name="connsiteX2" fmla="*/ 29774 w 51299"/>
                      <a:gd name="connsiteY2" fmla="*/ 29585 h 40793"/>
                      <a:gd name="connsiteX3" fmla="*/ 37879 w 51299"/>
                      <a:gd name="connsiteY3" fmla="*/ 36355 h 40793"/>
                      <a:gd name="connsiteX4" fmla="*/ 51038 w 51299"/>
                      <a:gd name="connsiteY4" fmla="*/ 39406 h 40793"/>
                      <a:gd name="connsiteX5" fmla="*/ 43219 w 51299"/>
                      <a:gd name="connsiteY5" fmla="*/ 24817 h 40793"/>
                      <a:gd name="connsiteX6" fmla="*/ 34446 w 51299"/>
                      <a:gd name="connsiteY6" fmla="*/ 14329 h 40793"/>
                      <a:gd name="connsiteX7" fmla="*/ 17283 w 51299"/>
                      <a:gd name="connsiteY7" fmla="*/ 2887 h 40793"/>
                      <a:gd name="connsiteX8" fmla="*/ 4601 w 51299"/>
                      <a:gd name="connsiteY8" fmla="*/ -165 h 40793"/>
                      <a:gd name="connsiteX9" fmla="*/ -262 w 51299"/>
                      <a:gd name="connsiteY9" fmla="*/ -70 h 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299" h="40793">
                        <a:moveTo>
                          <a:pt x="-262" y="-70"/>
                        </a:moveTo>
                        <a:lnTo>
                          <a:pt x="21383" y="21480"/>
                        </a:lnTo>
                        <a:cubicBezTo>
                          <a:pt x="24149" y="24341"/>
                          <a:pt x="26914" y="27106"/>
                          <a:pt x="29774" y="29585"/>
                        </a:cubicBezTo>
                        <a:cubicBezTo>
                          <a:pt x="32320" y="32017"/>
                          <a:pt x="35028" y="34276"/>
                          <a:pt x="37879" y="36355"/>
                        </a:cubicBezTo>
                        <a:cubicBezTo>
                          <a:pt x="43124" y="40074"/>
                          <a:pt x="47414" y="41886"/>
                          <a:pt x="51038" y="39406"/>
                        </a:cubicBezTo>
                        <a:cubicBezTo>
                          <a:pt x="48864" y="34324"/>
                          <a:pt x="46251" y="29442"/>
                          <a:pt x="43219" y="24817"/>
                        </a:cubicBezTo>
                        <a:cubicBezTo>
                          <a:pt x="40578" y="21089"/>
                          <a:pt x="37650" y="17580"/>
                          <a:pt x="34446" y="14329"/>
                        </a:cubicBezTo>
                        <a:cubicBezTo>
                          <a:pt x="29555" y="9399"/>
                          <a:pt x="23719" y="5509"/>
                          <a:pt x="17283" y="2887"/>
                        </a:cubicBezTo>
                        <a:cubicBezTo>
                          <a:pt x="13250" y="1180"/>
                          <a:pt x="8968" y="150"/>
                          <a:pt x="4601" y="-165"/>
                        </a:cubicBezTo>
                        <a:cubicBezTo>
                          <a:pt x="2980" y="-298"/>
                          <a:pt x="1350" y="-270"/>
                          <a:pt x="-262" y="-7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15" name="任意多边形: 形状 3614">
                    <a:extLst>
                      <a:ext uri="{FF2B5EF4-FFF2-40B4-BE49-F238E27FC236}">
                        <a16:creationId xmlns:a16="http://schemas.microsoft.com/office/drawing/2014/main" id="{D1765583-7594-5C83-A77A-436CAE816FE2}"/>
                      </a:ext>
                    </a:extLst>
                  </p:cNvPr>
                  <p:cNvSpPr/>
                  <p:nvPr/>
                </p:nvSpPr>
                <p:spPr>
                  <a:xfrm>
                    <a:off x="1457515" y="2485059"/>
                    <a:ext cx="41798" cy="21086"/>
                  </a:xfrm>
                  <a:custGeom>
                    <a:avLst/>
                    <a:gdLst>
                      <a:gd name="connsiteX0" fmla="*/ -262 w 53587"/>
                      <a:gd name="connsiteY0" fmla="*/ 2082 h 27033"/>
                      <a:gd name="connsiteX1" fmla="*/ 1645 w 53587"/>
                      <a:gd name="connsiteY1" fmla="*/ 3227 h 27033"/>
                      <a:gd name="connsiteX2" fmla="*/ 6890 w 53587"/>
                      <a:gd name="connsiteY2" fmla="*/ 6468 h 27033"/>
                      <a:gd name="connsiteX3" fmla="*/ 23195 w 53587"/>
                      <a:gd name="connsiteY3" fmla="*/ 16004 h 27033"/>
                      <a:gd name="connsiteX4" fmla="*/ 32253 w 53587"/>
                      <a:gd name="connsiteY4" fmla="*/ 21153 h 27033"/>
                      <a:gd name="connsiteX5" fmla="*/ 40835 w 53587"/>
                      <a:gd name="connsiteY5" fmla="*/ 25253 h 27033"/>
                      <a:gd name="connsiteX6" fmla="*/ 48177 w 53587"/>
                      <a:gd name="connsiteY6" fmla="*/ 26779 h 27033"/>
                      <a:gd name="connsiteX7" fmla="*/ 53326 w 53587"/>
                      <a:gd name="connsiteY7" fmla="*/ 24490 h 27033"/>
                      <a:gd name="connsiteX8" fmla="*/ 16138 w 53587"/>
                      <a:gd name="connsiteY8" fmla="*/ 175 h 27033"/>
                      <a:gd name="connsiteX9" fmla="*/ 4124 w 53587"/>
                      <a:gd name="connsiteY9" fmla="*/ 175 h 27033"/>
                      <a:gd name="connsiteX10" fmla="*/ -262 w 53587"/>
                      <a:gd name="connsiteY10" fmla="*/ 2082 h 2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87" h="27033">
                        <a:moveTo>
                          <a:pt x="-262" y="2082"/>
                        </a:moveTo>
                        <a:lnTo>
                          <a:pt x="1645" y="3227"/>
                        </a:lnTo>
                        <a:lnTo>
                          <a:pt x="6890" y="6468"/>
                        </a:lnTo>
                        <a:cubicBezTo>
                          <a:pt x="11371" y="9043"/>
                          <a:pt x="17092" y="12762"/>
                          <a:pt x="23195" y="16004"/>
                        </a:cubicBezTo>
                        <a:cubicBezTo>
                          <a:pt x="26151" y="17815"/>
                          <a:pt x="29297" y="19627"/>
                          <a:pt x="32253" y="21153"/>
                        </a:cubicBezTo>
                        <a:cubicBezTo>
                          <a:pt x="35018" y="22717"/>
                          <a:pt x="37879" y="24090"/>
                          <a:pt x="40835" y="25253"/>
                        </a:cubicBezTo>
                        <a:cubicBezTo>
                          <a:pt x="43181" y="26159"/>
                          <a:pt x="45660" y="26674"/>
                          <a:pt x="48177" y="26779"/>
                        </a:cubicBezTo>
                        <a:cubicBezTo>
                          <a:pt x="50160" y="26883"/>
                          <a:pt x="52077" y="26035"/>
                          <a:pt x="53326" y="24490"/>
                        </a:cubicBezTo>
                        <a:cubicBezTo>
                          <a:pt x="44830" y="11589"/>
                          <a:pt x="31366" y="2778"/>
                          <a:pt x="16138" y="175"/>
                        </a:cubicBezTo>
                        <a:cubicBezTo>
                          <a:pt x="12153" y="-387"/>
                          <a:pt x="8110" y="-387"/>
                          <a:pt x="4124" y="175"/>
                        </a:cubicBezTo>
                        <a:cubicBezTo>
                          <a:pt x="2608" y="681"/>
                          <a:pt x="1140" y="1319"/>
                          <a:pt x="-262"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16" name="任意多边形: 形状 3615">
                    <a:extLst>
                      <a:ext uri="{FF2B5EF4-FFF2-40B4-BE49-F238E27FC236}">
                        <a16:creationId xmlns:a16="http://schemas.microsoft.com/office/drawing/2014/main" id="{9F613704-4481-3EF8-8CC6-E681A6B407AA}"/>
                      </a:ext>
                    </a:extLst>
                  </p:cNvPr>
                  <p:cNvSpPr/>
                  <p:nvPr/>
                </p:nvSpPr>
                <p:spPr>
                  <a:xfrm>
                    <a:off x="1425088" y="2453716"/>
                    <a:ext cx="40831" cy="13049"/>
                  </a:xfrm>
                  <a:custGeom>
                    <a:avLst/>
                    <a:gdLst>
                      <a:gd name="connsiteX0" fmla="*/ -262 w 52348"/>
                      <a:gd name="connsiteY0" fmla="*/ 5364 h 16729"/>
                      <a:gd name="connsiteX1" fmla="*/ 6985 w 52348"/>
                      <a:gd name="connsiteY1" fmla="*/ 7653 h 16729"/>
                      <a:gd name="connsiteX2" fmla="*/ 14518 w 52348"/>
                      <a:gd name="connsiteY2" fmla="*/ 9941 h 16729"/>
                      <a:gd name="connsiteX3" fmla="*/ 23290 w 52348"/>
                      <a:gd name="connsiteY3" fmla="*/ 12516 h 16729"/>
                      <a:gd name="connsiteX4" fmla="*/ 32825 w 52348"/>
                      <a:gd name="connsiteY4" fmla="*/ 14899 h 16729"/>
                      <a:gd name="connsiteX5" fmla="*/ 41216 w 52348"/>
                      <a:gd name="connsiteY5" fmla="*/ 16330 h 16729"/>
                      <a:gd name="connsiteX6" fmla="*/ 52086 w 52348"/>
                      <a:gd name="connsiteY6" fmla="*/ 12516 h 16729"/>
                      <a:gd name="connsiteX7" fmla="*/ 13946 w 52348"/>
                      <a:gd name="connsiteY7" fmla="*/ 25 h 16729"/>
                      <a:gd name="connsiteX8" fmla="*/ -262 w 52348"/>
                      <a:gd name="connsiteY8" fmla="*/ 5364 h 1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48" h="16729">
                        <a:moveTo>
                          <a:pt x="-262" y="5364"/>
                        </a:moveTo>
                        <a:cubicBezTo>
                          <a:pt x="-262" y="5364"/>
                          <a:pt x="2503" y="6413"/>
                          <a:pt x="6985" y="7653"/>
                        </a:cubicBezTo>
                        <a:lnTo>
                          <a:pt x="14518" y="9941"/>
                        </a:lnTo>
                        <a:lnTo>
                          <a:pt x="23290" y="12516"/>
                        </a:lnTo>
                        <a:cubicBezTo>
                          <a:pt x="26341" y="13374"/>
                          <a:pt x="29393" y="14232"/>
                          <a:pt x="32825" y="14899"/>
                        </a:cubicBezTo>
                        <a:cubicBezTo>
                          <a:pt x="35591" y="15538"/>
                          <a:pt x="38394" y="16015"/>
                          <a:pt x="41216" y="16330"/>
                        </a:cubicBezTo>
                        <a:cubicBezTo>
                          <a:pt x="46366" y="16807"/>
                          <a:pt x="50752" y="16330"/>
                          <a:pt x="52086" y="12516"/>
                        </a:cubicBezTo>
                        <a:cubicBezTo>
                          <a:pt x="41741" y="3095"/>
                          <a:pt x="27858" y="-1444"/>
                          <a:pt x="13946" y="25"/>
                        </a:cubicBezTo>
                        <a:cubicBezTo>
                          <a:pt x="8873" y="730"/>
                          <a:pt x="4019" y="2561"/>
                          <a:pt x="-262" y="536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17" name="任意多边形: 形状 3616">
                    <a:extLst>
                      <a:ext uri="{FF2B5EF4-FFF2-40B4-BE49-F238E27FC236}">
                        <a16:creationId xmlns:a16="http://schemas.microsoft.com/office/drawing/2014/main" id="{EDD4E13D-3E69-1B0B-5FB3-13B7FAD0C439}"/>
                      </a:ext>
                    </a:extLst>
                  </p:cNvPr>
                  <p:cNvSpPr/>
                  <p:nvPr/>
                </p:nvSpPr>
                <p:spPr>
                  <a:xfrm>
                    <a:off x="1387528" y="2429526"/>
                    <a:ext cx="37335" cy="9007"/>
                  </a:xfrm>
                  <a:custGeom>
                    <a:avLst/>
                    <a:gdLst>
                      <a:gd name="connsiteX0" fmla="*/ -262 w 47866"/>
                      <a:gd name="connsiteY0" fmla="*/ 11300 h 11547"/>
                      <a:gd name="connsiteX1" fmla="*/ 7080 w 47866"/>
                      <a:gd name="connsiteY1" fmla="*/ 11300 h 11547"/>
                      <a:gd name="connsiteX2" fmla="*/ 14232 w 47866"/>
                      <a:gd name="connsiteY2" fmla="*/ 11300 h 11547"/>
                      <a:gd name="connsiteX3" fmla="*/ 22527 w 47866"/>
                      <a:gd name="connsiteY3" fmla="*/ 11300 h 11547"/>
                      <a:gd name="connsiteX4" fmla="*/ 31014 w 47866"/>
                      <a:gd name="connsiteY4" fmla="*/ 11300 h 11547"/>
                      <a:gd name="connsiteX5" fmla="*/ 38737 w 47866"/>
                      <a:gd name="connsiteY5" fmla="*/ 10537 h 11547"/>
                      <a:gd name="connsiteX6" fmla="*/ 47605 w 47866"/>
                      <a:gd name="connsiteY6" fmla="*/ 4340 h 11547"/>
                      <a:gd name="connsiteX7" fmla="*/ 36735 w 47866"/>
                      <a:gd name="connsiteY7" fmla="*/ 716 h 11547"/>
                      <a:gd name="connsiteX8" fmla="*/ 27199 w 47866"/>
                      <a:gd name="connsiteY8" fmla="*/ -237 h 11547"/>
                      <a:gd name="connsiteX9" fmla="*/ 18999 w 47866"/>
                      <a:gd name="connsiteY9" fmla="*/ 621 h 11547"/>
                      <a:gd name="connsiteX10" fmla="*/ 12229 w 47866"/>
                      <a:gd name="connsiteY10" fmla="*/ 2719 h 11547"/>
                      <a:gd name="connsiteX11" fmla="*/ 3361 w 47866"/>
                      <a:gd name="connsiteY11" fmla="*/ 8154 h 11547"/>
                      <a:gd name="connsiteX12" fmla="*/ -262 w 47866"/>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866" h="11547">
                        <a:moveTo>
                          <a:pt x="-262" y="11300"/>
                        </a:moveTo>
                        <a:lnTo>
                          <a:pt x="7080" y="11300"/>
                        </a:lnTo>
                        <a:cubicBezTo>
                          <a:pt x="9178" y="11300"/>
                          <a:pt x="11562" y="11300"/>
                          <a:pt x="14232" y="11300"/>
                        </a:cubicBezTo>
                        <a:cubicBezTo>
                          <a:pt x="16901" y="11300"/>
                          <a:pt x="19667" y="11300"/>
                          <a:pt x="22527" y="11300"/>
                        </a:cubicBezTo>
                        <a:cubicBezTo>
                          <a:pt x="25388" y="11300"/>
                          <a:pt x="28248" y="11300"/>
                          <a:pt x="31014" y="11300"/>
                        </a:cubicBezTo>
                        <a:cubicBezTo>
                          <a:pt x="33598" y="11205"/>
                          <a:pt x="36182" y="10948"/>
                          <a:pt x="38737" y="10537"/>
                        </a:cubicBezTo>
                        <a:cubicBezTo>
                          <a:pt x="43314" y="9584"/>
                          <a:pt x="46842" y="7772"/>
                          <a:pt x="47605" y="4340"/>
                        </a:cubicBezTo>
                        <a:cubicBezTo>
                          <a:pt x="44077" y="2862"/>
                          <a:pt x="40444" y="1651"/>
                          <a:pt x="36735" y="716"/>
                        </a:cubicBezTo>
                        <a:cubicBezTo>
                          <a:pt x="33598" y="58"/>
                          <a:pt x="30403" y="-256"/>
                          <a:pt x="27199" y="-237"/>
                        </a:cubicBezTo>
                        <a:cubicBezTo>
                          <a:pt x="24444" y="-304"/>
                          <a:pt x="21688" y="-18"/>
                          <a:pt x="18999" y="621"/>
                        </a:cubicBezTo>
                        <a:cubicBezTo>
                          <a:pt x="16692" y="1155"/>
                          <a:pt x="14432" y="1851"/>
                          <a:pt x="12229" y="2719"/>
                        </a:cubicBezTo>
                        <a:cubicBezTo>
                          <a:pt x="9016" y="4063"/>
                          <a:pt x="6022" y="5903"/>
                          <a:pt x="3361" y="8154"/>
                        </a:cubicBezTo>
                        <a:cubicBezTo>
                          <a:pt x="2045" y="9069"/>
                          <a:pt x="835" y="10127"/>
                          <a:pt x="-262"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sp>
              <p:nvSpPr>
                <p:cNvPr id="3595" name="任意多边形: 形状 3594">
                  <a:extLst>
                    <a:ext uri="{FF2B5EF4-FFF2-40B4-BE49-F238E27FC236}">
                      <a16:creationId xmlns:a16="http://schemas.microsoft.com/office/drawing/2014/main" id="{41E4F924-0F99-D842-6F19-54B21DD5B4A0}"/>
                    </a:ext>
                  </a:extLst>
                </p:cNvPr>
                <p:cNvSpPr/>
                <p:nvPr/>
              </p:nvSpPr>
              <p:spPr>
                <a:xfrm>
                  <a:off x="1338440" y="2404320"/>
                  <a:ext cx="63292" cy="13731"/>
                </a:xfrm>
                <a:custGeom>
                  <a:avLst/>
                  <a:gdLst>
                    <a:gd name="connsiteX0" fmla="*/ -262 w 81144"/>
                    <a:gd name="connsiteY0" fmla="*/ 1660 h 17604"/>
                    <a:gd name="connsiteX1" fmla="*/ 9845 w 81144"/>
                    <a:gd name="connsiteY1" fmla="*/ 421 h 17604"/>
                    <a:gd name="connsiteX2" fmla="*/ 20811 w 81144"/>
                    <a:gd name="connsiteY2" fmla="*/ -247 h 17604"/>
                    <a:gd name="connsiteX3" fmla="*/ 27200 w 81144"/>
                    <a:gd name="connsiteY3" fmla="*/ -247 h 17604"/>
                    <a:gd name="connsiteX4" fmla="*/ 33970 w 81144"/>
                    <a:gd name="connsiteY4" fmla="*/ -247 h 17604"/>
                    <a:gd name="connsiteX5" fmla="*/ 40930 w 81144"/>
                    <a:gd name="connsiteY5" fmla="*/ 421 h 17604"/>
                    <a:gd name="connsiteX6" fmla="*/ 47986 w 81144"/>
                    <a:gd name="connsiteY6" fmla="*/ 1565 h 17604"/>
                    <a:gd name="connsiteX7" fmla="*/ 61431 w 81144"/>
                    <a:gd name="connsiteY7" fmla="*/ 5188 h 17604"/>
                    <a:gd name="connsiteX8" fmla="*/ 72873 w 81144"/>
                    <a:gd name="connsiteY8" fmla="*/ 10528 h 17604"/>
                    <a:gd name="connsiteX9" fmla="*/ 77355 w 81144"/>
                    <a:gd name="connsiteY9" fmla="*/ 13579 h 17604"/>
                    <a:gd name="connsiteX10" fmla="*/ 80883 w 81144"/>
                    <a:gd name="connsiteY10" fmla="*/ 17107 h 17604"/>
                    <a:gd name="connsiteX11" fmla="*/ 70775 w 81144"/>
                    <a:gd name="connsiteY11" fmla="*/ 17107 h 17604"/>
                    <a:gd name="connsiteX12" fmla="*/ 58761 w 81144"/>
                    <a:gd name="connsiteY12" fmla="*/ 15010 h 17604"/>
                    <a:gd name="connsiteX13" fmla="*/ 52277 w 81144"/>
                    <a:gd name="connsiteY13" fmla="*/ 13579 h 17604"/>
                    <a:gd name="connsiteX14" fmla="*/ 45603 w 81144"/>
                    <a:gd name="connsiteY14" fmla="*/ 11958 h 17604"/>
                    <a:gd name="connsiteX15" fmla="*/ 39023 w 81144"/>
                    <a:gd name="connsiteY15" fmla="*/ 10242 h 17604"/>
                    <a:gd name="connsiteX16" fmla="*/ 32348 w 81144"/>
                    <a:gd name="connsiteY16" fmla="*/ 8716 h 17604"/>
                    <a:gd name="connsiteX17" fmla="*/ 25960 w 81144"/>
                    <a:gd name="connsiteY17" fmla="*/ 7095 h 17604"/>
                    <a:gd name="connsiteX18" fmla="*/ 19953 w 81144"/>
                    <a:gd name="connsiteY18" fmla="*/ 5760 h 17604"/>
                    <a:gd name="connsiteX19" fmla="*/ 9559 w 81144"/>
                    <a:gd name="connsiteY19" fmla="*/ 3472 h 17604"/>
                    <a:gd name="connsiteX20" fmla="*/ -262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262" y="1660"/>
                      </a:moveTo>
                      <a:lnTo>
                        <a:pt x="9845" y="421"/>
                      </a:lnTo>
                      <a:cubicBezTo>
                        <a:pt x="13488" y="-18"/>
                        <a:pt x="17149" y="-247"/>
                        <a:pt x="20811" y="-247"/>
                      </a:cubicBezTo>
                      <a:lnTo>
                        <a:pt x="27200" y="-247"/>
                      </a:lnTo>
                      <a:lnTo>
                        <a:pt x="33970" y="-247"/>
                      </a:lnTo>
                      <a:cubicBezTo>
                        <a:pt x="36258" y="-247"/>
                        <a:pt x="38547" y="-247"/>
                        <a:pt x="40930" y="421"/>
                      </a:cubicBezTo>
                      <a:cubicBezTo>
                        <a:pt x="43314" y="1088"/>
                        <a:pt x="45603" y="1184"/>
                        <a:pt x="47986" y="1565"/>
                      </a:cubicBezTo>
                      <a:cubicBezTo>
                        <a:pt x="52544" y="2461"/>
                        <a:pt x="57035" y="3663"/>
                        <a:pt x="61431" y="5188"/>
                      </a:cubicBezTo>
                      <a:cubicBezTo>
                        <a:pt x="65417" y="6561"/>
                        <a:pt x="69259" y="8354"/>
                        <a:pt x="72873" y="10528"/>
                      </a:cubicBezTo>
                      <a:cubicBezTo>
                        <a:pt x="74437" y="11443"/>
                        <a:pt x="75934" y="12464"/>
                        <a:pt x="77355" y="13579"/>
                      </a:cubicBezTo>
                      <a:cubicBezTo>
                        <a:pt x="78623" y="14657"/>
                        <a:pt x="79806" y="15839"/>
                        <a:pt x="80883" y="17107"/>
                      </a:cubicBezTo>
                      <a:cubicBezTo>
                        <a:pt x="77526" y="17441"/>
                        <a:pt x="74132" y="17441"/>
                        <a:pt x="70775" y="17107"/>
                      </a:cubicBezTo>
                      <a:cubicBezTo>
                        <a:pt x="67057" y="17107"/>
                        <a:pt x="62957" y="15868"/>
                        <a:pt x="58761" y="15010"/>
                      </a:cubicBezTo>
                      <a:lnTo>
                        <a:pt x="52277" y="13579"/>
                      </a:lnTo>
                      <a:lnTo>
                        <a:pt x="45603" y="11958"/>
                      </a:lnTo>
                      <a:cubicBezTo>
                        <a:pt x="43381" y="11453"/>
                        <a:pt x="41188" y="10881"/>
                        <a:pt x="39023" y="10242"/>
                      </a:cubicBezTo>
                      <a:lnTo>
                        <a:pt x="32348" y="8716"/>
                      </a:lnTo>
                      <a:lnTo>
                        <a:pt x="25960" y="7095"/>
                      </a:lnTo>
                      <a:lnTo>
                        <a:pt x="19953" y="5760"/>
                      </a:lnTo>
                      <a:cubicBezTo>
                        <a:pt x="16139" y="4902"/>
                        <a:pt x="12611" y="3949"/>
                        <a:pt x="9559" y="3472"/>
                      </a:cubicBezTo>
                      <a:cubicBezTo>
                        <a:pt x="3266" y="2614"/>
                        <a:pt x="-262" y="1660"/>
                        <a:pt x="-262"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sp>
          <p:nvSpPr>
            <p:cNvPr id="3588" name="文本框 3587">
              <a:extLst>
                <a:ext uri="{FF2B5EF4-FFF2-40B4-BE49-F238E27FC236}">
                  <a16:creationId xmlns:a16="http://schemas.microsoft.com/office/drawing/2014/main" id="{E352D333-9170-8D5E-1781-738AFF6ADD13}"/>
                </a:ext>
              </a:extLst>
            </p:cNvPr>
            <p:cNvSpPr txBox="1"/>
            <p:nvPr/>
          </p:nvSpPr>
          <p:spPr>
            <a:xfrm>
              <a:off x="1874936" y="3196351"/>
              <a:ext cx="2063268" cy="526298"/>
            </a:xfrm>
            <a:prstGeom prst="rect">
              <a:avLst/>
            </a:prstGeom>
            <a:noFill/>
            <a:effectLst/>
          </p:spPr>
          <p:txBody>
            <a:bodyPr wrap="square" lIns="0" tIns="0" rIns="0" bIns="0" rtlCol="0">
              <a:noAutofit/>
            </a:bodyPr>
            <a:lstStyle/>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中国最大的公开</a:t>
              </a:r>
              <a:endParaRPr lang="en-US" altLang="zh-CN" sz="1600" dirty="0">
                <a:solidFill>
                  <a:schemeClr val="accent2">
                    <a:lumMod val="75000"/>
                  </a:schemeClr>
                </a:solidFill>
                <a:latin typeface="+mj-ea"/>
                <a:ea typeface="+mj-ea"/>
                <a:cs typeface="OPPOSans M" panose="00020600040101010101" pitchFamily="18" charset="-122"/>
              </a:endParaRPr>
            </a:p>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课程供应商</a:t>
              </a:r>
            </a:p>
          </p:txBody>
        </p:sp>
      </p:grpSp>
      <p:grpSp>
        <p:nvGrpSpPr>
          <p:cNvPr id="3644" name="组合 3643">
            <a:extLst>
              <a:ext uri="{FF2B5EF4-FFF2-40B4-BE49-F238E27FC236}">
                <a16:creationId xmlns:a16="http://schemas.microsoft.com/office/drawing/2014/main" id="{0ECCE428-BF89-1119-5BB0-67C70A67D658}"/>
              </a:ext>
            </a:extLst>
          </p:cNvPr>
          <p:cNvGrpSpPr/>
          <p:nvPr/>
        </p:nvGrpSpPr>
        <p:grpSpPr>
          <a:xfrm>
            <a:off x="6602483" y="4445773"/>
            <a:ext cx="2402829" cy="667714"/>
            <a:chOff x="1648117" y="4424174"/>
            <a:chExt cx="2402829" cy="667714"/>
          </a:xfrm>
        </p:grpSpPr>
        <p:grpSp>
          <p:nvGrpSpPr>
            <p:cNvPr id="3645" name="组合 3644">
              <a:extLst>
                <a:ext uri="{FF2B5EF4-FFF2-40B4-BE49-F238E27FC236}">
                  <a16:creationId xmlns:a16="http://schemas.microsoft.com/office/drawing/2014/main" id="{68EB9FC8-4D5E-3A25-14F5-496F835B4272}"/>
                </a:ext>
              </a:extLst>
            </p:cNvPr>
            <p:cNvGrpSpPr/>
            <p:nvPr/>
          </p:nvGrpSpPr>
          <p:grpSpPr>
            <a:xfrm>
              <a:off x="1648117" y="4424174"/>
              <a:ext cx="2402829" cy="667714"/>
              <a:chOff x="1382497" y="2396425"/>
              <a:chExt cx="2111963" cy="517503"/>
            </a:xfrm>
            <a:gradFill>
              <a:gsLst>
                <a:gs pos="0">
                  <a:schemeClr val="accent2">
                    <a:lumMod val="60000"/>
                    <a:lumOff val="40000"/>
                  </a:schemeClr>
                </a:gs>
                <a:gs pos="100000">
                  <a:schemeClr val="accent2"/>
                </a:gs>
              </a:gsLst>
              <a:lin ang="2700000" scaled="1"/>
            </a:gradFill>
          </p:grpSpPr>
          <p:grpSp>
            <p:nvGrpSpPr>
              <p:cNvPr id="3647" name="组合 3646">
                <a:extLst>
                  <a:ext uri="{FF2B5EF4-FFF2-40B4-BE49-F238E27FC236}">
                    <a16:creationId xmlns:a16="http://schemas.microsoft.com/office/drawing/2014/main" id="{D5EF1326-D907-B404-BEAB-E4867538C886}"/>
                  </a:ext>
                </a:extLst>
              </p:cNvPr>
              <p:cNvGrpSpPr/>
              <p:nvPr/>
            </p:nvGrpSpPr>
            <p:grpSpPr>
              <a:xfrm>
                <a:off x="1382497" y="2396425"/>
                <a:ext cx="252947" cy="517503"/>
                <a:chOff x="1403341" y="2390040"/>
                <a:chExt cx="252947" cy="517503"/>
              </a:xfrm>
              <a:grpFill/>
            </p:grpSpPr>
            <p:sp>
              <p:nvSpPr>
                <p:cNvPr id="3676" name="任意多边形: 形状 3675">
                  <a:extLst>
                    <a:ext uri="{FF2B5EF4-FFF2-40B4-BE49-F238E27FC236}">
                      <a16:creationId xmlns:a16="http://schemas.microsoft.com/office/drawing/2014/main" id="{4CB5583A-BEEB-7713-B565-AA0F0E7D900D}"/>
                    </a:ext>
                  </a:extLst>
                </p:cNvPr>
                <p:cNvSpPr/>
                <p:nvPr/>
              </p:nvSpPr>
              <p:spPr>
                <a:xfrm>
                  <a:off x="1431178" y="2408741"/>
                  <a:ext cx="225110" cy="473231"/>
                </a:xfrm>
                <a:custGeom>
                  <a:avLst/>
                  <a:gdLst>
                    <a:gd name="connsiteX0" fmla="*/ 288341 w 288603"/>
                    <a:gd name="connsiteY0" fmla="*/ 597475 h 606706"/>
                    <a:gd name="connsiteX1" fmla="*/ 13250 w 288603"/>
                    <a:gd name="connsiteY1" fmla="*/ 363480 h 606706"/>
                    <a:gd name="connsiteX2" fmla="*/ 39376 w 288603"/>
                    <a:gd name="connsiteY2" fmla="*/ 149890 h 606706"/>
                    <a:gd name="connsiteX3" fmla="*/ 179830 w 288603"/>
                    <a:gd name="connsiteY3" fmla="*/ 15443 h 606706"/>
                    <a:gd name="connsiteX4" fmla="*/ 211583 w 288603"/>
                    <a:gd name="connsiteY4" fmla="*/ 3048 h 606706"/>
                    <a:gd name="connsiteX5" fmla="*/ 214062 w 288603"/>
                    <a:gd name="connsiteY5" fmla="*/ 92 h 606706"/>
                    <a:gd name="connsiteX6" fmla="*/ 62642 w 288603"/>
                    <a:gd name="connsiteY6" fmla="*/ 99640 h 606706"/>
                    <a:gd name="connsiteX7" fmla="*/ 91 w 288603"/>
                    <a:gd name="connsiteY7" fmla="*/ 280809 h 606706"/>
                    <a:gd name="connsiteX8" fmla="*/ 176302 w 288603"/>
                    <a:gd name="connsiteY8" fmla="*/ 587844 h 606706"/>
                    <a:gd name="connsiteX9" fmla="*/ 288341 w 288603"/>
                    <a:gd name="connsiteY9" fmla="*/ 605675 h 606706"/>
                    <a:gd name="connsiteX10" fmla="*/ 288341 w 288603"/>
                    <a:gd name="connsiteY10" fmla="*/ 597856 h 60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6">
                      <a:moveTo>
                        <a:pt x="288341" y="597475"/>
                      </a:moveTo>
                      <a:cubicBezTo>
                        <a:pt x="159616" y="606533"/>
                        <a:pt x="43381" y="509178"/>
                        <a:pt x="13250" y="363480"/>
                      </a:cubicBezTo>
                      <a:cubicBezTo>
                        <a:pt x="-1616" y="291346"/>
                        <a:pt x="7557" y="216323"/>
                        <a:pt x="39376" y="149890"/>
                      </a:cubicBezTo>
                      <a:cubicBezTo>
                        <a:pt x="69107" y="90085"/>
                        <a:pt x="118786" y="42533"/>
                        <a:pt x="179830" y="15443"/>
                      </a:cubicBezTo>
                      <a:cubicBezTo>
                        <a:pt x="190176" y="10733"/>
                        <a:pt x="200779" y="6595"/>
                        <a:pt x="211583" y="3048"/>
                      </a:cubicBezTo>
                      <a:cubicBezTo>
                        <a:pt x="215778" y="1713"/>
                        <a:pt x="218257" y="-1243"/>
                        <a:pt x="214062" y="92"/>
                      </a:cubicBezTo>
                      <a:cubicBezTo>
                        <a:pt x="154638" y="17093"/>
                        <a:pt x="101813" y="51830"/>
                        <a:pt x="62642" y="99640"/>
                      </a:cubicBezTo>
                      <a:cubicBezTo>
                        <a:pt x="23662" y="152160"/>
                        <a:pt x="1817" y="215426"/>
                        <a:pt x="91" y="280809"/>
                      </a:cubicBezTo>
                      <a:cubicBezTo>
                        <a:pt x="-6012" y="415638"/>
                        <a:pt x="67600" y="541121"/>
                        <a:pt x="176302" y="587844"/>
                      </a:cubicBezTo>
                      <a:cubicBezTo>
                        <a:pt x="211688" y="602662"/>
                        <a:pt x="250105" y="608774"/>
                        <a:pt x="288341" y="605675"/>
                      </a:cubicBezTo>
                      <a:lnTo>
                        <a:pt x="288341"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77" name="任意多边形: 形状 3676">
                  <a:extLst>
                    <a:ext uri="{FF2B5EF4-FFF2-40B4-BE49-F238E27FC236}">
                      <a16:creationId xmlns:a16="http://schemas.microsoft.com/office/drawing/2014/main" id="{766A6F9D-9C28-FAE8-ABD2-D3A81E05F9C0}"/>
                    </a:ext>
                  </a:extLst>
                </p:cNvPr>
                <p:cNvSpPr/>
                <p:nvPr/>
              </p:nvSpPr>
              <p:spPr>
                <a:xfrm>
                  <a:off x="1550454" y="2880989"/>
                  <a:ext cx="87540" cy="26554"/>
                </a:xfrm>
                <a:custGeom>
                  <a:avLst/>
                  <a:gdLst>
                    <a:gd name="connsiteX0" fmla="*/ -262 w 112231"/>
                    <a:gd name="connsiteY0" fmla="*/ 29503 h 34043"/>
                    <a:gd name="connsiteX1" fmla="*/ 4982 w 112231"/>
                    <a:gd name="connsiteY1" fmla="*/ 30647 h 34043"/>
                    <a:gd name="connsiteX2" fmla="*/ 18618 w 112231"/>
                    <a:gd name="connsiteY2" fmla="*/ 32650 h 34043"/>
                    <a:gd name="connsiteX3" fmla="*/ 37688 w 112231"/>
                    <a:gd name="connsiteY3" fmla="*/ 33794 h 34043"/>
                    <a:gd name="connsiteX4" fmla="*/ 59429 w 112231"/>
                    <a:gd name="connsiteY4" fmla="*/ 32364 h 34043"/>
                    <a:gd name="connsiteX5" fmla="*/ 80406 w 112231"/>
                    <a:gd name="connsiteY5" fmla="*/ 27787 h 34043"/>
                    <a:gd name="connsiteX6" fmla="*/ 97856 w 112231"/>
                    <a:gd name="connsiteY6" fmla="*/ 20254 h 34043"/>
                    <a:gd name="connsiteX7" fmla="*/ 111777 w 112231"/>
                    <a:gd name="connsiteY7" fmla="*/ -247 h 34043"/>
                    <a:gd name="connsiteX8" fmla="*/ 64959 w 112231"/>
                    <a:gd name="connsiteY8" fmla="*/ 5856 h 34043"/>
                    <a:gd name="connsiteX9" fmla="*/ 55424 w 112231"/>
                    <a:gd name="connsiteY9" fmla="*/ 8049 h 34043"/>
                    <a:gd name="connsiteX10" fmla="*/ 46365 w 112231"/>
                    <a:gd name="connsiteY10" fmla="*/ 10337 h 34043"/>
                    <a:gd name="connsiteX11" fmla="*/ 30346 w 112231"/>
                    <a:gd name="connsiteY11" fmla="*/ 15200 h 34043"/>
                    <a:gd name="connsiteX12" fmla="*/ 17473 w 112231"/>
                    <a:gd name="connsiteY12" fmla="*/ 20254 h 34043"/>
                    <a:gd name="connsiteX13" fmla="*/ 7938 w 112231"/>
                    <a:gd name="connsiteY13" fmla="*/ 24831 h 34043"/>
                    <a:gd name="connsiteX14" fmla="*/ -262 w 112231"/>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231" h="34043">
                      <a:moveTo>
                        <a:pt x="-262" y="29503"/>
                      </a:moveTo>
                      <a:lnTo>
                        <a:pt x="4982" y="30647"/>
                      </a:lnTo>
                      <a:cubicBezTo>
                        <a:pt x="8224" y="31219"/>
                        <a:pt x="12992" y="31887"/>
                        <a:pt x="18618" y="32650"/>
                      </a:cubicBezTo>
                      <a:cubicBezTo>
                        <a:pt x="24949" y="33346"/>
                        <a:pt x="31319" y="33727"/>
                        <a:pt x="37688" y="33794"/>
                      </a:cubicBezTo>
                      <a:cubicBezTo>
                        <a:pt x="44964" y="33832"/>
                        <a:pt x="52230" y="33355"/>
                        <a:pt x="59429" y="32364"/>
                      </a:cubicBezTo>
                      <a:cubicBezTo>
                        <a:pt x="66532" y="31420"/>
                        <a:pt x="73550" y="29894"/>
                        <a:pt x="80406" y="27787"/>
                      </a:cubicBezTo>
                      <a:cubicBezTo>
                        <a:pt x="86461" y="25861"/>
                        <a:pt x="92306" y="23334"/>
                        <a:pt x="97856" y="20254"/>
                      </a:cubicBezTo>
                      <a:cubicBezTo>
                        <a:pt x="107391" y="14152"/>
                        <a:pt x="113112" y="7191"/>
                        <a:pt x="111777" y="-247"/>
                      </a:cubicBezTo>
                      <a:cubicBezTo>
                        <a:pt x="96063" y="888"/>
                        <a:pt x="80435" y="2929"/>
                        <a:pt x="64959" y="5856"/>
                      </a:cubicBezTo>
                      <a:cubicBezTo>
                        <a:pt x="61527" y="6523"/>
                        <a:pt x="58284" y="7286"/>
                        <a:pt x="55424" y="8049"/>
                      </a:cubicBezTo>
                      <a:cubicBezTo>
                        <a:pt x="52563" y="8812"/>
                        <a:pt x="49226" y="9479"/>
                        <a:pt x="46365" y="10337"/>
                      </a:cubicBezTo>
                      <a:cubicBezTo>
                        <a:pt x="40453" y="12054"/>
                        <a:pt x="35209" y="13484"/>
                        <a:pt x="30346" y="15200"/>
                      </a:cubicBezTo>
                      <a:cubicBezTo>
                        <a:pt x="25483" y="16917"/>
                        <a:pt x="20811" y="18633"/>
                        <a:pt x="17473" y="20254"/>
                      </a:cubicBezTo>
                      <a:cubicBezTo>
                        <a:pt x="14136" y="21875"/>
                        <a:pt x="10418" y="23496"/>
                        <a:pt x="7938" y="24831"/>
                      </a:cubicBezTo>
                      <a:cubicBezTo>
                        <a:pt x="5097" y="26195"/>
                        <a:pt x="2360" y="27749"/>
                        <a:pt x="-262"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78" name="任意多边形: 形状 3677">
                  <a:extLst>
                    <a:ext uri="{FF2B5EF4-FFF2-40B4-BE49-F238E27FC236}">
                      <a16:creationId xmlns:a16="http://schemas.microsoft.com/office/drawing/2014/main" id="{B6F3178D-C8AE-36F3-74F2-5AFBCBF2AAE1}"/>
                    </a:ext>
                  </a:extLst>
                </p:cNvPr>
                <p:cNvSpPr/>
                <p:nvPr/>
              </p:nvSpPr>
              <p:spPr>
                <a:xfrm>
                  <a:off x="1502481" y="2867749"/>
                  <a:ext cx="84564" cy="19857"/>
                </a:xfrm>
                <a:custGeom>
                  <a:avLst/>
                  <a:gdLst>
                    <a:gd name="connsiteX0" fmla="*/ -262 w 108415"/>
                    <a:gd name="connsiteY0" fmla="*/ 6523 h 25458"/>
                    <a:gd name="connsiteX1" fmla="*/ 4315 w 108415"/>
                    <a:gd name="connsiteY1" fmla="*/ 8812 h 25458"/>
                    <a:gd name="connsiteX2" fmla="*/ 16520 w 108415"/>
                    <a:gd name="connsiteY2" fmla="*/ 14056 h 25458"/>
                    <a:gd name="connsiteX3" fmla="*/ 34065 w 108415"/>
                    <a:gd name="connsiteY3" fmla="*/ 19968 h 25458"/>
                    <a:gd name="connsiteX4" fmla="*/ 43600 w 108415"/>
                    <a:gd name="connsiteY4" fmla="*/ 22447 h 25458"/>
                    <a:gd name="connsiteX5" fmla="*/ 53898 w 108415"/>
                    <a:gd name="connsiteY5" fmla="*/ 24163 h 25458"/>
                    <a:gd name="connsiteX6" fmla="*/ 64196 w 108415"/>
                    <a:gd name="connsiteY6" fmla="*/ 25212 h 25458"/>
                    <a:gd name="connsiteX7" fmla="*/ 73732 w 108415"/>
                    <a:gd name="connsiteY7" fmla="*/ 25212 h 25458"/>
                    <a:gd name="connsiteX8" fmla="*/ 91276 w 108415"/>
                    <a:gd name="connsiteY8" fmla="*/ 22733 h 25458"/>
                    <a:gd name="connsiteX9" fmla="*/ 103482 w 108415"/>
                    <a:gd name="connsiteY9" fmla="*/ 16726 h 25458"/>
                    <a:gd name="connsiteX10" fmla="*/ 108154 w 108415"/>
                    <a:gd name="connsiteY10" fmla="*/ 7191 h 25458"/>
                    <a:gd name="connsiteX11" fmla="*/ 63720 w 108415"/>
                    <a:gd name="connsiteY11" fmla="*/ 611 h 25458"/>
                    <a:gd name="connsiteX12" fmla="*/ 45412 w 108415"/>
                    <a:gd name="connsiteY12" fmla="*/ -247 h 25458"/>
                    <a:gd name="connsiteX13" fmla="*/ 37212 w 108415"/>
                    <a:gd name="connsiteY13" fmla="*/ -247 h 25458"/>
                    <a:gd name="connsiteX14" fmla="*/ 29679 w 108415"/>
                    <a:gd name="connsiteY14" fmla="*/ -247 h 25458"/>
                    <a:gd name="connsiteX15" fmla="*/ 7080 w 108415"/>
                    <a:gd name="connsiteY15" fmla="*/ 2995 h 25458"/>
                    <a:gd name="connsiteX16" fmla="*/ -262 w 108415"/>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415" h="25458">
                      <a:moveTo>
                        <a:pt x="-262" y="6523"/>
                      </a:moveTo>
                      <a:lnTo>
                        <a:pt x="4315" y="8812"/>
                      </a:lnTo>
                      <a:cubicBezTo>
                        <a:pt x="7271" y="10051"/>
                        <a:pt x="11371" y="12149"/>
                        <a:pt x="16520" y="14056"/>
                      </a:cubicBezTo>
                      <a:cubicBezTo>
                        <a:pt x="22260" y="16326"/>
                        <a:pt x="28115" y="18299"/>
                        <a:pt x="34065" y="19968"/>
                      </a:cubicBezTo>
                      <a:lnTo>
                        <a:pt x="43600" y="22447"/>
                      </a:lnTo>
                      <a:lnTo>
                        <a:pt x="53898" y="24163"/>
                      </a:lnTo>
                      <a:cubicBezTo>
                        <a:pt x="57312" y="24697"/>
                        <a:pt x="60745" y="25050"/>
                        <a:pt x="64196" y="25212"/>
                      </a:cubicBezTo>
                      <a:cubicBezTo>
                        <a:pt x="67629" y="25212"/>
                        <a:pt x="70966" y="25212"/>
                        <a:pt x="73732" y="25212"/>
                      </a:cubicBezTo>
                      <a:cubicBezTo>
                        <a:pt x="79653" y="25041"/>
                        <a:pt x="85536" y="24211"/>
                        <a:pt x="91276" y="22733"/>
                      </a:cubicBezTo>
                      <a:cubicBezTo>
                        <a:pt x="95701" y="21551"/>
                        <a:pt x="99849" y="19510"/>
                        <a:pt x="103482" y="16726"/>
                      </a:cubicBezTo>
                      <a:cubicBezTo>
                        <a:pt x="106361" y="14380"/>
                        <a:pt x="108068" y="10900"/>
                        <a:pt x="108154" y="7191"/>
                      </a:cubicBezTo>
                      <a:cubicBezTo>
                        <a:pt x="93508" y="4006"/>
                        <a:pt x="78661" y="1803"/>
                        <a:pt x="63720" y="611"/>
                      </a:cubicBezTo>
                      <a:cubicBezTo>
                        <a:pt x="57140" y="39"/>
                        <a:pt x="51038" y="-56"/>
                        <a:pt x="45412" y="-247"/>
                      </a:cubicBezTo>
                      <a:lnTo>
                        <a:pt x="37212" y="-247"/>
                      </a:lnTo>
                      <a:lnTo>
                        <a:pt x="29679" y="-247"/>
                      </a:lnTo>
                      <a:cubicBezTo>
                        <a:pt x="22070" y="240"/>
                        <a:pt x="14518" y="1327"/>
                        <a:pt x="7080" y="2995"/>
                      </a:cubicBezTo>
                      <a:cubicBezTo>
                        <a:pt x="4563" y="4006"/>
                        <a:pt x="2103" y="5188"/>
                        <a:pt x="-262"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79" name="任意多边形: 形状 3678">
                  <a:extLst>
                    <a:ext uri="{FF2B5EF4-FFF2-40B4-BE49-F238E27FC236}">
                      <a16:creationId xmlns:a16="http://schemas.microsoft.com/office/drawing/2014/main" id="{A56DCC96-57A2-D9AA-A1BA-93EEA2112288}"/>
                    </a:ext>
                  </a:extLst>
                </p:cNvPr>
                <p:cNvSpPr/>
                <p:nvPr/>
              </p:nvSpPr>
              <p:spPr>
                <a:xfrm>
                  <a:off x="1462096" y="2830308"/>
                  <a:ext cx="78540" cy="30326"/>
                </a:xfrm>
                <a:custGeom>
                  <a:avLst/>
                  <a:gdLst>
                    <a:gd name="connsiteX0" fmla="*/ -262 w 100692"/>
                    <a:gd name="connsiteY0" fmla="*/ -17 h 38879"/>
                    <a:gd name="connsiteX1" fmla="*/ 3552 w 100692"/>
                    <a:gd name="connsiteY1" fmla="*/ 3130 h 38879"/>
                    <a:gd name="connsiteX2" fmla="*/ 13755 w 100692"/>
                    <a:gd name="connsiteY2" fmla="*/ 10949 h 38879"/>
                    <a:gd name="connsiteX3" fmla="*/ 46556 w 100692"/>
                    <a:gd name="connsiteY3" fmla="*/ 30019 h 38879"/>
                    <a:gd name="connsiteX4" fmla="*/ 56091 w 100692"/>
                    <a:gd name="connsiteY4" fmla="*/ 33547 h 38879"/>
                    <a:gd name="connsiteX5" fmla="*/ 65150 w 100692"/>
                    <a:gd name="connsiteY5" fmla="*/ 36312 h 38879"/>
                    <a:gd name="connsiteX6" fmla="*/ 81741 w 100692"/>
                    <a:gd name="connsiteY6" fmla="*/ 38601 h 38879"/>
                    <a:gd name="connsiteX7" fmla="*/ 94137 w 100692"/>
                    <a:gd name="connsiteY7" fmla="*/ 36408 h 38879"/>
                    <a:gd name="connsiteX8" fmla="*/ 100430 w 100692"/>
                    <a:gd name="connsiteY8" fmla="*/ 29161 h 38879"/>
                    <a:gd name="connsiteX9" fmla="*/ 60668 w 100692"/>
                    <a:gd name="connsiteY9" fmla="*/ 11330 h 38879"/>
                    <a:gd name="connsiteX10" fmla="*/ 29393 w 100692"/>
                    <a:gd name="connsiteY10" fmla="*/ 2462 h 38879"/>
                    <a:gd name="connsiteX11" fmla="*/ 17188 w 100692"/>
                    <a:gd name="connsiteY11" fmla="*/ 651 h 38879"/>
                    <a:gd name="connsiteX12" fmla="*/ 7653 w 100692"/>
                    <a:gd name="connsiteY12" fmla="*/ -112 h 38879"/>
                    <a:gd name="connsiteX13" fmla="*/ -262 w 100692"/>
                    <a:gd name="connsiteY13" fmla="*/ -17 h 3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692" h="38879">
                      <a:moveTo>
                        <a:pt x="-262" y="-17"/>
                      </a:moveTo>
                      <a:lnTo>
                        <a:pt x="3552" y="3130"/>
                      </a:lnTo>
                      <a:cubicBezTo>
                        <a:pt x="6804" y="5924"/>
                        <a:pt x="10217" y="8527"/>
                        <a:pt x="13755" y="10949"/>
                      </a:cubicBezTo>
                      <a:cubicBezTo>
                        <a:pt x="24044" y="18348"/>
                        <a:pt x="35028" y="24737"/>
                        <a:pt x="46556" y="30019"/>
                      </a:cubicBezTo>
                      <a:cubicBezTo>
                        <a:pt x="49665" y="31383"/>
                        <a:pt x="52849" y="32565"/>
                        <a:pt x="56091" y="33547"/>
                      </a:cubicBezTo>
                      <a:cubicBezTo>
                        <a:pt x="59057" y="34644"/>
                        <a:pt x="62079" y="35569"/>
                        <a:pt x="65150" y="36312"/>
                      </a:cubicBezTo>
                      <a:cubicBezTo>
                        <a:pt x="70576" y="37704"/>
                        <a:pt x="76144" y="38477"/>
                        <a:pt x="81741" y="38601"/>
                      </a:cubicBezTo>
                      <a:cubicBezTo>
                        <a:pt x="85984" y="38801"/>
                        <a:pt x="90218" y="38048"/>
                        <a:pt x="94137" y="36408"/>
                      </a:cubicBezTo>
                      <a:cubicBezTo>
                        <a:pt x="97226" y="35073"/>
                        <a:pt x="99544" y="32412"/>
                        <a:pt x="100430" y="29161"/>
                      </a:cubicBezTo>
                      <a:cubicBezTo>
                        <a:pt x="87615" y="22286"/>
                        <a:pt x="74323" y="16327"/>
                        <a:pt x="60668" y="11330"/>
                      </a:cubicBezTo>
                      <a:cubicBezTo>
                        <a:pt x="50485" y="7573"/>
                        <a:pt x="40034" y="4608"/>
                        <a:pt x="29393" y="2462"/>
                      </a:cubicBezTo>
                      <a:cubicBezTo>
                        <a:pt x="25359" y="1642"/>
                        <a:pt x="21288" y="1032"/>
                        <a:pt x="17188" y="651"/>
                      </a:cubicBezTo>
                      <a:cubicBezTo>
                        <a:pt x="13564" y="174"/>
                        <a:pt x="10513" y="-17"/>
                        <a:pt x="7653" y="-112"/>
                      </a:cubicBezTo>
                      <a:cubicBezTo>
                        <a:pt x="5021" y="-322"/>
                        <a:pt x="2370" y="-284"/>
                        <a:pt x="-262" y="-1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80" name="任意多边形: 形状 3679">
                  <a:extLst>
                    <a:ext uri="{FF2B5EF4-FFF2-40B4-BE49-F238E27FC236}">
                      <a16:creationId xmlns:a16="http://schemas.microsoft.com/office/drawing/2014/main" id="{477CFD59-CD35-BA41-34B0-8FE936033FAF}"/>
                    </a:ext>
                  </a:extLst>
                </p:cNvPr>
                <p:cNvSpPr/>
                <p:nvPr/>
              </p:nvSpPr>
              <p:spPr>
                <a:xfrm>
                  <a:off x="1431231" y="2778946"/>
                  <a:ext cx="67830" cy="44577"/>
                </a:xfrm>
                <a:custGeom>
                  <a:avLst/>
                  <a:gdLst>
                    <a:gd name="connsiteX0" fmla="*/ -262 w 86961"/>
                    <a:gd name="connsiteY0" fmla="*/ -247 h 57150"/>
                    <a:gd name="connsiteX1" fmla="*/ 2599 w 86961"/>
                    <a:gd name="connsiteY1" fmla="*/ 3663 h 57150"/>
                    <a:gd name="connsiteX2" fmla="*/ 10608 w 86961"/>
                    <a:gd name="connsiteY2" fmla="*/ 13198 h 57150"/>
                    <a:gd name="connsiteX3" fmla="*/ 16043 w 86961"/>
                    <a:gd name="connsiteY3" fmla="*/ 19396 h 57150"/>
                    <a:gd name="connsiteX4" fmla="*/ 22527 w 86961"/>
                    <a:gd name="connsiteY4" fmla="*/ 25785 h 57150"/>
                    <a:gd name="connsiteX5" fmla="*/ 37116 w 86961"/>
                    <a:gd name="connsiteY5" fmla="*/ 38657 h 57150"/>
                    <a:gd name="connsiteX6" fmla="*/ 52754 w 86961"/>
                    <a:gd name="connsiteY6" fmla="*/ 49051 h 57150"/>
                    <a:gd name="connsiteX7" fmla="*/ 67629 w 86961"/>
                    <a:gd name="connsiteY7" fmla="*/ 55535 h 57150"/>
                    <a:gd name="connsiteX8" fmla="*/ 86699 w 86961"/>
                    <a:gd name="connsiteY8" fmla="*/ 51720 h 57150"/>
                    <a:gd name="connsiteX9" fmla="*/ 53612 w 86961"/>
                    <a:gd name="connsiteY9" fmla="*/ 25022 h 57150"/>
                    <a:gd name="connsiteX10" fmla="*/ 39309 w 86961"/>
                    <a:gd name="connsiteY10" fmla="*/ 15486 h 57150"/>
                    <a:gd name="connsiteX11" fmla="*/ 26532 w 86961"/>
                    <a:gd name="connsiteY11" fmla="*/ 8716 h 57150"/>
                    <a:gd name="connsiteX12" fmla="*/ 7462 w 86961"/>
                    <a:gd name="connsiteY12" fmla="*/ 1088 h 57150"/>
                    <a:gd name="connsiteX13" fmla="*/ -262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262" y="-247"/>
                      </a:moveTo>
                      <a:lnTo>
                        <a:pt x="2599" y="3663"/>
                      </a:lnTo>
                      <a:cubicBezTo>
                        <a:pt x="4410" y="6142"/>
                        <a:pt x="7176" y="9479"/>
                        <a:pt x="10608" y="13198"/>
                      </a:cubicBezTo>
                      <a:lnTo>
                        <a:pt x="16043" y="19396"/>
                      </a:lnTo>
                      <a:lnTo>
                        <a:pt x="22527" y="25785"/>
                      </a:lnTo>
                      <a:cubicBezTo>
                        <a:pt x="27123" y="30371"/>
                        <a:pt x="31996" y="34671"/>
                        <a:pt x="37116" y="38657"/>
                      </a:cubicBezTo>
                      <a:cubicBezTo>
                        <a:pt x="42093" y="42462"/>
                        <a:pt x="47319" y="45932"/>
                        <a:pt x="52754" y="49051"/>
                      </a:cubicBezTo>
                      <a:cubicBezTo>
                        <a:pt x="57455" y="51768"/>
                        <a:pt x="62442" y="53942"/>
                        <a:pt x="67629" y="55535"/>
                      </a:cubicBezTo>
                      <a:cubicBezTo>
                        <a:pt x="77164" y="58013"/>
                        <a:pt x="83648" y="57346"/>
                        <a:pt x="86699" y="51720"/>
                      </a:cubicBezTo>
                      <a:cubicBezTo>
                        <a:pt x="76354" y="42004"/>
                        <a:pt x="65293" y="33079"/>
                        <a:pt x="53612" y="25022"/>
                      </a:cubicBezTo>
                      <a:cubicBezTo>
                        <a:pt x="48749" y="21398"/>
                        <a:pt x="44077" y="18538"/>
                        <a:pt x="39309" y="15486"/>
                      </a:cubicBezTo>
                      <a:cubicBezTo>
                        <a:pt x="34542" y="12435"/>
                        <a:pt x="30537" y="10624"/>
                        <a:pt x="26532" y="8716"/>
                      </a:cubicBezTo>
                      <a:cubicBezTo>
                        <a:pt x="20401" y="5646"/>
                        <a:pt x="14022" y="3091"/>
                        <a:pt x="7462" y="1088"/>
                      </a:cubicBezTo>
                      <a:cubicBezTo>
                        <a:pt x="4925" y="459"/>
                        <a:pt x="2341" y="11"/>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81" name="任意多边形: 形状 3680">
                  <a:extLst>
                    <a:ext uri="{FF2B5EF4-FFF2-40B4-BE49-F238E27FC236}">
                      <a16:creationId xmlns:a16="http://schemas.microsoft.com/office/drawing/2014/main" id="{E4C5B8C4-D8A8-3B9A-7F54-C213C3E8B191}"/>
                    </a:ext>
                  </a:extLst>
                </p:cNvPr>
                <p:cNvSpPr/>
                <p:nvPr/>
              </p:nvSpPr>
              <p:spPr>
                <a:xfrm>
                  <a:off x="1411447" y="2720785"/>
                  <a:ext cx="53996" cy="56506"/>
                </a:xfrm>
                <a:custGeom>
                  <a:avLst/>
                  <a:gdLst>
                    <a:gd name="connsiteX0" fmla="*/ -262 w 69225"/>
                    <a:gd name="connsiteY0" fmla="*/ -247 h 72444"/>
                    <a:gd name="connsiteX1" fmla="*/ -262 w 69225"/>
                    <a:gd name="connsiteY1" fmla="*/ 897 h 72444"/>
                    <a:gd name="connsiteX2" fmla="*/ 1168 w 69225"/>
                    <a:gd name="connsiteY2" fmla="*/ 3949 h 72444"/>
                    <a:gd name="connsiteX3" fmla="*/ 6699 w 69225"/>
                    <a:gd name="connsiteY3" fmla="*/ 14819 h 72444"/>
                    <a:gd name="connsiteX4" fmla="*/ 15185 w 69225"/>
                    <a:gd name="connsiteY4" fmla="*/ 29408 h 72444"/>
                    <a:gd name="connsiteX5" fmla="*/ 26151 w 69225"/>
                    <a:gd name="connsiteY5" fmla="*/ 44760 h 72444"/>
                    <a:gd name="connsiteX6" fmla="*/ 38547 w 69225"/>
                    <a:gd name="connsiteY6" fmla="*/ 58395 h 72444"/>
                    <a:gd name="connsiteX7" fmla="*/ 50847 w 69225"/>
                    <a:gd name="connsiteY7" fmla="*/ 67930 h 72444"/>
                    <a:gd name="connsiteX8" fmla="*/ 68964 w 69225"/>
                    <a:gd name="connsiteY8" fmla="*/ 69456 h 72444"/>
                    <a:gd name="connsiteX9" fmla="*/ 43791 w 69225"/>
                    <a:gd name="connsiteY9" fmla="*/ 36369 h 72444"/>
                    <a:gd name="connsiteX10" fmla="*/ 32349 w 69225"/>
                    <a:gd name="connsiteY10" fmla="*/ 24259 h 72444"/>
                    <a:gd name="connsiteX11" fmla="*/ 21955 w 69225"/>
                    <a:gd name="connsiteY11" fmla="*/ 14724 h 72444"/>
                    <a:gd name="connsiteX12" fmla="*/ 5745 w 69225"/>
                    <a:gd name="connsiteY12" fmla="*/ 2995 h 72444"/>
                    <a:gd name="connsiteX13" fmla="*/ 978 w 69225"/>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225" h="72444">
                      <a:moveTo>
                        <a:pt x="-262" y="-247"/>
                      </a:moveTo>
                      <a:lnTo>
                        <a:pt x="-262" y="897"/>
                      </a:lnTo>
                      <a:cubicBezTo>
                        <a:pt x="-262" y="1565"/>
                        <a:pt x="501" y="2709"/>
                        <a:pt x="1168" y="3949"/>
                      </a:cubicBezTo>
                      <a:cubicBezTo>
                        <a:pt x="1836" y="5188"/>
                        <a:pt x="4315" y="10433"/>
                        <a:pt x="6699" y="14819"/>
                      </a:cubicBezTo>
                      <a:cubicBezTo>
                        <a:pt x="9083" y="19205"/>
                        <a:pt x="12039" y="24354"/>
                        <a:pt x="15185" y="29408"/>
                      </a:cubicBezTo>
                      <a:cubicBezTo>
                        <a:pt x="18332" y="34462"/>
                        <a:pt x="22337" y="39706"/>
                        <a:pt x="26151" y="44760"/>
                      </a:cubicBezTo>
                      <a:cubicBezTo>
                        <a:pt x="30041" y="49518"/>
                        <a:pt x="34179" y="54076"/>
                        <a:pt x="38547" y="58395"/>
                      </a:cubicBezTo>
                      <a:cubicBezTo>
                        <a:pt x="42322" y="61980"/>
                        <a:pt x="46442" y="65165"/>
                        <a:pt x="50847" y="67930"/>
                      </a:cubicBezTo>
                      <a:cubicBezTo>
                        <a:pt x="58761" y="72698"/>
                        <a:pt x="65245" y="73842"/>
                        <a:pt x="68964" y="69456"/>
                      </a:cubicBezTo>
                      <a:cubicBezTo>
                        <a:pt x="61393" y="57823"/>
                        <a:pt x="52983" y="46762"/>
                        <a:pt x="43791" y="36369"/>
                      </a:cubicBezTo>
                      <a:cubicBezTo>
                        <a:pt x="39881" y="31887"/>
                        <a:pt x="36163" y="27882"/>
                        <a:pt x="32349" y="24259"/>
                      </a:cubicBezTo>
                      <a:cubicBezTo>
                        <a:pt x="29088" y="20865"/>
                        <a:pt x="25617" y="17680"/>
                        <a:pt x="21955" y="14724"/>
                      </a:cubicBezTo>
                      <a:cubicBezTo>
                        <a:pt x="16863" y="10395"/>
                        <a:pt x="11447" y="6476"/>
                        <a:pt x="5745" y="2995"/>
                      </a:cubicBezTo>
                      <a:lnTo>
                        <a:pt x="978"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82" name="任意多边形: 形状 3681">
                  <a:extLst>
                    <a:ext uri="{FF2B5EF4-FFF2-40B4-BE49-F238E27FC236}">
                      <a16:creationId xmlns:a16="http://schemas.microsoft.com/office/drawing/2014/main" id="{B69824C3-F379-80D1-B2A3-62FEBF2F52CA}"/>
                    </a:ext>
                  </a:extLst>
                </p:cNvPr>
                <p:cNvSpPr/>
                <p:nvPr/>
              </p:nvSpPr>
              <p:spPr>
                <a:xfrm>
                  <a:off x="1403341" y="2659426"/>
                  <a:ext cx="39270" cy="64413"/>
                </a:xfrm>
                <a:custGeom>
                  <a:avLst/>
                  <a:gdLst>
                    <a:gd name="connsiteX0" fmla="*/ -262 w 50346"/>
                    <a:gd name="connsiteY0" fmla="*/ -247 h 82581"/>
                    <a:gd name="connsiteX1" fmla="*/ 787 w 50346"/>
                    <a:gd name="connsiteY1" fmla="*/ 4140 h 82581"/>
                    <a:gd name="connsiteX2" fmla="*/ 3743 w 50346"/>
                    <a:gd name="connsiteY2" fmla="*/ 15296 h 82581"/>
                    <a:gd name="connsiteX3" fmla="*/ 8796 w 50346"/>
                    <a:gd name="connsiteY3" fmla="*/ 30648 h 82581"/>
                    <a:gd name="connsiteX4" fmla="*/ 15948 w 50346"/>
                    <a:gd name="connsiteY4" fmla="*/ 47430 h 82581"/>
                    <a:gd name="connsiteX5" fmla="*/ 33874 w 50346"/>
                    <a:gd name="connsiteY5" fmla="*/ 75082 h 82581"/>
                    <a:gd name="connsiteX6" fmla="*/ 50084 w 50346"/>
                    <a:gd name="connsiteY6" fmla="*/ 81089 h 82581"/>
                    <a:gd name="connsiteX7" fmla="*/ 45984 w 50346"/>
                    <a:gd name="connsiteY7" fmla="*/ 70696 h 82581"/>
                    <a:gd name="connsiteX8" fmla="*/ 41884 w 50346"/>
                    <a:gd name="connsiteY8" fmla="*/ 61160 h 82581"/>
                    <a:gd name="connsiteX9" fmla="*/ 33684 w 50346"/>
                    <a:gd name="connsiteY9" fmla="*/ 44378 h 82581"/>
                    <a:gd name="connsiteX10" fmla="*/ 17760 w 50346"/>
                    <a:gd name="connsiteY10" fmla="*/ 19491 h 82581"/>
                    <a:gd name="connsiteX11" fmla="*/ 10704 w 50346"/>
                    <a:gd name="connsiteY11" fmla="*/ 10814 h 82581"/>
                    <a:gd name="connsiteX12" fmla="*/ 5078 w 50346"/>
                    <a:gd name="connsiteY12" fmla="*/ 4807 h 82581"/>
                    <a:gd name="connsiteX13" fmla="*/ -262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262" y="-247"/>
                      </a:moveTo>
                      <a:lnTo>
                        <a:pt x="787" y="4140"/>
                      </a:lnTo>
                      <a:cubicBezTo>
                        <a:pt x="1454" y="6810"/>
                        <a:pt x="2217" y="10719"/>
                        <a:pt x="3743" y="15296"/>
                      </a:cubicBezTo>
                      <a:cubicBezTo>
                        <a:pt x="5268" y="19873"/>
                        <a:pt x="6794" y="24831"/>
                        <a:pt x="8796" y="30648"/>
                      </a:cubicBezTo>
                      <a:cubicBezTo>
                        <a:pt x="10799" y="36464"/>
                        <a:pt x="13183" y="41899"/>
                        <a:pt x="15948" y="47430"/>
                      </a:cubicBezTo>
                      <a:cubicBezTo>
                        <a:pt x="20534" y="57480"/>
                        <a:pt x="26580" y="66796"/>
                        <a:pt x="33874" y="75082"/>
                      </a:cubicBezTo>
                      <a:cubicBezTo>
                        <a:pt x="40167" y="81375"/>
                        <a:pt x="45889" y="84140"/>
                        <a:pt x="50084" y="81089"/>
                      </a:cubicBezTo>
                      <a:cubicBezTo>
                        <a:pt x="48845" y="77465"/>
                        <a:pt x="47414" y="74033"/>
                        <a:pt x="45984" y="70696"/>
                      </a:cubicBezTo>
                      <a:cubicBezTo>
                        <a:pt x="44554" y="67358"/>
                        <a:pt x="43314" y="64212"/>
                        <a:pt x="41884" y="61160"/>
                      </a:cubicBezTo>
                      <a:cubicBezTo>
                        <a:pt x="39023" y="55058"/>
                        <a:pt x="36449" y="49432"/>
                        <a:pt x="33684" y="44378"/>
                      </a:cubicBezTo>
                      <a:cubicBezTo>
                        <a:pt x="28935" y="35739"/>
                        <a:pt x="23614" y="27425"/>
                        <a:pt x="17760" y="19491"/>
                      </a:cubicBezTo>
                      <a:cubicBezTo>
                        <a:pt x="15281" y="16154"/>
                        <a:pt x="12801" y="13293"/>
                        <a:pt x="10704" y="10814"/>
                      </a:cubicBezTo>
                      <a:cubicBezTo>
                        <a:pt x="8606" y="8335"/>
                        <a:pt x="6699" y="6333"/>
                        <a:pt x="5078" y="4807"/>
                      </a:cubicBezTo>
                      <a:cubicBezTo>
                        <a:pt x="3419" y="2995"/>
                        <a:pt x="1636" y="1307"/>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83" name="任意多边形: 形状 3682">
                  <a:extLst>
                    <a:ext uri="{FF2B5EF4-FFF2-40B4-BE49-F238E27FC236}">
                      <a16:creationId xmlns:a16="http://schemas.microsoft.com/office/drawing/2014/main" id="{84D1CCA0-443B-DDD8-7463-71AB9F05FE44}"/>
                    </a:ext>
                  </a:extLst>
                </p:cNvPr>
                <p:cNvSpPr/>
                <p:nvPr/>
              </p:nvSpPr>
              <p:spPr>
                <a:xfrm>
                  <a:off x="1407431" y="2598141"/>
                  <a:ext cx="23799" cy="67646"/>
                </a:xfrm>
                <a:custGeom>
                  <a:avLst/>
                  <a:gdLst>
                    <a:gd name="connsiteX0" fmla="*/ -262 w 30512"/>
                    <a:gd name="connsiteY0" fmla="*/ -247 h 86726"/>
                    <a:gd name="connsiteX1" fmla="*/ -262 w 30512"/>
                    <a:gd name="connsiteY1" fmla="*/ 3949 h 86726"/>
                    <a:gd name="connsiteX2" fmla="*/ 501 w 30512"/>
                    <a:gd name="connsiteY2" fmla="*/ 14819 h 86726"/>
                    <a:gd name="connsiteX3" fmla="*/ 2313 w 30512"/>
                    <a:gd name="connsiteY3" fmla="*/ 29980 h 86726"/>
                    <a:gd name="connsiteX4" fmla="*/ 3743 w 30512"/>
                    <a:gd name="connsiteY4" fmla="*/ 38371 h 86726"/>
                    <a:gd name="connsiteX5" fmla="*/ 5650 w 30512"/>
                    <a:gd name="connsiteY5" fmla="*/ 46953 h 86726"/>
                    <a:gd name="connsiteX6" fmla="*/ 7843 w 30512"/>
                    <a:gd name="connsiteY6" fmla="*/ 55248 h 86726"/>
                    <a:gd name="connsiteX7" fmla="*/ 10608 w 30512"/>
                    <a:gd name="connsiteY7" fmla="*/ 63163 h 86726"/>
                    <a:gd name="connsiteX8" fmla="*/ 16711 w 30512"/>
                    <a:gd name="connsiteY8" fmla="*/ 76512 h 86726"/>
                    <a:gd name="connsiteX9" fmla="*/ 30251 w 30512"/>
                    <a:gd name="connsiteY9" fmla="*/ 86047 h 86726"/>
                    <a:gd name="connsiteX10" fmla="*/ 12515 w 30512"/>
                    <a:gd name="connsiteY10" fmla="*/ 21494 h 86726"/>
                    <a:gd name="connsiteX11" fmla="*/ 3648 w 30512"/>
                    <a:gd name="connsiteY11" fmla="*/ 4998 h 86726"/>
                    <a:gd name="connsiteX12" fmla="*/ 692 w 30512"/>
                    <a:gd name="connsiteY12" fmla="*/ 897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262" y="-247"/>
                      </a:moveTo>
                      <a:cubicBezTo>
                        <a:pt x="-262" y="-247"/>
                        <a:pt x="-262" y="1279"/>
                        <a:pt x="-262" y="3949"/>
                      </a:cubicBezTo>
                      <a:cubicBezTo>
                        <a:pt x="-262" y="6619"/>
                        <a:pt x="-262" y="10337"/>
                        <a:pt x="501" y="14819"/>
                      </a:cubicBezTo>
                      <a:cubicBezTo>
                        <a:pt x="1264" y="19300"/>
                        <a:pt x="1455" y="24354"/>
                        <a:pt x="2313" y="29980"/>
                      </a:cubicBezTo>
                      <a:cubicBezTo>
                        <a:pt x="2789" y="32745"/>
                        <a:pt x="3171" y="35606"/>
                        <a:pt x="3743" y="38371"/>
                      </a:cubicBezTo>
                      <a:cubicBezTo>
                        <a:pt x="4315" y="41136"/>
                        <a:pt x="4983" y="44092"/>
                        <a:pt x="5650" y="46953"/>
                      </a:cubicBezTo>
                      <a:cubicBezTo>
                        <a:pt x="6317" y="49813"/>
                        <a:pt x="7080" y="52579"/>
                        <a:pt x="7843" y="55248"/>
                      </a:cubicBezTo>
                      <a:cubicBezTo>
                        <a:pt x="8606" y="57918"/>
                        <a:pt x="9655" y="60683"/>
                        <a:pt x="10608" y="63163"/>
                      </a:cubicBezTo>
                      <a:cubicBezTo>
                        <a:pt x="12229" y="67787"/>
                        <a:pt x="14270" y="72259"/>
                        <a:pt x="16711" y="76512"/>
                      </a:cubicBezTo>
                      <a:cubicBezTo>
                        <a:pt x="21192" y="83854"/>
                        <a:pt x="25769" y="87859"/>
                        <a:pt x="30251" y="86047"/>
                      </a:cubicBezTo>
                      <a:cubicBezTo>
                        <a:pt x="27543" y="63773"/>
                        <a:pt x="21574" y="42023"/>
                        <a:pt x="12515" y="21494"/>
                      </a:cubicBezTo>
                      <a:cubicBezTo>
                        <a:pt x="9979" y="15782"/>
                        <a:pt x="7013" y="10271"/>
                        <a:pt x="3648" y="4998"/>
                      </a:cubicBezTo>
                      <a:cubicBezTo>
                        <a:pt x="2732" y="3577"/>
                        <a:pt x="1750" y="2213"/>
                        <a:pt x="692" y="89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84" name="任意多边形: 形状 3683">
                  <a:extLst>
                    <a:ext uri="{FF2B5EF4-FFF2-40B4-BE49-F238E27FC236}">
                      <a16:creationId xmlns:a16="http://schemas.microsoft.com/office/drawing/2014/main" id="{ED3BECCF-428D-B782-8660-9B2D7C1F4956}"/>
                    </a:ext>
                  </a:extLst>
                </p:cNvPr>
                <p:cNvSpPr/>
                <p:nvPr/>
              </p:nvSpPr>
              <p:spPr>
                <a:xfrm>
                  <a:off x="1420686" y="2539757"/>
                  <a:ext cx="12195" cy="67383"/>
                </a:xfrm>
                <a:custGeom>
                  <a:avLst/>
                  <a:gdLst>
                    <a:gd name="connsiteX0" fmla="*/ 3054 w 15634"/>
                    <a:gd name="connsiteY0" fmla="*/ -247 h 86389"/>
                    <a:gd name="connsiteX1" fmla="*/ 1052 w 15634"/>
                    <a:gd name="connsiteY1" fmla="*/ 13580 h 86389"/>
                    <a:gd name="connsiteX2" fmla="*/ -92 w 15634"/>
                    <a:gd name="connsiteY2" fmla="*/ 27691 h 86389"/>
                    <a:gd name="connsiteX3" fmla="*/ -92 w 15634"/>
                    <a:gd name="connsiteY3" fmla="*/ 43902 h 86389"/>
                    <a:gd name="connsiteX4" fmla="*/ 4389 w 15634"/>
                    <a:gd name="connsiteY4" fmla="*/ 73461 h 86389"/>
                    <a:gd name="connsiteX5" fmla="*/ 8775 w 15634"/>
                    <a:gd name="connsiteY5" fmla="*/ 82996 h 86389"/>
                    <a:gd name="connsiteX6" fmla="*/ 14687 w 15634"/>
                    <a:gd name="connsiteY6" fmla="*/ 86143 h 86389"/>
                    <a:gd name="connsiteX7" fmla="*/ 15355 w 15634"/>
                    <a:gd name="connsiteY7" fmla="*/ 67072 h 86389"/>
                    <a:gd name="connsiteX8" fmla="*/ 14783 w 15634"/>
                    <a:gd name="connsiteY8" fmla="*/ 50290 h 86389"/>
                    <a:gd name="connsiteX9" fmla="*/ 13066 w 15634"/>
                    <a:gd name="connsiteY9" fmla="*/ 35701 h 86389"/>
                    <a:gd name="connsiteX10" fmla="*/ 10873 w 15634"/>
                    <a:gd name="connsiteY10" fmla="*/ 23496 h 86389"/>
                    <a:gd name="connsiteX11" fmla="*/ 5819 w 15634"/>
                    <a:gd name="connsiteY11" fmla="*/ 6428 h 86389"/>
                    <a:gd name="connsiteX12" fmla="*/ 3054 w 15634"/>
                    <a:gd name="connsiteY12" fmla="*/ -247 h 8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34" h="86389">
                      <a:moveTo>
                        <a:pt x="3054" y="-247"/>
                      </a:moveTo>
                      <a:cubicBezTo>
                        <a:pt x="3054" y="-247"/>
                        <a:pt x="2101" y="5284"/>
                        <a:pt x="1052" y="13580"/>
                      </a:cubicBezTo>
                      <a:cubicBezTo>
                        <a:pt x="1052" y="17775"/>
                        <a:pt x="289" y="22543"/>
                        <a:pt x="-92" y="27691"/>
                      </a:cubicBezTo>
                      <a:cubicBezTo>
                        <a:pt x="-474" y="32841"/>
                        <a:pt x="-92" y="38466"/>
                        <a:pt x="-92" y="43902"/>
                      </a:cubicBezTo>
                      <a:cubicBezTo>
                        <a:pt x="89" y="53913"/>
                        <a:pt x="1595" y="63849"/>
                        <a:pt x="4389" y="73461"/>
                      </a:cubicBezTo>
                      <a:cubicBezTo>
                        <a:pt x="5247" y="76884"/>
                        <a:pt x="6735" y="80116"/>
                        <a:pt x="8775" y="82996"/>
                      </a:cubicBezTo>
                      <a:cubicBezTo>
                        <a:pt x="10091" y="84970"/>
                        <a:pt x="12313" y="86152"/>
                        <a:pt x="14687" y="86143"/>
                      </a:cubicBezTo>
                      <a:cubicBezTo>
                        <a:pt x="15164" y="79277"/>
                        <a:pt x="15450" y="72889"/>
                        <a:pt x="15355" y="67072"/>
                      </a:cubicBezTo>
                      <a:cubicBezTo>
                        <a:pt x="15259" y="61256"/>
                        <a:pt x="15355" y="55439"/>
                        <a:pt x="14783" y="50290"/>
                      </a:cubicBezTo>
                      <a:cubicBezTo>
                        <a:pt x="14210" y="45141"/>
                        <a:pt x="13829" y="40183"/>
                        <a:pt x="13066" y="35701"/>
                      </a:cubicBezTo>
                      <a:cubicBezTo>
                        <a:pt x="12303" y="31220"/>
                        <a:pt x="11731" y="27215"/>
                        <a:pt x="10873" y="23496"/>
                      </a:cubicBezTo>
                      <a:cubicBezTo>
                        <a:pt x="9529" y="17708"/>
                        <a:pt x="7841" y="12006"/>
                        <a:pt x="5819" y="6428"/>
                      </a:cubicBezTo>
                      <a:cubicBezTo>
                        <a:pt x="5038" y="4149"/>
                        <a:pt x="4112" y="1918"/>
                        <a:pt x="305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85" name="任意多边形: 形状 3684">
                  <a:extLst>
                    <a:ext uri="{FF2B5EF4-FFF2-40B4-BE49-F238E27FC236}">
                      <a16:creationId xmlns:a16="http://schemas.microsoft.com/office/drawing/2014/main" id="{628A434E-132B-3DD3-5F7F-136A45364979}"/>
                    </a:ext>
                  </a:extLst>
                </p:cNvPr>
                <p:cNvSpPr/>
                <p:nvPr/>
              </p:nvSpPr>
              <p:spPr>
                <a:xfrm>
                  <a:off x="1439778" y="2487471"/>
                  <a:ext cx="12277" cy="62623"/>
                </a:xfrm>
                <a:custGeom>
                  <a:avLst/>
                  <a:gdLst>
                    <a:gd name="connsiteX0" fmla="*/ 12904 w 15740"/>
                    <a:gd name="connsiteY0" fmla="*/ -247 h 80286"/>
                    <a:gd name="connsiteX1" fmla="*/ 11569 w 15740"/>
                    <a:gd name="connsiteY1" fmla="*/ 2995 h 80286"/>
                    <a:gd name="connsiteX2" fmla="*/ 8613 w 15740"/>
                    <a:gd name="connsiteY2" fmla="*/ 11672 h 80286"/>
                    <a:gd name="connsiteX3" fmla="*/ 4989 w 15740"/>
                    <a:gd name="connsiteY3" fmla="*/ 24068 h 80286"/>
                    <a:gd name="connsiteX4" fmla="*/ 1843 w 15740"/>
                    <a:gd name="connsiteY4" fmla="*/ 38562 h 80286"/>
                    <a:gd name="connsiteX5" fmla="*/ 31 w 15740"/>
                    <a:gd name="connsiteY5" fmla="*/ 53151 h 80286"/>
                    <a:gd name="connsiteX6" fmla="*/ 31 w 15740"/>
                    <a:gd name="connsiteY6" fmla="*/ 66214 h 80286"/>
                    <a:gd name="connsiteX7" fmla="*/ 6992 w 15740"/>
                    <a:gd name="connsiteY7" fmla="*/ 80040 h 80286"/>
                    <a:gd name="connsiteX8" fmla="*/ 15478 w 15740"/>
                    <a:gd name="connsiteY8" fmla="*/ 22352 h 80286"/>
                    <a:gd name="connsiteX9" fmla="*/ 13953 w 15740"/>
                    <a:gd name="connsiteY9" fmla="*/ 5761 h 80286"/>
                    <a:gd name="connsiteX10" fmla="*/ 12904 w 15740"/>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0" h="80286">
                      <a:moveTo>
                        <a:pt x="12904" y="-247"/>
                      </a:moveTo>
                      <a:lnTo>
                        <a:pt x="11569" y="2995"/>
                      </a:lnTo>
                      <a:cubicBezTo>
                        <a:pt x="10806" y="4998"/>
                        <a:pt x="9757" y="7954"/>
                        <a:pt x="8613" y="11672"/>
                      </a:cubicBezTo>
                      <a:cubicBezTo>
                        <a:pt x="7469" y="15391"/>
                        <a:pt x="6134" y="19491"/>
                        <a:pt x="4989" y="24068"/>
                      </a:cubicBezTo>
                      <a:cubicBezTo>
                        <a:pt x="3845" y="28645"/>
                        <a:pt x="2701" y="33603"/>
                        <a:pt x="1843" y="38562"/>
                      </a:cubicBezTo>
                      <a:cubicBezTo>
                        <a:pt x="985" y="43520"/>
                        <a:pt x="413" y="48097"/>
                        <a:pt x="31" y="53151"/>
                      </a:cubicBezTo>
                      <a:cubicBezTo>
                        <a:pt x="-360" y="57499"/>
                        <a:pt x="-360" y="61866"/>
                        <a:pt x="31" y="66214"/>
                      </a:cubicBezTo>
                      <a:cubicBezTo>
                        <a:pt x="699" y="73842"/>
                        <a:pt x="3083" y="79182"/>
                        <a:pt x="6992" y="80040"/>
                      </a:cubicBezTo>
                      <a:cubicBezTo>
                        <a:pt x="12637" y="61332"/>
                        <a:pt x="15497" y="41890"/>
                        <a:pt x="15478" y="22352"/>
                      </a:cubicBezTo>
                      <a:cubicBezTo>
                        <a:pt x="15316" y="16793"/>
                        <a:pt x="14801" y="11253"/>
                        <a:pt x="13953" y="5761"/>
                      </a:cubicBezTo>
                      <a:cubicBezTo>
                        <a:pt x="13752" y="3739"/>
                        <a:pt x="13400" y="1727"/>
                        <a:pt x="1290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86" name="任意多边形: 形状 3685">
                  <a:extLst>
                    <a:ext uri="{FF2B5EF4-FFF2-40B4-BE49-F238E27FC236}">
                      <a16:creationId xmlns:a16="http://schemas.microsoft.com/office/drawing/2014/main" id="{53BE4BF0-DB7C-BC8C-866C-C818559BF187}"/>
                    </a:ext>
                  </a:extLst>
                </p:cNvPr>
                <p:cNvSpPr/>
                <p:nvPr/>
              </p:nvSpPr>
              <p:spPr>
                <a:xfrm>
                  <a:off x="1467359" y="2443739"/>
                  <a:ext cx="18598" cy="54963"/>
                </a:xfrm>
                <a:custGeom>
                  <a:avLst/>
                  <a:gdLst>
                    <a:gd name="connsiteX0" fmla="*/ 23408 w 23844"/>
                    <a:gd name="connsiteY0" fmla="*/ -247 h 70465"/>
                    <a:gd name="connsiteX1" fmla="*/ 21692 w 23844"/>
                    <a:gd name="connsiteY1" fmla="*/ 2328 h 70465"/>
                    <a:gd name="connsiteX2" fmla="*/ 17591 w 23844"/>
                    <a:gd name="connsiteY2" fmla="*/ 9479 h 70465"/>
                    <a:gd name="connsiteX3" fmla="*/ 6626 w 23844"/>
                    <a:gd name="connsiteY3" fmla="*/ 31792 h 70465"/>
                    <a:gd name="connsiteX4" fmla="*/ 2335 w 23844"/>
                    <a:gd name="connsiteY4" fmla="*/ 44474 h 70465"/>
                    <a:gd name="connsiteX5" fmla="*/ 46 w 23844"/>
                    <a:gd name="connsiteY5" fmla="*/ 56011 h 70465"/>
                    <a:gd name="connsiteX6" fmla="*/ 3575 w 23844"/>
                    <a:gd name="connsiteY6" fmla="*/ 70219 h 70465"/>
                    <a:gd name="connsiteX7" fmla="*/ 21882 w 23844"/>
                    <a:gd name="connsiteY7" fmla="*/ 20731 h 70465"/>
                    <a:gd name="connsiteX8" fmla="*/ 23503 w 23844"/>
                    <a:gd name="connsiteY8" fmla="*/ 5474 h 70465"/>
                    <a:gd name="connsiteX9" fmla="*/ 23408 w 23844"/>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4" h="70465">
                      <a:moveTo>
                        <a:pt x="23408" y="-247"/>
                      </a:moveTo>
                      <a:lnTo>
                        <a:pt x="21692" y="2328"/>
                      </a:lnTo>
                      <a:cubicBezTo>
                        <a:pt x="20738" y="4044"/>
                        <a:pt x="19212" y="6523"/>
                        <a:pt x="17591" y="9479"/>
                      </a:cubicBezTo>
                      <a:cubicBezTo>
                        <a:pt x="13367" y="16621"/>
                        <a:pt x="9706" y="24087"/>
                        <a:pt x="6626" y="31792"/>
                      </a:cubicBezTo>
                      <a:cubicBezTo>
                        <a:pt x="4986" y="35940"/>
                        <a:pt x="3546" y="40173"/>
                        <a:pt x="2335" y="44474"/>
                      </a:cubicBezTo>
                      <a:cubicBezTo>
                        <a:pt x="1219" y="48240"/>
                        <a:pt x="447" y="52102"/>
                        <a:pt x="46" y="56011"/>
                      </a:cubicBezTo>
                      <a:cubicBezTo>
                        <a:pt x="-812" y="63067"/>
                        <a:pt x="46" y="68407"/>
                        <a:pt x="3575" y="70219"/>
                      </a:cubicBezTo>
                      <a:cubicBezTo>
                        <a:pt x="12356" y="54838"/>
                        <a:pt x="18545" y="38123"/>
                        <a:pt x="21882" y="20731"/>
                      </a:cubicBezTo>
                      <a:cubicBezTo>
                        <a:pt x="22817" y="15696"/>
                        <a:pt x="23350" y="10595"/>
                        <a:pt x="23503" y="5474"/>
                      </a:cubicBezTo>
                      <a:cubicBezTo>
                        <a:pt x="23637" y="3567"/>
                        <a:pt x="23598" y="1651"/>
                        <a:pt x="2340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87" name="任意多边形: 形状 3686">
                  <a:extLst>
                    <a:ext uri="{FF2B5EF4-FFF2-40B4-BE49-F238E27FC236}">
                      <a16:creationId xmlns:a16="http://schemas.microsoft.com/office/drawing/2014/main" id="{2A25C01D-97A0-4844-F033-FD9A6FE58F74}"/>
                    </a:ext>
                  </a:extLst>
                </p:cNvPr>
                <p:cNvSpPr/>
                <p:nvPr/>
              </p:nvSpPr>
              <p:spPr>
                <a:xfrm>
                  <a:off x="1503708" y="2410716"/>
                  <a:ext cx="25399" cy="44848"/>
                </a:xfrm>
                <a:custGeom>
                  <a:avLst/>
                  <a:gdLst>
                    <a:gd name="connsiteX0" fmla="*/ 32302 w 32563"/>
                    <a:gd name="connsiteY0" fmla="*/ -247 h 57497"/>
                    <a:gd name="connsiteX1" fmla="*/ 25341 w 32563"/>
                    <a:gd name="connsiteY1" fmla="*/ 7000 h 57497"/>
                    <a:gd name="connsiteX2" fmla="*/ 18762 w 32563"/>
                    <a:gd name="connsiteY2" fmla="*/ 14724 h 57497"/>
                    <a:gd name="connsiteX3" fmla="*/ 11706 w 32563"/>
                    <a:gd name="connsiteY3" fmla="*/ 24259 h 57497"/>
                    <a:gd name="connsiteX4" fmla="*/ 5508 w 32563"/>
                    <a:gd name="connsiteY4" fmla="*/ 34366 h 57497"/>
                    <a:gd name="connsiteX5" fmla="*/ 1312 w 32563"/>
                    <a:gd name="connsiteY5" fmla="*/ 43901 h 57497"/>
                    <a:gd name="connsiteX6" fmla="*/ 1312 w 32563"/>
                    <a:gd name="connsiteY6" fmla="*/ 57251 h 57497"/>
                    <a:gd name="connsiteX7" fmla="*/ 26867 w 32563"/>
                    <a:gd name="connsiteY7" fmla="*/ 17870 h 57497"/>
                    <a:gd name="connsiteX8" fmla="*/ 32302 w 32563"/>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63" h="57497">
                      <a:moveTo>
                        <a:pt x="32302" y="-247"/>
                      </a:moveTo>
                      <a:cubicBezTo>
                        <a:pt x="32302" y="-247"/>
                        <a:pt x="29441" y="2614"/>
                        <a:pt x="25341" y="7000"/>
                      </a:cubicBezTo>
                      <a:cubicBezTo>
                        <a:pt x="23024" y="9460"/>
                        <a:pt x="20821" y="12044"/>
                        <a:pt x="18762" y="14724"/>
                      </a:cubicBezTo>
                      <a:cubicBezTo>
                        <a:pt x="16235" y="17765"/>
                        <a:pt x="13880" y="20950"/>
                        <a:pt x="11706" y="24259"/>
                      </a:cubicBezTo>
                      <a:cubicBezTo>
                        <a:pt x="9465" y="27520"/>
                        <a:pt x="7396" y="30895"/>
                        <a:pt x="5508" y="34366"/>
                      </a:cubicBezTo>
                      <a:cubicBezTo>
                        <a:pt x="3858" y="37427"/>
                        <a:pt x="2447" y="40612"/>
                        <a:pt x="1312" y="43901"/>
                      </a:cubicBezTo>
                      <a:cubicBezTo>
                        <a:pt x="-690" y="49909"/>
                        <a:pt x="-881" y="54867"/>
                        <a:pt x="1312" y="57251"/>
                      </a:cubicBezTo>
                      <a:cubicBezTo>
                        <a:pt x="12163" y="45789"/>
                        <a:pt x="20821" y="32450"/>
                        <a:pt x="26867" y="17870"/>
                      </a:cubicBezTo>
                      <a:cubicBezTo>
                        <a:pt x="29508" y="12111"/>
                        <a:pt x="31339" y="6018"/>
                        <a:pt x="3230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88" name="任意多边形: 形状 3687">
                  <a:extLst>
                    <a:ext uri="{FF2B5EF4-FFF2-40B4-BE49-F238E27FC236}">
                      <a16:creationId xmlns:a16="http://schemas.microsoft.com/office/drawing/2014/main" id="{70E2F528-9F78-78FC-6C0E-30DBCB4D874D}"/>
                    </a:ext>
                  </a:extLst>
                </p:cNvPr>
                <p:cNvSpPr/>
                <p:nvPr/>
              </p:nvSpPr>
              <p:spPr>
                <a:xfrm>
                  <a:off x="1547414" y="2390040"/>
                  <a:ext cx="29962" cy="33765"/>
                </a:xfrm>
                <a:custGeom>
                  <a:avLst/>
                  <a:gdLst>
                    <a:gd name="connsiteX0" fmla="*/ 38151 w 38413"/>
                    <a:gd name="connsiteY0" fmla="*/ -247 h 43289"/>
                    <a:gd name="connsiteX1" fmla="*/ 30714 w 38413"/>
                    <a:gd name="connsiteY1" fmla="*/ 4330 h 43289"/>
                    <a:gd name="connsiteX2" fmla="*/ 15648 w 38413"/>
                    <a:gd name="connsiteY2" fmla="*/ 16154 h 43289"/>
                    <a:gd name="connsiteX3" fmla="*/ 8306 w 38413"/>
                    <a:gd name="connsiteY3" fmla="*/ 23591 h 43289"/>
                    <a:gd name="connsiteX4" fmla="*/ 2775 w 38413"/>
                    <a:gd name="connsiteY4" fmla="*/ 31124 h 43289"/>
                    <a:gd name="connsiteX5" fmla="*/ 678 w 38413"/>
                    <a:gd name="connsiteY5" fmla="*/ 43043 h 43289"/>
                    <a:gd name="connsiteX6" fmla="*/ 10690 w 38413"/>
                    <a:gd name="connsiteY6" fmla="*/ 35701 h 43289"/>
                    <a:gd name="connsiteX7" fmla="*/ 18890 w 38413"/>
                    <a:gd name="connsiteY7" fmla="*/ 28454 h 43289"/>
                    <a:gd name="connsiteX8" fmla="*/ 25469 w 38413"/>
                    <a:gd name="connsiteY8" fmla="*/ 21303 h 43289"/>
                    <a:gd name="connsiteX9" fmla="*/ 30428 w 38413"/>
                    <a:gd name="connsiteY9" fmla="*/ 14628 h 43289"/>
                    <a:gd name="connsiteX10" fmla="*/ 36435 w 38413"/>
                    <a:gd name="connsiteY10" fmla="*/ 4044 h 43289"/>
                    <a:gd name="connsiteX11" fmla="*/ 38151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38151" y="-247"/>
                      </a:moveTo>
                      <a:lnTo>
                        <a:pt x="30714" y="4330"/>
                      </a:lnTo>
                      <a:cubicBezTo>
                        <a:pt x="25441" y="7944"/>
                        <a:pt x="20406" y="11892"/>
                        <a:pt x="15648" y="16154"/>
                      </a:cubicBezTo>
                      <a:cubicBezTo>
                        <a:pt x="13073" y="18633"/>
                        <a:pt x="10594" y="21112"/>
                        <a:pt x="8306" y="23591"/>
                      </a:cubicBezTo>
                      <a:cubicBezTo>
                        <a:pt x="6275" y="25956"/>
                        <a:pt x="4425" y="28473"/>
                        <a:pt x="2775" y="31124"/>
                      </a:cubicBezTo>
                      <a:cubicBezTo>
                        <a:pt x="-85" y="35987"/>
                        <a:pt x="-1229" y="40183"/>
                        <a:pt x="678" y="43043"/>
                      </a:cubicBezTo>
                      <a:cubicBezTo>
                        <a:pt x="4215" y="40879"/>
                        <a:pt x="7562" y="38419"/>
                        <a:pt x="10690" y="35701"/>
                      </a:cubicBezTo>
                      <a:cubicBezTo>
                        <a:pt x="13588" y="33479"/>
                        <a:pt x="16335" y="31057"/>
                        <a:pt x="18890" y="28454"/>
                      </a:cubicBezTo>
                      <a:cubicBezTo>
                        <a:pt x="21369" y="25975"/>
                        <a:pt x="23467" y="23591"/>
                        <a:pt x="25469" y="21303"/>
                      </a:cubicBezTo>
                      <a:cubicBezTo>
                        <a:pt x="27271" y="19196"/>
                        <a:pt x="28930" y="16964"/>
                        <a:pt x="30428" y="14628"/>
                      </a:cubicBezTo>
                      <a:cubicBezTo>
                        <a:pt x="32659" y="11234"/>
                        <a:pt x="34671" y="7696"/>
                        <a:pt x="36435" y="4044"/>
                      </a:cubicBezTo>
                      <a:cubicBezTo>
                        <a:pt x="37102" y="2652"/>
                        <a:pt x="37674" y="1222"/>
                        <a:pt x="3815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89" name="任意多边形: 形状 3688">
                  <a:extLst>
                    <a:ext uri="{FF2B5EF4-FFF2-40B4-BE49-F238E27FC236}">
                      <a16:creationId xmlns:a16="http://schemas.microsoft.com/office/drawing/2014/main" id="{CFF90907-203F-7422-E880-ED4EDF928D05}"/>
                    </a:ext>
                  </a:extLst>
                </p:cNvPr>
                <p:cNvSpPr/>
                <p:nvPr/>
              </p:nvSpPr>
              <p:spPr>
                <a:xfrm>
                  <a:off x="1578790" y="2819406"/>
                  <a:ext cx="59342" cy="54889"/>
                </a:xfrm>
                <a:custGeom>
                  <a:avLst/>
                  <a:gdLst>
                    <a:gd name="connsiteX0" fmla="*/ -262 w 76079"/>
                    <a:gd name="connsiteY0" fmla="*/ -247 h 70370"/>
                    <a:gd name="connsiteX1" fmla="*/ 2694 w 76079"/>
                    <a:gd name="connsiteY1" fmla="*/ 2328 h 70370"/>
                    <a:gd name="connsiteX2" fmla="*/ 10513 w 76079"/>
                    <a:gd name="connsiteY2" fmla="*/ 8812 h 70370"/>
                    <a:gd name="connsiteX3" fmla="*/ 22146 w 76079"/>
                    <a:gd name="connsiteY3" fmla="*/ 17870 h 70370"/>
                    <a:gd name="connsiteX4" fmla="*/ 36067 w 76079"/>
                    <a:gd name="connsiteY4" fmla="*/ 27978 h 70370"/>
                    <a:gd name="connsiteX5" fmla="*/ 50656 w 76079"/>
                    <a:gd name="connsiteY5" fmla="*/ 38466 h 70370"/>
                    <a:gd name="connsiteX6" fmla="*/ 63815 w 76079"/>
                    <a:gd name="connsiteY6" fmla="*/ 48860 h 70370"/>
                    <a:gd name="connsiteX7" fmla="*/ 75639 w 76079"/>
                    <a:gd name="connsiteY7" fmla="*/ 70123 h 70370"/>
                    <a:gd name="connsiteX8" fmla="*/ 33207 w 76079"/>
                    <a:gd name="connsiteY8" fmla="*/ 54962 h 70370"/>
                    <a:gd name="connsiteX9" fmla="*/ 25769 w 76079"/>
                    <a:gd name="connsiteY9" fmla="*/ 49146 h 70370"/>
                    <a:gd name="connsiteX10" fmla="*/ 19571 w 76079"/>
                    <a:gd name="connsiteY10" fmla="*/ 42852 h 70370"/>
                    <a:gd name="connsiteX11" fmla="*/ 10036 w 76079"/>
                    <a:gd name="connsiteY11" fmla="*/ 30075 h 70370"/>
                    <a:gd name="connsiteX12" fmla="*/ 4220 w 76079"/>
                    <a:gd name="connsiteY12" fmla="*/ 18252 h 70370"/>
                    <a:gd name="connsiteX13" fmla="*/ 1168 w 76079"/>
                    <a:gd name="connsiteY13" fmla="*/ 8716 h 70370"/>
                    <a:gd name="connsiteX14" fmla="*/ -262 w 76079"/>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79" h="70370">
                      <a:moveTo>
                        <a:pt x="-262" y="-247"/>
                      </a:moveTo>
                      <a:lnTo>
                        <a:pt x="2694" y="2328"/>
                      </a:lnTo>
                      <a:lnTo>
                        <a:pt x="10513" y="8812"/>
                      </a:lnTo>
                      <a:lnTo>
                        <a:pt x="22146" y="17870"/>
                      </a:lnTo>
                      <a:cubicBezTo>
                        <a:pt x="26532" y="20922"/>
                        <a:pt x="31204" y="24640"/>
                        <a:pt x="36067" y="27978"/>
                      </a:cubicBezTo>
                      <a:cubicBezTo>
                        <a:pt x="40930" y="31315"/>
                        <a:pt x="45603" y="34843"/>
                        <a:pt x="50656" y="38466"/>
                      </a:cubicBezTo>
                      <a:cubicBezTo>
                        <a:pt x="55710" y="42090"/>
                        <a:pt x="60191" y="45332"/>
                        <a:pt x="63815" y="48860"/>
                      </a:cubicBezTo>
                      <a:cubicBezTo>
                        <a:pt x="71538" y="55535"/>
                        <a:pt x="76878" y="62781"/>
                        <a:pt x="75639" y="70123"/>
                      </a:cubicBezTo>
                      <a:cubicBezTo>
                        <a:pt x="60401" y="68941"/>
                        <a:pt x="45746" y="63706"/>
                        <a:pt x="33207" y="54962"/>
                      </a:cubicBezTo>
                      <a:cubicBezTo>
                        <a:pt x="30537" y="53055"/>
                        <a:pt x="28058" y="51148"/>
                        <a:pt x="25769" y="49146"/>
                      </a:cubicBezTo>
                      <a:cubicBezTo>
                        <a:pt x="23481" y="47143"/>
                        <a:pt x="21478" y="44950"/>
                        <a:pt x="19571" y="42852"/>
                      </a:cubicBezTo>
                      <a:cubicBezTo>
                        <a:pt x="15929" y="38953"/>
                        <a:pt x="12735" y="34671"/>
                        <a:pt x="10036" y="30075"/>
                      </a:cubicBezTo>
                      <a:cubicBezTo>
                        <a:pt x="7700" y="26347"/>
                        <a:pt x="5745" y="22380"/>
                        <a:pt x="4220" y="18252"/>
                      </a:cubicBezTo>
                      <a:cubicBezTo>
                        <a:pt x="2999" y="15143"/>
                        <a:pt x="1979" y="11958"/>
                        <a:pt x="1168" y="8716"/>
                      </a:cubicBezTo>
                      <a:cubicBezTo>
                        <a:pt x="425" y="5779"/>
                        <a:pt x="-52" y="277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90" name="任意多边形: 形状 3689">
                  <a:extLst>
                    <a:ext uri="{FF2B5EF4-FFF2-40B4-BE49-F238E27FC236}">
                      <a16:creationId xmlns:a16="http://schemas.microsoft.com/office/drawing/2014/main" id="{E03D8DAA-BE89-39D1-D220-143CB2269D46}"/>
                    </a:ext>
                  </a:extLst>
                </p:cNvPr>
                <p:cNvSpPr/>
                <p:nvPr/>
              </p:nvSpPr>
              <p:spPr>
                <a:xfrm>
                  <a:off x="1544704" y="2801258"/>
                  <a:ext cx="45427" cy="66193"/>
                </a:xfrm>
                <a:custGeom>
                  <a:avLst/>
                  <a:gdLst>
                    <a:gd name="connsiteX0" fmla="*/ -138 w 58240"/>
                    <a:gd name="connsiteY0" fmla="*/ -247 h 84863"/>
                    <a:gd name="connsiteX1" fmla="*/ 8348 w 58240"/>
                    <a:gd name="connsiteY1" fmla="*/ 10814 h 84863"/>
                    <a:gd name="connsiteX2" fmla="*/ 17883 w 58240"/>
                    <a:gd name="connsiteY2" fmla="*/ 22161 h 84863"/>
                    <a:gd name="connsiteX3" fmla="*/ 23223 w 58240"/>
                    <a:gd name="connsiteY3" fmla="*/ 28645 h 84863"/>
                    <a:gd name="connsiteX4" fmla="*/ 28849 w 58240"/>
                    <a:gd name="connsiteY4" fmla="*/ 35224 h 84863"/>
                    <a:gd name="connsiteX5" fmla="*/ 34665 w 58240"/>
                    <a:gd name="connsiteY5" fmla="*/ 41994 h 84863"/>
                    <a:gd name="connsiteX6" fmla="*/ 40386 w 58240"/>
                    <a:gd name="connsiteY6" fmla="*/ 48860 h 84863"/>
                    <a:gd name="connsiteX7" fmla="*/ 50494 w 58240"/>
                    <a:gd name="connsiteY7" fmla="*/ 61828 h 84863"/>
                    <a:gd name="connsiteX8" fmla="*/ 56978 w 58240"/>
                    <a:gd name="connsiteY8" fmla="*/ 73937 h 84863"/>
                    <a:gd name="connsiteX9" fmla="*/ 56978 w 58240"/>
                    <a:gd name="connsiteY9" fmla="*/ 84617 h 84863"/>
                    <a:gd name="connsiteX10" fmla="*/ 20839 w 58240"/>
                    <a:gd name="connsiteY10" fmla="*/ 59539 h 84863"/>
                    <a:gd name="connsiteX11" fmla="*/ 10446 w 58240"/>
                    <a:gd name="connsiteY11" fmla="*/ 44664 h 84863"/>
                    <a:gd name="connsiteX12" fmla="*/ 6822 w 58240"/>
                    <a:gd name="connsiteY12" fmla="*/ 37513 h 84863"/>
                    <a:gd name="connsiteX13" fmla="*/ 4248 w 58240"/>
                    <a:gd name="connsiteY13" fmla="*/ 30457 h 84863"/>
                    <a:gd name="connsiteX14" fmla="*/ -43 w 58240"/>
                    <a:gd name="connsiteY14" fmla="*/ 8335 h 84863"/>
                    <a:gd name="connsiteX15" fmla="*/ -138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138" y="-247"/>
                      </a:moveTo>
                      <a:lnTo>
                        <a:pt x="8348" y="10814"/>
                      </a:lnTo>
                      <a:cubicBezTo>
                        <a:pt x="11018" y="13961"/>
                        <a:pt x="13974" y="18156"/>
                        <a:pt x="17883" y="22161"/>
                      </a:cubicBezTo>
                      <a:lnTo>
                        <a:pt x="23223" y="28645"/>
                      </a:lnTo>
                      <a:cubicBezTo>
                        <a:pt x="25130" y="30743"/>
                        <a:pt x="26942" y="32936"/>
                        <a:pt x="28849" y="35224"/>
                      </a:cubicBezTo>
                      <a:cubicBezTo>
                        <a:pt x="30756" y="37513"/>
                        <a:pt x="32758" y="39801"/>
                        <a:pt x="34665" y="41994"/>
                      </a:cubicBezTo>
                      <a:cubicBezTo>
                        <a:pt x="36572" y="44188"/>
                        <a:pt x="38480" y="46571"/>
                        <a:pt x="40386" y="48860"/>
                      </a:cubicBezTo>
                      <a:cubicBezTo>
                        <a:pt x="44105" y="53151"/>
                        <a:pt x="47538" y="57727"/>
                        <a:pt x="50494" y="61828"/>
                      </a:cubicBezTo>
                      <a:cubicBezTo>
                        <a:pt x="53231" y="65527"/>
                        <a:pt x="55414" y="69608"/>
                        <a:pt x="56978" y="73937"/>
                      </a:cubicBezTo>
                      <a:cubicBezTo>
                        <a:pt x="58313" y="77370"/>
                        <a:pt x="58313" y="81184"/>
                        <a:pt x="56978" y="84617"/>
                      </a:cubicBezTo>
                      <a:cubicBezTo>
                        <a:pt x="43075" y="79315"/>
                        <a:pt x="30670" y="70705"/>
                        <a:pt x="20839" y="59539"/>
                      </a:cubicBezTo>
                      <a:cubicBezTo>
                        <a:pt x="16854" y="54972"/>
                        <a:pt x="13364" y="49985"/>
                        <a:pt x="10446" y="44664"/>
                      </a:cubicBezTo>
                      <a:cubicBezTo>
                        <a:pt x="9111" y="42185"/>
                        <a:pt x="7871" y="39801"/>
                        <a:pt x="6822" y="37513"/>
                      </a:cubicBezTo>
                      <a:cubicBezTo>
                        <a:pt x="5812" y="35215"/>
                        <a:pt x="4953" y="32860"/>
                        <a:pt x="4248" y="30457"/>
                      </a:cubicBezTo>
                      <a:cubicBezTo>
                        <a:pt x="1759" y="23324"/>
                        <a:pt x="310" y="15877"/>
                        <a:pt x="-43" y="8335"/>
                      </a:cubicBezTo>
                      <a:cubicBezTo>
                        <a:pt x="-300" y="5484"/>
                        <a:pt x="-329" y="2614"/>
                        <a:pt x="-138"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91" name="任意多边形: 形状 3690">
                  <a:extLst>
                    <a:ext uri="{FF2B5EF4-FFF2-40B4-BE49-F238E27FC236}">
                      <a16:creationId xmlns:a16="http://schemas.microsoft.com/office/drawing/2014/main" id="{39E9A0EE-F135-2EDD-760B-873E37E750C7}"/>
                    </a:ext>
                  </a:extLst>
                </p:cNvPr>
                <p:cNvSpPr/>
                <p:nvPr/>
              </p:nvSpPr>
              <p:spPr>
                <a:xfrm>
                  <a:off x="1513188" y="2773665"/>
                  <a:ext cx="31955" cy="73035"/>
                </a:xfrm>
                <a:custGeom>
                  <a:avLst/>
                  <a:gdLst>
                    <a:gd name="connsiteX0" fmla="*/ 2031 w 40968"/>
                    <a:gd name="connsiteY0" fmla="*/ -247 h 93635"/>
                    <a:gd name="connsiteX1" fmla="*/ 3652 w 40968"/>
                    <a:gd name="connsiteY1" fmla="*/ 3186 h 93635"/>
                    <a:gd name="connsiteX2" fmla="*/ 7943 w 40968"/>
                    <a:gd name="connsiteY2" fmla="*/ 12721 h 93635"/>
                    <a:gd name="connsiteX3" fmla="*/ 14331 w 40968"/>
                    <a:gd name="connsiteY3" fmla="*/ 25594 h 93635"/>
                    <a:gd name="connsiteX4" fmla="*/ 22055 w 40968"/>
                    <a:gd name="connsiteY4" fmla="*/ 40659 h 93635"/>
                    <a:gd name="connsiteX5" fmla="*/ 26155 w 40968"/>
                    <a:gd name="connsiteY5" fmla="*/ 48383 h 93635"/>
                    <a:gd name="connsiteX6" fmla="*/ 30160 w 40968"/>
                    <a:gd name="connsiteY6" fmla="*/ 56202 h 93635"/>
                    <a:gd name="connsiteX7" fmla="*/ 36930 w 40968"/>
                    <a:gd name="connsiteY7" fmla="*/ 70886 h 93635"/>
                    <a:gd name="connsiteX8" fmla="*/ 40553 w 40968"/>
                    <a:gd name="connsiteY8" fmla="*/ 83854 h 93635"/>
                    <a:gd name="connsiteX9" fmla="*/ 38551 w 40968"/>
                    <a:gd name="connsiteY9" fmla="*/ 93389 h 93635"/>
                    <a:gd name="connsiteX10" fmla="*/ 9945 w 40968"/>
                    <a:gd name="connsiteY10" fmla="*/ 60683 h 93635"/>
                    <a:gd name="connsiteX11" fmla="*/ 410 w 40968"/>
                    <a:gd name="connsiteY11" fmla="*/ 29599 h 93635"/>
                    <a:gd name="connsiteX12" fmla="*/ -258 w 40968"/>
                    <a:gd name="connsiteY12" fmla="*/ 17298 h 93635"/>
                    <a:gd name="connsiteX13" fmla="*/ 600 w 40968"/>
                    <a:gd name="connsiteY13" fmla="*/ 7763 h 93635"/>
                    <a:gd name="connsiteX14" fmla="*/ 2031 w 40968"/>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8" h="93635">
                      <a:moveTo>
                        <a:pt x="2031" y="-247"/>
                      </a:moveTo>
                      <a:lnTo>
                        <a:pt x="3652" y="3186"/>
                      </a:lnTo>
                      <a:cubicBezTo>
                        <a:pt x="4701" y="5379"/>
                        <a:pt x="6036" y="8526"/>
                        <a:pt x="7943" y="12721"/>
                      </a:cubicBezTo>
                      <a:cubicBezTo>
                        <a:pt x="9850" y="16917"/>
                        <a:pt x="11852" y="20922"/>
                        <a:pt x="14331" y="25594"/>
                      </a:cubicBezTo>
                      <a:cubicBezTo>
                        <a:pt x="16810" y="30266"/>
                        <a:pt x="19385" y="35129"/>
                        <a:pt x="22055" y="40659"/>
                      </a:cubicBezTo>
                      <a:cubicBezTo>
                        <a:pt x="23390" y="43329"/>
                        <a:pt x="24820" y="45713"/>
                        <a:pt x="26155" y="48383"/>
                      </a:cubicBezTo>
                      <a:lnTo>
                        <a:pt x="30160" y="56202"/>
                      </a:lnTo>
                      <a:cubicBezTo>
                        <a:pt x="32734" y="61160"/>
                        <a:pt x="35023" y="66405"/>
                        <a:pt x="36930" y="70886"/>
                      </a:cubicBezTo>
                      <a:cubicBezTo>
                        <a:pt x="38741" y="75015"/>
                        <a:pt x="39962" y="79382"/>
                        <a:pt x="40553" y="83854"/>
                      </a:cubicBezTo>
                      <a:cubicBezTo>
                        <a:pt x="41049" y="87172"/>
                        <a:pt x="40334" y="90548"/>
                        <a:pt x="38551" y="93389"/>
                      </a:cubicBezTo>
                      <a:cubicBezTo>
                        <a:pt x="26670" y="84779"/>
                        <a:pt x="16896" y="73604"/>
                        <a:pt x="9945" y="60683"/>
                      </a:cubicBezTo>
                      <a:cubicBezTo>
                        <a:pt x="4939" y="50976"/>
                        <a:pt x="1716" y="40450"/>
                        <a:pt x="410" y="29599"/>
                      </a:cubicBezTo>
                      <a:cubicBezTo>
                        <a:pt x="-76" y="25517"/>
                        <a:pt x="-296" y="21408"/>
                        <a:pt x="-258" y="17298"/>
                      </a:cubicBezTo>
                      <a:cubicBezTo>
                        <a:pt x="-172" y="14104"/>
                        <a:pt x="114" y="10919"/>
                        <a:pt x="600" y="7763"/>
                      </a:cubicBezTo>
                      <a:cubicBezTo>
                        <a:pt x="906" y="5064"/>
                        <a:pt x="1382" y="2385"/>
                        <a:pt x="2031"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92" name="任意多边形: 形状 3691">
                  <a:extLst>
                    <a:ext uri="{FF2B5EF4-FFF2-40B4-BE49-F238E27FC236}">
                      <a16:creationId xmlns:a16="http://schemas.microsoft.com/office/drawing/2014/main" id="{D79DC49F-7403-9BFF-0FDC-F745C5DD7FBF}"/>
                    </a:ext>
                  </a:extLst>
                </p:cNvPr>
                <p:cNvSpPr/>
                <p:nvPr/>
              </p:nvSpPr>
              <p:spPr>
                <a:xfrm>
                  <a:off x="1485626" y="2739081"/>
                  <a:ext cx="20889" cy="74747"/>
                </a:xfrm>
                <a:custGeom>
                  <a:avLst/>
                  <a:gdLst>
                    <a:gd name="connsiteX0" fmla="*/ 6663 w 26781"/>
                    <a:gd name="connsiteY0" fmla="*/ -247 h 95829"/>
                    <a:gd name="connsiteX1" fmla="*/ 7521 w 26781"/>
                    <a:gd name="connsiteY1" fmla="*/ 3376 h 95829"/>
                    <a:gd name="connsiteX2" fmla="*/ 9810 w 26781"/>
                    <a:gd name="connsiteY2" fmla="*/ 12912 h 95829"/>
                    <a:gd name="connsiteX3" fmla="*/ 11431 w 26781"/>
                    <a:gd name="connsiteY3" fmla="*/ 19300 h 95829"/>
                    <a:gd name="connsiteX4" fmla="*/ 13338 w 26781"/>
                    <a:gd name="connsiteY4" fmla="*/ 26452 h 95829"/>
                    <a:gd name="connsiteX5" fmla="*/ 17629 w 26781"/>
                    <a:gd name="connsiteY5" fmla="*/ 42376 h 95829"/>
                    <a:gd name="connsiteX6" fmla="*/ 22110 w 26781"/>
                    <a:gd name="connsiteY6" fmla="*/ 58776 h 95829"/>
                    <a:gd name="connsiteX7" fmla="*/ 25543 w 26781"/>
                    <a:gd name="connsiteY7" fmla="*/ 74128 h 95829"/>
                    <a:gd name="connsiteX8" fmla="*/ 22587 w 26781"/>
                    <a:gd name="connsiteY8" fmla="*/ 95582 h 95829"/>
                    <a:gd name="connsiteX9" fmla="*/ 2754 w 26781"/>
                    <a:gd name="connsiteY9" fmla="*/ 58109 h 95829"/>
                    <a:gd name="connsiteX10" fmla="*/ -12 w 26781"/>
                    <a:gd name="connsiteY10" fmla="*/ 41327 h 95829"/>
                    <a:gd name="connsiteX11" fmla="*/ -12 w 26781"/>
                    <a:gd name="connsiteY11" fmla="*/ 26929 h 95829"/>
                    <a:gd name="connsiteX12" fmla="*/ 4088 w 26781"/>
                    <a:gd name="connsiteY12" fmla="*/ 6905 h 95829"/>
                    <a:gd name="connsiteX13" fmla="*/ 6663 w 26781"/>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81" h="95829">
                      <a:moveTo>
                        <a:pt x="6663" y="-247"/>
                      </a:moveTo>
                      <a:cubicBezTo>
                        <a:pt x="6663" y="-247"/>
                        <a:pt x="6663" y="1088"/>
                        <a:pt x="7521" y="3376"/>
                      </a:cubicBezTo>
                      <a:cubicBezTo>
                        <a:pt x="8379" y="5665"/>
                        <a:pt x="8856" y="8907"/>
                        <a:pt x="9810" y="12912"/>
                      </a:cubicBezTo>
                      <a:cubicBezTo>
                        <a:pt x="10286" y="14914"/>
                        <a:pt x="10763" y="17107"/>
                        <a:pt x="11431" y="19300"/>
                      </a:cubicBezTo>
                      <a:cubicBezTo>
                        <a:pt x="12098" y="21494"/>
                        <a:pt x="12670" y="23973"/>
                        <a:pt x="13338" y="26452"/>
                      </a:cubicBezTo>
                      <a:cubicBezTo>
                        <a:pt x="14577" y="31601"/>
                        <a:pt x="16294" y="36750"/>
                        <a:pt x="17629" y="42376"/>
                      </a:cubicBezTo>
                      <a:cubicBezTo>
                        <a:pt x="18963" y="48002"/>
                        <a:pt x="20775" y="53341"/>
                        <a:pt x="22110" y="58776"/>
                      </a:cubicBezTo>
                      <a:cubicBezTo>
                        <a:pt x="23512" y="63830"/>
                        <a:pt x="24656" y="68960"/>
                        <a:pt x="25543" y="74128"/>
                      </a:cubicBezTo>
                      <a:cubicBezTo>
                        <a:pt x="27259" y="83663"/>
                        <a:pt x="26973" y="91673"/>
                        <a:pt x="22587" y="95582"/>
                      </a:cubicBezTo>
                      <a:cubicBezTo>
                        <a:pt x="13529" y="84550"/>
                        <a:pt x="6778" y="71802"/>
                        <a:pt x="2754" y="58109"/>
                      </a:cubicBezTo>
                      <a:cubicBezTo>
                        <a:pt x="1409" y="52598"/>
                        <a:pt x="484" y="46981"/>
                        <a:pt x="-12" y="41327"/>
                      </a:cubicBezTo>
                      <a:cubicBezTo>
                        <a:pt x="-345" y="36531"/>
                        <a:pt x="-345" y="31725"/>
                        <a:pt x="-12" y="26929"/>
                      </a:cubicBezTo>
                      <a:cubicBezTo>
                        <a:pt x="475" y="20101"/>
                        <a:pt x="1848" y="13369"/>
                        <a:pt x="4088" y="6905"/>
                      </a:cubicBezTo>
                      <a:cubicBezTo>
                        <a:pt x="4728" y="4444"/>
                        <a:pt x="5595" y="2051"/>
                        <a:pt x="6663"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93" name="任意多边形: 形状 3692">
                  <a:extLst>
                    <a:ext uri="{FF2B5EF4-FFF2-40B4-BE49-F238E27FC236}">
                      <a16:creationId xmlns:a16="http://schemas.microsoft.com/office/drawing/2014/main" id="{A219188B-91D8-2577-AADD-6320C0609743}"/>
                    </a:ext>
                  </a:extLst>
                </p:cNvPr>
                <p:cNvSpPr/>
                <p:nvPr/>
              </p:nvSpPr>
              <p:spPr>
                <a:xfrm>
                  <a:off x="1462164" y="2698844"/>
                  <a:ext cx="14304" cy="72218"/>
                </a:xfrm>
                <a:custGeom>
                  <a:avLst/>
                  <a:gdLst>
                    <a:gd name="connsiteX0" fmla="*/ 15192 w 18338"/>
                    <a:gd name="connsiteY0" fmla="*/ -247 h 92587"/>
                    <a:gd name="connsiteX1" fmla="*/ 15192 w 18338"/>
                    <a:gd name="connsiteY1" fmla="*/ 707 h 92587"/>
                    <a:gd name="connsiteX2" fmla="*/ 15192 w 18338"/>
                    <a:gd name="connsiteY2" fmla="*/ 3281 h 92587"/>
                    <a:gd name="connsiteX3" fmla="*/ 15192 w 18338"/>
                    <a:gd name="connsiteY3" fmla="*/ 12817 h 92587"/>
                    <a:gd name="connsiteX4" fmla="*/ 15860 w 18338"/>
                    <a:gd name="connsiteY4" fmla="*/ 26261 h 92587"/>
                    <a:gd name="connsiteX5" fmla="*/ 16909 w 18338"/>
                    <a:gd name="connsiteY5" fmla="*/ 41994 h 92587"/>
                    <a:gd name="connsiteX6" fmla="*/ 17862 w 18338"/>
                    <a:gd name="connsiteY6" fmla="*/ 58204 h 92587"/>
                    <a:gd name="connsiteX7" fmla="*/ 17862 w 18338"/>
                    <a:gd name="connsiteY7" fmla="*/ 73270 h 92587"/>
                    <a:gd name="connsiteX8" fmla="*/ 10901 w 18338"/>
                    <a:gd name="connsiteY8" fmla="*/ 92340 h 92587"/>
                    <a:gd name="connsiteX9" fmla="*/ 31 w 18338"/>
                    <a:gd name="connsiteY9" fmla="*/ 52864 h 92587"/>
                    <a:gd name="connsiteX10" fmla="*/ 31 w 18338"/>
                    <a:gd name="connsiteY10" fmla="*/ 36559 h 92587"/>
                    <a:gd name="connsiteX11" fmla="*/ 2606 w 18338"/>
                    <a:gd name="connsiteY11" fmla="*/ 23305 h 92587"/>
                    <a:gd name="connsiteX12" fmla="*/ 10139 w 18338"/>
                    <a:gd name="connsiteY12" fmla="*/ 5856 h 92587"/>
                    <a:gd name="connsiteX13" fmla="*/ 12999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15192" y="-247"/>
                      </a:moveTo>
                      <a:cubicBezTo>
                        <a:pt x="15240" y="68"/>
                        <a:pt x="15240" y="392"/>
                        <a:pt x="15192" y="707"/>
                      </a:cubicBezTo>
                      <a:cubicBezTo>
                        <a:pt x="15192" y="1279"/>
                        <a:pt x="15192" y="2137"/>
                        <a:pt x="15192" y="3281"/>
                      </a:cubicBezTo>
                      <a:cubicBezTo>
                        <a:pt x="15192" y="4425"/>
                        <a:pt x="15192" y="8716"/>
                        <a:pt x="15192" y="12817"/>
                      </a:cubicBezTo>
                      <a:cubicBezTo>
                        <a:pt x="15192" y="16917"/>
                        <a:pt x="15764" y="21208"/>
                        <a:pt x="15860" y="26261"/>
                      </a:cubicBezTo>
                      <a:cubicBezTo>
                        <a:pt x="15955" y="31315"/>
                        <a:pt x="16718" y="36464"/>
                        <a:pt x="16909" y="41994"/>
                      </a:cubicBezTo>
                      <a:cubicBezTo>
                        <a:pt x="17100" y="47525"/>
                        <a:pt x="17576" y="52864"/>
                        <a:pt x="17862" y="58204"/>
                      </a:cubicBezTo>
                      <a:cubicBezTo>
                        <a:pt x="18148" y="63220"/>
                        <a:pt x="18148" y="68254"/>
                        <a:pt x="17862" y="73270"/>
                      </a:cubicBezTo>
                      <a:cubicBezTo>
                        <a:pt x="17862" y="82805"/>
                        <a:pt x="15764" y="89671"/>
                        <a:pt x="10901" y="92340"/>
                      </a:cubicBezTo>
                      <a:cubicBezTo>
                        <a:pt x="4828" y="79983"/>
                        <a:pt x="1137" y="66595"/>
                        <a:pt x="31" y="52864"/>
                      </a:cubicBezTo>
                      <a:cubicBezTo>
                        <a:pt x="-360" y="47439"/>
                        <a:pt x="-360" y="41985"/>
                        <a:pt x="31" y="36559"/>
                      </a:cubicBezTo>
                      <a:cubicBezTo>
                        <a:pt x="651" y="32097"/>
                        <a:pt x="1509" y="27672"/>
                        <a:pt x="2606" y="23305"/>
                      </a:cubicBezTo>
                      <a:cubicBezTo>
                        <a:pt x="4360" y="17193"/>
                        <a:pt x="6897" y="11329"/>
                        <a:pt x="10139" y="5856"/>
                      </a:cubicBezTo>
                      <a:cubicBezTo>
                        <a:pt x="11016" y="4406"/>
                        <a:pt x="11979" y="3014"/>
                        <a:pt x="12999"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94" name="任意多边形: 形状 3693">
                  <a:extLst>
                    <a:ext uri="{FF2B5EF4-FFF2-40B4-BE49-F238E27FC236}">
                      <a16:creationId xmlns:a16="http://schemas.microsoft.com/office/drawing/2014/main" id="{E8C12CD9-E038-A805-6DCF-03E574B25DFA}"/>
                    </a:ext>
                  </a:extLst>
                </p:cNvPr>
                <p:cNvSpPr/>
                <p:nvPr/>
              </p:nvSpPr>
              <p:spPr>
                <a:xfrm>
                  <a:off x="1447106" y="2654741"/>
                  <a:ext cx="18708" cy="65004"/>
                </a:xfrm>
                <a:custGeom>
                  <a:avLst/>
                  <a:gdLst>
                    <a:gd name="connsiteX0" fmla="*/ 23724 w 23985"/>
                    <a:gd name="connsiteY0" fmla="*/ -247 h 83338"/>
                    <a:gd name="connsiteX1" fmla="*/ 21816 w 23985"/>
                    <a:gd name="connsiteY1" fmla="*/ 11863 h 83338"/>
                    <a:gd name="connsiteX2" fmla="*/ 19910 w 23985"/>
                    <a:gd name="connsiteY2" fmla="*/ 24450 h 83338"/>
                    <a:gd name="connsiteX3" fmla="*/ 17907 w 23985"/>
                    <a:gd name="connsiteY3" fmla="*/ 39134 h 83338"/>
                    <a:gd name="connsiteX4" fmla="*/ 12854 w 23985"/>
                    <a:gd name="connsiteY4" fmla="*/ 67740 h 83338"/>
                    <a:gd name="connsiteX5" fmla="*/ 2841 w 23985"/>
                    <a:gd name="connsiteY5" fmla="*/ 83092 h 83338"/>
                    <a:gd name="connsiteX6" fmla="*/ 839 w 23985"/>
                    <a:gd name="connsiteY6" fmla="*/ 72317 h 83338"/>
                    <a:gd name="connsiteX7" fmla="*/ -115 w 23985"/>
                    <a:gd name="connsiteY7" fmla="*/ 62209 h 83338"/>
                    <a:gd name="connsiteX8" fmla="*/ 648 w 23985"/>
                    <a:gd name="connsiteY8" fmla="*/ 44188 h 83338"/>
                    <a:gd name="connsiteX9" fmla="*/ 8849 w 23985"/>
                    <a:gd name="connsiteY9" fmla="*/ 17870 h 83338"/>
                    <a:gd name="connsiteX10" fmla="*/ 14093 w 23985"/>
                    <a:gd name="connsiteY10" fmla="*/ 9384 h 83338"/>
                    <a:gd name="connsiteX11" fmla="*/ 18956 w 23985"/>
                    <a:gd name="connsiteY11" fmla="*/ 3663 h 83338"/>
                    <a:gd name="connsiteX12" fmla="*/ 23724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3724" y="-247"/>
                      </a:moveTo>
                      <a:lnTo>
                        <a:pt x="21816" y="11863"/>
                      </a:lnTo>
                      <a:cubicBezTo>
                        <a:pt x="21244" y="15487"/>
                        <a:pt x="20577" y="19682"/>
                        <a:pt x="19910" y="24450"/>
                      </a:cubicBezTo>
                      <a:cubicBezTo>
                        <a:pt x="19242" y="29217"/>
                        <a:pt x="18479" y="33985"/>
                        <a:pt x="17907" y="39134"/>
                      </a:cubicBezTo>
                      <a:cubicBezTo>
                        <a:pt x="16744" y="48755"/>
                        <a:pt x="15056" y="58300"/>
                        <a:pt x="12854" y="67740"/>
                      </a:cubicBezTo>
                      <a:cubicBezTo>
                        <a:pt x="10756" y="76035"/>
                        <a:pt x="7704" y="82233"/>
                        <a:pt x="2841" y="83092"/>
                      </a:cubicBezTo>
                      <a:cubicBezTo>
                        <a:pt x="2079" y="79373"/>
                        <a:pt x="1316" y="75845"/>
                        <a:pt x="839" y="72317"/>
                      </a:cubicBezTo>
                      <a:cubicBezTo>
                        <a:pt x="343" y="68970"/>
                        <a:pt x="19" y="65594"/>
                        <a:pt x="-115" y="62209"/>
                      </a:cubicBezTo>
                      <a:cubicBezTo>
                        <a:pt x="-458" y="56192"/>
                        <a:pt x="-200" y="50157"/>
                        <a:pt x="648" y="44188"/>
                      </a:cubicBezTo>
                      <a:cubicBezTo>
                        <a:pt x="1812" y="34996"/>
                        <a:pt x="4586" y="26090"/>
                        <a:pt x="8849" y="17870"/>
                      </a:cubicBezTo>
                      <a:cubicBezTo>
                        <a:pt x="10393" y="14924"/>
                        <a:pt x="12148" y="12082"/>
                        <a:pt x="14093" y="9384"/>
                      </a:cubicBezTo>
                      <a:cubicBezTo>
                        <a:pt x="15590" y="7372"/>
                        <a:pt x="17211" y="5465"/>
                        <a:pt x="18956" y="3663"/>
                      </a:cubicBezTo>
                      <a:cubicBezTo>
                        <a:pt x="20434" y="2233"/>
                        <a:pt x="22026" y="926"/>
                        <a:pt x="2372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95" name="任意多边形: 形状 3694">
                  <a:extLst>
                    <a:ext uri="{FF2B5EF4-FFF2-40B4-BE49-F238E27FC236}">
                      <a16:creationId xmlns:a16="http://schemas.microsoft.com/office/drawing/2014/main" id="{A5D29292-27B1-A8FB-1574-FE0BA98068FA}"/>
                    </a:ext>
                  </a:extLst>
                </p:cNvPr>
                <p:cNvSpPr/>
                <p:nvPr/>
              </p:nvSpPr>
              <p:spPr>
                <a:xfrm>
                  <a:off x="1438883" y="2609148"/>
                  <a:ext cx="27228" cy="55658"/>
                </a:xfrm>
                <a:custGeom>
                  <a:avLst/>
                  <a:gdLst>
                    <a:gd name="connsiteX0" fmla="*/ 34647 w 34908"/>
                    <a:gd name="connsiteY0" fmla="*/ -247 h 71356"/>
                    <a:gd name="connsiteX1" fmla="*/ 33503 w 34908"/>
                    <a:gd name="connsiteY1" fmla="*/ 2614 h 71356"/>
                    <a:gd name="connsiteX2" fmla="*/ 30737 w 34908"/>
                    <a:gd name="connsiteY2" fmla="*/ 10337 h 71356"/>
                    <a:gd name="connsiteX3" fmla="*/ 26637 w 34908"/>
                    <a:gd name="connsiteY3" fmla="*/ 21398 h 71356"/>
                    <a:gd name="connsiteX4" fmla="*/ 24349 w 34908"/>
                    <a:gd name="connsiteY4" fmla="*/ 27787 h 71356"/>
                    <a:gd name="connsiteX5" fmla="*/ 22060 w 34908"/>
                    <a:gd name="connsiteY5" fmla="*/ 34461 h 71356"/>
                    <a:gd name="connsiteX6" fmla="*/ 17102 w 34908"/>
                    <a:gd name="connsiteY6" fmla="*/ 47811 h 71356"/>
                    <a:gd name="connsiteX7" fmla="*/ 11858 w 34908"/>
                    <a:gd name="connsiteY7" fmla="*/ 59730 h 71356"/>
                    <a:gd name="connsiteX8" fmla="*/ -252 w 34908"/>
                    <a:gd name="connsiteY8" fmla="*/ 71077 h 71356"/>
                    <a:gd name="connsiteX9" fmla="*/ 1178 w 34908"/>
                    <a:gd name="connsiteY9" fmla="*/ 51339 h 71356"/>
                    <a:gd name="connsiteX10" fmla="*/ 2894 w 34908"/>
                    <a:gd name="connsiteY10" fmla="*/ 42757 h 71356"/>
                    <a:gd name="connsiteX11" fmla="*/ 5278 w 34908"/>
                    <a:gd name="connsiteY11" fmla="*/ 35034 h 71356"/>
                    <a:gd name="connsiteX12" fmla="*/ 17674 w 34908"/>
                    <a:gd name="connsiteY12" fmla="*/ 13007 h 71356"/>
                    <a:gd name="connsiteX13" fmla="*/ 29498 w 34908"/>
                    <a:gd name="connsiteY13" fmla="*/ 2518 h 71356"/>
                    <a:gd name="connsiteX14" fmla="*/ 33217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34647" y="-247"/>
                      </a:moveTo>
                      <a:cubicBezTo>
                        <a:pt x="34647" y="-247"/>
                        <a:pt x="34170" y="802"/>
                        <a:pt x="33503" y="2614"/>
                      </a:cubicBezTo>
                      <a:lnTo>
                        <a:pt x="30737" y="10337"/>
                      </a:lnTo>
                      <a:cubicBezTo>
                        <a:pt x="29402" y="13579"/>
                        <a:pt x="28163" y="17298"/>
                        <a:pt x="26637" y="21398"/>
                      </a:cubicBezTo>
                      <a:cubicBezTo>
                        <a:pt x="25970" y="23496"/>
                        <a:pt x="25112" y="25594"/>
                        <a:pt x="24349" y="27787"/>
                      </a:cubicBezTo>
                      <a:lnTo>
                        <a:pt x="22060" y="34461"/>
                      </a:lnTo>
                      <a:cubicBezTo>
                        <a:pt x="20439" y="38848"/>
                        <a:pt x="18818" y="43329"/>
                        <a:pt x="17102" y="47811"/>
                      </a:cubicBezTo>
                      <a:cubicBezTo>
                        <a:pt x="15386" y="52292"/>
                        <a:pt x="13574" y="56202"/>
                        <a:pt x="11858" y="59730"/>
                      </a:cubicBezTo>
                      <a:cubicBezTo>
                        <a:pt x="8425" y="66786"/>
                        <a:pt x="4325" y="71554"/>
                        <a:pt x="-252" y="71077"/>
                      </a:cubicBezTo>
                      <a:cubicBezTo>
                        <a:pt x="-338" y="64469"/>
                        <a:pt x="139" y="57861"/>
                        <a:pt x="1178" y="51339"/>
                      </a:cubicBezTo>
                      <a:cubicBezTo>
                        <a:pt x="1626" y="48288"/>
                        <a:pt x="2198" y="45427"/>
                        <a:pt x="2894" y="42757"/>
                      </a:cubicBezTo>
                      <a:cubicBezTo>
                        <a:pt x="3543" y="40145"/>
                        <a:pt x="4344" y="37560"/>
                        <a:pt x="5278" y="35034"/>
                      </a:cubicBezTo>
                      <a:cubicBezTo>
                        <a:pt x="8063" y="27014"/>
                        <a:pt x="12258" y="19548"/>
                        <a:pt x="17674" y="13007"/>
                      </a:cubicBezTo>
                      <a:cubicBezTo>
                        <a:pt x="21069" y="8945"/>
                        <a:pt x="25054" y="5408"/>
                        <a:pt x="29498" y="2518"/>
                      </a:cubicBezTo>
                      <a:cubicBezTo>
                        <a:pt x="30680" y="1698"/>
                        <a:pt x="31929" y="964"/>
                        <a:pt x="33217"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96" name="任意多边形: 形状 3695">
                  <a:extLst>
                    <a:ext uri="{FF2B5EF4-FFF2-40B4-BE49-F238E27FC236}">
                      <a16:creationId xmlns:a16="http://schemas.microsoft.com/office/drawing/2014/main" id="{284C112C-53B5-438D-EE0E-1725D0ED3CC3}"/>
                    </a:ext>
                  </a:extLst>
                </p:cNvPr>
                <p:cNvSpPr/>
                <p:nvPr/>
              </p:nvSpPr>
              <p:spPr>
                <a:xfrm>
                  <a:off x="1440155" y="2564449"/>
                  <a:ext cx="35179" cy="44338"/>
                </a:xfrm>
                <a:custGeom>
                  <a:avLst/>
                  <a:gdLst>
                    <a:gd name="connsiteX0" fmla="*/ 44840 w 45101"/>
                    <a:gd name="connsiteY0" fmla="*/ -247 h 56844"/>
                    <a:gd name="connsiteX1" fmla="*/ 39214 w 45101"/>
                    <a:gd name="connsiteY1" fmla="*/ 8430 h 56844"/>
                    <a:gd name="connsiteX2" fmla="*/ 33493 w 45101"/>
                    <a:gd name="connsiteY2" fmla="*/ 17966 h 56844"/>
                    <a:gd name="connsiteX3" fmla="*/ 26914 w 45101"/>
                    <a:gd name="connsiteY3" fmla="*/ 28741 h 56844"/>
                    <a:gd name="connsiteX4" fmla="*/ 12897 w 45101"/>
                    <a:gd name="connsiteY4" fmla="*/ 49050 h 56844"/>
                    <a:gd name="connsiteX5" fmla="*/ 6127 w 45101"/>
                    <a:gd name="connsiteY5" fmla="*/ 55248 h 56844"/>
                    <a:gd name="connsiteX6" fmla="*/ -262 w 45101"/>
                    <a:gd name="connsiteY6" fmla="*/ 56202 h 56844"/>
                    <a:gd name="connsiteX7" fmla="*/ 4697 w 45101"/>
                    <a:gd name="connsiteY7" fmla="*/ 38657 h 56844"/>
                    <a:gd name="connsiteX8" fmla="*/ 11562 w 45101"/>
                    <a:gd name="connsiteY8" fmla="*/ 25022 h 56844"/>
                    <a:gd name="connsiteX9" fmla="*/ 19286 w 45101"/>
                    <a:gd name="connsiteY9" fmla="*/ 15486 h 56844"/>
                    <a:gd name="connsiteX10" fmla="*/ 27009 w 45101"/>
                    <a:gd name="connsiteY10" fmla="*/ 8621 h 56844"/>
                    <a:gd name="connsiteX11" fmla="*/ 39691 w 45101"/>
                    <a:gd name="connsiteY11" fmla="*/ 1851 h 56844"/>
                    <a:gd name="connsiteX12" fmla="*/ 44840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44840" y="-247"/>
                      </a:moveTo>
                      <a:lnTo>
                        <a:pt x="39214" y="8430"/>
                      </a:lnTo>
                      <a:cubicBezTo>
                        <a:pt x="37593" y="11100"/>
                        <a:pt x="35686" y="14247"/>
                        <a:pt x="33493" y="17966"/>
                      </a:cubicBezTo>
                      <a:cubicBezTo>
                        <a:pt x="31300" y="21684"/>
                        <a:pt x="29297" y="25022"/>
                        <a:pt x="26914" y="28741"/>
                      </a:cubicBezTo>
                      <a:cubicBezTo>
                        <a:pt x="22661" y="35787"/>
                        <a:pt x="17979" y="42576"/>
                        <a:pt x="12897" y="49050"/>
                      </a:cubicBezTo>
                      <a:cubicBezTo>
                        <a:pt x="11018" y="51491"/>
                        <a:pt x="8730" y="53589"/>
                        <a:pt x="6127" y="55248"/>
                      </a:cubicBezTo>
                      <a:cubicBezTo>
                        <a:pt x="4287" y="56612"/>
                        <a:pt x="1893" y="56965"/>
                        <a:pt x="-262" y="56202"/>
                      </a:cubicBezTo>
                      <a:cubicBezTo>
                        <a:pt x="921" y="50233"/>
                        <a:pt x="2570" y="44359"/>
                        <a:pt x="4697" y="38657"/>
                      </a:cubicBezTo>
                      <a:cubicBezTo>
                        <a:pt x="6613" y="33937"/>
                        <a:pt x="8911" y="29379"/>
                        <a:pt x="11562" y="25022"/>
                      </a:cubicBezTo>
                      <a:cubicBezTo>
                        <a:pt x="13879" y="21637"/>
                        <a:pt x="16463" y="18452"/>
                        <a:pt x="19286" y="15486"/>
                      </a:cubicBezTo>
                      <a:cubicBezTo>
                        <a:pt x="21660" y="12979"/>
                        <a:pt x="24244" y="10690"/>
                        <a:pt x="27009" y="8621"/>
                      </a:cubicBezTo>
                      <a:cubicBezTo>
                        <a:pt x="30861" y="5722"/>
                        <a:pt x="35133" y="3434"/>
                        <a:pt x="39691" y="1851"/>
                      </a:cubicBezTo>
                      <a:cubicBezTo>
                        <a:pt x="41331" y="983"/>
                        <a:pt x="43057" y="278"/>
                        <a:pt x="4484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97" name="任意多边形: 形状 3696">
                  <a:extLst>
                    <a:ext uri="{FF2B5EF4-FFF2-40B4-BE49-F238E27FC236}">
                      <a16:creationId xmlns:a16="http://schemas.microsoft.com/office/drawing/2014/main" id="{F30AFE97-9F37-90D3-E708-540F84DFB4FA}"/>
                    </a:ext>
                  </a:extLst>
                </p:cNvPr>
                <p:cNvSpPr/>
                <p:nvPr/>
              </p:nvSpPr>
              <p:spPr>
                <a:xfrm>
                  <a:off x="1453171" y="2522811"/>
                  <a:ext cx="40088" cy="31816"/>
                </a:xfrm>
                <a:custGeom>
                  <a:avLst/>
                  <a:gdLst>
                    <a:gd name="connsiteX0" fmla="*/ 51133 w 51395"/>
                    <a:gd name="connsiteY0" fmla="*/ -72 h 40790"/>
                    <a:gd name="connsiteX1" fmla="*/ 29488 w 51395"/>
                    <a:gd name="connsiteY1" fmla="*/ 21477 h 40790"/>
                    <a:gd name="connsiteX2" fmla="*/ 21097 w 51395"/>
                    <a:gd name="connsiteY2" fmla="*/ 29582 h 40790"/>
                    <a:gd name="connsiteX3" fmla="*/ 12992 w 51395"/>
                    <a:gd name="connsiteY3" fmla="*/ 36352 h 40790"/>
                    <a:gd name="connsiteX4" fmla="*/ -262 w 51395"/>
                    <a:gd name="connsiteY4" fmla="*/ 39404 h 40790"/>
                    <a:gd name="connsiteX5" fmla="*/ 7653 w 51395"/>
                    <a:gd name="connsiteY5" fmla="*/ 24815 h 40790"/>
                    <a:gd name="connsiteX6" fmla="*/ 16425 w 51395"/>
                    <a:gd name="connsiteY6" fmla="*/ 14326 h 40790"/>
                    <a:gd name="connsiteX7" fmla="*/ 33588 w 51395"/>
                    <a:gd name="connsiteY7" fmla="*/ 2884 h 40790"/>
                    <a:gd name="connsiteX8" fmla="*/ 46270 w 51395"/>
                    <a:gd name="connsiteY8" fmla="*/ -168 h 40790"/>
                    <a:gd name="connsiteX9" fmla="*/ 51133 w 51395"/>
                    <a:gd name="connsiteY9" fmla="*/ -72 h 4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95" h="40790">
                      <a:moveTo>
                        <a:pt x="51133" y="-72"/>
                      </a:moveTo>
                      <a:lnTo>
                        <a:pt x="29488" y="21477"/>
                      </a:lnTo>
                      <a:cubicBezTo>
                        <a:pt x="26723" y="24338"/>
                        <a:pt x="23958" y="27103"/>
                        <a:pt x="21097" y="29582"/>
                      </a:cubicBezTo>
                      <a:cubicBezTo>
                        <a:pt x="18551" y="32014"/>
                        <a:pt x="15843" y="34274"/>
                        <a:pt x="12992" y="36352"/>
                      </a:cubicBezTo>
                      <a:cubicBezTo>
                        <a:pt x="7748" y="40071"/>
                        <a:pt x="3457" y="41883"/>
                        <a:pt x="-262" y="39404"/>
                      </a:cubicBezTo>
                      <a:cubicBezTo>
                        <a:pt x="1979" y="34340"/>
                        <a:pt x="4630" y="29458"/>
                        <a:pt x="7653" y="24815"/>
                      </a:cubicBezTo>
                      <a:cubicBezTo>
                        <a:pt x="10294" y="21086"/>
                        <a:pt x="13221" y="17577"/>
                        <a:pt x="16425" y="14326"/>
                      </a:cubicBezTo>
                      <a:cubicBezTo>
                        <a:pt x="21316" y="9396"/>
                        <a:pt x="27152" y="5506"/>
                        <a:pt x="33588" y="2884"/>
                      </a:cubicBezTo>
                      <a:cubicBezTo>
                        <a:pt x="37622" y="1177"/>
                        <a:pt x="41903" y="147"/>
                        <a:pt x="46270" y="-168"/>
                      </a:cubicBezTo>
                      <a:cubicBezTo>
                        <a:pt x="47891" y="-301"/>
                        <a:pt x="49522" y="-263"/>
                        <a:pt x="51133" y="-7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98" name="任意多边形: 形状 3697">
                  <a:extLst>
                    <a:ext uri="{FF2B5EF4-FFF2-40B4-BE49-F238E27FC236}">
                      <a16:creationId xmlns:a16="http://schemas.microsoft.com/office/drawing/2014/main" id="{937A1D2A-A071-E5A6-CFBD-FB22E99AC8E1}"/>
                    </a:ext>
                  </a:extLst>
                </p:cNvPr>
                <p:cNvSpPr/>
                <p:nvPr/>
              </p:nvSpPr>
              <p:spPr>
                <a:xfrm>
                  <a:off x="1477342" y="2485059"/>
                  <a:ext cx="41724" cy="21091"/>
                </a:xfrm>
                <a:custGeom>
                  <a:avLst/>
                  <a:gdLst>
                    <a:gd name="connsiteX0" fmla="*/ 53231 w 53492"/>
                    <a:gd name="connsiteY0" fmla="*/ 2082 h 27040"/>
                    <a:gd name="connsiteX1" fmla="*/ 51229 w 53492"/>
                    <a:gd name="connsiteY1" fmla="*/ 3227 h 27040"/>
                    <a:gd name="connsiteX2" fmla="*/ 46079 w 53492"/>
                    <a:gd name="connsiteY2" fmla="*/ 6468 h 27040"/>
                    <a:gd name="connsiteX3" fmla="*/ 29774 w 53492"/>
                    <a:gd name="connsiteY3" fmla="*/ 16004 h 27040"/>
                    <a:gd name="connsiteX4" fmla="*/ 20716 w 53492"/>
                    <a:gd name="connsiteY4" fmla="*/ 21153 h 27040"/>
                    <a:gd name="connsiteX5" fmla="*/ 12134 w 53492"/>
                    <a:gd name="connsiteY5" fmla="*/ 25253 h 27040"/>
                    <a:gd name="connsiteX6" fmla="*/ 4792 w 53492"/>
                    <a:gd name="connsiteY6" fmla="*/ 26779 h 27040"/>
                    <a:gd name="connsiteX7" fmla="*/ -262 w 53492"/>
                    <a:gd name="connsiteY7" fmla="*/ 24490 h 27040"/>
                    <a:gd name="connsiteX8" fmla="*/ 36830 w 53492"/>
                    <a:gd name="connsiteY8" fmla="*/ 175 h 27040"/>
                    <a:gd name="connsiteX9" fmla="*/ 48845 w 53492"/>
                    <a:gd name="connsiteY9" fmla="*/ 175 h 27040"/>
                    <a:gd name="connsiteX10" fmla="*/ 53231 w 53492"/>
                    <a:gd name="connsiteY10" fmla="*/ 2082 h 2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92" h="27040">
                      <a:moveTo>
                        <a:pt x="53231" y="2082"/>
                      </a:moveTo>
                      <a:lnTo>
                        <a:pt x="51229" y="3227"/>
                      </a:lnTo>
                      <a:lnTo>
                        <a:pt x="46079" y="6468"/>
                      </a:lnTo>
                      <a:cubicBezTo>
                        <a:pt x="41598" y="9043"/>
                        <a:pt x="35877" y="12762"/>
                        <a:pt x="29774" y="16004"/>
                      </a:cubicBezTo>
                      <a:cubicBezTo>
                        <a:pt x="26818" y="17815"/>
                        <a:pt x="23672" y="19627"/>
                        <a:pt x="20716" y="21153"/>
                      </a:cubicBezTo>
                      <a:cubicBezTo>
                        <a:pt x="17950" y="22717"/>
                        <a:pt x="15090" y="24090"/>
                        <a:pt x="12134" y="25253"/>
                      </a:cubicBezTo>
                      <a:cubicBezTo>
                        <a:pt x="9788" y="26149"/>
                        <a:pt x="7309" y="26664"/>
                        <a:pt x="4792" y="26779"/>
                      </a:cubicBezTo>
                      <a:cubicBezTo>
                        <a:pt x="2828" y="26921"/>
                        <a:pt x="930" y="26063"/>
                        <a:pt x="-262" y="24490"/>
                      </a:cubicBezTo>
                      <a:cubicBezTo>
                        <a:pt x="8186" y="11579"/>
                        <a:pt x="21622" y="2769"/>
                        <a:pt x="36830" y="175"/>
                      </a:cubicBezTo>
                      <a:cubicBezTo>
                        <a:pt x="40816" y="-387"/>
                        <a:pt x="44859" y="-387"/>
                        <a:pt x="48845" y="175"/>
                      </a:cubicBezTo>
                      <a:cubicBezTo>
                        <a:pt x="50361" y="681"/>
                        <a:pt x="51829" y="1319"/>
                        <a:pt x="53231"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99" name="任意多边形: 形状 3698">
                  <a:extLst>
                    <a:ext uri="{FF2B5EF4-FFF2-40B4-BE49-F238E27FC236}">
                      <a16:creationId xmlns:a16="http://schemas.microsoft.com/office/drawing/2014/main" id="{82BC420B-F272-8CB8-B30C-412D639846C2}"/>
                    </a:ext>
                  </a:extLst>
                </p:cNvPr>
                <p:cNvSpPr/>
                <p:nvPr/>
              </p:nvSpPr>
              <p:spPr>
                <a:xfrm>
                  <a:off x="1510588" y="2453754"/>
                  <a:ext cx="40906" cy="13011"/>
                </a:xfrm>
                <a:custGeom>
                  <a:avLst/>
                  <a:gdLst>
                    <a:gd name="connsiteX0" fmla="*/ 52182 w 52443"/>
                    <a:gd name="connsiteY0" fmla="*/ 5316 h 16681"/>
                    <a:gd name="connsiteX1" fmla="*/ 44935 w 52443"/>
                    <a:gd name="connsiteY1" fmla="*/ 7605 h 16681"/>
                    <a:gd name="connsiteX2" fmla="*/ 37402 w 52443"/>
                    <a:gd name="connsiteY2" fmla="*/ 9893 h 16681"/>
                    <a:gd name="connsiteX3" fmla="*/ 28535 w 52443"/>
                    <a:gd name="connsiteY3" fmla="*/ 12468 h 16681"/>
                    <a:gd name="connsiteX4" fmla="*/ 18999 w 52443"/>
                    <a:gd name="connsiteY4" fmla="*/ 14852 h 16681"/>
                    <a:gd name="connsiteX5" fmla="*/ 10608 w 52443"/>
                    <a:gd name="connsiteY5" fmla="*/ 16282 h 16681"/>
                    <a:gd name="connsiteX6" fmla="*/ -262 w 52443"/>
                    <a:gd name="connsiteY6" fmla="*/ 12468 h 16681"/>
                    <a:gd name="connsiteX7" fmla="*/ 37307 w 52443"/>
                    <a:gd name="connsiteY7" fmla="*/ -23 h 16681"/>
                    <a:gd name="connsiteX8" fmla="*/ 52182 w 52443"/>
                    <a:gd name="connsiteY8" fmla="*/ 5316 h 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43" h="16681">
                      <a:moveTo>
                        <a:pt x="52182" y="5316"/>
                      </a:moveTo>
                      <a:cubicBezTo>
                        <a:pt x="52182" y="5316"/>
                        <a:pt x="49321" y="6365"/>
                        <a:pt x="44935" y="7605"/>
                      </a:cubicBezTo>
                      <a:lnTo>
                        <a:pt x="37402" y="9893"/>
                      </a:lnTo>
                      <a:lnTo>
                        <a:pt x="28535" y="12468"/>
                      </a:lnTo>
                      <a:cubicBezTo>
                        <a:pt x="25579" y="13326"/>
                        <a:pt x="22527" y="14184"/>
                        <a:pt x="18999" y="14852"/>
                      </a:cubicBezTo>
                      <a:cubicBezTo>
                        <a:pt x="16234" y="15491"/>
                        <a:pt x="13431" y="15967"/>
                        <a:pt x="10608" y="16282"/>
                      </a:cubicBezTo>
                      <a:cubicBezTo>
                        <a:pt x="5459" y="16759"/>
                        <a:pt x="1073" y="16282"/>
                        <a:pt x="-262" y="12468"/>
                      </a:cubicBezTo>
                      <a:cubicBezTo>
                        <a:pt x="9941" y="3200"/>
                        <a:pt x="23586" y="-1339"/>
                        <a:pt x="37307" y="-23"/>
                      </a:cubicBezTo>
                      <a:cubicBezTo>
                        <a:pt x="42609" y="597"/>
                        <a:pt x="47700" y="2418"/>
                        <a:pt x="52182" y="5316"/>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700" name="任意多边形: 形状 3699">
                  <a:extLst>
                    <a:ext uri="{FF2B5EF4-FFF2-40B4-BE49-F238E27FC236}">
                      <a16:creationId xmlns:a16="http://schemas.microsoft.com/office/drawing/2014/main" id="{4F46BF41-E387-4EB2-C119-54FC3164AC44}"/>
                    </a:ext>
                  </a:extLst>
                </p:cNvPr>
                <p:cNvSpPr/>
                <p:nvPr/>
              </p:nvSpPr>
              <p:spPr>
                <a:xfrm>
                  <a:off x="1552089" y="2429526"/>
                  <a:ext cx="36964" cy="9007"/>
                </a:xfrm>
                <a:custGeom>
                  <a:avLst/>
                  <a:gdLst>
                    <a:gd name="connsiteX0" fmla="*/ 47128 w 47390"/>
                    <a:gd name="connsiteY0" fmla="*/ 11300 h 11547"/>
                    <a:gd name="connsiteX1" fmla="*/ 40167 w 47390"/>
                    <a:gd name="connsiteY1" fmla="*/ 11300 h 11547"/>
                    <a:gd name="connsiteX2" fmla="*/ 33111 w 47390"/>
                    <a:gd name="connsiteY2" fmla="*/ 11300 h 11547"/>
                    <a:gd name="connsiteX3" fmla="*/ 24816 w 47390"/>
                    <a:gd name="connsiteY3" fmla="*/ 11300 h 11547"/>
                    <a:gd name="connsiteX4" fmla="*/ 16329 w 47390"/>
                    <a:gd name="connsiteY4" fmla="*/ 11300 h 11547"/>
                    <a:gd name="connsiteX5" fmla="*/ 8606 w 47390"/>
                    <a:gd name="connsiteY5" fmla="*/ 10537 h 11547"/>
                    <a:gd name="connsiteX6" fmla="*/ -262 w 47390"/>
                    <a:gd name="connsiteY6" fmla="*/ 4340 h 11547"/>
                    <a:gd name="connsiteX7" fmla="*/ 10608 w 47390"/>
                    <a:gd name="connsiteY7" fmla="*/ 716 h 11547"/>
                    <a:gd name="connsiteX8" fmla="*/ 20143 w 47390"/>
                    <a:gd name="connsiteY8" fmla="*/ -237 h 11547"/>
                    <a:gd name="connsiteX9" fmla="*/ 28344 w 47390"/>
                    <a:gd name="connsiteY9" fmla="*/ 621 h 11547"/>
                    <a:gd name="connsiteX10" fmla="*/ 35114 w 47390"/>
                    <a:gd name="connsiteY10" fmla="*/ 2719 h 11547"/>
                    <a:gd name="connsiteX11" fmla="*/ 43981 w 47390"/>
                    <a:gd name="connsiteY11" fmla="*/ 8154 h 11547"/>
                    <a:gd name="connsiteX12" fmla="*/ 47128 w 47390"/>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90" h="11547">
                      <a:moveTo>
                        <a:pt x="47128" y="11300"/>
                      </a:moveTo>
                      <a:lnTo>
                        <a:pt x="40167" y="11300"/>
                      </a:lnTo>
                      <a:cubicBezTo>
                        <a:pt x="38165" y="11300"/>
                        <a:pt x="35781" y="11300"/>
                        <a:pt x="33111" y="11300"/>
                      </a:cubicBezTo>
                      <a:cubicBezTo>
                        <a:pt x="30442" y="11300"/>
                        <a:pt x="27581" y="11300"/>
                        <a:pt x="24816" y="11300"/>
                      </a:cubicBezTo>
                      <a:cubicBezTo>
                        <a:pt x="22051" y="11300"/>
                        <a:pt x="19095" y="11300"/>
                        <a:pt x="16329" y="11300"/>
                      </a:cubicBezTo>
                      <a:cubicBezTo>
                        <a:pt x="13745" y="11205"/>
                        <a:pt x="11161" y="10948"/>
                        <a:pt x="8606" y="10537"/>
                      </a:cubicBezTo>
                      <a:cubicBezTo>
                        <a:pt x="4029" y="9584"/>
                        <a:pt x="501" y="7772"/>
                        <a:pt x="-262" y="4340"/>
                      </a:cubicBezTo>
                      <a:cubicBezTo>
                        <a:pt x="3256" y="2843"/>
                        <a:pt x="6899" y="1632"/>
                        <a:pt x="10608" y="716"/>
                      </a:cubicBezTo>
                      <a:cubicBezTo>
                        <a:pt x="13745" y="49"/>
                        <a:pt x="16940" y="-266"/>
                        <a:pt x="20143" y="-237"/>
                      </a:cubicBezTo>
                      <a:cubicBezTo>
                        <a:pt x="22899" y="-304"/>
                        <a:pt x="25655" y="-18"/>
                        <a:pt x="28344" y="621"/>
                      </a:cubicBezTo>
                      <a:cubicBezTo>
                        <a:pt x="30651" y="1155"/>
                        <a:pt x="32911" y="1851"/>
                        <a:pt x="35114" y="2719"/>
                      </a:cubicBezTo>
                      <a:cubicBezTo>
                        <a:pt x="38327" y="4063"/>
                        <a:pt x="41321" y="5903"/>
                        <a:pt x="43981" y="8154"/>
                      </a:cubicBezTo>
                      <a:cubicBezTo>
                        <a:pt x="45126" y="9098"/>
                        <a:pt x="46184" y="10156"/>
                        <a:pt x="47128"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701" name="任意多边形: 形状 3700">
                  <a:extLst>
                    <a:ext uri="{FF2B5EF4-FFF2-40B4-BE49-F238E27FC236}">
                      <a16:creationId xmlns:a16="http://schemas.microsoft.com/office/drawing/2014/main" id="{33909492-576B-F868-2DBE-CC420DC476F4}"/>
                    </a:ext>
                  </a:extLst>
                </p:cNvPr>
                <p:cNvSpPr/>
                <p:nvPr/>
              </p:nvSpPr>
              <p:spPr>
                <a:xfrm>
                  <a:off x="1574848" y="2404320"/>
                  <a:ext cx="63292" cy="13731"/>
                </a:xfrm>
                <a:custGeom>
                  <a:avLst/>
                  <a:gdLst>
                    <a:gd name="connsiteX0" fmla="*/ 80883 w 81144"/>
                    <a:gd name="connsiteY0" fmla="*/ 1660 h 17604"/>
                    <a:gd name="connsiteX1" fmla="*/ 70680 w 81144"/>
                    <a:gd name="connsiteY1" fmla="*/ 421 h 17604"/>
                    <a:gd name="connsiteX2" fmla="*/ 59810 w 81144"/>
                    <a:gd name="connsiteY2" fmla="*/ -247 h 17604"/>
                    <a:gd name="connsiteX3" fmla="*/ 53422 w 81144"/>
                    <a:gd name="connsiteY3" fmla="*/ -247 h 17604"/>
                    <a:gd name="connsiteX4" fmla="*/ 46652 w 81144"/>
                    <a:gd name="connsiteY4" fmla="*/ -247 h 17604"/>
                    <a:gd name="connsiteX5" fmla="*/ 39691 w 81144"/>
                    <a:gd name="connsiteY5" fmla="*/ 421 h 17604"/>
                    <a:gd name="connsiteX6" fmla="*/ 32635 w 81144"/>
                    <a:gd name="connsiteY6" fmla="*/ 1565 h 17604"/>
                    <a:gd name="connsiteX7" fmla="*/ 19190 w 81144"/>
                    <a:gd name="connsiteY7" fmla="*/ 5188 h 17604"/>
                    <a:gd name="connsiteX8" fmla="*/ 7748 w 81144"/>
                    <a:gd name="connsiteY8" fmla="*/ 10528 h 17604"/>
                    <a:gd name="connsiteX9" fmla="*/ 3266 w 81144"/>
                    <a:gd name="connsiteY9" fmla="*/ 13579 h 17604"/>
                    <a:gd name="connsiteX10" fmla="*/ -262 w 81144"/>
                    <a:gd name="connsiteY10" fmla="*/ 17107 h 17604"/>
                    <a:gd name="connsiteX11" fmla="*/ 9845 w 81144"/>
                    <a:gd name="connsiteY11" fmla="*/ 17107 h 17604"/>
                    <a:gd name="connsiteX12" fmla="*/ 21860 w 81144"/>
                    <a:gd name="connsiteY12" fmla="*/ 15010 h 17604"/>
                    <a:gd name="connsiteX13" fmla="*/ 28344 w 81144"/>
                    <a:gd name="connsiteY13" fmla="*/ 13579 h 17604"/>
                    <a:gd name="connsiteX14" fmla="*/ 35019 w 81144"/>
                    <a:gd name="connsiteY14" fmla="*/ 11958 h 17604"/>
                    <a:gd name="connsiteX15" fmla="*/ 41598 w 81144"/>
                    <a:gd name="connsiteY15" fmla="*/ 10242 h 17604"/>
                    <a:gd name="connsiteX16" fmla="*/ 48272 w 81144"/>
                    <a:gd name="connsiteY16" fmla="*/ 8716 h 17604"/>
                    <a:gd name="connsiteX17" fmla="*/ 54566 w 81144"/>
                    <a:gd name="connsiteY17" fmla="*/ 7095 h 17604"/>
                    <a:gd name="connsiteX18" fmla="*/ 60668 w 81144"/>
                    <a:gd name="connsiteY18" fmla="*/ 5760 h 17604"/>
                    <a:gd name="connsiteX19" fmla="*/ 71062 w 81144"/>
                    <a:gd name="connsiteY19" fmla="*/ 3472 h 17604"/>
                    <a:gd name="connsiteX20" fmla="*/ 80883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80883" y="1660"/>
                      </a:moveTo>
                      <a:cubicBezTo>
                        <a:pt x="80883" y="1660"/>
                        <a:pt x="76974" y="1088"/>
                        <a:pt x="70680" y="421"/>
                      </a:cubicBezTo>
                      <a:cubicBezTo>
                        <a:pt x="67076" y="-27"/>
                        <a:pt x="63443" y="-247"/>
                        <a:pt x="59810" y="-247"/>
                      </a:cubicBezTo>
                      <a:lnTo>
                        <a:pt x="53422" y="-247"/>
                      </a:lnTo>
                      <a:lnTo>
                        <a:pt x="46652" y="-247"/>
                      </a:lnTo>
                      <a:cubicBezTo>
                        <a:pt x="44363" y="-247"/>
                        <a:pt x="41979" y="-247"/>
                        <a:pt x="39691" y="421"/>
                      </a:cubicBezTo>
                      <a:cubicBezTo>
                        <a:pt x="37402" y="1088"/>
                        <a:pt x="35019" y="1184"/>
                        <a:pt x="32635" y="1565"/>
                      </a:cubicBezTo>
                      <a:cubicBezTo>
                        <a:pt x="28077" y="2461"/>
                        <a:pt x="23586" y="3663"/>
                        <a:pt x="19190" y="5188"/>
                      </a:cubicBezTo>
                      <a:cubicBezTo>
                        <a:pt x="15204" y="6561"/>
                        <a:pt x="11361" y="8354"/>
                        <a:pt x="7748" y="10528"/>
                      </a:cubicBezTo>
                      <a:cubicBezTo>
                        <a:pt x="6184" y="11443"/>
                        <a:pt x="4687" y="12464"/>
                        <a:pt x="3266" y="13579"/>
                      </a:cubicBezTo>
                      <a:cubicBezTo>
                        <a:pt x="1998" y="14657"/>
                        <a:pt x="816" y="15839"/>
                        <a:pt x="-262" y="17107"/>
                      </a:cubicBezTo>
                      <a:cubicBezTo>
                        <a:pt x="3094" y="17441"/>
                        <a:pt x="6489" y="17441"/>
                        <a:pt x="9845" y="17107"/>
                      </a:cubicBezTo>
                      <a:cubicBezTo>
                        <a:pt x="13564" y="17107"/>
                        <a:pt x="17664" y="15868"/>
                        <a:pt x="21860" y="15010"/>
                      </a:cubicBezTo>
                      <a:lnTo>
                        <a:pt x="28344" y="13579"/>
                      </a:lnTo>
                      <a:lnTo>
                        <a:pt x="35019" y="11958"/>
                      </a:lnTo>
                      <a:cubicBezTo>
                        <a:pt x="37183" y="11453"/>
                        <a:pt x="39376" y="10881"/>
                        <a:pt x="41598" y="10242"/>
                      </a:cubicBezTo>
                      <a:lnTo>
                        <a:pt x="48272" y="8716"/>
                      </a:lnTo>
                      <a:lnTo>
                        <a:pt x="54566" y="7095"/>
                      </a:lnTo>
                      <a:lnTo>
                        <a:pt x="60668" y="5760"/>
                      </a:lnTo>
                      <a:cubicBezTo>
                        <a:pt x="64482" y="4902"/>
                        <a:pt x="68010" y="3949"/>
                        <a:pt x="71062" y="3472"/>
                      </a:cubicBezTo>
                      <a:cubicBezTo>
                        <a:pt x="77069" y="2614"/>
                        <a:pt x="80883" y="1660"/>
                        <a:pt x="80883"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nvGrpSpPr>
              <p:cNvPr id="3648" name="组合 3647">
                <a:extLst>
                  <a:ext uri="{FF2B5EF4-FFF2-40B4-BE49-F238E27FC236}">
                    <a16:creationId xmlns:a16="http://schemas.microsoft.com/office/drawing/2014/main" id="{68987320-276D-F5AF-3254-4D97D9C197F1}"/>
                  </a:ext>
                </a:extLst>
              </p:cNvPr>
              <p:cNvGrpSpPr/>
              <p:nvPr/>
            </p:nvGrpSpPr>
            <p:grpSpPr>
              <a:xfrm>
                <a:off x="3241511" y="2396425"/>
                <a:ext cx="252949" cy="517503"/>
                <a:chOff x="1320293" y="2390040"/>
                <a:chExt cx="252949" cy="517503"/>
              </a:xfrm>
              <a:grpFill/>
            </p:grpSpPr>
            <p:sp>
              <p:nvSpPr>
                <p:cNvPr id="3649" name="任意多边形: 形状 3648">
                  <a:extLst>
                    <a:ext uri="{FF2B5EF4-FFF2-40B4-BE49-F238E27FC236}">
                      <a16:creationId xmlns:a16="http://schemas.microsoft.com/office/drawing/2014/main" id="{53D49A72-2262-841F-7653-99A6D121390F}"/>
                    </a:ext>
                  </a:extLst>
                </p:cNvPr>
                <p:cNvSpPr/>
                <p:nvPr/>
              </p:nvSpPr>
              <p:spPr>
                <a:xfrm>
                  <a:off x="1320293" y="2408965"/>
                  <a:ext cx="225110" cy="473230"/>
                </a:xfrm>
                <a:custGeom>
                  <a:avLst/>
                  <a:gdLst>
                    <a:gd name="connsiteX0" fmla="*/ -262 w 288603"/>
                    <a:gd name="connsiteY0" fmla="*/ 597189 h 606705"/>
                    <a:gd name="connsiteX1" fmla="*/ 274734 w 288603"/>
                    <a:gd name="connsiteY1" fmla="*/ 363194 h 606705"/>
                    <a:gd name="connsiteX2" fmla="*/ 248703 w 288603"/>
                    <a:gd name="connsiteY2" fmla="*/ 149890 h 606705"/>
                    <a:gd name="connsiteX3" fmla="*/ 108249 w 288603"/>
                    <a:gd name="connsiteY3" fmla="*/ 15443 h 606705"/>
                    <a:gd name="connsiteX4" fmla="*/ 76497 w 288603"/>
                    <a:gd name="connsiteY4" fmla="*/ 3048 h 606705"/>
                    <a:gd name="connsiteX5" fmla="*/ 74018 w 288603"/>
                    <a:gd name="connsiteY5" fmla="*/ 92 h 606705"/>
                    <a:gd name="connsiteX6" fmla="*/ 225437 w 288603"/>
                    <a:gd name="connsiteY6" fmla="*/ 99640 h 606705"/>
                    <a:gd name="connsiteX7" fmla="*/ 287988 w 288603"/>
                    <a:gd name="connsiteY7" fmla="*/ 280809 h 606705"/>
                    <a:gd name="connsiteX8" fmla="*/ 111777 w 288603"/>
                    <a:gd name="connsiteY8" fmla="*/ 587844 h 606705"/>
                    <a:gd name="connsiteX9" fmla="*/ -262 w 288603"/>
                    <a:gd name="connsiteY9" fmla="*/ 605675 h 606705"/>
                    <a:gd name="connsiteX10" fmla="*/ -262 w 288603"/>
                    <a:gd name="connsiteY10" fmla="*/ 597856 h 60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3" h="606705">
                      <a:moveTo>
                        <a:pt x="-262" y="597189"/>
                      </a:moveTo>
                      <a:cubicBezTo>
                        <a:pt x="128464" y="606247"/>
                        <a:pt x="244698" y="508892"/>
                        <a:pt x="274734" y="363194"/>
                      </a:cubicBezTo>
                      <a:cubicBezTo>
                        <a:pt x="289619" y="291155"/>
                        <a:pt x="280474" y="216227"/>
                        <a:pt x="248703" y="149890"/>
                      </a:cubicBezTo>
                      <a:cubicBezTo>
                        <a:pt x="218972" y="90085"/>
                        <a:pt x="169294" y="42533"/>
                        <a:pt x="108249" y="15443"/>
                      </a:cubicBezTo>
                      <a:cubicBezTo>
                        <a:pt x="97903" y="10733"/>
                        <a:pt x="87300" y="6595"/>
                        <a:pt x="76497" y="3048"/>
                      </a:cubicBezTo>
                      <a:cubicBezTo>
                        <a:pt x="72206" y="1713"/>
                        <a:pt x="69822" y="-1243"/>
                        <a:pt x="74018" y="92"/>
                      </a:cubicBezTo>
                      <a:cubicBezTo>
                        <a:pt x="133441" y="17093"/>
                        <a:pt x="186267" y="51830"/>
                        <a:pt x="225437" y="99640"/>
                      </a:cubicBezTo>
                      <a:cubicBezTo>
                        <a:pt x="264417" y="152160"/>
                        <a:pt x="286263" y="215426"/>
                        <a:pt x="287988" y="280809"/>
                      </a:cubicBezTo>
                      <a:cubicBezTo>
                        <a:pt x="294091" y="415638"/>
                        <a:pt x="220479" y="541121"/>
                        <a:pt x="111777" y="587844"/>
                      </a:cubicBezTo>
                      <a:cubicBezTo>
                        <a:pt x="76392" y="602662"/>
                        <a:pt x="37974" y="608774"/>
                        <a:pt x="-262" y="605675"/>
                      </a:cubicBezTo>
                      <a:lnTo>
                        <a:pt x="-262" y="597856"/>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50" name="任意多边形: 形状 3649">
                  <a:extLst>
                    <a:ext uri="{FF2B5EF4-FFF2-40B4-BE49-F238E27FC236}">
                      <a16:creationId xmlns:a16="http://schemas.microsoft.com/office/drawing/2014/main" id="{011637E8-EF7D-D285-70C1-1578BF76D3AE}"/>
                    </a:ext>
                  </a:extLst>
                </p:cNvPr>
                <p:cNvSpPr/>
                <p:nvPr/>
              </p:nvSpPr>
              <p:spPr>
                <a:xfrm>
                  <a:off x="1338589" y="2880989"/>
                  <a:ext cx="87465" cy="26554"/>
                </a:xfrm>
                <a:custGeom>
                  <a:avLst/>
                  <a:gdLst>
                    <a:gd name="connsiteX0" fmla="*/ 111874 w 112135"/>
                    <a:gd name="connsiteY0" fmla="*/ 29503 h 34043"/>
                    <a:gd name="connsiteX1" fmla="*/ 106725 w 112135"/>
                    <a:gd name="connsiteY1" fmla="*/ 30647 h 34043"/>
                    <a:gd name="connsiteX2" fmla="*/ 93090 w 112135"/>
                    <a:gd name="connsiteY2" fmla="*/ 32650 h 34043"/>
                    <a:gd name="connsiteX3" fmla="*/ 74019 w 112135"/>
                    <a:gd name="connsiteY3" fmla="*/ 33794 h 34043"/>
                    <a:gd name="connsiteX4" fmla="*/ 52279 w 112135"/>
                    <a:gd name="connsiteY4" fmla="*/ 32364 h 34043"/>
                    <a:gd name="connsiteX5" fmla="*/ 31301 w 112135"/>
                    <a:gd name="connsiteY5" fmla="*/ 27787 h 34043"/>
                    <a:gd name="connsiteX6" fmla="*/ 13852 w 112135"/>
                    <a:gd name="connsiteY6" fmla="*/ 20254 h 34043"/>
                    <a:gd name="connsiteX7" fmla="*/ -70 w 112135"/>
                    <a:gd name="connsiteY7" fmla="*/ -247 h 34043"/>
                    <a:gd name="connsiteX8" fmla="*/ 46748 w 112135"/>
                    <a:gd name="connsiteY8" fmla="*/ 5856 h 34043"/>
                    <a:gd name="connsiteX9" fmla="*/ 56283 w 112135"/>
                    <a:gd name="connsiteY9" fmla="*/ 8049 h 34043"/>
                    <a:gd name="connsiteX10" fmla="*/ 65819 w 112135"/>
                    <a:gd name="connsiteY10" fmla="*/ 10337 h 34043"/>
                    <a:gd name="connsiteX11" fmla="*/ 81838 w 112135"/>
                    <a:gd name="connsiteY11" fmla="*/ 15200 h 34043"/>
                    <a:gd name="connsiteX12" fmla="*/ 94710 w 112135"/>
                    <a:gd name="connsiteY12" fmla="*/ 20254 h 34043"/>
                    <a:gd name="connsiteX13" fmla="*/ 104246 w 112135"/>
                    <a:gd name="connsiteY13" fmla="*/ 24831 h 34043"/>
                    <a:gd name="connsiteX14" fmla="*/ 111874 w 112135"/>
                    <a:gd name="connsiteY14" fmla="*/ 29503 h 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135" h="34043">
                      <a:moveTo>
                        <a:pt x="111874" y="29503"/>
                      </a:moveTo>
                      <a:lnTo>
                        <a:pt x="106725" y="30647"/>
                      </a:lnTo>
                      <a:cubicBezTo>
                        <a:pt x="103483" y="31219"/>
                        <a:pt x="98715" y="31887"/>
                        <a:pt x="93090" y="32650"/>
                      </a:cubicBezTo>
                      <a:cubicBezTo>
                        <a:pt x="86758" y="33346"/>
                        <a:pt x="80389" y="33727"/>
                        <a:pt x="74019" y="33794"/>
                      </a:cubicBezTo>
                      <a:cubicBezTo>
                        <a:pt x="66744" y="33832"/>
                        <a:pt x="59478" y="33355"/>
                        <a:pt x="52279" y="32364"/>
                      </a:cubicBezTo>
                      <a:cubicBezTo>
                        <a:pt x="45175" y="31420"/>
                        <a:pt x="38157" y="29894"/>
                        <a:pt x="31301" y="27787"/>
                      </a:cubicBezTo>
                      <a:cubicBezTo>
                        <a:pt x="25246" y="25880"/>
                        <a:pt x="19392" y="23353"/>
                        <a:pt x="13852" y="20254"/>
                      </a:cubicBezTo>
                      <a:cubicBezTo>
                        <a:pt x="4317" y="14152"/>
                        <a:pt x="-1405" y="7191"/>
                        <a:pt x="-70" y="-247"/>
                      </a:cubicBezTo>
                      <a:cubicBezTo>
                        <a:pt x="15644" y="888"/>
                        <a:pt x="31273" y="2929"/>
                        <a:pt x="46748" y="5856"/>
                      </a:cubicBezTo>
                      <a:lnTo>
                        <a:pt x="56283" y="8049"/>
                      </a:lnTo>
                      <a:cubicBezTo>
                        <a:pt x="59430" y="8716"/>
                        <a:pt x="62386" y="9479"/>
                        <a:pt x="65819" y="10337"/>
                      </a:cubicBezTo>
                      <a:cubicBezTo>
                        <a:pt x="71635" y="12054"/>
                        <a:pt x="76975" y="13484"/>
                        <a:pt x="81838" y="15200"/>
                      </a:cubicBezTo>
                      <a:cubicBezTo>
                        <a:pt x="86701" y="16917"/>
                        <a:pt x="91373" y="18633"/>
                        <a:pt x="94710" y="20254"/>
                      </a:cubicBezTo>
                      <a:cubicBezTo>
                        <a:pt x="98048" y="21875"/>
                        <a:pt x="101767" y="23496"/>
                        <a:pt x="104246" y="24831"/>
                      </a:cubicBezTo>
                      <a:cubicBezTo>
                        <a:pt x="106906" y="26195"/>
                        <a:pt x="109452" y="27758"/>
                        <a:pt x="111874" y="2950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51" name="任意多边形: 形状 3650">
                  <a:extLst>
                    <a:ext uri="{FF2B5EF4-FFF2-40B4-BE49-F238E27FC236}">
                      <a16:creationId xmlns:a16="http://schemas.microsoft.com/office/drawing/2014/main" id="{BA729B06-2232-B523-3EE6-5A0185D0BBE2}"/>
                    </a:ext>
                  </a:extLst>
                </p:cNvPr>
                <p:cNvSpPr/>
                <p:nvPr/>
              </p:nvSpPr>
              <p:spPr>
                <a:xfrm>
                  <a:off x="1338448" y="2819406"/>
                  <a:ext cx="59343" cy="54889"/>
                </a:xfrm>
                <a:custGeom>
                  <a:avLst/>
                  <a:gdLst>
                    <a:gd name="connsiteX0" fmla="*/ 75820 w 76081"/>
                    <a:gd name="connsiteY0" fmla="*/ -247 h 70370"/>
                    <a:gd name="connsiteX1" fmla="*/ 72864 w 76081"/>
                    <a:gd name="connsiteY1" fmla="*/ 2328 h 70370"/>
                    <a:gd name="connsiteX2" fmla="*/ 64950 w 76081"/>
                    <a:gd name="connsiteY2" fmla="*/ 8812 h 70370"/>
                    <a:gd name="connsiteX3" fmla="*/ 53412 w 76081"/>
                    <a:gd name="connsiteY3" fmla="*/ 17870 h 70370"/>
                    <a:gd name="connsiteX4" fmla="*/ 39491 w 76081"/>
                    <a:gd name="connsiteY4" fmla="*/ 27978 h 70370"/>
                    <a:gd name="connsiteX5" fmla="*/ 24902 w 76081"/>
                    <a:gd name="connsiteY5" fmla="*/ 38466 h 70370"/>
                    <a:gd name="connsiteX6" fmla="*/ 11743 w 76081"/>
                    <a:gd name="connsiteY6" fmla="*/ 48860 h 70370"/>
                    <a:gd name="connsiteX7" fmla="*/ -81 w 76081"/>
                    <a:gd name="connsiteY7" fmla="*/ 70123 h 70370"/>
                    <a:gd name="connsiteX8" fmla="*/ 42256 w 76081"/>
                    <a:gd name="connsiteY8" fmla="*/ 54962 h 70370"/>
                    <a:gd name="connsiteX9" fmla="*/ 49789 w 76081"/>
                    <a:gd name="connsiteY9" fmla="*/ 49146 h 70370"/>
                    <a:gd name="connsiteX10" fmla="*/ 55987 w 76081"/>
                    <a:gd name="connsiteY10" fmla="*/ 42852 h 70370"/>
                    <a:gd name="connsiteX11" fmla="*/ 65522 w 76081"/>
                    <a:gd name="connsiteY11" fmla="*/ 30075 h 70370"/>
                    <a:gd name="connsiteX12" fmla="*/ 71339 w 76081"/>
                    <a:gd name="connsiteY12" fmla="*/ 18252 h 70370"/>
                    <a:gd name="connsiteX13" fmla="*/ 74390 w 76081"/>
                    <a:gd name="connsiteY13" fmla="*/ 8716 h 70370"/>
                    <a:gd name="connsiteX14" fmla="*/ 75820 w 76081"/>
                    <a:gd name="connsiteY14" fmla="*/ -247 h 7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81" h="70370">
                      <a:moveTo>
                        <a:pt x="75820" y="-247"/>
                      </a:moveTo>
                      <a:lnTo>
                        <a:pt x="72864" y="2328"/>
                      </a:lnTo>
                      <a:lnTo>
                        <a:pt x="64950" y="8812"/>
                      </a:lnTo>
                      <a:lnTo>
                        <a:pt x="53412" y="17870"/>
                      </a:lnTo>
                      <a:cubicBezTo>
                        <a:pt x="49026" y="20922"/>
                        <a:pt x="44354" y="24640"/>
                        <a:pt x="39491" y="27978"/>
                      </a:cubicBezTo>
                      <a:cubicBezTo>
                        <a:pt x="34628" y="31315"/>
                        <a:pt x="29955" y="34843"/>
                        <a:pt x="24902" y="38466"/>
                      </a:cubicBezTo>
                      <a:cubicBezTo>
                        <a:pt x="19848" y="42090"/>
                        <a:pt x="15366" y="45332"/>
                        <a:pt x="11743" y="48860"/>
                      </a:cubicBezTo>
                      <a:cubicBezTo>
                        <a:pt x="3924" y="55535"/>
                        <a:pt x="-1320" y="62781"/>
                        <a:pt x="-81" y="70123"/>
                      </a:cubicBezTo>
                      <a:cubicBezTo>
                        <a:pt x="15138" y="68960"/>
                        <a:pt x="29755" y="63725"/>
                        <a:pt x="42256" y="54962"/>
                      </a:cubicBezTo>
                      <a:cubicBezTo>
                        <a:pt x="44878" y="53170"/>
                        <a:pt x="47395" y="51225"/>
                        <a:pt x="49789" y="49146"/>
                      </a:cubicBezTo>
                      <a:cubicBezTo>
                        <a:pt x="52077" y="47048"/>
                        <a:pt x="54079" y="44950"/>
                        <a:pt x="55987" y="42852"/>
                      </a:cubicBezTo>
                      <a:cubicBezTo>
                        <a:pt x="59629" y="38953"/>
                        <a:pt x="62824" y="34671"/>
                        <a:pt x="65522" y="30075"/>
                      </a:cubicBezTo>
                      <a:cubicBezTo>
                        <a:pt x="67820" y="26319"/>
                        <a:pt x="69775" y="22361"/>
                        <a:pt x="71339" y="18252"/>
                      </a:cubicBezTo>
                      <a:cubicBezTo>
                        <a:pt x="72559" y="15143"/>
                        <a:pt x="73579" y="11958"/>
                        <a:pt x="74390" y="8716"/>
                      </a:cubicBezTo>
                      <a:cubicBezTo>
                        <a:pt x="75076" y="5761"/>
                        <a:pt x="75553" y="2767"/>
                        <a:pt x="7582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nvGrpSpPr>
                <p:cNvPr id="3652" name="组合 3651">
                  <a:extLst>
                    <a:ext uri="{FF2B5EF4-FFF2-40B4-BE49-F238E27FC236}">
                      <a16:creationId xmlns:a16="http://schemas.microsoft.com/office/drawing/2014/main" id="{37D6AE7B-2D9E-B588-3D65-71A8ADA0A968}"/>
                    </a:ext>
                  </a:extLst>
                </p:cNvPr>
                <p:cNvGrpSpPr/>
                <p:nvPr/>
              </p:nvGrpSpPr>
              <p:grpSpPr>
                <a:xfrm>
                  <a:off x="1386449" y="2390040"/>
                  <a:ext cx="186793" cy="497566"/>
                  <a:chOff x="1386449" y="2390040"/>
                  <a:chExt cx="186793" cy="497566"/>
                </a:xfrm>
                <a:grpFill/>
              </p:grpSpPr>
              <p:sp>
                <p:nvSpPr>
                  <p:cNvPr id="3654" name="任意多边形: 形状 3653">
                    <a:extLst>
                      <a:ext uri="{FF2B5EF4-FFF2-40B4-BE49-F238E27FC236}">
                        <a16:creationId xmlns:a16="http://schemas.microsoft.com/office/drawing/2014/main" id="{FD1B4D7E-E0C0-C8CC-1FBC-A3447A7442FB}"/>
                      </a:ext>
                    </a:extLst>
                  </p:cNvPr>
                  <p:cNvSpPr/>
                  <p:nvPr/>
                </p:nvSpPr>
                <p:spPr>
                  <a:xfrm>
                    <a:off x="1389089" y="2867749"/>
                    <a:ext cx="85010" cy="19857"/>
                  </a:xfrm>
                  <a:custGeom>
                    <a:avLst/>
                    <a:gdLst>
                      <a:gd name="connsiteX0" fmla="*/ 108726 w 108987"/>
                      <a:gd name="connsiteY0" fmla="*/ 6523 h 25458"/>
                      <a:gd name="connsiteX1" fmla="*/ 104149 w 108987"/>
                      <a:gd name="connsiteY1" fmla="*/ 8812 h 25458"/>
                      <a:gd name="connsiteX2" fmla="*/ 91944 w 108987"/>
                      <a:gd name="connsiteY2" fmla="*/ 14056 h 25458"/>
                      <a:gd name="connsiteX3" fmla="*/ 74399 w 108987"/>
                      <a:gd name="connsiteY3" fmla="*/ 19968 h 25458"/>
                      <a:gd name="connsiteX4" fmla="*/ 64864 w 108987"/>
                      <a:gd name="connsiteY4" fmla="*/ 22447 h 25458"/>
                      <a:gd name="connsiteX5" fmla="*/ 54566 w 108987"/>
                      <a:gd name="connsiteY5" fmla="*/ 24163 h 25458"/>
                      <a:gd name="connsiteX6" fmla="*/ 44267 w 108987"/>
                      <a:gd name="connsiteY6" fmla="*/ 25212 h 25458"/>
                      <a:gd name="connsiteX7" fmla="*/ 34256 w 108987"/>
                      <a:gd name="connsiteY7" fmla="*/ 25212 h 25458"/>
                      <a:gd name="connsiteX8" fmla="*/ 16711 w 108987"/>
                      <a:gd name="connsiteY8" fmla="*/ 22733 h 25458"/>
                      <a:gd name="connsiteX9" fmla="*/ 4506 w 108987"/>
                      <a:gd name="connsiteY9" fmla="*/ 16726 h 25458"/>
                      <a:gd name="connsiteX10" fmla="*/ -262 w 108987"/>
                      <a:gd name="connsiteY10" fmla="*/ 7191 h 25458"/>
                      <a:gd name="connsiteX11" fmla="*/ 44267 w 108987"/>
                      <a:gd name="connsiteY11" fmla="*/ 611 h 25458"/>
                      <a:gd name="connsiteX12" fmla="*/ 62575 w 108987"/>
                      <a:gd name="connsiteY12" fmla="*/ -247 h 25458"/>
                      <a:gd name="connsiteX13" fmla="*/ 70776 w 108987"/>
                      <a:gd name="connsiteY13" fmla="*/ -247 h 25458"/>
                      <a:gd name="connsiteX14" fmla="*/ 78308 w 108987"/>
                      <a:gd name="connsiteY14" fmla="*/ -247 h 25458"/>
                      <a:gd name="connsiteX15" fmla="*/ 100907 w 108987"/>
                      <a:gd name="connsiteY15" fmla="*/ 2995 h 25458"/>
                      <a:gd name="connsiteX16" fmla="*/ 108726 w 108987"/>
                      <a:gd name="connsiteY16" fmla="*/ 6523 h 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987" h="25458">
                        <a:moveTo>
                          <a:pt x="108726" y="6523"/>
                        </a:moveTo>
                        <a:lnTo>
                          <a:pt x="104149" y="8812"/>
                        </a:lnTo>
                        <a:cubicBezTo>
                          <a:pt x="101193" y="10051"/>
                          <a:pt x="97093" y="12149"/>
                          <a:pt x="91944" y="14056"/>
                        </a:cubicBezTo>
                        <a:cubicBezTo>
                          <a:pt x="86204" y="16326"/>
                          <a:pt x="80349" y="18299"/>
                          <a:pt x="74399" y="19968"/>
                        </a:cubicBezTo>
                        <a:lnTo>
                          <a:pt x="64864" y="22447"/>
                        </a:lnTo>
                        <a:lnTo>
                          <a:pt x="54566" y="24163"/>
                        </a:lnTo>
                        <a:cubicBezTo>
                          <a:pt x="51152" y="24697"/>
                          <a:pt x="47719" y="25050"/>
                          <a:pt x="44267" y="25212"/>
                        </a:cubicBezTo>
                        <a:cubicBezTo>
                          <a:pt x="40835" y="25212"/>
                          <a:pt x="37498" y="25212"/>
                          <a:pt x="34256" y="25212"/>
                        </a:cubicBezTo>
                        <a:cubicBezTo>
                          <a:pt x="28334" y="25041"/>
                          <a:pt x="22451" y="24211"/>
                          <a:pt x="16711" y="22733"/>
                        </a:cubicBezTo>
                        <a:cubicBezTo>
                          <a:pt x="12277" y="21570"/>
                          <a:pt x="8129" y="19529"/>
                          <a:pt x="4506" y="16726"/>
                        </a:cubicBezTo>
                        <a:cubicBezTo>
                          <a:pt x="1645" y="14361"/>
                          <a:pt x="-90" y="10900"/>
                          <a:pt x="-262" y="7191"/>
                        </a:cubicBezTo>
                        <a:cubicBezTo>
                          <a:pt x="14422" y="4015"/>
                          <a:pt x="29297" y="1813"/>
                          <a:pt x="44267" y="611"/>
                        </a:cubicBezTo>
                        <a:cubicBezTo>
                          <a:pt x="50752" y="39"/>
                          <a:pt x="56950" y="-56"/>
                          <a:pt x="62575" y="-247"/>
                        </a:cubicBezTo>
                        <a:lnTo>
                          <a:pt x="70776" y="-247"/>
                        </a:lnTo>
                        <a:lnTo>
                          <a:pt x="78308" y="-247"/>
                        </a:lnTo>
                        <a:cubicBezTo>
                          <a:pt x="85918" y="240"/>
                          <a:pt x="93469" y="1327"/>
                          <a:pt x="100907" y="2995"/>
                        </a:cubicBezTo>
                        <a:cubicBezTo>
                          <a:pt x="103586" y="3987"/>
                          <a:pt x="106199" y="5169"/>
                          <a:pt x="108726" y="6523"/>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55" name="任意多边形: 形状 3654">
                    <a:extLst>
                      <a:ext uri="{FF2B5EF4-FFF2-40B4-BE49-F238E27FC236}">
                        <a16:creationId xmlns:a16="http://schemas.microsoft.com/office/drawing/2014/main" id="{F087D756-642F-FF3C-A011-0483B16BB9CC}"/>
                      </a:ext>
                    </a:extLst>
                  </p:cNvPr>
                  <p:cNvSpPr/>
                  <p:nvPr/>
                </p:nvSpPr>
                <p:spPr>
                  <a:xfrm>
                    <a:off x="1435574" y="2830295"/>
                    <a:ext cx="78911" cy="30333"/>
                  </a:xfrm>
                  <a:custGeom>
                    <a:avLst/>
                    <a:gdLst>
                      <a:gd name="connsiteX0" fmla="*/ 100907 w 101168"/>
                      <a:gd name="connsiteY0" fmla="*/ 0 h 38888"/>
                      <a:gd name="connsiteX1" fmla="*/ 97093 w 101168"/>
                      <a:gd name="connsiteY1" fmla="*/ 3147 h 38888"/>
                      <a:gd name="connsiteX2" fmla="*/ 86890 w 101168"/>
                      <a:gd name="connsiteY2" fmla="*/ 10966 h 38888"/>
                      <a:gd name="connsiteX3" fmla="*/ 71824 w 101168"/>
                      <a:gd name="connsiteY3" fmla="*/ 20501 h 38888"/>
                      <a:gd name="connsiteX4" fmla="*/ 54089 w 101168"/>
                      <a:gd name="connsiteY4" fmla="*/ 30036 h 38888"/>
                      <a:gd name="connsiteX5" fmla="*/ 44554 w 101168"/>
                      <a:gd name="connsiteY5" fmla="*/ 33565 h 38888"/>
                      <a:gd name="connsiteX6" fmla="*/ 35019 w 101168"/>
                      <a:gd name="connsiteY6" fmla="*/ 36330 h 38888"/>
                      <a:gd name="connsiteX7" fmla="*/ 18332 w 101168"/>
                      <a:gd name="connsiteY7" fmla="*/ 38618 h 38888"/>
                      <a:gd name="connsiteX8" fmla="*/ 5936 w 101168"/>
                      <a:gd name="connsiteY8" fmla="*/ 36425 h 38888"/>
                      <a:gd name="connsiteX9" fmla="*/ -262 w 101168"/>
                      <a:gd name="connsiteY9" fmla="*/ 29178 h 38888"/>
                      <a:gd name="connsiteX10" fmla="*/ 39500 w 101168"/>
                      <a:gd name="connsiteY10" fmla="*/ 11347 h 38888"/>
                      <a:gd name="connsiteX11" fmla="*/ 70776 w 101168"/>
                      <a:gd name="connsiteY11" fmla="*/ 2480 h 38888"/>
                      <a:gd name="connsiteX12" fmla="*/ 82981 w 101168"/>
                      <a:gd name="connsiteY12" fmla="*/ 668 h 38888"/>
                      <a:gd name="connsiteX13" fmla="*/ 92516 w 101168"/>
                      <a:gd name="connsiteY13" fmla="*/ -95 h 38888"/>
                      <a:gd name="connsiteX14" fmla="*/ 100907 w 101168"/>
                      <a:gd name="connsiteY14" fmla="*/ 0 h 3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168" h="38888">
                        <a:moveTo>
                          <a:pt x="100907" y="0"/>
                        </a:moveTo>
                        <a:lnTo>
                          <a:pt x="97093" y="3147"/>
                        </a:lnTo>
                        <a:cubicBezTo>
                          <a:pt x="93841" y="5941"/>
                          <a:pt x="90428" y="8544"/>
                          <a:pt x="86890" y="10966"/>
                        </a:cubicBezTo>
                        <a:cubicBezTo>
                          <a:pt x="82065" y="14446"/>
                          <a:pt x="77031" y="17631"/>
                          <a:pt x="71824" y="20501"/>
                        </a:cubicBezTo>
                        <a:cubicBezTo>
                          <a:pt x="66122" y="24058"/>
                          <a:pt x="60201" y="27242"/>
                          <a:pt x="54089" y="30036"/>
                        </a:cubicBezTo>
                        <a:cubicBezTo>
                          <a:pt x="50980" y="31381"/>
                          <a:pt x="47796" y="32563"/>
                          <a:pt x="44554" y="33565"/>
                        </a:cubicBezTo>
                        <a:cubicBezTo>
                          <a:pt x="41426" y="34661"/>
                          <a:pt x="38241" y="35586"/>
                          <a:pt x="35019" y="36330"/>
                        </a:cubicBezTo>
                        <a:cubicBezTo>
                          <a:pt x="29564" y="37722"/>
                          <a:pt x="23967" y="38494"/>
                          <a:pt x="18332" y="38618"/>
                        </a:cubicBezTo>
                        <a:cubicBezTo>
                          <a:pt x="14089" y="38790"/>
                          <a:pt x="9865" y="38037"/>
                          <a:pt x="5936" y="36425"/>
                        </a:cubicBezTo>
                        <a:cubicBezTo>
                          <a:pt x="2894" y="35061"/>
                          <a:pt x="615" y="32401"/>
                          <a:pt x="-262" y="29178"/>
                        </a:cubicBezTo>
                        <a:cubicBezTo>
                          <a:pt x="12553" y="22303"/>
                          <a:pt x="25846" y="16344"/>
                          <a:pt x="39500" y="11347"/>
                        </a:cubicBezTo>
                        <a:cubicBezTo>
                          <a:pt x="49674" y="7571"/>
                          <a:pt x="60134" y="4606"/>
                          <a:pt x="70776" y="2480"/>
                        </a:cubicBezTo>
                        <a:cubicBezTo>
                          <a:pt x="74809" y="1660"/>
                          <a:pt x="78880" y="1049"/>
                          <a:pt x="82981" y="668"/>
                        </a:cubicBezTo>
                        <a:cubicBezTo>
                          <a:pt x="86604" y="191"/>
                          <a:pt x="89655" y="0"/>
                          <a:pt x="92516" y="-95"/>
                        </a:cubicBezTo>
                        <a:cubicBezTo>
                          <a:pt x="95310" y="-324"/>
                          <a:pt x="98123" y="-295"/>
                          <a:pt x="100907" y="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56" name="任意多边形: 形状 3655">
                    <a:extLst>
                      <a:ext uri="{FF2B5EF4-FFF2-40B4-BE49-F238E27FC236}">
                        <a16:creationId xmlns:a16="http://schemas.microsoft.com/office/drawing/2014/main" id="{05E49855-6704-23DC-AB10-5554584C2231}"/>
                      </a:ext>
                    </a:extLst>
                  </p:cNvPr>
                  <p:cNvSpPr/>
                  <p:nvPr/>
                </p:nvSpPr>
                <p:spPr>
                  <a:xfrm>
                    <a:off x="1477521" y="2778946"/>
                    <a:ext cx="67830" cy="44577"/>
                  </a:xfrm>
                  <a:custGeom>
                    <a:avLst/>
                    <a:gdLst>
                      <a:gd name="connsiteX0" fmla="*/ 86700 w 86961"/>
                      <a:gd name="connsiteY0" fmla="*/ -247 h 57150"/>
                      <a:gd name="connsiteX1" fmla="*/ 83839 w 86961"/>
                      <a:gd name="connsiteY1" fmla="*/ 3663 h 57150"/>
                      <a:gd name="connsiteX2" fmla="*/ 75829 w 86961"/>
                      <a:gd name="connsiteY2" fmla="*/ 13198 h 57150"/>
                      <a:gd name="connsiteX3" fmla="*/ 70394 w 86961"/>
                      <a:gd name="connsiteY3" fmla="*/ 19396 h 57150"/>
                      <a:gd name="connsiteX4" fmla="*/ 63910 w 86961"/>
                      <a:gd name="connsiteY4" fmla="*/ 25785 h 57150"/>
                      <a:gd name="connsiteX5" fmla="*/ 49321 w 86961"/>
                      <a:gd name="connsiteY5" fmla="*/ 38657 h 57150"/>
                      <a:gd name="connsiteX6" fmla="*/ 33588 w 86961"/>
                      <a:gd name="connsiteY6" fmla="*/ 49051 h 57150"/>
                      <a:gd name="connsiteX7" fmla="*/ 18809 w 86961"/>
                      <a:gd name="connsiteY7" fmla="*/ 55535 h 57150"/>
                      <a:gd name="connsiteX8" fmla="*/ -262 w 86961"/>
                      <a:gd name="connsiteY8" fmla="*/ 51720 h 57150"/>
                      <a:gd name="connsiteX9" fmla="*/ 32825 w 86961"/>
                      <a:gd name="connsiteY9" fmla="*/ 25022 h 57150"/>
                      <a:gd name="connsiteX10" fmla="*/ 47224 w 86961"/>
                      <a:gd name="connsiteY10" fmla="*/ 15486 h 57150"/>
                      <a:gd name="connsiteX11" fmla="*/ 60001 w 86961"/>
                      <a:gd name="connsiteY11" fmla="*/ 8716 h 57150"/>
                      <a:gd name="connsiteX12" fmla="*/ 79071 w 86961"/>
                      <a:gd name="connsiteY12" fmla="*/ 1088 h 57150"/>
                      <a:gd name="connsiteX13" fmla="*/ 86700 w 86961"/>
                      <a:gd name="connsiteY13" fmla="*/ -2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61" h="57150">
                        <a:moveTo>
                          <a:pt x="86700" y="-247"/>
                        </a:moveTo>
                        <a:lnTo>
                          <a:pt x="83839" y="3663"/>
                        </a:lnTo>
                        <a:cubicBezTo>
                          <a:pt x="82027" y="6142"/>
                          <a:pt x="79262" y="9479"/>
                          <a:pt x="75829" y="13198"/>
                        </a:cubicBezTo>
                        <a:lnTo>
                          <a:pt x="70394" y="19396"/>
                        </a:lnTo>
                        <a:lnTo>
                          <a:pt x="63910" y="25785"/>
                        </a:lnTo>
                        <a:cubicBezTo>
                          <a:pt x="59314" y="30371"/>
                          <a:pt x="54442" y="34671"/>
                          <a:pt x="49321" y="38657"/>
                        </a:cubicBezTo>
                        <a:cubicBezTo>
                          <a:pt x="44306" y="42462"/>
                          <a:pt x="39052" y="45932"/>
                          <a:pt x="33588" y="49051"/>
                        </a:cubicBezTo>
                        <a:cubicBezTo>
                          <a:pt x="28935" y="51778"/>
                          <a:pt x="23967" y="53961"/>
                          <a:pt x="18809" y="55535"/>
                        </a:cubicBezTo>
                        <a:cubicBezTo>
                          <a:pt x="9273" y="58013"/>
                          <a:pt x="2694" y="57346"/>
                          <a:pt x="-262" y="51720"/>
                        </a:cubicBezTo>
                        <a:cubicBezTo>
                          <a:pt x="10122" y="42042"/>
                          <a:pt x="21173" y="33127"/>
                          <a:pt x="32825" y="25022"/>
                        </a:cubicBezTo>
                        <a:cubicBezTo>
                          <a:pt x="37784" y="21398"/>
                          <a:pt x="42361" y="18538"/>
                          <a:pt x="47224" y="15486"/>
                        </a:cubicBezTo>
                        <a:cubicBezTo>
                          <a:pt x="52087" y="12435"/>
                          <a:pt x="55996" y="10624"/>
                          <a:pt x="60001" y="8716"/>
                        </a:cubicBezTo>
                        <a:cubicBezTo>
                          <a:pt x="66132" y="5646"/>
                          <a:pt x="72511" y="3091"/>
                          <a:pt x="79071" y="1088"/>
                        </a:cubicBezTo>
                        <a:cubicBezTo>
                          <a:pt x="81579" y="449"/>
                          <a:pt x="84125" y="1"/>
                          <a:pt x="86700"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57" name="任意多边形: 形状 3656">
                    <a:extLst>
                      <a:ext uri="{FF2B5EF4-FFF2-40B4-BE49-F238E27FC236}">
                        <a16:creationId xmlns:a16="http://schemas.microsoft.com/office/drawing/2014/main" id="{A3424DCE-514E-1FEC-FCFA-1E61105A4A43}"/>
                      </a:ext>
                    </a:extLst>
                  </p:cNvPr>
                  <p:cNvSpPr/>
                  <p:nvPr/>
                </p:nvSpPr>
                <p:spPr>
                  <a:xfrm>
                    <a:off x="1510915" y="2720785"/>
                    <a:ext cx="54368" cy="56506"/>
                  </a:xfrm>
                  <a:custGeom>
                    <a:avLst/>
                    <a:gdLst>
                      <a:gd name="connsiteX0" fmla="*/ 69441 w 69702"/>
                      <a:gd name="connsiteY0" fmla="*/ -247 h 72444"/>
                      <a:gd name="connsiteX1" fmla="*/ 68964 w 69702"/>
                      <a:gd name="connsiteY1" fmla="*/ 897 h 72444"/>
                      <a:gd name="connsiteX2" fmla="*/ 67533 w 69702"/>
                      <a:gd name="connsiteY2" fmla="*/ 3949 h 72444"/>
                      <a:gd name="connsiteX3" fmla="*/ 62003 w 69702"/>
                      <a:gd name="connsiteY3" fmla="*/ 14819 h 72444"/>
                      <a:gd name="connsiteX4" fmla="*/ 53422 w 69702"/>
                      <a:gd name="connsiteY4" fmla="*/ 29408 h 72444"/>
                      <a:gd name="connsiteX5" fmla="*/ 42551 w 69702"/>
                      <a:gd name="connsiteY5" fmla="*/ 44760 h 72444"/>
                      <a:gd name="connsiteX6" fmla="*/ 30156 w 69702"/>
                      <a:gd name="connsiteY6" fmla="*/ 58395 h 72444"/>
                      <a:gd name="connsiteX7" fmla="*/ 17855 w 69702"/>
                      <a:gd name="connsiteY7" fmla="*/ 67930 h 72444"/>
                      <a:gd name="connsiteX8" fmla="*/ -262 w 69702"/>
                      <a:gd name="connsiteY8" fmla="*/ 69456 h 72444"/>
                      <a:gd name="connsiteX9" fmla="*/ 24911 w 69702"/>
                      <a:gd name="connsiteY9" fmla="*/ 36369 h 72444"/>
                      <a:gd name="connsiteX10" fmla="*/ 36353 w 69702"/>
                      <a:gd name="connsiteY10" fmla="*/ 24259 h 72444"/>
                      <a:gd name="connsiteX11" fmla="*/ 46747 w 69702"/>
                      <a:gd name="connsiteY11" fmla="*/ 14724 h 72444"/>
                      <a:gd name="connsiteX12" fmla="*/ 62957 w 69702"/>
                      <a:gd name="connsiteY12" fmla="*/ 2995 h 72444"/>
                      <a:gd name="connsiteX13" fmla="*/ 67724 w 69702"/>
                      <a:gd name="connsiteY13" fmla="*/ 325 h 7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702" h="72444">
                        <a:moveTo>
                          <a:pt x="69441" y="-247"/>
                        </a:moveTo>
                        <a:lnTo>
                          <a:pt x="68964" y="897"/>
                        </a:lnTo>
                        <a:cubicBezTo>
                          <a:pt x="68964" y="1565"/>
                          <a:pt x="68201" y="2709"/>
                          <a:pt x="67533" y="3949"/>
                        </a:cubicBezTo>
                        <a:cubicBezTo>
                          <a:pt x="66866" y="5188"/>
                          <a:pt x="64387" y="10433"/>
                          <a:pt x="62003" y="14819"/>
                        </a:cubicBezTo>
                        <a:cubicBezTo>
                          <a:pt x="59619" y="19205"/>
                          <a:pt x="56663" y="24354"/>
                          <a:pt x="53422" y="29408"/>
                        </a:cubicBezTo>
                        <a:cubicBezTo>
                          <a:pt x="50179" y="34462"/>
                          <a:pt x="46270" y="39706"/>
                          <a:pt x="42551" y="44760"/>
                        </a:cubicBezTo>
                        <a:cubicBezTo>
                          <a:pt x="38661" y="49518"/>
                          <a:pt x="34522" y="54076"/>
                          <a:pt x="30156" y="58395"/>
                        </a:cubicBezTo>
                        <a:cubicBezTo>
                          <a:pt x="26380" y="61980"/>
                          <a:pt x="22260" y="65165"/>
                          <a:pt x="17855" y="67930"/>
                        </a:cubicBezTo>
                        <a:cubicBezTo>
                          <a:pt x="9941" y="72698"/>
                          <a:pt x="3457" y="73842"/>
                          <a:pt x="-262" y="69456"/>
                        </a:cubicBezTo>
                        <a:cubicBezTo>
                          <a:pt x="7271" y="57804"/>
                          <a:pt x="15691" y="46743"/>
                          <a:pt x="24911" y="36369"/>
                        </a:cubicBezTo>
                        <a:cubicBezTo>
                          <a:pt x="28820" y="31887"/>
                          <a:pt x="32539" y="27882"/>
                          <a:pt x="36353" y="24259"/>
                        </a:cubicBezTo>
                        <a:cubicBezTo>
                          <a:pt x="39615" y="20865"/>
                          <a:pt x="43085" y="17680"/>
                          <a:pt x="46747" y="14724"/>
                        </a:cubicBezTo>
                        <a:cubicBezTo>
                          <a:pt x="51839" y="10395"/>
                          <a:pt x="57254" y="6476"/>
                          <a:pt x="62957" y="2995"/>
                        </a:cubicBezTo>
                        <a:lnTo>
                          <a:pt x="67724" y="325"/>
                        </a:ln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58" name="任意多边形: 形状 3657">
                    <a:extLst>
                      <a:ext uri="{FF2B5EF4-FFF2-40B4-BE49-F238E27FC236}">
                        <a16:creationId xmlns:a16="http://schemas.microsoft.com/office/drawing/2014/main" id="{56F8B204-39F1-39A8-C9E0-604C6EE6FB6C}"/>
                      </a:ext>
                    </a:extLst>
                  </p:cNvPr>
                  <p:cNvSpPr/>
                  <p:nvPr/>
                </p:nvSpPr>
                <p:spPr>
                  <a:xfrm>
                    <a:off x="1533972" y="2659426"/>
                    <a:ext cx="39270" cy="64413"/>
                  </a:xfrm>
                  <a:custGeom>
                    <a:avLst/>
                    <a:gdLst>
                      <a:gd name="connsiteX0" fmla="*/ 50084 w 50346"/>
                      <a:gd name="connsiteY0" fmla="*/ -247 h 82581"/>
                      <a:gd name="connsiteX1" fmla="*/ 49035 w 50346"/>
                      <a:gd name="connsiteY1" fmla="*/ 4140 h 82581"/>
                      <a:gd name="connsiteX2" fmla="*/ 46079 w 50346"/>
                      <a:gd name="connsiteY2" fmla="*/ 15296 h 82581"/>
                      <a:gd name="connsiteX3" fmla="*/ 41026 w 50346"/>
                      <a:gd name="connsiteY3" fmla="*/ 30648 h 82581"/>
                      <a:gd name="connsiteX4" fmla="*/ 33874 w 50346"/>
                      <a:gd name="connsiteY4" fmla="*/ 47430 h 82581"/>
                      <a:gd name="connsiteX5" fmla="*/ 15948 w 50346"/>
                      <a:gd name="connsiteY5" fmla="*/ 75082 h 82581"/>
                      <a:gd name="connsiteX6" fmla="*/ -262 w 50346"/>
                      <a:gd name="connsiteY6" fmla="*/ 81089 h 82581"/>
                      <a:gd name="connsiteX7" fmla="*/ 3838 w 50346"/>
                      <a:gd name="connsiteY7" fmla="*/ 70696 h 82581"/>
                      <a:gd name="connsiteX8" fmla="*/ 7938 w 50346"/>
                      <a:gd name="connsiteY8" fmla="*/ 61160 h 82581"/>
                      <a:gd name="connsiteX9" fmla="*/ 16234 w 50346"/>
                      <a:gd name="connsiteY9" fmla="*/ 44378 h 82581"/>
                      <a:gd name="connsiteX10" fmla="*/ 32062 w 50346"/>
                      <a:gd name="connsiteY10" fmla="*/ 19205 h 82581"/>
                      <a:gd name="connsiteX11" fmla="*/ 39118 w 50346"/>
                      <a:gd name="connsiteY11" fmla="*/ 10528 h 82581"/>
                      <a:gd name="connsiteX12" fmla="*/ 44744 w 50346"/>
                      <a:gd name="connsiteY12" fmla="*/ 4521 h 82581"/>
                      <a:gd name="connsiteX13" fmla="*/ 50084 w 50346"/>
                      <a:gd name="connsiteY13" fmla="*/ -247 h 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46" h="82581">
                        <a:moveTo>
                          <a:pt x="50084" y="-247"/>
                        </a:moveTo>
                        <a:lnTo>
                          <a:pt x="49035" y="4140"/>
                        </a:lnTo>
                        <a:cubicBezTo>
                          <a:pt x="48368" y="6810"/>
                          <a:pt x="47509" y="10719"/>
                          <a:pt x="46079" y="15296"/>
                        </a:cubicBezTo>
                        <a:cubicBezTo>
                          <a:pt x="44649" y="19873"/>
                          <a:pt x="43028" y="24831"/>
                          <a:pt x="41026" y="30648"/>
                        </a:cubicBezTo>
                        <a:cubicBezTo>
                          <a:pt x="39023" y="36464"/>
                          <a:pt x="36639" y="41899"/>
                          <a:pt x="33874" y="47430"/>
                        </a:cubicBezTo>
                        <a:cubicBezTo>
                          <a:pt x="29288" y="57480"/>
                          <a:pt x="23242" y="66796"/>
                          <a:pt x="15948" y="75082"/>
                        </a:cubicBezTo>
                        <a:cubicBezTo>
                          <a:pt x="9655" y="81375"/>
                          <a:pt x="3933" y="84140"/>
                          <a:pt x="-262" y="81089"/>
                        </a:cubicBezTo>
                        <a:cubicBezTo>
                          <a:pt x="977" y="77465"/>
                          <a:pt x="2408" y="74033"/>
                          <a:pt x="3838" y="70696"/>
                        </a:cubicBezTo>
                        <a:cubicBezTo>
                          <a:pt x="5268" y="67358"/>
                          <a:pt x="6508" y="64212"/>
                          <a:pt x="7938" y="61160"/>
                        </a:cubicBezTo>
                        <a:cubicBezTo>
                          <a:pt x="10799" y="55058"/>
                          <a:pt x="13373" y="49432"/>
                          <a:pt x="16234" y="44378"/>
                        </a:cubicBezTo>
                        <a:cubicBezTo>
                          <a:pt x="20878" y="35606"/>
                          <a:pt x="26170" y="27186"/>
                          <a:pt x="32062" y="19205"/>
                        </a:cubicBezTo>
                        <a:cubicBezTo>
                          <a:pt x="34542" y="15868"/>
                          <a:pt x="36925" y="13007"/>
                          <a:pt x="39118" y="10528"/>
                        </a:cubicBezTo>
                        <a:cubicBezTo>
                          <a:pt x="41312" y="8049"/>
                          <a:pt x="43123" y="6047"/>
                          <a:pt x="44744" y="4521"/>
                        </a:cubicBezTo>
                        <a:cubicBezTo>
                          <a:pt x="46413" y="2805"/>
                          <a:pt x="48196" y="1212"/>
                          <a:pt x="5008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59" name="任意多边形: 形状 3658">
                    <a:extLst>
                      <a:ext uri="{FF2B5EF4-FFF2-40B4-BE49-F238E27FC236}">
                        <a16:creationId xmlns:a16="http://schemas.microsoft.com/office/drawing/2014/main" id="{C4A68C49-080C-634A-E226-BFEDD56E258D}"/>
                      </a:ext>
                    </a:extLst>
                  </p:cNvPr>
                  <p:cNvSpPr/>
                  <p:nvPr/>
                </p:nvSpPr>
                <p:spPr>
                  <a:xfrm>
                    <a:off x="1545352" y="2598141"/>
                    <a:ext cx="23799" cy="67646"/>
                  </a:xfrm>
                  <a:custGeom>
                    <a:avLst/>
                    <a:gdLst>
                      <a:gd name="connsiteX0" fmla="*/ 30251 w 30512"/>
                      <a:gd name="connsiteY0" fmla="*/ -247 h 86726"/>
                      <a:gd name="connsiteX1" fmla="*/ 30251 w 30512"/>
                      <a:gd name="connsiteY1" fmla="*/ 3949 h 86726"/>
                      <a:gd name="connsiteX2" fmla="*/ 29488 w 30512"/>
                      <a:gd name="connsiteY2" fmla="*/ 14819 h 86726"/>
                      <a:gd name="connsiteX3" fmla="*/ 27676 w 30512"/>
                      <a:gd name="connsiteY3" fmla="*/ 29980 h 86726"/>
                      <a:gd name="connsiteX4" fmla="*/ 26246 w 30512"/>
                      <a:gd name="connsiteY4" fmla="*/ 38371 h 86726"/>
                      <a:gd name="connsiteX5" fmla="*/ 24243 w 30512"/>
                      <a:gd name="connsiteY5" fmla="*/ 46953 h 86726"/>
                      <a:gd name="connsiteX6" fmla="*/ 22146 w 30512"/>
                      <a:gd name="connsiteY6" fmla="*/ 55248 h 86726"/>
                      <a:gd name="connsiteX7" fmla="*/ 19381 w 30512"/>
                      <a:gd name="connsiteY7" fmla="*/ 63163 h 86726"/>
                      <a:gd name="connsiteX8" fmla="*/ 13278 w 30512"/>
                      <a:gd name="connsiteY8" fmla="*/ 76512 h 86726"/>
                      <a:gd name="connsiteX9" fmla="*/ -262 w 30512"/>
                      <a:gd name="connsiteY9" fmla="*/ 86047 h 86726"/>
                      <a:gd name="connsiteX10" fmla="*/ 17378 w 30512"/>
                      <a:gd name="connsiteY10" fmla="*/ 21780 h 86726"/>
                      <a:gd name="connsiteX11" fmla="*/ 26246 w 30512"/>
                      <a:gd name="connsiteY11" fmla="*/ 5284 h 86726"/>
                      <a:gd name="connsiteX12" fmla="*/ 29106 w 30512"/>
                      <a:gd name="connsiteY12" fmla="*/ 1184 h 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2" h="86726">
                        <a:moveTo>
                          <a:pt x="30251" y="-247"/>
                        </a:moveTo>
                        <a:cubicBezTo>
                          <a:pt x="30251" y="-247"/>
                          <a:pt x="30251" y="1279"/>
                          <a:pt x="30251" y="3949"/>
                        </a:cubicBezTo>
                        <a:cubicBezTo>
                          <a:pt x="30251" y="6619"/>
                          <a:pt x="30251" y="10337"/>
                          <a:pt x="29488" y="14819"/>
                        </a:cubicBezTo>
                        <a:cubicBezTo>
                          <a:pt x="28725" y="19300"/>
                          <a:pt x="28534" y="24354"/>
                          <a:pt x="27676" y="29980"/>
                        </a:cubicBezTo>
                        <a:lnTo>
                          <a:pt x="26246" y="38371"/>
                        </a:lnTo>
                        <a:cubicBezTo>
                          <a:pt x="25674" y="41232"/>
                          <a:pt x="25006" y="44092"/>
                          <a:pt x="24243" y="46953"/>
                        </a:cubicBezTo>
                        <a:cubicBezTo>
                          <a:pt x="23576" y="49813"/>
                          <a:pt x="22909" y="52579"/>
                          <a:pt x="22146" y="55248"/>
                        </a:cubicBezTo>
                        <a:cubicBezTo>
                          <a:pt x="21383" y="57918"/>
                          <a:pt x="20334" y="60683"/>
                          <a:pt x="19381" y="63163"/>
                        </a:cubicBezTo>
                        <a:cubicBezTo>
                          <a:pt x="17760" y="67787"/>
                          <a:pt x="15719" y="72259"/>
                          <a:pt x="13278" y="76512"/>
                        </a:cubicBezTo>
                        <a:cubicBezTo>
                          <a:pt x="8796" y="83854"/>
                          <a:pt x="4220" y="87859"/>
                          <a:pt x="-262" y="86047"/>
                        </a:cubicBezTo>
                        <a:cubicBezTo>
                          <a:pt x="2436" y="63878"/>
                          <a:pt x="8386" y="42223"/>
                          <a:pt x="17378" y="21780"/>
                        </a:cubicBezTo>
                        <a:cubicBezTo>
                          <a:pt x="19915" y="16068"/>
                          <a:pt x="22880" y="10557"/>
                          <a:pt x="26246" y="5284"/>
                        </a:cubicBezTo>
                        <a:cubicBezTo>
                          <a:pt x="27485" y="3472"/>
                          <a:pt x="28439" y="2042"/>
                          <a:pt x="29106" y="118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60" name="任意多边形: 形状 3659">
                    <a:extLst>
                      <a:ext uri="{FF2B5EF4-FFF2-40B4-BE49-F238E27FC236}">
                        <a16:creationId xmlns:a16="http://schemas.microsoft.com/office/drawing/2014/main" id="{F064693E-82F2-206F-497E-127B8A365581}"/>
                      </a:ext>
                    </a:extLst>
                  </p:cNvPr>
                  <p:cNvSpPr/>
                  <p:nvPr/>
                </p:nvSpPr>
                <p:spPr>
                  <a:xfrm>
                    <a:off x="1543626" y="2539757"/>
                    <a:ext cx="12162" cy="67384"/>
                  </a:xfrm>
                  <a:custGeom>
                    <a:avLst/>
                    <a:gdLst>
                      <a:gd name="connsiteX0" fmla="*/ 12057 w 15592"/>
                      <a:gd name="connsiteY0" fmla="*/ -247 h 86390"/>
                      <a:gd name="connsiteX1" fmla="*/ 14155 w 15592"/>
                      <a:gd name="connsiteY1" fmla="*/ 13580 h 86390"/>
                      <a:gd name="connsiteX2" fmla="*/ 15203 w 15592"/>
                      <a:gd name="connsiteY2" fmla="*/ 27691 h 86390"/>
                      <a:gd name="connsiteX3" fmla="*/ 15203 w 15592"/>
                      <a:gd name="connsiteY3" fmla="*/ 43902 h 86390"/>
                      <a:gd name="connsiteX4" fmla="*/ 10722 w 15592"/>
                      <a:gd name="connsiteY4" fmla="*/ 73461 h 86390"/>
                      <a:gd name="connsiteX5" fmla="*/ 6240 w 15592"/>
                      <a:gd name="connsiteY5" fmla="*/ 82996 h 86390"/>
                      <a:gd name="connsiteX6" fmla="*/ 424 w 15592"/>
                      <a:gd name="connsiteY6" fmla="*/ 86143 h 86390"/>
                      <a:gd name="connsiteX7" fmla="*/ -244 w 15592"/>
                      <a:gd name="connsiteY7" fmla="*/ 67072 h 86390"/>
                      <a:gd name="connsiteX8" fmla="*/ 328 w 15592"/>
                      <a:gd name="connsiteY8" fmla="*/ 50290 h 86390"/>
                      <a:gd name="connsiteX9" fmla="*/ 2045 w 15592"/>
                      <a:gd name="connsiteY9" fmla="*/ 35701 h 86390"/>
                      <a:gd name="connsiteX10" fmla="*/ 4238 w 15592"/>
                      <a:gd name="connsiteY10" fmla="*/ 23496 h 86390"/>
                      <a:gd name="connsiteX11" fmla="*/ 9292 w 15592"/>
                      <a:gd name="connsiteY11" fmla="*/ 6428 h 86390"/>
                      <a:gd name="connsiteX12" fmla="*/ 12057 w 15592"/>
                      <a:gd name="connsiteY12" fmla="*/ -247 h 8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92" h="86390">
                        <a:moveTo>
                          <a:pt x="12057" y="-247"/>
                        </a:moveTo>
                        <a:cubicBezTo>
                          <a:pt x="12057" y="-247"/>
                          <a:pt x="13106" y="5284"/>
                          <a:pt x="14155" y="13580"/>
                        </a:cubicBezTo>
                        <a:cubicBezTo>
                          <a:pt x="14155" y="17775"/>
                          <a:pt x="14917" y="22543"/>
                          <a:pt x="15203" y="27691"/>
                        </a:cubicBezTo>
                        <a:cubicBezTo>
                          <a:pt x="15489" y="32841"/>
                          <a:pt x="15203" y="38466"/>
                          <a:pt x="15203" y="43902"/>
                        </a:cubicBezTo>
                        <a:cubicBezTo>
                          <a:pt x="15022" y="53913"/>
                          <a:pt x="13516" y="63849"/>
                          <a:pt x="10722" y="73461"/>
                        </a:cubicBezTo>
                        <a:cubicBezTo>
                          <a:pt x="9883" y="76913"/>
                          <a:pt x="8357" y="80155"/>
                          <a:pt x="6240" y="82996"/>
                        </a:cubicBezTo>
                        <a:cubicBezTo>
                          <a:pt x="4982" y="84989"/>
                          <a:pt x="2779" y="86181"/>
                          <a:pt x="424" y="86143"/>
                        </a:cubicBezTo>
                        <a:cubicBezTo>
                          <a:pt x="-53" y="79277"/>
                          <a:pt x="-339" y="72889"/>
                          <a:pt x="-244" y="67072"/>
                        </a:cubicBezTo>
                        <a:cubicBezTo>
                          <a:pt x="-148" y="61256"/>
                          <a:pt x="-244" y="55439"/>
                          <a:pt x="328" y="50290"/>
                        </a:cubicBezTo>
                        <a:cubicBezTo>
                          <a:pt x="901" y="45141"/>
                          <a:pt x="1282" y="40183"/>
                          <a:pt x="2045" y="35701"/>
                        </a:cubicBezTo>
                        <a:cubicBezTo>
                          <a:pt x="2808" y="31220"/>
                          <a:pt x="3380" y="27215"/>
                          <a:pt x="4238" y="23496"/>
                        </a:cubicBezTo>
                        <a:cubicBezTo>
                          <a:pt x="5582" y="17708"/>
                          <a:pt x="7270" y="12006"/>
                          <a:pt x="9292" y="6428"/>
                        </a:cubicBezTo>
                        <a:cubicBezTo>
                          <a:pt x="10045" y="4139"/>
                          <a:pt x="10970" y="1908"/>
                          <a:pt x="12057"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61" name="任意多边形: 形状 3660">
                    <a:extLst>
                      <a:ext uri="{FF2B5EF4-FFF2-40B4-BE49-F238E27FC236}">
                        <a16:creationId xmlns:a16="http://schemas.microsoft.com/office/drawing/2014/main" id="{962D4449-FF48-EBBF-986B-544C4CF2A9ED}"/>
                      </a:ext>
                    </a:extLst>
                  </p:cNvPr>
                  <p:cNvSpPr/>
                  <p:nvPr/>
                </p:nvSpPr>
                <p:spPr>
                  <a:xfrm>
                    <a:off x="1524452" y="2487471"/>
                    <a:ext cx="12273" cy="62623"/>
                  </a:xfrm>
                  <a:custGeom>
                    <a:avLst/>
                    <a:gdLst>
                      <a:gd name="connsiteX0" fmla="*/ 2409 w 15734"/>
                      <a:gd name="connsiteY0" fmla="*/ -247 h 80286"/>
                      <a:gd name="connsiteX1" fmla="*/ 3744 w 15734"/>
                      <a:gd name="connsiteY1" fmla="*/ 2995 h 80286"/>
                      <a:gd name="connsiteX2" fmla="*/ 6700 w 15734"/>
                      <a:gd name="connsiteY2" fmla="*/ 11672 h 80286"/>
                      <a:gd name="connsiteX3" fmla="*/ 10323 w 15734"/>
                      <a:gd name="connsiteY3" fmla="*/ 24068 h 80286"/>
                      <a:gd name="connsiteX4" fmla="*/ 13470 w 15734"/>
                      <a:gd name="connsiteY4" fmla="*/ 38562 h 80286"/>
                      <a:gd name="connsiteX5" fmla="*/ 15186 w 15734"/>
                      <a:gd name="connsiteY5" fmla="*/ 53151 h 80286"/>
                      <a:gd name="connsiteX6" fmla="*/ 15186 w 15734"/>
                      <a:gd name="connsiteY6" fmla="*/ 66214 h 80286"/>
                      <a:gd name="connsiteX7" fmla="*/ 8225 w 15734"/>
                      <a:gd name="connsiteY7" fmla="*/ 80040 h 80286"/>
                      <a:gd name="connsiteX8" fmla="*/ -261 w 15734"/>
                      <a:gd name="connsiteY8" fmla="*/ 22352 h 80286"/>
                      <a:gd name="connsiteX9" fmla="*/ 1265 w 15734"/>
                      <a:gd name="connsiteY9" fmla="*/ 5761 h 80286"/>
                      <a:gd name="connsiteX10" fmla="*/ 2409 w 15734"/>
                      <a:gd name="connsiteY10" fmla="*/ -247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34" h="80286">
                        <a:moveTo>
                          <a:pt x="2409" y="-247"/>
                        </a:moveTo>
                        <a:lnTo>
                          <a:pt x="3744" y="2995"/>
                        </a:lnTo>
                        <a:cubicBezTo>
                          <a:pt x="4507" y="4998"/>
                          <a:pt x="5556" y="7954"/>
                          <a:pt x="6700" y="11672"/>
                        </a:cubicBezTo>
                        <a:cubicBezTo>
                          <a:pt x="7844" y="15391"/>
                          <a:pt x="9179" y="19491"/>
                          <a:pt x="10323" y="24068"/>
                        </a:cubicBezTo>
                        <a:cubicBezTo>
                          <a:pt x="11467" y="28645"/>
                          <a:pt x="12516" y="33603"/>
                          <a:pt x="13470" y="38562"/>
                        </a:cubicBezTo>
                        <a:cubicBezTo>
                          <a:pt x="14423" y="43520"/>
                          <a:pt x="14900" y="48097"/>
                          <a:pt x="15186" y="53151"/>
                        </a:cubicBezTo>
                        <a:cubicBezTo>
                          <a:pt x="15567" y="57499"/>
                          <a:pt x="15567" y="61866"/>
                          <a:pt x="15186" y="66214"/>
                        </a:cubicBezTo>
                        <a:cubicBezTo>
                          <a:pt x="14519" y="73842"/>
                          <a:pt x="12135" y="79182"/>
                          <a:pt x="8225" y="80040"/>
                        </a:cubicBezTo>
                        <a:cubicBezTo>
                          <a:pt x="2533" y="61342"/>
                          <a:pt x="-328" y="41899"/>
                          <a:pt x="-261" y="22352"/>
                        </a:cubicBezTo>
                        <a:cubicBezTo>
                          <a:pt x="-99" y="16793"/>
                          <a:pt x="416" y="11253"/>
                          <a:pt x="1265" y="5761"/>
                        </a:cubicBezTo>
                        <a:cubicBezTo>
                          <a:pt x="1503" y="3729"/>
                          <a:pt x="1884" y="1727"/>
                          <a:pt x="240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62" name="任意多边形: 形状 3661">
                    <a:extLst>
                      <a:ext uri="{FF2B5EF4-FFF2-40B4-BE49-F238E27FC236}">
                        <a16:creationId xmlns:a16="http://schemas.microsoft.com/office/drawing/2014/main" id="{F466CCC1-AB4C-2BD0-FA0C-D5CA82A2360D}"/>
                      </a:ext>
                    </a:extLst>
                  </p:cNvPr>
                  <p:cNvSpPr/>
                  <p:nvPr/>
                </p:nvSpPr>
                <p:spPr>
                  <a:xfrm>
                    <a:off x="1490539" y="2443739"/>
                    <a:ext cx="18608" cy="54963"/>
                  </a:xfrm>
                  <a:custGeom>
                    <a:avLst/>
                    <a:gdLst>
                      <a:gd name="connsiteX0" fmla="*/ -169 w 23857"/>
                      <a:gd name="connsiteY0" fmla="*/ -247 h 70465"/>
                      <a:gd name="connsiteX1" fmla="*/ 1547 w 23857"/>
                      <a:gd name="connsiteY1" fmla="*/ 2328 h 70465"/>
                      <a:gd name="connsiteX2" fmla="*/ 5743 w 23857"/>
                      <a:gd name="connsiteY2" fmla="*/ 9479 h 70465"/>
                      <a:gd name="connsiteX3" fmla="*/ 16708 w 23857"/>
                      <a:gd name="connsiteY3" fmla="*/ 31792 h 70465"/>
                      <a:gd name="connsiteX4" fmla="*/ 20999 w 23857"/>
                      <a:gd name="connsiteY4" fmla="*/ 44474 h 70465"/>
                      <a:gd name="connsiteX5" fmla="*/ 23288 w 23857"/>
                      <a:gd name="connsiteY5" fmla="*/ 56011 h 70465"/>
                      <a:gd name="connsiteX6" fmla="*/ 19760 w 23857"/>
                      <a:gd name="connsiteY6" fmla="*/ 70219 h 70465"/>
                      <a:gd name="connsiteX7" fmla="*/ 1452 w 23857"/>
                      <a:gd name="connsiteY7" fmla="*/ 20731 h 70465"/>
                      <a:gd name="connsiteX8" fmla="*/ -169 w 23857"/>
                      <a:gd name="connsiteY8" fmla="*/ 5474 h 70465"/>
                      <a:gd name="connsiteX9" fmla="*/ -169 w 23857"/>
                      <a:gd name="connsiteY9" fmla="*/ -247 h 7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57" h="70465">
                        <a:moveTo>
                          <a:pt x="-169" y="-247"/>
                        </a:moveTo>
                        <a:lnTo>
                          <a:pt x="1547" y="2328"/>
                        </a:lnTo>
                        <a:cubicBezTo>
                          <a:pt x="2596" y="4044"/>
                          <a:pt x="4122" y="6523"/>
                          <a:pt x="5743" y="9479"/>
                        </a:cubicBezTo>
                        <a:cubicBezTo>
                          <a:pt x="9967" y="16621"/>
                          <a:pt x="13628" y="24087"/>
                          <a:pt x="16708" y="31792"/>
                        </a:cubicBezTo>
                        <a:cubicBezTo>
                          <a:pt x="18329" y="35987"/>
                          <a:pt x="19760" y="40278"/>
                          <a:pt x="20999" y="44474"/>
                        </a:cubicBezTo>
                        <a:cubicBezTo>
                          <a:pt x="22115" y="48240"/>
                          <a:pt x="22887" y="52102"/>
                          <a:pt x="23288" y="56011"/>
                        </a:cubicBezTo>
                        <a:cubicBezTo>
                          <a:pt x="24146" y="63067"/>
                          <a:pt x="23288" y="68407"/>
                          <a:pt x="19760" y="70219"/>
                        </a:cubicBezTo>
                        <a:cubicBezTo>
                          <a:pt x="10978" y="54838"/>
                          <a:pt x="4789" y="38123"/>
                          <a:pt x="1452" y="20731"/>
                        </a:cubicBezTo>
                        <a:cubicBezTo>
                          <a:pt x="422" y="15706"/>
                          <a:pt x="-112" y="10604"/>
                          <a:pt x="-169" y="5474"/>
                        </a:cubicBezTo>
                        <a:cubicBezTo>
                          <a:pt x="-293" y="3567"/>
                          <a:pt x="-293" y="1660"/>
                          <a:pt x="-169"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63" name="任意多边形: 形状 3662">
                    <a:extLst>
                      <a:ext uri="{FF2B5EF4-FFF2-40B4-BE49-F238E27FC236}">
                        <a16:creationId xmlns:a16="http://schemas.microsoft.com/office/drawing/2014/main" id="{275BE2CC-FAD0-AD2E-46E7-BE8EE8A2C472}"/>
                      </a:ext>
                    </a:extLst>
                  </p:cNvPr>
                  <p:cNvSpPr/>
                  <p:nvPr/>
                </p:nvSpPr>
                <p:spPr>
                  <a:xfrm>
                    <a:off x="1447474" y="2410716"/>
                    <a:ext cx="25353" cy="44848"/>
                  </a:xfrm>
                  <a:custGeom>
                    <a:avLst/>
                    <a:gdLst>
                      <a:gd name="connsiteX0" fmla="*/ -262 w 32504"/>
                      <a:gd name="connsiteY0" fmla="*/ -247 h 57497"/>
                      <a:gd name="connsiteX1" fmla="*/ 6699 w 32504"/>
                      <a:gd name="connsiteY1" fmla="*/ 7000 h 57497"/>
                      <a:gd name="connsiteX2" fmla="*/ 13278 w 32504"/>
                      <a:gd name="connsiteY2" fmla="*/ 14724 h 57497"/>
                      <a:gd name="connsiteX3" fmla="*/ 20334 w 32504"/>
                      <a:gd name="connsiteY3" fmla="*/ 24259 h 57497"/>
                      <a:gd name="connsiteX4" fmla="*/ 26532 w 32504"/>
                      <a:gd name="connsiteY4" fmla="*/ 34366 h 57497"/>
                      <a:gd name="connsiteX5" fmla="*/ 30728 w 32504"/>
                      <a:gd name="connsiteY5" fmla="*/ 43901 h 57497"/>
                      <a:gd name="connsiteX6" fmla="*/ 30251 w 32504"/>
                      <a:gd name="connsiteY6" fmla="*/ 57251 h 57497"/>
                      <a:gd name="connsiteX7" fmla="*/ 4792 w 32504"/>
                      <a:gd name="connsiteY7" fmla="*/ 17870 h 57497"/>
                      <a:gd name="connsiteX8" fmla="*/ -262 w 32504"/>
                      <a:gd name="connsiteY8" fmla="*/ -247 h 5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4" h="57497">
                        <a:moveTo>
                          <a:pt x="-262" y="-247"/>
                        </a:moveTo>
                        <a:cubicBezTo>
                          <a:pt x="-262" y="-247"/>
                          <a:pt x="2599" y="2614"/>
                          <a:pt x="6699" y="7000"/>
                        </a:cubicBezTo>
                        <a:cubicBezTo>
                          <a:pt x="9016" y="9460"/>
                          <a:pt x="11218" y="12044"/>
                          <a:pt x="13278" y="14724"/>
                        </a:cubicBezTo>
                        <a:cubicBezTo>
                          <a:pt x="15805" y="17765"/>
                          <a:pt x="18160" y="20950"/>
                          <a:pt x="20334" y="24259"/>
                        </a:cubicBezTo>
                        <a:cubicBezTo>
                          <a:pt x="22575" y="27520"/>
                          <a:pt x="24644" y="30895"/>
                          <a:pt x="26532" y="34366"/>
                        </a:cubicBezTo>
                        <a:cubicBezTo>
                          <a:pt x="28182" y="37427"/>
                          <a:pt x="29593" y="40612"/>
                          <a:pt x="30728" y="43901"/>
                        </a:cubicBezTo>
                        <a:cubicBezTo>
                          <a:pt x="32730" y="49909"/>
                          <a:pt x="32921" y="54867"/>
                          <a:pt x="30251" y="57251"/>
                        </a:cubicBezTo>
                        <a:cubicBezTo>
                          <a:pt x="19390" y="45818"/>
                          <a:pt x="10761" y="32469"/>
                          <a:pt x="4792" y="17870"/>
                        </a:cubicBezTo>
                        <a:cubicBezTo>
                          <a:pt x="2284" y="12092"/>
                          <a:pt x="577" y="5999"/>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64" name="任意多边形: 形状 3663">
                    <a:extLst>
                      <a:ext uri="{FF2B5EF4-FFF2-40B4-BE49-F238E27FC236}">
                        <a16:creationId xmlns:a16="http://schemas.microsoft.com/office/drawing/2014/main" id="{0252F6AF-842D-DFD4-44A6-DA16D4B043F7}"/>
                      </a:ext>
                    </a:extLst>
                  </p:cNvPr>
                  <p:cNvSpPr/>
                  <p:nvPr/>
                </p:nvSpPr>
                <p:spPr>
                  <a:xfrm>
                    <a:off x="1399204" y="2390040"/>
                    <a:ext cx="29962" cy="33765"/>
                  </a:xfrm>
                  <a:custGeom>
                    <a:avLst/>
                    <a:gdLst>
                      <a:gd name="connsiteX0" fmla="*/ -262 w 38413"/>
                      <a:gd name="connsiteY0" fmla="*/ -247 h 43289"/>
                      <a:gd name="connsiteX1" fmla="*/ 7176 w 38413"/>
                      <a:gd name="connsiteY1" fmla="*/ 4330 h 43289"/>
                      <a:gd name="connsiteX2" fmla="*/ 22241 w 38413"/>
                      <a:gd name="connsiteY2" fmla="*/ 16154 h 43289"/>
                      <a:gd name="connsiteX3" fmla="*/ 29583 w 38413"/>
                      <a:gd name="connsiteY3" fmla="*/ 23591 h 43289"/>
                      <a:gd name="connsiteX4" fmla="*/ 35114 w 38413"/>
                      <a:gd name="connsiteY4" fmla="*/ 31124 h 43289"/>
                      <a:gd name="connsiteX5" fmla="*/ 37212 w 38413"/>
                      <a:gd name="connsiteY5" fmla="*/ 43043 h 43289"/>
                      <a:gd name="connsiteX6" fmla="*/ 27200 w 38413"/>
                      <a:gd name="connsiteY6" fmla="*/ 35701 h 43289"/>
                      <a:gd name="connsiteX7" fmla="*/ 18904 w 38413"/>
                      <a:gd name="connsiteY7" fmla="*/ 28454 h 43289"/>
                      <a:gd name="connsiteX8" fmla="*/ 12420 w 38413"/>
                      <a:gd name="connsiteY8" fmla="*/ 21303 h 43289"/>
                      <a:gd name="connsiteX9" fmla="*/ 7462 w 38413"/>
                      <a:gd name="connsiteY9" fmla="*/ 14628 h 43289"/>
                      <a:gd name="connsiteX10" fmla="*/ 1455 w 38413"/>
                      <a:gd name="connsiteY10" fmla="*/ 4044 h 43289"/>
                      <a:gd name="connsiteX11" fmla="*/ -262 w 38413"/>
                      <a:gd name="connsiteY11" fmla="*/ -247 h 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 h="43289">
                        <a:moveTo>
                          <a:pt x="-262" y="-247"/>
                        </a:moveTo>
                        <a:lnTo>
                          <a:pt x="7176" y="4330"/>
                        </a:lnTo>
                        <a:cubicBezTo>
                          <a:pt x="12449" y="7944"/>
                          <a:pt x="17483" y="11892"/>
                          <a:pt x="22241" y="16154"/>
                        </a:cubicBezTo>
                        <a:cubicBezTo>
                          <a:pt x="24816" y="18633"/>
                          <a:pt x="27295" y="21112"/>
                          <a:pt x="29583" y="23591"/>
                        </a:cubicBezTo>
                        <a:cubicBezTo>
                          <a:pt x="31615" y="25956"/>
                          <a:pt x="33464" y="28473"/>
                          <a:pt x="35114" y="31124"/>
                        </a:cubicBezTo>
                        <a:cubicBezTo>
                          <a:pt x="37974" y="35987"/>
                          <a:pt x="39119" y="40183"/>
                          <a:pt x="37212" y="43043"/>
                        </a:cubicBezTo>
                        <a:cubicBezTo>
                          <a:pt x="33674" y="40879"/>
                          <a:pt x="30327" y="38419"/>
                          <a:pt x="27200" y="35701"/>
                        </a:cubicBezTo>
                        <a:cubicBezTo>
                          <a:pt x="24291" y="33460"/>
                          <a:pt x="21517" y="31038"/>
                          <a:pt x="18904" y="28454"/>
                        </a:cubicBezTo>
                        <a:cubicBezTo>
                          <a:pt x="16520" y="25975"/>
                          <a:pt x="14327" y="23591"/>
                          <a:pt x="12420" y="21303"/>
                        </a:cubicBezTo>
                        <a:cubicBezTo>
                          <a:pt x="10618" y="19196"/>
                          <a:pt x="8959" y="16964"/>
                          <a:pt x="7462" y="14628"/>
                        </a:cubicBezTo>
                        <a:cubicBezTo>
                          <a:pt x="5231" y="11234"/>
                          <a:pt x="3219" y="7696"/>
                          <a:pt x="1455" y="4044"/>
                        </a:cubicBezTo>
                        <a:cubicBezTo>
                          <a:pt x="787" y="2652"/>
                          <a:pt x="215" y="1222"/>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65" name="任意多边形: 形状 3664">
                    <a:extLst>
                      <a:ext uri="{FF2B5EF4-FFF2-40B4-BE49-F238E27FC236}">
                        <a16:creationId xmlns:a16="http://schemas.microsoft.com/office/drawing/2014/main" id="{BC1BA094-196A-C430-B530-5DA936960070}"/>
                      </a:ext>
                    </a:extLst>
                  </p:cNvPr>
                  <p:cNvSpPr/>
                  <p:nvPr/>
                </p:nvSpPr>
                <p:spPr>
                  <a:xfrm>
                    <a:off x="1386449" y="2801258"/>
                    <a:ext cx="45427" cy="66193"/>
                  </a:xfrm>
                  <a:custGeom>
                    <a:avLst/>
                    <a:gdLst>
                      <a:gd name="connsiteX0" fmla="*/ 57855 w 58240"/>
                      <a:gd name="connsiteY0" fmla="*/ -247 h 84863"/>
                      <a:gd name="connsiteX1" fmla="*/ 49369 w 58240"/>
                      <a:gd name="connsiteY1" fmla="*/ 10814 h 84863"/>
                      <a:gd name="connsiteX2" fmla="*/ 39834 w 58240"/>
                      <a:gd name="connsiteY2" fmla="*/ 22161 h 84863"/>
                      <a:gd name="connsiteX3" fmla="*/ 34494 w 58240"/>
                      <a:gd name="connsiteY3" fmla="*/ 28645 h 84863"/>
                      <a:gd name="connsiteX4" fmla="*/ 28773 w 58240"/>
                      <a:gd name="connsiteY4" fmla="*/ 35224 h 84863"/>
                      <a:gd name="connsiteX5" fmla="*/ 23052 w 58240"/>
                      <a:gd name="connsiteY5" fmla="*/ 41994 h 84863"/>
                      <a:gd name="connsiteX6" fmla="*/ 17331 w 58240"/>
                      <a:gd name="connsiteY6" fmla="*/ 48860 h 84863"/>
                      <a:gd name="connsiteX7" fmla="*/ 7223 w 58240"/>
                      <a:gd name="connsiteY7" fmla="*/ 61828 h 84863"/>
                      <a:gd name="connsiteX8" fmla="*/ 739 w 58240"/>
                      <a:gd name="connsiteY8" fmla="*/ 73937 h 84863"/>
                      <a:gd name="connsiteX9" fmla="*/ 739 w 58240"/>
                      <a:gd name="connsiteY9" fmla="*/ 84617 h 84863"/>
                      <a:gd name="connsiteX10" fmla="*/ 36878 w 58240"/>
                      <a:gd name="connsiteY10" fmla="*/ 59539 h 84863"/>
                      <a:gd name="connsiteX11" fmla="*/ 47271 w 58240"/>
                      <a:gd name="connsiteY11" fmla="*/ 44664 h 84863"/>
                      <a:gd name="connsiteX12" fmla="*/ 50895 w 58240"/>
                      <a:gd name="connsiteY12" fmla="*/ 37513 h 84863"/>
                      <a:gd name="connsiteX13" fmla="*/ 53469 w 58240"/>
                      <a:gd name="connsiteY13" fmla="*/ 30457 h 84863"/>
                      <a:gd name="connsiteX14" fmla="*/ 57760 w 58240"/>
                      <a:gd name="connsiteY14" fmla="*/ 8335 h 84863"/>
                      <a:gd name="connsiteX15" fmla="*/ 57855 w 58240"/>
                      <a:gd name="connsiteY15" fmla="*/ -247 h 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0" h="84863">
                        <a:moveTo>
                          <a:pt x="57855" y="-247"/>
                        </a:moveTo>
                        <a:lnTo>
                          <a:pt x="49369" y="10814"/>
                        </a:lnTo>
                        <a:cubicBezTo>
                          <a:pt x="46699" y="13961"/>
                          <a:pt x="43743" y="18156"/>
                          <a:pt x="39834" y="22161"/>
                        </a:cubicBezTo>
                        <a:lnTo>
                          <a:pt x="34494" y="28645"/>
                        </a:lnTo>
                        <a:cubicBezTo>
                          <a:pt x="32587" y="30743"/>
                          <a:pt x="30680" y="32936"/>
                          <a:pt x="28773" y="35224"/>
                        </a:cubicBezTo>
                        <a:cubicBezTo>
                          <a:pt x="26961" y="37608"/>
                          <a:pt x="24959" y="39801"/>
                          <a:pt x="23052" y="41994"/>
                        </a:cubicBezTo>
                        <a:cubicBezTo>
                          <a:pt x="21145" y="44188"/>
                          <a:pt x="19238" y="46571"/>
                          <a:pt x="17331" y="48860"/>
                        </a:cubicBezTo>
                        <a:cubicBezTo>
                          <a:pt x="13745" y="53008"/>
                          <a:pt x="10370" y="57337"/>
                          <a:pt x="7223" y="61828"/>
                        </a:cubicBezTo>
                        <a:cubicBezTo>
                          <a:pt x="4487" y="65527"/>
                          <a:pt x="2303" y="69608"/>
                          <a:pt x="739" y="73937"/>
                        </a:cubicBezTo>
                        <a:cubicBezTo>
                          <a:pt x="-596" y="77370"/>
                          <a:pt x="-596" y="81184"/>
                          <a:pt x="739" y="84617"/>
                        </a:cubicBezTo>
                        <a:cubicBezTo>
                          <a:pt x="14642" y="79315"/>
                          <a:pt x="27047" y="70705"/>
                          <a:pt x="36878" y="59539"/>
                        </a:cubicBezTo>
                        <a:cubicBezTo>
                          <a:pt x="40864" y="54972"/>
                          <a:pt x="44354" y="49985"/>
                          <a:pt x="47271" y="44664"/>
                        </a:cubicBezTo>
                        <a:cubicBezTo>
                          <a:pt x="48606" y="42185"/>
                          <a:pt x="49846" y="39801"/>
                          <a:pt x="50895" y="37513"/>
                        </a:cubicBezTo>
                        <a:cubicBezTo>
                          <a:pt x="51944" y="35224"/>
                          <a:pt x="52707" y="32745"/>
                          <a:pt x="53469" y="30457"/>
                        </a:cubicBezTo>
                        <a:cubicBezTo>
                          <a:pt x="55910" y="23315"/>
                          <a:pt x="57360" y="15868"/>
                          <a:pt x="57760" y="8335"/>
                        </a:cubicBezTo>
                        <a:cubicBezTo>
                          <a:pt x="58017" y="5484"/>
                          <a:pt x="58046" y="2614"/>
                          <a:pt x="57855"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66" name="任意多边形: 形状 3665">
                    <a:extLst>
                      <a:ext uri="{FF2B5EF4-FFF2-40B4-BE49-F238E27FC236}">
                        <a16:creationId xmlns:a16="http://schemas.microsoft.com/office/drawing/2014/main" id="{17698EAA-F02D-5B0B-9F5B-8098527DF3E4}"/>
                      </a:ext>
                    </a:extLst>
                  </p:cNvPr>
                  <p:cNvSpPr/>
                  <p:nvPr/>
                </p:nvSpPr>
                <p:spPr>
                  <a:xfrm>
                    <a:off x="1431438" y="2773665"/>
                    <a:ext cx="31952" cy="73035"/>
                  </a:xfrm>
                  <a:custGeom>
                    <a:avLst/>
                    <a:gdLst>
                      <a:gd name="connsiteX0" fmla="*/ 38414 w 40964"/>
                      <a:gd name="connsiteY0" fmla="*/ -247 h 93635"/>
                      <a:gd name="connsiteX1" fmla="*/ 36793 w 40964"/>
                      <a:gd name="connsiteY1" fmla="*/ 3186 h 93635"/>
                      <a:gd name="connsiteX2" fmla="*/ 32502 w 40964"/>
                      <a:gd name="connsiteY2" fmla="*/ 12721 h 93635"/>
                      <a:gd name="connsiteX3" fmla="*/ 26114 w 40964"/>
                      <a:gd name="connsiteY3" fmla="*/ 25594 h 93635"/>
                      <a:gd name="connsiteX4" fmla="*/ 18390 w 40964"/>
                      <a:gd name="connsiteY4" fmla="*/ 40659 h 93635"/>
                      <a:gd name="connsiteX5" fmla="*/ 14290 w 40964"/>
                      <a:gd name="connsiteY5" fmla="*/ 48383 h 93635"/>
                      <a:gd name="connsiteX6" fmla="*/ 10285 w 40964"/>
                      <a:gd name="connsiteY6" fmla="*/ 56202 h 93635"/>
                      <a:gd name="connsiteX7" fmla="*/ 3515 w 40964"/>
                      <a:gd name="connsiteY7" fmla="*/ 70886 h 93635"/>
                      <a:gd name="connsiteX8" fmla="*/ -108 w 40964"/>
                      <a:gd name="connsiteY8" fmla="*/ 83854 h 93635"/>
                      <a:gd name="connsiteX9" fmla="*/ 1894 w 40964"/>
                      <a:gd name="connsiteY9" fmla="*/ 93389 h 93635"/>
                      <a:gd name="connsiteX10" fmla="*/ 30500 w 40964"/>
                      <a:gd name="connsiteY10" fmla="*/ 60683 h 93635"/>
                      <a:gd name="connsiteX11" fmla="*/ 40035 w 40964"/>
                      <a:gd name="connsiteY11" fmla="*/ 29599 h 93635"/>
                      <a:gd name="connsiteX12" fmla="*/ 40702 w 40964"/>
                      <a:gd name="connsiteY12" fmla="*/ 17298 h 93635"/>
                      <a:gd name="connsiteX13" fmla="*/ 39844 w 40964"/>
                      <a:gd name="connsiteY13" fmla="*/ 7763 h 93635"/>
                      <a:gd name="connsiteX14" fmla="*/ 38414 w 40964"/>
                      <a:gd name="connsiteY14" fmla="*/ -247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64" h="93635">
                        <a:moveTo>
                          <a:pt x="38414" y="-247"/>
                        </a:moveTo>
                        <a:lnTo>
                          <a:pt x="36793" y="3186"/>
                        </a:lnTo>
                        <a:cubicBezTo>
                          <a:pt x="35744" y="5379"/>
                          <a:pt x="34409" y="8526"/>
                          <a:pt x="32502" y="12721"/>
                        </a:cubicBezTo>
                        <a:cubicBezTo>
                          <a:pt x="30595" y="16917"/>
                          <a:pt x="28593" y="20922"/>
                          <a:pt x="26114" y="25594"/>
                        </a:cubicBezTo>
                        <a:cubicBezTo>
                          <a:pt x="23635" y="30266"/>
                          <a:pt x="21060" y="35129"/>
                          <a:pt x="18390" y="40659"/>
                        </a:cubicBezTo>
                        <a:cubicBezTo>
                          <a:pt x="17055" y="43329"/>
                          <a:pt x="15625" y="45713"/>
                          <a:pt x="14290" y="48383"/>
                        </a:cubicBezTo>
                        <a:lnTo>
                          <a:pt x="10285" y="56202"/>
                        </a:lnTo>
                        <a:cubicBezTo>
                          <a:pt x="7711" y="61160"/>
                          <a:pt x="5422" y="66405"/>
                          <a:pt x="3515" y="70886"/>
                        </a:cubicBezTo>
                        <a:cubicBezTo>
                          <a:pt x="1703" y="75015"/>
                          <a:pt x="483" y="79382"/>
                          <a:pt x="-108" y="83854"/>
                        </a:cubicBezTo>
                        <a:cubicBezTo>
                          <a:pt x="-604" y="87172"/>
                          <a:pt x="111" y="90548"/>
                          <a:pt x="1894" y="93389"/>
                        </a:cubicBezTo>
                        <a:cubicBezTo>
                          <a:pt x="13746" y="84750"/>
                          <a:pt x="23520" y="73584"/>
                          <a:pt x="30500" y="60683"/>
                        </a:cubicBezTo>
                        <a:cubicBezTo>
                          <a:pt x="35506" y="50976"/>
                          <a:pt x="38729" y="40450"/>
                          <a:pt x="40035" y="29599"/>
                        </a:cubicBezTo>
                        <a:cubicBezTo>
                          <a:pt x="40474" y="25508"/>
                          <a:pt x="40693" y="21408"/>
                          <a:pt x="40702" y="17298"/>
                        </a:cubicBezTo>
                        <a:cubicBezTo>
                          <a:pt x="40617" y="14104"/>
                          <a:pt x="40331" y="10919"/>
                          <a:pt x="39844" y="7763"/>
                        </a:cubicBezTo>
                        <a:cubicBezTo>
                          <a:pt x="39539" y="5064"/>
                          <a:pt x="39062" y="2385"/>
                          <a:pt x="3841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67" name="任意多边形: 形状 3666">
                    <a:extLst>
                      <a:ext uri="{FF2B5EF4-FFF2-40B4-BE49-F238E27FC236}">
                        <a16:creationId xmlns:a16="http://schemas.microsoft.com/office/drawing/2014/main" id="{F506D065-9050-A6B3-21CE-5112798937B8}"/>
                      </a:ext>
                    </a:extLst>
                  </p:cNvPr>
                  <p:cNvSpPr/>
                  <p:nvPr/>
                </p:nvSpPr>
                <p:spPr>
                  <a:xfrm>
                    <a:off x="1470027" y="2739081"/>
                    <a:ext cx="21225" cy="74747"/>
                  </a:xfrm>
                  <a:custGeom>
                    <a:avLst/>
                    <a:gdLst>
                      <a:gd name="connsiteX0" fmla="*/ 19644 w 27212"/>
                      <a:gd name="connsiteY0" fmla="*/ -247 h 95829"/>
                      <a:gd name="connsiteX1" fmla="*/ 18786 w 27212"/>
                      <a:gd name="connsiteY1" fmla="*/ 3376 h 95829"/>
                      <a:gd name="connsiteX2" fmla="*/ 16497 w 27212"/>
                      <a:gd name="connsiteY2" fmla="*/ 12912 h 95829"/>
                      <a:gd name="connsiteX3" fmla="*/ 14876 w 27212"/>
                      <a:gd name="connsiteY3" fmla="*/ 19300 h 95829"/>
                      <a:gd name="connsiteX4" fmla="*/ 12969 w 27212"/>
                      <a:gd name="connsiteY4" fmla="*/ 26452 h 95829"/>
                      <a:gd name="connsiteX5" fmla="*/ 8678 w 27212"/>
                      <a:gd name="connsiteY5" fmla="*/ 42376 h 95829"/>
                      <a:gd name="connsiteX6" fmla="*/ 4197 w 27212"/>
                      <a:gd name="connsiteY6" fmla="*/ 58776 h 95829"/>
                      <a:gd name="connsiteX7" fmla="*/ 669 w 27212"/>
                      <a:gd name="connsiteY7" fmla="*/ 74128 h 95829"/>
                      <a:gd name="connsiteX8" fmla="*/ 3720 w 27212"/>
                      <a:gd name="connsiteY8" fmla="*/ 95582 h 95829"/>
                      <a:gd name="connsiteX9" fmla="*/ 23553 w 27212"/>
                      <a:gd name="connsiteY9" fmla="*/ 58109 h 95829"/>
                      <a:gd name="connsiteX10" fmla="*/ 26700 w 27212"/>
                      <a:gd name="connsiteY10" fmla="*/ 41231 h 95829"/>
                      <a:gd name="connsiteX11" fmla="*/ 26700 w 27212"/>
                      <a:gd name="connsiteY11" fmla="*/ 26833 h 95829"/>
                      <a:gd name="connsiteX12" fmla="*/ 22600 w 27212"/>
                      <a:gd name="connsiteY12" fmla="*/ 6809 h 95829"/>
                      <a:gd name="connsiteX13" fmla="*/ 19644 w 27212"/>
                      <a:gd name="connsiteY13" fmla="*/ -247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12" h="95829">
                        <a:moveTo>
                          <a:pt x="19644" y="-247"/>
                        </a:moveTo>
                        <a:cubicBezTo>
                          <a:pt x="19644" y="-247"/>
                          <a:pt x="19644" y="1088"/>
                          <a:pt x="18786" y="3376"/>
                        </a:cubicBezTo>
                        <a:cubicBezTo>
                          <a:pt x="17928" y="5665"/>
                          <a:pt x="17451" y="8907"/>
                          <a:pt x="16497" y="12912"/>
                        </a:cubicBezTo>
                        <a:cubicBezTo>
                          <a:pt x="15925" y="14914"/>
                          <a:pt x="15544" y="17107"/>
                          <a:pt x="14876" y="19300"/>
                        </a:cubicBezTo>
                        <a:cubicBezTo>
                          <a:pt x="14209" y="21494"/>
                          <a:pt x="13637" y="23973"/>
                          <a:pt x="12969" y="26452"/>
                        </a:cubicBezTo>
                        <a:cubicBezTo>
                          <a:pt x="11729" y="31601"/>
                          <a:pt x="10013" y="36750"/>
                          <a:pt x="8678" y="42376"/>
                        </a:cubicBezTo>
                        <a:cubicBezTo>
                          <a:pt x="7343" y="48002"/>
                          <a:pt x="5532" y="53341"/>
                          <a:pt x="4197" y="58776"/>
                        </a:cubicBezTo>
                        <a:cubicBezTo>
                          <a:pt x="2862" y="64211"/>
                          <a:pt x="1622" y="69456"/>
                          <a:pt x="669" y="74128"/>
                        </a:cubicBezTo>
                        <a:cubicBezTo>
                          <a:pt x="-952" y="83663"/>
                          <a:pt x="-762" y="91673"/>
                          <a:pt x="3720" y="95582"/>
                        </a:cubicBezTo>
                        <a:cubicBezTo>
                          <a:pt x="12778" y="84550"/>
                          <a:pt x="19530" y="71802"/>
                          <a:pt x="23553" y="58109"/>
                        </a:cubicBezTo>
                        <a:cubicBezTo>
                          <a:pt x="25031" y="52569"/>
                          <a:pt x="26080" y="46934"/>
                          <a:pt x="26700" y="41231"/>
                        </a:cubicBezTo>
                        <a:cubicBezTo>
                          <a:pt x="27034" y="36435"/>
                          <a:pt x="27034" y="31629"/>
                          <a:pt x="26700" y="26833"/>
                        </a:cubicBezTo>
                        <a:cubicBezTo>
                          <a:pt x="26214" y="20006"/>
                          <a:pt x="24840" y="13274"/>
                          <a:pt x="22600" y="6809"/>
                        </a:cubicBezTo>
                        <a:cubicBezTo>
                          <a:pt x="21780" y="4397"/>
                          <a:pt x="20788" y="2032"/>
                          <a:pt x="19644"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68" name="任意多边形: 形状 3667">
                    <a:extLst>
                      <a:ext uri="{FF2B5EF4-FFF2-40B4-BE49-F238E27FC236}">
                        <a16:creationId xmlns:a16="http://schemas.microsoft.com/office/drawing/2014/main" id="{BED3F75B-3F2F-BBA0-FCDF-BB22C093D432}"/>
                      </a:ext>
                    </a:extLst>
                  </p:cNvPr>
                  <p:cNvSpPr/>
                  <p:nvPr/>
                </p:nvSpPr>
                <p:spPr>
                  <a:xfrm>
                    <a:off x="1500038" y="2698844"/>
                    <a:ext cx="14304" cy="72218"/>
                  </a:xfrm>
                  <a:custGeom>
                    <a:avLst/>
                    <a:gdLst>
                      <a:gd name="connsiteX0" fmla="*/ 2622 w 18338"/>
                      <a:gd name="connsiteY0" fmla="*/ -247 h 92587"/>
                      <a:gd name="connsiteX1" fmla="*/ 2622 w 18338"/>
                      <a:gd name="connsiteY1" fmla="*/ 707 h 92587"/>
                      <a:gd name="connsiteX2" fmla="*/ 2622 w 18338"/>
                      <a:gd name="connsiteY2" fmla="*/ 3281 h 92587"/>
                      <a:gd name="connsiteX3" fmla="*/ 2622 w 18338"/>
                      <a:gd name="connsiteY3" fmla="*/ 12817 h 92587"/>
                      <a:gd name="connsiteX4" fmla="*/ 1955 w 18338"/>
                      <a:gd name="connsiteY4" fmla="*/ 26261 h 92587"/>
                      <a:gd name="connsiteX5" fmla="*/ 906 w 18338"/>
                      <a:gd name="connsiteY5" fmla="*/ 41994 h 92587"/>
                      <a:gd name="connsiteX6" fmla="*/ -47 w 18338"/>
                      <a:gd name="connsiteY6" fmla="*/ 58204 h 92587"/>
                      <a:gd name="connsiteX7" fmla="*/ -47 w 18338"/>
                      <a:gd name="connsiteY7" fmla="*/ 73270 h 92587"/>
                      <a:gd name="connsiteX8" fmla="*/ 6818 w 18338"/>
                      <a:gd name="connsiteY8" fmla="*/ 92340 h 92587"/>
                      <a:gd name="connsiteX9" fmla="*/ 17783 w 18338"/>
                      <a:gd name="connsiteY9" fmla="*/ 52864 h 92587"/>
                      <a:gd name="connsiteX10" fmla="*/ 17783 w 18338"/>
                      <a:gd name="connsiteY10" fmla="*/ 36559 h 92587"/>
                      <a:gd name="connsiteX11" fmla="*/ 15114 w 18338"/>
                      <a:gd name="connsiteY11" fmla="*/ 23305 h 92587"/>
                      <a:gd name="connsiteX12" fmla="*/ 7676 w 18338"/>
                      <a:gd name="connsiteY12" fmla="*/ 5856 h 92587"/>
                      <a:gd name="connsiteX13" fmla="*/ 4816 w 18338"/>
                      <a:gd name="connsiteY13" fmla="*/ 166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38" h="92587">
                        <a:moveTo>
                          <a:pt x="2622" y="-247"/>
                        </a:moveTo>
                        <a:lnTo>
                          <a:pt x="2622" y="707"/>
                        </a:lnTo>
                        <a:cubicBezTo>
                          <a:pt x="2622" y="1279"/>
                          <a:pt x="2622" y="2137"/>
                          <a:pt x="2622" y="3281"/>
                        </a:cubicBezTo>
                        <a:cubicBezTo>
                          <a:pt x="2622" y="4425"/>
                          <a:pt x="2622" y="8716"/>
                          <a:pt x="2622" y="12817"/>
                        </a:cubicBezTo>
                        <a:cubicBezTo>
                          <a:pt x="2622" y="16917"/>
                          <a:pt x="2050" y="21208"/>
                          <a:pt x="1955" y="26261"/>
                        </a:cubicBezTo>
                        <a:cubicBezTo>
                          <a:pt x="1859" y="31315"/>
                          <a:pt x="1097" y="36464"/>
                          <a:pt x="906" y="41994"/>
                        </a:cubicBezTo>
                        <a:cubicBezTo>
                          <a:pt x="715" y="47525"/>
                          <a:pt x="239" y="52864"/>
                          <a:pt x="-47" y="58204"/>
                        </a:cubicBezTo>
                        <a:cubicBezTo>
                          <a:pt x="-333" y="63220"/>
                          <a:pt x="-333" y="68254"/>
                          <a:pt x="-47" y="73270"/>
                        </a:cubicBezTo>
                        <a:cubicBezTo>
                          <a:pt x="-47" y="82805"/>
                          <a:pt x="2050" y="89671"/>
                          <a:pt x="6818" y="92340"/>
                        </a:cubicBezTo>
                        <a:cubicBezTo>
                          <a:pt x="12968" y="80002"/>
                          <a:pt x="16687" y="66605"/>
                          <a:pt x="17783" y="52864"/>
                        </a:cubicBezTo>
                        <a:cubicBezTo>
                          <a:pt x="18174" y="47439"/>
                          <a:pt x="18174" y="41985"/>
                          <a:pt x="17783" y="36559"/>
                        </a:cubicBezTo>
                        <a:cubicBezTo>
                          <a:pt x="17183" y="32087"/>
                          <a:pt x="16286" y="27663"/>
                          <a:pt x="15114" y="23305"/>
                        </a:cubicBezTo>
                        <a:cubicBezTo>
                          <a:pt x="13378" y="17193"/>
                          <a:pt x="10880" y="11339"/>
                          <a:pt x="7676" y="5856"/>
                        </a:cubicBezTo>
                        <a:cubicBezTo>
                          <a:pt x="6799" y="4406"/>
                          <a:pt x="5836" y="3014"/>
                          <a:pt x="4816"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69" name="任意多边形: 形状 3668">
                    <a:extLst>
                      <a:ext uri="{FF2B5EF4-FFF2-40B4-BE49-F238E27FC236}">
                        <a16:creationId xmlns:a16="http://schemas.microsoft.com/office/drawing/2014/main" id="{44B47ED6-1086-BCC1-629C-9DA324C29AA1}"/>
                      </a:ext>
                    </a:extLst>
                  </p:cNvPr>
                  <p:cNvSpPr/>
                  <p:nvPr/>
                </p:nvSpPr>
                <p:spPr>
                  <a:xfrm>
                    <a:off x="1510768" y="2654741"/>
                    <a:ext cx="18708" cy="65004"/>
                  </a:xfrm>
                  <a:custGeom>
                    <a:avLst/>
                    <a:gdLst>
                      <a:gd name="connsiteX0" fmla="*/ -262 w 23985"/>
                      <a:gd name="connsiteY0" fmla="*/ -247 h 83338"/>
                      <a:gd name="connsiteX1" fmla="*/ 1645 w 23985"/>
                      <a:gd name="connsiteY1" fmla="*/ 11863 h 83338"/>
                      <a:gd name="connsiteX2" fmla="*/ 3552 w 23985"/>
                      <a:gd name="connsiteY2" fmla="*/ 24450 h 83338"/>
                      <a:gd name="connsiteX3" fmla="*/ 5555 w 23985"/>
                      <a:gd name="connsiteY3" fmla="*/ 39134 h 83338"/>
                      <a:gd name="connsiteX4" fmla="*/ 10608 w 23985"/>
                      <a:gd name="connsiteY4" fmla="*/ 67740 h 83338"/>
                      <a:gd name="connsiteX5" fmla="*/ 20620 w 23985"/>
                      <a:gd name="connsiteY5" fmla="*/ 83092 h 83338"/>
                      <a:gd name="connsiteX6" fmla="*/ 22623 w 23985"/>
                      <a:gd name="connsiteY6" fmla="*/ 72317 h 83338"/>
                      <a:gd name="connsiteX7" fmla="*/ 23576 w 23985"/>
                      <a:gd name="connsiteY7" fmla="*/ 62209 h 83338"/>
                      <a:gd name="connsiteX8" fmla="*/ 22813 w 23985"/>
                      <a:gd name="connsiteY8" fmla="*/ 44188 h 83338"/>
                      <a:gd name="connsiteX9" fmla="*/ 14613 w 23985"/>
                      <a:gd name="connsiteY9" fmla="*/ 17870 h 83338"/>
                      <a:gd name="connsiteX10" fmla="*/ 9369 w 23985"/>
                      <a:gd name="connsiteY10" fmla="*/ 9384 h 83338"/>
                      <a:gd name="connsiteX11" fmla="*/ 4506 w 23985"/>
                      <a:gd name="connsiteY11" fmla="*/ 3663 h 83338"/>
                      <a:gd name="connsiteX12" fmla="*/ -262 w 23985"/>
                      <a:gd name="connsiteY12" fmla="*/ -247 h 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5" h="83338">
                        <a:moveTo>
                          <a:pt x="-262" y="-247"/>
                        </a:moveTo>
                        <a:lnTo>
                          <a:pt x="1645" y="11863"/>
                        </a:lnTo>
                        <a:cubicBezTo>
                          <a:pt x="2217" y="15487"/>
                          <a:pt x="2885" y="19682"/>
                          <a:pt x="3552" y="24450"/>
                        </a:cubicBezTo>
                        <a:cubicBezTo>
                          <a:pt x="4220" y="29217"/>
                          <a:pt x="4887" y="33985"/>
                          <a:pt x="5555" y="39134"/>
                        </a:cubicBezTo>
                        <a:cubicBezTo>
                          <a:pt x="6718" y="48755"/>
                          <a:pt x="8406" y="58300"/>
                          <a:pt x="10608" y="67740"/>
                        </a:cubicBezTo>
                        <a:cubicBezTo>
                          <a:pt x="12611" y="76035"/>
                          <a:pt x="15758" y="82233"/>
                          <a:pt x="20620" y="83092"/>
                        </a:cubicBezTo>
                        <a:cubicBezTo>
                          <a:pt x="21383" y="79373"/>
                          <a:pt x="22146" y="75845"/>
                          <a:pt x="22623" y="72317"/>
                        </a:cubicBezTo>
                        <a:cubicBezTo>
                          <a:pt x="23119" y="68970"/>
                          <a:pt x="23443" y="65594"/>
                          <a:pt x="23576" y="62209"/>
                        </a:cubicBezTo>
                        <a:cubicBezTo>
                          <a:pt x="23920" y="56192"/>
                          <a:pt x="23662" y="50157"/>
                          <a:pt x="22813" y="44188"/>
                        </a:cubicBezTo>
                        <a:cubicBezTo>
                          <a:pt x="21650" y="34996"/>
                          <a:pt x="18875" y="26090"/>
                          <a:pt x="14613" y="17870"/>
                        </a:cubicBezTo>
                        <a:cubicBezTo>
                          <a:pt x="13068" y="14924"/>
                          <a:pt x="11314" y="12082"/>
                          <a:pt x="9369" y="9384"/>
                        </a:cubicBezTo>
                        <a:cubicBezTo>
                          <a:pt x="7872" y="7372"/>
                          <a:pt x="6251" y="5465"/>
                          <a:pt x="4506" y="3663"/>
                        </a:cubicBezTo>
                        <a:cubicBezTo>
                          <a:pt x="3028" y="2233"/>
                          <a:pt x="1435" y="926"/>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70" name="任意多边形: 形状 3669">
                    <a:extLst>
                      <a:ext uri="{FF2B5EF4-FFF2-40B4-BE49-F238E27FC236}">
                        <a16:creationId xmlns:a16="http://schemas.microsoft.com/office/drawing/2014/main" id="{A06D61E4-04CA-1052-C05B-70712540E9F0}"/>
                      </a:ext>
                    </a:extLst>
                  </p:cNvPr>
                  <p:cNvSpPr/>
                  <p:nvPr/>
                </p:nvSpPr>
                <p:spPr>
                  <a:xfrm>
                    <a:off x="1510470" y="2609148"/>
                    <a:ext cx="27228" cy="55658"/>
                  </a:xfrm>
                  <a:custGeom>
                    <a:avLst/>
                    <a:gdLst>
                      <a:gd name="connsiteX0" fmla="*/ -262 w 34908"/>
                      <a:gd name="connsiteY0" fmla="*/ -247 h 71356"/>
                      <a:gd name="connsiteX1" fmla="*/ 882 w 34908"/>
                      <a:gd name="connsiteY1" fmla="*/ 2614 h 71356"/>
                      <a:gd name="connsiteX2" fmla="*/ 3648 w 34908"/>
                      <a:gd name="connsiteY2" fmla="*/ 10337 h 71356"/>
                      <a:gd name="connsiteX3" fmla="*/ 7652 w 34908"/>
                      <a:gd name="connsiteY3" fmla="*/ 21398 h 71356"/>
                      <a:gd name="connsiteX4" fmla="*/ 10036 w 34908"/>
                      <a:gd name="connsiteY4" fmla="*/ 27787 h 71356"/>
                      <a:gd name="connsiteX5" fmla="*/ 12324 w 34908"/>
                      <a:gd name="connsiteY5" fmla="*/ 34461 h 71356"/>
                      <a:gd name="connsiteX6" fmla="*/ 17283 w 34908"/>
                      <a:gd name="connsiteY6" fmla="*/ 47811 h 71356"/>
                      <a:gd name="connsiteX7" fmla="*/ 22432 w 34908"/>
                      <a:gd name="connsiteY7" fmla="*/ 59730 h 71356"/>
                      <a:gd name="connsiteX8" fmla="*/ 34637 w 34908"/>
                      <a:gd name="connsiteY8" fmla="*/ 71077 h 71356"/>
                      <a:gd name="connsiteX9" fmla="*/ 33207 w 34908"/>
                      <a:gd name="connsiteY9" fmla="*/ 51339 h 71356"/>
                      <a:gd name="connsiteX10" fmla="*/ 31490 w 34908"/>
                      <a:gd name="connsiteY10" fmla="*/ 42757 h 71356"/>
                      <a:gd name="connsiteX11" fmla="*/ 29106 w 34908"/>
                      <a:gd name="connsiteY11" fmla="*/ 35034 h 71356"/>
                      <a:gd name="connsiteX12" fmla="*/ 16711 w 34908"/>
                      <a:gd name="connsiteY12" fmla="*/ 13007 h 71356"/>
                      <a:gd name="connsiteX13" fmla="*/ 4887 w 34908"/>
                      <a:gd name="connsiteY13" fmla="*/ 2518 h 71356"/>
                      <a:gd name="connsiteX14" fmla="*/ 1168 w 34908"/>
                      <a:gd name="connsiteY14" fmla="*/ 32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08" h="71356">
                        <a:moveTo>
                          <a:pt x="-262" y="-247"/>
                        </a:moveTo>
                        <a:cubicBezTo>
                          <a:pt x="-262" y="-247"/>
                          <a:pt x="215" y="802"/>
                          <a:pt x="882" y="2614"/>
                        </a:cubicBezTo>
                        <a:lnTo>
                          <a:pt x="3648" y="10337"/>
                        </a:lnTo>
                        <a:cubicBezTo>
                          <a:pt x="4982" y="13579"/>
                          <a:pt x="6222" y="17298"/>
                          <a:pt x="7652" y="21398"/>
                        </a:cubicBezTo>
                        <a:cubicBezTo>
                          <a:pt x="8415" y="23496"/>
                          <a:pt x="9273" y="25594"/>
                          <a:pt x="10036" y="27787"/>
                        </a:cubicBezTo>
                        <a:lnTo>
                          <a:pt x="12324" y="34461"/>
                        </a:lnTo>
                        <a:cubicBezTo>
                          <a:pt x="13946" y="38848"/>
                          <a:pt x="15567" y="43329"/>
                          <a:pt x="17283" y="47811"/>
                        </a:cubicBezTo>
                        <a:cubicBezTo>
                          <a:pt x="18999" y="52292"/>
                          <a:pt x="20811" y="56202"/>
                          <a:pt x="22432" y="59730"/>
                        </a:cubicBezTo>
                        <a:cubicBezTo>
                          <a:pt x="25960" y="66786"/>
                          <a:pt x="30060" y="71554"/>
                          <a:pt x="34637" y="71077"/>
                        </a:cubicBezTo>
                        <a:cubicBezTo>
                          <a:pt x="34723" y="64469"/>
                          <a:pt x="34246" y="57861"/>
                          <a:pt x="33207" y="51339"/>
                        </a:cubicBezTo>
                        <a:cubicBezTo>
                          <a:pt x="32758" y="48288"/>
                          <a:pt x="32186" y="45427"/>
                          <a:pt x="31490" y="42757"/>
                        </a:cubicBezTo>
                        <a:cubicBezTo>
                          <a:pt x="30823" y="39992"/>
                          <a:pt x="29869" y="37417"/>
                          <a:pt x="29106" y="35034"/>
                        </a:cubicBezTo>
                        <a:cubicBezTo>
                          <a:pt x="26284" y="27024"/>
                          <a:pt x="22089" y="19577"/>
                          <a:pt x="16711" y="13007"/>
                        </a:cubicBezTo>
                        <a:cubicBezTo>
                          <a:pt x="13288" y="8964"/>
                          <a:pt x="9311" y="5436"/>
                          <a:pt x="4887" y="2518"/>
                        </a:cubicBezTo>
                        <a:cubicBezTo>
                          <a:pt x="3686" y="1717"/>
                          <a:pt x="2446" y="983"/>
                          <a:pt x="1168" y="325"/>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71" name="任意多边形: 形状 3670">
                    <a:extLst>
                      <a:ext uri="{FF2B5EF4-FFF2-40B4-BE49-F238E27FC236}">
                        <a16:creationId xmlns:a16="http://schemas.microsoft.com/office/drawing/2014/main" id="{C0624700-5423-1B15-3058-1BDF6E302624}"/>
                      </a:ext>
                    </a:extLst>
                  </p:cNvPr>
                  <p:cNvSpPr/>
                  <p:nvPr/>
                </p:nvSpPr>
                <p:spPr>
                  <a:xfrm>
                    <a:off x="1501247" y="2564449"/>
                    <a:ext cx="35179" cy="44338"/>
                  </a:xfrm>
                  <a:custGeom>
                    <a:avLst/>
                    <a:gdLst>
                      <a:gd name="connsiteX0" fmla="*/ -262 w 45101"/>
                      <a:gd name="connsiteY0" fmla="*/ -247 h 56844"/>
                      <a:gd name="connsiteX1" fmla="*/ 5364 w 45101"/>
                      <a:gd name="connsiteY1" fmla="*/ 8430 h 56844"/>
                      <a:gd name="connsiteX2" fmla="*/ 10990 w 45101"/>
                      <a:gd name="connsiteY2" fmla="*/ 17966 h 56844"/>
                      <a:gd name="connsiteX3" fmla="*/ 17664 w 45101"/>
                      <a:gd name="connsiteY3" fmla="*/ 28741 h 56844"/>
                      <a:gd name="connsiteX4" fmla="*/ 31681 w 45101"/>
                      <a:gd name="connsiteY4" fmla="*/ 49050 h 56844"/>
                      <a:gd name="connsiteX5" fmla="*/ 38451 w 45101"/>
                      <a:gd name="connsiteY5" fmla="*/ 55248 h 56844"/>
                      <a:gd name="connsiteX6" fmla="*/ 44840 w 45101"/>
                      <a:gd name="connsiteY6" fmla="*/ 56202 h 56844"/>
                      <a:gd name="connsiteX7" fmla="*/ 39882 w 45101"/>
                      <a:gd name="connsiteY7" fmla="*/ 38657 h 56844"/>
                      <a:gd name="connsiteX8" fmla="*/ 33016 w 45101"/>
                      <a:gd name="connsiteY8" fmla="*/ 25022 h 56844"/>
                      <a:gd name="connsiteX9" fmla="*/ 25293 w 45101"/>
                      <a:gd name="connsiteY9" fmla="*/ 15486 h 56844"/>
                      <a:gd name="connsiteX10" fmla="*/ 17569 w 45101"/>
                      <a:gd name="connsiteY10" fmla="*/ 8621 h 56844"/>
                      <a:gd name="connsiteX11" fmla="*/ 4887 w 45101"/>
                      <a:gd name="connsiteY11" fmla="*/ 1851 h 56844"/>
                      <a:gd name="connsiteX12" fmla="*/ -262 w 45101"/>
                      <a:gd name="connsiteY12" fmla="*/ -247 h 5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01" h="56844">
                        <a:moveTo>
                          <a:pt x="-262" y="-247"/>
                        </a:moveTo>
                        <a:cubicBezTo>
                          <a:pt x="-262" y="-247"/>
                          <a:pt x="1836" y="3186"/>
                          <a:pt x="5364" y="8430"/>
                        </a:cubicBezTo>
                        <a:lnTo>
                          <a:pt x="10990" y="17966"/>
                        </a:lnTo>
                        <a:cubicBezTo>
                          <a:pt x="13183" y="21398"/>
                          <a:pt x="15281" y="25022"/>
                          <a:pt x="17664" y="28741"/>
                        </a:cubicBezTo>
                        <a:cubicBezTo>
                          <a:pt x="21888" y="35815"/>
                          <a:pt x="26570" y="42595"/>
                          <a:pt x="31681" y="49050"/>
                        </a:cubicBezTo>
                        <a:cubicBezTo>
                          <a:pt x="33560" y="51491"/>
                          <a:pt x="35848" y="53589"/>
                          <a:pt x="38451" y="55248"/>
                        </a:cubicBezTo>
                        <a:cubicBezTo>
                          <a:pt x="40292" y="56612"/>
                          <a:pt x="42685" y="56965"/>
                          <a:pt x="44840" y="56202"/>
                        </a:cubicBezTo>
                        <a:cubicBezTo>
                          <a:pt x="43658" y="50233"/>
                          <a:pt x="42008" y="44359"/>
                          <a:pt x="39882" y="38657"/>
                        </a:cubicBezTo>
                        <a:cubicBezTo>
                          <a:pt x="37965" y="33937"/>
                          <a:pt x="35667" y="29379"/>
                          <a:pt x="33016" y="25022"/>
                        </a:cubicBezTo>
                        <a:cubicBezTo>
                          <a:pt x="30699" y="21637"/>
                          <a:pt x="28115" y="18452"/>
                          <a:pt x="25293" y="15486"/>
                        </a:cubicBezTo>
                        <a:cubicBezTo>
                          <a:pt x="22918" y="12979"/>
                          <a:pt x="20334" y="10690"/>
                          <a:pt x="17569" y="8621"/>
                        </a:cubicBezTo>
                        <a:cubicBezTo>
                          <a:pt x="13717" y="5722"/>
                          <a:pt x="9445" y="3434"/>
                          <a:pt x="4887" y="1851"/>
                        </a:cubicBezTo>
                        <a:cubicBezTo>
                          <a:pt x="3247" y="983"/>
                          <a:pt x="1521" y="278"/>
                          <a:pt x="-262" y="-247"/>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72" name="任意多边形: 形状 3671">
                    <a:extLst>
                      <a:ext uri="{FF2B5EF4-FFF2-40B4-BE49-F238E27FC236}">
                        <a16:creationId xmlns:a16="http://schemas.microsoft.com/office/drawing/2014/main" id="{6DE8F91C-A7FF-516D-FE5A-CCC9FBC9A828}"/>
                      </a:ext>
                    </a:extLst>
                  </p:cNvPr>
                  <p:cNvSpPr/>
                  <p:nvPr/>
                </p:nvSpPr>
                <p:spPr>
                  <a:xfrm>
                    <a:off x="1483323" y="2522810"/>
                    <a:ext cx="40013" cy="31819"/>
                  </a:xfrm>
                  <a:custGeom>
                    <a:avLst/>
                    <a:gdLst>
                      <a:gd name="connsiteX0" fmla="*/ -262 w 51299"/>
                      <a:gd name="connsiteY0" fmla="*/ -70 h 40793"/>
                      <a:gd name="connsiteX1" fmla="*/ 21383 w 51299"/>
                      <a:gd name="connsiteY1" fmla="*/ 21480 h 40793"/>
                      <a:gd name="connsiteX2" fmla="*/ 29774 w 51299"/>
                      <a:gd name="connsiteY2" fmla="*/ 29585 h 40793"/>
                      <a:gd name="connsiteX3" fmla="*/ 37879 w 51299"/>
                      <a:gd name="connsiteY3" fmla="*/ 36355 h 40793"/>
                      <a:gd name="connsiteX4" fmla="*/ 51038 w 51299"/>
                      <a:gd name="connsiteY4" fmla="*/ 39406 h 40793"/>
                      <a:gd name="connsiteX5" fmla="*/ 43219 w 51299"/>
                      <a:gd name="connsiteY5" fmla="*/ 24817 h 40793"/>
                      <a:gd name="connsiteX6" fmla="*/ 34446 w 51299"/>
                      <a:gd name="connsiteY6" fmla="*/ 14329 h 40793"/>
                      <a:gd name="connsiteX7" fmla="*/ 17283 w 51299"/>
                      <a:gd name="connsiteY7" fmla="*/ 2887 h 40793"/>
                      <a:gd name="connsiteX8" fmla="*/ 4601 w 51299"/>
                      <a:gd name="connsiteY8" fmla="*/ -165 h 40793"/>
                      <a:gd name="connsiteX9" fmla="*/ -262 w 51299"/>
                      <a:gd name="connsiteY9" fmla="*/ -70 h 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299" h="40793">
                        <a:moveTo>
                          <a:pt x="-262" y="-70"/>
                        </a:moveTo>
                        <a:lnTo>
                          <a:pt x="21383" y="21480"/>
                        </a:lnTo>
                        <a:cubicBezTo>
                          <a:pt x="24149" y="24341"/>
                          <a:pt x="26914" y="27106"/>
                          <a:pt x="29774" y="29585"/>
                        </a:cubicBezTo>
                        <a:cubicBezTo>
                          <a:pt x="32320" y="32017"/>
                          <a:pt x="35028" y="34276"/>
                          <a:pt x="37879" y="36355"/>
                        </a:cubicBezTo>
                        <a:cubicBezTo>
                          <a:pt x="43124" y="40074"/>
                          <a:pt x="47414" y="41886"/>
                          <a:pt x="51038" y="39406"/>
                        </a:cubicBezTo>
                        <a:cubicBezTo>
                          <a:pt x="48864" y="34324"/>
                          <a:pt x="46251" y="29442"/>
                          <a:pt x="43219" y="24817"/>
                        </a:cubicBezTo>
                        <a:cubicBezTo>
                          <a:pt x="40578" y="21089"/>
                          <a:pt x="37650" y="17580"/>
                          <a:pt x="34446" y="14329"/>
                        </a:cubicBezTo>
                        <a:cubicBezTo>
                          <a:pt x="29555" y="9399"/>
                          <a:pt x="23719" y="5509"/>
                          <a:pt x="17283" y="2887"/>
                        </a:cubicBezTo>
                        <a:cubicBezTo>
                          <a:pt x="13250" y="1180"/>
                          <a:pt x="8968" y="150"/>
                          <a:pt x="4601" y="-165"/>
                        </a:cubicBezTo>
                        <a:cubicBezTo>
                          <a:pt x="2980" y="-298"/>
                          <a:pt x="1350" y="-270"/>
                          <a:pt x="-262" y="-7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73" name="任意多边形: 形状 3672">
                    <a:extLst>
                      <a:ext uri="{FF2B5EF4-FFF2-40B4-BE49-F238E27FC236}">
                        <a16:creationId xmlns:a16="http://schemas.microsoft.com/office/drawing/2014/main" id="{CC623C04-ECF8-3FE9-8803-F7441F8C4D35}"/>
                      </a:ext>
                    </a:extLst>
                  </p:cNvPr>
                  <p:cNvSpPr/>
                  <p:nvPr/>
                </p:nvSpPr>
                <p:spPr>
                  <a:xfrm>
                    <a:off x="1457515" y="2485059"/>
                    <a:ext cx="41798" cy="21086"/>
                  </a:xfrm>
                  <a:custGeom>
                    <a:avLst/>
                    <a:gdLst>
                      <a:gd name="connsiteX0" fmla="*/ -262 w 53587"/>
                      <a:gd name="connsiteY0" fmla="*/ 2082 h 27033"/>
                      <a:gd name="connsiteX1" fmla="*/ 1645 w 53587"/>
                      <a:gd name="connsiteY1" fmla="*/ 3227 h 27033"/>
                      <a:gd name="connsiteX2" fmla="*/ 6890 w 53587"/>
                      <a:gd name="connsiteY2" fmla="*/ 6468 h 27033"/>
                      <a:gd name="connsiteX3" fmla="*/ 23195 w 53587"/>
                      <a:gd name="connsiteY3" fmla="*/ 16004 h 27033"/>
                      <a:gd name="connsiteX4" fmla="*/ 32253 w 53587"/>
                      <a:gd name="connsiteY4" fmla="*/ 21153 h 27033"/>
                      <a:gd name="connsiteX5" fmla="*/ 40835 w 53587"/>
                      <a:gd name="connsiteY5" fmla="*/ 25253 h 27033"/>
                      <a:gd name="connsiteX6" fmla="*/ 48177 w 53587"/>
                      <a:gd name="connsiteY6" fmla="*/ 26779 h 27033"/>
                      <a:gd name="connsiteX7" fmla="*/ 53326 w 53587"/>
                      <a:gd name="connsiteY7" fmla="*/ 24490 h 27033"/>
                      <a:gd name="connsiteX8" fmla="*/ 16138 w 53587"/>
                      <a:gd name="connsiteY8" fmla="*/ 175 h 27033"/>
                      <a:gd name="connsiteX9" fmla="*/ 4124 w 53587"/>
                      <a:gd name="connsiteY9" fmla="*/ 175 h 27033"/>
                      <a:gd name="connsiteX10" fmla="*/ -262 w 53587"/>
                      <a:gd name="connsiteY10" fmla="*/ 2082 h 2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87" h="27033">
                        <a:moveTo>
                          <a:pt x="-262" y="2082"/>
                        </a:moveTo>
                        <a:lnTo>
                          <a:pt x="1645" y="3227"/>
                        </a:lnTo>
                        <a:lnTo>
                          <a:pt x="6890" y="6468"/>
                        </a:lnTo>
                        <a:cubicBezTo>
                          <a:pt x="11371" y="9043"/>
                          <a:pt x="17092" y="12762"/>
                          <a:pt x="23195" y="16004"/>
                        </a:cubicBezTo>
                        <a:cubicBezTo>
                          <a:pt x="26151" y="17815"/>
                          <a:pt x="29297" y="19627"/>
                          <a:pt x="32253" y="21153"/>
                        </a:cubicBezTo>
                        <a:cubicBezTo>
                          <a:pt x="35018" y="22717"/>
                          <a:pt x="37879" y="24090"/>
                          <a:pt x="40835" y="25253"/>
                        </a:cubicBezTo>
                        <a:cubicBezTo>
                          <a:pt x="43181" y="26159"/>
                          <a:pt x="45660" y="26674"/>
                          <a:pt x="48177" y="26779"/>
                        </a:cubicBezTo>
                        <a:cubicBezTo>
                          <a:pt x="50160" y="26883"/>
                          <a:pt x="52077" y="26035"/>
                          <a:pt x="53326" y="24490"/>
                        </a:cubicBezTo>
                        <a:cubicBezTo>
                          <a:pt x="44830" y="11589"/>
                          <a:pt x="31366" y="2778"/>
                          <a:pt x="16138" y="175"/>
                        </a:cubicBezTo>
                        <a:cubicBezTo>
                          <a:pt x="12153" y="-387"/>
                          <a:pt x="8110" y="-387"/>
                          <a:pt x="4124" y="175"/>
                        </a:cubicBezTo>
                        <a:cubicBezTo>
                          <a:pt x="2608" y="681"/>
                          <a:pt x="1140" y="1319"/>
                          <a:pt x="-262" y="2082"/>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74" name="任意多边形: 形状 3673">
                    <a:extLst>
                      <a:ext uri="{FF2B5EF4-FFF2-40B4-BE49-F238E27FC236}">
                        <a16:creationId xmlns:a16="http://schemas.microsoft.com/office/drawing/2014/main" id="{85302D00-3BF3-B101-625D-4847C57D29B2}"/>
                      </a:ext>
                    </a:extLst>
                  </p:cNvPr>
                  <p:cNvSpPr/>
                  <p:nvPr/>
                </p:nvSpPr>
                <p:spPr>
                  <a:xfrm>
                    <a:off x="1425088" y="2453716"/>
                    <a:ext cx="40831" cy="13049"/>
                  </a:xfrm>
                  <a:custGeom>
                    <a:avLst/>
                    <a:gdLst>
                      <a:gd name="connsiteX0" fmla="*/ -262 w 52348"/>
                      <a:gd name="connsiteY0" fmla="*/ 5364 h 16729"/>
                      <a:gd name="connsiteX1" fmla="*/ 6985 w 52348"/>
                      <a:gd name="connsiteY1" fmla="*/ 7653 h 16729"/>
                      <a:gd name="connsiteX2" fmla="*/ 14518 w 52348"/>
                      <a:gd name="connsiteY2" fmla="*/ 9941 h 16729"/>
                      <a:gd name="connsiteX3" fmla="*/ 23290 w 52348"/>
                      <a:gd name="connsiteY3" fmla="*/ 12516 h 16729"/>
                      <a:gd name="connsiteX4" fmla="*/ 32825 w 52348"/>
                      <a:gd name="connsiteY4" fmla="*/ 14899 h 16729"/>
                      <a:gd name="connsiteX5" fmla="*/ 41216 w 52348"/>
                      <a:gd name="connsiteY5" fmla="*/ 16330 h 16729"/>
                      <a:gd name="connsiteX6" fmla="*/ 52086 w 52348"/>
                      <a:gd name="connsiteY6" fmla="*/ 12516 h 16729"/>
                      <a:gd name="connsiteX7" fmla="*/ 13946 w 52348"/>
                      <a:gd name="connsiteY7" fmla="*/ 25 h 16729"/>
                      <a:gd name="connsiteX8" fmla="*/ -262 w 52348"/>
                      <a:gd name="connsiteY8" fmla="*/ 5364 h 1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48" h="16729">
                        <a:moveTo>
                          <a:pt x="-262" y="5364"/>
                        </a:moveTo>
                        <a:cubicBezTo>
                          <a:pt x="-262" y="5364"/>
                          <a:pt x="2503" y="6413"/>
                          <a:pt x="6985" y="7653"/>
                        </a:cubicBezTo>
                        <a:lnTo>
                          <a:pt x="14518" y="9941"/>
                        </a:lnTo>
                        <a:lnTo>
                          <a:pt x="23290" y="12516"/>
                        </a:lnTo>
                        <a:cubicBezTo>
                          <a:pt x="26341" y="13374"/>
                          <a:pt x="29393" y="14232"/>
                          <a:pt x="32825" y="14899"/>
                        </a:cubicBezTo>
                        <a:cubicBezTo>
                          <a:pt x="35591" y="15538"/>
                          <a:pt x="38394" y="16015"/>
                          <a:pt x="41216" y="16330"/>
                        </a:cubicBezTo>
                        <a:cubicBezTo>
                          <a:pt x="46366" y="16807"/>
                          <a:pt x="50752" y="16330"/>
                          <a:pt x="52086" y="12516"/>
                        </a:cubicBezTo>
                        <a:cubicBezTo>
                          <a:pt x="41741" y="3095"/>
                          <a:pt x="27858" y="-1444"/>
                          <a:pt x="13946" y="25"/>
                        </a:cubicBezTo>
                        <a:cubicBezTo>
                          <a:pt x="8873" y="730"/>
                          <a:pt x="4019" y="2561"/>
                          <a:pt x="-262" y="5364"/>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sp>
                <p:nvSpPr>
                  <p:cNvPr id="3675" name="任意多边形: 形状 3674">
                    <a:extLst>
                      <a:ext uri="{FF2B5EF4-FFF2-40B4-BE49-F238E27FC236}">
                        <a16:creationId xmlns:a16="http://schemas.microsoft.com/office/drawing/2014/main" id="{E9A9A04D-1AC1-9655-CE22-CF975700525A}"/>
                      </a:ext>
                    </a:extLst>
                  </p:cNvPr>
                  <p:cNvSpPr/>
                  <p:nvPr/>
                </p:nvSpPr>
                <p:spPr>
                  <a:xfrm>
                    <a:off x="1387528" y="2429526"/>
                    <a:ext cx="37335" cy="9007"/>
                  </a:xfrm>
                  <a:custGeom>
                    <a:avLst/>
                    <a:gdLst>
                      <a:gd name="connsiteX0" fmla="*/ -262 w 47866"/>
                      <a:gd name="connsiteY0" fmla="*/ 11300 h 11547"/>
                      <a:gd name="connsiteX1" fmla="*/ 7080 w 47866"/>
                      <a:gd name="connsiteY1" fmla="*/ 11300 h 11547"/>
                      <a:gd name="connsiteX2" fmla="*/ 14232 w 47866"/>
                      <a:gd name="connsiteY2" fmla="*/ 11300 h 11547"/>
                      <a:gd name="connsiteX3" fmla="*/ 22527 w 47866"/>
                      <a:gd name="connsiteY3" fmla="*/ 11300 h 11547"/>
                      <a:gd name="connsiteX4" fmla="*/ 31014 w 47866"/>
                      <a:gd name="connsiteY4" fmla="*/ 11300 h 11547"/>
                      <a:gd name="connsiteX5" fmla="*/ 38737 w 47866"/>
                      <a:gd name="connsiteY5" fmla="*/ 10537 h 11547"/>
                      <a:gd name="connsiteX6" fmla="*/ 47605 w 47866"/>
                      <a:gd name="connsiteY6" fmla="*/ 4340 h 11547"/>
                      <a:gd name="connsiteX7" fmla="*/ 36735 w 47866"/>
                      <a:gd name="connsiteY7" fmla="*/ 716 h 11547"/>
                      <a:gd name="connsiteX8" fmla="*/ 27199 w 47866"/>
                      <a:gd name="connsiteY8" fmla="*/ -237 h 11547"/>
                      <a:gd name="connsiteX9" fmla="*/ 18999 w 47866"/>
                      <a:gd name="connsiteY9" fmla="*/ 621 h 11547"/>
                      <a:gd name="connsiteX10" fmla="*/ 12229 w 47866"/>
                      <a:gd name="connsiteY10" fmla="*/ 2719 h 11547"/>
                      <a:gd name="connsiteX11" fmla="*/ 3361 w 47866"/>
                      <a:gd name="connsiteY11" fmla="*/ 8154 h 11547"/>
                      <a:gd name="connsiteX12" fmla="*/ -262 w 47866"/>
                      <a:gd name="connsiteY12" fmla="*/ 11300 h 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866" h="11547">
                        <a:moveTo>
                          <a:pt x="-262" y="11300"/>
                        </a:moveTo>
                        <a:lnTo>
                          <a:pt x="7080" y="11300"/>
                        </a:lnTo>
                        <a:cubicBezTo>
                          <a:pt x="9178" y="11300"/>
                          <a:pt x="11562" y="11300"/>
                          <a:pt x="14232" y="11300"/>
                        </a:cubicBezTo>
                        <a:cubicBezTo>
                          <a:pt x="16901" y="11300"/>
                          <a:pt x="19667" y="11300"/>
                          <a:pt x="22527" y="11300"/>
                        </a:cubicBezTo>
                        <a:cubicBezTo>
                          <a:pt x="25388" y="11300"/>
                          <a:pt x="28248" y="11300"/>
                          <a:pt x="31014" y="11300"/>
                        </a:cubicBezTo>
                        <a:cubicBezTo>
                          <a:pt x="33598" y="11205"/>
                          <a:pt x="36182" y="10948"/>
                          <a:pt x="38737" y="10537"/>
                        </a:cubicBezTo>
                        <a:cubicBezTo>
                          <a:pt x="43314" y="9584"/>
                          <a:pt x="46842" y="7772"/>
                          <a:pt x="47605" y="4340"/>
                        </a:cubicBezTo>
                        <a:cubicBezTo>
                          <a:pt x="44077" y="2862"/>
                          <a:pt x="40444" y="1651"/>
                          <a:pt x="36735" y="716"/>
                        </a:cubicBezTo>
                        <a:cubicBezTo>
                          <a:pt x="33598" y="58"/>
                          <a:pt x="30403" y="-256"/>
                          <a:pt x="27199" y="-237"/>
                        </a:cubicBezTo>
                        <a:cubicBezTo>
                          <a:pt x="24444" y="-304"/>
                          <a:pt x="21688" y="-18"/>
                          <a:pt x="18999" y="621"/>
                        </a:cubicBezTo>
                        <a:cubicBezTo>
                          <a:pt x="16692" y="1155"/>
                          <a:pt x="14432" y="1851"/>
                          <a:pt x="12229" y="2719"/>
                        </a:cubicBezTo>
                        <a:cubicBezTo>
                          <a:pt x="9016" y="4063"/>
                          <a:pt x="6022" y="5903"/>
                          <a:pt x="3361" y="8154"/>
                        </a:cubicBezTo>
                        <a:cubicBezTo>
                          <a:pt x="2045" y="9069"/>
                          <a:pt x="835" y="10127"/>
                          <a:pt x="-262" y="1130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sp>
              <p:nvSpPr>
                <p:cNvPr id="3653" name="任意多边形: 形状 3652">
                  <a:extLst>
                    <a:ext uri="{FF2B5EF4-FFF2-40B4-BE49-F238E27FC236}">
                      <a16:creationId xmlns:a16="http://schemas.microsoft.com/office/drawing/2014/main" id="{CA119A1B-66BD-F4BC-86BD-87E063661FAD}"/>
                    </a:ext>
                  </a:extLst>
                </p:cNvPr>
                <p:cNvSpPr/>
                <p:nvPr/>
              </p:nvSpPr>
              <p:spPr>
                <a:xfrm>
                  <a:off x="1338440" y="2404320"/>
                  <a:ext cx="63292" cy="13731"/>
                </a:xfrm>
                <a:custGeom>
                  <a:avLst/>
                  <a:gdLst>
                    <a:gd name="connsiteX0" fmla="*/ -262 w 81144"/>
                    <a:gd name="connsiteY0" fmla="*/ 1660 h 17604"/>
                    <a:gd name="connsiteX1" fmla="*/ 9845 w 81144"/>
                    <a:gd name="connsiteY1" fmla="*/ 421 h 17604"/>
                    <a:gd name="connsiteX2" fmla="*/ 20811 w 81144"/>
                    <a:gd name="connsiteY2" fmla="*/ -247 h 17604"/>
                    <a:gd name="connsiteX3" fmla="*/ 27200 w 81144"/>
                    <a:gd name="connsiteY3" fmla="*/ -247 h 17604"/>
                    <a:gd name="connsiteX4" fmla="*/ 33970 w 81144"/>
                    <a:gd name="connsiteY4" fmla="*/ -247 h 17604"/>
                    <a:gd name="connsiteX5" fmla="*/ 40930 w 81144"/>
                    <a:gd name="connsiteY5" fmla="*/ 421 h 17604"/>
                    <a:gd name="connsiteX6" fmla="*/ 47986 w 81144"/>
                    <a:gd name="connsiteY6" fmla="*/ 1565 h 17604"/>
                    <a:gd name="connsiteX7" fmla="*/ 61431 w 81144"/>
                    <a:gd name="connsiteY7" fmla="*/ 5188 h 17604"/>
                    <a:gd name="connsiteX8" fmla="*/ 72873 w 81144"/>
                    <a:gd name="connsiteY8" fmla="*/ 10528 h 17604"/>
                    <a:gd name="connsiteX9" fmla="*/ 77355 w 81144"/>
                    <a:gd name="connsiteY9" fmla="*/ 13579 h 17604"/>
                    <a:gd name="connsiteX10" fmla="*/ 80883 w 81144"/>
                    <a:gd name="connsiteY10" fmla="*/ 17107 h 17604"/>
                    <a:gd name="connsiteX11" fmla="*/ 70775 w 81144"/>
                    <a:gd name="connsiteY11" fmla="*/ 17107 h 17604"/>
                    <a:gd name="connsiteX12" fmla="*/ 58761 w 81144"/>
                    <a:gd name="connsiteY12" fmla="*/ 15010 h 17604"/>
                    <a:gd name="connsiteX13" fmla="*/ 52277 w 81144"/>
                    <a:gd name="connsiteY13" fmla="*/ 13579 h 17604"/>
                    <a:gd name="connsiteX14" fmla="*/ 45603 w 81144"/>
                    <a:gd name="connsiteY14" fmla="*/ 11958 h 17604"/>
                    <a:gd name="connsiteX15" fmla="*/ 39023 w 81144"/>
                    <a:gd name="connsiteY15" fmla="*/ 10242 h 17604"/>
                    <a:gd name="connsiteX16" fmla="*/ 32348 w 81144"/>
                    <a:gd name="connsiteY16" fmla="*/ 8716 h 17604"/>
                    <a:gd name="connsiteX17" fmla="*/ 25960 w 81144"/>
                    <a:gd name="connsiteY17" fmla="*/ 7095 h 17604"/>
                    <a:gd name="connsiteX18" fmla="*/ 19953 w 81144"/>
                    <a:gd name="connsiteY18" fmla="*/ 5760 h 17604"/>
                    <a:gd name="connsiteX19" fmla="*/ 9559 w 81144"/>
                    <a:gd name="connsiteY19" fmla="*/ 3472 h 17604"/>
                    <a:gd name="connsiteX20" fmla="*/ -262 w 81144"/>
                    <a:gd name="connsiteY20" fmla="*/ 1660 h 1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4" h="17604">
                      <a:moveTo>
                        <a:pt x="-262" y="1660"/>
                      </a:moveTo>
                      <a:lnTo>
                        <a:pt x="9845" y="421"/>
                      </a:lnTo>
                      <a:cubicBezTo>
                        <a:pt x="13488" y="-18"/>
                        <a:pt x="17149" y="-247"/>
                        <a:pt x="20811" y="-247"/>
                      </a:cubicBezTo>
                      <a:lnTo>
                        <a:pt x="27200" y="-247"/>
                      </a:lnTo>
                      <a:lnTo>
                        <a:pt x="33970" y="-247"/>
                      </a:lnTo>
                      <a:cubicBezTo>
                        <a:pt x="36258" y="-247"/>
                        <a:pt x="38547" y="-247"/>
                        <a:pt x="40930" y="421"/>
                      </a:cubicBezTo>
                      <a:cubicBezTo>
                        <a:pt x="43314" y="1088"/>
                        <a:pt x="45603" y="1184"/>
                        <a:pt x="47986" y="1565"/>
                      </a:cubicBezTo>
                      <a:cubicBezTo>
                        <a:pt x="52544" y="2461"/>
                        <a:pt x="57035" y="3663"/>
                        <a:pt x="61431" y="5188"/>
                      </a:cubicBezTo>
                      <a:cubicBezTo>
                        <a:pt x="65417" y="6561"/>
                        <a:pt x="69259" y="8354"/>
                        <a:pt x="72873" y="10528"/>
                      </a:cubicBezTo>
                      <a:cubicBezTo>
                        <a:pt x="74437" y="11443"/>
                        <a:pt x="75934" y="12464"/>
                        <a:pt x="77355" y="13579"/>
                      </a:cubicBezTo>
                      <a:cubicBezTo>
                        <a:pt x="78623" y="14657"/>
                        <a:pt x="79806" y="15839"/>
                        <a:pt x="80883" y="17107"/>
                      </a:cubicBezTo>
                      <a:cubicBezTo>
                        <a:pt x="77526" y="17441"/>
                        <a:pt x="74132" y="17441"/>
                        <a:pt x="70775" y="17107"/>
                      </a:cubicBezTo>
                      <a:cubicBezTo>
                        <a:pt x="67057" y="17107"/>
                        <a:pt x="62957" y="15868"/>
                        <a:pt x="58761" y="15010"/>
                      </a:cubicBezTo>
                      <a:lnTo>
                        <a:pt x="52277" y="13579"/>
                      </a:lnTo>
                      <a:lnTo>
                        <a:pt x="45603" y="11958"/>
                      </a:lnTo>
                      <a:cubicBezTo>
                        <a:pt x="43381" y="11453"/>
                        <a:pt x="41188" y="10881"/>
                        <a:pt x="39023" y="10242"/>
                      </a:cubicBezTo>
                      <a:lnTo>
                        <a:pt x="32348" y="8716"/>
                      </a:lnTo>
                      <a:lnTo>
                        <a:pt x="25960" y="7095"/>
                      </a:lnTo>
                      <a:lnTo>
                        <a:pt x="19953" y="5760"/>
                      </a:lnTo>
                      <a:cubicBezTo>
                        <a:pt x="16139" y="4902"/>
                        <a:pt x="12611" y="3949"/>
                        <a:pt x="9559" y="3472"/>
                      </a:cubicBezTo>
                      <a:cubicBezTo>
                        <a:pt x="3266" y="2614"/>
                        <a:pt x="-262" y="1660"/>
                        <a:pt x="-262" y="1660"/>
                      </a:cubicBezTo>
                      <a:close/>
                    </a:path>
                  </a:pathLst>
                </a:custGeom>
                <a:grpFill/>
                <a:ln w="9525" cap="flat">
                  <a:noFill/>
                  <a:prstDash val="solid"/>
                  <a:miter/>
                </a:ln>
                <a:effectLst/>
              </p:spPr>
              <p:txBody>
                <a:bodyPr lIns="71323" tIns="35662" rIns="71323" bIns="35662" rtlCol="0" anchor="ctr">
                  <a:noAutofit/>
                </a:bodyPr>
                <a:lstStyle/>
                <a:p>
                  <a:endParaRPr lang="zh-CN" altLang="en-US" sz="1404"/>
                </a:p>
              </p:txBody>
            </p:sp>
          </p:grpSp>
        </p:grpSp>
        <p:sp>
          <p:nvSpPr>
            <p:cNvPr id="3646" name="文本框 3645">
              <a:extLst>
                <a:ext uri="{FF2B5EF4-FFF2-40B4-BE49-F238E27FC236}">
                  <a16:creationId xmlns:a16="http://schemas.microsoft.com/office/drawing/2014/main" id="{BE49384A-980C-F5AD-78C0-9F9275BA7F30}"/>
                </a:ext>
              </a:extLst>
            </p:cNvPr>
            <p:cNvSpPr txBox="1"/>
            <p:nvPr/>
          </p:nvSpPr>
          <p:spPr>
            <a:xfrm>
              <a:off x="1817897" y="4494882"/>
              <a:ext cx="2063268" cy="526298"/>
            </a:xfrm>
            <a:prstGeom prst="rect">
              <a:avLst/>
            </a:prstGeom>
            <a:noFill/>
            <a:effectLst/>
          </p:spPr>
          <p:txBody>
            <a:bodyPr wrap="square" lIns="0" tIns="0" rIns="0" bIns="0" rtlCol="0">
              <a:noAutofit/>
            </a:bodyPr>
            <a:lstStyle/>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中国专业员工人数</a:t>
              </a:r>
              <a:endParaRPr lang="en-US" altLang="zh-CN" sz="1600" dirty="0">
                <a:solidFill>
                  <a:schemeClr val="accent2">
                    <a:lumMod val="75000"/>
                  </a:schemeClr>
                </a:solidFill>
                <a:latin typeface="+mj-ea"/>
                <a:ea typeface="+mj-ea"/>
                <a:cs typeface="OPPOSans M" panose="00020600040101010101" pitchFamily="18" charset="-122"/>
              </a:endParaRPr>
            </a:p>
            <a:p>
              <a:pPr marR="0" lvl="0" indent="0" algn="ctr" fontAlgn="auto">
                <a:lnSpc>
                  <a:spcPct val="110000"/>
                </a:lnSpc>
                <a:spcBef>
                  <a:spcPts val="0"/>
                </a:spcBef>
                <a:buClrTx/>
                <a:buSzTx/>
                <a:buFontTx/>
                <a:buNone/>
                <a:tabLst/>
                <a:defRPr/>
              </a:pPr>
              <a:r>
                <a:rPr lang="zh-CN" altLang="en-US" sz="1600" dirty="0">
                  <a:solidFill>
                    <a:schemeClr val="accent2">
                      <a:lumMod val="75000"/>
                    </a:schemeClr>
                  </a:solidFill>
                  <a:latin typeface="+mj-ea"/>
                  <a:ea typeface="+mj-ea"/>
                  <a:cs typeface="OPPOSans M" panose="00020600040101010101" pitchFamily="18" charset="-122"/>
                </a:rPr>
                <a:t>最多的教育培训公司</a:t>
              </a:r>
              <a:endParaRPr lang="en-US" altLang="zh-CN" sz="1600" dirty="0">
                <a:solidFill>
                  <a:schemeClr val="accent2">
                    <a:lumMod val="75000"/>
                  </a:schemeClr>
                </a:solidFill>
                <a:latin typeface="+mj-ea"/>
                <a:ea typeface="+mj-ea"/>
                <a:cs typeface="OPPOSans M" panose="00020600040101010101" pitchFamily="18" charset="-122"/>
              </a:endParaRPr>
            </a:p>
          </p:txBody>
        </p:sp>
      </p:grpSp>
      <p:pic>
        <p:nvPicPr>
          <p:cNvPr id="3702" name="图片 3701" descr="金奖杯">
            <a:extLst>
              <a:ext uri="{FF2B5EF4-FFF2-40B4-BE49-F238E27FC236}">
                <a16:creationId xmlns:a16="http://schemas.microsoft.com/office/drawing/2014/main" id="{CAD848D9-4298-B45C-2E56-94E63BC63F32}"/>
              </a:ext>
            </a:extLst>
          </p:cNvPr>
          <p:cNvPicPr>
            <a:picLocks noChangeAspect="1"/>
          </p:cNvPicPr>
          <p:nvPr/>
        </p:nvPicPr>
        <p:blipFill>
          <a:blip r:embed="rId2" cstate="hq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9293" b="91394" l="9568" r="89892">
                        <a14:foregroundMark x1="29882" y1="9333" x2="41413" y2="9535"/>
                        <a14:foregroundMark x1="41413" y1="9535" x2="51570" y2="8848"/>
                        <a14:foregroundMark x1="51570" y1="8848" x2="70658" y2="9455"/>
                        <a14:foregroundMark x1="70658" y1="9455" x2="70805" y2="9333"/>
                        <a14:foregroundMark x1="10550" y1="14707" x2="10746" y2="18424"/>
                        <a14:foregroundMark x1="10304" y1="18990" x2="10059" y2="15636"/>
                        <a14:foregroundMark x1="9617" y1="17333" x2="10304" y2="18626"/>
                        <a14:foregroundMark x1="89254" y1="14545" x2="89450" y2="18424"/>
                        <a14:foregroundMark x1="40873" y1="90667" x2="51668" y2="91394"/>
                        <a14:foregroundMark x1="51668" y1="91394" x2="57753" y2="91192"/>
                      </a14:backgroundRemoval>
                    </a14:imgEffect>
                  </a14:imgLayer>
                </a14:imgProps>
              </a:ext>
              <a:ext uri="{28A0092B-C50C-407E-A947-70E740481C1C}">
                <a14:useLocalDpi xmlns:a14="http://schemas.microsoft.com/office/drawing/2010/main"/>
              </a:ext>
            </a:extLst>
          </a:blip>
          <a:stretch>
            <a:fillRect/>
          </a:stretch>
        </p:blipFill>
        <p:spPr>
          <a:xfrm rot="20682837">
            <a:off x="9132153" y="1428382"/>
            <a:ext cx="3778501" cy="4589080"/>
          </a:xfrm>
          <a:prstGeom prst="rect">
            <a:avLst/>
          </a:prstGeom>
        </p:spPr>
      </p:pic>
      <p:pic>
        <p:nvPicPr>
          <p:cNvPr id="6" name="图片 5" descr="天空中有许多云&#10;&#10;描述已自动生成">
            <a:extLst>
              <a:ext uri="{FF2B5EF4-FFF2-40B4-BE49-F238E27FC236}">
                <a16:creationId xmlns:a16="http://schemas.microsoft.com/office/drawing/2014/main" id="{85750E93-BC11-0E8B-1A27-3C7614100F5D}"/>
              </a:ext>
            </a:extLst>
          </p:cNvPr>
          <p:cNvPicPr>
            <a:picLocks noChangeAspect="1"/>
          </p:cNvPicPr>
          <p:nvPr/>
        </p:nvPicPr>
        <p:blipFill>
          <a:blip r:embed="rId4" cstate="hqprint">
            <a:alphaModFix/>
            <a:extLst>
              <a:ext uri="{28A0092B-C50C-407E-A947-70E740481C1C}">
                <a14:useLocalDpi xmlns:a14="http://schemas.microsoft.com/office/drawing/2010/main"/>
              </a:ext>
            </a:extLst>
          </a:blip>
          <a:srcRect r="30901"/>
          <a:stretch>
            <a:fillRect/>
          </a:stretch>
        </p:blipFill>
        <p:spPr>
          <a:xfrm>
            <a:off x="9248770" y="4194507"/>
            <a:ext cx="2943230" cy="2142632"/>
          </a:xfrm>
          <a:custGeom>
            <a:avLst/>
            <a:gdLst>
              <a:gd name="connsiteX0" fmla="*/ 0 w 2943230"/>
              <a:gd name="connsiteY0" fmla="*/ 0 h 2142632"/>
              <a:gd name="connsiteX1" fmla="*/ 2943230 w 2943230"/>
              <a:gd name="connsiteY1" fmla="*/ 0 h 2142632"/>
              <a:gd name="connsiteX2" fmla="*/ 2943230 w 2943230"/>
              <a:gd name="connsiteY2" fmla="*/ 2142632 h 2142632"/>
              <a:gd name="connsiteX3" fmla="*/ 0 w 2943230"/>
              <a:gd name="connsiteY3" fmla="*/ 2142632 h 2142632"/>
            </a:gdLst>
            <a:ahLst/>
            <a:cxnLst>
              <a:cxn ang="0">
                <a:pos x="connsiteX0" y="connsiteY0"/>
              </a:cxn>
              <a:cxn ang="0">
                <a:pos x="connsiteX1" y="connsiteY1"/>
              </a:cxn>
              <a:cxn ang="0">
                <a:pos x="connsiteX2" y="connsiteY2"/>
              </a:cxn>
              <a:cxn ang="0">
                <a:pos x="connsiteX3" y="connsiteY3"/>
              </a:cxn>
            </a:cxnLst>
            <a:rect l="l" t="t" r="r" b="b"/>
            <a:pathLst>
              <a:path w="2943230" h="2142632">
                <a:moveTo>
                  <a:pt x="0" y="0"/>
                </a:moveTo>
                <a:lnTo>
                  <a:pt x="2943230" y="0"/>
                </a:lnTo>
                <a:lnTo>
                  <a:pt x="2943230" y="2142632"/>
                </a:lnTo>
                <a:lnTo>
                  <a:pt x="0" y="2142632"/>
                </a:lnTo>
                <a:close/>
              </a:path>
            </a:pathLst>
          </a:custGeom>
        </p:spPr>
      </p:pic>
      <p:pic>
        <p:nvPicPr>
          <p:cNvPr id="3" name="图片 2" descr="天空中有许多云&#10;&#10;描述已自动生成">
            <a:extLst>
              <a:ext uri="{FF2B5EF4-FFF2-40B4-BE49-F238E27FC236}">
                <a16:creationId xmlns:a16="http://schemas.microsoft.com/office/drawing/2014/main" id="{E1E7FB5F-7FC3-4145-FED9-81830FFBAEDB}"/>
              </a:ext>
            </a:extLst>
          </p:cNvPr>
          <p:cNvPicPr>
            <a:picLocks noChangeAspect="1"/>
          </p:cNvPicPr>
          <p:nvPr/>
        </p:nvPicPr>
        <p:blipFill>
          <a:blip r:embed="rId4" cstate="hqprint">
            <a:alphaModFix/>
            <a:extLst>
              <a:ext uri="{28A0092B-C50C-407E-A947-70E740481C1C}">
                <a14:useLocalDpi xmlns:a14="http://schemas.microsoft.com/office/drawing/2010/main"/>
              </a:ext>
            </a:extLst>
          </a:blip>
          <a:srcRect r="19869"/>
          <a:stretch>
            <a:fillRect/>
          </a:stretch>
        </p:blipFill>
        <p:spPr>
          <a:xfrm>
            <a:off x="8778842" y="1658345"/>
            <a:ext cx="3413158" cy="2142632"/>
          </a:xfrm>
          <a:custGeom>
            <a:avLst/>
            <a:gdLst>
              <a:gd name="connsiteX0" fmla="*/ 0 w 3413158"/>
              <a:gd name="connsiteY0" fmla="*/ 0 h 2142632"/>
              <a:gd name="connsiteX1" fmla="*/ 3413158 w 3413158"/>
              <a:gd name="connsiteY1" fmla="*/ 0 h 2142632"/>
              <a:gd name="connsiteX2" fmla="*/ 3413158 w 3413158"/>
              <a:gd name="connsiteY2" fmla="*/ 2142632 h 2142632"/>
              <a:gd name="connsiteX3" fmla="*/ 0 w 3413158"/>
              <a:gd name="connsiteY3" fmla="*/ 2142632 h 2142632"/>
            </a:gdLst>
            <a:ahLst/>
            <a:cxnLst>
              <a:cxn ang="0">
                <a:pos x="connsiteX0" y="connsiteY0"/>
              </a:cxn>
              <a:cxn ang="0">
                <a:pos x="connsiteX1" y="connsiteY1"/>
              </a:cxn>
              <a:cxn ang="0">
                <a:pos x="connsiteX2" y="connsiteY2"/>
              </a:cxn>
              <a:cxn ang="0">
                <a:pos x="connsiteX3" y="connsiteY3"/>
              </a:cxn>
            </a:cxnLst>
            <a:rect l="l" t="t" r="r" b="b"/>
            <a:pathLst>
              <a:path w="3413158" h="2142632">
                <a:moveTo>
                  <a:pt x="0" y="0"/>
                </a:moveTo>
                <a:lnTo>
                  <a:pt x="3413158" y="0"/>
                </a:lnTo>
                <a:lnTo>
                  <a:pt x="3413158" y="2142632"/>
                </a:lnTo>
                <a:lnTo>
                  <a:pt x="0" y="2142632"/>
                </a:lnTo>
                <a:close/>
              </a:path>
            </a:pathLst>
          </a:custGeom>
        </p:spPr>
      </p:pic>
    </p:spTree>
    <p:extLst>
      <p:ext uri="{BB962C8B-B14F-4D97-AF65-F5344CB8AC3E}">
        <p14:creationId xmlns:p14="http://schemas.microsoft.com/office/powerpoint/2010/main" val="2166751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3AB37D41-D6A9-C0FC-BEC0-E5C9787F9AC7}"/>
              </a:ext>
            </a:extLst>
          </p:cNvPr>
          <p:cNvSpPr txBox="1"/>
          <p:nvPr/>
        </p:nvSpPr>
        <p:spPr>
          <a:xfrm>
            <a:off x="2488442" y="2367171"/>
            <a:ext cx="7215117" cy="2123658"/>
          </a:xfrm>
          <a:prstGeom prst="rect">
            <a:avLst/>
          </a:prstGeom>
          <a:noFill/>
        </p:spPr>
        <p:txBody>
          <a:bodyPr wrap="none" lIns="0" tIns="0" rIns="0" bIns="0" rtlCol="0">
            <a:noAutofit/>
          </a:bodyPr>
          <a:lstStyle/>
          <a:p>
            <a:r>
              <a:rPr lang="en-US" altLang="zh-CN" sz="13800" dirty="0">
                <a:ln>
                  <a:solidFill>
                    <a:schemeClr val="accent2">
                      <a:alpha val="40000"/>
                    </a:schemeClr>
                  </a:solidFill>
                </a:ln>
                <a:noFill/>
                <a:latin typeface="Roboto Black"/>
                <a:ea typeface="MiSans Heavy"/>
              </a:rPr>
              <a:t>PART.03</a:t>
            </a:r>
          </a:p>
        </p:txBody>
      </p:sp>
      <p:sp>
        <p:nvSpPr>
          <p:cNvPr id="12" name="文本占位符 11">
            <a:extLst>
              <a:ext uri="{FF2B5EF4-FFF2-40B4-BE49-F238E27FC236}">
                <a16:creationId xmlns:a16="http://schemas.microsoft.com/office/drawing/2014/main" id="{0C6FAC65-758E-4BC8-AD19-D7C67EE78553}"/>
              </a:ext>
            </a:extLst>
          </p:cNvPr>
          <p:cNvSpPr>
            <a:spLocks noGrp="1"/>
          </p:cNvSpPr>
          <p:nvPr>
            <p:ph type="body" sz="quarter" idx="11"/>
          </p:nvPr>
        </p:nvSpPr>
        <p:spPr>
          <a:prstGeom prst="rect">
            <a:avLst/>
          </a:prstGeom>
        </p:spPr>
        <p:txBody>
          <a:bodyPr/>
          <a:lstStyle/>
          <a:p>
            <a:r>
              <a:rPr lang="zh-CN" altLang="en-US" dirty="0"/>
              <a:t>反思改进</a:t>
            </a:r>
          </a:p>
        </p:txBody>
      </p:sp>
    </p:spTree>
    <p:extLst>
      <p:ext uri="{BB962C8B-B14F-4D97-AF65-F5344CB8AC3E}">
        <p14:creationId xmlns:p14="http://schemas.microsoft.com/office/powerpoint/2010/main" val="2723186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A899EB96-8C94-187E-2B88-1B3A1D1686B1}"/>
              </a:ext>
            </a:extLst>
          </p:cNvPr>
          <p:cNvSpPr>
            <a:spLocks noGrp="1"/>
          </p:cNvSpPr>
          <p:nvPr>
            <p:ph type="body" sz="quarter" idx="11"/>
          </p:nvPr>
        </p:nvSpPr>
        <p:spPr>
          <a:prstGeom prst="rect">
            <a:avLst/>
          </a:prstGeom>
        </p:spPr>
        <p:txBody>
          <a:bodyPr>
            <a:noAutofit/>
          </a:bodyPr>
          <a:lstStyle/>
          <a:p>
            <a:r>
              <a:rPr lang="zh-CN" altLang="en-US" dirty="0"/>
              <a:t>产品亮点</a:t>
            </a:r>
          </a:p>
        </p:txBody>
      </p:sp>
      <p:sp>
        <p:nvSpPr>
          <p:cNvPr id="41" name="矩形 2">
            <a:extLst>
              <a:ext uri="{FF2B5EF4-FFF2-40B4-BE49-F238E27FC236}">
                <a16:creationId xmlns:a16="http://schemas.microsoft.com/office/drawing/2014/main" id="{E44FCE50-B278-CA0A-FA2E-C7B49F2BAF79}"/>
              </a:ext>
            </a:extLst>
          </p:cNvPr>
          <p:cNvSpPr/>
          <p:nvPr/>
        </p:nvSpPr>
        <p:spPr>
          <a:xfrm>
            <a:off x="1135878" y="1007463"/>
            <a:ext cx="1773214" cy="1015663"/>
          </a:xfrm>
          <a:prstGeom prst="rect">
            <a:avLst/>
          </a:prstGeom>
        </p:spPr>
        <p:txBody>
          <a:bodyPr wrap="square">
            <a:noAutofit/>
          </a:bodyPr>
          <a:lstStyle/>
          <a:p>
            <a:pPr lvl="0" algn="ctr">
              <a:defRPr/>
            </a:pPr>
            <a:r>
              <a:rPr lang="en-US" altLang="zh-CN" sz="6000" b="1" dirty="0">
                <a:gradFill>
                  <a:gsLst>
                    <a:gs pos="0">
                      <a:schemeClr val="accent2"/>
                    </a:gs>
                    <a:gs pos="75000">
                      <a:schemeClr val="accent2">
                        <a:alpha val="0"/>
                      </a:schemeClr>
                    </a:gs>
                  </a:gsLst>
                  <a:lin ang="5400000" scaled="1"/>
                </a:gradFill>
                <a:latin typeface="+mj-ea"/>
                <a:ea typeface="+mj-ea"/>
              </a:rPr>
              <a:t>01</a:t>
            </a:r>
            <a:endParaRPr lang="zh-CN" altLang="en-US" sz="6000" b="1" dirty="0">
              <a:gradFill>
                <a:gsLst>
                  <a:gs pos="0">
                    <a:schemeClr val="accent2"/>
                  </a:gs>
                  <a:gs pos="75000">
                    <a:schemeClr val="accent2">
                      <a:alpha val="0"/>
                    </a:schemeClr>
                  </a:gs>
                </a:gsLst>
                <a:lin ang="5400000" scaled="1"/>
              </a:gradFill>
              <a:latin typeface="+mj-ea"/>
              <a:ea typeface="+mj-ea"/>
            </a:endParaRPr>
          </a:p>
        </p:txBody>
      </p:sp>
      <p:sp>
        <p:nvSpPr>
          <p:cNvPr id="53" name="矩形 2">
            <a:extLst>
              <a:ext uri="{FF2B5EF4-FFF2-40B4-BE49-F238E27FC236}">
                <a16:creationId xmlns:a16="http://schemas.microsoft.com/office/drawing/2014/main" id="{2B73CAC9-74B3-84F1-C2E5-11D21AEFED9E}"/>
              </a:ext>
            </a:extLst>
          </p:cNvPr>
          <p:cNvSpPr/>
          <p:nvPr/>
        </p:nvSpPr>
        <p:spPr>
          <a:xfrm>
            <a:off x="5231946" y="1007462"/>
            <a:ext cx="1773214" cy="1015663"/>
          </a:xfrm>
          <a:prstGeom prst="rect">
            <a:avLst/>
          </a:prstGeom>
        </p:spPr>
        <p:txBody>
          <a:bodyPr wrap="square">
            <a:noAutofit/>
          </a:bodyPr>
          <a:lstStyle/>
          <a:p>
            <a:pPr algn="ctr">
              <a:defRPr/>
            </a:pPr>
            <a:r>
              <a:rPr lang="en-US" altLang="zh-CN" sz="6000" b="1" dirty="0">
                <a:gradFill>
                  <a:gsLst>
                    <a:gs pos="0">
                      <a:schemeClr val="accent2"/>
                    </a:gs>
                    <a:gs pos="75000">
                      <a:schemeClr val="accent2">
                        <a:alpha val="0"/>
                      </a:schemeClr>
                    </a:gs>
                  </a:gsLst>
                  <a:lin ang="5400000" scaled="1"/>
                </a:gradFill>
                <a:latin typeface="+mj-ea"/>
                <a:ea typeface="+mj-ea"/>
              </a:rPr>
              <a:t>02</a:t>
            </a:r>
            <a:endParaRPr lang="zh-CN" altLang="en-US" sz="6000" b="1" dirty="0">
              <a:gradFill>
                <a:gsLst>
                  <a:gs pos="0">
                    <a:schemeClr val="accent2"/>
                  </a:gs>
                  <a:gs pos="75000">
                    <a:schemeClr val="accent2">
                      <a:alpha val="0"/>
                    </a:schemeClr>
                  </a:gs>
                </a:gsLst>
                <a:lin ang="5400000" scaled="1"/>
              </a:gradFill>
              <a:latin typeface="+mj-ea"/>
              <a:ea typeface="+mj-ea"/>
            </a:endParaRPr>
          </a:p>
        </p:txBody>
      </p:sp>
      <p:sp>
        <p:nvSpPr>
          <p:cNvPr id="43" name="矩形 2">
            <a:extLst>
              <a:ext uri="{FF2B5EF4-FFF2-40B4-BE49-F238E27FC236}">
                <a16:creationId xmlns:a16="http://schemas.microsoft.com/office/drawing/2014/main" id="{41617CBC-C55D-CB52-918A-B7C24AE290C2}"/>
              </a:ext>
            </a:extLst>
          </p:cNvPr>
          <p:cNvSpPr/>
          <p:nvPr/>
        </p:nvSpPr>
        <p:spPr>
          <a:xfrm>
            <a:off x="9118624" y="1007463"/>
            <a:ext cx="1773214" cy="1015663"/>
          </a:xfrm>
          <a:prstGeom prst="rect">
            <a:avLst/>
          </a:prstGeom>
        </p:spPr>
        <p:txBody>
          <a:bodyPr wrap="square">
            <a:noAutofit/>
          </a:bodyPr>
          <a:lstStyle/>
          <a:p>
            <a:pPr lvl="0" algn="ctr">
              <a:defRPr/>
            </a:pPr>
            <a:r>
              <a:rPr lang="en-US" altLang="zh-CN" sz="6000" b="1" dirty="0">
                <a:ln>
                  <a:gradFill>
                    <a:gsLst>
                      <a:gs pos="2000">
                        <a:schemeClr val="bg1"/>
                      </a:gs>
                      <a:gs pos="99000">
                        <a:schemeClr val="bg1">
                          <a:alpha val="0"/>
                        </a:schemeClr>
                      </a:gs>
                    </a:gsLst>
                    <a:lin ang="5400000" scaled="1"/>
                  </a:gradFill>
                </a:ln>
                <a:gradFill>
                  <a:gsLst>
                    <a:gs pos="0">
                      <a:schemeClr val="bg1"/>
                    </a:gs>
                    <a:gs pos="75000">
                      <a:schemeClr val="bg1">
                        <a:alpha val="0"/>
                      </a:schemeClr>
                    </a:gs>
                  </a:gsLst>
                  <a:lin ang="5400000" scaled="1"/>
                </a:gradFill>
              </a:rPr>
              <a:t>3</a:t>
            </a:r>
            <a:endParaRPr lang="zh-CN" altLang="en-US" sz="6000" b="1" dirty="0">
              <a:ln>
                <a:gradFill>
                  <a:gsLst>
                    <a:gs pos="2000">
                      <a:schemeClr val="bg1"/>
                    </a:gs>
                    <a:gs pos="99000">
                      <a:schemeClr val="bg1">
                        <a:alpha val="0"/>
                      </a:schemeClr>
                    </a:gs>
                  </a:gsLst>
                  <a:lin ang="5400000" scaled="1"/>
                </a:gradFill>
              </a:ln>
              <a:gradFill>
                <a:gsLst>
                  <a:gs pos="0">
                    <a:schemeClr val="bg1"/>
                  </a:gs>
                  <a:gs pos="75000">
                    <a:schemeClr val="bg1">
                      <a:alpha val="0"/>
                    </a:schemeClr>
                  </a:gs>
                </a:gsLst>
                <a:lin ang="5400000" scaled="1"/>
              </a:gradFill>
            </a:endParaRPr>
          </a:p>
        </p:txBody>
      </p:sp>
      <p:sp>
        <p:nvSpPr>
          <p:cNvPr id="63" name="矩形 2">
            <a:extLst>
              <a:ext uri="{FF2B5EF4-FFF2-40B4-BE49-F238E27FC236}">
                <a16:creationId xmlns:a16="http://schemas.microsoft.com/office/drawing/2014/main" id="{D7C5F002-2A20-214C-2276-9107E4A79732}"/>
              </a:ext>
            </a:extLst>
          </p:cNvPr>
          <p:cNvSpPr/>
          <p:nvPr/>
        </p:nvSpPr>
        <p:spPr>
          <a:xfrm>
            <a:off x="9328015" y="1007461"/>
            <a:ext cx="1773214" cy="1015663"/>
          </a:xfrm>
          <a:prstGeom prst="rect">
            <a:avLst/>
          </a:prstGeom>
        </p:spPr>
        <p:txBody>
          <a:bodyPr wrap="square">
            <a:noAutofit/>
          </a:bodyPr>
          <a:lstStyle/>
          <a:p>
            <a:pPr algn="ctr">
              <a:defRPr/>
            </a:pPr>
            <a:r>
              <a:rPr lang="en-US" altLang="zh-CN" sz="6000" b="1" dirty="0">
                <a:gradFill>
                  <a:gsLst>
                    <a:gs pos="0">
                      <a:schemeClr val="accent2"/>
                    </a:gs>
                    <a:gs pos="75000">
                      <a:schemeClr val="accent2">
                        <a:alpha val="0"/>
                      </a:schemeClr>
                    </a:gs>
                  </a:gsLst>
                  <a:lin ang="5400000" scaled="1"/>
                </a:gradFill>
                <a:latin typeface="+mj-ea"/>
                <a:ea typeface="+mj-ea"/>
              </a:rPr>
              <a:t>03</a:t>
            </a:r>
            <a:endParaRPr lang="zh-CN" altLang="en-US" sz="6000" b="1" dirty="0">
              <a:gradFill>
                <a:gsLst>
                  <a:gs pos="0">
                    <a:schemeClr val="accent2"/>
                  </a:gs>
                  <a:gs pos="75000">
                    <a:schemeClr val="accent2">
                      <a:alpha val="0"/>
                    </a:schemeClr>
                  </a:gs>
                </a:gsLst>
                <a:lin ang="5400000" scaled="1"/>
              </a:gradFill>
              <a:latin typeface="+mj-ea"/>
              <a:ea typeface="+mj-ea"/>
            </a:endParaRPr>
          </a:p>
        </p:txBody>
      </p:sp>
      <p:sp>
        <p:nvSpPr>
          <p:cNvPr id="45" name="矩形 44">
            <a:extLst>
              <a:ext uri="{FF2B5EF4-FFF2-40B4-BE49-F238E27FC236}">
                <a16:creationId xmlns:a16="http://schemas.microsoft.com/office/drawing/2014/main" id="{EC01F0FB-0403-08ED-84AE-5E9174B4F590}"/>
              </a:ext>
            </a:extLst>
          </p:cNvPr>
          <p:cNvSpPr/>
          <p:nvPr/>
        </p:nvSpPr>
        <p:spPr>
          <a:xfrm>
            <a:off x="729932" y="2133772"/>
            <a:ext cx="2540000" cy="912669"/>
          </a:xfrm>
          <a:prstGeom prst="rect">
            <a:avLst/>
          </a:prstGeom>
          <a:gradFill flip="none" rotWithShape="1">
            <a:gsLst>
              <a:gs pos="0">
                <a:schemeClr val="accent1">
                  <a:lumMod val="20000"/>
                  <a:lumOff val="80000"/>
                  <a:alpha val="0"/>
                </a:schemeClr>
              </a:gs>
              <a:gs pos="100000">
                <a:schemeClr val="accent1">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zh-CN" altLang="en-US">
              <a:solidFill>
                <a:schemeClr val="bg1">
                  <a:lumMod val="95000"/>
                </a:schemeClr>
              </a:solidFill>
            </a:endParaRPr>
          </a:p>
        </p:txBody>
      </p:sp>
      <p:grpSp>
        <p:nvGrpSpPr>
          <p:cNvPr id="2" name="组合 1">
            <a:extLst>
              <a:ext uri="{FF2B5EF4-FFF2-40B4-BE49-F238E27FC236}">
                <a16:creationId xmlns:a16="http://schemas.microsoft.com/office/drawing/2014/main" id="{0426C7B8-5600-7321-45B2-81D3877081EE}"/>
              </a:ext>
            </a:extLst>
          </p:cNvPr>
          <p:cNvGrpSpPr/>
          <p:nvPr/>
        </p:nvGrpSpPr>
        <p:grpSpPr>
          <a:xfrm>
            <a:off x="729932" y="1615677"/>
            <a:ext cx="2540000" cy="518096"/>
            <a:chOff x="729932" y="1615677"/>
            <a:chExt cx="2540000" cy="518096"/>
          </a:xfrm>
        </p:grpSpPr>
        <p:sp>
          <p:nvSpPr>
            <p:cNvPr id="47" name="矩形 46">
              <a:extLst>
                <a:ext uri="{FF2B5EF4-FFF2-40B4-BE49-F238E27FC236}">
                  <a16:creationId xmlns:a16="http://schemas.microsoft.com/office/drawing/2014/main" id="{5CCD9079-3F2C-D05C-9BE2-32121CF7DDC9}"/>
                </a:ext>
              </a:extLst>
            </p:cNvPr>
            <p:cNvSpPr/>
            <p:nvPr/>
          </p:nvSpPr>
          <p:spPr>
            <a:xfrm>
              <a:off x="729932" y="1615677"/>
              <a:ext cx="2540000" cy="518096"/>
            </a:xfrm>
            <a:prstGeom prst="rect">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文本框 48">
              <a:extLst>
                <a:ext uri="{FF2B5EF4-FFF2-40B4-BE49-F238E27FC236}">
                  <a16:creationId xmlns:a16="http://schemas.microsoft.com/office/drawing/2014/main" id="{2AB17E80-676C-1377-3F8A-B51E8811C606}"/>
                </a:ext>
              </a:extLst>
            </p:cNvPr>
            <p:cNvSpPr txBox="1"/>
            <p:nvPr/>
          </p:nvSpPr>
          <p:spPr>
            <a:xfrm>
              <a:off x="1212453" y="1662359"/>
              <a:ext cx="1574958" cy="424732"/>
            </a:xfrm>
            <a:prstGeom prst="rect">
              <a:avLst/>
            </a:prstGeom>
            <a:noFill/>
          </p:spPr>
          <p:txBody>
            <a:bodyPr wrap="square">
              <a:noAutofit/>
            </a:bodyPr>
            <a:lstStyle/>
            <a:p>
              <a:pPr algn="ctr">
                <a:lnSpc>
                  <a:spcPct val="90000"/>
                </a:lnSpc>
                <a:spcBef>
                  <a:spcPts val="1000"/>
                </a:spcBef>
              </a:pPr>
              <a:r>
                <a:rPr lang="zh-CN" altLang="en-US" sz="2400" dirty="0">
                  <a:solidFill>
                    <a:schemeClr val="accent2">
                      <a:lumMod val="75000"/>
                    </a:schemeClr>
                  </a:solidFill>
                  <a:latin typeface="+mj-ea"/>
                  <a:ea typeface="+mj-ea"/>
                </a:rPr>
                <a:t>灵活易用</a:t>
              </a:r>
            </a:p>
          </p:txBody>
        </p:sp>
      </p:grpSp>
      <p:sp>
        <p:nvSpPr>
          <p:cNvPr id="51" name="文本框 50">
            <a:extLst>
              <a:ext uri="{FF2B5EF4-FFF2-40B4-BE49-F238E27FC236}">
                <a16:creationId xmlns:a16="http://schemas.microsoft.com/office/drawing/2014/main" id="{FA83EF60-FAD8-BA46-DDAF-8C7B1AFC537C}"/>
              </a:ext>
            </a:extLst>
          </p:cNvPr>
          <p:cNvSpPr txBox="1"/>
          <p:nvPr/>
        </p:nvSpPr>
        <p:spPr>
          <a:xfrm>
            <a:off x="995044" y="2342266"/>
            <a:ext cx="2009776" cy="864852"/>
          </a:xfrm>
          <a:prstGeom prst="rect">
            <a:avLst/>
          </a:prstGeom>
          <a:noFill/>
        </p:spPr>
        <p:txBody>
          <a:bodyPr wrap="square" lIns="0" tIns="0" rIns="0" bIns="0">
            <a:noAutofit/>
          </a:bodyPr>
          <a:lstStyle/>
          <a:p>
            <a:pPr algn="just">
              <a:lnSpc>
                <a:spcPct val="120000"/>
              </a:lnSpc>
              <a:defRPr/>
            </a:pPr>
            <a:r>
              <a:rPr lang="zh-CN" altLang="en-US" sz="1600" dirty="0">
                <a:solidFill>
                  <a:schemeClr val="accent2">
                    <a:lumMod val="60000"/>
                    <a:lumOff val="40000"/>
                  </a:schemeClr>
                </a:solidFill>
                <a:latin typeface="+mn-ea"/>
              </a:rPr>
              <a:t>多种操作系统类型，可自由定义 ，资源分配合理，节约成本</a:t>
            </a:r>
          </a:p>
        </p:txBody>
      </p:sp>
      <p:sp>
        <p:nvSpPr>
          <p:cNvPr id="73" name="矩形 2">
            <a:extLst>
              <a:ext uri="{FF2B5EF4-FFF2-40B4-BE49-F238E27FC236}">
                <a16:creationId xmlns:a16="http://schemas.microsoft.com/office/drawing/2014/main" id="{94047581-9655-29C3-4DFD-8745531658F1}"/>
              </a:ext>
            </a:extLst>
          </p:cNvPr>
          <p:cNvSpPr/>
          <p:nvPr/>
        </p:nvSpPr>
        <p:spPr>
          <a:xfrm>
            <a:off x="1090318" y="3407613"/>
            <a:ext cx="1773214" cy="1015663"/>
          </a:xfrm>
          <a:prstGeom prst="rect">
            <a:avLst/>
          </a:prstGeom>
        </p:spPr>
        <p:txBody>
          <a:bodyPr wrap="square">
            <a:noAutofit/>
          </a:bodyPr>
          <a:lstStyle/>
          <a:p>
            <a:pPr algn="ctr">
              <a:defRPr/>
            </a:pPr>
            <a:r>
              <a:rPr lang="en-US" altLang="zh-CN" sz="6000" b="1" dirty="0">
                <a:gradFill>
                  <a:gsLst>
                    <a:gs pos="0">
                      <a:schemeClr val="accent2"/>
                    </a:gs>
                    <a:gs pos="75000">
                      <a:schemeClr val="accent2">
                        <a:alpha val="0"/>
                      </a:schemeClr>
                    </a:gs>
                  </a:gsLst>
                  <a:lin ang="5400000" scaled="1"/>
                </a:gradFill>
                <a:latin typeface="+mj-ea"/>
                <a:ea typeface="+mj-ea"/>
              </a:rPr>
              <a:t>04</a:t>
            </a:r>
            <a:endParaRPr lang="zh-CN" altLang="en-US" sz="6000" b="1" dirty="0">
              <a:gradFill>
                <a:gsLst>
                  <a:gs pos="0">
                    <a:schemeClr val="accent2"/>
                  </a:gs>
                  <a:gs pos="75000">
                    <a:schemeClr val="accent2">
                      <a:alpha val="0"/>
                    </a:schemeClr>
                  </a:gs>
                </a:gsLst>
                <a:lin ang="5400000" scaled="1"/>
              </a:gradFill>
              <a:latin typeface="+mj-ea"/>
              <a:ea typeface="+mj-ea"/>
            </a:endParaRPr>
          </a:p>
        </p:txBody>
      </p:sp>
      <p:sp>
        <p:nvSpPr>
          <p:cNvPr id="77" name="矩形 76">
            <a:extLst>
              <a:ext uri="{FF2B5EF4-FFF2-40B4-BE49-F238E27FC236}">
                <a16:creationId xmlns:a16="http://schemas.microsoft.com/office/drawing/2014/main" id="{8402F0DC-B80B-C9FC-99DC-AC4D01F5FA9E}"/>
              </a:ext>
            </a:extLst>
          </p:cNvPr>
          <p:cNvSpPr/>
          <p:nvPr/>
        </p:nvSpPr>
        <p:spPr>
          <a:xfrm>
            <a:off x="729932" y="4533922"/>
            <a:ext cx="2540000" cy="912669"/>
          </a:xfrm>
          <a:prstGeom prst="rect">
            <a:avLst/>
          </a:prstGeom>
          <a:gradFill flip="none" rotWithShape="1">
            <a:gsLst>
              <a:gs pos="0">
                <a:schemeClr val="accent1">
                  <a:lumMod val="20000"/>
                  <a:lumOff val="80000"/>
                  <a:alpha val="0"/>
                </a:schemeClr>
              </a:gs>
              <a:gs pos="100000">
                <a:schemeClr val="accent1">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zh-CN" altLang="en-US">
              <a:solidFill>
                <a:schemeClr val="bg1">
                  <a:lumMod val="95000"/>
                </a:schemeClr>
              </a:solidFill>
            </a:endParaRPr>
          </a:p>
        </p:txBody>
      </p:sp>
      <p:grpSp>
        <p:nvGrpSpPr>
          <p:cNvPr id="8" name="组合 7">
            <a:extLst>
              <a:ext uri="{FF2B5EF4-FFF2-40B4-BE49-F238E27FC236}">
                <a16:creationId xmlns:a16="http://schemas.microsoft.com/office/drawing/2014/main" id="{D7E7AA8E-A537-7434-9B14-6095B32AF88D}"/>
              </a:ext>
            </a:extLst>
          </p:cNvPr>
          <p:cNvGrpSpPr/>
          <p:nvPr/>
        </p:nvGrpSpPr>
        <p:grpSpPr>
          <a:xfrm>
            <a:off x="729932" y="4015827"/>
            <a:ext cx="2540000" cy="518096"/>
            <a:chOff x="729932" y="4015827"/>
            <a:chExt cx="2540000" cy="518096"/>
          </a:xfrm>
        </p:grpSpPr>
        <p:sp>
          <p:nvSpPr>
            <p:cNvPr id="79" name="矩形 78">
              <a:extLst>
                <a:ext uri="{FF2B5EF4-FFF2-40B4-BE49-F238E27FC236}">
                  <a16:creationId xmlns:a16="http://schemas.microsoft.com/office/drawing/2014/main" id="{5EE13AF3-9C57-0B10-F756-D3D54F92A69D}"/>
                </a:ext>
              </a:extLst>
            </p:cNvPr>
            <p:cNvSpPr/>
            <p:nvPr/>
          </p:nvSpPr>
          <p:spPr>
            <a:xfrm>
              <a:off x="729932" y="4015827"/>
              <a:ext cx="2540000" cy="518096"/>
            </a:xfrm>
            <a:prstGeom prst="rect">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文本框 80">
              <a:extLst>
                <a:ext uri="{FF2B5EF4-FFF2-40B4-BE49-F238E27FC236}">
                  <a16:creationId xmlns:a16="http://schemas.microsoft.com/office/drawing/2014/main" id="{2CA2AE31-B2DD-1671-2F55-FC9CA517E97F}"/>
                </a:ext>
              </a:extLst>
            </p:cNvPr>
            <p:cNvSpPr txBox="1"/>
            <p:nvPr/>
          </p:nvSpPr>
          <p:spPr>
            <a:xfrm>
              <a:off x="1212453" y="4062509"/>
              <a:ext cx="1574958" cy="424732"/>
            </a:xfrm>
            <a:prstGeom prst="rect">
              <a:avLst/>
            </a:prstGeom>
            <a:noFill/>
          </p:spPr>
          <p:txBody>
            <a:bodyPr wrap="square">
              <a:noAutofit/>
            </a:bodyPr>
            <a:lstStyle/>
            <a:p>
              <a:pPr algn="ctr">
                <a:lnSpc>
                  <a:spcPct val="90000"/>
                </a:lnSpc>
                <a:spcBef>
                  <a:spcPts val="1000"/>
                </a:spcBef>
              </a:pPr>
              <a:r>
                <a:rPr lang="zh-CN" altLang="en-US" sz="2400" dirty="0">
                  <a:solidFill>
                    <a:schemeClr val="accent2">
                      <a:lumMod val="75000"/>
                    </a:schemeClr>
                  </a:solidFill>
                  <a:latin typeface="+mj-ea"/>
                  <a:ea typeface="+mj-ea"/>
                </a:rPr>
                <a:t>高性能</a:t>
              </a:r>
            </a:p>
          </p:txBody>
        </p:sp>
      </p:grpSp>
      <p:sp>
        <p:nvSpPr>
          <p:cNvPr id="83" name="文本框 82">
            <a:extLst>
              <a:ext uri="{FF2B5EF4-FFF2-40B4-BE49-F238E27FC236}">
                <a16:creationId xmlns:a16="http://schemas.microsoft.com/office/drawing/2014/main" id="{2CCE7FBC-9702-7611-77FB-12A202480A59}"/>
              </a:ext>
            </a:extLst>
          </p:cNvPr>
          <p:cNvSpPr txBox="1"/>
          <p:nvPr/>
        </p:nvSpPr>
        <p:spPr>
          <a:xfrm>
            <a:off x="995044" y="4742416"/>
            <a:ext cx="2009776" cy="756810"/>
          </a:xfrm>
          <a:prstGeom prst="rect">
            <a:avLst/>
          </a:prstGeom>
          <a:noFill/>
        </p:spPr>
        <p:txBody>
          <a:bodyPr wrap="square" lIns="0" tIns="0" rIns="0" bIns="0">
            <a:noAutofit/>
          </a:bodyPr>
          <a:lstStyle/>
          <a:p>
            <a:pPr algn="just">
              <a:lnSpc>
                <a:spcPct val="120000"/>
              </a:lnSpc>
              <a:defRPr/>
            </a:pPr>
            <a:r>
              <a:rPr lang="zh-CN" altLang="en-US" sz="1400" dirty="0">
                <a:solidFill>
                  <a:schemeClr val="accent2">
                    <a:lumMod val="60000"/>
                    <a:lumOff val="40000"/>
                  </a:schemeClr>
                </a:solidFill>
                <a:latin typeface="+mn-ea"/>
              </a:rPr>
              <a:t>千万量级设备长连接能力，百万级并发、服务可用性</a:t>
            </a:r>
            <a:r>
              <a:rPr lang="en-US" altLang="zh-CN" sz="1400" dirty="0">
                <a:solidFill>
                  <a:schemeClr val="accent2">
                    <a:lumMod val="60000"/>
                    <a:lumOff val="40000"/>
                  </a:schemeClr>
                </a:solidFill>
                <a:latin typeface="+mn-ea"/>
              </a:rPr>
              <a:t>99.9%</a:t>
            </a:r>
          </a:p>
        </p:txBody>
      </p:sp>
      <p:sp>
        <p:nvSpPr>
          <p:cNvPr id="55" name="矩形 54">
            <a:extLst>
              <a:ext uri="{FF2B5EF4-FFF2-40B4-BE49-F238E27FC236}">
                <a16:creationId xmlns:a16="http://schemas.microsoft.com/office/drawing/2014/main" id="{13E1E446-389F-9A13-8DD4-2A4D020749D9}"/>
              </a:ext>
            </a:extLst>
          </p:cNvPr>
          <p:cNvSpPr/>
          <p:nvPr/>
        </p:nvSpPr>
        <p:spPr>
          <a:xfrm>
            <a:off x="4826000" y="2133771"/>
            <a:ext cx="2540000" cy="912669"/>
          </a:xfrm>
          <a:prstGeom prst="rect">
            <a:avLst/>
          </a:prstGeom>
          <a:gradFill flip="none" rotWithShape="1">
            <a:gsLst>
              <a:gs pos="0">
                <a:schemeClr val="accent1">
                  <a:lumMod val="20000"/>
                  <a:lumOff val="80000"/>
                  <a:alpha val="0"/>
                </a:schemeClr>
              </a:gs>
              <a:gs pos="100000">
                <a:schemeClr val="accent1">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zh-CN" altLang="en-US">
              <a:solidFill>
                <a:schemeClr val="bg1">
                  <a:lumMod val="95000"/>
                </a:schemeClr>
              </a:solidFill>
            </a:endParaRPr>
          </a:p>
        </p:txBody>
      </p:sp>
      <p:grpSp>
        <p:nvGrpSpPr>
          <p:cNvPr id="3" name="组合 2">
            <a:extLst>
              <a:ext uri="{FF2B5EF4-FFF2-40B4-BE49-F238E27FC236}">
                <a16:creationId xmlns:a16="http://schemas.microsoft.com/office/drawing/2014/main" id="{BFE1BEB5-35F8-5D8C-8487-61C7550E9ACC}"/>
              </a:ext>
            </a:extLst>
          </p:cNvPr>
          <p:cNvGrpSpPr/>
          <p:nvPr/>
        </p:nvGrpSpPr>
        <p:grpSpPr>
          <a:xfrm>
            <a:off x="4826000" y="1615676"/>
            <a:ext cx="2540000" cy="518096"/>
            <a:chOff x="4826000" y="1615676"/>
            <a:chExt cx="2540000" cy="518096"/>
          </a:xfrm>
        </p:grpSpPr>
        <p:sp>
          <p:nvSpPr>
            <p:cNvPr id="57" name="矩形 56">
              <a:extLst>
                <a:ext uri="{FF2B5EF4-FFF2-40B4-BE49-F238E27FC236}">
                  <a16:creationId xmlns:a16="http://schemas.microsoft.com/office/drawing/2014/main" id="{DB41D164-4176-B55A-FC00-FE18232E5666}"/>
                </a:ext>
              </a:extLst>
            </p:cNvPr>
            <p:cNvSpPr/>
            <p:nvPr/>
          </p:nvSpPr>
          <p:spPr>
            <a:xfrm>
              <a:off x="4826000" y="1615676"/>
              <a:ext cx="2540000" cy="518096"/>
            </a:xfrm>
            <a:prstGeom prst="rect">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文本框 58">
              <a:extLst>
                <a:ext uri="{FF2B5EF4-FFF2-40B4-BE49-F238E27FC236}">
                  <a16:creationId xmlns:a16="http://schemas.microsoft.com/office/drawing/2014/main" id="{D7788501-B68A-F10F-89BE-7C46FA19E3B8}"/>
                </a:ext>
              </a:extLst>
            </p:cNvPr>
            <p:cNvSpPr txBox="1"/>
            <p:nvPr/>
          </p:nvSpPr>
          <p:spPr>
            <a:xfrm>
              <a:off x="5308521" y="1662358"/>
              <a:ext cx="1574958" cy="424732"/>
            </a:xfrm>
            <a:prstGeom prst="rect">
              <a:avLst/>
            </a:prstGeom>
            <a:noFill/>
          </p:spPr>
          <p:txBody>
            <a:bodyPr wrap="square">
              <a:noAutofit/>
            </a:bodyPr>
            <a:lstStyle/>
            <a:p>
              <a:pPr algn="ctr">
                <a:lnSpc>
                  <a:spcPct val="90000"/>
                </a:lnSpc>
                <a:spcBef>
                  <a:spcPts val="1000"/>
                </a:spcBef>
              </a:pPr>
              <a:r>
                <a:rPr lang="zh-CN" altLang="en-US" sz="2400" dirty="0">
                  <a:solidFill>
                    <a:schemeClr val="accent2">
                      <a:lumMod val="75000"/>
                    </a:schemeClr>
                  </a:solidFill>
                  <a:latin typeface="+mj-ea"/>
                  <a:ea typeface="+mj-ea"/>
                </a:rPr>
                <a:t>应用支撑</a:t>
              </a:r>
            </a:p>
          </p:txBody>
        </p:sp>
      </p:grpSp>
      <p:sp>
        <p:nvSpPr>
          <p:cNvPr id="61" name="文本框 60">
            <a:extLst>
              <a:ext uri="{FF2B5EF4-FFF2-40B4-BE49-F238E27FC236}">
                <a16:creationId xmlns:a16="http://schemas.microsoft.com/office/drawing/2014/main" id="{77A3CBC2-1934-73F2-A972-A97EE8AF933D}"/>
              </a:ext>
            </a:extLst>
          </p:cNvPr>
          <p:cNvSpPr txBox="1"/>
          <p:nvPr/>
        </p:nvSpPr>
        <p:spPr>
          <a:xfrm>
            <a:off x="5091112" y="2342265"/>
            <a:ext cx="2009776" cy="756810"/>
          </a:xfrm>
          <a:prstGeom prst="rect">
            <a:avLst/>
          </a:prstGeom>
          <a:noFill/>
        </p:spPr>
        <p:txBody>
          <a:bodyPr wrap="square" lIns="0" tIns="0" rIns="0" bIns="0">
            <a:noAutofit/>
          </a:bodyPr>
          <a:lstStyle/>
          <a:p>
            <a:pPr algn="just">
              <a:lnSpc>
                <a:spcPct val="120000"/>
              </a:lnSpc>
              <a:defRPr/>
            </a:pPr>
            <a:r>
              <a:rPr lang="zh-CN" altLang="en-US" sz="1400" dirty="0">
                <a:solidFill>
                  <a:schemeClr val="accent2">
                    <a:lumMod val="60000"/>
                    <a:lumOff val="40000"/>
                  </a:schemeClr>
                </a:solidFill>
                <a:latin typeface="+mn-ea"/>
              </a:rPr>
              <a:t>提供一站式设备管理服务，实时监控，打通开发集成应用</a:t>
            </a:r>
          </a:p>
        </p:txBody>
      </p:sp>
      <p:sp>
        <p:nvSpPr>
          <p:cNvPr id="85" name="矩形 2">
            <a:extLst>
              <a:ext uri="{FF2B5EF4-FFF2-40B4-BE49-F238E27FC236}">
                <a16:creationId xmlns:a16="http://schemas.microsoft.com/office/drawing/2014/main" id="{84CC8326-B39E-98A3-7D4E-7F1D9F561EAE}"/>
              </a:ext>
            </a:extLst>
          </p:cNvPr>
          <p:cNvSpPr/>
          <p:nvPr/>
        </p:nvSpPr>
        <p:spPr>
          <a:xfrm>
            <a:off x="5186386" y="3407612"/>
            <a:ext cx="1773214" cy="1015663"/>
          </a:xfrm>
          <a:prstGeom prst="rect">
            <a:avLst/>
          </a:prstGeom>
        </p:spPr>
        <p:txBody>
          <a:bodyPr wrap="square">
            <a:noAutofit/>
          </a:bodyPr>
          <a:lstStyle/>
          <a:p>
            <a:pPr algn="ctr">
              <a:defRPr/>
            </a:pPr>
            <a:r>
              <a:rPr lang="en-US" altLang="zh-CN" sz="6000" b="1" dirty="0">
                <a:gradFill>
                  <a:gsLst>
                    <a:gs pos="0">
                      <a:schemeClr val="accent2"/>
                    </a:gs>
                    <a:gs pos="75000">
                      <a:schemeClr val="accent2">
                        <a:alpha val="0"/>
                      </a:schemeClr>
                    </a:gs>
                  </a:gsLst>
                  <a:lin ang="5400000" scaled="1"/>
                </a:gradFill>
                <a:latin typeface="+mj-ea"/>
                <a:ea typeface="+mj-ea"/>
              </a:rPr>
              <a:t>05</a:t>
            </a:r>
            <a:endParaRPr lang="zh-CN" altLang="en-US" sz="6000" b="1" dirty="0">
              <a:gradFill>
                <a:gsLst>
                  <a:gs pos="0">
                    <a:schemeClr val="accent2"/>
                  </a:gs>
                  <a:gs pos="75000">
                    <a:schemeClr val="accent2">
                      <a:alpha val="0"/>
                    </a:schemeClr>
                  </a:gs>
                </a:gsLst>
                <a:lin ang="5400000" scaled="1"/>
              </a:gradFill>
              <a:latin typeface="+mj-ea"/>
              <a:ea typeface="+mj-ea"/>
            </a:endParaRPr>
          </a:p>
        </p:txBody>
      </p:sp>
      <p:sp>
        <p:nvSpPr>
          <p:cNvPr id="87" name="矩形 86">
            <a:extLst>
              <a:ext uri="{FF2B5EF4-FFF2-40B4-BE49-F238E27FC236}">
                <a16:creationId xmlns:a16="http://schemas.microsoft.com/office/drawing/2014/main" id="{75497B2A-EF83-9148-1F4E-FCB7BA960AEF}"/>
              </a:ext>
            </a:extLst>
          </p:cNvPr>
          <p:cNvSpPr/>
          <p:nvPr/>
        </p:nvSpPr>
        <p:spPr>
          <a:xfrm>
            <a:off x="4826000" y="4533921"/>
            <a:ext cx="2540000" cy="912669"/>
          </a:xfrm>
          <a:prstGeom prst="rect">
            <a:avLst/>
          </a:prstGeom>
          <a:gradFill flip="none" rotWithShape="1">
            <a:gsLst>
              <a:gs pos="0">
                <a:schemeClr val="accent1">
                  <a:lumMod val="20000"/>
                  <a:lumOff val="80000"/>
                  <a:alpha val="0"/>
                </a:schemeClr>
              </a:gs>
              <a:gs pos="100000">
                <a:schemeClr val="accent1">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zh-CN" altLang="en-US">
              <a:solidFill>
                <a:schemeClr val="bg1">
                  <a:lumMod val="95000"/>
                </a:schemeClr>
              </a:solidFill>
            </a:endParaRPr>
          </a:p>
        </p:txBody>
      </p:sp>
      <p:grpSp>
        <p:nvGrpSpPr>
          <p:cNvPr id="7" name="组合 6">
            <a:extLst>
              <a:ext uri="{FF2B5EF4-FFF2-40B4-BE49-F238E27FC236}">
                <a16:creationId xmlns:a16="http://schemas.microsoft.com/office/drawing/2014/main" id="{7E1E62AB-5C2C-F14B-8E1A-082347556186}"/>
              </a:ext>
            </a:extLst>
          </p:cNvPr>
          <p:cNvGrpSpPr/>
          <p:nvPr/>
        </p:nvGrpSpPr>
        <p:grpSpPr>
          <a:xfrm>
            <a:off x="4826000" y="4015826"/>
            <a:ext cx="2540000" cy="518096"/>
            <a:chOff x="4826000" y="4015826"/>
            <a:chExt cx="2540000" cy="518096"/>
          </a:xfrm>
        </p:grpSpPr>
        <p:sp>
          <p:nvSpPr>
            <p:cNvPr id="89" name="矩形 88">
              <a:extLst>
                <a:ext uri="{FF2B5EF4-FFF2-40B4-BE49-F238E27FC236}">
                  <a16:creationId xmlns:a16="http://schemas.microsoft.com/office/drawing/2014/main" id="{107923A0-203F-4AA8-6110-F2033EAFDD27}"/>
                </a:ext>
              </a:extLst>
            </p:cNvPr>
            <p:cNvSpPr/>
            <p:nvPr/>
          </p:nvSpPr>
          <p:spPr>
            <a:xfrm>
              <a:off x="4826000" y="4015826"/>
              <a:ext cx="2540000" cy="518096"/>
            </a:xfrm>
            <a:prstGeom prst="rect">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1" name="文本框 90">
              <a:extLst>
                <a:ext uri="{FF2B5EF4-FFF2-40B4-BE49-F238E27FC236}">
                  <a16:creationId xmlns:a16="http://schemas.microsoft.com/office/drawing/2014/main" id="{61928847-4ADD-D423-FB6C-D98ED58C1DE0}"/>
                </a:ext>
              </a:extLst>
            </p:cNvPr>
            <p:cNvSpPr txBox="1"/>
            <p:nvPr/>
          </p:nvSpPr>
          <p:spPr>
            <a:xfrm>
              <a:off x="5308521" y="4062508"/>
              <a:ext cx="1574958" cy="424732"/>
            </a:xfrm>
            <a:prstGeom prst="rect">
              <a:avLst/>
            </a:prstGeom>
            <a:noFill/>
          </p:spPr>
          <p:txBody>
            <a:bodyPr wrap="square">
              <a:noAutofit/>
            </a:bodyPr>
            <a:lstStyle/>
            <a:p>
              <a:pPr algn="ctr">
                <a:lnSpc>
                  <a:spcPct val="90000"/>
                </a:lnSpc>
                <a:spcBef>
                  <a:spcPts val="1000"/>
                </a:spcBef>
              </a:pPr>
              <a:r>
                <a:rPr lang="zh-CN" altLang="en-US" sz="2400" dirty="0">
                  <a:solidFill>
                    <a:schemeClr val="accent2">
                      <a:lumMod val="75000"/>
                    </a:schemeClr>
                  </a:solidFill>
                  <a:latin typeface="+mj-ea"/>
                  <a:ea typeface="+mj-ea"/>
                </a:rPr>
                <a:t>弹性扩容</a:t>
              </a:r>
            </a:p>
          </p:txBody>
        </p:sp>
      </p:grpSp>
      <p:sp>
        <p:nvSpPr>
          <p:cNvPr id="93" name="文本框 92">
            <a:extLst>
              <a:ext uri="{FF2B5EF4-FFF2-40B4-BE49-F238E27FC236}">
                <a16:creationId xmlns:a16="http://schemas.microsoft.com/office/drawing/2014/main" id="{4127644B-AEE3-B037-408A-1CCDD036C240}"/>
              </a:ext>
            </a:extLst>
          </p:cNvPr>
          <p:cNvSpPr txBox="1"/>
          <p:nvPr/>
        </p:nvSpPr>
        <p:spPr>
          <a:xfrm>
            <a:off x="5091112" y="4742415"/>
            <a:ext cx="2009776" cy="756810"/>
          </a:xfrm>
          <a:prstGeom prst="rect">
            <a:avLst/>
          </a:prstGeom>
          <a:noFill/>
        </p:spPr>
        <p:txBody>
          <a:bodyPr wrap="square" lIns="0" tIns="0" rIns="0" bIns="0">
            <a:noAutofit/>
          </a:bodyPr>
          <a:lstStyle/>
          <a:p>
            <a:pPr algn="just">
              <a:lnSpc>
                <a:spcPct val="120000"/>
              </a:lnSpc>
              <a:defRPr/>
            </a:pPr>
            <a:r>
              <a:rPr lang="zh-CN" altLang="en-US" sz="1400" dirty="0">
                <a:solidFill>
                  <a:schemeClr val="accent2">
                    <a:lumMod val="60000"/>
                    <a:lumOff val="40000"/>
                  </a:schemeClr>
                </a:solidFill>
                <a:latin typeface="+mn-ea"/>
              </a:rPr>
              <a:t>根据业务发展变化随时进行升级、扩容，保证业务快速增长</a:t>
            </a:r>
          </a:p>
        </p:txBody>
      </p:sp>
      <p:sp>
        <p:nvSpPr>
          <p:cNvPr id="65" name="矩形 64">
            <a:extLst>
              <a:ext uri="{FF2B5EF4-FFF2-40B4-BE49-F238E27FC236}">
                <a16:creationId xmlns:a16="http://schemas.microsoft.com/office/drawing/2014/main" id="{B492CD20-E85E-5095-F9DC-579E67C80520}"/>
              </a:ext>
            </a:extLst>
          </p:cNvPr>
          <p:cNvSpPr/>
          <p:nvPr/>
        </p:nvSpPr>
        <p:spPr>
          <a:xfrm>
            <a:off x="8922069" y="2133770"/>
            <a:ext cx="2540000" cy="912669"/>
          </a:xfrm>
          <a:prstGeom prst="rect">
            <a:avLst/>
          </a:prstGeom>
          <a:gradFill flip="none" rotWithShape="1">
            <a:gsLst>
              <a:gs pos="0">
                <a:schemeClr val="accent1">
                  <a:lumMod val="20000"/>
                  <a:lumOff val="80000"/>
                  <a:alpha val="0"/>
                </a:schemeClr>
              </a:gs>
              <a:gs pos="100000">
                <a:schemeClr val="accent1">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zh-CN" altLang="en-US">
              <a:solidFill>
                <a:schemeClr val="bg1">
                  <a:lumMod val="95000"/>
                </a:schemeClr>
              </a:solidFill>
            </a:endParaRPr>
          </a:p>
        </p:txBody>
      </p:sp>
      <p:grpSp>
        <p:nvGrpSpPr>
          <p:cNvPr id="4" name="组合 3">
            <a:extLst>
              <a:ext uri="{FF2B5EF4-FFF2-40B4-BE49-F238E27FC236}">
                <a16:creationId xmlns:a16="http://schemas.microsoft.com/office/drawing/2014/main" id="{6AD5D2E7-81DB-2563-A9C4-326A731AF215}"/>
              </a:ext>
            </a:extLst>
          </p:cNvPr>
          <p:cNvGrpSpPr/>
          <p:nvPr/>
        </p:nvGrpSpPr>
        <p:grpSpPr>
          <a:xfrm>
            <a:off x="8922069" y="1615675"/>
            <a:ext cx="2540000" cy="518096"/>
            <a:chOff x="8922069" y="1615675"/>
            <a:chExt cx="2540000" cy="518096"/>
          </a:xfrm>
        </p:grpSpPr>
        <p:sp>
          <p:nvSpPr>
            <p:cNvPr id="67" name="矩形 66">
              <a:extLst>
                <a:ext uri="{FF2B5EF4-FFF2-40B4-BE49-F238E27FC236}">
                  <a16:creationId xmlns:a16="http://schemas.microsoft.com/office/drawing/2014/main" id="{91386CEF-3468-482C-6564-D882DEF595E3}"/>
                </a:ext>
              </a:extLst>
            </p:cNvPr>
            <p:cNvSpPr/>
            <p:nvPr/>
          </p:nvSpPr>
          <p:spPr>
            <a:xfrm>
              <a:off x="8922069" y="1615675"/>
              <a:ext cx="2540000" cy="518096"/>
            </a:xfrm>
            <a:prstGeom prst="rect">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文本框 68">
              <a:extLst>
                <a:ext uri="{FF2B5EF4-FFF2-40B4-BE49-F238E27FC236}">
                  <a16:creationId xmlns:a16="http://schemas.microsoft.com/office/drawing/2014/main" id="{1E7CEBD7-1259-D8A7-6796-1F14CF0AC6D8}"/>
                </a:ext>
              </a:extLst>
            </p:cNvPr>
            <p:cNvSpPr txBox="1"/>
            <p:nvPr/>
          </p:nvSpPr>
          <p:spPr>
            <a:xfrm>
              <a:off x="9404590" y="1662357"/>
              <a:ext cx="1574958" cy="424732"/>
            </a:xfrm>
            <a:prstGeom prst="rect">
              <a:avLst/>
            </a:prstGeom>
            <a:noFill/>
          </p:spPr>
          <p:txBody>
            <a:bodyPr wrap="square">
              <a:noAutofit/>
            </a:bodyPr>
            <a:lstStyle/>
            <a:p>
              <a:pPr algn="ctr">
                <a:lnSpc>
                  <a:spcPct val="90000"/>
                </a:lnSpc>
                <a:spcBef>
                  <a:spcPts val="1000"/>
                </a:spcBef>
              </a:pPr>
              <a:r>
                <a:rPr lang="zh-CN" altLang="en-US" sz="2400" dirty="0">
                  <a:solidFill>
                    <a:schemeClr val="accent2">
                      <a:lumMod val="75000"/>
                    </a:schemeClr>
                  </a:solidFill>
                  <a:latin typeface="+mj-ea"/>
                  <a:ea typeface="+mj-ea"/>
                </a:rPr>
                <a:t>输入论点</a:t>
              </a:r>
            </a:p>
          </p:txBody>
        </p:sp>
      </p:grpSp>
      <p:sp>
        <p:nvSpPr>
          <p:cNvPr id="71" name="文本框 70">
            <a:extLst>
              <a:ext uri="{FF2B5EF4-FFF2-40B4-BE49-F238E27FC236}">
                <a16:creationId xmlns:a16="http://schemas.microsoft.com/office/drawing/2014/main" id="{A6575F97-8180-9F6A-8DCC-9DD7F2ADC947}"/>
              </a:ext>
            </a:extLst>
          </p:cNvPr>
          <p:cNvSpPr txBox="1"/>
          <p:nvPr/>
        </p:nvSpPr>
        <p:spPr>
          <a:xfrm>
            <a:off x="9187181" y="2342264"/>
            <a:ext cx="2009776" cy="756810"/>
          </a:xfrm>
          <a:prstGeom prst="rect">
            <a:avLst/>
          </a:prstGeom>
          <a:noFill/>
        </p:spPr>
        <p:txBody>
          <a:bodyPr wrap="square" lIns="0" tIns="0" rIns="0" bIns="0">
            <a:noAutofit/>
          </a:bodyPr>
          <a:lstStyle/>
          <a:p>
            <a:pPr algn="just">
              <a:lnSpc>
                <a:spcPct val="120000"/>
              </a:lnSpc>
              <a:defRPr/>
            </a:pPr>
            <a:r>
              <a:rPr lang="zh-CN" altLang="en-US" sz="1400" dirty="0">
                <a:solidFill>
                  <a:schemeClr val="accent2">
                    <a:lumMod val="60000"/>
                    <a:lumOff val="40000"/>
                  </a:schemeClr>
                </a:solidFill>
                <a:latin typeface="+mn-ea"/>
              </a:rPr>
              <a:t>通过克隆技术得到更多相同配置的主机，节约部署时间</a:t>
            </a:r>
          </a:p>
        </p:txBody>
      </p:sp>
      <p:sp>
        <p:nvSpPr>
          <p:cNvPr id="75" name="矩形 2">
            <a:extLst>
              <a:ext uri="{FF2B5EF4-FFF2-40B4-BE49-F238E27FC236}">
                <a16:creationId xmlns:a16="http://schemas.microsoft.com/office/drawing/2014/main" id="{F169DF66-9A41-F8F7-046F-4334A44D3493}"/>
              </a:ext>
            </a:extLst>
          </p:cNvPr>
          <p:cNvSpPr/>
          <p:nvPr/>
        </p:nvSpPr>
        <p:spPr>
          <a:xfrm>
            <a:off x="9073064" y="3407613"/>
            <a:ext cx="1773214" cy="1015663"/>
          </a:xfrm>
          <a:prstGeom prst="rect">
            <a:avLst/>
          </a:prstGeom>
        </p:spPr>
        <p:txBody>
          <a:bodyPr wrap="square">
            <a:noAutofit/>
          </a:bodyPr>
          <a:lstStyle/>
          <a:p>
            <a:pPr lvl="0" algn="ctr">
              <a:defRPr/>
            </a:pPr>
            <a:r>
              <a:rPr lang="en-US" altLang="zh-CN" sz="6000" b="1" dirty="0">
                <a:ln>
                  <a:gradFill>
                    <a:gsLst>
                      <a:gs pos="2000">
                        <a:schemeClr val="bg1"/>
                      </a:gs>
                      <a:gs pos="99000">
                        <a:schemeClr val="bg1">
                          <a:alpha val="0"/>
                        </a:schemeClr>
                      </a:gs>
                    </a:gsLst>
                    <a:lin ang="5400000" scaled="1"/>
                  </a:gradFill>
                </a:ln>
                <a:gradFill>
                  <a:gsLst>
                    <a:gs pos="0">
                      <a:schemeClr val="bg1"/>
                    </a:gs>
                    <a:gs pos="75000">
                      <a:schemeClr val="bg1">
                        <a:alpha val="0"/>
                      </a:schemeClr>
                    </a:gs>
                  </a:gsLst>
                  <a:lin ang="5400000" scaled="1"/>
                </a:gradFill>
              </a:rPr>
              <a:t>3</a:t>
            </a:r>
            <a:endParaRPr lang="zh-CN" altLang="en-US" sz="6000" b="1" dirty="0">
              <a:ln>
                <a:gradFill>
                  <a:gsLst>
                    <a:gs pos="2000">
                      <a:schemeClr val="bg1"/>
                    </a:gs>
                    <a:gs pos="99000">
                      <a:schemeClr val="bg1">
                        <a:alpha val="0"/>
                      </a:schemeClr>
                    </a:gs>
                  </a:gsLst>
                  <a:lin ang="5400000" scaled="1"/>
                </a:gradFill>
              </a:ln>
              <a:gradFill>
                <a:gsLst>
                  <a:gs pos="0">
                    <a:schemeClr val="bg1"/>
                  </a:gs>
                  <a:gs pos="75000">
                    <a:schemeClr val="bg1">
                      <a:alpha val="0"/>
                    </a:schemeClr>
                  </a:gs>
                </a:gsLst>
                <a:lin ang="5400000" scaled="1"/>
              </a:gradFill>
            </a:endParaRPr>
          </a:p>
        </p:txBody>
      </p:sp>
      <p:sp>
        <p:nvSpPr>
          <p:cNvPr id="95" name="矩形 2">
            <a:extLst>
              <a:ext uri="{FF2B5EF4-FFF2-40B4-BE49-F238E27FC236}">
                <a16:creationId xmlns:a16="http://schemas.microsoft.com/office/drawing/2014/main" id="{278153BA-7BBD-6E43-3529-CC4DDE2C7077}"/>
              </a:ext>
            </a:extLst>
          </p:cNvPr>
          <p:cNvSpPr/>
          <p:nvPr/>
        </p:nvSpPr>
        <p:spPr>
          <a:xfrm>
            <a:off x="9282455" y="3407611"/>
            <a:ext cx="1773214" cy="1015663"/>
          </a:xfrm>
          <a:prstGeom prst="rect">
            <a:avLst/>
          </a:prstGeom>
        </p:spPr>
        <p:txBody>
          <a:bodyPr wrap="square">
            <a:noAutofit/>
          </a:bodyPr>
          <a:lstStyle/>
          <a:p>
            <a:pPr algn="ctr">
              <a:defRPr/>
            </a:pPr>
            <a:r>
              <a:rPr lang="en-US" altLang="zh-CN" sz="6000" b="1" dirty="0">
                <a:gradFill>
                  <a:gsLst>
                    <a:gs pos="0">
                      <a:schemeClr val="accent2"/>
                    </a:gs>
                    <a:gs pos="75000">
                      <a:schemeClr val="accent2">
                        <a:alpha val="0"/>
                      </a:schemeClr>
                    </a:gs>
                  </a:gsLst>
                  <a:lin ang="5400000" scaled="1"/>
                </a:gradFill>
                <a:latin typeface="+mj-ea"/>
                <a:ea typeface="+mj-ea"/>
              </a:rPr>
              <a:t>06</a:t>
            </a:r>
            <a:endParaRPr lang="zh-CN" altLang="en-US" sz="6000" b="1" dirty="0">
              <a:gradFill>
                <a:gsLst>
                  <a:gs pos="0">
                    <a:schemeClr val="accent2"/>
                  </a:gs>
                  <a:gs pos="75000">
                    <a:schemeClr val="accent2">
                      <a:alpha val="0"/>
                    </a:schemeClr>
                  </a:gs>
                </a:gsLst>
                <a:lin ang="5400000" scaled="1"/>
              </a:gradFill>
              <a:latin typeface="+mj-ea"/>
              <a:ea typeface="+mj-ea"/>
            </a:endParaRPr>
          </a:p>
        </p:txBody>
      </p:sp>
      <p:sp>
        <p:nvSpPr>
          <p:cNvPr id="97" name="矩形 96">
            <a:extLst>
              <a:ext uri="{FF2B5EF4-FFF2-40B4-BE49-F238E27FC236}">
                <a16:creationId xmlns:a16="http://schemas.microsoft.com/office/drawing/2014/main" id="{9EF8F957-366A-9F0D-2AA7-62F4D7CB6038}"/>
              </a:ext>
            </a:extLst>
          </p:cNvPr>
          <p:cNvSpPr/>
          <p:nvPr/>
        </p:nvSpPr>
        <p:spPr>
          <a:xfrm>
            <a:off x="8922069" y="4533920"/>
            <a:ext cx="2540000" cy="912669"/>
          </a:xfrm>
          <a:prstGeom prst="rect">
            <a:avLst/>
          </a:prstGeom>
          <a:gradFill flip="none" rotWithShape="1">
            <a:gsLst>
              <a:gs pos="0">
                <a:schemeClr val="accent1">
                  <a:lumMod val="20000"/>
                  <a:lumOff val="80000"/>
                  <a:alpha val="0"/>
                </a:schemeClr>
              </a:gs>
              <a:gs pos="100000">
                <a:schemeClr val="accent1">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zh-CN" altLang="en-US">
              <a:solidFill>
                <a:schemeClr val="bg1">
                  <a:lumMod val="95000"/>
                </a:schemeClr>
              </a:solidFill>
            </a:endParaRPr>
          </a:p>
        </p:txBody>
      </p:sp>
      <p:grpSp>
        <p:nvGrpSpPr>
          <p:cNvPr id="5" name="组合 4">
            <a:extLst>
              <a:ext uri="{FF2B5EF4-FFF2-40B4-BE49-F238E27FC236}">
                <a16:creationId xmlns:a16="http://schemas.microsoft.com/office/drawing/2014/main" id="{0036D79F-2D2D-FB60-E7B4-CBE66127DAEE}"/>
              </a:ext>
            </a:extLst>
          </p:cNvPr>
          <p:cNvGrpSpPr/>
          <p:nvPr/>
        </p:nvGrpSpPr>
        <p:grpSpPr>
          <a:xfrm>
            <a:off x="8922069" y="4015825"/>
            <a:ext cx="2540000" cy="518096"/>
            <a:chOff x="8922069" y="4015825"/>
            <a:chExt cx="2540000" cy="518096"/>
          </a:xfrm>
        </p:grpSpPr>
        <p:sp>
          <p:nvSpPr>
            <p:cNvPr id="99" name="矩形 98">
              <a:extLst>
                <a:ext uri="{FF2B5EF4-FFF2-40B4-BE49-F238E27FC236}">
                  <a16:creationId xmlns:a16="http://schemas.microsoft.com/office/drawing/2014/main" id="{05099AA2-FD63-74BB-AB01-AB50BA67ED29}"/>
                </a:ext>
              </a:extLst>
            </p:cNvPr>
            <p:cNvSpPr/>
            <p:nvPr/>
          </p:nvSpPr>
          <p:spPr>
            <a:xfrm>
              <a:off x="8922069" y="4015825"/>
              <a:ext cx="2540000" cy="518096"/>
            </a:xfrm>
            <a:prstGeom prst="rect">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1" name="文本框 100">
              <a:extLst>
                <a:ext uri="{FF2B5EF4-FFF2-40B4-BE49-F238E27FC236}">
                  <a16:creationId xmlns:a16="http://schemas.microsoft.com/office/drawing/2014/main" id="{F5F017EE-7F5F-CF8F-4BBB-816A9D88BE8C}"/>
                </a:ext>
              </a:extLst>
            </p:cNvPr>
            <p:cNvSpPr txBox="1"/>
            <p:nvPr/>
          </p:nvSpPr>
          <p:spPr>
            <a:xfrm>
              <a:off x="9404590" y="4062507"/>
              <a:ext cx="1574958" cy="424732"/>
            </a:xfrm>
            <a:prstGeom prst="rect">
              <a:avLst/>
            </a:prstGeom>
            <a:noFill/>
          </p:spPr>
          <p:txBody>
            <a:bodyPr wrap="square">
              <a:noAutofit/>
            </a:bodyPr>
            <a:lstStyle/>
            <a:p>
              <a:pPr algn="ctr">
                <a:lnSpc>
                  <a:spcPct val="90000"/>
                </a:lnSpc>
                <a:spcBef>
                  <a:spcPts val="1000"/>
                </a:spcBef>
              </a:pPr>
              <a:r>
                <a:rPr lang="zh-CN" altLang="en-US" sz="2400" dirty="0">
                  <a:solidFill>
                    <a:schemeClr val="accent2">
                      <a:lumMod val="75000"/>
                    </a:schemeClr>
                  </a:solidFill>
                  <a:latin typeface="+mj-ea"/>
                  <a:ea typeface="+mj-ea"/>
                </a:rPr>
                <a:t>安全可靠</a:t>
              </a:r>
            </a:p>
          </p:txBody>
        </p:sp>
      </p:grpSp>
      <p:sp>
        <p:nvSpPr>
          <p:cNvPr id="103" name="文本框 102">
            <a:extLst>
              <a:ext uri="{FF2B5EF4-FFF2-40B4-BE49-F238E27FC236}">
                <a16:creationId xmlns:a16="http://schemas.microsoft.com/office/drawing/2014/main" id="{6B5E6619-5951-F4EF-242F-3F4EC7081C1F}"/>
              </a:ext>
            </a:extLst>
          </p:cNvPr>
          <p:cNvSpPr txBox="1"/>
          <p:nvPr/>
        </p:nvSpPr>
        <p:spPr>
          <a:xfrm>
            <a:off x="9187181" y="4742414"/>
            <a:ext cx="2009776" cy="756810"/>
          </a:xfrm>
          <a:prstGeom prst="rect">
            <a:avLst/>
          </a:prstGeom>
          <a:noFill/>
        </p:spPr>
        <p:txBody>
          <a:bodyPr wrap="square" lIns="0" tIns="0" rIns="0" bIns="0">
            <a:noAutofit/>
          </a:bodyPr>
          <a:lstStyle/>
          <a:p>
            <a:pPr algn="just">
              <a:lnSpc>
                <a:spcPct val="120000"/>
              </a:lnSpc>
              <a:defRPr/>
            </a:pPr>
            <a:r>
              <a:rPr lang="zh-CN" altLang="en-US" sz="1400" dirty="0">
                <a:solidFill>
                  <a:schemeClr val="accent2">
                    <a:lumMod val="60000"/>
                    <a:lumOff val="40000"/>
                  </a:schemeClr>
                </a:solidFill>
                <a:latin typeface="+mn-ea"/>
              </a:rPr>
              <a:t>提供服务器安全、防护等安全防护功能，国内外权威认证</a:t>
            </a:r>
          </a:p>
        </p:txBody>
      </p:sp>
    </p:spTree>
    <p:extLst>
      <p:ext uri="{BB962C8B-B14F-4D97-AF65-F5344CB8AC3E}">
        <p14:creationId xmlns:p14="http://schemas.microsoft.com/office/powerpoint/2010/main" val="703191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9FBB184D-4A4F-3AB5-F27A-687E49B20668}"/>
              </a:ext>
            </a:extLst>
          </p:cNvPr>
          <p:cNvSpPr>
            <a:spLocks noGrp="1"/>
          </p:cNvSpPr>
          <p:nvPr>
            <p:ph type="body" sz="quarter" idx="11"/>
          </p:nvPr>
        </p:nvSpPr>
        <p:spPr>
          <a:prstGeom prst="rect">
            <a:avLst/>
          </a:prstGeom>
        </p:spPr>
        <p:txBody>
          <a:bodyPr>
            <a:noAutofit/>
          </a:bodyPr>
          <a:lstStyle/>
          <a:p>
            <a:r>
              <a:rPr lang="zh-CN" altLang="en-US" dirty="0"/>
              <a:t>项目执行</a:t>
            </a:r>
          </a:p>
        </p:txBody>
      </p:sp>
      <p:sp>
        <p:nvSpPr>
          <p:cNvPr id="3" name="矩形: 圆角 2">
            <a:extLst>
              <a:ext uri="{FF2B5EF4-FFF2-40B4-BE49-F238E27FC236}">
                <a16:creationId xmlns:a16="http://schemas.microsoft.com/office/drawing/2014/main" id="{A2181C0B-3BBC-57B2-C112-8238A2EF5F5C}"/>
              </a:ext>
            </a:extLst>
          </p:cNvPr>
          <p:cNvSpPr/>
          <p:nvPr/>
        </p:nvSpPr>
        <p:spPr>
          <a:xfrm>
            <a:off x="9173367" y="2692945"/>
            <a:ext cx="1905000" cy="3040380"/>
          </a:xfrm>
          <a:prstGeom prst="roundRect">
            <a:avLst>
              <a:gd name="adj" fmla="val 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圆角 4">
            <a:extLst>
              <a:ext uri="{FF2B5EF4-FFF2-40B4-BE49-F238E27FC236}">
                <a16:creationId xmlns:a16="http://schemas.microsoft.com/office/drawing/2014/main" id="{735ED00E-C10F-4ABB-8C89-0DA10BDB9F39}"/>
              </a:ext>
            </a:extLst>
          </p:cNvPr>
          <p:cNvSpPr/>
          <p:nvPr/>
        </p:nvSpPr>
        <p:spPr>
          <a:xfrm>
            <a:off x="7148363" y="2692945"/>
            <a:ext cx="1905000" cy="3040380"/>
          </a:xfrm>
          <a:prstGeom prst="roundRect">
            <a:avLst>
              <a:gd name="adj" fmla="val 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矩形: 圆角 7">
            <a:extLst>
              <a:ext uri="{FF2B5EF4-FFF2-40B4-BE49-F238E27FC236}">
                <a16:creationId xmlns:a16="http://schemas.microsoft.com/office/drawing/2014/main" id="{D97C3CAF-E8CD-FCE1-5C4E-6879A46B77ED}"/>
              </a:ext>
            </a:extLst>
          </p:cNvPr>
          <p:cNvSpPr/>
          <p:nvPr/>
        </p:nvSpPr>
        <p:spPr>
          <a:xfrm>
            <a:off x="5126123" y="2692945"/>
            <a:ext cx="1905000" cy="3040380"/>
          </a:xfrm>
          <a:prstGeom prst="roundRect">
            <a:avLst>
              <a:gd name="adj" fmla="val 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矩形: 圆角 9">
            <a:extLst>
              <a:ext uri="{FF2B5EF4-FFF2-40B4-BE49-F238E27FC236}">
                <a16:creationId xmlns:a16="http://schemas.microsoft.com/office/drawing/2014/main" id="{018643E7-F738-0900-5A36-CE9320D56997}"/>
              </a:ext>
            </a:extLst>
          </p:cNvPr>
          <p:cNvSpPr/>
          <p:nvPr/>
        </p:nvSpPr>
        <p:spPr>
          <a:xfrm>
            <a:off x="3103883" y="2692945"/>
            <a:ext cx="1905000" cy="3040380"/>
          </a:xfrm>
          <a:prstGeom prst="roundRect">
            <a:avLst>
              <a:gd name="adj" fmla="val 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矩形: 圆角 11">
            <a:extLst>
              <a:ext uri="{FF2B5EF4-FFF2-40B4-BE49-F238E27FC236}">
                <a16:creationId xmlns:a16="http://schemas.microsoft.com/office/drawing/2014/main" id="{0660438E-74AA-DD77-4BD0-1DB1BAC0FB2C}"/>
              </a:ext>
            </a:extLst>
          </p:cNvPr>
          <p:cNvSpPr/>
          <p:nvPr/>
        </p:nvSpPr>
        <p:spPr>
          <a:xfrm>
            <a:off x="1088392" y="2692945"/>
            <a:ext cx="1905000" cy="3040380"/>
          </a:xfrm>
          <a:prstGeom prst="roundRect">
            <a:avLst>
              <a:gd name="adj" fmla="val 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8" name="任意多边形: 形状 17">
            <a:extLst>
              <a:ext uri="{FF2B5EF4-FFF2-40B4-BE49-F238E27FC236}">
                <a16:creationId xmlns:a16="http://schemas.microsoft.com/office/drawing/2014/main" id="{2F715765-B0F3-D799-02C3-F9AFEC44D7B5}"/>
              </a:ext>
            </a:extLst>
          </p:cNvPr>
          <p:cNvSpPr/>
          <p:nvPr/>
        </p:nvSpPr>
        <p:spPr>
          <a:xfrm>
            <a:off x="2056132" y="1858554"/>
            <a:ext cx="4034790" cy="544830"/>
          </a:xfrm>
          <a:custGeom>
            <a:avLst/>
            <a:gdLst>
              <a:gd name="connsiteX0" fmla="*/ 0 w 5043487"/>
              <a:gd name="connsiteY0" fmla="*/ 681038 h 681037"/>
              <a:gd name="connsiteX1" fmla="*/ 0 w 5043487"/>
              <a:gd name="connsiteY1" fmla="*/ 681038 h 681037"/>
              <a:gd name="connsiteX2" fmla="*/ 371475 w 5043487"/>
              <a:gd name="connsiteY2" fmla="*/ 309563 h 681037"/>
              <a:gd name="connsiteX3" fmla="*/ 4733925 w 5043487"/>
              <a:gd name="connsiteY3" fmla="*/ 309563 h 681037"/>
              <a:gd name="connsiteX4" fmla="*/ 5043488 w 5043487"/>
              <a:gd name="connsiteY4" fmla="*/ 0 h 681037"/>
              <a:gd name="connsiteX5" fmla="*/ 5043488 w 5043487"/>
              <a:gd name="connsiteY5" fmla="*/ 0 h 68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3487" h="681037">
                <a:moveTo>
                  <a:pt x="0" y="681038"/>
                </a:moveTo>
                <a:lnTo>
                  <a:pt x="0" y="681038"/>
                </a:lnTo>
                <a:cubicBezTo>
                  <a:pt x="0" y="475879"/>
                  <a:pt x="166316" y="309563"/>
                  <a:pt x="371475" y="309563"/>
                </a:cubicBezTo>
                <a:lnTo>
                  <a:pt x="4733925" y="309563"/>
                </a:lnTo>
                <a:cubicBezTo>
                  <a:pt x="4904889" y="309563"/>
                  <a:pt x="5043488" y="170967"/>
                  <a:pt x="5043488" y="0"/>
                </a:cubicBezTo>
                <a:lnTo>
                  <a:pt x="5043488" y="0"/>
                </a:lnTo>
              </a:path>
            </a:pathLst>
          </a:custGeom>
          <a:noFill/>
          <a:ln w="19050" cap="flat">
            <a:solidFill>
              <a:schemeClr val="accent1"/>
            </a:solidFill>
            <a:prstDash val="solid"/>
            <a:miter/>
          </a:ln>
          <a:effectLst>
            <a:outerShdw blurRad="50800" dist="50800" dir="5400000" sx="98000" sy="98000" algn="ctr" rotWithShape="0">
              <a:schemeClr val="accent1">
                <a:lumMod val="75000"/>
                <a:alpha val="48000"/>
              </a:schemeClr>
            </a:outerShdw>
          </a:effectLst>
        </p:spPr>
        <p:txBody>
          <a:bodyPr rtlCol="0" anchor="ctr">
            <a:noAutofit/>
          </a:bodyPr>
          <a:lstStyle/>
          <a:p>
            <a:pPr defTabSz="731520"/>
            <a:endParaRPr lang="zh-CN" altLang="en-US" sz="1440" dirty="0">
              <a:solidFill>
                <a:prstClr val="black"/>
              </a:solidFill>
              <a:latin typeface="MiSans Medium" panose="00000600000000000000" pitchFamily="2" charset="-122"/>
              <a:ea typeface="等线" panose="02010600030101010101" pitchFamily="2" charset="-122"/>
            </a:endParaRPr>
          </a:p>
        </p:txBody>
      </p:sp>
      <p:sp>
        <p:nvSpPr>
          <p:cNvPr id="20" name="任意多边形: 形状 19">
            <a:extLst>
              <a:ext uri="{FF2B5EF4-FFF2-40B4-BE49-F238E27FC236}">
                <a16:creationId xmlns:a16="http://schemas.microsoft.com/office/drawing/2014/main" id="{B6E43DB5-6F05-BC11-B8CA-EB0AA61A2B18}"/>
              </a:ext>
            </a:extLst>
          </p:cNvPr>
          <p:cNvSpPr/>
          <p:nvPr/>
        </p:nvSpPr>
        <p:spPr>
          <a:xfrm>
            <a:off x="4075433" y="1862365"/>
            <a:ext cx="2019300" cy="541020"/>
          </a:xfrm>
          <a:custGeom>
            <a:avLst/>
            <a:gdLst>
              <a:gd name="connsiteX0" fmla="*/ 0 w 2524125"/>
              <a:gd name="connsiteY0" fmla="*/ 676275 h 676275"/>
              <a:gd name="connsiteX1" fmla="*/ 0 w 2524125"/>
              <a:gd name="connsiteY1" fmla="*/ 676275 h 676275"/>
              <a:gd name="connsiteX2" fmla="*/ 368875 w 2524125"/>
              <a:gd name="connsiteY2" fmla="*/ 307400 h 676275"/>
              <a:gd name="connsiteX3" fmla="*/ 2216725 w 2524125"/>
              <a:gd name="connsiteY3" fmla="*/ 307400 h 676275"/>
              <a:gd name="connsiteX4" fmla="*/ 2524125 w 2524125"/>
              <a:gd name="connsiteY4" fmla="*/ 0 h 676275"/>
              <a:gd name="connsiteX5" fmla="*/ 2524125 w 2524125"/>
              <a:gd name="connsiteY5" fmla="*/ 0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4125" h="676275">
                <a:moveTo>
                  <a:pt x="0" y="676275"/>
                </a:moveTo>
                <a:lnTo>
                  <a:pt x="0" y="676275"/>
                </a:lnTo>
                <a:cubicBezTo>
                  <a:pt x="0" y="472554"/>
                  <a:pt x="165154" y="307400"/>
                  <a:pt x="368875" y="307400"/>
                </a:cubicBezTo>
                <a:lnTo>
                  <a:pt x="2216725" y="307400"/>
                </a:lnTo>
                <a:cubicBezTo>
                  <a:pt x="2386499" y="307400"/>
                  <a:pt x="2524125" y="169771"/>
                  <a:pt x="2524125" y="0"/>
                </a:cubicBezTo>
                <a:lnTo>
                  <a:pt x="2524125" y="0"/>
                </a:lnTo>
              </a:path>
            </a:pathLst>
          </a:custGeom>
          <a:noFill/>
          <a:ln w="19050" cap="flat">
            <a:solidFill>
              <a:schemeClr val="accent1"/>
            </a:solidFill>
            <a:prstDash val="solid"/>
            <a:miter/>
          </a:ln>
          <a:effectLst>
            <a:outerShdw blurRad="50800" dist="50800" dir="5400000" sx="98000" sy="98000" algn="ctr" rotWithShape="0">
              <a:schemeClr val="accent1">
                <a:lumMod val="75000"/>
                <a:alpha val="48000"/>
              </a:schemeClr>
            </a:outerShdw>
          </a:effectLst>
        </p:spPr>
        <p:txBody>
          <a:bodyPr rtlCol="0" anchor="ctr">
            <a:noAutofit/>
          </a:bodyPr>
          <a:lstStyle/>
          <a:p>
            <a:pPr defTabSz="731520"/>
            <a:endParaRPr lang="zh-CN" altLang="en-US" sz="1440" dirty="0">
              <a:solidFill>
                <a:prstClr val="black"/>
              </a:solidFill>
              <a:latin typeface="MiSans Medium" panose="00000600000000000000" pitchFamily="2" charset="-122"/>
              <a:ea typeface="等线" panose="02010600030101010101" pitchFamily="2" charset="-122"/>
            </a:endParaRPr>
          </a:p>
        </p:txBody>
      </p:sp>
      <p:sp>
        <p:nvSpPr>
          <p:cNvPr id="22" name="任意多边形: 形状 21">
            <a:extLst>
              <a:ext uri="{FF2B5EF4-FFF2-40B4-BE49-F238E27FC236}">
                <a16:creationId xmlns:a16="http://schemas.microsoft.com/office/drawing/2014/main" id="{508D265A-A14D-E8E2-42F2-B61A575074B3}"/>
              </a:ext>
            </a:extLst>
          </p:cNvPr>
          <p:cNvSpPr/>
          <p:nvPr/>
        </p:nvSpPr>
        <p:spPr>
          <a:xfrm>
            <a:off x="6096000" y="1862365"/>
            <a:ext cx="4052573" cy="541020"/>
          </a:xfrm>
          <a:custGeom>
            <a:avLst/>
            <a:gdLst>
              <a:gd name="connsiteX0" fmla="*/ 5057775 w 5057775"/>
              <a:gd name="connsiteY0" fmla="*/ 676275 h 676275"/>
              <a:gd name="connsiteX1" fmla="*/ 5057775 w 5057775"/>
              <a:gd name="connsiteY1" fmla="*/ 676275 h 676275"/>
              <a:gd name="connsiteX2" fmla="*/ 4688872 w 5057775"/>
              <a:gd name="connsiteY2" fmla="*/ 307400 h 676275"/>
              <a:gd name="connsiteX3" fmla="*/ 307400 w 5057775"/>
              <a:gd name="connsiteY3" fmla="*/ 307400 h 676275"/>
              <a:gd name="connsiteX4" fmla="*/ 0 w 5057775"/>
              <a:gd name="connsiteY4" fmla="*/ 0 h 676275"/>
              <a:gd name="connsiteX5" fmla="*/ 0 w 5057775"/>
              <a:gd name="connsiteY5" fmla="*/ 0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7775" h="676275">
                <a:moveTo>
                  <a:pt x="5057775" y="676275"/>
                </a:moveTo>
                <a:lnTo>
                  <a:pt x="5057775" y="676275"/>
                </a:lnTo>
                <a:cubicBezTo>
                  <a:pt x="5057775" y="472554"/>
                  <a:pt x="4892612" y="307400"/>
                  <a:pt x="4688872" y="307400"/>
                </a:cubicBezTo>
                <a:lnTo>
                  <a:pt x="307400" y="307400"/>
                </a:lnTo>
                <a:cubicBezTo>
                  <a:pt x="137626" y="307400"/>
                  <a:pt x="0" y="169771"/>
                  <a:pt x="0" y="0"/>
                </a:cubicBezTo>
                <a:lnTo>
                  <a:pt x="0" y="0"/>
                </a:lnTo>
              </a:path>
            </a:pathLst>
          </a:custGeom>
          <a:noFill/>
          <a:ln w="19050" cap="flat">
            <a:solidFill>
              <a:schemeClr val="accent1"/>
            </a:solidFill>
            <a:prstDash val="solid"/>
            <a:miter/>
          </a:ln>
          <a:effectLst>
            <a:outerShdw blurRad="50800" dist="50800" dir="5400000" sx="98000" sy="98000" algn="ctr" rotWithShape="0">
              <a:schemeClr val="accent1">
                <a:lumMod val="75000"/>
                <a:alpha val="48000"/>
              </a:schemeClr>
            </a:outerShdw>
          </a:effectLst>
        </p:spPr>
        <p:txBody>
          <a:bodyPr rtlCol="0" anchor="ctr">
            <a:noAutofit/>
          </a:bodyPr>
          <a:lstStyle/>
          <a:p>
            <a:pPr defTabSz="731520"/>
            <a:endParaRPr lang="zh-CN" altLang="en-US" sz="1440" dirty="0">
              <a:solidFill>
                <a:prstClr val="black"/>
              </a:solidFill>
              <a:latin typeface="MiSans Medium" panose="00000600000000000000" pitchFamily="2" charset="-122"/>
              <a:ea typeface="等线" panose="02010600030101010101" pitchFamily="2" charset="-122"/>
            </a:endParaRPr>
          </a:p>
        </p:txBody>
      </p:sp>
      <p:sp>
        <p:nvSpPr>
          <p:cNvPr id="24" name="任意多边形: 形状 23">
            <a:extLst>
              <a:ext uri="{FF2B5EF4-FFF2-40B4-BE49-F238E27FC236}">
                <a16:creationId xmlns:a16="http://schemas.microsoft.com/office/drawing/2014/main" id="{1CF50AC3-DBCE-60D0-D04F-8040057D2393}"/>
              </a:ext>
            </a:extLst>
          </p:cNvPr>
          <p:cNvSpPr/>
          <p:nvPr/>
        </p:nvSpPr>
        <p:spPr>
          <a:xfrm>
            <a:off x="6094732" y="1862365"/>
            <a:ext cx="2026920" cy="541020"/>
          </a:xfrm>
          <a:custGeom>
            <a:avLst/>
            <a:gdLst>
              <a:gd name="connsiteX0" fmla="*/ 2533650 w 2533650"/>
              <a:gd name="connsiteY0" fmla="*/ 676275 h 676275"/>
              <a:gd name="connsiteX1" fmla="*/ 2533650 w 2533650"/>
              <a:gd name="connsiteY1" fmla="*/ 676275 h 676275"/>
              <a:gd name="connsiteX2" fmla="*/ 2164776 w 2533650"/>
              <a:gd name="connsiteY2" fmla="*/ 307400 h 676275"/>
              <a:gd name="connsiteX3" fmla="*/ 307400 w 2533650"/>
              <a:gd name="connsiteY3" fmla="*/ 307400 h 676275"/>
              <a:gd name="connsiteX4" fmla="*/ 0 w 2533650"/>
              <a:gd name="connsiteY4" fmla="*/ 0 h 676275"/>
              <a:gd name="connsiteX5" fmla="*/ 0 w 2533650"/>
              <a:gd name="connsiteY5" fmla="*/ 0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3650" h="676275">
                <a:moveTo>
                  <a:pt x="2533650" y="676275"/>
                </a:moveTo>
                <a:lnTo>
                  <a:pt x="2533650" y="676275"/>
                </a:lnTo>
                <a:cubicBezTo>
                  <a:pt x="2533650" y="472554"/>
                  <a:pt x="2368496" y="307400"/>
                  <a:pt x="2164776" y="307400"/>
                </a:cubicBezTo>
                <a:lnTo>
                  <a:pt x="307400" y="307400"/>
                </a:lnTo>
                <a:cubicBezTo>
                  <a:pt x="137626" y="307400"/>
                  <a:pt x="0" y="169771"/>
                  <a:pt x="0" y="0"/>
                </a:cubicBezTo>
                <a:lnTo>
                  <a:pt x="0" y="0"/>
                </a:lnTo>
              </a:path>
            </a:pathLst>
          </a:custGeom>
          <a:noFill/>
          <a:ln w="19050" cap="flat">
            <a:solidFill>
              <a:schemeClr val="accent1"/>
            </a:solidFill>
            <a:prstDash val="solid"/>
            <a:miter/>
          </a:ln>
          <a:effectLst>
            <a:outerShdw blurRad="50800" dist="50800" dir="5400000" sx="98000" sy="98000" algn="ctr" rotWithShape="0">
              <a:schemeClr val="accent1">
                <a:lumMod val="75000"/>
                <a:alpha val="48000"/>
              </a:schemeClr>
            </a:outerShdw>
          </a:effectLst>
        </p:spPr>
        <p:txBody>
          <a:bodyPr rtlCol="0" anchor="ctr">
            <a:noAutofit/>
          </a:bodyPr>
          <a:lstStyle/>
          <a:p>
            <a:pPr defTabSz="731520"/>
            <a:endParaRPr lang="zh-CN" altLang="en-US" sz="1440" dirty="0">
              <a:solidFill>
                <a:prstClr val="black"/>
              </a:solidFill>
              <a:latin typeface="MiSans Medium" panose="00000600000000000000" pitchFamily="2" charset="-122"/>
              <a:ea typeface="等线" panose="02010600030101010101" pitchFamily="2" charset="-122"/>
            </a:endParaRPr>
          </a:p>
        </p:txBody>
      </p:sp>
      <p:sp>
        <p:nvSpPr>
          <p:cNvPr id="26" name="任意多边形: 形状 25">
            <a:extLst>
              <a:ext uri="{FF2B5EF4-FFF2-40B4-BE49-F238E27FC236}">
                <a16:creationId xmlns:a16="http://schemas.microsoft.com/office/drawing/2014/main" id="{5411CD84-7DD3-276C-BC64-95BCB27B5432}"/>
              </a:ext>
            </a:extLst>
          </p:cNvPr>
          <p:cNvSpPr/>
          <p:nvPr/>
        </p:nvSpPr>
        <p:spPr>
          <a:xfrm flipH="1">
            <a:off x="6050281" y="1936660"/>
            <a:ext cx="45719" cy="441959"/>
          </a:xfrm>
          <a:custGeom>
            <a:avLst/>
            <a:gdLst>
              <a:gd name="connsiteX0" fmla="*/ 0 w 9525"/>
              <a:gd name="connsiteY0" fmla="*/ 0 h 695325"/>
              <a:gd name="connsiteX1" fmla="*/ 0 w 9525"/>
              <a:gd name="connsiteY1" fmla="*/ 695325 h 695325"/>
            </a:gdLst>
            <a:ahLst/>
            <a:cxnLst>
              <a:cxn ang="0">
                <a:pos x="connsiteX0" y="connsiteY0"/>
              </a:cxn>
              <a:cxn ang="0">
                <a:pos x="connsiteX1" y="connsiteY1"/>
              </a:cxn>
            </a:cxnLst>
            <a:rect l="l" t="t" r="r" b="b"/>
            <a:pathLst>
              <a:path w="9525" h="695325">
                <a:moveTo>
                  <a:pt x="0" y="0"/>
                </a:moveTo>
                <a:lnTo>
                  <a:pt x="0" y="695325"/>
                </a:lnTo>
              </a:path>
            </a:pathLst>
          </a:custGeom>
          <a:noFill/>
          <a:ln w="19050" cap="flat">
            <a:solidFill>
              <a:schemeClr val="accent1"/>
            </a:solidFill>
            <a:prstDash val="solid"/>
            <a:miter/>
          </a:ln>
          <a:effectLst>
            <a:outerShdw blurRad="50800" dist="50800" dir="5400000" sx="98000" sy="98000" algn="ctr" rotWithShape="0">
              <a:schemeClr val="accent1">
                <a:lumMod val="75000"/>
                <a:alpha val="48000"/>
              </a:schemeClr>
            </a:outerShdw>
          </a:effectLst>
        </p:spPr>
        <p:txBody>
          <a:bodyPr rtlCol="0" anchor="ctr">
            <a:noAutofit/>
          </a:bodyPr>
          <a:lstStyle/>
          <a:p>
            <a:pPr defTabSz="731520"/>
            <a:endParaRPr lang="zh-CN" altLang="en-US" sz="1440" dirty="0">
              <a:solidFill>
                <a:prstClr val="black"/>
              </a:solidFill>
              <a:latin typeface="MiSans Medium" panose="00000600000000000000" pitchFamily="2" charset="-122"/>
              <a:ea typeface="等线" panose="02010600030101010101" pitchFamily="2" charset="-122"/>
            </a:endParaRPr>
          </a:p>
        </p:txBody>
      </p:sp>
      <p:grpSp>
        <p:nvGrpSpPr>
          <p:cNvPr id="21" name="组合 20">
            <a:extLst>
              <a:ext uri="{FF2B5EF4-FFF2-40B4-BE49-F238E27FC236}">
                <a16:creationId xmlns:a16="http://schemas.microsoft.com/office/drawing/2014/main" id="{D5EFF5FA-D796-3F6D-85B7-07C58B81252E}"/>
              </a:ext>
            </a:extLst>
          </p:cNvPr>
          <p:cNvGrpSpPr/>
          <p:nvPr/>
        </p:nvGrpSpPr>
        <p:grpSpPr>
          <a:xfrm>
            <a:off x="5210812" y="1336585"/>
            <a:ext cx="1737360" cy="533400"/>
            <a:chOff x="5210812" y="1336585"/>
            <a:chExt cx="1737360" cy="533400"/>
          </a:xfrm>
        </p:grpSpPr>
        <p:sp>
          <p:nvSpPr>
            <p:cNvPr id="16" name="矩形: 圆角 15">
              <a:extLst>
                <a:ext uri="{FF2B5EF4-FFF2-40B4-BE49-F238E27FC236}">
                  <a16:creationId xmlns:a16="http://schemas.microsoft.com/office/drawing/2014/main" id="{32E39A01-456C-758A-6047-62CD3CEA36F3}"/>
                </a:ext>
              </a:extLst>
            </p:cNvPr>
            <p:cNvSpPr/>
            <p:nvPr/>
          </p:nvSpPr>
          <p:spPr>
            <a:xfrm>
              <a:off x="5210812" y="1336585"/>
              <a:ext cx="1737360" cy="533400"/>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latin typeface="+mn-ea"/>
              </a:endParaRPr>
            </a:p>
          </p:txBody>
        </p:sp>
        <p:sp>
          <p:nvSpPr>
            <p:cNvPr id="28" name="Object21">
              <a:extLst>
                <a:ext uri="{FF2B5EF4-FFF2-40B4-BE49-F238E27FC236}">
                  <a16:creationId xmlns:a16="http://schemas.microsoft.com/office/drawing/2014/main" id="{374ECF60-E575-2498-5C02-533750A3B557}"/>
                </a:ext>
              </a:extLst>
            </p:cNvPr>
            <p:cNvSpPr/>
            <p:nvPr/>
          </p:nvSpPr>
          <p:spPr>
            <a:xfrm>
              <a:off x="5210813" y="1459480"/>
              <a:ext cx="1737358" cy="332399"/>
            </a:xfrm>
            <a:prstGeom prst="rect">
              <a:avLst/>
            </a:prstGeom>
            <a:noFill/>
            <a:ln/>
          </p:spPr>
          <p:txBody>
            <a:bodyPr wrap="square" lIns="0" tIns="0" rIns="0" bIns="0" rtlCol="0" anchor="t">
              <a:noAutofit/>
            </a:bodyPr>
            <a:lstStyle/>
            <a:p>
              <a:pPr algn="ctr">
                <a:lnSpc>
                  <a:spcPct val="90000"/>
                </a:lnSpc>
                <a:spcBef>
                  <a:spcPts val="1000"/>
                </a:spcBef>
              </a:pPr>
              <a:r>
                <a:rPr lang="zh-CN" altLang="en-US" sz="2400" dirty="0">
                  <a:solidFill>
                    <a:schemeClr val="accent2">
                      <a:lumMod val="75000"/>
                    </a:schemeClr>
                  </a:solidFill>
                  <a:latin typeface="+mj-ea"/>
                  <a:ea typeface="+mj-ea"/>
                </a:rPr>
                <a:t>执行方式</a:t>
              </a:r>
              <a:endParaRPr lang="en-US" sz="2400" dirty="0">
                <a:solidFill>
                  <a:schemeClr val="accent2">
                    <a:lumMod val="75000"/>
                  </a:schemeClr>
                </a:solidFill>
                <a:latin typeface="+mj-ea"/>
                <a:ea typeface="+mj-ea"/>
              </a:endParaRPr>
            </a:p>
          </p:txBody>
        </p:sp>
      </p:grpSp>
      <p:grpSp>
        <p:nvGrpSpPr>
          <p:cNvPr id="19" name="组合 18">
            <a:extLst>
              <a:ext uri="{FF2B5EF4-FFF2-40B4-BE49-F238E27FC236}">
                <a16:creationId xmlns:a16="http://schemas.microsoft.com/office/drawing/2014/main" id="{738747AA-1601-A3CC-0843-3D8D2B6BDA17}"/>
              </a:ext>
            </a:extLst>
          </p:cNvPr>
          <p:cNvGrpSpPr/>
          <p:nvPr/>
        </p:nvGrpSpPr>
        <p:grpSpPr>
          <a:xfrm>
            <a:off x="9406278" y="2430054"/>
            <a:ext cx="1424650" cy="533400"/>
            <a:chOff x="9406278" y="2430054"/>
            <a:chExt cx="1424650" cy="533400"/>
          </a:xfrm>
        </p:grpSpPr>
        <p:sp>
          <p:nvSpPr>
            <p:cNvPr id="44" name="矩形: 圆角 43">
              <a:extLst>
                <a:ext uri="{FF2B5EF4-FFF2-40B4-BE49-F238E27FC236}">
                  <a16:creationId xmlns:a16="http://schemas.microsoft.com/office/drawing/2014/main" id="{E6411C29-D200-C5B7-F30E-37EBDF6CB233}"/>
                </a:ext>
              </a:extLst>
            </p:cNvPr>
            <p:cNvSpPr/>
            <p:nvPr/>
          </p:nvSpPr>
          <p:spPr>
            <a:xfrm>
              <a:off x="9406278" y="2430054"/>
              <a:ext cx="1424650" cy="533400"/>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mn-ea"/>
              </a:endParaRPr>
            </a:p>
          </p:txBody>
        </p:sp>
        <p:sp>
          <p:nvSpPr>
            <p:cNvPr id="46" name="Object42">
              <a:extLst>
                <a:ext uri="{FF2B5EF4-FFF2-40B4-BE49-F238E27FC236}">
                  <a16:creationId xmlns:a16="http://schemas.microsoft.com/office/drawing/2014/main" id="{DDB64FE6-C26E-5FFF-785D-7987B0074546}"/>
                </a:ext>
              </a:extLst>
            </p:cNvPr>
            <p:cNvSpPr/>
            <p:nvPr/>
          </p:nvSpPr>
          <p:spPr>
            <a:xfrm>
              <a:off x="9406278" y="2559572"/>
              <a:ext cx="1424650" cy="332399"/>
            </a:xfrm>
            <a:prstGeom prst="rect">
              <a:avLst/>
            </a:prstGeom>
            <a:noFill/>
            <a:ln/>
          </p:spPr>
          <p:txBody>
            <a:bodyPr wrap="square" lIns="0" tIns="0" rIns="0" bIns="0" rtlCol="0" anchor="t">
              <a:noAutofit/>
            </a:bodyPr>
            <a:lstStyle/>
            <a:p>
              <a:pPr algn="ctr">
                <a:lnSpc>
                  <a:spcPct val="90000"/>
                </a:lnSpc>
                <a:spcBef>
                  <a:spcPts val="1000"/>
                </a:spcBef>
              </a:pPr>
              <a:r>
                <a:rPr lang="zh-CN" altLang="en-US" sz="2400" dirty="0">
                  <a:solidFill>
                    <a:schemeClr val="accent2">
                      <a:lumMod val="75000"/>
                    </a:schemeClr>
                  </a:solidFill>
                  <a:latin typeface="+mj-ea"/>
                  <a:ea typeface="+mj-ea"/>
                </a:rPr>
                <a:t>数据安全</a:t>
              </a:r>
            </a:p>
          </p:txBody>
        </p:sp>
      </p:grpSp>
      <p:sp>
        <p:nvSpPr>
          <p:cNvPr id="48" name="文本框 47">
            <a:extLst>
              <a:ext uri="{FF2B5EF4-FFF2-40B4-BE49-F238E27FC236}">
                <a16:creationId xmlns:a16="http://schemas.microsoft.com/office/drawing/2014/main" id="{236125DE-9938-85AF-13F9-316351745D4B}"/>
              </a:ext>
            </a:extLst>
          </p:cNvPr>
          <p:cNvSpPr txBox="1"/>
          <p:nvPr/>
        </p:nvSpPr>
        <p:spPr>
          <a:xfrm>
            <a:off x="1301147" y="3226345"/>
            <a:ext cx="1509970" cy="1843582"/>
          </a:xfrm>
          <a:prstGeom prst="rect">
            <a:avLst/>
          </a:prstGeom>
          <a:noFill/>
        </p:spPr>
        <p:txBody>
          <a:bodyPr wrap="square">
            <a:noAutofit/>
          </a:bodyPr>
          <a:lstStyle/>
          <a:p>
            <a:pPr algn="just">
              <a:lnSpc>
                <a:spcPct val="120000"/>
              </a:lnSpc>
              <a:defRPr/>
            </a:pPr>
            <a:r>
              <a:rPr lang="zh-CN" altLang="en-US" sz="1600" dirty="0">
                <a:solidFill>
                  <a:schemeClr val="accent2">
                    <a:lumMod val="60000"/>
                    <a:lumOff val="40000"/>
                  </a:schemeClr>
                </a:solidFill>
                <a:latin typeface="+mn-ea"/>
              </a:rPr>
              <a:t>根据项目金额大小、产品研发周期长短等因素，领导层决定是否介入执行</a:t>
            </a:r>
          </a:p>
        </p:txBody>
      </p:sp>
      <p:sp>
        <p:nvSpPr>
          <p:cNvPr id="50" name="文本框 49">
            <a:extLst>
              <a:ext uri="{FF2B5EF4-FFF2-40B4-BE49-F238E27FC236}">
                <a16:creationId xmlns:a16="http://schemas.microsoft.com/office/drawing/2014/main" id="{D52C49A5-6EF6-2D20-7935-179B8963E13F}"/>
              </a:ext>
            </a:extLst>
          </p:cNvPr>
          <p:cNvSpPr txBox="1"/>
          <p:nvPr/>
        </p:nvSpPr>
        <p:spPr>
          <a:xfrm>
            <a:off x="3316765" y="3226345"/>
            <a:ext cx="1509970" cy="1548116"/>
          </a:xfrm>
          <a:prstGeom prst="rect">
            <a:avLst/>
          </a:prstGeom>
          <a:noFill/>
        </p:spPr>
        <p:txBody>
          <a:bodyPr wrap="square">
            <a:noAutofit/>
          </a:bodyPr>
          <a:lstStyle/>
          <a:p>
            <a:pPr algn="just">
              <a:lnSpc>
                <a:spcPct val="120000"/>
              </a:lnSpc>
              <a:defRPr/>
            </a:pPr>
            <a:r>
              <a:rPr lang="zh-CN" altLang="en-US" sz="1600" dirty="0">
                <a:solidFill>
                  <a:schemeClr val="accent2">
                    <a:lumMod val="60000"/>
                    <a:lumOff val="40000"/>
                  </a:schemeClr>
                </a:solidFill>
                <a:latin typeface="+mn-ea"/>
              </a:rPr>
              <a:t>企业不断发展，企业文化建设需要在新员工和老员工中不断加强更新</a:t>
            </a:r>
          </a:p>
        </p:txBody>
      </p:sp>
      <p:sp>
        <p:nvSpPr>
          <p:cNvPr id="52" name="文本框 51">
            <a:extLst>
              <a:ext uri="{FF2B5EF4-FFF2-40B4-BE49-F238E27FC236}">
                <a16:creationId xmlns:a16="http://schemas.microsoft.com/office/drawing/2014/main" id="{D1093861-916A-197C-E4E7-55DCBB52AF84}"/>
              </a:ext>
            </a:extLst>
          </p:cNvPr>
          <p:cNvSpPr txBox="1"/>
          <p:nvPr/>
        </p:nvSpPr>
        <p:spPr>
          <a:xfrm>
            <a:off x="5332383" y="3226345"/>
            <a:ext cx="1509970" cy="1548116"/>
          </a:xfrm>
          <a:prstGeom prst="rect">
            <a:avLst/>
          </a:prstGeom>
          <a:noFill/>
        </p:spPr>
        <p:txBody>
          <a:bodyPr wrap="square">
            <a:noAutofit/>
          </a:bodyPr>
          <a:lstStyle/>
          <a:p>
            <a:pPr algn="just">
              <a:lnSpc>
                <a:spcPct val="120000"/>
              </a:lnSpc>
              <a:defRPr/>
            </a:pPr>
            <a:r>
              <a:rPr lang="zh-CN" altLang="en-US" sz="1600" dirty="0">
                <a:solidFill>
                  <a:schemeClr val="accent2">
                    <a:lumMod val="60000"/>
                    <a:lumOff val="40000"/>
                  </a:schemeClr>
                </a:solidFill>
                <a:latin typeface="+mn-ea"/>
              </a:rPr>
              <a:t>团队业务不断扩展，需要更多人力支撑，需加强人力资源招聘和管理</a:t>
            </a:r>
          </a:p>
        </p:txBody>
      </p:sp>
      <p:sp>
        <p:nvSpPr>
          <p:cNvPr id="54" name="文本框 53">
            <a:extLst>
              <a:ext uri="{FF2B5EF4-FFF2-40B4-BE49-F238E27FC236}">
                <a16:creationId xmlns:a16="http://schemas.microsoft.com/office/drawing/2014/main" id="{C50FFF64-5E6D-BFBD-6F99-C9190CEAE31F}"/>
              </a:ext>
            </a:extLst>
          </p:cNvPr>
          <p:cNvSpPr txBox="1"/>
          <p:nvPr/>
        </p:nvSpPr>
        <p:spPr>
          <a:xfrm>
            <a:off x="7348001" y="3226345"/>
            <a:ext cx="1509970" cy="1548116"/>
          </a:xfrm>
          <a:prstGeom prst="rect">
            <a:avLst/>
          </a:prstGeom>
          <a:noFill/>
        </p:spPr>
        <p:txBody>
          <a:bodyPr wrap="square">
            <a:noAutofit/>
          </a:bodyPr>
          <a:lstStyle/>
          <a:p>
            <a:pPr algn="just">
              <a:lnSpc>
                <a:spcPct val="120000"/>
              </a:lnSpc>
              <a:defRPr/>
            </a:pPr>
            <a:r>
              <a:rPr lang="zh-CN" altLang="en-US" sz="1600" dirty="0">
                <a:solidFill>
                  <a:schemeClr val="accent2">
                    <a:lumMod val="60000"/>
                    <a:lumOff val="40000"/>
                  </a:schemeClr>
                </a:solidFill>
                <a:latin typeface="+mn-ea"/>
              </a:rPr>
              <a:t>开发新客户的同时需要维护老用户，销售部门需要重新更新客户数据</a:t>
            </a:r>
          </a:p>
        </p:txBody>
      </p:sp>
      <p:sp>
        <p:nvSpPr>
          <p:cNvPr id="56" name="文本框 55">
            <a:extLst>
              <a:ext uri="{FF2B5EF4-FFF2-40B4-BE49-F238E27FC236}">
                <a16:creationId xmlns:a16="http://schemas.microsoft.com/office/drawing/2014/main" id="{64B27A9B-59E6-0CCD-C497-87405E33B24F}"/>
              </a:ext>
            </a:extLst>
          </p:cNvPr>
          <p:cNvSpPr txBox="1"/>
          <p:nvPr/>
        </p:nvSpPr>
        <p:spPr>
          <a:xfrm>
            <a:off x="9363618" y="3226345"/>
            <a:ext cx="1509970" cy="1548116"/>
          </a:xfrm>
          <a:prstGeom prst="rect">
            <a:avLst/>
          </a:prstGeom>
          <a:noFill/>
        </p:spPr>
        <p:txBody>
          <a:bodyPr wrap="square">
            <a:noAutofit/>
          </a:bodyPr>
          <a:lstStyle/>
          <a:p>
            <a:pPr algn="just">
              <a:lnSpc>
                <a:spcPct val="120000"/>
              </a:lnSpc>
              <a:defRPr/>
            </a:pPr>
            <a:r>
              <a:rPr lang="zh-CN" altLang="en-US" sz="1600" dirty="0">
                <a:solidFill>
                  <a:schemeClr val="accent2">
                    <a:lumMod val="60000"/>
                    <a:lumOff val="40000"/>
                  </a:schemeClr>
                </a:solidFill>
                <a:latin typeface="+mn-ea"/>
              </a:rPr>
              <a:t>内部信息不断增加和积累，数据安全重要性增加，需做好保护计划</a:t>
            </a:r>
          </a:p>
        </p:txBody>
      </p:sp>
      <p:sp>
        <p:nvSpPr>
          <p:cNvPr id="58" name="矩形 57">
            <a:extLst>
              <a:ext uri="{FF2B5EF4-FFF2-40B4-BE49-F238E27FC236}">
                <a16:creationId xmlns:a16="http://schemas.microsoft.com/office/drawing/2014/main" id="{A840DF39-FE33-57F5-F0F1-B20B80310A81}"/>
              </a:ext>
            </a:extLst>
          </p:cNvPr>
          <p:cNvSpPr/>
          <p:nvPr/>
        </p:nvSpPr>
        <p:spPr>
          <a:xfrm>
            <a:off x="1088392" y="5661025"/>
            <a:ext cx="1895487" cy="72300"/>
          </a:xfrm>
          <a:prstGeom prst="rect">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mn-ea"/>
            </a:endParaRPr>
          </a:p>
        </p:txBody>
      </p:sp>
      <p:sp>
        <p:nvSpPr>
          <p:cNvPr id="60" name="矩形 59">
            <a:extLst>
              <a:ext uri="{FF2B5EF4-FFF2-40B4-BE49-F238E27FC236}">
                <a16:creationId xmlns:a16="http://schemas.microsoft.com/office/drawing/2014/main" id="{8E97510F-33F8-B89E-9DC2-6C0508392D21}"/>
              </a:ext>
            </a:extLst>
          </p:cNvPr>
          <p:cNvSpPr/>
          <p:nvPr/>
        </p:nvSpPr>
        <p:spPr>
          <a:xfrm>
            <a:off x="3103883" y="5661025"/>
            <a:ext cx="1895487" cy="72300"/>
          </a:xfrm>
          <a:prstGeom prst="rect">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mn-ea"/>
            </a:endParaRPr>
          </a:p>
        </p:txBody>
      </p:sp>
      <p:sp>
        <p:nvSpPr>
          <p:cNvPr id="62" name="矩形 61">
            <a:extLst>
              <a:ext uri="{FF2B5EF4-FFF2-40B4-BE49-F238E27FC236}">
                <a16:creationId xmlns:a16="http://schemas.microsoft.com/office/drawing/2014/main" id="{D60C411E-AD67-A3A6-8FFF-3554DC23DFB5}"/>
              </a:ext>
            </a:extLst>
          </p:cNvPr>
          <p:cNvSpPr/>
          <p:nvPr/>
        </p:nvSpPr>
        <p:spPr>
          <a:xfrm>
            <a:off x="5132872" y="5661025"/>
            <a:ext cx="1895487" cy="72300"/>
          </a:xfrm>
          <a:prstGeom prst="rect">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mn-ea"/>
            </a:endParaRPr>
          </a:p>
        </p:txBody>
      </p:sp>
      <p:sp>
        <p:nvSpPr>
          <p:cNvPr id="64" name="矩形 63">
            <a:extLst>
              <a:ext uri="{FF2B5EF4-FFF2-40B4-BE49-F238E27FC236}">
                <a16:creationId xmlns:a16="http://schemas.microsoft.com/office/drawing/2014/main" id="{DD195C12-42A4-8CF0-CF0F-DAC4A2048D5E}"/>
              </a:ext>
            </a:extLst>
          </p:cNvPr>
          <p:cNvSpPr/>
          <p:nvPr/>
        </p:nvSpPr>
        <p:spPr>
          <a:xfrm>
            <a:off x="7144322" y="5661025"/>
            <a:ext cx="1895487" cy="72300"/>
          </a:xfrm>
          <a:prstGeom prst="rect">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mn-ea"/>
            </a:endParaRPr>
          </a:p>
        </p:txBody>
      </p:sp>
      <p:sp>
        <p:nvSpPr>
          <p:cNvPr id="66" name="矩形 65">
            <a:extLst>
              <a:ext uri="{FF2B5EF4-FFF2-40B4-BE49-F238E27FC236}">
                <a16:creationId xmlns:a16="http://schemas.microsoft.com/office/drawing/2014/main" id="{72D0CA3F-702D-F609-8C48-7D0210CAF719}"/>
              </a:ext>
            </a:extLst>
          </p:cNvPr>
          <p:cNvSpPr/>
          <p:nvPr/>
        </p:nvSpPr>
        <p:spPr>
          <a:xfrm>
            <a:off x="9182880" y="5661025"/>
            <a:ext cx="1895487" cy="72300"/>
          </a:xfrm>
          <a:prstGeom prst="rect">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mn-ea"/>
            </a:endParaRPr>
          </a:p>
        </p:txBody>
      </p:sp>
      <p:grpSp>
        <p:nvGrpSpPr>
          <p:cNvPr id="17" name="组合 16">
            <a:extLst>
              <a:ext uri="{FF2B5EF4-FFF2-40B4-BE49-F238E27FC236}">
                <a16:creationId xmlns:a16="http://schemas.microsoft.com/office/drawing/2014/main" id="{6AC57748-B140-9D72-9098-A91F89887E1F}"/>
              </a:ext>
            </a:extLst>
          </p:cNvPr>
          <p:cNvGrpSpPr/>
          <p:nvPr/>
        </p:nvGrpSpPr>
        <p:grpSpPr>
          <a:xfrm>
            <a:off x="7403805" y="2430054"/>
            <a:ext cx="1424650" cy="533400"/>
            <a:chOff x="7403805" y="2430054"/>
            <a:chExt cx="1424650" cy="533400"/>
          </a:xfrm>
        </p:grpSpPr>
        <p:sp>
          <p:nvSpPr>
            <p:cNvPr id="40" name="矩形: 圆角 39">
              <a:extLst>
                <a:ext uri="{FF2B5EF4-FFF2-40B4-BE49-F238E27FC236}">
                  <a16:creationId xmlns:a16="http://schemas.microsoft.com/office/drawing/2014/main" id="{6E51ADB0-0E63-A2D9-764B-3D9B29DB8850}"/>
                </a:ext>
              </a:extLst>
            </p:cNvPr>
            <p:cNvSpPr/>
            <p:nvPr/>
          </p:nvSpPr>
          <p:spPr>
            <a:xfrm>
              <a:off x="7403805" y="2430054"/>
              <a:ext cx="1424650" cy="533400"/>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mn-ea"/>
              </a:endParaRPr>
            </a:p>
          </p:txBody>
        </p:sp>
        <p:sp>
          <p:nvSpPr>
            <p:cNvPr id="2" name="Object42">
              <a:extLst>
                <a:ext uri="{FF2B5EF4-FFF2-40B4-BE49-F238E27FC236}">
                  <a16:creationId xmlns:a16="http://schemas.microsoft.com/office/drawing/2014/main" id="{5A9B715F-C189-C6C6-8E3F-017E407CEFC1}"/>
                </a:ext>
              </a:extLst>
            </p:cNvPr>
            <p:cNvSpPr/>
            <p:nvPr/>
          </p:nvSpPr>
          <p:spPr>
            <a:xfrm>
              <a:off x="7403805" y="2559572"/>
              <a:ext cx="1424650" cy="332399"/>
            </a:xfrm>
            <a:prstGeom prst="rect">
              <a:avLst/>
            </a:prstGeom>
            <a:noFill/>
            <a:ln/>
          </p:spPr>
          <p:txBody>
            <a:bodyPr wrap="square" lIns="0" tIns="0" rIns="0" bIns="0" rtlCol="0" anchor="t">
              <a:noAutofit/>
            </a:bodyPr>
            <a:lstStyle/>
            <a:p>
              <a:pPr algn="ctr">
                <a:lnSpc>
                  <a:spcPct val="90000"/>
                </a:lnSpc>
                <a:spcBef>
                  <a:spcPts val="1000"/>
                </a:spcBef>
              </a:pPr>
              <a:r>
                <a:rPr lang="zh-CN" altLang="en-US" sz="2400" dirty="0">
                  <a:solidFill>
                    <a:schemeClr val="accent2">
                      <a:lumMod val="75000"/>
                    </a:schemeClr>
                  </a:solidFill>
                  <a:latin typeface="+mj-ea"/>
                  <a:ea typeface="+mj-ea"/>
                </a:rPr>
                <a:t>课程管理</a:t>
              </a:r>
            </a:p>
          </p:txBody>
        </p:sp>
      </p:grpSp>
      <p:grpSp>
        <p:nvGrpSpPr>
          <p:cNvPr id="15" name="组合 14">
            <a:extLst>
              <a:ext uri="{FF2B5EF4-FFF2-40B4-BE49-F238E27FC236}">
                <a16:creationId xmlns:a16="http://schemas.microsoft.com/office/drawing/2014/main" id="{A4B59799-3090-CC59-997C-893197D42C67}"/>
              </a:ext>
            </a:extLst>
          </p:cNvPr>
          <p:cNvGrpSpPr/>
          <p:nvPr/>
        </p:nvGrpSpPr>
        <p:grpSpPr>
          <a:xfrm>
            <a:off x="5358534" y="2430054"/>
            <a:ext cx="1424650" cy="533400"/>
            <a:chOff x="5358534" y="2430054"/>
            <a:chExt cx="1424650" cy="533400"/>
          </a:xfrm>
        </p:grpSpPr>
        <p:sp>
          <p:nvSpPr>
            <p:cNvPr id="36" name="矩形: 圆角 35">
              <a:extLst>
                <a:ext uri="{FF2B5EF4-FFF2-40B4-BE49-F238E27FC236}">
                  <a16:creationId xmlns:a16="http://schemas.microsoft.com/office/drawing/2014/main" id="{5EC414ED-C834-D132-3427-375352028235}"/>
                </a:ext>
              </a:extLst>
            </p:cNvPr>
            <p:cNvSpPr/>
            <p:nvPr/>
          </p:nvSpPr>
          <p:spPr>
            <a:xfrm>
              <a:off x="5358534" y="2430054"/>
              <a:ext cx="1424650" cy="533400"/>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mn-ea"/>
              </a:endParaRPr>
            </a:p>
          </p:txBody>
        </p:sp>
        <p:sp>
          <p:nvSpPr>
            <p:cNvPr id="4" name="Object42">
              <a:extLst>
                <a:ext uri="{FF2B5EF4-FFF2-40B4-BE49-F238E27FC236}">
                  <a16:creationId xmlns:a16="http://schemas.microsoft.com/office/drawing/2014/main" id="{8373BAA7-61DC-033E-4935-6187A8515AC5}"/>
                </a:ext>
              </a:extLst>
            </p:cNvPr>
            <p:cNvSpPr/>
            <p:nvPr/>
          </p:nvSpPr>
          <p:spPr>
            <a:xfrm>
              <a:off x="5358534" y="2559572"/>
              <a:ext cx="1424650" cy="332399"/>
            </a:xfrm>
            <a:prstGeom prst="rect">
              <a:avLst/>
            </a:prstGeom>
            <a:noFill/>
            <a:ln/>
          </p:spPr>
          <p:txBody>
            <a:bodyPr wrap="square" lIns="0" tIns="0" rIns="0" bIns="0" rtlCol="0" anchor="t">
              <a:noAutofit/>
            </a:bodyPr>
            <a:lstStyle/>
            <a:p>
              <a:pPr algn="ctr">
                <a:lnSpc>
                  <a:spcPct val="90000"/>
                </a:lnSpc>
                <a:spcBef>
                  <a:spcPts val="1000"/>
                </a:spcBef>
              </a:pPr>
              <a:r>
                <a:rPr lang="zh-CN" altLang="en-US" sz="2400" dirty="0">
                  <a:solidFill>
                    <a:schemeClr val="accent2">
                      <a:lumMod val="75000"/>
                    </a:schemeClr>
                  </a:solidFill>
                  <a:latin typeface="+mj-ea"/>
                  <a:ea typeface="+mj-ea"/>
                </a:rPr>
                <a:t>人员招聘</a:t>
              </a:r>
            </a:p>
          </p:txBody>
        </p:sp>
      </p:grpSp>
      <p:grpSp>
        <p:nvGrpSpPr>
          <p:cNvPr id="13" name="组合 12">
            <a:extLst>
              <a:ext uri="{FF2B5EF4-FFF2-40B4-BE49-F238E27FC236}">
                <a16:creationId xmlns:a16="http://schemas.microsoft.com/office/drawing/2014/main" id="{F1C40453-1E59-5803-3CDC-1F1204DDDCC9}"/>
              </a:ext>
            </a:extLst>
          </p:cNvPr>
          <p:cNvGrpSpPr/>
          <p:nvPr/>
        </p:nvGrpSpPr>
        <p:grpSpPr>
          <a:xfrm>
            <a:off x="3346418" y="2430054"/>
            <a:ext cx="1428316" cy="533400"/>
            <a:chOff x="3346418" y="2430054"/>
            <a:chExt cx="1428316" cy="533400"/>
          </a:xfrm>
        </p:grpSpPr>
        <p:sp>
          <p:nvSpPr>
            <p:cNvPr id="32" name="矩形: 圆角 31">
              <a:extLst>
                <a:ext uri="{FF2B5EF4-FFF2-40B4-BE49-F238E27FC236}">
                  <a16:creationId xmlns:a16="http://schemas.microsoft.com/office/drawing/2014/main" id="{4D74952C-C823-1BEC-3CBD-4CEA67D4EB99}"/>
                </a:ext>
              </a:extLst>
            </p:cNvPr>
            <p:cNvSpPr/>
            <p:nvPr/>
          </p:nvSpPr>
          <p:spPr>
            <a:xfrm>
              <a:off x="3350084" y="2430054"/>
              <a:ext cx="1424650" cy="533400"/>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mn-ea"/>
              </a:endParaRPr>
            </a:p>
          </p:txBody>
        </p:sp>
        <p:sp>
          <p:nvSpPr>
            <p:cNvPr id="7" name="Object42">
              <a:extLst>
                <a:ext uri="{FF2B5EF4-FFF2-40B4-BE49-F238E27FC236}">
                  <a16:creationId xmlns:a16="http://schemas.microsoft.com/office/drawing/2014/main" id="{9F1C162B-A2B2-84B2-7939-6FC80EC6D4D0}"/>
                </a:ext>
              </a:extLst>
            </p:cNvPr>
            <p:cNvSpPr/>
            <p:nvPr/>
          </p:nvSpPr>
          <p:spPr>
            <a:xfrm>
              <a:off x="3346418" y="2559572"/>
              <a:ext cx="1424650" cy="332399"/>
            </a:xfrm>
            <a:prstGeom prst="rect">
              <a:avLst/>
            </a:prstGeom>
            <a:noFill/>
            <a:ln/>
          </p:spPr>
          <p:txBody>
            <a:bodyPr wrap="square" lIns="0" tIns="0" rIns="0" bIns="0" rtlCol="0" anchor="t">
              <a:noAutofit/>
            </a:bodyPr>
            <a:lstStyle/>
            <a:p>
              <a:pPr algn="ctr">
                <a:lnSpc>
                  <a:spcPct val="90000"/>
                </a:lnSpc>
                <a:spcBef>
                  <a:spcPts val="1000"/>
                </a:spcBef>
              </a:pPr>
              <a:r>
                <a:rPr lang="zh-CN" altLang="en-US" sz="2400" dirty="0">
                  <a:solidFill>
                    <a:schemeClr val="accent2">
                      <a:lumMod val="75000"/>
                    </a:schemeClr>
                  </a:solidFill>
                  <a:latin typeface="+mj-ea"/>
                  <a:ea typeface="+mj-ea"/>
                </a:rPr>
                <a:t>文化建设</a:t>
              </a:r>
            </a:p>
          </p:txBody>
        </p:sp>
      </p:grpSp>
      <p:grpSp>
        <p:nvGrpSpPr>
          <p:cNvPr id="11" name="组合 10">
            <a:extLst>
              <a:ext uri="{FF2B5EF4-FFF2-40B4-BE49-F238E27FC236}">
                <a16:creationId xmlns:a16="http://schemas.microsoft.com/office/drawing/2014/main" id="{54237CC0-6047-CDC6-63FE-FF8EA946DCE2}"/>
              </a:ext>
            </a:extLst>
          </p:cNvPr>
          <p:cNvGrpSpPr/>
          <p:nvPr/>
        </p:nvGrpSpPr>
        <p:grpSpPr>
          <a:xfrm>
            <a:off x="1327988" y="2430054"/>
            <a:ext cx="1428316" cy="533400"/>
            <a:chOff x="1327988" y="2430054"/>
            <a:chExt cx="1428316" cy="533400"/>
          </a:xfrm>
        </p:grpSpPr>
        <p:sp>
          <p:nvSpPr>
            <p:cNvPr id="14" name="矩形: 圆角 13">
              <a:extLst>
                <a:ext uri="{FF2B5EF4-FFF2-40B4-BE49-F238E27FC236}">
                  <a16:creationId xmlns:a16="http://schemas.microsoft.com/office/drawing/2014/main" id="{8C0C391C-BC6F-1745-1903-A1C4589B82B6}"/>
                </a:ext>
              </a:extLst>
            </p:cNvPr>
            <p:cNvSpPr/>
            <p:nvPr/>
          </p:nvSpPr>
          <p:spPr>
            <a:xfrm>
              <a:off x="1331654" y="2430054"/>
              <a:ext cx="1424650" cy="533400"/>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mn-ea"/>
              </a:endParaRPr>
            </a:p>
          </p:txBody>
        </p:sp>
        <p:sp>
          <p:nvSpPr>
            <p:cNvPr id="9" name="Object42">
              <a:extLst>
                <a:ext uri="{FF2B5EF4-FFF2-40B4-BE49-F238E27FC236}">
                  <a16:creationId xmlns:a16="http://schemas.microsoft.com/office/drawing/2014/main" id="{5C1E73A2-C421-5262-4E33-9783A7B9C250}"/>
                </a:ext>
              </a:extLst>
            </p:cNvPr>
            <p:cNvSpPr/>
            <p:nvPr/>
          </p:nvSpPr>
          <p:spPr>
            <a:xfrm>
              <a:off x="1327988" y="2559572"/>
              <a:ext cx="1410715" cy="332399"/>
            </a:xfrm>
            <a:prstGeom prst="rect">
              <a:avLst/>
            </a:prstGeom>
            <a:noFill/>
            <a:ln/>
          </p:spPr>
          <p:txBody>
            <a:bodyPr wrap="square" lIns="0" tIns="0" rIns="0" bIns="0" rtlCol="0" anchor="t">
              <a:noAutofit/>
            </a:bodyPr>
            <a:lstStyle/>
            <a:p>
              <a:pPr algn="ctr">
                <a:lnSpc>
                  <a:spcPct val="90000"/>
                </a:lnSpc>
                <a:spcBef>
                  <a:spcPts val="1000"/>
                </a:spcBef>
              </a:pPr>
              <a:r>
                <a:rPr lang="zh-CN" altLang="en-US" sz="2400" dirty="0">
                  <a:solidFill>
                    <a:schemeClr val="accent2">
                      <a:lumMod val="75000"/>
                    </a:schemeClr>
                  </a:solidFill>
                  <a:latin typeface="+mj-ea"/>
                  <a:ea typeface="+mj-ea"/>
                </a:rPr>
                <a:t>管理机制</a:t>
              </a:r>
            </a:p>
          </p:txBody>
        </p:sp>
      </p:grpSp>
    </p:spTree>
    <p:extLst>
      <p:ext uri="{BB962C8B-B14F-4D97-AF65-F5344CB8AC3E}">
        <p14:creationId xmlns:p14="http://schemas.microsoft.com/office/powerpoint/2010/main" val="418779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5EAD15C-AFC3-141A-C410-C5C5C9EBC452}"/>
              </a:ext>
            </a:extLst>
          </p:cNvPr>
          <p:cNvGrpSpPr/>
          <p:nvPr/>
        </p:nvGrpSpPr>
        <p:grpSpPr>
          <a:xfrm>
            <a:off x="897691" y="3207345"/>
            <a:ext cx="2071674" cy="585237"/>
            <a:chOff x="6710483" y="852162"/>
            <a:chExt cx="4747276" cy="585237"/>
          </a:xfrm>
        </p:grpSpPr>
        <p:sp>
          <p:nvSpPr>
            <p:cNvPr id="3" name="文本框 2">
              <a:extLst>
                <a:ext uri="{FF2B5EF4-FFF2-40B4-BE49-F238E27FC236}">
                  <a16:creationId xmlns:a16="http://schemas.microsoft.com/office/drawing/2014/main" id="{0323D618-9485-C15A-13C4-F94CD297CE1B}"/>
                </a:ext>
              </a:extLst>
            </p:cNvPr>
            <p:cNvSpPr txBox="1"/>
            <p:nvPr/>
          </p:nvSpPr>
          <p:spPr>
            <a:xfrm>
              <a:off x="6710483" y="852162"/>
              <a:ext cx="4747276" cy="369332"/>
            </a:xfrm>
            <a:prstGeom prst="rect">
              <a:avLst/>
            </a:prstGeom>
            <a:noFill/>
          </p:spPr>
          <p:txBody>
            <a:bodyPr wrap="square" lIns="0" tIns="0" rIns="0" bIns="0" rtlCol="0">
              <a:noAutofit/>
            </a:bodyPr>
            <a:lstStyle/>
            <a:p>
              <a:pPr marR="0" lvl="0" indent="0" fontAlgn="auto">
                <a:lnSpc>
                  <a:spcPct val="100000"/>
                </a:lnSpc>
                <a:spcBef>
                  <a:spcPts val="0"/>
                </a:spcBef>
                <a:spcAft>
                  <a:spcPts val="0"/>
                </a:spcAft>
                <a:buClrTx/>
                <a:buSzTx/>
                <a:buFontTx/>
                <a:buNone/>
                <a:tabLst/>
                <a:defRPr/>
              </a:pPr>
              <a:r>
                <a:rPr lang="zh-CN" altLang="en-US" sz="2400" dirty="0">
                  <a:solidFill>
                    <a:schemeClr val="accent2">
                      <a:lumMod val="75000"/>
                    </a:schemeClr>
                  </a:solidFill>
                  <a:latin typeface="+mj-lt"/>
                  <a:ea typeface="+mj-ea"/>
                </a:rPr>
                <a:t>工作概述</a:t>
              </a:r>
            </a:p>
          </p:txBody>
        </p:sp>
        <p:sp>
          <p:nvSpPr>
            <p:cNvPr id="4" name="文本框 3">
              <a:extLst>
                <a:ext uri="{FF2B5EF4-FFF2-40B4-BE49-F238E27FC236}">
                  <a16:creationId xmlns:a16="http://schemas.microsoft.com/office/drawing/2014/main" id="{738BD528-C113-79B3-E554-25AC4F5C733C}"/>
                </a:ext>
              </a:extLst>
            </p:cNvPr>
            <p:cNvSpPr txBox="1"/>
            <p:nvPr/>
          </p:nvSpPr>
          <p:spPr>
            <a:xfrm>
              <a:off x="6710483" y="1252733"/>
              <a:ext cx="4360138" cy="184666"/>
            </a:xfrm>
            <a:prstGeom prst="rect">
              <a:avLst/>
            </a:prstGeom>
            <a:noFill/>
          </p:spPr>
          <p:txBody>
            <a:bodyPr wrap="square" lIns="0" tIns="0" rIns="0" bIns="0" rtlCol="0">
              <a:noAutofit/>
            </a:bodyPr>
            <a:lstStyle/>
            <a:p>
              <a:pPr marR="0" lvl="0" indent="0" fontAlgn="auto">
                <a:lnSpc>
                  <a:spcPct val="100000"/>
                </a:lnSpc>
                <a:spcBef>
                  <a:spcPts val="0"/>
                </a:spcBef>
                <a:spcAft>
                  <a:spcPts val="0"/>
                </a:spcAft>
                <a:buClrTx/>
                <a:buSzTx/>
                <a:buFontTx/>
                <a:buNone/>
                <a:tabLst/>
                <a:defRPr/>
              </a:pPr>
              <a:r>
                <a:rPr lang="en-US" altLang="zh-CN" sz="1200" dirty="0">
                  <a:solidFill>
                    <a:schemeClr val="accent2">
                      <a:lumMod val="60000"/>
                      <a:lumOff val="40000"/>
                      <a:alpha val="54000"/>
                    </a:schemeClr>
                  </a:solidFill>
                  <a:ea typeface="+mj-ea"/>
                </a:rPr>
                <a:t>SUMMARY</a:t>
              </a:r>
            </a:p>
          </p:txBody>
        </p:sp>
      </p:grpSp>
      <p:grpSp>
        <p:nvGrpSpPr>
          <p:cNvPr id="5" name="组合 4">
            <a:extLst>
              <a:ext uri="{FF2B5EF4-FFF2-40B4-BE49-F238E27FC236}">
                <a16:creationId xmlns:a16="http://schemas.microsoft.com/office/drawing/2014/main" id="{51138714-4785-ADF8-71C3-1B8030C4B123}"/>
              </a:ext>
            </a:extLst>
          </p:cNvPr>
          <p:cNvGrpSpPr/>
          <p:nvPr/>
        </p:nvGrpSpPr>
        <p:grpSpPr>
          <a:xfrm>
            <a:off x="897691" y="2534066"/>
            <a:ext cx="2071674" cy="336503"/>
            <a:chOff x="957276" y="2635297"/>
            <a:chExt cx="2071674" cy="336503"/>
          </a:xfrm>
        </p:grpSpPr>
        <p:sp>
          <p:nvSpPr>
            <p:cNvPr id="6" name="文本框 5">
              <a:extLst>
                <a:ext uri="{FF2B5EF4-FFF2-40B4-BE49-F238E27FC236}">
                  <a16:creationId xmlns:a16="http://schemas.microsoft.com/office/drawing/2014/main" id="{B4302171-3410-875E-E8A6-09E0720BDCEF}"/>
                </a:ext>
              </a:extLst>
            </p:cNvPr>
            <p:cNvSpPr txBox="1"/>
            <p:nvPr/>
          </p:nvSpPr>
          <p:spPr>
            <a:xfrm>
              <a:off x="957276" y="2635297"/>
              <a:ext cx="1045158" cy="307777"/>
            </a:xfrm>
            <a:prstGeom prst="rect">
              <a:avLst/>
            </a:prstGeom>
            <a:noFill/>
          </p:spPr>
          <p:txBody>
            <a:bodyPr wrap="none" lIns="0" tIns="0" rIns="0" bIns="0" rtlCol="0">
              <a:noAutofit/>
            </a:bodyPr>
            <a:lstStyle/>
            <a:p>
              <a:pPr marR="0" lvl="0" indent="0" fontAlgn="auto">
                <a:lnSpc>
                  <a:spcPct val="100000"/>
                </a:lnSpc>
                <a:spcBef>
                  <a:spcPts val="0"/>
                </a:spcBef>
                <a:spcAft>
                  <a:spcPts val="0"/>
                </a:spcAft>
                <a:buClrTx/>
                <a:buSzTx/>
                <a:buFontTx/>
                <a:buNone/>
                <a:tabLst/>
                <a:defRPr/>
              </a:pPr>
              <a:r>
                <a:rPr lang="en-US" altLang="zh-CN" sz="2000" dirty="0">
                  <a:ln>
                    <a:solidFill>
                      <a:schemeClr val="accent2">
                        <a:lumMod val="60000"/>
                        <a:lumOff val="40000"/>
                      </a:schemeClr>
                    </a:solidFill>
                  </a:ln>
                  <a:noFill/>
                  <a:latin typeface="Roboto Black"/>
                  <a:ea typeface="MiSans Heavy"/>
                </a:rPr>
                <a:t>PART.01</a:t>
              </a:r>
              <a:endParaRPr lang="zh-CN" altLang="en-US" sz="2000" dirty="0">
                <a:ln>
                  <a:solidFill>
                    <a:schemeClr val="accent2">
                      <a:lumMod val="60000"/>
                      <a:lumOff val="40000"/>
                    </a:schemeClr>
                  </a:solidFill>
                </a:ln>
                <a:noFill/>
                <a:latin typeface="Roboto Black"/>
                <a:ea typeface="MiSans Heavy"/>
              </a:endParaRPr>
            </a:p>
          </p:txBody>
        </p:sp>
        <p:cxnSp>
          <p:nvCxnSpPr>
            <p:cNvPr id="7" name="直接连接符 6">
              <a:extLst>
                <a:ext uri="{FF2B5EF4-FFF2-40B4-BE49-F238E27FC236}">
                  <a16:creationId xmlns:a16="http://schemas.microsoft.com/office/drawing/2014/main" id="{BA4DA67C-B85D-DD2C-8B51-47FA844D48DE}"/>
                </a:ext>
              </a:extLst>
            </p:cNvPr>
            <p:cNvCxnSpPr>
              <a:cxnSpLocks/>
            </p:cNvCxnSpPr>
            <p:nvPr/>
          </p:nvCxnSpPr>
          <p:spPr>
            <a:xfrm>
              <a:off x="957276" y="2971800"/>
              <a:ext cx="2071674" cy="0"/>
            </a:xfrm>
            <a:prstGeom prst="line">
              <a:avLst/>
            </a:prstGeom>
            <a:noFill/>
            <a:ln w="6350" cap="flat" cmpd="sng" algn="ctr">
              <a:solidFill>
                <a:schemeClr val="accent2"/>
              </a:solidFill>
              <a:prstDash val="solid"/>
              <a:miter lim="800000"/>
            </a:ln>
            <a:effectLst/>
          </p:spPr>
        </p:cxnSp>
      </p:grpSp>
      <p:grpSp>
        <p:nvGrpSpPr>
          <p:cNvPr id="11" name="组合 10">
            <a:extLst>
              <a:ext uri="{FF2B5EF4-FFF2-40B4-BE49-F238E27FC236}">
                <a16:creationId xmlns:a16="http://schemas.microsoft.com/office/drawing/2014/main" id="{BA80E05E-E258-B946-D48D-3F070F6C3176}"/>
              </a:ext>
            </a:extLst>
          </p:cNvPr>
          <p:cNvGrpSpPr/>
          <p:nvPr/>
        </p:nvGrpSpPr>
        <p:grpSpPr>
          <a:xfrm>
            <a:off x="3672672" y="2534066"/>
            <a:ext cx="2071674" cy="336503"/>
            <a:chOff x="957276" y="2635297"/>
            <a:chExt cx="2071674" cy="336503"/>
          </a:xfrm>
        </p:grpSpPr>
        <p:sp>
          <p:nvSpPr>
            <p:cNvPr id="12" name="文本框 11">
              <a:extLst>
                <a:ext uri="{FF2B5EF4-FFF2-40B4-BE49-F238E27FC236}">
                  <a16:creationId xmlns:a16="http://schemas.microsoft.com/office/drawing/2014/main" id="{81F8E589-51DD-4D90-F40A-A9ACAA0DFC17}"/>
                </a:ext>
              </a:extLst>
            </p:cNvPr>
            <p:cNvSpPr txBox="1"/>
            <p:nvPr/>
          </p:nvSpPr>
          <p:spPr>
            <a:xfrm>
              <a:off x="957276" y="2635297"/>
              <a:ext cx="1045158" cy="307777"/>
            </a:xfrm>
            <a:prstGeom prst="rect">
              <a:avLst/>
            </a:prstGeom>
            <a:noFill/>
          </p:spPr>
          <p:txBody>
            <a:bodyPr wrap="none" lIns="0" tIns="0" rIns="0" bIns="0" rtlCol="0">
              <a:noAutofit/>
            </a:bodyPr>
            <a:lstStyle/>
            <a:p>
              <a:r>
                <a:rPr lang="en-US" altLang="zh-CN" sz="2000" dirty="0">
                  <a:ln>
                    <a:solidFill>
                      <a:schemeClr val="accent2">
                        <a:lumMod val="60000"/>
                        <a:lumOff val="40000"/>
                      </a:schemeClr>
                    </a:solidFill>
                  </a:ln>
                  <a:noFill/>
                  <a:latin typeface="Roboto Black"/>
                  <a:ea typeface="MiSans Heavy"/>
                </a:rPr>
                <a:t>PART.02</a:t>
              </a:r>
              <a:endParaRPr lang="zh-CN" altLang="en-US" sz="2000" dirty="0">
                <a:ln>
                  <a:solidFill>
                    <a:schemeClr val="accent2">
                      <a:lumMod val="60000"/>
                      <a:lumOff val="40000"/>
                    </a:schemeClr>
                  </a:solidFill>
                </a:ln>
                <a:noFill/>
                <a:latin typeface="Roboto Black"/>
                <a:ea typeface="MiSans Heavy"/>
              </a:endParaRPr>
            </a:p>
          </p:txBody>
        </p:sp>
        <p:cxnSp>
          <p:nvCxnSpPr>
            <p:cNvPr id="13" name="直接连接符 12">
              <a:extLst>
                <a:ext uri="{FF2B5EF4-FFF2-40B4-BE49-F238E27FC236}">
                  <a16:creationId xmlns:a16="http://schemas.microsoft.com/office/drawing/2014/main" id="{F9FD69A7-4768-6DC2-6ECB-8BEBC8AC0F19}"/>
                </a:ext>
              </a:extLst>
            </p:cNvPr>
            <p:cNvCxnSpPr>
              <a:cxnSpLocks/>
            </p:cNvCxnSpPr>
            <p:nvPr/>
          </p:nvCxnSpPr>
          <p:spPr>
            <a:xfrm>
              <a:off x="957276" y="2971800"/>
              <a:ext cx="2071674" cy="0"/>
            </a:xfrm>
            <a:prstGeom prst="line">
              <a:avLst/>
            </a:prstGeom>
            <a:noFill/>
            <a:ln w="6350" cap="flat" cmpd="sng" algn="ctr">
              <a:solidFill>
                <a:schemeClr val="accent2"/>
              </a:solidFill>
              <a:prstDash val="solid"/>
              <a:miter lim="800000"/>
            </a:ln>
            <a:effectLst/>
          </p:spPr>
        </p:cxnSp>
      </p:grpSp>
      <p:grpSp>
        <p:nvGrpSpPr>
          <p:cNvPr id="17" name="组合 16">
            <a:extLst>
              <a:ext uri="{FF2B5EF4-FFF2-40B4-BE49-F238E27FC236}">
                <a16:creationId xmlns:a16="http://schemas.microsoft.com/office/drawing/2014/main" id="{D2B44F30-6526-F8CB-4AE8-4CAA5639B1D4}"/>
              </a:ext>
            </a:extLst>
          </p:cNvPr>
          <p:cNvGrpSpPr/>
          <p:nvPr/>
        </p:nvGrpSpPr>
        <p:grpSpPr>
          <a:xfrm>
            <a:off x="6447653" y="2534066"/>
            <a:ext cx="2071674" cy="336503"/>
            <a:chOff x="957276" y="2635297"/>
            <a:chExt cx="2071674" cy="336503"/>
          </a:xfrm>
        </p:grpSpPr>
        <p:sp>
          <p:nvSpPr>
            <p:cNvPr id="18" name="文本框 17">
              <a:extLst>
                <a:ext uri="{FF2B5EF4-FFF2-40B4-BE49-F238E27FC236}">
                  <a16:creationId xmlns:a16="http://schemas.microsoft.com/office/drawing/2014/main" id="{29991A92-B4C6-EC71-61FC-C22C460D1718}"/>
                </a:ext>
              </a:extLst>
            </p:cNvPr>
            <p:cNvSpPr txBox="1"/>
            <p:nvPr/>
          </p:nvSpPr>
          <p:spPr>
            <a:xfrm>
              <a:off x="957276" y="2635297"/>
              <a:ext cx="1045158" cy="307777"/>
            </a:xfrm>
            <a:prstGeom prst="rect">
              <a:avLst/>
            </a:prstGeom>
            <a:noFill/>
          </p:spPr>
          <p:txBody>
            <a:bodyPr wrap="none" lIns="0" tIns="0" rIns="0" bIns="0" rtlCol="0">
              <a:noAutofit/>
            </a:bodyPr>
            <a:lstStyle/>
            <a:p>
              <a:r>
                <a:rPr lang="en-US" altLang="zh-CN" sz="2000" dirty="0">
                  <a:ln>
                    <a:solidFill>
                      <a:schemeClr val="accent2">
                        <a:lumMod val="60000"/>
                        <a:lumOff val="40000"/>
                      </a:schemeClr>
                    </a:solidFill>
                  </a:ln>
                  <a:noFill/>
                  <a:latin typeface="Roboto Black"/>
                  <a:ea typeface="MiSans Heavy"/>
                </a:rPr>
                <a:t>PART.03</a:t>
              </a:r>
              <a:endParaRPr lang="zh-CN" altLang="en-US" sz="2000" dirty="0">
                <a:ln>
                  <a:solidFill>
                    <a:schemeClr val="accent2">
                      <a:lumMod val="60000"/>
                      <a:lumOff val="40000"/>
                    </a:schemeClr>
                  </a:solidFill>
                </a:ln>
                <a:noFill/>
                <a:latin typeface="Roboto Black"/>
                <a:ea typeface="MiSans Heavy"/>
              </a:endParaRPr>
            </a:p>
          </p:txBody>
        </p:sp>
        <p:cxnSp>
          <p:nvCxnSpPr>
            <p:cNvPr id="19" name="直接连接符 18">
              <a:extLst>
                <a:ext uri="{FF2B5EF4-FFF2-40B4-BE49-F238E27FC236}">
                  <a16:creationId xmlns:a16="http://schemas.microsoft.com/office/drawing/2014/main" id="{470861F0-123B-058D-962B-D0251B013A4B}"/>
                </a:ext>
              </a:extLst>
            </p:cNvPr>
            <p:cNvCxnSpPr>
              <a:cxnSpLocks/>
            </p:cNvCxnSpPr>
            <p:nvPr/>
          </p:nvCxnSpPr>
          <p:spPr>
            <a:xfrm>
              <a:off x="957276" y="2971800"/>
              <a:ext cx="2071674" cy="0"/>
            </a:xfrm>
            <a:prstGeom prst="line">
              <a:avLst/>
            </a:prstGeom>
            <a:noFill/>
            <a:ln w="6350" cap="flat" cmpd="sng" algn="ctr">
              <a:solidFill>
                <a:schemeClr val="accent2"/>
              </a:solidFill>
              <a:prstDash val="solid"/>
              <a:miter lim="800000"/>
            </a:ln>
            <a:effectLst/>
          </p:spPr>
        </p:cxnSp>
      </p:grpSp>
      <p:grpSp>
        <p:nvGrpSpPr>
          <p:cNvPr id="23" name="组合 22">
            <a:extLst>
              <a:ext uri="{FF2B5EF4-FFF2-40B4-BE49-F238E27FC236}">
                <a16:creationId xmlns:a16="http://schemas.microsoft.com/office/drawing/2014/main" id="{588D3B15-F422-B0C7-D3B4-9AEAF642CA07}"/>
              </a:ext>
            </a:extLst>
          </p:cNvPr>
          <p:cNvGrpSpPr/>
          <p:nvPr/>
        </p:nvGrpSpPr>
        <p:grpSpPr>
          <a:xfrm>
            <a:off x="9222634" y="2534066"/>
            <a:ext cx="2071674" cy="336503"/>
            <a:chOff x="957276" y="2635297"/>
            <a:chExt cx="2071674" cy="336503"/>
          </a:xfrm>
        </p:grpSpPr>
        <p:sp>
          <p:nvSpPr>
            <p:cNvPr id="24" name="文本框 23">
              <a:extLst>
                <a:ext uri="{FF2B5EF4-FFF2-40B4-BE49-F238E27FC236}">
                  <a16:creationId xmlns:a16="http://schemas.microsoft.com/office/drawing/2014/main" id="{F4C79910-0439-D8E5-7BB4-2D1A65DF7194}"/>
                </a:ext>
              </a:extLst>
            </p:cNvPr>
            <p:cNvSpPr txBox="1"/>
            <p:nvPr/>
          </p:nvSpPr>
          <p:spPr>
            <a:xfrm>
              <a:off x="957276" y="2635297"/>
              <a:ext cx="1045158" cy="307777"/>
            </a:xfrm>
            <a:prstGeom prst="rect">
              <a:avLst/>
            </a:prstGeom>
            <a:noFill/>
          </p:spPr>
          <p:txBody>
            <a:bodyPr wrap="none" lIns="0" tIns="0" rIns="0" bIns="0" rtlCol="0">
              <a:noAutofit/>
            </a:bodyPr>
            <a:lstStyle/>
            <a:p>
              <a:r>
                <a:rPr lang="en-US" altLang="zh-CN" sz="2000" dirty="0">
                  <a:ln>
                    <a:solidFill>
                      <a:schemeClr val="accent2">
                        <a:lumMod val="60000"/>
                        <a:lumOff val="40000"/>
                      </a:schemeClr>
                    </a:solidFill>
                  </a:ln>
                  <a:noFill/>
                  <a:latin typeface="Roboto Black"/>
                  <a:ea typeface="MiSans Heavy"/>
                </a:rPr>
                <a:t>PART.04</a:t>
              </a:r>
              <a:endParaRPr lang="zh-CN" altLang="en-US" sz="2000" dirty="0">
                <a:ln>
                  <a:solidFill>
                    <a:schemeClr val="accent2">
                      <a:lumMod val="60000"/>
                      <a:lumOff val="40000"/>
                    </a:schemeClr>
                  </a:solidFill>
                </a:ln>
                <a:noFill/>
                <a:latin typeface="Roboto Black"/>
                <a:ea typeface="MiSans Heavy"/>
              </a:endParaRPr>
            </a:p>
          </p:txBody>
        </p:sp>
        <p:cxnSp>
          <p:nvCxnSpPr>
            <p:cNvPr id="25" name="直接连接符 24">
              <a:extLst>
                <a:ext uri="{FF2B5EF4-FFF2-40B4-BE49-F238E27FC236}">
                  <a16:creationId xmlns:a16="http://schemas.microsoft.com/office/drawing/2014/main" id="{F65D3EB1-E268-BDC8-DCB2-BCA8FCAA4413}"/>
                </a:ext>
              </a:extLst>
            </p:cNvPr>
            <p:cNvCxnSpPr>
              <a:cxnSpLocks/>
            </p:cNvCxnSpPr>
            <p:nvPr/>
          </p:nvCxnSpPr>
          <p:spPr>
            <a:xfrm>
              <a:off x="957276" y="2971800"/>
              <a:ext cx="2071674" cy="0"/>
            </a:xfrm>
            <a:prstGeom prst="line">
              <a:avLst/>
            </a:prstGeom>
            <a:noFill/>
            <a:ln w="6350" cap="flat" cmpd="sng" algn="ctr">
              <a:solidFill>
                <a:schemeClr val="accent2"/>
              </a:solidFill>
              <a:prstDash val="solid"/>
              <a:miter lim="800000"/>
            </a:ln>
            <a:effectLst/>
          </p:spPr>
        </p:cxnSp>
      </p:grpSp>
      <p:grpSp>
        <p:nvGrpSpPr>
          <p:cNvPr id="26" name="组合 25">
            <a:extLst>
              <a:ext uri="{FF2B5EF4-FFF2-40B4-BE49-F238E27FC236}">
                <a16:creationId xmlns:a16="http://schemas.microsoft.com/office/drawing/2014/main" id="{8C960359-A3F4-C1AE-6CB0-40A9D646BF83}"/>
              </a:ext>
            </a:extLst>
          </p:cNvPr>
          <p:cNvGrpSpPr/>
          <p:nvPr/>
        </p:nvGrpSpPr>
        <p:grpSpPr>
          <a:xfrm>
            <a:off x="3672672" y="3207345"/>
            <a:ext cx="2071674" cy="585237"/>
            <a:chOff x="6710483" y="852162"/>
            <a:chExt cx="4747276" cy="585237"/>
          </a:xfrm>
        </p:grpSpPr>
        <p:sp>
          <p:nvSpPr>
            <p:cNvPr id="27" name="文本框 26">
              <a:extLst>
                <a:ext uri="{FF2B5EF4-FFF2-40B4-BE49-F238E27FC236}">
                  <a16:creationId xmlns:a16="http://schemas.microsoft.com/office/drawing/2014/main" id="{CED34478-AFFC-CB03-22A2-0DB89D6F63A2}"/>
                </a:ext>
              </a:extLst>
            </p:cNvPr>
            <p:cNvSpPr txBox="1"/>
            <p:nvPr/>
          </p:nvSpPr>
          <p:spPr>
            <a:xfrm>
              <a:off x="6710483" y="852162"/>
              <a:ext cx="4747276" cy="369332"/>
            </a:xfrm>
            <a:prstGeom prst="rect">
              <a:avLst/>
            </a:prstGeom>
            <a:noFill/>
          </p:spPr>
          <p:txBody>
            <a:bodyPr wrap="square" lIns="0" tIns="0" rIns="0" bIns="0" rtlCol="0">
              <a:noAutofit/>
            </a:bodyPr>
            <a:lstStyle/>
            <a:p>
              <a:pPr marR="0" lvl="0" indent="0" fontAlgn="auto">
                <a:lnSpc>
                  <a:spcPct val="100000"/>
                </a:lnSpc>
                <a:spcBef>
                  <a:spcPts val="0"/>
                </a:spcBef>
                <a:spcAft>
                  <a:spcPts val="0"/>
                </a:spcAft>
                <a:buClrTx/>
                <a:buSzTx/>
                <a:buFontTx/>
                <a:buNone/>
                <a:tabLst/>
                <a:defRPr/>
              </a:pPr>
              <a:r>
                <a:rPr lang="zh-CN" altLang="en-US" sz="2400" dirty="0">
                  <a:solidFill>
                    <a:schemeClr val="accent2">
                      <a:lumMod val="75000"/>
                    </a:schemeClr>
                  </a:solidFill>
                  <a:latin typeface="+mj-lt"/>
                  <a:ea typeface="+mj-ea"/>
                </a:rPr>
                <a:t>完成情况</a:t>
              </a:r>
            </a:p>
          </p:txBody>
        </p:sp>
        <p:sp>
          <p:nvSpPr>
            <p:cNvPr id="28" name="文本框 27">
              <a:extLst>
                <a:ext uri="{FF2B5EF4-FFF2-40B4-BE49-F238E27FC236}">
                  <a16:creationId xmlns:a16="http://schemas.microsoft.com/office/drawing/2014/main" id="{C8171489-D68C-856C-EAA2-C192714F80E3}"/>
                </a:ext>
              </a:extLst>
            </p:cNvPr>
            <p:cNvSpPr txBox="1"/>
            <p:nvPr/>
          </p:nvSpPr>
          <p:spPr>
            <a:xfrm>
              <a:off x="6710483" y="1252733"/>
              <a:ext cx="4360138" cy="184666"/>
            </a:xfrm>
            <a:prstGeom prst="rect">
              <a:avLst/>
            </a:prstGeom>
            <a:noFill/>
          </p:spPr>
          <p:txBody>
            <a:bodyPr wrap="square" lIns="0" tIns="0" rIns="0" bIns="0" rtlCol="0">
              <a:noAutofit/>
            </a:bodyPr>
            <a:lstStyle/>
            <a:p>
              <a:pPr marR="0" lvl="0" indent="0" fontAlgn="auto">
                <a:lnSpc>
                  <a:spcPct val="100000"/>
                </a:lnSpc>
                <a:spcBef>
                  <a:spcPts val="0"/>
                </a:spcBef>
                <a:spcAft>
                  <a:spcPts val="0"/>
                </a:spcAft>
                <a:buClrTx/>
                <a:buSzTx/>
                <a:buFontTx/>
                <a:buNone/>
                <a:tabLst/>
                <a:defRPr/>
              </a:pPr>
              <a:r>
                <a:rPr lang="en-US" altLang="zh-CN" sz="1200" dirty="0">
                  <a:solidFill>
                    <a:schemeClr val="accent2">
                      <a:lumMod val="60000"/>
                      <a:lumOff val="40000"/>
                      <a:alpha val="54000"/>
                    </a:schemeClr>
                  </a:solidFill>
                  <a:ea typeface="+mj-ea"/>
                </a:rPr>
                <a:t>COMPLETION</a:t>
              </a:r>
            </a:p>
          </p:txBody>
        </p:sp>
      </p:grpSp>
      <p:grpSp>
        <p:nvGrpSpPr>
          <p:cNvPr id="29" name="组合 28">
            <a:extLst>
              <a:ext uri="{FF2B5EF4-FFF2-40B4-BE49-F238E27FC236}">
                <a16:creationId xmlns:a16="http://schemas.microsoft.com/office/drawing/2014/main" id="{9F4443CC-3DDF-E113-D1B2-C0EDF7836C00}"/>
              </a:ext>
            </a:extLst>
          </p:cNvPr>
          <p:cNvGrpSpPr/>
          <p:nvPr/>
        </p:nvGrpSpPr>
        <p:grpSpPr>
          <a:xfrm>
            <a:off x="6447653" y="3207345"/>
            <a:ext cx="2071674" cy="585237"/>
            <a:chOff x="6710483" y="852162"/>
            <a:chExt cx="4747276" cy="585237"/>
          </a:xfrm>
        </p:grpSpPr>
        <p:sp>
          <p:nvSpPr>
            <p:cNvPr id="30" name="文本框 29">
              <a:extLst>
                <a:ext uri="{FF2B5EF4-FFF2-40B4-BE49-F238E27FC236}">
                  <a16:creationId xmlns:a16="http://schemas.microsoft.com/office/drawing/2014/main" id="{AF06DE08-C86E-E3AE-8334-387D266A680D}"/>
                </a:ext>
              </a:extLst>
            </p:cNvPr>
            <p:cNvSpPr txBox="1"/>
            <p:nvPr/>
          </p:nvSpPr>
          <p:spPr>
            <a:xfrm>
              <a:off x="6710483" y="852162"/>
              <a:ext cx="4747276" cy="369332"/>
            </a:xfrm>
            <a:prstGeom prst="rect">
              <a:avLst/>
            </a:prstGeom>
            <a:noFill/>
          </p:spPr>
          <p:txBody>
            <a:bodyPr wrap="square" lIns="0" tIns="0" rIns="0" bIns="0" rtlCol="0">
              <a:noAutofit/>
            </a:bodyPr>
            <a:lstStyle/>
            <a:p>
              <a:pPr marR="0" lvl="0" indent="0" fontAlgn="auto">
                <a:lnSpc>
                  <a:spcPct val="100000"/>
                </a:lnSpc>
                <a:spcBef>
                  <a:spcPts val="0"/>
                </a:spcBef>
                <a:spcAft>
                  <a:spcPts val="0"/>
                </a:spcAft>
                <a:buClrTx/>
                <a:buSzTx/>
                <a:buFontTx/>
                <a:buNone/>
                <a:tabLst/>
                <a:defRPr/>
              </a:pPr>
              <a:r>
                <a:rPr lang="zh-CN" altLang="en-US" sz="2400" dirty="0">
                  <a:solidFill>
                    <a:schemeClr val="accent2">
                      <a:lumMod val="75000"/>
                    </a:schemeClr>
                  </a:solidFill>
                  <a:latin typeface="+mj-lt"/>
                  <a:ea typeface="+mj-ea"/>
                </a:rPr>
                <a:t>反思改进</a:t>
              </a:r>
            </a:p>
          </p:txBody>
        </p:sp>
        <p:sp>
          <p:nvSpPr>
            <p:cNvPr id="31" name="文本框 30">
              <a:extLst>
                <a:ext uri="{FF2B5EF4-FFF2-40B4-BE49-F238E27FC236}">
                  <a16:creationId xmlns:a16="http://schemas.microsoft.com/office/drawing/2014/main" id="{575FB2E0-CAC1-EFA6-438F-D7D6887AC9C4}"/>
                </a:ext>
              </a:extLst>
            </p:cNvPr>
            <p:cNvSpPr txBox="1"/>
            <p:nvPr/>
          </p:nvSpPr>
          <p:spPr>
            <a:xfrm>
              <a:off x="6710483" y="1252733"/>
              <a:ext cx="4360138" cy="184666"/>
            </a:xfrm>
            <a:prstGeom prst="rect">
              <a:avLst/>
            </a:prstGeom>
            <a:noFill/>
          </p:spPr>
          <p:txBody>
            <a:bodyPr wrap="square" lIns="0" tIns="0" rIns="0" bIns="0" rtlCol="0">
              <a:noAutofit/>
            </a:bodyPr>
            <a:lstStyle/>
            <a:p>
              <a:pPr marR="0" lvl="0" indent="0" fontAlgn="auto">
                <a:lnSpc>
                  <a:spcPct val="100000"/>
                </a:lnSpc>
                <a:spcBef>
                  <a:spcPts val="0"/>
                </a:spcBef>
                <a:spcAft>
                  <a:spcPts val="0"/>
                </a:spcAft>
                <a:buClrTx/>
                <a:buSzTx/>
                <a:buFontTx/>
                <a:buNone/>
                <a:tabLst/>
                <a:defRPr/>
              </a:pPr>
              <a:r>
                <a:rPr lang="en-US" altLang="zh-CN" sz="1200" dirty="0">
                  <a:solidFill>
                    <a:schemeClr val="accent2">
                      <a:lumMod val="60000"/>
                      <a:lumOff val="40000"/>
                      <a:alpha val="54000"/>
                    </a:schemeClr>
                  </a:solidFill>
                  <a:ea typeface="+mj-ea"/>
                </a:rPr>
                <a:t>IMPROVEMENT</a:t>
              </a:r>
            </a:p>
          </p:txBody>
        </p:sp>
      </p:grpSp>
      <p:grpSp>
        <p:nvGrpSpPr>
          <p:cNvPr id="32" name="组合 31">
            <a:extLst>
              <a:ext uri="{FF2B5EF4-FFF2-40B4-BE49-F238E27FC236}">
                <a16:creationId xmlns:a16="http://schemas.microsoft.com/office/drawing/2014/main" id="{660FC8C0-B798-2E6E-A98E-FACD723A6F45}"/>
              </a:ext>
            </a:extLst>
          </p:cNvPr>
          <p:cNvGrpSpPr/>
          <p:nvPr/>
        </p:nvGrpSpPr>
        <p:grpSpPr>
          <a:xfrm>
            <a:off x="9222634" y="3207345"/>
            <a:ext cx="2071674" cy="585237"/>
            <a:chOff x="6710483" y="852162"/>
            <a:chExt cx="4747276" cy="585237"/>
          </a:xfrm>
        </p:grpSpPr>
        <p:sp>
          <p:nvSpPr>
            <p:cNvPr id="33" name="文本框 32">
              <a:extLst>
                <a:ext uri="{FF2B5EF4-FFF2-40B4-BE49-F238E27FC236}">
                  <a16:creationId xmlns:a16="http://schemas.microsoft.com/office/drawing/2014/main" id="{DE706935-F426-C74A-0D22-B1278F235CED}"/>
                </a:ext>
              </a:extLst>
            </p:cNvPr>
            <p:cNvSpPr txBox="1"/>
            <p:nvPr/>
          </p:nvSpPr>
          <p:spPr>
            <a:xfrm>
              <a:off x="6710483" y="852162"/>
              <a:ext cx="4747276" cy="369332"/>
            </a:xfrm>
            <a:prstGeom prst="rect">
              <a:avLst/>
            </a:prstGeom>
            <a:noFill/>
          </p:spPr>
          <p:txBody>
            <a:bodyPr wrap="square" lIns="0" tIns="0" rIns="0" bIns="0" rtlCol="0">
              <a:noAutofit/>
            </a:bodyPr>
            <a:lstStyle/>
            <a:p>
              <a:pPr marR="0" lvl="0" indent="0" fontAlgn="auto">
                <a:lnSpc>
                  <a:spcPct val="100000"/>
                </a:lnSpc>
                <a:spcBef>
                  <a:spcPts val="0"/>
                </a:spcBef>
                <a:spcAft>
                  <a:spcPts val="0"/>
                </a:spcAft>
                <a:buClrTx/>
                <a:buSzTx/>
                <a:buFontTx/>
                <a:buNone/>
                <a:tabLst/>
                <a:defRPr/>
              </a:pPr>
              <a:r>
                <a:rPr lang="zh-CN" altLang="en-US" sz="2400" dirty="0">
                  <a:solidFill>
                    <a:schemeClr val="accent2">
                      <a:lumMod val="75000"/>
                    </a:schemeClr>
                  </a:solidFill>
                  <a:latin typeface="+mj-lt"/>
                  <a:ea typeface="+mj-ea"/>
                </a:rPr>
                <a:t>规划展望</a:t>
              </a:r>
            </a:p>
          </p:txBody>
        </p:sp>
        <p:sp>
          <p:nvSpPr>
            <p:cNvPr id="34" name="文本框 33">
              <a:extLst>
                <a:ext uri="{FF2B5EF4-FFF2-40B4-BE49-F238E27FC236}">
                  <a16:creationId xmlns:a16="http://schemas.microsoft.com/office/drawing/2014/main" id="{8AB040FA-454F-29ED-419B-449E9351501E}"/>
                </a:ext>
              </a:extLst>
            </p:cNvPr>
            <p:cNvSpPr txBox="1"/>
            <p:nvPr/>
          </p:nvSpPr>
          <p:spPr>
            <a:xfrm>
              <a:off x="6710483" y="1252733"/>
              <a:ext cx="4360138" cy="184666"/>
            </a:xfrm>
            <a:prstGeom prst="rect">
              <a:avLst/>
            </a:prstGeom>
            <a:noFill/>
          </p:spPr>
          <p:txBody>
            <a:bodyPr wrap="square" lIns="0" tIns="0" rIns="0" bIns="0" rtlCol="0">
              <a:noAutofit/>
            </a:bodyPr>
            <a:lstStyle/>
            <a:p>
              <a:pPr marR="0" lvl="0" indent="0" fontAlgn="auto">
                <a:lnSpc>
                  <a:spcPct val="100000"/>
                </a:lnSpc>
                <a:spcBef>
                  <a:spcPts val="0"/>
                </a:spcBef>
                <a:spcAft>
                  <a:spcPts val="0"/>
                </a:spcAft>
                <a:buClrTx/>
                <a:buSzTx/>
                <a:buFontTx/>
                <a:buNone/>
                <a:tabLst/>
                <a:defRPr/>
              </a:pPr>
              <a:r>
                <a:rPr lang="en-US" altLang="zh-CN" sz="1200" dirty="0">
                  <a:solidFill>
                    <a:schemeClr val="accent2">
                      <a:lumMod val="60000"/>
                      <a:lumOff val="40000"/>
                      <a:alpha val="54000"/>
                    </a:schemeClr>
                  </a:solidFill>
                  <a:ea typeface="+mj-ea"/>
                </a:rPr>
                <a:t>PLANNING</a:t>
              </a:r>
            </a:p>
          </p:txBody>
        </p:sp>
      </p:grpSp>
    </p:spTree>
    <p:extLst>
      <p:ext uri="{BB962C8B-B14F-4D97-AF65-F5344CB8AC3E}">
        <p14:creationId xmlns:p14="http://schemas.microsoft.com/office/powerpoint/2010/main" val="2993205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4AC72C10-39E1-70F9-4DAF-11F0103AEC24}"/>
              </a:ext>
            </a:extLst>
          </p:cNvPr>
          <p:cNvSpPr>
            <a:spLocks noGrp="1"/>
          </p:cNvSpPr>
          <p:nvPr>
            <p:ph type="body" sz="quarter" idx="11"/>
          </p:nvPr>
        </p:nvSpPr>
        <p:spPr>
          <a:prstGeom prst="rect">
            <a:avLst/>
          </a:prstGeom>
        </p:spPr>
        <p:txBody>
          <a:bodyPr>
            <a:noAutofit/>
          </a:bodyPr>
          <a:lstStyle/>
          <a:p>
            <a:r>
              <a:rPr lang="zh-CN" altLang="en-US" dirty="0"/>
              <a:t>课程教学流程安排</a:t>
            </a:r>
          </a:p>
        </p:txBody>
      </p:sp>
      <p:sp>
        <p:nvSpPr>
          <p:cNvPr id="2" name="任意多边形: 形状 1">
            <a:extLst>
              <a:ext uri="{FF2B5EF4-FFF2-40B4-BE49-F238E27FC236}">
                <a16:creationId xmlns:a16="http://schemas.microsoft.com/office/drawing/2014/main" id="{5E80A8A4-3DB0-B90F-9B83-65F4D1765AAD}"/>
              </a:ext>
            </a:extLst>
          </p:cNvPr>
          <p:cNvSpPr/>
          <p:nvPr/>
        </p:nvSpPr>
        <p:spPr>
          <a:xfrm>
            <a:off x="4545330" y="1843879"/>
            <a:ext cx="3192780" cy="3200400"/>
          </a:xfrm>
          <a:custGeom>
            <a:avLst/>
            <a:gdLst>
              <a:gd name="connsiteX0" fmla="*/ 3990975 w 3990975"/>
              <a:gd name="connsiteY0" fmla="*/ 2000250 h 4000500"/>
              <a:gd name="connsiteX1" fmla="*/ 1995488 w 3990975"/>
              <a:gd name="connsiteY1" fmla="*/ 4000500 h 4000500"/>
              <a:gd name="connsiteX2" fmla="*/ 0 w 3990975"/>
              <a:gd name="connsiteY2" fmla="*/ 2000250 h 4000500"/>
              <a:gd name="connsiteX3" fmla="*/ 1995488 w 3990975"/>
              <a:gd name="connsiteY3" fmla="*/ 0 h 4000500"/>
              <a:gd name="connsiteX4" fmla="*/ 3990975 w 3990975"/>
              <a:gd name="connsiteY4" fmla="*/ 2000250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975" h="4000500">
                <a:moveTo>
                  <a:pt x="3990975" y="2000250"/>
                </a:moveTo>
                <a:cubicBezTo>
                  <a:pt x="3990975" y="3104958"/>
                  <a:pt x="3097565" y="4000500"/>
                  <a:pt x="1995488" y="4000500"/>
                </a:cubicBezTo>
                <a:cubicBezTo>
                  <a:pt x="893410" y="4000500"/>
                  <a:pt x="0" y="3104958"/>
                  <a:pt x="0" y="2000250"/>
                </a:cubicBezTo>
                <a:cubicBezTo>
                  <a:pt x="0" y="895542"/>
                  <a:pt x="893410" y="0"/>
                  <a:pt x="1995488" y="0"/>
                </a:cubicBezTo>
                <a:cubicBezTo>
                  <a:pt x="3097565" y="0"/>
                  <a:pt x="3990975" y="895542"/>
                  <a:pt x="3990975" y="2000250"/>
                </a:cubicBezTo>
                <a:close/>
              </a:path>
            </a:pathLst>
          </a:custGeom>
          <a:gradFill flip="none" rotWithShape="1">
            <a:gsLst>
              <a:gs pos="53000">
                <a:schemeClr val="accent2">
                  <a:lumMod val="20000"/>
                  <a:lumOff val="80000"/>
                  <a:alpha val="22000"/>
                </a:schemeClr>
              </a:gs>
              <a:gs pos="100000">
                <a:schemeClr val="accent2"/>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MiSans Medium" panose="00000600000000000000" pitchFamily="2" charset="-122"/>
            </a:endParaRPr>
          </a:p>
        </p:txBody>
      </p:sp>
      <p:sp>
        <p:nvSpPr>
          <p:cNvPr id="3" name="任意多边形: 形状 2">
            <a:extLst>
              <a:ext uri="{FF2B5EF4-FFF2-40B4-BE49-F238E27FC236}">
                <a16:creationId xmlns:a16="http://schemas.microsoft.com/office/drawing/2014/main" id="{05885815-3DB2-099C-D9FB-A61F1C71C868}"/>
              </a:ext>
            </a:extLst>
          </p:cNvPr>
          <p:cNvSpPr/>
          <p:nvPr/>
        </p:nvSpPr>
        <p:spPr>
          <a:xfrm>
            <a:off x="8157210" y="1843879"/>
            <a:ext cx="3192780" cy="3200400"/>
          </a:xfrm>
          <a:custGeom>
            <a:avLst/>
            <a:gdLst>
              <a:gd name="connsiteX0" fmla="*/ 3990975 w 3990975"/>
              <a:gd name="connsiteY0" fmla="*/ 2000250 h 4000500"/>
              <a:gd name="connsiteX1" fmla="*/ 1995488 w 3990975"/>
              <a:gd name="connsiteY1" fmla="*/ 4000500 h 4000500"/>
              <a:gd name="connsiteX2" fmla="*/ 0 w 3990975"/>
              <a:gd name="connsiteY2" fmla="*/ 2000250 h 4000500"/>
              <a:gd name="connsiteX3" fmla="*/ 1995488 w 3990975"/>
              <a:gd name="connsiteY3" fmla="*/ 0 h 4000500"/>
              <a:gd name="connsiteX4" fmla="*/ 3990975 w 3990975"/>
              <a:gd name="connsiteY4" fmla="*/ 2000250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975" h="4000500">
                <a:moveTo>
                  <a:pt x="3990975" y="2000250"/>
                </a:moveTo>
                <a:cubicBezTo>
                  <a:pt x="3990975" y="3104958"/>
                  <a:pt x="3097565" y="4000500"/>
                  <a:pt x="1995488" y="4000500"/>
                </a:cubicBezTo>
                <a:cubicBezTo>
                  <a:pt x="893411" y="4000500"/>
                  <a:pt x="0" y="3104958"/>
                  <a:pt x="0" y="2000250"/>
                </a:cubicBezTo>
                <a:cubicBezTo>
                  <a:pt x="0" y="895542"/>
                  <a:pt x="893411" y="0"/>
                  <a:pt x="1995488" y="0"/>
                </a:cubicBezTo>
                <a:cubicBezTo>
                  <a:pt x="3097565" y="0"/>
                  <a:pt x="3990975" y="895542"/>
                  <a:pt x="3990975" y="2000250"/>
                </a:cubicBezTo>
                <a:close/>
              </a:path>
            </a:pathLst>
          </a:custGeom>
          <a:gradFill flip="none" rotWithShape="1">
            <a:gsLst>
              <a:gs pos="53000">
                <a:schemeClr val="accent1">
                  <a:lumMod val="20000"/>
                  <a:lumOff val="80000"/>
                  <a:alpha val="22000"/>
                </a:schemeClr>
              </a:gs>
              <a:gs pos="100000">
                <a:schemeClr val="accent1">
                  <a:alpha val="1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MiSans Medium" panose="00000600000000000000" pitchFamily="2" charset="-122"/>
            </a:endParaRPr>
          </a:p>
        </p:txBody>
      </p:sp>
      <p:sp>
        <p:nvSpPr>
          <p:cNvPr id="4" name="任意多边形: 形状 3">
            <a:extLst>
              <a:ext uri="{FF2B5EF4-FFF2-40B4-BE49-F238E27FC236}">
                <a16:creationId xmlns:a16="http://schemas.microsoft.com/office/drawing/2014/main" id="{FF2E488B-D565-C3E7-B72D-73FEC949A67B}"/>
              </a:ext>
            </a:extLst>
          </p:cNvPr>
          <p:cNvSpPr/>
          <p:nvPr/>
        </p:nvSpPr>
        <p:spPr>
          <a:xfrm>
            <a:off x="842010" y="1843879"/>
            <a:ext cx="3192780" cy="3200400"/>
          </a:xfrm>
          <a:custGeom>
            <a:avLst/>
            <a:gdLst>
              <a:gd name="connsiteX0" fmla="*/ 3990975 w 3990975"/>
              <a:gd name="connsiteY0" fmla="*/ 2000250 h 4000500"/>
              <a:gd name="connsiteX1" fmla="*/ 1995488 w 3990975"/>
              <a:gd name="connsiteY1" fmla="*/ 4000500 h 4000500"/>
              <a:gd name="connsiteX2" fmla="*/ 0 w 3990975"/>
              <a:gd name="connsiteY2" fmla="*/ 2000250 h 4000500"/>
              <a:gd name="connsiteX3" fmla="*/ 1995488 w 3990975"/>
              <a:gd name="connsiteY3" fmla="*/ 0 h 4000500"/>
              <a:gd name="connsiteX4" fmla="*/ 3990975 w 3990975"/>
              <a:gd name="connsiteY4" fmla="*/ 2000250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975" h="4000500">
                <a:moveTo>
                  <a:pt x="3990975" y="2000250"/>
                </a:moveTo>
                <a:cubicBezTo>
                  <a:pt x="3990975" y="3104958"/>
                  <a:pt x="3097565" y="4000500"/>
                  <a:pt x="1995488" y="4000500"/>
                </a:cubicBezTo>
                <a:cubicBezTo>
                  <a:pt x="893410" y="4000500"/>
                  <a:pt x="0" y="3104958"/>
                  <a:pt x="0" y="2000250"/>
                </a:cubicBezTo>
                <a:cubicBezTo>
                  <a:pt x="0" y="895542"/>
                  <a:pt x="893410" y="0"/>
                  <a:pt x="1995488" y="0"/>
                </a:cubicBezTo>
                <a:cubicBezTo>
                  <a:pt x="3097565" y="0"/>
                  <a:pt x="3990975" y="895542"/>
                  <a:pt x="3990975" y="2000250"/>
                </a:cubicBezTo>
                <a:close/>
              </a:path>
            </a:pathLst>
          </a:custGeom>
          <a:gradFill flip="none" rotWithShape="1">
            <a:gsLst>
              <a:gs pos="53000">
                <a:schemeClr val="accent1">
                  <a:lumMod val="20000"/>
                  <a:lumOff val="80000"/>
                  <a:alpha val="22000"/>
                </a:schemeClr>
              </a:gs>
              <a:gs pos="100000">
                <a:schemeClr val="accent1">
                  <a:alpha val="1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MiSans Medium" panose="00000600000000000000" pitchFamily="2" charset="-122"/>
            </a:endParaRPr>
          </a:p>
        </p:txBody>
      </p:sp>
      <p:sp>
        <p:nvSpPr>
          <p:cNvPr id="5" name="任意多边形: 形状 4">
            <a:extLst>
              <a:ext uri="{FF2B5EF4-FFF2-40B4-BE49-F238E27FC236}">
                <a16:creationId xmlns:a16="http://schemas.microsoft.com/office/drawing/2014/main" id="{ACBDCF71-DBFD-4798-B12E-D58F4CB34B24}"/>
              </a:ext>
            </a:extLst>
          </p:cNvPr>
          <p:cNvSpPr/>
          <p:nvPr/>
        </p:nvSpPr>
        <p:spPr>
          <a:xfrm>
            <a:off x="2335530" y="2372278"/>
            <a:ext cx="3901021" cy="2153886"/>
          </a:xfrm>
          <a:custGeom>
            <a:avLst/>
            <a:gdLst>
              <a:gd name="connsiteX0" fmla="*/ 2438143 w 4876276"/>
              <a:gd name="connsiteY0" fmla="*/ 441429 h 2692357"/>
              <a:gd name="connsiteX1" fmla="*/ 3530232 w 4876276"/>
              <a:gd name="connsiteY1" fmla="*/ 0 h 2692357"/>
              <a:gd name="connsiteX2" fmla="*/ 4876276 w 4876276"/>
              <a:gd name="connsiteY2" fmla="*/ 1346046 h 2692357"/>
              <a:gd name="connsiteX3" fmla="*/ 3529965 w 4876276"/>
              <a:gd name="connsiteY3" fmla="*/ 2692358 h 2692357"/>
              <a:gd name="connsiteX4" fmla="*/ 2438143 w 4876276"/>
              <a:gd name="connsiteY4" fmla="*/ 2251178 h 2692357"/>
              <a:gd name="connsiteX5" fmla="*/ 1346311 w 4876276"/>
              <a:gd name="connsiteY5" fmla="*/ 2692358 h 2692357"/>
              <a:gd name="connsiteX6" fmla="*/ 0 w 4876276"/>
              <a:gd name="connsiteY6" fmla="*/ 1346046 h 2692357"/>
              <a:gd name="connsiteX7" fmla="*/ 1346044 w 4876276"/>
              <a:gd name="connsiteY7" fmla="*/ 0 h 2692357"/>
              <a:gd name="connsiteX8" fmla="*/ 2438143 w 4876276"/>
              <a:gd name="connsiteY8" fmla="*/ 441429 h 269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276" h="2692357">
                <a:moveTo>
                  <a:pt x="2438143" y="441429"/>
                </a:moveTo>
                <a:cubicBezTo>
                  <a:pt x="2862443" y="441429"/>
                  <a:pt x="3247473" y="273284"/>
                  <a:pt x="3530232" y="0"/>
                </a:cubicBezTo>
                <a:lnTo>
                  <a:pt x="4876276" y="1346046"/>
                </a:lnTo>
                <a:lnTo>
                  <a:pt x="3529965" y="2692358"/>
                </a:lnTo>
                <a:cubicBezTo>
                  <a:pt x="3247234" y="2419219"/>
                  <a:pt x="2862310" y="2251178"/>
                  <a:pt x="2438143" y="2251178"/>
                </a:cubicBezTo>
                <a:cubicBezTo>
                  <a:pt x="2013966" y="2251178"/>
                  <a:pt x="1629051" y="2419219"/>
                  <a:pt x="1346311" y="2692358"/>
                </a:cubicBezTo>
                <a:lnTo>
                  <a:pt x="0" y="1346046"/>
                </a:lnTo>
                <a:lnTo>
                  <a:pt x="1346044" y="0"/>
                </a:lnTo>
                <a:cubicBezTo>
                  <a:pt x="1628804" y="273284"/>
                  <a:pt x="2013833" y="441429"/>
                  <a:pt x="2438143" y="441429"/>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任意多边形: 形状 6">
            <a:extLst>
              <a:ext uri="{FF2B5EF4-FFF2-40B4-BE49-F238E27FC236}">
                <a16:creationId xmlns:a16="http://schemas.microsoft.com/office/drawing/2014/main" id="{BFF15D2A-6EB8-F949-57AB-06685DCCE702}"/>
              </a:ext>
            </a:extLst>
          </p:cNvPr>
          <p:cNvSpPr/>
          <p:nvPr/>
        </p:nvSpPr>
        <p:spPr>
          <a:xfrm>
            <a:off x="5970270" y="2369659"/>
            <a:ext cx="3901058" cy="2153884"/>
          </a:xfrm>
          <a:custGeom>
            <a:avLst/>
            <a:gdLst>
              <a:gd name="connsiteX0" fmla="*/ 2438143 w 4876323"/>
              <a:gd name="connsiteY0" fmla="*/ 441427 h 2692355"/>
              <a:gd name="connsiteX1" fmla="*/ 3530251 w 4876323"/>
              <a:gd name="connsiteY1" fmla="*/ 0 h 2692355"/>
              <a:gd name="connsiteX2" fmla="*/ 4876324 w 4876323"/>
              <a:gd name="connsiteY2" fmla="*/ 1346045 h 2692355"/>
              <a:gd name="connsiteX3" fmla="*/ 3529965 w 4876323"/>
              <a:gd name="connsiteY3" fmla="*/ 2692356 h 2692355"/>
              <a:gd name="connsiteX4" fmla="*/ 2438143 w 4876323"/>
              <a:gd name="connsiteY4" fmla="*/ 2251177 h 2692355"/>
              <a:gd name="connsiteX5" fmla="*/ 1346311 w 4876323"/>
              <a:gd name="connsiteY5" fmla="*/ 2692356 h 2692355"/>
              <a:gd name="connsiteX6" fmla="*/ 0 w 4876323"/>
              <a:gd name="connsiteY6" fmla="*/ 1346045 h 2692355"/>
              <a:gd name="connsiteX7" fmla="*/ 1346045 w 4876323"/>
              <a:gd name="connsiteY7" fmla="*/ 0 h 2692355"/>
              <a:gd name="connsiteX8" fmla="*/ 2438143 w 4876323"/>
              <a:gd name="connsiteY8" fmla="*/ 441427 h 269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323" h="2692355">
                <a:moveTo>
                  <a:pt x="2438143" y="441427"/>
                </a:moveTo>
                <a:cubicBezTo>
                  <a:pt x="2862443" y="441427"/>
                  <a:pt x="3247453" y="273291"/>
                  <a:pt x="3530251" y="0"/>
                </a:cubicBezTo>
                <a:lnTo>
                  <a:pt x="4876324" y="1346045"/>
                </a:lnTo>
                <a:lnTo>
                  <a:pt x="3529965" y="2692356"/>
                </a:lnTo>
                <a:cubicBezTo>
                  <a:pt x="3247264" y="2419217"/>
                  <a:pt x="2862310" y="2251177"/>
                  <a:pt x="2438143" y="2251177"/>
                </a:cubicBezTo>
                <a:cubicBezTo>
                  <a:pt x="2013966" y="2251177"/>
                  <a:pt x="1629051" y="2419217"/>
                  <a:pt x="1346311" y="2692356"/>
                </a:cubicBezTo>
                <a:lnTo>
                  <a:pt x="0" y="1346045"/>
                </a:lnTo>
                <a:lnTo>
                  <a:pt x="1346045" y="0"/>
                </a:lnTo>
                <a:cubicBezTo>
                  <a:pt x="1628804" y="273291"/>
                  <a:pt x="2013833" y="441427"/>
                  <a:pt x="2438143" y="441427"/>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任意多边形: 形状 7">
            <a:extLst>
              <a:ext uri="{FF2B5EF4-FFF2-40B4-BE49-F238E27FC236}">
                <a16:creationId xmlns:a16="http://schemas.microsoft.com/office/drawing/2014/main" id="{6359EB66-C9E5-44CB-278B-7EBAAC23051C}"/>
              </a:ext>
            </a:extLst>
          </p:cNvPr>
          <p:cNvSpPr/>
          <p:nvPr/>
        </p:nvSpPr>
        <p:spPr>
          <a:xfrm>
            <a:off x="4690110" y="1988659"/>
            <a:ext cx="2903220" cy="2910840"/>
          </a:xfrm>
          <a:custGeom>
            <a:avLst/>
            <a:gdLst>
              <a:gd name="connsiteX0" fmla="*/ 3629025 w 3629025"/>
              <a:gd name="connsiteY0" fmla="*/ 1819275 h 3638550"/>
              <a:gd name="connsiteX1" fmla="*/ 1814513 w 3629025"/>
              <a:gd name="connsiteY1" fmla="*/ 3638550 h 3638550"/>
              <a:gd name="connsiteX2" fmla="*/ 0 w 3629025"/>
              <a:gd name="connsiteY2" fmla="*/ 1819275 h 3638550"/>
              <a:gd name="connsiteX3" fmla="*/ 1814513 w 3629025"/>
              <a:gd name="connsiteY3" fmla="*/ 0 h 3638550"/>
              <a:gd name="connsiteX4" fmla="*/ 3629025 w 3629025"/>
              <a:gd name="connsiteY4" fmla="*/ 1819275 h 363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25" h="3638550">
                <a:moveTo>
                  <a:pt x="3629025" y="1819275"/>
                </a:moveTo>
                <a:cubicBezTo>
                  <a:pt x="3629025" y="2824033"/>
                  <a:pt x="2816640" y="3638550"/>
                  <a:pt x="1814513" y="3638550"/>
                </a:cubicBezTo>
                <a:cubicBezTo>
                  <a:pt x="812385" y="3638550"/>
                  <a:pt x="0" y="2824033"/>
                  <a:pt x="0" y="1819275"/>
                </a:cubicBezTo>
                <a:cubicBezTo>
                  <a:pt x="0" y="814517"/>
                  <a:pt x="812385" y="0"/>
                  <a:pt x="1814513" y="0"/>
                </a:cubicBezTo>
                <a:cubicBezTo>
                  <a:pt x="2816640" y="0"/>
                  <a:pt x="3629025" y="814517"/>
                  <a:pt x="3629025" y="1819275"/>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任意多边形: 形状 8">
            <a:extLst>
              <a:ext uri="{FF2B5EF4-FFF2-40B4-BE49-F238E27FC236}">
                <a16:creationId xmlns:a16="http://schemas.microsoft.com/office/drawing/2014/main" id="{5466AF86-8152-A316-6D2D-DB1501521950}"/>
              </a:ext>
            </a:extLst>
          </p:cNvPr>
          <p:cNvSpPr/>
          <p:nvPr/>
        </p:nvSpPr>
        <p:spPr>
          <a:xfrm>
            <a:off x="8301990" y="1988659"/>
            <a:ext cx="2910840" cy="2910840"/>
          </a:xfrm>
          <a:custGeom>
            <a:avLst/>
            <a:gdLst>
              <a:gd name="connsiteX0" fmla="*/ 3638550 w 3638550"/>
              <a:gd name="connsiteY0" fmla="*/ 1819275 h 3638550"/>
              <a:gd name="connsiteX1" fmla="*/ 1819275 w 3638550"/>
              <a:gd name="connsiteY1" fmla="*/ 3638550 h 3638550"/>
              <a:gd name="connsiteX2" fmla="*/ 0 w 3638550"/>
              <a:gd name="connsiteY2" fmla="*/ 1819275 h 3638550"/>
              <a:gd name="connsiteX3" fmla="*/ 1819275 w 3638550"/>
              <a:gd name="connsiteY3" fmla="*/ 0 h 3638550"/>
              <a:gd name="connsiteX4" fmla="*/ 3638550 w 3638550"/>
              <a:gd name="connsiteY4" fmla="*/ 1819275 h 363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8550" h="3638550">
                <a:moveTo>
                  <a:pt x="3638550" y="1819275"/>
                </a:moveTo>
                <a:cubicBezTo>
                  <a:pt x="3638550" y="2824033"/>
                  <a:pt x="2824032" y="3638550"/>
                  <a:pt x="1819275" y="3638550"/>
                </a:cubicBezTo>
                <a:cubicBezTo>
                  <a:pt x="814518" y="3638550"/>
                  <a:pt x="0" y="2824033"/>
                  <a:pt x="0" y="1819275"/>
                </a:cubicBezTo>
                <a:cubicBezTo>
                  <a:pt x="0" y="814517"/>
                  <a:pt x="814518" y="0"/>
                  <a:pt x="1819275" y="0"/>
                </a:cubicBezTo>
                <a:cubicBezTo>
                  <a:pt x="2824032" y="0"/>
                  <a:pt x="3638550" y="814517"/>
                  <a:pt x="3638550" y="1819275"/>
                </a:cubicBezTo>
                <a:close/>
              </a:path>
            </a:pathLst>
          </a:cu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mn-ea"/>
            </a:endParaRPr>
          </a:p>
        </p:txBody>
      </p:sp>
      <p:sp>
        <p:nvSpPr>
          <p:cNvPr id="10" name="任意多边形: 形状 9">
            <a:extLst>
              <a:ext uri="{FF2B5EF4-FFF2-40B4-BE49-F238E27FC236}">
                <a16:creationId xmlns:a16="http://schemas.microsoft.com/office/drawing/2014/main" id="{33A234ED-0E2E-3BD8-3DEB-04E343659BDF}"/>
              </a:ext>
            </a:extLst>
          </p:cNvPr>
          <p:cNvSpPr/>
          <p:nvPr/>
        </p:nvSpPr>
        <p:spPr>
          <a:xfrm>
            <a:off x="979170" y="1988659"/>
            <a:ext cx="2910840" cy="2910840"/>
          </a:xfrm>
          <a:custGeom>
            <a:avLst/>
            <a:gdLst>
              <a:gd name="connsiteX0" fmla="*/ 3638550 w 3638550"/>
              <a:gd name="connsiteY0" fmla="*/ 1819275 h 3638550"/>
              <a:gd name="connsiteX1" fmla="*/ 1819275 w 3638550"/>
              <a:gd name="connsiteY1" fmla="*/ 3638550 h 3638550"/>
              <a:gd name="connsiteX2" fmla="*/ 0 w 3638550"/>
              <a:gd name="connsiteY2" fmla="*/ 1819275 h 3638550"/>
              <a:gd name="connsiteX3" fmla="*/ 1819275 w 3638550"/>
              <a:gd name="connsiteY3" fmla="*/ 0 h 3638550"/>
              <a:gd name="connsiteX4" fmla="*/ 3638550 w 3638550"/>
              <a:gd name="connsiteY4" fmla="*/ 1819275 h 363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8550" h="3638550">
                <a:moveTo>
                  <a:pt x="3638550" y="1819275"/>
                </a:moveTo>
                <a:cubicBezTo>
                  <a:pt x="3638550" y="2824033"/>
                  <a:pt x="2824033" y="3638550"/>
                  <a:pt x="1819275" y="3638550"/>
                </a:cubicBezTo>
                <a:cubicBezTo>
                  <a:pt x="814517" y="3638550"/>
                  <a:pt x="0" y="2824033"/>
                  <a:pt x="0" y="1819275"/>
                </a:cubicBezTo>
                <a:cubicBezTo>
                  <a:pt x="0" y="814517"/>
                  <a:pt x="814517" y="0"/>
                  <a:pt x="1819275" y="0"/>
                </a:cubicBezTo>
                <a:cubicBezTo>
                  <a:pt x="2824033" y="0"/>
                  <a:pt x="3638550" y="814517"/>
                  <a:pt x="3638550" y="1819275"/>
                </a:cubicBezTo>
                <a:close/>
              </a:path>
            </a:pathLst>
          </a:cu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mn-ea"/>
            </a:endParaRPr>
          </a:p>
        </p:txBody>
      </p:sp>
      <p:sp>
        <p:nvSpPr>
          <p:cNvPr id="11" name="任意多边形: 形状 10">
            <a:extLst>
              <a:ext uri="{FF2B5EF4-FFF2-40B4-BE49-F238E27FC236}">
                <a16:creationId xmlns:a16="http://schemas.microsoft.com/office/drawing/2014/main" id="{5E81632F-9917-B100-DED1-D0EF1782D94B}"/>
              </a:ext>
            </a:extLst>
          </p:cNvPr>
          <p:cNvSpPr/>
          <p:nvPr/>
        </p:nvSpPr>
        <p:spPr>
          <a:xfrm>
            <a:off x="4149090" y="3253579"/>
            <a:ext cx="297180" cy="381000"/>
          </a:xfrm>
          <a:custGeom>
            <a:avLst/>
            <a:gdLst>
              <a:gd name="connsiteX0" fmla="*/ 168507 w 371475"/>
              <a:gd name="connsiteY0" fmla="*/ 0 h 476250"/>
              <a:gd name="connsiteX1" fmla="*/ 0 w 371475"/>
              <a:gd name="connsiteY1" fmla="*/ 0 h 476250"/>
              <a:gd name="connsiteX2" fmla="*/ 202968 w 371475"/>
              <a:gd name="connsiteY2" fmla="*/ 238125 h 476250"/>
              <a:gd name="connsiteX3" fmla="*/ 0 w 371475"/>
              <a:gd name="connsiteY3" fmla="*/ 476250 h 476250"/>
              <a:gd name="connsiteX4" fmla="*/ 168507 w 371475"/>
              <a:gd name="connsiteY4" fmla="*/ 476250 h 476250"/>
              <a:gd name="connsiteX5" fmla="*/ 371475 w 371475"/>
              <a:gd name="connsiteY5" fmla="*/ 238125 h 476250"/>
              <a:gd name="connsiteX6" fmla="*/ 168507 w 371475"/>
              <a:gd name="connsiteY6"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476250">
                <a:moveTo>
                  <a:pt x="168507" y="0"/>
                </a:moveTo>
                <a:lnTo>
                  <a:pt x="0" y="0"/>
                </a:lnTo>
                <a:lnTo>
                  <a:pt x="202968" y="238125"/>
                </a:lnTo>
                <a:lnTo>
                  <a:pt x="0" y="476250"/>
                </a:lnTo>
                <a:lnTo>
                  <a:pt x="168507" y="476250"/>
                </a:lnTo>
                <a:lnTo>
                  <a:pt x="371475" y="238125"/>
                </a:lnTo>
                <a:lnTo>
                  <a:pt x="168507" y="0"/>
                </a:lnTo>
                <a:close/>
              </a:path>
            </a:pathLst>
          </a:custGeom>
          <a:gradFill>
            <a:gsLst>
              <a:gs pos="16000">
                <a:schemeClr val="accent1">
                  <a:lumMod val="40000"/>
                  <a:lumOff val="60000"/>
                </a:schemeClr>
              </a:gs>
              <a:gs pos="77000">
                <a:schemeClr val="accent1"/>
              </a:gs>
            </a:gsLst>
            <a:path path="circle">
              <a:fillToRect r="100000" b="100000"/>
            </a:path>
          </a:gradFill>
          <a:ln>
            <a:no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3200">
              <a:solidFill>
                <a:prstClr val="white"/>
              </a:solidFill>
              <a:latin typeface="+mj-lt"/>
              <a:ea typeface="+mj-ea"/>
            </a:endParaRPr>
          </a:p>
        </p:txBody>
      </p:sp>
      <p:sp>
        <p:nvSpPr>
          <p:cNvPr id="12" name="Object 22" descr="preencoded.png">
            <a:extLst>
              <a:ext uri="{FF2B5EF4-FFF2-40B4-BE49-F238E27FC236}">
                <a16:creationId xmlns:a16="http://schemas.microsoft.com/office/drawing/2014/main" id="{99DA7811-F8E4-719B-2A9F-D899A8C02211}"/>
              </a:ext>
            </a:extLst>
          </p:cNvPr>
          <p:cNvSpPr/>
          <p:nvPr/>
        </p:nvSpPr>
        <p:spPr>
          <a:xfrm>
            <a:off x="3484489" y="1508010"/>
            <a:ext cx="1768152" cy="237824"/>
          </a:xfrm>
          <a:custGeom>
            <a:avLst/>
            <a:gdLst>
              <a:gd name="connsiteX0" fmla="*/ 2210191 w 2210190"/>
              <a:gd name="connsiteY0" fmla="*/ 297281 h 297280"/>
              <a:gd name="connsiteX1" fmla="*/ 1111501 w 2210190"/>
              <a:gd name="connsiteY1" fmla="*/ 677 h 297280"/>
              <a:gd name="connsiteX2" fmla="*/ 0 w 2210190"/>
              <a:gd name="connsiteY2" fmla="*/ 244731 h 297280"/>
            </a:gdLst>
            <a:ahLst/>
            <a:cxnLst>
              <a:cxn ang="0">
                <a:pos x="connsiteX0" y="connsiteY0"/>
              </a:cxn>
              <a:cxn ang="0">
                <a:pos x="connsiteX1" y="connsiteY1"/>
              </a:cxn>
              <a:cxn ang="0">
                <a:pos x="connsiteX2" y="connsiteY2"/>
              </a:cxn>
            </a:cxnLst>
            <a:rect l="l" t="t" r="r" b="b"/>
            <a:pathLst>
              <a:path w="2210190" h="297280">
                <a:moveTo>
                  <a:pt x="2210191" y="297281"/>
                </a:moveTo>
                <a:cubicBezTo>
                  <a:pt x="1873034" y="111557"/>
                  <a:pt x="1496187" y="9825"/>
                  <a:pt x="1111501" y="677"/>
                </a:cubicBezTo>
                <a:cubicBezTo>
                  <a:pt x="726815" y="-8471"/>
                  <a:pt x="345576" y="75243"/>
                  <a:pt x="0" y="244731"/>
                </a:cubicBezTo>
              </a:path>
            </a:pathLst>
          </a:custGeom>
          <a:noFill/>
          <a:ln w="38100" cap="flat">
            <a:gradFill flip="none" rotWithShape="1">
              <a:gsLst>
                <a:gs pos="0">
                  <a:schemeClr val="bg1">
                    <a:alpha val="0"/>
                  </a:schemeClr>
                </a:gs>
                <a:gs pos="100000">
                  <a:schemeClr val="accent1"/>
                </a:gs>
              </a:gsLst>
              <a:lin ang="10800000" scaled="1"/>
              <a:tileRect/>
            </a:gradFill>
            <a:prstDash val="solid"/>
            <a:miter/>
          </a:ln>
        </p:spPr>
        <p:txBody>
          <a:bodyPr rtlCol="0" anchor="ctr">
            <a:noAutofit/>
          </a:bodyPr>
          <a:lstStyle/>
          <a:p>
            <a:pPr defTabSz="731520"/>
            <a:endParaRPr lang="zh-CN" altLang="en-US" sz="1440" dirty="0">
              <a:solidFill>
                <a:prstClr val="black"/>
              </a:solidFill>
              <a:latin typeface="MiSans Medium" panose="00000600000000000000" pitchFamily="2" charset="-122"/>
              <a:ea typeface="等线" panose="02010600030101010101" pitchFamily="2" charset="-122"/>
            </a:endParaRPr>
          </a:p>
        </p:txBody>
      </p:sp>
      <p:sp>
        <p:nvSpPr>
          <p:cNvPr id="13" name="Object 23" descr="preencoded.png">
            <a:extLst>
              <a:ext uri="{FF2B5EF4-FFF2-40B4-BE49-F238E27FC236}">
                <a16:creationId xmlns:a16="http://schemas.microsoft.com/office/drawing/2014/main" id="{5512E925-2CA8-05ED-ABD4-54E458E41320}"/>
              </a:ext>
            </a:extLst>
          </p:cNvPr>
          <p:cNvSpPr/>
          <p:nvPr/>
        </p:nvSpPr>
        <p:spPr>
          <a:xfrm>
            <a:off x="7132099" y="1508010"/>
            <a:ext cx="1773118" cy="237824"/>
          </a:xfrm>
          <a:custGeom>
            <a:avLst/>
            <a:gdLst>
              <a:gd name="connsiteX0" fmla="*/ 2216399 w 2216398"/>
              <a:gd name="connsiteY0" fmla="*/ 297281 h 297280"/>
              <a:gd name="connsiteX1" fmla="*/ 1114623 w 2216398"/>
              <a:gd name="connsiteY1" fmla="*/ 677 h 297280"/>
              <a:gd name="connsiteX2" fmla="*/ 0 w 2216398"/>
              <a:gd name="connsiteY2" fmla="*/ 244731 h 297280"/>
            </a:gdLst>
            <a:ahLst/>
            <a:cxnLst>
              <a:cxn ang="0">
                <a:pos x="connsiteX0" y="connsiteY0"/>
              </a:cxn>
              <a:cxn ang="0">
                <a:pos x="connsiteX1" y="connsiteY1"/>
              </a:cxn>
              <a:cxn ang="0">
                <a:pos x="connsiteX2" y="connsiteY2"/>
              </a:cxn>
            </a:cxnLst>
            <a:rect l="l" t="t" r="r" b="b"/>
            <a:pathLst>
              <a:path w="2216398" h="297280">
                <a:moveTo>
                  <a:pt x="2216399" y="297281"/>
                </a:moveTo>
                <a:cubicBezTo>
                  <a:pt x="1878295" y="111557"/>
                  <a:pt x="1500390" y="9825"/>
                  <a:pt x="1114623" y="677"/>
                </a:cubicBezTo>
                <a:cubicBezTo>
                  <a:pt x="728856" y="-8471"/>
                  <a:pt x="346547" y="75243"/>
                  <a:pt x="0" y="244731"/>
                </a:cubicBezTo>
              </a:path>
            </a:pathLst>
          </a:custGeom>
          <a:noFill/>
          <a:ln w="38100" cap="flat">
            <a:gradFill flip="none" rotWithShape="1">
              <a:gsLst>
                <a:gs pos="0">
                  <a:schemeClr val="bg1">
                    <a:alpha val="0"/>
                  </a:schemeClr>
                </a:gs>
                <a:gs pos="100000">
                  <a:schemeClr val="accent1"/>
                </a:gs>
              </a:gsLst>
              <a:lin ang="10800000" scaled="1"/>
              <a:tileRect/>
            </a:gradFill>
            <a:prstDash val="solid"/>
            <a:miter/>
          </a:ln>
        </p:spPr>
        <p:txBody>
          <a:bodyPr rtlCol="0" anchor="ctr">
            <a:noAutofit/>
          </a:bodyPr>
          <a:lstStyle/>
          <a:p>
            <a:pPr defTabSz="731520"/>
            <a:endParaRPr lang="zh-CN" altLang="en-US" sz="1440" dirty="0">
              <a:solidFill>
                <a:prstClr val="black"/>
              </a:solidFill>
              <a:latin typeface="MiSans Medium" panose="00000600000000000000" pitchFamily="2" charset="-122"/>
              <a:ea typeface="等线" panose="02010600030101010101" pitchFamily="2" charset="-122"/>
            </a:endParaRPr>
          </a:p>
        </p:txBody>
      </p:sp>
      <p:sp>
        <p:nvSpPr>
          <p:cNvPr id="14" name="Object 24" descr="preencoded.png">
            <a:extLst>
              <a:ext uri="{FF2B5EF4-FFF2-40B4-BE49-F238E27FC236}">
                <a16:creationId xmlns:a16="http://schemas.microsoft.com/office/drawing/2014/main" id="{E9EE8C6D-DA3D-7A4D-8720-7DB794881D50}"/>
              </a:ext>
            </a:extLst>
          </p:cNvPr>
          <p:cNvSpPr/>
          <p:nvPr/>
        </p:nvSpPr>
        <p:spPr>
          <a:xfrm>
            <a:off x="7051062" y="5112167"/>
            <a:ext cx="1773118" cy="237824"/>
          </a:xfrm>
          <a:custGeom>
            <a:avLst/>
            <a:gdLst>
              <a:gd name="connsiteX0" fmla="*/ 0 w 2216398"/>
              <a:gd name="connsiteY0" fmla="*/ 0 h 297280"/>
              <a:gd name="connsiteX1" fmla="*/ 1101776 w 2216398"/>
              <a:gd name="connsiteY1" fmla="*/ 296604 h 297280"/>
              <a:gd name="connsiteX2" fmla="*/ 2216399 w 2216398"/>
              <a:gd name="connsiteY2" fmla="*/ 52550 h 297280"/>
            </a:gdLst>
            <a:ahLst/>
            <a:cxnLst>
              <a:cxn ang="0">
                <a:pos x="connsiteX0" y="connsiteY0"/>
              </a:cxn>
              <a:cxn ang="0">
                <a:pos x="connsiteX1" y="connsiteY1"/>
              </a:cxn>
              <a:cxn ang="0">
                <a:pos x="connsiteX2" y="connsiteY2"/>
              </a:cxn>
            </a:cxnLst>
            <a:rect l="l" t="t" r="r" b="b"/>
            <a:pathLst>
              <a:path w="2216398" h="297280">
                <a:moveTo>
                  <a:pt x="0" y="0"/>
                </a:moveTo>
                <a:cubicBezTo>
                  <a:pt x="338104" y="185723"/>
                  <a:pt x="716009" y="287456"/>
                  <a:pt x="1101776" y="296604"/>
                </a:cubicBezTo>
                <a:cubicBezTo>
                  <a:pt x="1487543" y="305752"/>
                  <a:pt x="1869852" y="222038"/>
                  <a:pt x="2216399" y="52550"/>
                </a:cubicBezTo>
              </a:path>
            </a:pathLst>
          </a:custGeom>
          <a:noFill/>
          <a:ln w="38100" cap="flat">
            <a:gradFill flip="none" rotWithShape="1">
              <a:gsLst>
                <a:gs pos="0">
                  <a:schemeClr val="bg1">
                    <a:alpha val="0"/>
                  </a:schemeClr>
                </a:gs>
                <a:gs pos="100000">
                  <a:schemeClr val="accent1"/>
                </a:gs>
              </a:gsLst>
              <a:lin ang="0" scaled="1"/>
              <a:tileRect/>
            </a:gradFill>
            <a:prstDash val="solid"/>
            <a:miter/>
          </a:ln>
        </p:spPr>
        <p:txBody>
          <a:bodyPr rtlCol="0" anchor="ctr">
            <a:noAutofit/>
          </a:bodyPr>
          <a:lstStyle/>
          <a:p>
            <a:pPr defTabSz="731520"/>
            <a:endParaRPr lang="zh-CN" altLang="en-US" sz="1440" dirty="0">
              <a:solidFill>
                <a:prstClr val="black"/>
              </a:solidFill>
              <a:latin typeface="MiSans Medium" panose="00000600000000000000" pitchFamily="2" charset="-122"/>
              <a:ea typeface="等线" panose="02010600030101010101" pitchFamily="2" charset="-122"/>
            </a:endParaRPr>
          </a:p>
        </p:txBody>
      </p:sp>
      <p:sp>
        <p:nvSpPr>
          <p:cNvPr id="15" name="Object 25" descr="preencoded.png">
            <a:extLst>
              <a:ext uri="{FF2B5EF4-FFF2-40B4-BE49-F238E27FC236}">
                <a16:creationId xmlns:a16="http://schemas.microsoft.com/office/drawing/2014/main" id="{96933C05-4935-5B7D-313B-64A0B1EAAEB0}"/>
              </a:ext>
            </a:extLst>
          </p:cNvPr>
          <p:cNvSpPr/>
          <p:nvPr/>
        </p:nvSpPr>
        <p:spPr>
          <a:xfrm>
            <a:off x="3403678" y="5112167"/>
            <a:ext cx="1768152" cy="237824"/>
          </a:xfrm>
          <a:custGeom>
            <a:avLst/>
            <a:gdLst>
              <a:gd name="connsiteX0" fmla="*/ 0 w 2210190"/>
              <a:gd name="connsiteY0" fmla="*/ 0 h 297280"/>
              <a:gd name="connsiteX1" fmla="*/ 1098690 w 2210190"/>
              <a:gd name="connsiteY1" fmla="*/ 296604 h 297280"/>
              <a:gd name="connsiteX2" fmla="*/ 2210191 w 2210190"/>
              <a:gd name="connsiteY2" fmla="*/ 52550 h 297280"/>
            </a:gdLst>
            <a:ahLst/>
            <a:cxnLst>
              <a:cxn ang="0">
                <a:pos x="connsiteX0" y="connsiteY0"/>
              </a:cxn>
              <a:cxn ang="0">
                <a:pos x="connsiteX1" y="connsiteY1"/>
              </a:cxn>
              <a:cxn ang="0">
                <a:pos x="connsiteX2" y="connsiteY2"/>
              </a:cxn>
            </a:cxnLst>
            <a:rect l="l" t="t" r="r" b="b"/>
            <a:pathLst>
              <a:path w="2210190" h="297280">
                <a:moveTo>
                  <a:pt x="0" y="0"/>
                </a:moveTo>
                <a:cubicBezTo>
                  <a:pt x="337156" y="185723"/>
                  <a:pt x="714004" y="287456"/>
                  <a:pt x="1098690" y="296604"/>
                </a:cubicBezTo>
                <a:cubicBezTo>
                  <a:pt x="1483376" y="305752"/>
                  <a:pt x="1864614" y="222038"/>
                  <a:pt x="2210191" y="52550"/>
                </a:cubicBezTo>
              </a:path>
            </a:pathLst>
          </a:custGeom>
          <a:noFill/>
          <a:ln w="38100" cap="flat">
            <a:gradFill flip="none" rotWithShape="1">
              <a:gsLst>
                <a:gs pos="0">
                  <a:schemeClr val="bg1">
                    <a:alpha val="0"/>
                  </a:schemeClr>
                </a:gs>
                <a:gs pos="100000">
                  <a:schemeClr val="accent1"/>
                </a:gs>
              </a:gsLst>
              <a:lin ang="0" scaled="1"/>
              <a:tileRect/>
            </a:gradFill>
            <a:prstDash val="solid"/>
            <a:miter/>
          </a:ln>
        </p:spPr>
        <p:txBody>
          <a:bodyPr rtlCol="0" anchor="ctr">
            <a:noAutofit/>
          </a:bodyPr>
          <a:lstStyle/>
          <a:p>
            <a:pPr defTabSz="731520"/>
            <a:endParaRPr lang="zh-CN" altLang="en-US" sz="1440" dirty="0">
              <a:solidFill>
                <a:prstClr val="black"/>
              </a:solidFill>
              <a:latin typeface="MiSans Medium" panose="00000600000000000000" pitchFamily="2" charset="-122"/>
              <a:ea typeface="等线" panose="02010600030101010101" pitchFamily="2" charset="-122"/>
            </a:endParaRPr>
          </a:p>
        </p:txBody>
      </p:sp>
      <p:sp>
        <p:nvSpPr>
          <p:cNvPr id="16" name="任意多边形: 形状 15">
            <a:extLst>
              <a:ext uri="{FF2B5EF4-FFF2-40B4-BE49-F238E27FC236}">
                <a16:creationId xmlns:a16="http://schemas.microsoft.com/office/drawing/2014/main" id="{C025A6E7-B95F-ABEE-E2BB-AE9A89D45384}"/>
              </a:ext>
            </a:extLst>
          </p:cNvPr>
          <p:cNvSpPr/>
          <p:nvPr/>
        </p:nvSpPr>
        <p:spPr>
          <a:xfrm>
            <a:off x="7788107" y="3253579"/>
            <a:ext cx="297180" cy="381000"/>
          </a:xfrm>
          <a:custGeom>
            <a:avLst/>
            <a:gdLst>
              <a:gd name="connsiteX0" fmla="*/ 168507 w 371475"/>
              <a:gd name="connsiteY0" fmla="*/ 0 h 476250"/>
              <a:gd name="connsiteX1" fmla="*/ 0 w 371475"/>
              <a:gd name="connsiteY1" fmla="*/ 0 h 476250"/>
              <a:gd name="connsiteX2" fmla="*/ 202968 w 371475"/>
              <a:gd name="connsiteY2" fmla="*/ 238125 h 476250"/>
              <a:gd name="connsiteX3" fmla="*/ 0 w 371475"/>
              <a:gd name="connsiteY3" fmla="*/ 476250 h 476250"/>
              <a:gd name="connsiteX4" fmla="*/ 168507 w 371475"/>
              <a:gd name="connsiteY4" fmla="*/ 476250 h 476250"/>
              <a:gd name="connsiteX5" fmla="*/ 371475 w 371475"/>
              <a:gd name="connsiteY5" fmla="*/ 238125 h 476250"/>
              <a:gd name="connsiteX6" fmla="*/ 168507 w 371475"/>
              <a:gd name="connsiteY6"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476250">
                <a:moveTo>
                  <a:pt x="168507" y="0"/>
                </a:moveTo>
                <a:lnTo>
                  <a:pt x="0" y="0"/>
                </a:lnTo>
                <a:lnTo>
                  <a:pt x="202968" y="238125"/>
                </a:lnTo>
                <a:lnTo>
                  <a:pt x="0" y="476250"/>
                </a:lnTo>
                <a:lnTo>
                  <a:pt x="168507" y="476250"/>
                </a:lnTo>
                <a:lnTo>
                  <a:pt x="371475" y="238125"/>
                </a:lnTo>
                <a:lnTo>
                  <a:pt x="168507" y="0"/>
                </a:lnTo>
                <a:close/>
              </a:path>
            </a:pathLst>
          </a:custGeom>
          <a:gradFill>
            <a:gsLst>
              <a:gs pos="16000">
                <a:schemeClr val="accent1">
                  <a:lumMod val="40000"/>
                  <a:lumOff val="60000"/>
                </a:schemeClr>
              </a:gs>
              <a:gs pos="77000">
                <a:schemeClr val="accent1"/>
              </a:gs>
            </a:gsLst>
            <a:path path="circle">
              <a:fillToRect r="100000" b="100000"/>
            </a:path>
          </a:gradFill>
          <a:ln>
            <a:no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3200">
              <a:solidFill>
                <a:prstClr val="white"/>
              </a:solidFill>
              <a:latin typeface="+mj-lt"/>
              <a:ea typeface="+mj-ea"/>
            </a:endParaRPr>
          </a:p>
        </p:txBody>
      </p:sp>
      <p:sp>
        <p:nvSpPr>
          <p:cNvPr id="18" name="Object29">
            <a:extLst>
              <a:ext uri="{FF2B5EF4-FFF2-40B4-BE49-F238E27FC236}">
                <a16:creationId xmlns:a16="http://schemas.microsoft.com/office/drawing/2014/main" id="{455E065A-A84F-9875-C2BB-1E00B5D91995}"/>
              </a:ext>
            </a:extLst>
          </p:cNvPr>
          <p:cNvSpPr/>
          <p:nvPr/>
        </p:nvSpPr>
        <p:spPr>
          <a:xfrm>
            <a:off x="1413012" y="2488784"/>
            <a:ext cx="2038838" cy="441960"/>
          </a:xfrm>
          <a:prstGeom prst="rect">
            <a:avLst/>
          </a:prstGeom>
          <a:noFill/>
          <a:ln/>
        </p:spPr>
        <p:txBody>
          <a:bodyPr wrap="square" lIns="0" tIns="0" rIns="0" bIns="0" rtlCol="0" anchor="ctr">
            <a:noAutofit/>
          </a:bodyPr>
          <a:lstStyle/>
          <a:p>
            <a:pPr algn="ctr">
              <a:lnSpc>
                <a:spcPct val="150000"/>
              </a:lnSpc>
            </a:pPr>
            <a:r>
              <a:rPr lang="zh-CN" altLang="en-US" sz="2000" dirty="0">
                <a:solidFill>
                  <a:schemeClr val="accent2">
                    <a:lumMod val="75000"/>
                  </a:schemeClr>
                </a:solidFill>
                <a:latin typeface="+mj-ea"/>
                <a:ea typeface="+mj-ea"/>
              </a:rPr>
              <a:t>课程前期</a:t>
            </a:r>
          </a:p>
        </p:txBody>
      </p:sp>
      <p:grpSp>
        <p:nvGrpSpPr>
          <p:cNvPr id="47" name="组合 46">
            <a:extLst>
              <a:ext uri="{FF2B5EF4-FFF2-40B4-BE49-F238E27FC236}">
                <a16:creationId xmlns:a16="http://schemas.microsoft.com/office/drawing/2014/main" id="{4AC42811-375D-6BA9-41AB-506AA76ABE51}"/>
              </a:ext>
            </a:extLst>
          </p:cNvPr>
          <p:cNvGrpSpPr/>
          <p:nvPr/>
        </p:nvGrpSpPr>
        <p:grpSpPr>
          <a:xfrm>
            <a:off x="1674241" y="3045044"/>
            <a:ext cx="1508760" cy="365760"/>
            <a:chOff x="1674241" y="3045044"/>
            <a:chExt cx="1508760" cy="365760"/>
          </a:xfrm>
        </p:grpSpPr>
        <p:sp>
          <p:nvSpPr>
            <p:cNvPr id="19" name="矩形: 圆角 18">
              <a:extLst>
                <a:ext uri="{FF2B5EF4-FFF2-40B4-BE49-F238E27FC236}">
                  <a16:creationId xmlns:a16="http://schemas.microsoft.com/office/drawing/2014/main" id="{248B18A7-0D0E-BC01-2079-A2190336298D}"/>
                </a:ext>
              </a:extLst>
            </p:cNvPr>
            <p:cNvSpPr/>
            <p:nvPr/>
          </p:nvSpPr>
          <p:spPr>
            <a:xfrm>
              <a:off x="1674241" y="3045044"/>
              <a:ext cx="1508760" cy="365760"/>
            </a:xfrm>
            <a:prstGeom prst="roundRect">
              <a:avLst>
                <a:gd name="adj" fmla="val 50000"/>
              </a:avLst>
            </a:prstGeom>
            <a:solidFill>
              <a:schemeClr val="bg1"/>
            </a:soli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90000"/>
                </a:lnSpc>
                <a:spcBef>
                  <a:spcPts val="1000"/>
                </a:spcBef>
              </a:pPr>
              <a:endParaRPr lang="zh-CN" altLang="en-US" sz="1600" dirty="0">
                <a:solidFill>
                  <a:schemeClr val="accent2">
                    <a:lumMod val="75000"/>
                  </a:schemeClr>
                </a:solidFill>
                <a:latin typeface="+mn-ea"/>
              </a:endParaRPr>
            </a:p>
          </p:txBody>
        </p:sp>
        <p:sp>
          <p:nvSpPr>
            <p:cNvPr id="20" name="Object32">
              <a:extLst>
                <a:ext uri="{FF2B5EF4-FFF2-40B4-BE49-F238E27FC236}">
                  <a16:creationId xmlns:a16="http://schemas.microsoft.com/office/drawing/2014/main" id="{86D1E590-B3F4-10DE-0712-1FBCBF68DE4A}"/>
                </a:ext>
              </a:extLst>
            </p:cNvPr>
            <p:cNvSpPr/>
            <p:nvPr/>
          </p:nvSpPr>
          <p:spPr>
            <a:xfrm>
              <a:off x="1693673" y="3072995"/>
              <a:ext cx="1477516" cy="320040"/>
            </a:xfrm>
            <a:prstGeom prst="rect">
              <a:avLst/>
            </a:prstGeom>
            <a:noFill/>
            <a:ln/>
          </p:spPr>
          <p:txBody>
            <a:bodyPr wrap="square" lIns="0" tIns="0" rIns="0" bIns="0" rtlCol="0" anchor="t">
              <a:noAutofit/>
            </a:bodyPr>
            <a:lstStyle/>
            <a:p>
              <a:pPr algn="ctr">
                <a:lnSpc>
                  <a:spcPct val="120000"/>
                </a:lnSpc>
                <a:spcAft>
                  <a:spcPts val="720"/>
                </a:spcAft>
              </a:pPr>
              <a:r>
                <a:rPr lang="zh-CN" altLang="en-US" sz="1600" dirty="0">
                  <a:solidFill>
                    <a:schemeClr val="accent2">
                      <a:lumMod val="75000"/>
                    </a:schemeClr>
                  </a:solidFill>
                </a:rPr>
                <a:t>基础操作</a:t>
              </a:r>
              <a:endParaRPr lang="en-US" sz="1600" dirty="0">
                <a:solidFill>
                  <a:schemeClr val="accent2">
                    <a:lumMod val="75000"/>
                  </a:schemeClr>
                </a:solidFill>
              </a:endParaRPr>
            </a:p>
          </p:txBody>
        </p:sp>
      </p:grpSp>
      <p:grpSp>
        <p:nvGrpSpPr>
          <p:cNvPr id="48" name="组合 47">
            <a:extLst>
              <a:ext uri="{FF2B5EF4-FFF2-40B4-BE49-F238E27FC236}">
                <a16:creationId xmlns:a16="http://schemas.microsoft.com/office/drawing/2014/main" id="{272F8ACB-1B72-61AF-6BC5-C2B847BBE516}"/>
              </a:ext>
            </a:extLst>
          </p:cNvPr>
          <p:cNvGrpSpPr/>
          <p:nvPr/>
        </p:nvGrpSpPr>
        <p:grpSpPr>
          <a:xfrm>
            <a:off x="1674241" y="3520925"/>
            <a:ext cx="1508760" cy="365760"/>
            <a:chOff x="1674241" y="3520925"/>
            <a:chExt cx="1508760" cy="365760"/>
          </a:xfrm>
        </p:grpSpPr>
        <p:sp>
          <p:nvSpPr>
            <p:cNvPr id="21" name="矩形: 圆角 20">
              <a:extLst>
                <a:ext uri="{FF2B5EF4-FFF2-40B4-BE49-F238E27FC236}">
                  <a16:creationId xmlns:a16="http://schemas.microsoft.com/office/drawing/2014/main" id="{EBD79320-4534-F0BA-8D33-9B6C50747EAA}"/>
                </a:ext>
              </a:extLst>
            </p:cNvPr>
            <p:cNvSpPr/>
            <p:nvPr/>
          </p:nvSpPr>
          <p:spPr>
            <a:xfrm>
              <a:off x="1674241" y="3520925"/>
              <a:ext cx="1508760" cy="365760"/>
            </a:xfrm>
            <a:prstGeom prst="roundRect">
              <a:avLst>
                <a:gd name="adj" fmla="val 5000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Object32">
              <a:extLst>
                <a:ext uri="{FF2B5EF4-FFF2-40B4-BE49-F238E27FC236}">
                  <a16:creationId xmlns:a16="http://schemas.microsoft.com/office/drawing/2014/main" id="{6F84A9C1-9A55-AB73-7526-8DAB3778456E}"/>
                </a:ext>
              </a:extLst>
            </p:cNvPr>
            <p:cNvSpPr/>
            <p:nvPr/>
          </p:nvSpPr>
          <p:spPr>
            <a:xfrm>
              <a:off x="1693673" y="3548876"/>
              <a:ext cx="1477516" cy="320040"/>
            </a:xfrm>
            <a:prstGeom prst="rect">
              <a:avLst/>
            </a:prstGeom>
            <a:noFill/>
            <a:ln/>
          </p:spPr>
          <p:txBody>
            <a:bodyPr wrap="square" lIns="0" tIns="0" rIns="0" bIns="0" rtlCol="0" anchor="t">
              <a:noAutofit/>
            </a:bodyPr>
            <a:lstStyle/>
            <a:p>
              <a:pPr algn="ctr">
                <a:lnSpc>
                  <a:spcPct val="120000"/>
                </a:lnSpc>
                <a:spcAft>
                  <a:spcPts val="720"/>
                </a:spcAft>
              </a:pPr>
              <a:r>
                <a:rPr lang="zh-CN" altLang="en-US" sz="1600" dirty="0">
                  <a:solidFill>
                    <a:schemeClr val="accent2">
                      <a:lumMod val="75000"/>
                    </a:schemeClr>
                  </a:solidFill>
                </a:rPr>
                <a:t>设计思维</a:t>
              </a:r>
              <a:endParaRPr lang="en-US" altLang="zh-CN" sz="1600" dirty="0">
                <a:solidFill>
                  <a:schemeClr val="accent2">
                    <a:lumMod val="75000"/>
                  </a:schemeClr>
                </a:solidFill>
              </a:endParaRPr>
            </a:p>
          </p:txBody>
        </p:sp>
      </p:grpSp>
      <p:grpSp>
        <p:nvGrpSpPr>
          <p:cNvPr id="49" name="组合 48">
            <a:extLst>
              <a:ext uri="{FF2B5EF4-FFF2-40B4-BE49-F238E27FC236}">
                <a16:creationId xmlns:a16="http://schemas.microsoft.com/office/drawing/2014/main" id="{961AC72D-FB01-9365-D1DC-41507F0ED954}"/>
              </a:ext>
            </a:extLst>
          </p:cNvPr>
          <p:cNvGrpSpPr/>
          <p:nvPr/>
        </p:nvGrpSpPr>
        <p:grpSpPr>
          <a:xfrm>
            <a:off x="1674241" y="4032299"/>
            <a:ext cx="1508760" cy="365760"/>
            <a:chOff x="1674241" y="4032299"/>
            <a:chExt cx="1508760" cy="365760"/>
          </a:xfrm>
        </p:grpSpPr>
        <p:sp>
          <p:nvSpPr>
            <p:cNvPr id="23" name="矩形: 圆角 22">
              <a:extLst>
                <a:ext uri="{FF2B5EF4-FFF2-40B4-BE49-F238E27FC236}">
                  <a16:creationId xmlns:a16="http://schemas.microsoft.com/office/drawing/2014/main" id="{17D03EB2-3369-7345-5A77-AE656D22825B}"/>
                </a:ext>
              </a:extLst>
            </p:cNvPr>
            <p:cNvSpPr/>
            <p:nvPr/>
          </p:nvSpPr>
          <p:spPr>
            <a:xfrm>
              <a:off x="1674241" y="4032299"/>
              <a:ext cx="1508760" cy="365760"/>
            </a:xfrm>
            <a:prstGeom prst="roundRect">
              <a:avLst>
                <a:gd name="adj" fmla="val 5000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4" name="Object32">
              <a:extLst>
                <a:ext uri="{FF2B5EF4-FFF2-40B4-BE49-F238E27FC236}">
                  <a16:creationId xmlns:a16="http://schemas.microsoft.com/office/drawing/2014/main" id="{47539EC8-C2A5-5342-6158-8DF327219C0B}"/>
                </a:ext>
              </a:extLst>
            </p:cNvPr>
            <p:cNvSpPr/>
            <p:nvPr/>
          </p:nvSpPr>
          <p:spPr>
            <a:xfrm>
              <a:off x="1693673" y="4060250"/>
              <a:ext cx="1477516" cy="320040"/>
            </a:xfrm>
            <a:prstGeom prst="rect">
              <a:avLst/>
            </a:prstGeom>
            <a:noFill/>
            <a:ln/>
          </p:spPr>
          <p:txBody>
            <a:bodyPr wrap="square" lIns="0" tIns="0" rIns="0" bIns="0" rtlCol="0" anchor="t">
              <a:noAutofit/>
            </a:bodyPr>
            <a:lstStyle/>
            <a:p>
              <a:pPr algn="ctr">
                <a:lnSpc>
                  <a:spcPct val="120000"/>
                </a:lnSpc>
                <a:spcAft>
                  <a:spcPts val="720"/>
                </a:spcAft>
              </a:pPr>
              <a:r>
                <a:rPr lang="zh-CN" altLang="en-US" sz="1600" dirty="0">
                  <a:solidFill>
                    <a:schemeClr val="accent2">
                      <a:lumMod val="75000"/>
                    </a:schemeClr>
                  </a:solidFill>
                </a:rPr>
                <a:t>疑问解答</a:t>
              </a:r>
              <a:endParaRPr lang="en-US" altLang="zh-CN" sz="1600" dirty="0">
                <a:solidFill>
                  <a:schemeClr val="accent2">
                    <a:lumMod val="75000"/>
                  </a:schemeClr>
                </a:solidFill>
              </a:endParaRPr>
            </a:p>
          </p:txBody>
        </p:sp>
      </p:grpSp>
      <p:sp>
        <p:nvSpPr>
          <p:cNvPr id="26" name="Object29">
            <a:extLst>
              <a:ext uri="{FF2B5EF4-FFF2-40B4-BE49-F238E27FC236}">
                <a16:creationId xmlns:a16="http://schemas.microsoft.com/office/drawing/2014/main" id="{B8F2F5A4-4270-61C6-DE85-1295584D5BB0}"/>
              </a:ext>
            </a:extLst>
          </p:cNvPr>
          <p:cNvSpPr/>
          <p:nvPr/>
        </p:nvSpPr>
        <p:spPr>
          <a:xfrm>
            <a:off x="5122301" y="2488784"/>
            <a:ext cx="2038838" cy="441960"/>
          </a:xfrm>
          <a:prstGeom prst="rect">
            <a:avLst/>
          </a:prstGeom>
          <a:noFill/>
          <a:ln/>
        </p:spPr>
        <p:txBody>
          <a:bodyPr wrap="square" lIns="0" tIns="0" rIns="0" bIns="0" rtlCol="0" anchor="ctr">
            <a:noAutofit/>
          </a:bodyPr>
          <a:lstStyle/>
          <a:p>
            <a:pPr algn="ctr">
              <a:lnSpc>
                <a:spcPct val="150000"/>
              </a:lnSpc>
            </a:pPr>
            <a:r>
              <a:rPr lang="zh-CN" altLang="en-US" sz="2000" dirty="0">
                <a:solidFill>
                  <a:schemeClr val="accent2">
                    <a:lumMod val="75000"/>
                  </a:schemeClr>
                </a:solidFill>
                <a:latin typeface="+mj-ea"/>
                <a:ea typeface="+mj-ea"/>
              </a:rPr>
              <a:t>课程中期</a:t>
            </a:r>
          </a:p>
        </p:txBody>
      </p:sp>
      <p:grpSp>
        <p:nvGrpSpPr>
          <p:cNvPr id="46" name="组合 45">
            <a:extLst>
              <a:ext uri="{FF2B5EF4-FFF2-40B4-BE49-F238E27FC236}">
                <a16:creationId xmlns:a16="http://schemas.microsoft.com/office/drawing/2014/main" id="{67AF4E3B-2EE6-AC9A-821B-8D0E7EDB4D23}"/>
              </a:ext>
            </a:extLst>
          </p:cNvPr>
          <p:cNvGrpSpPr/>
          <p:nvPr/>
        </p:nvGrpSpPr>
        <p:grpSpPr>
          <a:xfrm>
            <a:off x="5383530" y="3045044"/>
            <a:ext cx="1508760" cy="365760"/>
            <a:chOff x="5383530" y="3045044"/>
            <a:chExt cx="1508760" cy="365760"/>
          </a:xfrm>
        </p:grpSpPr>
        <p:sp>
          <p:nvSpPr>
            <p:cNvPr id="27" name="矩形: 圆角 26">
              <a:extLst>
                <a:ext uri="{FF2B5EF4-FFF2-40B4-BE49-F238E27FC236}">
                  <a16:creationId xmlns:a16="http://schemas.microsoft.com/office/drawing/2014/main" id="{02D34C42-9487-4834-2FD4-70C36EF5C149}"/>
                </a:ext>
              </a:extLst>
            </p:cNvPr>
            <p:cNvSpPr/>
            <p:nvPr/>
          </p:nvSpPr>
          <p:spPr>
            <a:xfrm>
              <a:off x="5383530" y="3045044"/>
              <a:ext cx="1508760" cy="365760"/>
            </a:xfrm>
            <a:prstGeom prst="roundRect">
              <a:avLst>
                <a:gd name="adj" fmla="val 50000"/>
              </a:avLst>
            </a:prstGeom>
            <a:solidFill>
              <a:schemeClr val="lt1"/>
            </a:soli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 name="Object32">
              <a:extLst>
                <a:ext uri="{FF2B5EF4-FFF2-40B4-BE49-F238E27FC236}">
                  <a16:creationId xmlns:a16="http://schemas.microsoft.com/office/drawing/2014/main" id="{8D6F27F4-AE4C-5BC2-E3B2-9FC405F84A10}"/>
                </a:ext>
              </a:extLst>
            </p:cNvPr>
            <p:cNvSpPr/>
            <p:nvPr/>
          </p:nvSpPr>
          <p:spPr>
            <a:xfrm>
              <a:off x="5402962" y="3072995"/>
              <a:ext cx="1477516" cy="320040"/>
            </a:xfrm>
            <a:prstGeom prst="rect">
              <a:avLst/>
            </a:prstGeom>
            <a:noFill/>
            <a:ln/>
          </p:spPr>
          <p:txBody>
            <a:bodyPr wrap="square" lIns="0" tIns="0" rIns="0" bIns="0" rtlCol="0" anchor="t">
              <a:noAutofit/>
            </a:bodyPr>
            <a:lstStyle/>
            <a:p>
              <a:pPr algn="ctr">
                <a:lnSpc>
                  <a:spcPct val="120000"/>
                </a:lnSpc>
                <a:spcAft>
                  <a:spcPts val="720"/>
                </a:spcAft>
              </a:pPr>
              <a:r>
                <a:rPr lang="zh-CN" altLang="en-US" sz="1600" dirty="0">
                  <a:solidFill>
                    <a:schemeClr val="accent2">
                      <a:lumMod val="75000"/>
                    </a:schemeClr>
                  </a:solidFill>
                </a:rPr>
                <a:t>操作进阶</a:t>
              </a:r>
              <a:endParaRPr lang="en-US" altLang="zh-CN" sz="1600" dirty="0">
                <a:solidFill>
                  <a:schemeClr val="accent2">
                    <a:lumMod val="75000"/>
                  </a:schemeClr>
                </a:solidFill>
              </a:endParaRPr>
            </a:p>
          </p:txBody>
        </p:sp>
      </p:grpSp>
      <p:grpSp>
        <p:nvGrpSpPr>
          <p:cNvPr id="45" name="组合 44">
            <a:extLst>
              <a:ext uri="{FF2B5EF4-FFF2-40B4-BE49-F238E27FC236}">
                <a16:creationId xmlns:a16="http://schemas.microsoft.com/office/drawing/2014/main" id="{C16C2179-2CD5-809D-00B8-9B92FA44F0AE}"/>
              </a:ext>
            </a:extLst>
          </p:cNvPr>
          <p:cNvGrpSpPr/>
          <p:nvPr/>
        </p:nvGrpSpPr>
        <p:grpSpPr>
          <a:xfrm>
            <a:off x="5383530" y="3520925"/>
            <a:ext cx="1508760" cy="365760"/>
            <a:chOff x="5383530" y="3520925"/>
            <a:chExt cx="1508760" cy="365760"/>
          </a:xfrm>
        </p:grpSpPr>
        <p:sp>
          <p:nvSpPr>
            <p:cNvPr id="29" name="矩形: 圆角 28">
              <a:extLst>
                <a:ext uri="{FF2B5EF4-FFF2-40B4-BE49-F238E27FC236}">
                  <a16:creationId xmlns:a16="http://schemas.microsoft.com/office/drawing/2014/main" id="{AD0AE933-5688-2F5D-1F5C-944C35632064}"/>
                </a:ext>
              </a:extLst>
            </p:cNvPr>
            <p:cNvSpPr/>
            <p:nvPr/>
          </p:nvSpPr>
          <p:spPr>
            <a:xfrm>
              <a:off x="5383530" y="3520925"/>
              <a:ext cx="1508760" cy="365760"/>
            </a:xfrm>
            <a:prstGeom prst="roundRect">
              <a:avLst>
                <a:gd name="adj" fmla="val 50000"/>
              </a:avLst>
            </a:prstGeom>
            <a:solidFill>
              <a:schemeClr val="lt1"/>
            </a:soli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Object32">
              <a:extLst>
                <a:ext uri="{FF2B5EF4-FFF2-40B4-BE49-F238E27FC236}">
                  <a16:creationId xmlns:a16="http://schemas.microsoft.com/office/drawing/2014/main" id="{929840E6-AD3E-A7A2-F771-AEA0ADD39446}"/>
                </a:ext>
              </a:extLst>
            </p:cNvPr>
            <p:cNvSpPr/>
            <p:nvPr/>
          </p:nvSpPr>
          <p:spPr>
            <a:xfrm>
              <a:off x="5402962" y="3548876"/>
              <a:ext cx="1477516" cy="320040"/>
            </a:xfrm>
            <a:prstGeom prst="rect">
              <a:avLst/>
            </a:prstGeom>
            <a:noFill/>
            <a:ln/>
          </p:spPr>
          <p:txBody>
            <a:bodyPr wrap="square" lIns="0" tIns="0" rIns="0" bIns="0" rtlCol="0" anchor="t">
              <a:noAutofit/>
            </a:bodyPr>
            <a:lstStyle/>
            <a:p>
              <a:pPr algn="ctr">
                <a:lnSpc>
                  <a:spcPct val="120000"/>
                </a:lnSpc>
                <a:spcAft>
                  <a:spcPts val="720"/>
                </a:spcAft>
              </a:pPr>
              <a:r>
                <a:rPr lang="zh-CN" altLang="en-US" sz="1600" dirty="0">
                  <a:solidFill>
                    <a:schemeClr val="accent2">
                      <a:lumMod val="75000"/>
                    </a:schemeClr>
                  </a:solidFill>
                </a:rPr>
                <a:t>项目化教学</a:t>
              </a:r>
              <a:endParaRPr lang="en-US" altLang="zh-CN" sz="1600" dirty="0">
                <a:solidFill>
                  <a:schemeClr val="accent2">
                    <a:lumMod val="75000"/>
                  </a:schemeClr>
                </a:solidFill>
              </a:endParaRPr>
            </a:p>
          </p:txBody>
        </p:sp>
      </p:grpSp>
      <p:grpSp>
        <p:nvGrpSpPr>
          <p:cNvPr id="44" name="组合 43">
            <a:extLst>
              <a:ext uri="{FF2B5EF4-FFF2-40B4-BE49-F238E27FC236}">
                <a16:creationId xmlns:a16="http://schemas.microsoft.com/office/drawing/2014/main" id="{1F9EBD82-5485-FA70-24CA-FF7311D52C0B}"/>
              </a:ext>
            </a:extLst>
          </p:cNvPr>
          <p:cNvGrpSpPr/>
          <p:nvPr/>
        </p:nvGrpSpPr>
        <p:grpSpPr>
          <a:xfrm>
            <a:off x="5383530" y="4032299"/>
            <a:ext cx="1508760" cy="365760"/>
            <a:chOff x="5383530" y="4032299"/>
            <a:chExt cx="1508760" cy="365760"/>
          </a:xfrm>
        </p:grpSpPr>
        <p:sp>
          <p:nvSpPr>
            <p:cNvPr id="31" name="矩形: 圆角 30">
              <a:extLst>
                <a:ext uri="{FF2B5EF4-FFF2-40B4-BE49-F238E27FC236}">
                  <a16:creationId xmlns:a16="http://schemas.microsoft.com/office/drawing/2014/main" id="{57C01D99-7A25-02FE-6BE9-77CBDAA734B4}"/>
                </a:ext>
              </a:extLst>
            </p:cNvPr>
            <p:cNvSpPr/>
            <p:nvPr/>
          </p:nvSpPr>
          <p:spPr>
            <a:xfrm>
              <a:off x="5383530" y="4032299"/>
              <a:ext cx="1508760" cy="365760"/>
            </a:xfrm>
            <a:prstGeom prst="roundRect">
              <a:avLst>
                <a:gd name="adj" fmla="val 50000"/>
              </a:avLst>
            </a:prstGeom>
            <a:solidFill>
              <a:schemeClr val="lt1"/>
            </a:soli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 name="Object32">
              <a:extLst>
                <a:ext uri="{FF2B5EF4-FFF2-40B4-BE49-F238E27FC236}">
                  <a16:creationId xmlns:a16="http://schemas.microsoft.com/office/drawing/2014/main" id="{BAADEE29-B3FA-25F1-E2D3-765BF2109D49}"/>
                </a:ext>
              </a:extLst>
            </p:cNvPr>
            <p:cNvSpPr/>
            <p:nvPr/>
          </p:nvSpPr>
          <p:spPr>
            <a:xfrm>
              <a:off x="5402962" y="4060250"/>
              <a:ext cx="1477516" cy="320040"/>
            </a:xfrm>
            <a:prstGeom prst="rect">
              <a:avLst/>
            </a:prstGeom>
            <a:noFill/>
            <a:ln/>
          </p:spPr>
          <p:txBody>
            <a:bodyPr wrap="square" lIns="0" tIns="0" rIns="0" bIns="0" rtlCol="0" anchor="t">
              <a:noAutofit/>
            </a:bodyPr>
            <a:lstStyle/>
            <a:p>
              <a:pPr algn="ctr">
                <a:lnSpc>
                  <a:spcPct val="120000"/>
                </a:lnSpc>
                <a:spcAft>
                  <a:spcPts val="720"/>
                </a:spcAft>
              </a:pPr>
              <a:r>
                <a:rPr lang="zh-CN" altLang="en-US" sz="1600" dirty="0">
                  <a:solidFill>
                    <a:schemeClr val="accent2">
                      <a:lumMod val="75000"/>
                    </a:schemeClr>
                  </a:solidFill>
                </a:rPr>
                <a:t>疑问解答</a:t>
              </a:r>
              <a:endParaRPr lang="en-US" altLang="zh-CN" sz="1600" dirty="0">
                <a:solidFill>
                  <a:schemeClr val="accent2">
                    <a:lumMod val="75000"/>
                  </a:schemeClr>
                </a:solidFill>
              </a:endParaRPr>
            </a:p>
          </p:txBody>
        </p:sp>
      </p:grpSp>
      <p:sp>
        <p:nvSpPr>
          <p:cNvPr id="34" name="Object29">
            <a:extLst>
              <a:ext uri="{FF2B5EF4-FFF2-40B4-BE49-F238E27FC236}">
                <a16:creationId xmlns:a16="http://schemas.microsoft.com/office/drawing/2014/main" id="{C1180811-A89C-58E8-0731-331CBD2DE3B6}"/>
              </a:ext>
            </a:extLst>
          </p:cNvPr>
          <p:cNvSpPr/>
          <p:nvPr/>
        </p:nvSpPr>
        <p:spPr>
          <a:xfrm>
            <a:off x="8740150" y="2488784"/>
            <a:ext cx="2038838" cy="441960"/>
          </a:xfrm>
          <a:prstGeom prst="rect">
            <a:avLst/>
          </a:prstGeom>
          <a:noFill/>
          <a:ln/>
        </p:spPr>
        <p:txBody>
          <a:bodyPr wrap="square" lIns="0" tIns="0" rIns="0" bIns="0" rtlCol="0" anchor="ctr">
            <a:noAutofit/>
          </a:bodyPr>
          <a:lstStyle/>
          <a:p>
            <a:pPr algn="ctr">
              <a:lnSpc>
                <a:spcPct val="150000"/>
              </a:lnSpc>
            </a:pPr>
            <a:r>
              <a:rPr lang="zh-CN" altLang="en-US" sz="2000" dirty="0">
                <a:solidFill>
                  <a:schemeClr val="accent2">
                    <a:lumMod val="75000"/>
                  </a:schemeClr>
                </a:solidFill>
                <a:latin typeface="+mj-ea"/>
                <a:ea typeface="+mj-ea"/>
              </a:rPr>
              <a:t>课程后期</a:t>
            </a:r>
          </a:p>
        </p:txBody>
      </p:sp>
      <p:grpSp>
        <p:nvGrpSpPr>
          <p:cNvPr id="43" name="组合 42">
            <a:extLst>
              <a:ext uri="{FF2B5EF4-FFF2-40B4-BE49-F238E27FC236}">
                <a16:creationId xmlns:a16="http://schemas.microsoft.com/office/drawing/2014/main" id="{9D376D69-F5BB-1D74-6F81-694D6D535192}"/>
              </a:ext>
            </a:extLst>
          </p:cNvPr>
          <p:cNvGrpSpPr/>
          <p:nvPr/>
        </p:nvGrpSpPr>
        <p:grpSpPr>
          <a:xfrm>
            <a:off x="9001379" y="3045044"/>
            <a:ext cx="1508760" cy="365760"/>
            <a:chOff x="9001379" y="3045044"/>
            <a:chExt cx="1508760" cy="365760"/>
          </a:xfrm>
        </p:grpSpPr>
        <p:sp>
          <p:nvSpPr>
            <p:cNvPr id="35" name="矩形: 圆角 34">
              <a:extLst>
                <a:ext uri="{FF2B5EF4-FFF2-40B4-BE49-F238E27FC236}">
                  <a16:creationId xmlns:a16="http://schemas.microsoft.com/office/drawing/2014/main" id="{AB491633-D646-66DC-1DF7-EB6910647833}"/>
                </a:ext>
              </a:extLst>
            </p:cNvPr>
            <p:cNvSpPr/>
            <p:nvPr/>
          </p:nvSpPr>
          <p:spPr>
            <a:xfrm>
              <a:off x="9001379" y="3045044"/>
              <a:ext cx="1508760" cy="365760"/>
            </a:xfrm>
            <a:prstGeom prst="roundRect">
              <a:avLst>
                <a:gd name="adj" fmla="val 5000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Object32">
              <a:extLst>
                <a:ext uri="{FF2B5EF4-FFF2-40B4-BE49-F238E27FC236}">
                  <a16:creationId xmlns:a16="http://schemas.microsoft.com/office/drawing/2014/main" id="{34B6029C-497B-481A-CABE-88ABA786F514}"/>
                </a:ext>
              </a:extLst>
            </p:cNvPr>
            <p:cNvSpPr/>
            <p:nvPr/>
          </p:nvSpPr>
          <p:spPr>
            <a:xfrm>
              <a:off x="9020811" y="3072995"/>
              <a:ext cx="1477516" cy="320040"/>
            </a:xfrm>
            <a:prstGeom prst="rect">
              <a:avLst/>
            </a:prstGeom>
            <a:noFill/>
            <a:ln/>
          </p:spPr>
          <p:txBody>
            <a:bodyPr wrap="square" lIns="0" tIns="0" rIns="0" bIns="0" rtlCol="0" anchor="t">
              <a:noAutofit/>
            </a:bodyPr>
            <a:lstStyle/>
            <a:p>
              <a:pPr algn="ctr">
                <a:lnSpc>
                  <a:spcPct val="120000"/>
                </a:lnSpc>
                <a:spcAft>
                  <a:spcPts val="720"/>
                </a:spcAft>
              </a:pPr>
              <a:r>
                <a:rPr lang="zh-CN" altLang="en-US" sz="1600" dirty="0">
                  <a:solidFill>
                    <a:schemeClr val="accent2">
                      <a:lumMod val="75000"/>
                    </a:schemeClr>
                  </a:solidFill>
                </a:rPr>
                <a:t>个人作品呈现</a:t>
              </a:r>
              <a:endParaRPr lang="en-US" altLang="zh-CN" sz="1600" dirty="0">
                <a:solidFill>
                  <a:schemeClr val="accent2">
                    <a:lumMod val="75000"/>
                  </a:schemeClr>
                </a:solidFill>
              </a:endParaRPr>
            </a:p>
          </p:txBody>
        </p:sp>
      </p:grpSp>
      <p:grpSp>
        <p:nvGrpSpPr>
          <p:cNvPr id="41" name="组合 40">
            <a:extLst>
              <a:ext uri="{FF2B5EF4-FFF2-40B4-BE49-F238E27FC236}">
                <a16:creationId xmlns:a16="http://schemas.microsoft.com/office/drawing/2014/main" id="{6DCE4F20-F235-1CBF-1FFD-657A736B6E30}"/>
              </a:ext>
            </a:extLst>
          </p:cNvPr>
          <p:cNvGrpSpPr/>
          <p:nvPr/>
        </p:nvGrpSpPr>
        <p:grpSpPr>
          <a:xfrm>
            <a:off x="9001379" y="3520925"/>
            <a:ext cx="1508760" cy="365760"/>
            <a:chOff x="9001379" y="3520925"/>
            <a:chExt cx="1508760" cy="365760"/>
          </a:xfrm>
        </p:grpSpPr>
        <p:sp>
          <p:nvSpPr>
            <p:cNvPr id="37" name="矩形: 圆角 36">
              <a:extLst>
                <a:ext uri="{FF2B5EF4-FFF2-40B4-BE49-F238E27FC236}">
                  <a16:creationId xmlns:a16="http://schemas.microsoft.com/office/drawing/2014/main" id="{248412E3-6176-BBEE-C24B-2C02B1B6F9DD}"/>
                </a:ext>
              </a:extLst>
            </p:cNvPr>
            <p:cNvSpPr/>
            <p:nvPr/>
          </p:nvSpPr>
          <p:spPr>
            <a:xfrm>
              <a:off x="9001379" y="3520925"/>
              <a:ext cx="1508760" cy="365760"/>
            </a:xfrm>
            <a:prstGeom prst="roundRect">
              <a:avLst>
                <a:gd name="adj" fmla="val 5000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Object32">
              <a:extLst>
                <a:ext uri="{FF2B5EF4-FFF2-40B4-BE49-F238E27FC236}">
                  <a16:creationId xmlns:a16="http://schemas.microsoft.com/office/drawing/2014/main" id="{119D4DAB-74AD-CCDA-B85D-53CE513ABA41}"/>
                </a:ext>
              </a:extLst>
            </p:cNvPr>
            <p:cNvSpPr/>
            <p:nvPr/>
          </p:nvSpPr>
          <p:spPr>
            <a:xfrm>
              <a:off x="9020811" y="3548876"/>
              <a:ext cx="1477516" cy="320040"/>
            </a:xfrm>
            <a:prstGeom prst="rect">
              <a:avLst/>
            </a:prstGeom>
            <a:noFill/>
            <a:ln/>
          </p:spPr>
          <p:txBody>
            <a:bodyPr wrap="square" lIns="0" tIns="0" rIns="0" bIns="0" rtlCol="0" anchor="t">
              <a:noAutofit/>
            </a:bodyPr>
            <a:lstStyle/>
            <a:p>
              <a:pPr algn="ctr">
                <a:lnSpc>
                  <a:spcPct val="120000"/>
                </a:lnSpc>
                <a:spcAft>
                  <a:spcPts val="720"/>
                </a:spcAft>
              </a:pPr>
              <a:r>
                <a:rPr lang="zh-CN" altLang="en-US" sz="1600" dirty="0">
                  <a:solidFill>
                    <a:schemeClr val="accent2">
                      <a:lumMod val="75000"/>
                    </a:schemeClr>
                  </a:solidFill>
                </a:rPr>
                <a:t>从</a:t>
              </a:r>
              <a:r>
                <a:rPr lang="en-US" altLang="zh-CN" sz="1600" dirty="0">
                  <a:solidFill>
                    <a:schemeClr val="accent2">
                      <a:lumMod val="75000"/>
                    </a:schemeClr>
                  </a:solidFill>
                </a:rPr>
                <a:t>0</a:t>
              </a:r>
              <a:r>
                <a:rPr lang="zh-CN" altLang="en-US" sz="1600" dirty="0">
                  <a:solidFill>
                    <a:schemeClr val="accent2">
                      <a:lumMod val="75000"/>
                    </a:schemeClr>
                  </a:solidFill>
                </a:rPr>
                <a:t>到</a:t>
              </a:r>
              <a:r>
                <a:rPr lang="en-US" altLang="zh-CN" sz="1600" dirty="0">
                  <a:solidFill>
                    <a:schemeClr val="accent2">
                      <a:lumMod val="75000"/>
                    </a:schemeClr>
                  </a:solidFill>
                </a:rPr>
                <a:t>1</a:t>
              </a:r>
              <a:r>
                <a:rPr lang="zh-CN" altLang="en-US" sz="1600" dirty="0">
                  <a:solidFill>
                    <a:schemeClr val="accent2">
                      <a:lumMod val="75000"/>
                    </a:schemeClr>
                  </a:solidFill>
                </a:rPr>
                <a:t>套路</a:t>
              </a:r>
              <a:endParaRPr lang="en-US" altLang="zh-CN" sz="1600" dirty="0">
                <a:solidFill>
                  <a:schemeClr val="accent2">
                    <a:lumMod val="75000"/>
                  </a:schemeClr>
                </a:solidFill>
              </a:endParaRPr>
            </a:p>
          </p:txBody>
        </p:sp>
      </p:grpSp>
      <p:grpSp>
        <p:nvGrpSpPr>
          <p:cNvPr id="38" name="组合 37">
            <a:extLst>
              <a:ext uri="{FF2B5EF4-FFF2-40B4-BE49-F238E27FC236}">
                <a16:creationId xmlns:a16="http://schemas.microsoft.com/office/drawing/2014/main" id="{8477B0E2-62C9-9EB6-6B10-F39E0FC1DBB5}"/>
              </a:ext>
            </a:extLst>
          </p:cNvPr>
          <p:cNvGrpSpPr/>
          <p:nvPr/>
        </p:nvGrpSpPr>
        <p:grpSpPr>
          <a:xfrm>
            <a:off x="9001379" y="4032299"/>
            <a:ext cx="1508760" cy="365760"/>
            <a:chOff x="9001379" y="4032299"/>
            <a:chExt cx="1508760" cy="365760"/>
          </a:xfrm>
        </p:grpSpPr>
        <p:sp>
          <p:nvSpPr>
            <p:cNvPr id="40" name="矩形: 圆角 39">
              <a:extLst>
                <a:ext uri="{FF2B5EF4-FFF2-40B4-BE49-F238E27FC236}">
                  <a16:creationId xmlns:a16="http://schemas.microsoft.com/office/drawing/2014/main" id="{B4BD1129-F873-0A5C-80FD-12EA821264E0}"/>
                </a:ext>
              </a:extLst>
            </p:cNvPr>
            <p:cNvSpPr/>
            <p:nvPr/>
          </p:nvSpPr>
          <p:spPr>
            <a:xfrm>
              <a:off x="9001379" y="4032299"/>
              <a:ext cx="1508760" cy="365760"/>
            </a:xfrm>
            <a:prstGeom prst="roundRect">
              <a:avLst>
                <a:gd name="adj" fmla="val 5000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Object32">
              <a:extLst>
                <a:ext uri="{FF2B5EF4-FFF2-40B4-BE49-F238E27FC236}">
                  <a16:creationId xmlns:a16="http://schemas.microsoft.com/office/drawing/2014/main" id="{37362E25-B01F-5AAB-B220-E9CE6F0FC4C3}"/>
                </a:ext>
              </a:extLst>
            </p:cNvPr>
            <p:cNvSpPr/>
            <p:nvPr/>
          </p:nvSpPr>
          <p:spPr>
            <a:xfrm>
              <a:off x="9020811" y="4060250"/>
              <a:ext cx="1477516" cy="320040"/>
            </a:xfrm>
            <a:prstGeom prst="rect">
              <a:avLst/>
            </a:prstGeom>
            <a:noFill/>
            <a:ln/>
          </p:spPr>
          <p:txBody>
            <a:bodyPr wrap="square" lIns="0" tIns="0" rIns="0" bIns="0" rtlCol="0" anchor="t">
              <a:noAutofit/>
            </a:bodyPr>
            <a:lstStyle/>
            <a:p>
              <a:pPr algn="ctr">
                <a:lnSpc>
                  <a:spcPct val="120000"/>
                </a:lnSpc>
                <a:spcAft>
                  <a:spcPts val="720"/>
                </a:spcAft>
              </a:pPr>
              <a:r>
                <a:rPr lang="zh-CN" altLang="en-US" sz="1600" dirty="0">
                  <a:solidFill>
                    <a:schemeClr val="accent2">
                      <a:lumMod val="75000"/>
                    </a:schemeClr>
                  </a:solidFill>
                </a:rPr>
                <a:t>疑问解答</a:t>
              </a:r>
              <a:endParaRPr lang="en-US" altLang="zh-CN" sz="1600" dirty="0">
                <a:solidFill>
                  <a:schemeClr val="accent2">
                    <a:lumMod val="75000"/>
                  </a:schemeClr>
                </a:solidFill>
              </a:endParaRPr>
            </a:p>
          </p:txBody>
        </p:sp>
      </p:grpSp>
    </p:spTree>
    <p:extLst>
      <p:ext uri="{BB962C8B-B14F-4D97-AF65-F5344CB8AC3E}">
        <p14:creationId xmlns:p14="http://schemas.microsoft.com/office/powerpoint/2010/main" val="2574004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470313E8-3E7F-C051-121F-056F87BA6721}"/>
              </a:ext>
            </a:extLst>
          </p:cNvPr>
          <p:cNvGrpSpPr/>
          <p:nvPr/>
        </p:nvGrpSpPr>
        <p:grpSpPr>
          <a:xfrm>
            <a:off x="547423" y="2042884"/>
            <a:ext cx="3480874" cy="667657"/>
            <a:chOff x="547423" y="2042884"/>
            <a:chExt cx="3480874" cy="667657"/>
          </a:xfrm>
        </p:grpSpPr>
        <p:sp>
          <p:nvSpPr>
            <p:cNvPr id="5" name="矩形: 圆角 4">
              <a:extLst>
                <a:ext uri="{FF2B5EF4-FFF2-40B4-BE49-F238E27FC236}">
                  <a16:creationId xmlns:a16="http://schemas.microsoft.com/office/drawing/2014/main" id="{9547693E-300C-600B-9367-D67C3CB86C3C}"/>
                </a:ext>
              </a:extLst>
            </p:cNvPr>
            <p:cNvSpPr/>
            <p:nvPr/>
          </p:nvSpPr>
          <p:spPr>
            <a:xfrm>
              <a:off x="547423" y="2042884"/>
              <a:ext cx="3480874" cy="667657"/>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文本框 21">
              <a:extLst>
                <a:ext uri="{FF2B5EF4-FFF2-40B4-BE49-F238E27FC236}">
                  <a16:creationId xmlns:a16="http://schemas.microsoft.com/office/drawing/2014/main" id="{A7D75974-A76F-BD80-B985-386E6CEE8D9A}"/>
                </a:ext>
              </a:extLst>
            </p:cNvPr>
            <p:cNvSpPr txBox="1"/>
            <p:nvPr/>
          </p:nvSpPr>
          <p:spPr>
            <a:xfrm>
              <a:off x="755150" y="2239752"/>
              <a:ext cx="2628561" cy="273921"/>
            </a:xfrm>
            <a:prstGeom prst="rect">
              <a:avLst/>
            </a:prstGeom>
            <a:noFill/>
          </p:spPr>
          <p:txBody>
            <a:bodyPr wrap="square" lIns="0" tIns="0" rIns="0" bIns="0" rtlCol="0">
              <a:noAutofit/>
            </a:bodyPr>
            <a:lstStyle/>
            <a:p>
              <a:pPr>
                <a:lnSpc>
                  <a:spcPct val="120000"/>
                </a:lnSpc>
              </a:pPr>
              <a:r>
                <a:rPr lang="zh-CN" altLang="en-US" sz="1600" dirty="0">
                  <a:solidFill>
                    <a:schemeClr val="accent2">
                      <a:lumMod val="75000"/>
                      <a:alpha val="60000"/>
                    </a:schemeClr>
                  </a:solidFill>
                  <a:latin typeface="+mn-ea"/>
                </a:rPr>
                <a:t>项目方案运行后的分数评价</a:t>
              </a:r>
              <a:endParaRPr lang="en-US" altLang="zh-CN" sz="1600" dirty="0">
                <a:solidFill>
                  <a:schemeClr val="accent2">
                    <a:lumMod val="75000"/>
                    <a:alpha val="60000"/>
                  </a:schemeClr>
                </a:solidFill>
                <a:latin typeface="+mn-ea"/>
              </a:endParaRPr>
            </a:p>
          </p:txBody>
        </p:sp>
      </p:grpSp>
      <p:grpSp>
        <p:nvGrpSpPr>
          <p:cNvPr id="18" name="组合 17">
            <a:extLst>
              <a:ext uri="{FF2B5EF4-FFF2-40B4-BE49-F238E27FC236}">
                <a16:creationId xmlns:a16="http://schemas.microsoft.com/office/drawing/2014/main" id="{089F074B-0BE1-F0D4-0304-3E4247E30F88}"/>
              </a:ext>
            </a:extLst>
          </p:cNvPr>
          <p:cNvGrpSpPr/>
          <p:nvPr/>
        </p:nvGrpSpPr>
        <p:grpSpPr>
          <a:xfrm>
            <a:off x="547423" y="3055542"/>
            <a:ext cx="3480874" cy="667657"/>
            <a:chOff x="547423" y="3055542"/>
            <a:chExt cx="3480874" cy="667657"/>
          </a:xfrm>
        </p:grpSpPr>
        <p:sp>
          <p:nvSpPr>
            <p:cNvPr id="7" name="矩形: 圆角 6">
              <a:extLst>
                <a:ext uri="{FF2B5EF4-FFF2-40B4-BE49-F238E27FC236}">
                  <a16:creationId xmlns:a16="http://schemas.microsoft.com/office/drawing/2014/main" id="{96B13B15-1735-B7F5-7D27-B3F25BB7DDCC}"/>
                </a:ext>
              </a:extLst>
            </p:cNvPr>
            <p:cNvSpPr/>
            <p:nvPr/>
          </p:nvSpPr>
          <p:spPr>
            <a:xfrm>
              <a:off x="547423" y="3055542"/>
              <a:ext cx="3480874" cy="667657"/>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文本框 22">
              <a:extLst>
                <a:ext uri="{FF2B5EF4-FFF2-40B4-BE49-F238E27FC236}">
                  <a16:creationId xmlns:a16="http://schemas.microsoft.com/office/drawing/2014/main" id="{5B74ED53-E451-AA71-DA67-8522DCD80B28}"/>
                </a:ext>
              </a:extLst>
            </p:cNvPr>
            <p:cNvSpPr txBox="1"/>
            <p:nvPr/>
          </p:nvSpPr>
          <p:spPr>
            <a:xfrm>
              <a:off x="755149" y="3252410"/>
              <a:ext cx="2628561" cy="273921"/>
            </a:xfrm>
            <a:prstGeom prst="rect">
              <a:avLst/>
            </a:prstGeom>
            <a:noFill/>
          </p:spPr>
          <p:txBody>
            <a:bodyPr wrap="square" lIns="0" tIns="0" rIns="0" bIns="0" rtlCol="0">
              <a:noAutofit/>
            </a:bodyPr>
            <a:lstStyle/>
            <a:p>
              <a:pPr>
                <a:lnSpc>
                  <a:spcPct val="120000"/>
                </a:lnSpc>
              </a:pPr>
              <a:r>
                <a:rPr lang="zh-CN" altLang="en-US" sz="1600" dirty="0">
                  <a:solidFill>
                    <a:schemeClr val="accent2">
                      <a:lumMod val="75000"/>
                      <a:alpha val="60000"/>
                    </a:schemeClr>
                  </a:solidFill>
                  <a:latin typeface="+mn-ea"/>
                </a:rPr>
                <a:t>项目方案完成情况进度评价</a:t>
              </a:r>
            </a:p>
          </p:txBody>
        </p:sp>
      </p:grpSp>
      <p:grpSp>
        <p:nvGrpSpPr>
          <p:cNvPr id="19" name="组合 18">
            <a:extLst>
              <a:ext uri="{FF2B5EF4-FFF2-40B4-BE49-F238E27FC236}">
                <a16:creationId xmlns:a16="http://schemas.microsoft.com/office/drawing/2014/main" id="{31B1B1CD-28D4-2239-2CCA-441D325C9AEB}"/>
              </a:ext>
            </a:extLst>
          </p:cNvPr>
          <p:cNvGrpSpPr/>
          <p:nvPr/>
        </p:nvGrpSpPr>
        <p:grpSpPr>
          <a:xfrm>
            <a:off x="547423" y="4068200"/>
            <a:ext cx="3480874" cy="667657"/>
            <a:chOff x="547423" y="4068200"/>
            <a:chExt cx="3480874" cy="667657"/>
          </a:xfrm>
        </p:grpSpPr>
        <p:sp>
          <p:nvSpPr>
            <p:cNvPr id="8" name="矩形: 圆角 7">
              <a:extLst>
                <a:ext uri="{FF2B5EF4-FFF2-40B4-BE49-F238E27FC236}">
                  <a16:creationId xmlns:a16="http://schemas.microsoft.com/office/drawing/2014/main" id="{EC3F16D8-C2B7-2E18-87C6-98870BCFC17F}"/>
                </a:ext>
              </a:extLst>
            </p:cNvPr>
            <p:cNvSpPr/>
            <p:nvPr/>
          </p:nvSpPr>
          <p:spPr>
            <a:xfrm>
              <a:off x="547423" y="4068200"/>
              <a:ext cx="3480874" cy="667657"/>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文本框 62">
              <a:extLst>
                <a:ext uri="{FF2B5EF4-FFF2-40B4-BE49-F238E27FC236}">
                  <a16:creationId xmlns:a16="http://schemas.microsoft.com/office/drawing/2014/main" id="{DF4CB7E4-3B1A-BC64-F149-B4D6CFA5E35B}"/>
                </a:ext>
              </a:extLst>
            </p:cNvPr>
            <p:cNvSpPr txBox="1"/>
            <p:nvPr/>
          </p:nvSpPr>
          <p:spPr>
            <a:xfrm>
              <a:off x="765736" y="4265068"/>
              <a:ext cx="2768401" cy="273921"/>
            </a:xfrm>
            <a:prstGeom prst="rect">
              <a:avLst/>
            </a:prstGeom>
            <a:noFill/>
          </p:spPr>
          <p:txBody>
            <a:bodyPr wrap="square" lIns="0" tIns="0" rIns="0" bIns="0" rtlCol="0">
              <a:noAutofit/>
            </a:bodyPr>
            <a:lstStyle/>
            <a:p>
              <a:pPr>
                <a:lnSpc>
                  <a:spcPct val="120000"/>
                </a:lnSpc>
              </a:pPr>
              <a:r>
                <a:rPr lang="zh-CN" altLang="en-US" sz="1600" dirty="0">
                  <a:solidFill>
                    <a:schemeClr val="accent2">
                      <a:lumMod val="75000"/>
                      <a:alpha val="60000"/>
                    </a:schemeClr>
                  </a:solidFill>
                  <a:latin typeface="+mn-ea"/>
                </a:rPr>
                <a:t>使用方对于项目进程系列评价</a:t>
              </a:r>
            </a:p>
          </p:txBody>
        </p:sp>
      </p:grpSp>
      <p:grpSp>
        <p:nvGrpSpPr>
          <p:cNvPr id="20" name="组合 19">
            <a:extLst>
              <a:ext uri="{FF2B5EF4-FFF2-40B4-BE49-F238E27FC236}">
                <a16:creationId xmlns:a16="http://schemas.microsoft.com/office/drawing/2014/main" id="{23F16558-B69F-605D-8379-0D3191E8D149}"/>
              </a:ext>
            </a:extLst>
          </p:cNvPr>
          <p:cNvGrpSpPr/>
          <p:nvPr/>
        </p:nvGrpSpPr>
        <p:grpSpPr>
          <a:xfrm>
            <a:off x="8163703" y="2042884"/>
            <a:ext cx="3480874" cy="667657"/>
            <a:chOff x="8163703" y="2042884"/>
            <a:chExt cx="3480874" cy="667657"/>
          </a:xfrm>
        </p:grpSpPr>
        <p:sp>
          <p:nvSpPr>
            <p:cNvPr id="2" name="矩形: 圆角 1">
              <a:extLst>
                <a:ext uri="{FF2B5EF4-FFF2-40B4-BE49-F238E27FC236}">
                  <a16:creationId xmlns:a16="http://schemas.microsoft.com/office/drawing/2014/main" id="{CC467FE0-3120-5BB6-5316-EA8BBFAD1A15}"/>
                </a:ext>
              </a:extLst>
            </p:cNvPr>
            <p:cNvSpPr/>
            <p:nvPr/>
          </p:nvSpPr>
          <p:spPr>
            <a:xfrm>
              <a:off x="8163703" y="2042884"/>
              <a:ext cx="3480874" cy="667657"/>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文本框 64">
              <a:extLst>
                <a:ext uri="{FF2B5EF4-FFF2-40B4-BE49-F238E27FC236}">
                  <a16:creationId xmlns:a16="http://schemas.microsoft.com/office/drawing/2014/main" id="{F1623701-55A8-7D9E-555A-9CCC4251F325}"/>
                </a:ext>
              </a:extLst>
            </p:cNvPr>
            <p:cNvSpPr txBox="1"/>
            <p:nvPr/>
          </p:nvSpPr>
          <p:spPr>
            <a:xfrm>
              <a:off x="8744699" y="2239752"/>
              <a:ext cx="2688443" cy="273921"/>
            </a:xfrm>
            <a:prstGeom prst="rect">
              <a:avLst/>
            </a:prstGeom>
            <a:noFill/>
          </p:spPr>
          <p:txBody>
            <a:bodyPr wrap="square" lIns="0" tIns="0" rIns="0" bIns="0" rtlCol="0">
              <a:noAutofit/>
            </a:bodyPr>
            <a:lstStyle/>
            <a:p>
              <a:pPr algn="r">
                <a:lnSpc>
                  <a:spcPct val="120000"/>
                </a:lnSpc>
              </a:pPr>
              <a:r>
                <a:rPr lang="zh-CN" altLang="en-US" sz="1600" dirty="0">
                  <a:solidFill>
                    <a:schemeClr val="accent2">
                      <a:lumMod val="75000"/>
                      <a:alpha val="60000"/>
                    </a:schemeClr>
                  </a:solidFill>
                  <a:latin typeface="+mn-ea"/>
                </a:rPr>
                <a:t>客户使用体验及相关内容评价</a:t>
              </a:r>
            </a:p>
          </p:txBody>
        </p:sp>
      </p:grpSp>
      <p:grpSp>
        <p:nvGrpSpPr>
          <p:cNvPr id="21" name="组合 20">
            <a:extLst>
              <a:ext uri="{FF2B5EF4-FFF2-40B4-BE49-F238E27FC236}">
                <a16:creationId xmlns:a16="http://schemas.microsoft.com/office/drawing/2014/main" id="{497BF910-23F4-3626-11CC-49788D317F49}"/>
              </a:ext>
            </a:extLst>
          </p:cNvPr>
          <p:cNvGrpSpPr/>
          <p:nvPr/>
        </p:nvGrpSpPr>
        <p:grpSpPr>
          <a:xfrm>
            <a:off x="8163703" y="3055542"/>
            <a:ext cx="3480874" cy="667657"/>
            <a:chOff x="8163703" y="3055542"/>
            <a:chExt cx="3480874" cy="667657"/>
          </a:xfrm>
        </p:grpSpPr>
        <p:sp>
          <p:nvSpPr>
            <p:cNvPr id="3" name="矩形: 圆角 2">
              <a:extLst>
                <a:ext uri="{FF2B5EF4-FFF2-40B4-BE49-F238E27FC236}">
                  <a16:creationId xmlns:a16="http://schemas.microsoft.com/office/drawing/2014/main" id="{372F2241-0F60-3CAC-6B26-9A91B3C3237A}"/>
                </a:ext>
              </a:extLst>
            </p:cNvPr>
            <p:cNvSpPr/>
            <p:nvPr/>
          </p:nvSpPr>
          <p:spPr>
            <a:xfrm>
              <a:off x="8163703" y="3055542"/>
              <a:ext cx="3480874" cy="667657"/>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7" name="文本框 66">
              <a:extLst>
                <a:ext uri="{FF2B5EF4-FFF2-40B4-BE49-F238E27FC236}">
                  <a16:creationId xmlns:a16="http://schemas.microsoft.com/office/drawing/2014/main" id="{47580DC9-FAD6-5B2F-49BA-AE20A8BEE403}"/>
                </a:ext>
              </a:extLst>
            </p:cNvPr>
            <p:cNvSpPr txBox="1"/>
            <p:nvPr/>
          </p:nvSpPr>
          <p:spPr>
            <a:xfrm>
              <a:off x="8772332" y="3252410"/>
              <a:ext cx="2660810" cy="273921"/>
            </a:xfrm>
            <a:prstGeom prst="rect">
              <a:avLst/>
            </a:prstGeom>
            <a:noFill/>
          </p:spPr>
          <p:txBody>
            <a:bodyPr wrap="square" lIns="0" tIns="0" rIns="0" bIns="0" rtlCol="0">
              <a:noAutofit/>
            </a:bodyPr>
            <a:lstStyle/>
            <a:p>
              <a:pPr algn="r">
                <a:lnSpc>
                  <a:spcPct val="120000"/>
                </a:lnSpc>
              </a:pPr>
              <a:r>
                <a:rPr lang="zh-CN" altLang="en-US" sz="1600" dirty="0">
                  <a:solidFill>
                    <a:schemeClr val="accent2">
                      <a:lumMod val="75000"/>
                      <a:alpha val="60000"/>
                    </a:schemeClr>
                  </a:solidFill>
                  <a:latin typeface="+mn-ea"/>
                </a:rPr>
                <a:t>相关领导对项目的整体评价</a:t>
              </a:r>
            </a:p>
          </p:txBody>
        </p:sp>
      </p:grpSp>
      <p:grpSp>
        <p:nvGrpSpPr>
          <p:cNvPr id="24" name="组合 23">
            <a:extLst>
              <a:ext uri="{FF2B5EF4-FFF2-40B4-BE49-F238E27FC236}">
                <a16:creationId xmlns:a16="http://schemas.microsoft.com/office/drawing/2014/main" id="{DF7C99AF-747C-1A3D-6745-EA278A8395C4}"/>
              </a:ext>
            </a:extLst>
          </p:cNvPr>
          <p:cNvGrpSpPr/>
          <p:nvPr/>
        </p:nvGrpSpPr>
        <p:grpSpPr>
          <a:xfrm>
            <a:off x="8163703" y="4068200"/>
            <a:ext cx="3480874" cy="667657"/>
            <a:chOff x="8163703" y="4068200"/>
            <a:chExt cx="3480874" cy="667657"/>
          </a:xfrm>
        </p:grpSpPr>
        <p:sp>
          <p:nvSpPr>
            <p:cNvPr id="4" name="矩形: 圆角 3">
              <a:extLst>
                <a:ext uri="{FF2B5EF4-FFF2-40B4-BE49-F238E27FC236}">
                  <a16:creationId xmlns:a16="http://schemas.microsoft.com/office/drawing/2014/main" id="{B84557E2-D74C-524F-A225-101B5CAE5E5C}"/>
                </a:ext>
              </a:extLst>
            </p:cNvPr>
            <p:cNvSpPr/>
            <p:nvPr/>
          </p:nvSpPr>
          <p:spPr>
            <a:xfrm>
              <a:off x="8163703" y="4068200"/>
              <a:ext cx="3480874" cy="667657"/>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文本框 68">
              <a:extLst>
                <a:ext uri="{FF2B5EF4-FFF2-40B4-BE49-F238E27FC236}">
                  <a16:creationId xmlns:a16="http://schemas.microsoft.com/office/drawing/2014/main" id="{060C1B03-CC5B-7542-EB72-E8198657C97F}"/>
                </a:ext>
              </a:extLst>
            </p:cNvPr>
            <p:cNvSpPr txBox="1"/>
            <p:nvPr/>
          </p:nvSpPr>
          <p:spPr>
            <a:xfrm>
              <a:off x="8628181" y="4265068"/>
              <a:ext cx="2804961" cy="273921"/>
            </a:xfrm>
            <a:prstGeom prst="rect">
              <a:avLst/>
            </a:prstGeom>
            <a:noFill/>
          </p:spPr>
          <p:txBody>
            <a:bodyPr wrap="square" lIns="0" tIns="0" rIns="0" bIns="0" rtlCol="0">
              <a:noAutofit/>
            </a:bodyPr>
            <a:lstStyle/>
            <a:p>
              <a:pPr algn="r">
                <a:lnSpc>
                  <a:spcPct val="120000"/>
                </a:lnSpc>
              </a:pPr>
              <a:r>
                <a:rPr lang="zh-CN" altLang="en-US" sz="1600" dirty="0">
                  <a:solidFill>
                    <a:schemeClr val="accent2">
                      <a:lumMod val="75000"/>
                      <a:alpha val="60000"/>
                    </a:schemeClr>
                  </a:solidFill>
                  <a:latin typeface="+mn-ea"/>
                </a:rPr>
                <a:t>行业相关内容匹配的综合评价</a:t>
              </a:r>
            </a:p>
          </p:txBody>
        </p:sp>
      </p:grpSp>
      <p:sp>
        <p:nvSpPr>
          <p:cNvPr id="6" name="文本占位符 5">
            <a:extLst>
              <a:ext uri="{FF2B5EF4-FFF2-40B4-BE49-F238E27FC236}">
                <a16:creationId xmlns:a16="http://schemas.microsoft.com/office/drawing/2014/main" id="{EC8A02D5-BCAB-515D-1824-0D52BF030666}"/>
              </a:ext>
            </a:extLst>
          </p:cNvPr>
          <p:cNvSpPr>
            <a:spLocks noGrp="1"/>
          </p:cNvSpPr>
          <p:nvPr>
            <p:ph type="body" sz="quarter" idx="11"/>
          </p:nvPr>
        </p:nvSpPr>
        <p:spPr>
          <a:prstGeom prst="rect">
            <a:avLst/>
          </a:prstGeom>
        </p:spPr>
        <p:txBody>
          <a:bodyPr>
            <a:noAutofit/>
          </a:bodyPr>
          <a:lstStyle/>
          <a:p>
            <a:r>
              <a:rPr lang="zh-CN" altLang="en-US" dirty="0"/>
              <a:t>项目方案评价系统</a:t>
            </a:r>
          </a:p>
        </p:txBody>
      </p:sp>
      <p:sp>
        <p:nvSpPr>
          <p:cNvPr id="50" name="椭圆 49">
            <a:extLst>
              <a:ext uri="{FF2B5EF4-FFF2-40B4-BE49-F238E27FC236}">
                <a16:creationId xmlns:a16="http://schemas.microsoft.com/office/drawing/2014/main" id="{462BEE38-FB50-90E9-4B01-10E747A4930C}"/>
              </a:ext>
            </a:extLst>
          </p:cNvPr>
          <p:cNvSpPr/>
          <p:nvPr/>
        </p:nvSpPr>
        <p:spPr>
          <a:xfrm>
            <a:off x="3745573" y="1093414"/>
            <a:ext cx="4671172" cy="4671172"/>
          </a:xfrm>
          <a:prstGeom prst="ellipse">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49" name="组合 48">
            <a:extLst>
              <a:ext uri="{FF2B5EF4-FFF2-40B4-BE49-F238E27FC236}">
                <a16:creationId xmlns:a16="http://schemas.microsoft.com/office/drawing/2014/main" id="{8EC4DEA5-88A0-0D90-A0ED-60557577D5DE}"/>
              </a:ext>
            </a:extLst>
          </p:cNvPr>
          <p:cNvGrpSpPr/>
          <p:nvPr/>
        </p:nvGrpSpPr>
        <p:grpSpPr>
          <a:xfrm>
            <a:off x="3441252" y="1578050"/>
            <a:ext cx="5279808" cy="3552250"/>
            <a:chOff x="3229199" y="1935982"/>
            <a:chExt cx="5722608" cy="3552250"/>
          </a:xfrm>
        </p:grpSpPr>
        <p:sp>
          <p:nvSpPr>
            <p:cNvPr id="34" name="任意多边形: 形状 33">
              <a:extLst>
                <a:ext uri="{FF2B5EF4-FFF2-40B4-BE49-F238E27FC236}">
                  <a16:creationId xmlns:a16="http://schemas.microsoft.com/office/drawing/2014/main" id="{CD163820-F3B5-78E8-6960-FB23475BDFC8}"/>
                </a:ext>
              </a:extLst>
            </p:cNvPr>
            <p:cNvSpPr/>
            <p:nvPr/>
          </p:nvSpPr>
          <p:spPr>
            <a:xfrm>
              <a:off x="3229199" y="1935982"/>
              <a:ext cx="2638396" cy="3479267"/>
            </a:xfrm>
            <a:custGeom>
              <a:avLst/>
              <a:gdLst>
                <a:gd name="connsiteX0" fmla="*/ 111130 w 457200"/>
                <a:gd name="connsiteY0" fmla="*/ 0 h 602912"/>
                <a:gd name="connsiteX1" fmla="*/ 457200 w 457200"/>
                <a:gd name="connsiteY1" fmla="*/ 298776 h 602912"/>
                <a:gd name="connsiteX2" fmla="*/ 115831 w 457200"/>
                <a:gd name="connsiteY2" fmla="*/ 602912 h 602912"/>
                <a:gd name="connsiteX3" fmla="*/ 111130 w 457200"/>
                <a:gd name="connsiteY3" fmla="*/ 0 h 602912"/>
              </a:gdLst>
              <a:ahLst/>
              <a:cxnLst>
                <a:cxn ang="0">
                  <a:pos x="connsiteX0" y="connsiteY0"/>
                </a:cxn>
                <a:cxn ang="0">
                  <a:pos x="connsiteX1" y="connsiteY1"/>
                </a:cxn>
                <a:cxn ang="0">
                  <a:pos x="connsiteX2" y="connsiteY2"/>
                </a:cxn>
                <a:cxn ang="0">
                  <a:pos x="connsiteX3" y="connsiteY3"/>
                </a:cxn>
              </a:cxnLst>
              <a:rect l="l" t="t" r="r" b="b"/>
              <a:pathLst>
                <a:path w="457200" h="602912">
                  <a:moveTo>
                    <a:pt x="111130" y="0"/>
                  </a:moveTo>
                  <a:lnTo>
                    <a:pt x="457200" y="298776"/>
                  </a:lnTo>
                  <a:lnTo>
                    <a:pt x="115831" y="602912"/>
                  </a:lnTo>
                  <a:cubicBezTo>
                    <a:pt x="-36803" y="431593"/>
                    <a:pt x="-38813" y="173678"/>
                    <a:pt x="111130" y="0"/>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任意多边形: 形状 47">
              <a:extLst>
                <a:ext uri="{FF2B5EF4-FFF2-40B4-BE49-F238E27FC236}">
                  <a16:creationId xmlns:a16="http://schemas.microsoft.com/office/drawing/2014/main" id="{0C2BB3F4-BAC5-54E3-107B-7F2D7B58C17C}"/>
                </a:ext>
              </a:extLst>
            </p:cNvPr>
            <p:cNvSpPr/>
            <p:nvPr/>
          </p:nvSpPr>
          <p:spPr>
            <a:xfrm flipH="1">
              <a:off x="6313411" y="2008965"/>
              <a:ext cx="2638396" cy="3479267"/>
            </a:xfrm>
            <a:custGeom>
              <a:avLst/>
              <a:gdLst>
                <a:gd name="connsiteX0" fmla="*/ 111130 w 457200"/>
                <a:gd name="connsiteY0" fmla="*/ 0 h 602912"/>
                <a:gd name="connsiteX1" fmla="*/ 457200 w 457200"/>
                <a:gd name="connsiteY1" fmla="*/ 298776 h 602912"/>
                <a:gd name="connsiteX2" fmla="*/ 115831 w 457200"/>
                <a:gd name="connsiteY2" fmla="*/ 602912 h 602912"/>
                <a:gd name="connsiteX3" fmla="*/ 111130 w 457200"/>
                <a:gd name="connsiteY3" fmla="*/ 0 h 602912"/>
              </a:gdLst>
              <a:ahLst/>
              <a:cxnLst>
                <a:cxn ang="0">
                  <a:pos x="connsiteX0" y="connsiteY0"/>
                </a:cxn>
                <a:cxn ang="0">
                  <a:pos x="connsiteX1" y="connsiteY1"/>
                </a:cxn>
                <a:cxn ang="0">
                  <a:pos x="connsiteX2" y="connsiteY2"/>
                </a:cxn>
                <a:cxn ang="0">
                  <a:pos x="connsiteX3" y="connsiteY3"/>
                </a:cxn>
              </a:cxnLst>
              <a:rect l="l" t="t" r="r" b="b"/>
              <a:pathLst>
                <a:path w="457200" h="602912">
                  <a:moveTo>
                    <a:pt x="111130" y="0"/>
                  </a:moveTo>
                  <a:lnTo>
                    <a:pt x="457200" y="298776"/>
                  </a:lnTo>
                  <a:lnTo>
                    <a:pt x="115831" y="602912"/>
                  </a:lnTo>
                  <a:cubicBezTo>
                    <a:pt x="-36803" y="431593"/>
                    <a:pt x="-38813" y="173678"/>
                    <a:pt x="111130" y="0"/>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51" name="文本框 50">
            <a:extLst>
              <a:ext uri="{FF2B5EF4-FFF2-40B4-BE49-F238E27FC236}">
                <a16:creationId xmlns:a16="http://schemas.microsoft.com/office/drawing/2014/main" id="{FFBCF196-0329-E708-8A53-7889682917E5}"/>
              </a:ext>
            </a:extLst>
          </p:cNvPr>
          <p:cNvSpPr txBox="1"/>
          <p:nvPr/>
        </p:nvSpPr>
        <p:spPr>
          <a:xfrm rot="5400000">
            <a:off x="7182098" y="3117745"/>
            <a:ext cx="2014571" cy="553998"/>
          </a:xfrm>
          <a:prstGeom prst="rect">
            <a:avLst/>
          </a:prstGeom>
          <a:noFill/>
        </p:spPr>
        <p:txBody>
          <a:bodyPr vert="eaVert" wrap="none" rtlCol="0">
            <a:prstTxWarp prst="textButton">
              <a:avLst>
                <a:gd name="adj" fmla="val 11483594"/>
              </a:avLst>
            </a:prstTxWarp>
            <a:noAutofit/>
          </a:bodyPr>
          <a:lstStyle/>
          <a:p>
            <a:r>
              <a:rPr lang="zh-CN" altLang="en-US" sz="2400" dirty="0">
                <a:solidFill>
                  <a:schemeClr val="accent2">
                    <a:lumMod val="60000"/>
                    <a:lumOff val="40000"/>
                  </a:schemeClr>
                </a:solidFill>
                <a:latin typeface="+mj-ea"/>
                <a:ea typeface="+mj-ea"/>
              </a:rPr>
              <a:t>外部评价</a:t>
            </a:r>
          </a:p>
        </p:txBody>
      </p:sp>
      <p:sp>
        <p:nvSpPr>
          <p:cNvPr id="52" name="椭圆 51">
            <a:extLst>
              <a:ext uri="{FF2B5EF4-FFF2-40B4-BE49-F238E27FC236}">
                <a16:creationId xmlns:a16="http://schemas.microsoft.com/office/drawing/2014/main" id="{8611D212-3DB6-D09C-6CAF-6E877606ABA9}"/>
              </a:ext>
            </a:extLst>
          </p:cNvPr>
          <p:cNvSpPr/>
          <p:nvPr/>
        </p:nvSpPr>
        <p:spPr>
          <a:xfrm>
            <a:off x="4101159" y="1449000"/>
            <a:ext cx="3960000" cy="3960000"/>
          </a:xfrm>
          <a:prstGeom prst="ellipse">
            <a:avLst/>
          </a:pr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2" name="文本框 61">
            <a:extLst>
              <a:ext uri="{FF2B5EF4-FFF2-40B4-BE49-F238E27FC236}">
                <a16:creationId xmlns:a16="http://schemas.microsoft.com/office/drawing/2014/main" id="{811DF9E1-373A-28A1-A0FF-2330C7557B1A}"/>
              </a:ext>
            </a:extLst>
          </p:cNvPr>
          <p:cNvSpPr txBox="1"/>
          <p:nvPr/>
        </p:nvSpPr>
        <p:spPr>
          <a:xfrm rot="5400000">
            <a:off x="3126729" y="3117747"/>
            <a:ext cx="2014571" cy="553998"/>
          </a:xfrm>
          <a:prstGeom prst="rect">
            <a:avLst/>
          </a:prstGeom>
          <a:noFill/>
        </p:spPr>
        <p:txBody>
          <a:bodyPr vert="eaVert" wrap="none" rtlCol="0">
            <a:prstTxWarp prst="textArchDown">
              <a:avLst/>
            </a:prstTxWarp>
            <a:noAutofit/>
          </a:bodyPr>
          <a:lstStyle/>
          <a:p>
            <a:r>
              <a:rPr lang="zh-CN" altLang="en-US" sz="2400" dirty="0">
                <a:solidFill>
                  <a:schemeClr val="accent2">
                    <a:lumMod val="60000"/>
                    <a:lumOff val="40000"/>
                  </a:schemeClr>
                </a:solidFill>
                <a:latin typeface="+mj-ea"/>
                <a:ea typeface="+mj-ea"/>
              </a:rPr>
              <a:t>内部评价</a:t>
            </a:r>
          </a:p>
        </p:txBody>
      </p:sp>
      <p:grpSp>
        <p:nvGrpSpPr>
          <p:cNvPr id="11" name="组合 10">
            <a:extLst>
              <a:ext uri="{FF2B5EF4-FFF2-40B4-BE49-F238E27FC236}">
                <a16:creationId xmlns:a16="http://schemas.microsoft.com/office/drawing/2014/main" id="{A6651ACB-0125-EFF0-E984-DAB248A59BC1}"/>
              </a:ext>
            </a:extLst>
          </p:cNvPr>
          <p:cNvGrpSpPr/>
          <p:nvPr/>
        </p:nvGrpSpPr>
        <p:grpSpPr>
          <a:xfrm>
            <a:off x="5026389" y="2228813"/>
            <a:ext cx="2109541" cy="497642"/>
            <a:chOff x="5026389" y="2228813"/>
            <a:chExt cx="2109541" cy="497642"/>
          </a:xfrm>
        </p:grpSpPr>
        <p:sp>
          <p:nvSpPr>
            <p:cNvPr id="54" name="梯形 53">
              <a:extLst>
                <a:ext uri="{FF2B5EF4-FFF2-40B4-BE49-F238E27FC236}">
                  <a16:creationId xmlns:a16="http://schemas.microsoft.com/office/drawing/2014/main" id="{06F61B8D-C0F6-7456-E592-A599FECB38F7}"/>
                </a:ext>
              </a:extLst>
            </p:cNvPr>
            <p:cNvSpPr/>
            <p:nvPr/>
          </p:nvSpPr>
          <p:spPr>
            <a:xfrm>
              <a:off x="5026389" y="2530512"/>
              <a:ext cx="2109541" cy="195943"/>
            </a:xfrm>
            <a:prstGeom prst="trapezoid">
              <a:avLst>
                <a:gd name="adj" fmla="val 118023"/>
              </a:avLst>
            </a:prstGeom>
            <a:solidFill>
              <a:schemeClr val="bg1"/>
            </a:soli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文本框 9">
              <a:extLst>
                <a:ext uri="{FF2B5EF4-FFF2-40B4-BE49-F238E27FC236}">
                  <a16:creationId xmlns:a16="http://schemas.microsoft.com/office/drawing/2014/main" id="{5FEA8421-6B71-59AD-9A3E-3D816EF012B1}"/>
                </a:ext>
              </a:extLst>
            </p:cNvPr>
            <p:cNvSpPr txBox="1"/>
            <p:nvPr/>
          </p:nvSpPr>
          <p:spPr>
            <a:xfrm>
              <a:off x="5465606" y="2228813"/>
              <a:ext cx="1231106" cy="410946"/>
            </a:xfrm>
            <a:prstGeom prst="rect">
              <a:avLst/>
            </a:prstGeom>
            <a:noFill/>
          </p:spPr>
          <p:txBody>
            <a:bodyPr wrap="none" lIns="0" tIns="0" rIns="0" bIns="0" rtlCol="0">
              <a:noAutofit/>
            </a:bodyPr>
            <a:lstStyle/>
            <a:p>
              <a:pPr algn="l">
                <a:lnSpc>
                  <a:spcPct val="120000"/>
                </a:lnSpc>
              </a:pPr>
              <a:r>
                <a:rPr lang="zh-CN" altLang="en-US" sz="2400" dirty="0">
                  <a:solidFill>
                    <a:schemeClr val="accent2">
                      <a:lumMod val="75000"/>
                    </a:schemeClr>
                  </a:solidFill>
                  <a:latin typeface="+mj-ea"/>
                  <a:ea typeface="+mj-ea"/>
                </a:rPr>
                <a:t>部门评价</a:t>
              </a:r>
            </a:p>
          </p:txBody>
        </p:sp>
      </p:grpSp>
      <p:grpSp>
        <p:nvGrpSpPr>
          <p:cNvPr id="12" name="组合 11">
            <a:extLst>
              <a:ext uri="{FF2B5EF4-FFF2-40B4-BE49-F238E27FC236}">
                <a16:creationId xmlns:a16="http://schemas.microsoft.com/office/drawing/2014/main" id="{662F19B5-0F2C-B26D-1558-8A623C3B5584}"/>
              </a:ext>
            </a:extLst>
          </p:cNvPr>
          <p:cNvGrpSpPr/>
          <p:nvPr/>
        </p:nvGrpSpPr>
        <p:grpSpPr>
          <a:xfrm>
            <a:off x="5026389" y="3191010"/>
            <a:ext cx="2109541" cy="497642"/>
            <a:chOff x="5026389" y="2228813"/>
            <a:chExt cx="2109541" cy="497642"/>
          </a:xfrm>
        </p:grpSpPr>
        <p:sp>
          <p:nvSpPr>
            <p:cNvPr id="13" name="梯形 12">
              <a:extLst>
                <a:ext uri="{FF2B5EF4-FFF2-40B4-BE49-F238E27FC236}">
                  <a16:creationId xmlns:a16="http://schemas.microsoft.com/office/drawing/2014/main" id="{5FE30244-456A-2CB2-B617-A75BA0C9F81A}"/>
                </a:ext>
              </a:extLst>
            </p:cNvPr>
            <p:cNvSpPr/>
            <p:nvPr/>
          </p:nvSpPr>
          <p:spPr>
            <a:xfrm>
              <a:off x="5026389" y="2530512"/>
              <a:ext cx="2109541" cy="195943"/>
            </a:xfrm>
            <a:prstGeom prst="trapezoid">
              <a:avLst>
                <a:gd name="adj" fmla="val 118023"/>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文本框 13">
              <a:extLst>
                <a:ext uri="{FF2B5EF4-FFF2-40B4-BE49-F238E27FC236}">
                  <a16:creationId xmlns:a16="http://schemas.microsoft.com/office/drawing/2014/main" id="{6D21BC3B-6244-ABAA-6E27-E8F2F9562064}"/>
                </a:ext>
              </a:extLst>
            </p:cNvPr>
            <p:cNvSpPr txBox="1"/>
            <p:nvPr/>
          </p:nvSpPr>
          <p:spPr>
            <a:xfrm>
              <a:off x="5465606" y="2228813"/>
              <a:ext cx="1231106" cy="410946"/>
            </a:xfrm>
            <a:prstGeom prst="rect">
              <a:avLst/>
            </a:prstGeom>
            <a:noFill/>
          </p:spPr>
          <p:txBody>
            <a:bodyPr wrap="none" lIns="0" tIns="0" rIns="0" bIns="0" rtlCol="0">
              <a:noAutofit/>
            </a:bodyPr>
            <a:lstStyle/>
            <a:p>
              <a:pPr algn="l">
                <a:lnSpc>
                  <a:spcPct val="120000"/>
                </a:lnSpc>
              </a:pPr>
              <a:r>
                <a:rPr lang="zh-CN" altLang="en-US" sz="2400" dirty="0">
                  <a:solidFill>
                    <a:schemeClr val="accent2">
                      <a:lumMod val="75000"/>
                    </a:schemeClr>
                  </a:solidFill>
                  <a:latin typeface="+mj-ea"/>
                  <a:ea typeface="+mj-ea"/>
                </a:rPr>
                <a:t>使用评价</a:t>
              </a:r>
            </a:p>
          </p:txBody>
        </p:sp>
      </p:grpSp>
      <p:grpSp>
        <p:nvGrpSpPr>
          <p:cNvPr id="15" name="组合 14">
            <a:extLst>
              <a:ext uri="{FF2B5EF4-FFF2-40B4-BE49-F238E27FC236}">
                <a16:creationId xmlns:a16="http://schemas.microsoft.com/office/drawing/2014/main" id="{503964C9-574B-9504-B80E-7BE9E0367128}"/>
              </a:ext>
            </a:extLst>
          </p:cNvPr>
          <p:cNvGrpSpPr/>
          <p:nvPr/>
        </p:nvGrpSpPr>
        <p:grpSpPr>
          <a:xfrm>
            <a:off x="5026389" y="4153207"/>
            <a:ext cx="2109541" cy="497642"/>
            <a:chOff x="5026389" y="2228813"/>
            <a:chExt cx="2109541" cy="497642"/>
          </a:xfrm>
        </p:grpSpPr>
        <p:sp>
          <p:nvSpPr>
            <p:cNvPr id="16" name="梯形 15">
              <a:extLst>
                <a:ext uri="{FF2B5EF4-FFF2-40B4-BE49-F238E27FC236}">
                  <a16:creationId xmlns:a16="http://schemas.microsoft.com/office/drawing/2014/main" id="{D2049021-016F-64A5-8E31-A94546B135AA}"/>
                </a:ext>
              </a:extLst>
            </p:cNvPr>
            <p:cNvSpPr/>
            <p:nvPr/>
          </p:nvSpPr>
          <p:spPr>
            <a:xfrm>
              <a:off x="5026389" y="2530512"/>
              <a:ext cx="2109541" cy="195943"/>
            </a:xfrm>
            <a:prstGeom prst="trapezoid">
              <a:avLst>
                <a:gd name="adj" fmla="val 118023"/>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 name="文本框 16">
              <a:extLst>
                <a:ext uri="{FF2B5EF4-FFF2-40B4-BE49-F238E27FC236}">
                  <a16:creationId xmlns:a16="http://schemas.microsoft.com/office/drawing/2014/main" id="{A29E3920-D241-EA11-F2E8-C4DF5A4A042A}"/>
                </a:ext>
              </a:extLst>
            </p:cNvPr>
            <p:cNvSpPr txBox="1"/>
            <p:nvPr/>
          </p:nvSpPr>
          <p:spPr>
            <a:xfrm>
              <a:off x="5465606" y="2228813"/>
              <a:ext cx="1231106" cy="410946"/>
            </a:xfrm>
            <a:prstGeom prst="rect">
              <a:avLst/>
            </a:prstGeom>
            <a:noFill/>
          </p:spPr>
          <p:txBody>
            <a:bodyPr wrap="none" lIns="0" tIns="0" rIns="0" bIns="0" rtlCol="0">
              <a:noAutofit/>
            </a:bodyPr>
            <a:lstStyle/>
            <a:p>
              <a:pPr algn="l">
                <a:lnSpc>
                  <a:spcPct val="120000"/>
                </a:lnSpc>
              </a:pPr>
              <a:r>
                <a:rPr lang="zh-CN" altLang="en-US" sz="2400" dirty="0">
                  <a:solidFill>
                    <a:schemeClr val="accent2">
                      <a:lumMod val="75000"/>
                    </a:schemeClr>
                  </a:solidFill>
                  <a:latin typeface="+mj-ea"/>
                  <a:ea typeface="+mj-ea"/>
                </a:rPr>
                <a:t>技术评价</a:t>
              </a:r>
            </a:p>
          </p:txBody>
        </p:sp>
      </p:grpSp>
    </p:spTree>
    <p:extLst>
      <p:ext uri="{BB962C8B-B14F-4D97-AF65-F5344CB8AC3E}">
        <p14:creationId xmlns:p14="http://schemas.microsoft.com/office/powerpoint/2010/main" val="2327824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a:extLst>
              <a:ext uri="{FF2B5EF4-FFF2-40B4-BE49-F238E27FC236}">
                <a16:creationId xmlns:a16="http://schemas.microsoft.com/office/drawing/2014/main" id="{AAC537D6-351C-4B82-4BCF-9B4CE6CF811A}"/>
              </a:ext>
            </a:extLst>
          </p:cNvPr>
          <p:cNvSpPr/>
          <p:nvPr/>
        </p:nvSpPr>
        <p:spPr>
          <a:xfrm>
            <a:off x="8356600" y="0"/>
            <a:ext cx="3835400" cy="6858000"/>
          </a:xfrm>
          <a:prstGeom prst="rect">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文本占位符 5">
            <a:extLst>
              <a:ext uri="{FF2B5EF4-FFF2-40B4-BE49-F238E27FC236}">
                <a16:creationId xmlns:a16="http://schemas.microsoft.com/office/drawing/2014/main" id="{80E11432-5192-1504-C827-C64ED5C8B39C}"/>
              </a:ext>
            </a:extLst>
          </p:cNvPr>
          <p:cNvSpPr>
            <a:spLocks noGrp="1"/>
          </p:cNvSpPr>
          <p:nvPr>
            <p:ph type="body" sz="quarter" idx="11"/>
          </p:nvPr>
        </p:nvSpPr>
        <p:spPr>
          <a:prstGeom prst="rect">
            <a:avLst/>
          </a:prstGeom>
        </p:spPr>
        <p:txBody>
          <a:bodyPr>
            <a:noAutofit/>
          </a:bodyPr>
          <a:lstStyle/>
          <a:p>
            <a:r>
              <a:rPr lang="zh-CN" altLang="en-US" dirty="0"/>
              <a:t>产教融合规划</a:t>
            </a:r>
          </a:p>
        </p:txBody>
      </p:sp>
      <p:sp>
        <p:nvSpPr>
          <p:cNvPr id="11" name="矩形: 圆角 10">
            <a:extLst>
              <a:ext uri="{FF2B5EF4-FFF2-40B4-BE49-F238E27FC236}">
                <a16:creationId xmlns:a16="http://schemas.microsoft.com/office/drawing/2014/main" id="{4133F6EF-327D-7A88-0904-65EE47041347}"/>
              </a:ext>
            </a:extLst>
          </p:cNvPr>
          <p:cNvSpPr/>
          <p:nvPr/>
        </p:nvSpPr>
        <p:spPr>
          <a:xfrm>
            <a:off x="7273290" y="2768600"/>
            <a:ext cx="2820035" cy="3302431"/>
          </a:xfrm>
          <a:prstGeom prst="roundRect">
            <a:avLst>
              <a:gd name="adj" fmla="val 4899"/>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9" name="矩形: 圆角 18">
            <a:extLst>
              <a:ext uri="{FF2B5EF4-FFF2-40B4-BE49-F238E27FC236}">
                <a16:creationId xmlns:a16="http://schemas.microsoft.com/office/drawing/2014/main" id="{5DF2926B-AF75-7EEA-6D1B-C1BC837EBD06}"/>
              </a:ext>
            </a:extLst>
          </p:cNvPr>
          <p:cNvSpPr/>
          <p:nvPr/>
        </p:nvSpPr>
        <p:spPr>
          <a:xfrm>
            <a:off x="3950970" y="2768600"/>
            <a:ext cx="2820035" cy="3302431"/>
          </a:xfrm>
          <a:prstGeom prst="roundRect">
            <a:avLst>
              <a:gd name="adj" fmla="val 4899"/>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21" name="矩形: 圆角 20">
            <a:extLst>
              <a:ext uri="{FF2B5EF4-FFF2-40B4-BE49-F238E27FC236}">
                <a16:creationId xmlns:a16="http://schemas.microsoft.com/office/drawing/2014/main" id="{B4DDC44A-A947-87EC-BB2E-B10065AA9B32}"/>
              </a:ext>
            </a:extLst>
          </p:cNvPr>
          <p:cNvSpPr/>
          <p:nvPr/>
        </p:nvSpPr>
        <p:spPr>
          <a:xfrm>
            <a:off x="628650" y="2768600"/>
            <a:ext cx="2820035" cy="3302431"/>
          </a:xfrm>
          <a:prstGeom prst="roundRect">
            <a:avLst>
              <a:gd name="adj" fmla="val 4899"/>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23" name="矩形 22">
            <a:extLst>
              <a:ext uri="{FF2B5EF4-FFF2-40B4-BE49-F238E27FC236}">
                <a16:creationId xmlns:a16="http://schemas.microsoft.com/office/drawing/2014/main" id="{3BA1C2C5-4174-7ED7-D27E-AFE6E5E40C66}"/>
              </a:ext>
            </a:extLst>
          </p:cNvPr>
          <p:cNvSpPr/>
          <p:nvPr/>
        </p:nvSpPr>
        <p:spPr>
          <a:xfrm>
            <a:off x="863291" y="4466574"/>
            <a:ext cx="2338892" cy="1160318"/>
          </a:xfrm>
          <a:prstGeom prst="rect">
            <a:avLst/>
          </a:prstGeom>
        </p:spPr>
        <p:txBody>
          <a:bodyPr wrap="square" lIns="0" tIns="0" rIns="0" bIns="0">
            <a:noAutofit/>
          </a:bodyPr>
          <a:lstStyle/>
          <a:p>
            <a:pPr algn="just">
              <a:lnSpc>
                <a:spcPct val="120000"/>
              </a:lnSpc>
              <a:defRPr/>
            </a:pPr>
            <a:r>
              <a:rPr lang="zh-CN" altLang="en-US" sz="1600" dirty="0">
                <a:solidFill>
                  <a:schemeClr val="accent2">
                    <a:lumMod val="60000"/>
                    <a:lumOff val="40000"/>
                  </a:schemeClr>
                </a:solidFill>
                <a:latin typeface="+mn-ea"/>
              </a:rPr>
              <a:t>主要依托某某集团自办学校，某某职业技术学院。通过船舶工程专业与招商局内部相关公司的合作</a:t>
            </a:r>
          </a:p>
        </p:txBody>
      </p:sp>
      <p:sp>
        <p:nvSpPr>
          <p:cNvPr id="25" name="矩形 24">
            <a:extLst>
              <a:ext uri="{FF2B5EF4-FFF2-40B4-BE49-F238E27FC236}">
                <a16:creationId xmlns:a16="http://schemas.microsoft.com/office/drawing/2014/main" id="{62CC9F9C-745D-EFA3-437A-E21C1BE6B3C3}"/>
              </a:ext>
            </a:extLst>
          </p:cNvPr>
          <p:cNvSpPr/>
          <p:nvPr/>
        </p:nvSpPr>
        <p:spPr>
          <a:xfrm>
            <a:off x="4185610" y="4466574"/>
            <a:ext cx="2338892" cy="1160318"/>
          </a:xfrm>
          <a:prstGeom prst="rect">
            <a:avLst/>
          </a:prstGeom>
        </p:spPr>
        <p:txBody>
          <a:bodyPr wrap="square" lIns="0" tIns="0" rIns="0" bIns="0">
            <a:noAutofit/>
          </a:bodyPr>
          <a:lstStyle/>
          <a:p>
            <a:pPr algn="just">
              <a:lnSpc>
                <a:spcPct val="120000"/>
              </a:lnSpc>
              <a:defRPr/>
            </a:pPr>
            <a:r>
              <a:rPr lang="zh-CN" altLang="en-US" sz="1600" dirty="0">
                <a:solidFill>
                  <a:schemeClr val="accent2">
                    <a:lumMod val="60000"/>
                    <a:lumOff val="40000"/>
                  </a:schemeClr>
                </a:solidFill>
                <a:latin typeface="+mn-ea"/>
              </a:rPr>
              <a:t>利用互联网</a:t>
            </a:r>
            <a:r>
              <a:rPr lang="en-US" altLang="zh-CN" sz="1600" dirty="0">
                <a:solidFill>
                  <a:schemeClr val="accent2">
                    <a:lumMod val="60000"/>
                    <a:lumOff val="40000"/>
                  </a:schemeClr>
                </a:solidFill>
                <a:latin typeface="+mn-ea"/>
              </a:rPr>
              <a:t>+</a:t>
            </a:r>
            <a:r>
              <a:rPr lang="zh-CN" altLang="en-US" sz="1600" dirty="0">
                <a:solidFill>
                  <a:schemeClr val="accent2">
                    <a:lumMod val="60000"/>
                    <a:lumOff val="40000"/>
                  </a:schemeClr>
                </a:solidFill>
                <a:latin typeface="+mn-ea"/>
              </a:rPr>
              <a:t>的远程教学方式方法，共同拟定人才培养方案、培养符合公司生产要求的技能型人才</a:t>
            </a:r>
          </a:p>
        </p:txBody>
      </p:sp>
      <p:sp>
        <p:nvSpPr>
          <p:cNvPr id="27" name="矩形 26">
            <a:extLst>
              <a:ext uri="{FF2B5EF4-FFF2-40B4-BE49-F238E27FC236}">
                <a16:creationId xmlns:a16="http://schemas.microsoft.com/office/drawing/2014/main" id="{5C70F8DD-BE17-42A9-D15C-115ED64158A4}"/>
              </a:ext>
            </a:extLst>
          </p:cNvPr>
          <p:cNvSpPr/>
          <p:nvPr/>
        </p:nvSpPr>
        <p:spPr>
          <a:xfrm>
            <a:off x="7507930" y="4466574"/>
            <a:ext cx="2338892" cy="1455783"/>
          </a:xfrm>
          <a:prstGeom prst="rect">
            <a:avLst/>
          </a:prstGeom>
        </p:spPr>
        <p:txBody>
          <a:bodyPr wrap="square" lIns="0" tIns="0" rIns="0" bIns="0">
            <a:noAutofit/>
          </a:bodyPr>
          <a:lstStyle/>
          <a:p>
            <a:pPr algn="just">
              <a:lnSpc>
                <a:spcPct val="120000"/>
              </a:lnSpc>
              <a:defRPr/>
            </a:pPr>
            <a:r>
              <a:rPr lang="zh-CN" altLang="en-US" sz="1600" dirty="0">
                <a:solidFill>
                  <a:schemeClr val="accent2">
                    <a:lumMod val="60000"/>
                    <a:lumOff val="40000"/>
                  </a:schemeClr>
                </a:solidFill>
                <a:latin typeface="+mn-ea"/>
              </a:rPr>
              <a:t>实现学生边学习，边参与企业实践，提高教育教学质量，培养出符合企业实际岗位需求的技能型人才的目的</a:t>
            </a:r>
          </a:p>
        </p:txBody>
      </p:sp>
      <p:sp>
        <p:nvSpPr>
          <p:cNvPr id="29" name="矩形 28">
            <a:extLst>
              <a:ext uri="{FF2B5EF4-FFF2-40B4-BE49-F238E27FC236}">
                <a16:creationId xmlns:a16="http://schemas.microsoft.com/office/drawing/2014/main" id="{94822572-27BD-9C61-CEAE-59B64BA96E3E}"/>
              </a:ext>
            </a:extLst>
          </p:cNvPr>
          <p:cNvSpPr/>
          <p:nvPr/>
        </p:nvSpPr>
        <p:spPr>
          <a:xfrm>
            <a:off x="863291" y="3390538"/>
            <a:ext cx="2338892" cy="410946"/>
          </a:xfrm>
          <a:prstGeom prst="rect">
            <a:avLst/>
          </a:prstGeom>
        </p:spPr>
        <p:txBody>
          <a:bodyPr wrap="square" lIns="0" tIns="0" rIns="0" bIns="0">
            <a:noAutofit/>
          </a:bodyPr>
          <a:lstStyle/>
          <a:p>
            <a:pPr>
              <a:lnSpc>
                <a:spcPct val="120000"/>
              </a:lnSpc>
              <a:spcBef>
                <a:spcPts val="1000"/>
              </a:spcBef>
            </a:pPr>
            <a:r>
              <a:rPr lang="zh-CN" altLang="en-US" sz="2400" dirty="0">
                <a:solidFill>
                  <a:schemeClr val="accent2">
                    <a:lumMod val="75000"/>
                  </a:schemeClr>
                </a:solidFill>
                <a:latin typeface="+mj-ea"/>
                <a:ea typeface="+mj-ea"/>
              </a:rPr>
              <a:t>主体</a:t>
            </a:r>
          </a:p>
        </p:txBody>
      </p:sp>
      <p:sp>
        <p:nvSpPr>
          <p:cNvPr id="31" name="矩形 30">
            <a:extLst>
              <a:ext uri="{FF2B5EF4-FFF2-40B4-BE49-F238E27FC236}">
                <a16:creationId xmlns:a16="http://schemas.microsoft.com/office/drawing/2014/main" id="{71F0E407-F9EE-D23C-2F3C-CF8322C4D4E7}"/>
              </a:ext>
            </a:extLst>
          </p:cNvPr>
          <p:cNvSpPr/>
          <p:nvPr/>
        </p:nvSpPr>
        <p:spPr>
          <a:xfrm>
            <a:off x="4185610" y="3390538"/>
            <a:ext cx="2338892" cy="410946"/>
          </a:xfrm>
          <a:prstGeom prst="rect">
            <a:avLst/>
          </a:prstGeom>
        </p:spPr>
        <p:txBody>
          <a:bodyPr wrap="square" lIns="0" tIns="0" rIns="0" bIns="0">
            <a:noAutofit/>
          </a:bodyPr>
          <a:lstStyle/>
          <a:p>
            <a:pPr>
              <a:lnSpc>
                <a:spcPct val="120000"/>
              </a:lnSpc>
              <a:spcBef>
                <a:spcPts val="1000"/>
              </a:spcBef>
            </a:pPr>
            <a:r>
              <a:rPr lang="zh-CN" altLang="en-US" sz="2400" dirty="0">
                <a:solidFill>
                  <a:schemeClr val="accent2">
                    <a:lumMod val="75000"/>
                  </a:schemeClr>
                </a:solidFill>
                <a:latin typeface="+mj-ea"/>
                <a:ea typeface="+mj-ea"/>
              </a:rPr>
              <a:t>方法</a:t>
            </a:r>
          </a:p>
        </p:txBody>
      </p:sp>
      <p:sp>
        <p:nvSpPr>
          <p:cNvPr id="33" name="矩形 32">
            <a:extLst>
              <a:ext uri="{FF2B5EF4-FFF2-40B4-BE49-F238E27FC236}">
                <a16:creationId xmlns:a16="http://schemas.microsoft.com/office/drawing/2014/main" id="{E377EEDF-6ABC-E666-DF72-2EA9C8E9BA6A}"/>
              </a:ext>
            </a:extLst>
          </p:cNvPr>
          <p:cNvSpPr/>
          <p:nvPr/>
        </p:nvSpPr>
        <p:spPr>
          <a:xfrm>
            <a:off x="7507930" y="3390538"/>
            <a:ext cx="2338892" cy="410946"/>
          </a:xfrm>
          <a:prstGeom prst="rect">
            <a:avLst/>
          </a:prstGeom>
        </p:spPr>
        <p:txBody>
          <a:bodyPr wrap="square" lIns="0" tIns="0" rIns="0" bIns="0">
            <a:noAutofit/>
          </a:bodyPr>
          <a:lstStyle/>
          <a:p>
            <a:pPr>
              <a:lnSpc>
                <a:spcPct val="120000"/>
              </a:lnSpc>
              <a:spcBef>
                <a:spcPts val="1000"/>
              </a:spcBef>
            </a:pPr>
            <a:r>
              <a:rPr lang="zh-CN" altLang="en-US" sz="2400" dirty="0">
                <a:solidFill>
                  <a:schemeClr val="accent2">
                    <a:lumMod val="75000"/>
                  </a:schemeClr>
                </a:solidFill>
                <a:latin typeface="+mj-ea"/>
                <a:ea typeface="+mj-ea"/>
              </a:rPr>
              <a:t>目标</a:t>
            </a:r>
          </a:p>
        </p:txBody>
      </p:sp>
      <p:sp>
        <p:nvSpPr>
          <p:cNvPr id="35" name="矩形 34">
            <a:extLst>
              <a:ext uri="{FF2B5EF4-FFF2-40B4-BE49-F238E27FC236}">
                <a16:creationId xmlns:a16="http://schemas.microsoft.com/office/drawing/2014/main" id="{DD890A7E-64C2-A696-70E6-0A091969BA8D}"/>
              </a:ext>
            </a:extLst>
          </p:cNvPr>
          <p:cNvSpPr/>
          <p:nvPr/>
        </p:nvSpPr>
        <p:spPr>
          <a:xfrm>
            <a:off x="863291" y="3056009"/>
            <a:ext cx="2338892" cy="273921"/>
          </a:xfrm>
          <a:prstGeom prst="rect">
            <a:avLst/>
          </a:prstGeom>
        </p:spPr>
        <p:txBody>
          <a:bodyPr wrap="square" lIns="0" tIns="0" rIns="0" bIns="0">
            <a:noAutofit/>
          </a:bodyPr>
          <a:lstStyle/>
          <a:p>
            <a:pPr algn="just">
              <a:lnSpc>
                <a:spcPct val="120000"/>
              </a:lnSpc>
              <a:defRPr/>
            </a:pPr>
            <a:r>
              <a:rPr lang="zh-CN" altLang="en-US" sz="1600" dirty="0">
                <a:solidFill>
                  <a:schemeClr val="accent2">
                    <a:lumMod val="60000"/>
                    <a:lumOff val="40000"/>
                  </a:schemeClr>
                </a:solidFill>
                <a:latin typeface="+mn-ea"/>
              </a:rPr>
              <a:t>集团自办学校</a:t>
            </a:r>
          </a:p>
        </p:txBody>
      </p:sp>
      <p:sp>
        <p:nvSpPr>
          <p:cNvPr id="46" name="矩形 45">
            <a:extLst>
              <a:ext uri="{FF2B5EF4-FFF2-40B4-BE49-F238E27FC236}">
                <a16:creationId xmlns:a16="http://schemas.microsoft.com/office/drawing/2014/main" id="{904C853A-9CA5-D889-8140-D3332ACCEA74}"/>
              </a:ext>
            </a:extLst>
          </p:cNvPr>
          <p:cNvSpPr/>
          <p:nvPr/>
        </p:nvSpPr>
        <p:spPr>
          <a:xfrm>
            <a:off x="4185610" y="3056009"/>
            <a:ext cx="2338892" cy="273921"/>
          </a:xfrm>
          <a:prstGeom prst="rect">
            <a:avLst/>
          </a:prstGeom>
        </p:spPr>
        <p:txBody>
          <a:bodyPr wrap="square" lIns="0" tIns="0" rIns="0" bIns="0">
            <a:noAutofit/>
          </a:bodyPr>
          <a:lstStyle/>
          <a:p>
            <a:pPr algn="just">
              <a:lnSpc>
                <a:spcPct val="120000"/>
              </a:lnSpc>
              <a:defRPr/>
            </a:pPr>
            <a:r>
              <a:rPr lang="zh-CN" altLang="en-US" sz="1600" dirty="0">
                <a:solidFill>
                  <a:schemeClr val="accent2">
                    <a:lumMod val="60000"/>
                    <a:lumOff val="40000"/>
                  </a:schemeClr>
                </a:solidFill>
                <a:latin typeface="+mn-ea"/>
              </a:rPr>
              <a:t>互联网</a:t>
            </a:r>
            <a:r>
              <a:rPr lang="en-US" altLang="zh-CN" sz="1600" dirty="0">
                <a:solidFill>
                  <a:schemeClr val="accent2">
                    <a:lumMod val="60000"/>
                    <a:lumOff val="40000"/>
                  </a:schemeClr>
                </a:solidFill>
                <a:latin typeface="+mn-ea"/>
              </a:rPr>
              <a:t>+</a:t>
            </a:r>
            <a:r>
              <a:rPr lang="zh-CN" altLang="en-US" sz="1600" dirty="0">
                <a:solidFill>
                  <a:schemeClr val="accent2">
                    <a:lumMod val="60000"/>
                    <a:lumOff val="40000"/>
                  </a:schemeClr>
                </a:solidFill>
                <a:latin typeface="+mn-ea"/>
              </a:rPr>
              <a:t>远程教学</a:t>
            </a:r>
          </a:p>
        </p:txBody>
      </p:sp>
      <p:sp>
        <p:nvSpPr>
          <p:cNvPr id="48" name="矩形 47">
            <a:extLst>
              <a:ext uri="{FF2B5EF4-FFF2-40B4-BE49-F238E27FC236}">
                <a16:creationId xmlns:a16="http://schemas.microsoft.com/office/drawing/2014/main" id="{7B729847-DC36-2A51-FD43-BDDF18F89F86}"/>
              </a:ext>
            </a:extLst>
          </p:cNvPr>
          <p:cNvSpPr/>
          <p:nvPr/>
        </p:nvSpPr>
        <p:spPr>
          <a:xfrm>
            <a:off x="7507930" y="3056009"/>
            <a:ext cx="2338892" cy="273921"/>
          </a:xfrm>
          <a:prstGeom prst="rect">
            <a:avLst/>
          </a:prstGeom>
        </p:spPr>
        <p:txBody>
          <a:bodyPr wrap="square" lIns="0" tIns="0" rIns="0" bIns="0">
            <a:noAutofit/>
          </a:bodyPr>
          <a:lstStyle/>
          <a:p>
            <a:pPr algn="just">
              <a:lnSpc>
                <a:spcPct val="120000"/>
              </a:lnSpc>
              <a:defRPr/>
            </a:pPr>
            <a:r>
              <a:rPr lang="zh-CN" altLang="en-US" sz="1600" dirty="0">
                <a:solidFill>
                  <a:schemeClr val="accent2">
                    <a:lumMod val="60000"/>
                    <a:lumOff val="40000"/>
                  </a:schemeClr>
                </a:solidFill>
                <a:latin typeface="+mn-ea"/>
              </a:rPr>
              <a:t>产教融合</a:t>
            </a:r>
          </a:p>
        </p:txBody>
      </p:sp>
      <p:cxnSp>
        <p:nvCxnSpPr>
          <p:cNvPr id="50" name="直接连接符 49">
            <a:extLst>
              <a:ext uri="{FF2B5EF4-FFF2-40B4-BE49-F238E27FC236}">
                <a16:creationId xmlns:a16="http://schemas.microsoft.com/office/drawing/2014/main" id="{5E44E382-5D2F-794E-4BAA-A77586EDB820}"/>
              </a:ext>
            </a:extLst>
          </p:cNvPr>
          <p:cNvCxnSpPr>
            <a:cxnSpLocks/>
          </p:cNvCxnSpPr>
          <p:nvPr/>
        </p:nvCxnSpPr>
        <p:spPr>
          <a:xfrm>
            <a:off x="863291" y="4149004"/>
            <a:ext cx="212682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DABD70F1-7228-2CB9-3C05-80EF89571F81}"/>
              </a:ext>
            </a:extLst>
          </p:cNvPr>
          <p:cNvCxnSpPr>
            <a:cxnSpLocks/>
          </p:cNvCxnSpPr>
          <p:nvPr/>
        </p:nvCxnSpPr>
        <p:spPr>
          <a:xfrm>
            <a:off x="4185610" y="4149004"/>
            <a:ext cx="212682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F4D88B62-58F9-E761-7F4D-70A79B3A1A40}"/>
              </a:ext>
            </a:extLst>
          </p:cNvPr>
          <p:cNvCxnSpPr>
            <a:cxnSpLocks/>
          </p:cNvCxnSpPr>
          <p:nvPr/>
        </p:nvCxnSpPr>
        <p:spPr>
          <a:xfrm>
            <a:off x="7507930" y="4149004"/>
            <a:ext cx="212682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矩形 55">
            <a:extLst>
              <a:ext uri="{FF2B5EF4-FFF2-40B4-BE49-F238E27FC236}">
                <a16:creationId xmlns:a16="http://schemas.microsoft.com/office/drawing/2014/main" id="{8132BD92-3286-1BDF-FE23-738B3AE1E9BA}"/>
              </a:ext>
            </a:extLst>
          </p:cNvPr>
          <p:cNvSpPr/>
          <p:nvPr/>
        </p:nvSpPr>
        <p:spPr>
          <a:xfrm>
            <a:off x="588747" y="1370824"/>
            <a:ext cx="7174127" cy="864852"/>
          </a:xfrm>
          <a:prstGeom prst="rect">
            <a:avLst/>
          </a:prstGeom>
        </p:spPr>
        <p:txBody>
          <a:bodyPr wrap="square" lIns="0" tIns="0" rIns="0" bIns="0">
            <a:noAutofit/>
          </a:bodyPr>
          <a:lstStyle/>
          <a:p>
            <a:pPr algn="just">
              <a:lnSpc>
                <a:spcPct val="120000"/>
              </a:lnSpc>
              <a:defRPr/>
            </a:pPr>
            <a:r>
              <a:rPr lang="zh-CN" altLang="en-US" sz="1600" dirty="0">
                <a:solidFill>
                  <a:schemeClr val="accent2">
                    <a:lumMod val="60000"/>
                    <a:lumOff val="40000"/>
                  </a:schemeClr>
                </a:solidFill>
                <a:latin typeface="+mn-ea"/>
              </a:rPr>
              <a:t>研究、探索在互联网高速发展的时代，如何将互联网技术运用到人才培养的过程中，为高职院校提供全新的人才培养模式，实现真正意义上的产教融合。为企业、为社会培养更贴近实际生产的技能型人才</a:t>
            </a:r>
            <a:endParaRPr lang="en-US" altLang="zh-CN" sz="1600" dirty="0">
              <a:solidFill>
                <a:schemeClr val="accent2">
                  <a:lumMod val="60000"/>
                  <a:lumOff val="40000"/>
                </a:schemeClr>
              </a:solidFill>
              <a:latin typeface="+mn-ea"/>
            </a:endParaRPr>
          </a:p>
        </p:txBody>
      </p:sp>
    </p:spTree>
    <p:extLst>
      <p:ext uri="{BB962C8B-B14F-4D97-AF65-F5344CB8AC3E}">
        <p14:creationId xmlns:p14="http://schemas.microsoft.com/office/powerpoint/2010/main" val="9434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46ECED30-5F98-4489-7F7B-E9812515BB8C}"/>
              </a:ext>
            </a:extLst>
          </p:cNvPr>
          <p:cNvSpPr txBox="1"/>
          <p:nvPr/>
        </p:nvSpPr>
        <p:spPr>
          <a:xfrm>
            <a:off x="2488442" y="2367171"/>
            <a:ext cx="7215117" cy="2123658"/>
          </a:xfrm>
          <a:prstGeom prst="rect">
            <a:avLst/>
          </a:prstGeom>
          <a:noFill/>
        </p:spPr>
        <p:txBody>
          <a:bodyPr wrap="none" lIns="0" tIns="0" rIns="0" bIns="0" rtlCol="0">
            <a:noAutofit/>
          </a:bodyPr>
          <a:lstStyle/>
          <a:p>
            <a:pPr algn="r"/>
            <a:r>
              <a:rPr lang="en-US" altLang="zh-CN" sz="13800" dirty="0">
                <a:ln>
                  <a:solidFill>
                    <a:schemeClr val="accent2">
                      <a:alpha val="40000"/>
                    </a:schemeClr>
                  </a:solidFill>
                </a:ln>
                <a:noFill/>
                <a:latin typeface="Roboto Black"/>
                <a:ea typeface="MiSans Heavy"/>
              </a:rPr>
              <a:t>PART.04</a:t>
            </a:r>
          </a:p>
        </p:txBody>
      </p:sp>
      <p:sp>
        <p:nvSpPr>
          <p:cNvPr id="12" name="文本占位符 11">
            <a:extLst>
              <a:ext uri="{FF2B5EF4-FFF2-40B4-BE49-F238E27FC236}">
                <a16:creationId xmlns:a16="http://schemas.microsoft.com/office/drawing/2014/main" id="{356FAEEB-59A8-720B-4EF6-43E075A20C41}"/>
              </a:ext>
            </a:extLst>
          </p:cNvPr>
          <p:cNvSpPr>
            <a:spLocks noGrp="1"/>
          </p:cNvSpPr>
          <p:nvPr>
            <p:ph type="body" sz="quarter" idx="11"/>
          </p:nvPr>
        </p:nvSpPr>
        <p:spPr>
          <a:prstGeom prst="rect">
            <a:avLst/>
          </a:prstGeom>
        </p:spPr>
        <p:txBody>
          <a:bodyPr/>
          <a:lstStyle/>
          <a:p>
            <a:r>
              <a:rPr lang="zh-CN" altLang="en-US" dirty="0"/>
              <a:t>规划展望</a:t>
            </a:r>
            <a:endParaRPr lang="en-US" altLang="zh-CN" dirty="0"/>
          </a:p>
        </p:txBody>
      </p:sp>
    </p:spTree>
    <p:extLst>
      <p:ext uri="{BB962C8B-B14F-4D97-AF65-F5344CB8AC3E}">
        <p14:creationId xmlns:p14="http://schemas.microsoft.com/office/powerpoint/2010/main" val="686036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6994E1E-1A48-608A-EDFA-7A5DEBC045AB}"/>
              </a:ext>
            </a:extLst>
          </p:cNvPr>
          <p:cNvSpPr>
            <a:spLocks noGrp="1"/>
          </p:cNvSpPr>
          <p:nvPr>
            <p:ph type="body" sz="quarter" idx="11"/>
          </p:nvPr>
        </p:nvSpPr>
        <p:spPr>
          <a:prstGeom prst="rect">
            <a:avLst/>
          </a:prstGeom>
        </p:spPr>
        <p:txBody>
          <a:bodyPr>
            <a:noAutofit/>
          </a:bodyPr>
          <a:lstStyle/>
          <a:p>
            <a:r>
              <a:rPr lang="zh-CN" altLang="en-US" dirty="0"/>
              <a:t>大型培训课程规划</a:t>
            </a:r>
          </a:p>
        </p:txBody>
      </p:sp>
      <p:sp>
        <p:nvSpPr>
          <p:cNvPr id="3" name="箭头: V 形 2">
            <a:extLst>
              <a:ext uri="{FF2B5EF4-FFF2-40B4-BE49-F238E27FC236}">
                <a16:creationId xmlns:a16="http://schemas.microsoft.com/office/drawing/2014/main" id="{0E0A8735-7B3B-774D-B3E4-EE6ED9A0EC36}"/>
              </a:ext>
            </a:extLst>
          </p:cNvPr>
          <p:cNvSpPr/>
          <p:nvPr/>
        </p:nvSpPr>
        <p:spPr>
          <a:xfrm>
            <a:off x="1499018" y="3674989"/>
            <a:ext cx="177874" cy="177874"/>
          </a:xfrm>
          <a:prstGeom prst="chevron">
            <a:avLst/>
          </a:pr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箭头: V 形 4">
            <a:extLst>
              <a:ext uri="{FF2B5EF4-FFF2-40B4-BE49-F238E27FC236}">
                <a16:creationId xmlns:a16="http://schemas.microsoft.com/office/drawing/2014/main" id="{3C57248E-4DA0-3B6D-0212-69989BCDAA0B}"/>
              </a:ext>
            </a:extLst>
          </p:cNvPr>
          <p:cNvSpPr/>
          <p:nvPr/>
        </p:nvSpPr>
        <p:spPr>
          <a:xfrm>
            <a:off x="3001700" y="3674989"/>
            <a:ext cx="177874" cy="177874"/>
          </a:xfrm>
          <a:prstGeom prst="chevron">
            <a:avLst/>
          </a:pr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箭头: V 形 7">
            <a:extLst>
              <a:ext uri="{FF2B5EF4-FFF2-40B4-BE49-F238E27FC236}">
                <a16:creationId xmlns:a16="http://schemas.microsoft.com/office/drawing/2014/main" id="{4CAE49B4-1D28-E331-CECC-F35DA994FC92}"/>
              </a:ext>
            </a:extLst>
          </p:cNvPr>
          <p:cNvSpPr/>
          <p:nvPr/>
        </p:nvSpPr>
        <p:spPr>
          <a:xfrm>
            <a:off x="4504382" y="3674989"/>
            <a:ext cx="177874" cy="177874"/>
          </a:xfrm>
          <a:prstGeom prst="chevron">
            <a:avLst/>
          </a:pr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箭头: V 形 9">
            <a:extLst>
              <a:ext uri="{FF2B5EF4-FFF2-40B4-BE49-F238E27FC236}">
                <a16:creationId xmlns:a16="http://schemas.microsoft.com/office/drawing/2014/main" id="{03AC34E1-A230-2843-D630-EBAD4BE39934}"/>
              </a:ext>
            </a:extLst>
          </p:cNvPr>
          <p:cNvSpPr/>
          <p:nvPr/>
        </p:nvSpPr>
        <p:spPr>
          <a:xfrm>
            <a:off x="6007064" y="3674989"/>
            <a:ext cx="177874" cy="177874"/>
          </a:xfrm>
          <a:prstGeom prst="chevron">
            <a:avLst/>
          </a:pr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箭头: V 形 11">
            <a:extLst>
              <a:ext uri="{FF2B5EF4-FFF2-40B4-BE49-F238E27FC236}">
                <a16:creationId xmlns:a16="http://schemas.microsoft.com/office/drawing/2014/main" id="{8B3B396F-05BB-701D-AC2E-F05902F1C6BB}"/>
              </a:ext>
            </a:extLst>
          </p:cNvPr>
          <p:cNvSpPr/>
          <p:nvPr/>
        </p:nvSpPr>
        <p:spPr>
          <a:xfrm>
            <a:off x="7509746" y="3674989"/>
            <a:ext cx="177874" cy="177874"/>
          </a:xfrm>
          <a:prstGeom prst="chevron">
            <a:avLst/>
          </a:pr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箭头: V 形 13">
            <a:extLst>
              <a:ext uri="{FF2B5EF4-FFF2-40B4-BE49-F238E27FC236}">
                <a16:creationId xmlns:a16="http://schemas.microsoft.com/office/drawing/2014/main" id="{B582FDDB-93B1-991C-433F-8A17038DB9A0}"/>
              </a:ext>
            </a:extLst>
          </p:cNvPr>
          <p:cNvSpPr/>
          <p:nvPr/>
        </p:nvSpPr>
        <p:spPr>
          <a:xfrm>
            <a:off x="9012428" y="3674989"/>
            <a:ext cx="177874" cy="177874"/>
          </a:xfrm>
          <a:prstGeom prst="chevron">
            <a:avLst/>
          </a:pr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 name="箭头: V 形 15">
            <a:extLst>
              <a:ext uri="{FF2B5EF4-FFF2-40B4-BE49-F238E27FC236}">
                <a16:creationId xmlns:a16="http://schemas.microsoft.com/office/drawing/2014/main" id="{F01F3BD7-4F7B-A6E2-DB30-3C609804637D}"/>
              </a:ext>
            </a:extLst>
          </p:cNvPr>
          <p:cNvSpPr/>
          <p:nvPr/>
        </p:nvSpPr>
        <p:spPr>
          <a:xfrm>
            <a:off x="10515110" y="3674989"/>
            <a:ext cx="177874" cy="177874"/>
          </a:xfrm>
          <a:prstGeom prst="chevron">
            <a:avLst/>
          </a:pr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Fill shape">
            <a:extLst>
              <a:ext uri="{FF2B5EF4-FFF2-40B4-BE49-F238E27FC236}">
                <a16:creationId xmlns:a16="http://schemas.microsoft.com/office/drawing/2014/main" id="{62BE6B6F-4EA9-9EF0-F969-F220FD4930BD}"/>
              </a:ext>
            </a:extLst>
          </p:cNvPr>
          <p:cNvSpPr/>
          <p:nvPr/>
        </p:nvSpPr>
        <p:spPr>
          <a:xfrm>
            <a:off x="285385" y="3579259"/>
            <a:ext cx="1102458" cy="36933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iSans Medium" panose="00000600000000000000" pitchFamily="2" charset="-122"/>
              <a:ea typeface="MiSans Medium" panose="00000600000000000000" pitchFamily="2" charset="-122"/>
              <a:cs typeface="+mn-cs"/>
            </a:endParaRPr>
          </a:p>
        </p:txBody>
      </p:sp>
      <p:sp>
        <p:nvSpPr>
          <p:cNvPr id="20" name="文本框 19">
            <a:extLst>
              <a:ext uri="{FF2B5EF4-FFF2-40B4-BE49-F238E27FC236}">
                <a16:creationId xmlns:a16="http://schemas.microsoft.com/office/drawing/2014/main" id="{CBB7BBEC-9FE8-7BDF-9769-C1C982BC8763}"/>
              </a:ext>
            </a:extLst>
          </p:cNvPr>
          <p:cNvSpPr txBox="1"/>
          <p:nvPr/>
        </p:nvSpPr>
        <p:spPr>
          <a:xfrm>
            <a:off x="601775" y="3625756"/>
            <a:ext cx="469679" cy="332399"/>
          </a:xfrm>
          <a:prstGeom prst="rect">
            <a:avLst/>
          </a:prstGeom>
          <a:noFill/>
        </p:spPr>
        <p:txBody>
          <a:bodyPr wrap="none" lIns="0" tIns="0" rIns="0" bIns="0">
            <a:noAutofit/>
          </a:bodyPr>
          <a:lstStyle/>
          <a:p>
            <a:pPr marR="0" lvl="0" indent="0" algn="ctr" fontAlgn="auto">
              <a:lnSpc>
                <a:spcPct val="90000"/>
              </a:lnSpc>
              <a:spcBef>
                <a:spcPts val="1000"/>
              </a:spcBef>
              <a:spcAft>
                <a:spcPts val="0"/>
              </a:spcAft>
              <a:buClrTx/>
              <a:buSzTx/>
              <a:buFontTx/>
              <a:buNone/>
              <a:tabLst/>
              <a:defRPr/>
            </a:pPr>
            <a:r>
              <a:rPr lang="en-US" altLang="zh-CN" sz="2400" dirty="0">
                <a:solidFill>
                  <a:schemeClr val="accent2">
                    <a:lumMod val="75000"/>
                  </a:schemeClr>
                </a:solidFill>
                <a:latin typeface="+mj-ea"/>
                <a:ea typeface="+mj-ea"/>
              </a:rPr>
              <a:t>1</a:t>
            </a:r>
            <a:r>
              <a:rPr lang="zh-CN" altLang="en-US" sz="2400" dirty="0">
                <a:solidFill>
                  <a:schemeClr val="accent2">
                    <a:lumMod val="75000"/>
                  </a:schemeClr>
                </a:solidFill>
                <a:latin typeface="+mj-ea"/>
                <a:ea typeface="+mj-ea"/>
              </a:rPr>
              <a:t>月</a:t>
            </a:r>
          </a:p>
        </p:txBody>
      </p:sp>
      <p:sp>
        <p:nvSpPr>
          <p:cNvPr id="22" name="Fill shape">
            <a:extLst>
              <a:ext uri="{FF2B5EF4-FFF2-40B4-BE49-F238E27FC236}">
                <a16:creationId xmlns:a16="http://schemas.microsoft.com/office/drawing/2014/main" id="{77E1D906-61CD-ABB0-6F75-6BC3BB5BDB78}"/>
              </a:ext>
            </a:extLst>
          </p:cNvPr>
          <p:cNvSpPr/>
          <p:nvPr/>
        </p:nvSpPr>
        <p:spPr>
          <a:xfrm>
            <a:off x="1788067" y="3579259"/>
            <a:ext cx="1102458" cy="36933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20000"/>
              </a:lnSpc>
            </a:pPr>
            <a:endParaRPr lang="en-US" sz="1100" dirty="0">
              <a:solidFill>
                <a:srgbClr val="FFFFFF"/>
              </a:solidFill>
              <a:latin typeface="MiSans Medium" panose="00000600000000000000" pitchFamily="2" charset="-122"/>
              <a:ea typeface="MiSans Medium" panose="00000600000000000000" pitchFamily="2" charset="-122"/>
            </a:endParaRPr>
          </a:p>
        </p:txBody>
      </p:sp>
      <p:sp>
        <p:nvSpPr>
          <p:cNvPr id="26" name="Fill shape">
            <a:extLst>
              <a:ext uri="{FF2B5EF4-FFF2-40B4-BE49-F238E27FC236}">
                <a16:creationId xmlns:a16="http://schemas.microsoft.com/office/drawing/2014/main" id="{F1D82AAF-4B54-71A6-E6E4-9123FA6530B4}"/>
              </a:ext>
            </a:extLst>
          </p:cNvPr>
          <p:cNvSpPr/>
          <p:nvPr/>
        </p:nvSpPr>
        <p:spPr>
          <a:xfrm>
            <a:off x="3290749" y="3579259"/>
            <a:ext cx="1102458" cy="36933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20000"/>
              </a:lnSpc>
            </a:pPr>
            <a:endParaRPr lang="en-US" sz="1100" dirty="0">
              <a:solidFill>
                <a:srgbClr val="FFFFFF"/>
              </a:solidFill>
              <a:latin typeface="MiSans Medium" panose="00000600000000000000" pitchFamily="2" charset="-122"/>
              <a:ea typeface="MiSans Medium" panose="00000600000000000000" pitchFamily="2" charset="-122"/>
            </a:endParaRPr>
          </a:p>
        </p:txBody>
      </p:sp>
      <p:sp>
        <p:nvSpPr>
          <p:cNvPr id="30" name="Fill shape">
            <a:extLst>
              <a:ext uri="{FF2B5EF4-FFF2-40B4-BE49-F238E27FC236}">
                <a16:creationId xmlns:a16="http://schemas.microsoft.com/office/drawing/2014/main" id="{BDBC7889-3FBD-76D9-6CF4-EDAE8FCDC2C2}"/>
              </a:ext>
            </a:extLst>
          </p:cNvPr>
          <p:cNvSpPr/>
          <p:nvPr/>
        </p:nvSpPr>
        <p:spPr>
          <a:xfrm>
            <a:off x="4793431" y="3579259"/>
            <a:ext cx="1102458" cy="36933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20000"/>
              </a:lnSpc>
            </a:pPr>
            <a:endParaRPr lang="en-US" sz="1100" dirty="0">
              <a:solidFill>
                <a:srgbClr val="FFFFFF"/>
              </a:solidFill>
              <a:latin typeface="MiSans Medium" panose="00000600000000000000" pitchFamily="2" charset="-122"/>
              <a:ea typeface="MiSans Medium" panose="00000600000000000000" pitchFamily="2" charset="-122"/>
            </a:endParaRPr>
          </a:p>
        </p:txBody>
      </p:sp>
      <p:sp>
        <p:nvSpPr>
          <p:cNvPr id="34" name="Fill shape">
            <a:extLst>
              <a:ext uri="{FF2B5EF4-FFF2-40B4-BE49-F238E27FC236}">
                <a16:creationId xmlns:a16="http://schemas.microsoft.com/office/drawing/2014/main" id="{9EDF2887-8741-9A78-DE94-551D82DF5E80}"/>
              </a:ext>
            </a:extLst>
          </p:cNvPr>
          <p:cNvSpPr/>
          <p:nvPr/>
        </p:nvSpPr>
        <p:spPr>
          <a:xfrm>
            <a:off x="6296113" y="3579259"/>
            <a:ext cx="1102458" cy="36933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20000"/>
              </a:lnSpc>
            </a:pPr>
            <a:endParaRPr lang="en-US" sz="1100" dirty="0">
              <a:solidFill>
                <a:srgbClr val="FFFFFF"/>
              </a:solidFill>
              <a:latin typeface="MiSans Medium" panose="00000600000000000000" pitchFamily="2" charset="-122"/>
              <a:ea typeface="MiSans Medium" panose="00000600000000000000" pitchFamily="2" charset="-122"/>
            </a:endParaRPr>
          </a:p>
        </p:txBody>
      </p:sp>
      <p:sp>
        <p:nvSpPr>
          <p:cNvPr id="38" name="Fill shape">
            <a:extLst>
              <a:ext uri="{FF2B5EF4-FFF2-40B4-BE49-F238E27FC236}">
                <a16:creationId xmlns:a16="http://schemas.microsoft.com/office/drawing/2014/main" id="{3AE29CA5-9B17-3181-1FE7-5A47163F134E}"/>
              </a:ext>
            </a:extLst>
          </p:cNvPr>
          <p:cNvSpPr/>
          <p:nvPr/>
        </p:nvSpPr>
        <p:spPr>
          <a:xfrm>
            <a:off x="7798795" y="3579259"/>
            <a:ext cx="1102458" cy="36933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20000"/>
              </a:lnSpc>
            </a:pPr>
            <a:endParaRPr lang="en-US" sz="1100" dirty="0">
              <a:solidFill>
                <a:srgbClr val="FFFFFF"/>
              </a:solidFill>
              <a:latin typeface="MiSans Medium" panose="00000600000000000000" pitchFamily="2" charset="-122"/>
              <a:ea typeface="MiSans Medium" panose="00000600000000000000" pitchFamily="2" charset="-122"/>
            </a:endParaRPr>
          </a:p>
        </p:txBody>
      </p:sp>
      <p:sp>
        <p:nvSpPr>
          <p:cNvPr id="42" name="Fill shape">
            <a:extLst>
              <a:ext uri="{FF2B5EF4-FFF2-40B4-BE49-F238E27FC236}">
                <a16:creationId xmlns:a16="http://schemas.microsoft.com/office/drawing/2014/main" id="{98E083AE-68AF-7187-5E29-84DE262DEA04}"/>
              </a:ext>
            </a:extLst>
          </p:cNvPr>
          <p:cNvSpPr/>
          <p:nvPr/>
        </p:nvSpPr>
        <p:spPr>
          <a:xfrm>
            <a:off x="9301477" y="3579259"/>
            <a:ext cx="1102458" cy="36933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20000"/>
              </a:lnSpc>
            </a:pPr>
            <a:endParaRPr lang="en-US" sz="1100" dirty="0">
              <a:solidFill>
                <a:srgbClr val="FFFFFF"/>
              </a:solidFill>
              <a:latin typeface="MiSans Medium" panose="00000600000000000000" pitchFamily="2" charset="-122"/>
              <a:ea typeface="MiSans Medium" panose="00000600000000000000" pitchFamily="2" charset="-122"/>
            </a:endParaRPr>
          </a:p>
        </p:txBody>
      </p:sp>
      <p:sp>
        <p:nvSpPr>
          <p:cNvPr id="46" name="Fill shape">
            <a:extLst>
              <a:ext uri="{FF2B5EF4-FFF2-40B4-BE49-F238E27FC236}">
                <a16:creationId xmlns:a16="http://schemas.microsoft.com/office/drawing/2014/main" id="{07D449DB-BA58-B107-D2F2-17716B66D153}"/>
              </a:ext>
            </a:extLst>
          </p:cNvPr>
          <p:cNvSpPr/>
          <p:nvPr/>
        </p:nvSpPr>
        <p:spPr>
          <a:xfrm>
            <a:off x="10804157" y="3579259"/>
            <a:ext cx="1102458" cy="36933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20000"/>
              </a:lnSpc>
            </a:pPr>
            <a:endParaRPr lang="en-US" sz="1100" dirty="0">
              <a:solidFill>
                <a:srgbClr val="FFFFFF"/>
              </a:solidFill>
              <a:latin typeface="MiSans Medium" panose="00000600000000000000" pitchFamily="2" charset="-122"/>
              <a:ea typeface="MiSans Medium" panose="00000600000000000000" pitchFamily="2" charset="-122"/>
            </a:endParaRPr>
          </a:p>
        </p:txBody>
      </p:sp>
      <p:cxnSp>
        <p:nvCxnSpPr>
          <p:cNvPr id="50" name="直接连接符 49">
            <a:extLst>
              <a:ext uri="{FF2B5EF4-FFF2-40B4-BE49-F238E27FC236}">
                <a16:creationId xmlns:a16="http://schemas.microsoft.com/office/drawing/2014/main" id="{FC55771E-AA70-CD28-B88A-D0A03899AB5B}"/>
              </a:ext>
            </a:extLst>
          </p:cNvPr>
          <p:cNvCxnSpPr>
            <a:cxnSpLocks/>
          </p:cNvCxnSpPr>
          <p:nvPr/>
        </p:nvCxnSpPr>
        <p:spPr>
          <a:xfrm>
            <a:off x="836614" y="3967717"/>
            <a:ext cx="0" cy="1766105"/>
          </a:xfrm>
          <a:prstGeom prst="line">
            <a:avLst/>
          </a:prstGeom>
          <a:ln w="15875" cap="rnd">
            <a:gradFill>
              <a:gsLst>
                <a:gs pos="0">
                  <a:schemeClr val="accent1">
                    <a:lumMod val="5000"/>
                    <a:lumOff val="95000"/>
                    <a:alpha val="0"/>
                  </a:schemeClr>
                </a:gs>
                <a:gs pos="63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52" name="矩形: 圆角 38">
            <a:extLst>
              <a:ext uri="{FF2B5EF4-FFF2-40B4-BE49-F238E27FC236}">
                <a16:creationId xmlns:a16="http://schemas.microsoft.com/office/drawing/2014/main" id="{07A1DE2E-F030-05C9-A736-DF2BE334BDDC}"/>
              </a:ext>
            </a:extLst>
          </p:cNvPr>
          <p:cNvSpPr/>
          <p:nvPr/>
        </p:nvSpPr>
        <p:spPr>
          <a:xfrm>
            <a:off x="888617" y="4594489"/>
            <a:ext cx="2297663" cy="1139334"/>
          </a:xfrm>
          <a:custGeom>
            <a:avLst/>
            <a:gdLst/>
            <a:ahLst/>
            <a:cxnLst/>
            <a:rect l="0" t="0" r="0" b="0"/>
            <a:pathLst>
              <a:path w="2297663" h="1139334">
                <a:moveTo>
                  <a:pt x="0" y="70787"/>
                </a:moveTo>
                <a:cubicBezTo>
                  <a:pt x="0" y="31692"/>
                  <a:pt x="31692" y="0"/>
                  <a:pt x="70787" y="0"/>
                </a:cubicBezTo>
                <a:lnTo>
                  <a:pt x="2226875" y="0"/>
                </a:lnTo>
                <a:cubicBezTo>
                  <a:pt x="2265970" y="0"/>
                  <a:pt x="2297662" y="31692"/>
                  <a:pt x="2297662" y="70787"/>
                </a:cubicBezTo>
                <a:lnTo>
                  <a:pt x="2297662" y="1068546"/>
                </a:lnTo>
                <a:cubicBezTo>
                  <a:pt x="2297662" y="1107641"/>
                  <a:pt x="2265970" y="1139333"/>
                  <a:pt x="2226875" y="1139333"/>
                </a:cubicBezTo>
                <a:lnTo>
                  <a:pt x="70787" y="1139333"/>
                </a:lnTo>
                <a:cubicBezTo>
                  <a:pt x="31692" y="1139333"/>
                  <a:pt x="0" y="1107641"/>
                  <a:pt x="0" y="1068546"/>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文本框 53">
            <a:extLst>
              <a:ext uri="{FF2B5EF4-FFF2-40B4-BE49-F238E27FC236}">
                <a16:creationId xmlns:a16="http://schemas.microsoft.com/office/drawing/2014/main" id="{36618FDA-A372-B6A5-EC83-3833E63C6B50}"/>
              </a:ext>
            </a:extLst>
          </p:cNvPr>
          <p:cNvSpPr txBox="1"/>
          <p:nvPr/>
        </p:nvSpPr>
        <p:spPr>
          <a:xfrm>
            <a:off x="932017" y="4685564"/>
            <a:ext cx="2210862" cy="957185"/>
          </a:xfrm>
          <a:prstGeom prst="rect">
            <a:avLst/>
          </a:prstGeom>
          <a:noFill/>
        </p:spPr>
        <p:txBody>
          <a:bodyPr wrap="none">
            <a:noAutofit/>
          </a:bodyPr>
          <a:lstStyle/>
          <a:p>
            <a:pPr marR="0" lvl="0" indent="-177800" algn="just" fontAlgn="auto">
              <a:lnSpc>
                <a:spcPct val="120000"/>
              </a:lnSpc>
              <a:spcBef>
                <a:spcPts val="0"/>
              </a:spcBef>
              <a:spcAft>
                <a:spcPts val="0"/>
              </a:spcAft>
              <a:buClrTx/>
              <a:buSzTx/>
              <a:buFont typeface="Arial" panose="020B0604020202020204" pitchFamily="34" charset="0"/>
              <a:buChar char="•"/>
              <a:tabLst/>
              <a:defRPr/>
            </a:pPr>
            <a:r>
              <a:rPr lang="zh-CN" altLang="en-US" sz="1600" dirty="0">
                <a:solidFill>
                  <a:schemeClr val="accent2">
                    <a:lumMod val="60000"/>
                    <a:lumOff val="40000"/>
                  </a:schemeClr>
                </a:solidFill>
                <a:latin typeface="+mn-ea"/>
              </a:rPr>
              <a:t>项目实施规划</a:t>
            </a:r>
          </a:p>
          <a:p>
            <a:pPr marR="0" lvl="0" indent="-177800" algn="just" fontAlgn="auto">
              <a:lnSpc>
                <a:spcPct val="120000"/>
              </a:lnSpc>
              <a:spcBef>
                <a:spcPts val="0"/>
              </a:spcBef>
              <a:spcAft>
                <a:spcPts val="0"/>
              </a:spcAft>
              <a:buClrTx/>
              <a:buSzTx/>
              <a:buFont typeface="Arial" panose="020B0604020202020204" pitchFamily="34" charset="0"/>
              <a:buChar char="•"/>
              <a:tabLst/>
              <a:defRPr/>
            </a:pPr>
            <a:r>
              <a:rPr lang="zh-CN" altLang="en-US" sz="1600" dirty="0">
                <a:solidFill>
                  <a:schemeClr val="accent2">
                    <a:lumMod val="60000"/>
                    <a:lumOff val="40000"/>
                  </a:schemeClr>
                </a:solidFill>
                <a:latin typeface="+mn-ea"/>
              </a:rPr>
              <a:t>讲师联络</a:t>
            </a:r>
          </a:p>
          <a:p>
            <a:pPr marR="0" lvl="0" indent="-177800" algn="just" fontAlgn="auto">
              <a:lnSpc>
                <a:spcPct val="120000"/>
              </a:lnSpc>
              <a:spcBef>
                <a:spcPts val="0"/>
              </a:spcBef>
              <a:spcAft>
                <a:spcPts val="0"/>
              </a:spcAft>
              <a:buClrTx/>
              <a:buSzTx/>
              <a:buFont typeface="Arial" panose="020B0604020202020204" pitchFamily="34" charset="0"/>
              <a:buChar char="•"/>
              <a:tabLst/>
              <a:defRPr/>
            </a:pPr>
            <a:r>
              <a:rPr lang="zh-CN" altLang="en-US" sz="1600" dirty="0">
                <a:solidFill>
                  <a:schemeClr val="accent2">
                    <a:lumMod val="60000"/>
                    <a:lumOff val="40000"/>
                  </a:schemeClr>
                </a:solidFill>
                <a:latin typeface="+mn-ea"/>
              </a:rPr>
              <a:t>采购委对接老师联络</a:t>
            </a:r>
          </a:p>
        </p:txBody>
      </p:sp>
      <p:cxnSp>
        <p:nvCxnSpPr>
          <p:cNvPr id="56" name="直接连接符 55">
            <a:extLst>
              <a:ext uri="{FF2B5EF4-FFF2-40B4-BE49-F238E27FC236}">
                <a16:creationId xmlns:a16="http://schemas.microsoft.com/office/drawing/2014/main" id="{6B390D1B-4DC4-5E2F-BCFA-40D0DE2104F9}"/>
              </a:ext>
            </a:extLst>
          </p:cNvPr>
          <p:cNvCxnSpPr>
            <a:cxnSpLocks/>
          </p:cNvCxnSpPr>
          <p:nvPr/>
        </p:nvCxnSpPr>
        <p:spPr>
          <a:xfrm>
            <a:off x="3841978" y="3967717"/>
            <a:ext cx="0" cy="2302086"/>
          </a:xfrm>
          <a:prstGeom prst="line">
            <a:avLst/>
          </a:prstGeom>
          <a:ln w="15875" cap="rnd">
            <a:gradFill>
              <a:gsLst>
                <a:gs pos="0">
                  <a:schemeClr val="accent1">
                    <a:lumMod val="5000"/>
                    <a:lumOff val="95000"/>
                    <a:alpha val="0"/>
                  </a:schemeClr>
                </a:gs>
                <a:gs pos="63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58" name="矩形: 圆角 50">
            <a:extLst>
              <a:ext uri="{FF2B5EF4-FFF2-40B4-BE49-F238E27FC236}">
                <a16:creationId xmlns:a16="http://schemas.microsoft.com/office/drawing/2014/main" id="{D1C1EB84-3391-E5B3-2B77-04F6587B5FE2}"/>
              </a:ext>
            </a:extLst>
          </p:cNvPr>
          <p:cNvSpPr/>
          <p:nvPr/>
        </p:nvSpPr>
        <p:spPr>
          <a:xfrm>
            <a:off x="3879752" y="4608299"/>
            <a:ext cx="2297663" cy="1675316"/>
          </a:xfrm>
          <a:custGeom>
            <a:avLst/>
            <a:gdLst/>
            <a:ahLst/>
            <a:cxnLst/>
            <a:rect l="0" t="0" r="0" b="0"/>
            <a:pathLst>
              <a:path w="2297663" h="1675316">
                <a:moveTo>
                  <a:pt x="0" y="104087"/>
                </a:moveTo>
                <a:cubicBezTo>
                  <a:pt x="0" y="46601"/>
                  <a:pt x="46601" y="0"/>
                  <a:pt x="104087" y="0"/>
                </a:cubicBezTo>
                <a:lnTo>
                  <a:pt x="2193575" y="0"/>
                </a:lnTo>
                <a:cubicBezTo>
                  <a:pt x="2251061" y="0"/>
                  <a:pt x="2297662" y="46601"/>
                  <a:pt x="2297662" y="104087"/>
                </a:cubicBezTo>
                <a:lnTo>
                  <a:pt x="2297662" y="1571228"/>
                </a:lnTo>
                <a:cubicBezTo>
                  <a:pt x="2297662" y="1628714"/>
                  <a:pt x="2251061" y="1675315"/>
                  <a:pt x="2193575" y="1675315"/>
                </a:cubicBezTo>
                <a:lnTo>
                  <a:pt x="104087" y="1675315"/>
                </a:lnTo>
                <a:cubicBezTo>
                  <a:pt x="46601" y="1675315"/>
                  <a:pt x="0" y="1628714"/>
                  <a:pt x="0" y="1571228"/>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文本框 59">
            <a:extLst>
              <a:ext uri="{FF2B5EF4-FFF2-40B4-BE49-F238E27FC236}">
                <a16:creationId xmlns:a16="http://schemas.microsoft.com/office/drawing/2014/main" id="{3AF12001-CF07-7B12-9D7A-64F7C6A01632}"/>
              </a:ext>
            </a:extLst>
          </p:cNvPr>
          <p:cNvSpPr txBox="1"/>
          <p:nvPr/>
        </p:nvSpPr>
        <p:spPr>
          <a:xfrm>
            <a:off x="3931116" y="4819632"/>
            <a:ext cx="2194934" cy="1252651"/>
          </a:xfrm>
          <a:prstGeom prst="rect">
            <a:avLst/>
          </a:prstGeom>
          <a:noFill/>
        </p:spPr>
        <p:txBody>
          <a:bodyPr wrap="square">
            <a:noAutofit/>
          </a:bodyPr>
          <a:lstStyle/>
          <a:p>
            <a:pPr marR="0" lvl="0" indent="-177800" algn="just" fontAlgn="auto">
              <a:lnSpc>
                <a:spcPct val="120000"/>
              </a:lnSpc>
              <a:spcBef>
                <a:spcPts val="0"/>
              </a:spcBef>
              <a:spcAft>
                <a:spcPts val="0"/>
              </a:spcAft>
              <a:buClrTx/>
              <a:buSzTx/>
              <a:buFont typeface="Arial" panose="020B0604020202020204" pitchFamily="34" charset="0"/>
              <a:buChar char="•"/>
              <a:tabLst/>
              <a:defRPr/>
            </a:pPr>
            <a:r>
              <a:rPr lang="zh-CN" altLang="en-US" sz="1600" dirty="0">
                <a:solidFill>
                  <a:schemeClr val="accent2">
                    <a:lumMod val="60000"/>
                    <a:lumOff val="40000"/>
                  </a:schemeClr>
                </a:solidFill>
                <a:latin typeface="+mn-ea"/>
              </a:rPr>
              <a:t>学员招募截止</a:t>
            </a:r>
          </a:p>
          <a:p>
            <a:pPr marR="0" lvl="0" indent="-177800" algn="just" fontAlgn="auto">
              <a:lnSpc>
                <a:spcPct val="120000"/>
              </a:lnSpc>
              <a:spcBef>
                <a:spcPts val="0"/>
              </a:spcBef>
              <a:spcAft>
                <a:spcPts val="0"/>
              </a:spcAft>
              <a:buClrTx/>
              <a:buSzTx/>
              <a:buFont typeface="Arial" panose="020B0604020202020204" pitchFamily="34" charset="0"/>
              <a:buChar char="•"/>
              <a:tabLst/>
              <a:defRPr/>
            </a:pPr>
            <a:r>
              <a:rPr lang="zh-CN" altLang="en-US" sz="1600" dirty="0">
                <a:solidFill>
                  <a:schemeClr val="accent2">
                    <a:lumMod val="60000"/>
                    <a:lumOff val="40000"/>
                  </a:schemeClr>
                </a:solidFill>
                <a:latin typeface="+mn-ea"/>
              </a:rPr>
              <a:t>教材采购</a:t>
            </a:r>
          </a:p>
          <a:p>
            <a:pPr marR="0" lvl="0" indent="-177800" algn="just" fontAlgn="auto">
              <a:lnSpc>
                <a:spcPct val="120000"/>
              </a:lnSpc>
              <a:spcBef>
                <a:spcPts val="0"/>
              </a:spcBef>
              <a:spcAft>
                <a:spcPts val="0"/>
              </a:spcAft>
              <a:buClrTx/>
              <a:buSzTx/>
              <a:buFont typeface="Arial" panose="020B0604020202020204" pitchFamily="34" charset="0"/>
              <a:buChar char="•"/>
              <a:tabLst/>
              <a:defRPr/>
            </a:pPr>
            <a:r>
              <a:rPr lang="zh-CN" altLang="en-US" sz="1600" dirty="0">
                <a:solidFill>
                  <a:schemeClr val="accent2">
                    <a:lumMod val="60000"/>
                    <a:lumOff val="40000"/>
                  </a:schemeClr>
                </a:solidFill>
                <a:latin typeface="+mn-ea"/>
              </a:rPr>
              <a:t>模块一课程授课</a:t>
            </a:r>
          </a:p>
          <a:p>
            <a:pPr marR="0" lvl="0" indent="-177800" algn="just" fontAlgn="auto">
              <a:lnSpc>
                <a:spcPct val="120000"/>
              </a:lnSpc>
              <a:spcBef>
                <a:spcPts val="0"/>
              </a:spcBef>
              <a:spcAft>
                <a:spcPts val="0"/>
              </a:spcAft>
              <a:buClrTx/>
              <a:buSzTx/>
              <a:buFont typeface="Arial" panose="020B0604020202020204" pitchFamily="34" charset="0"/>
              <a:buChar char="•"/>
              <a:tabLst/>
              <a:defRPr/>
            </a:pPr>
            <a:r>
              <a:rPr lang="zh-CN" altLang="en-US" sz="1600" dirty="0">
                <a:solidFill>
                  <a:schemeClr val="accent2">
                    <a:lumMod val="60000"/>
                    <a:lumOff val="40000"/>
                  </a:schemeClr>
                </a:solidFill>
                <a:latin typeface="+mn-ea"/>
              </a:rPr>
              <a:t>教务工作总结改进</a:t>
            </a:r>
          </a:p>
        </p:txBody>
      </p:sp>
      <p:cxnSp>
        <p:nvCxnSpPr>
          <p:cNvPr id="62" name="直接连接符 61">
            <a:extLst>
              <a:ext uri="{FF2B5EF4-FFF2-40B4-BE49-F238E27FC236}">
                <a16:creationId xmlns:a16="http://schemas.microsoft.com/office/drawing/2014/main" id="{EB867188-F08D-1F7B-030F-E7C1FF698F36}"/>
              </a:ext>
            </a:extLst>
          </p:cNvPr>
          <p:cNvCxnSpPr>
            <a:cxnSpLocks/>
          </p:cNvCxnSpPr>
          <p:nvPr/>
        </p:nvCxnSpPr>
        <p:spPr>
          <a:xfrm>
            <a:off x="6847342" y="3967717"/>
            <a:ext cx="0" cy="1766105"/>
          </a:xfrm>
          <a:prstGeom prst="line">
            <a:avLst/>
          </a:prstGeom>
          <a:ln w="15875" cap="rnd">
            <a:gradFill>
              <a:gsLst>
                <a:gs pos="0">
                  <a:schemeClr val="accent1">
                    <a:lumMod val="5000"/>
                    <a:lumOff val="95000"/>
                    <a:alpha val="0"/>
                  </a:schemeClr>
                </a:gs>
                <a:gs pos="63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64" name="矩形: 圆角 56">
            <a:extLst>
              <a:ext uri="{FF2B5EF4-FFF2-40B4-BE49-F238E27FC236}">
                <a16:creationId xmlns:a16="http://schemas.microsoft.com/office/drawing/2014/main" id="{DFE459AA-AA83-2F04-19B5-CC37F5B0E0AB}"/>
              </a:ext>
            </a:extLst>
          </p:cNvPr>
          <p:cNvSpPr/>
          <p:nvPr/>
        </p:nvSpPr>
        <p:spPr>
          <a:xfrm>
            <a:off x="6905689" y="4910151"/>
            <a:ext cx="2297663" cy="841349"/>
          </a:xfrm>
          <a:custGeom>
            <a:avLst/>
            <a:gdLst/>
            <a:ahLst/>
            <a:cxnLst/>
            <a:rect l="0" t="0" r="0" b="0"/>
            <a:pathLst>
              <a:path w="2297663" h="841349">
                <a:moveTo>
                  <a:pt x="0" y="52273"/>
                </a:moveTo>
                <a:cubicBezTo>
                  <a:pt x="0" y="23403"/>
                  <a:pt x="23403" y="0"/>
                  <a:pt x="52273" y="0"/>
                </a:cubicBezTo>
                <a:lnTo>
                  <a:pt x="2245389" y="0"/>
                </a:lnTo>
                <a:cubicBezTo>
                  <a:pt x="2274259" y="0"/>
                  <a:pt x="2297662" y="23403"/>
                  <a:pt x="2297662" y="52273"/>
                </a:cubicBezTo>
                <a:lnTo>
                  <a:pt x="2297662" y="789075"/>
                </a:lnTo>
                <a:cubicBezTo>
                  <a:pt x="2297662" y="817945"/>
                  <a:pt x="2274259" y="841348"/>
                  <a:pt x="2245389" y="841348"/>
                </a:cubicBezTo>
                <a:lnTo>
                  <a:pt x="52273" y="841348"/>
                </a:lnTo>
                <a:cubicBezTo>
                  <a:pt x="23403" y="841348"/>
                  <a:pt x="0" y="817945"/>
                  <a:pt x="0" y="789075"/>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6" name="文本框 65">
            <a:extLst>
              <a:ext uri="{FF2B5EF4-FFF2-40B4-BE49-F238E27FC236}">
                <a16:creationId xmlns:a16="http://schemas.microsoft.com/office/drawing/2014/main" id="{4730DD23-5704-BEF8-D83A-977BAAE07781}"/>
              </a:ext>
            </a:extLst>
          </p:cNvPr>
          <p:cNvSpPr txBox="1"/>
          <p:nvPr/>
        </p:nvSpPr>
        <p:spPr>
          <a:xfrm>
            <a:off x="6957053" y="4999965"/>
            <a:ext cx="2194934" cy="366254"/>
          </a:xfrm>
          <a:prstGeom prst="rect">
            <a:avLst/>
          </a:prstGeom>
          <a:noFill/>
        </p:spPr>
        <p:txBody>
          <a:bodyPr wrap="square">
            <a:noAutofit/>
          </a:bodyPr>
          <a:lstStyle/>
          <a:p>
            <a:pPr marR="0" lvl="0" indent="-177800" algn="just" fontAlgn="auto">
              <a:lnSpc>
                <a:spcPct val="120000"/>
              </a:lnSpc>
              <a:spcBef>
                <a:spcPts val="0"/>
              </a:spcBef>
              <a:spcAft>
                <a:spcPts val="0"/>
              </a:spcAft>
              <a:buClrTx/>
              <a:buSzTx/>
              <a:buFont typeface="Arial" panose="020B0604020202020204" pitchFamily="34" charset="0"/>
              <a:buChar char="•"/>
              <a:tabLst/>
              <a:defRPr/>
            </a:pPr>
            <a:r>
              <a:rPr lang="zh-CN" altLang="en-US" sz="1600" dirty="0">
                <a:solidFill>
                  <a:schemeClr val="accent2">
                    <a:lumMod val="60000"/>
                    <a:lumOff val="40000"/>
                  </a:schemeClr>
                </a:solidFill>
                <a:latin typeface="+mn-ea"/>
              </a:rPr>
              <a:t>模块三课程授课</a:t>
            </a:r>
          </a:p>
        </p:txBody>
      </p:sp>
      <p:cxnSp>
        <p:nvCxnSpPr>
          <p:cNvPr id="68" name="直接连接符 67">
            <a:extLst>
              <a:ext uri="{FF2B5EF4-FFF2-40B4-BE49-F238E27FC236}">
                <a16:creationId xmlns:a16="http://schemas.microsoft.com/office/drawing/2014/main" id="{43A3CCA5-E5DC-357B-0107-39C04A8D1309}"/>
              </a:ext>
            </a:extLst>
          </p:cNvPr>
          <p:cNvCxnSpPr>
            <a:cxnSpLocks/>
          </p:cNvCxnSpPr>
          <p:nvPr/>
        </p:nvCxnSpPr>
        <p:spPr>
          <a:xfrm>
            <a:off x="9852706" y="3967717"/>
            <a:ext cx="0" cy="1766105"/>
          </a:xfrm>
          <a:prstGeom prst="line">
            <a:avLst/>
          </a:prstGeom>
          <a:ln w="15875" cap="rnd">
            <a:gradFill>
              <a:gsLst>
                <a:gs pos="0">
                  <a:schemeClr val="accent1">
                    <a:lumMod val="5000"/>
                    <a:lumOff val="95000"/>
                    <a:alpha val="0"/>
                  </a:schemeClr>
                </a:gs>
                <a:gs pos="63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70" name="矩形: 圆角 67">
            <a:extLst>
              <a:ext uri="{FF2B5EF4-FFF2-40B4-BE49-F238E27FC236}">
                <a16:creationId xmlns:a16="http://schemas.microsoft.com/office/drawing/2014/main" id="{2538717F-494A-6D48-FB21-8B40BDAA65A4}"/>
              </a:ext>
            </a:extLst>
          </p:cNvPr>
          <p:cNvSpPr/>
          <p:nvPr/>
        </p:nvSpPr>
        <p:spPr>
          <a:xfrm>
            <a:off x="9911053" y="4594489"/>
            <a:ext cx="2130129" cy="1139334"/>
          </a:xfrm>
          <a:custGeom>
            <a:avLst/>
            <a:gdLst/>
            <a:ahLst/>
            <a:cxnLst/>
            <a:rect l="0" t="0" r="0" b="0"/>
            <a:pathLst>
              <a:path w="2130129" h="1139334">
                <a:moveTo>
                  <a:pt x="0" y="70787"/>
                </a:moveTo>
                <a:cubicBezTo>
                  <a:pt x="0" y="31692"/>
                  <a:pt x="31692" y="0"/>
                  <a:pt x="70787" y="0"/>
                </a:cubicBezTo>
                <a:lnTo>
                  <a:pt x="2059341" y="0"/>
                </a:lnTo>
                <a:cubicBezTo>
                  <a:pt x="2098436" y="0"/>
                  <a:pt x="2130128" y="31692"/>
                  <a:pt x="2130128" y="70787"/>
                </a:cubicBezTo>
                <a:lnTo>
                  <a:pt x="2130128" y="1068546"/>
                </a:lnTo>
                <a:cubicBezTo>
                  <a:pt x="2130128" y="1107641"/>
                  <a:pt x="2098436" y="1139333"/>
                  <a:pt x="2059341" y="1139333"/>
                </a:cubicBezTo>
                <a:lnTo>
                  <a:pt x="70787" y="1139333"/>
                </a:lnTo>
                <a:cubicBezTo>
                  <a:pt x="31692" y="1139333"/>
                  <a:pt x="0" y="1107641"/>
                  <a:pt x="0" y="1068546"/>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文本框 71">
            <a:extLst>
              <a:ext uri="{FF2B5EF4-FFF2-40B4-BE49-F238E27FC236}">
                <a16:creationId xmlns:a16="http://schemas.microsoft.com/office/drawing/2014/main" id="{10270DCE-19DC-6D57-3F17-AD74F2582D44}"/>
              </a:ext>
            </a:extLst>
          </p:cNvPr>
          <p:cNvSpPr txBox="1"/>
          <p:nvPr/>
        </p:nvSpPr>
        <p:spPr>
          <a:xfrm>
            <a:off x="9978289" y="4685564"/>
            <a:ext cx="1995657" cy="957185"/>
          </a:xfrm>
          <a:prstGeom prst="rect">
            <a:avLst/>
          </a:prstGeom>
          <a:noFill/>
        </p:spPr>
        <p:txBody>
          <a:bodyPr wrap="square">
            <a:noAutofit/>
          </a:bodyPr>
          <a:lstStyle/>
          <a:p>
            <a:pPr marR="0" lvl="0" indent="-177800" algn="just" fontAlgn="auto">
              <a:lnSpc>
                <a:spcPct val="120000"/>
              </a:lnSpc>
              <a:spcBef>
                <a:spcPts val="0"/>
              </a:spcBef>
              <a:spcAft>
                <a:spcPts val="0"/>
              </a:spcAft>
              <a:buClrTx/>
              <a:buSzTx/>
              <a:buFont typeface="Arial" panose="020B0604020202020204" pitchFamily="34" charset="0"/>
              <a:buChar char="•"/>
              <a:tabLst/>
              <a:defRPr/>
            </a:pPr>
            <a:r>
              <a:rPr lang="zh-CN" altLang="en-US" sz="1600" dirty="0">
                <a:solidFill>
                  <a:schemeClr val="accent2">
                    <a:lumMod val="60000"/>
                    <a:lumOff val="40000"/>
                  </a:schemeClr>
                </a:solidFill>
                <a:latin typeface="+mn-ea"/>
              </a:rPr>
              <a:t>考试</a:t>
            </a:r>
          </a:p>
          <a:p>
            <a:pPr marR="0" lvl="0" indent="-177800" algn="just" fontAlgn="auto">
              <a:lnSpc>
                <a:spcPct val="120000"/>
              </a:lnSpc>
              <a:spcBef>
                <a:spcPts val="0"/>
              </a:spcBef>
              <a:spcAft>
                <a:spcPts val="0"/>
              </a:spcAft>
              <a:buClrTx/>
              <a:buSzTx/>
              <a:buFont typeface="Arial" panose="020B0604020202020204" pitchFamily="34" charset="0"/>
              <a:buChar char="•"/>
              <a:tabLst/>
              <a:defRPr/>
            </a:pPr>
            <a:r>
              <a:rPr lang="zh-CN" altLang="en-US" sz="1600" dirty="0">
                <a:solidFill>
                  <a:schemeClr val="accent2">
                    <a:lumMod val="60000"/>
                    <a:lumOff val="40000"/>
                  </a:schemeClr>
                </a:solidFill>
                <a:latin typeface="+mn-ea"/>
              </a:rPr>
              <a:t>追踪考试结果，项目整体评估</a:t>
            </a:r>
          </a:p>
        </p:txBody>
      </p:sp>
      <p:cxnSp>
        <p:nvCxnSpPr>
          <p:cNvPr id="74" name="直接连接符 73">
            <a:extLst>
              <a:ext uri="{FF2B5EF4-FFF2-40B4-BE49-F238E27FC236}">
                <a16:creationId xmlns:a16="http://schemas.microsoft.com/office/drawing/2014/main" id="{3B0DE160-3AA8-2D08-AD19-473F796B5514}"/>
              </a:ext>
            </a:extLst>
          </p:cNvPr>
          <p:cNvCxnSpPr>
            <a:cxnSpLocks/>
          </p:cNvCxnSpPr>
          <p:nvPr/>
        </p:nvCxnSpPr>
        <p:spPr>
          <a:xfrm flipV="1">
            <a:off x="2339296" y="1575118"/>
            <a:ext cx="0" cy="1985019"/>
          </a:xfrm>
          <a:prstGeom prst="line">
            <a:avLst/>
          </a:prstGeom>
          <a:ln w="15875" cap="rnd">
            <a:gradFill>
              <a:gsLst>
                <a:gs pos="0">
                  <a:schemeClr val="accent1">
                    <a:lumMod val="5000"/>
                    <a:lumOff val="95000"/>
                    <a:alpha val="0"/>
                  </a:schemeClr>
                </a:gs>
                <a:gs pos="63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76" name="矩形: 圆角 72">
            <a:extLst>
              <a:ext uri="{FF2B5EF4-FFF2-40B4-BE49-F238E27FC236}">
                <a16:creationId xmlns:a16="http://schemas.microsoft.com/office/drawing/2014/main" id="{A83DC8E9-A936-4C9C-9247-BD02052467EE}"/>
              </a:ext>
            </a:extLst>
          </p:cNvPr>
          <p:cNvSpPr/>
          <p:nvPr/>
        </p:nvSpPr>
        <p:spPr>
          <a:xfrm>
            <a:off x="2397643" y="1575118"/>
            <a:ext cx="2297663" cy="1358246"/>
          </a:xfrm>
          <a:custGeom>
            <a:avLst/>
            <a:gdLst/>
            <a:ahLst/>
            <a:cxnLst/>
            <a:rect l="0" t="0" r="0" b="0"/>
            <a:pathLst>
              <a:path w="2297663" h="1358246">
                <a:moveTo>
                  <a:pt x="0" y="84388"/>
                </a:moveTo>
                <a:cubicBezTo>
                  <a:pt x="0" y="37782"/>
                  <a:pt x="37782" y="0"/>
                  <a:pt x="84388" y="0"/>
                </a:cubicBezTo>
                <a:lnTo>
                  <a:pt x="2213274" y="0"/>
                </a:lnTo>
                <a:cubicBezTo>
                  <a:pt x="2259880" y="0"/>
                  <a:pt x="2297662" y="37782"/>
                  <a:pt x="2297662" y="84388"/>
                </a:cubicBezTo>
                <a:lnTo>
                  <a:pt x="2297662" y="1273857"/>
                </a:lnTo>
                <a:cubicBezTo>
                  <a:pt x="2297662" y="1320463"/>
                  <a:pt x="2259880" y="1358245"/>
                  <a:pt x="2213274" y="1358245"/>
                </a:cubicBezTo>
                <a:lnTo>
                  <a:pt x="84388" y="1358245"/>
                </a:lnTo>
                <a:cubicBezTo>
                  <a:pt x="37782" y="1358245"/>
                  <a:pt x="0" y="1320463"/>
                  <a:pt x="0" y="1273857"/>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文本框 77">
            <a:extLst>
              <a:ext uri="{FF2B5EF4-FFF2-40B4-BE49-F238E27FC236}">
                <a16:creationId xmlns:a16="http://schemas.microsoft.com/office/drawing/2014/main" id="{DF8F4E44-A702-69F4-FE94-0704FFA7C444}"/>
              </a:ext>
            </a:extLst>
          </p:cNvPr>
          <p:cNvSpPr txBox="1"/>
          <p:nvPr/>
        </p:nvSpPr>
        <p:spPr>
          <a:xfrm>
            <a:off x="2523738" y="1775649"/>
            <a:ext cx="2045472" cy="957185"/>
          </a:xfrm>
          <a:prstGeom prst="rect">
            <a:avLst/>
          </a:prstGeom>
          <a:noFill/>
        </p:spPr>
        <p:txBody>
          <a:bodyPr wrap="square">
            <a:noAutofit/>
          </a:bodyPr>
          <a:lstStyle/>
          <a:p>
            <a:pPr marR="0" lvl="0" indent="-177800" algn="just" fontAlgn="auto">
              <a:lnSpc>
                <a:spcPct val="120000"/>
              </a:lnSpc>
              <a:spcBef>
                <a:spcPts val="0"/>
              </a:spcBef>
              <a:spcAft>
                <a:spcPts val="0"/>
              </a:spcAft>
              <a:buClrTx/>
              <a:buSzTx/>
              <a:buFont typeface="Arial" panose="020B0604020202020204" pitchFamily="34" charset="0"/>
              <a:buChar char="•"/>
              <a:tabLst/>
              <a:defRPr/>
            </a:pPr>
            <a:r>
              <a:rPr lang="zh-CN" altLang="en-US" sz="1600" dirty="0">
                <a:solidFill>
                  <a:schemeClr val="accent2">
                    <a:lumMod val="60000"/>
                    <a:lumOff val="40000"/>
                  </a:schemeClr>
                </a:solidFill>
                <a:latin typeface="+mn-ea"/>
              </a:rPr>
              <a:t>课程招生</a:t>
            </a:r>
            <a:endParaRPr lang="en-US" altLang="zh-CN" sz="1600" dirty="0">
              <a:solidFill>
                <a:schemeClr val="accent2">
                  <a:lumMod val="60000"/>
                  <a:lumOff val="40000"/>
                </a:schemeClr>
              </a:solidFill>
              <a:latin typeface="+mn-ea"/>
            </a:endParaRPr>
          </a:p>
          <a:p>
            <a:pPr marR="0" lvl="0" indent="-177800" algn="just" fontAlgn="auto">
              <a:lnSpc>
                <a:spcPct val="120000"/>
              </a:lnSpc>
              <a:spcBef>
                <a:spcPts val="0"/>
              </a:spcBef>
              <a:spcAft>
                <a:spcPts val="0"/>
              </a:spcAft>
              <a:buClrTx/>
              <a:buSzTx/>
              <a:buFont typeface="Arial" panose="020B0604020202020204" pitchFamily="34" charset="0"/>
              <a:buChar char="•"/>
              <a:tabLst/>
              <a:defRPr/>
            </a:pPr>
            <a:r>
              <a:rPr lang="zh-CN" altLang="en-US" sz="1600" dirty="0">
                <a:solidFill>
                  <a:schemeClr val="accent2">
                    <a:lumMod val="60000"/>
                    <a:lumOff val="40000"/>
                  </a:schemeClr>
                </a:solidFill>
                <a:latin typeface="+mn-ea"/>
              </a:rPr>
              <a:t>报名学员登记</a:t>
            </a:r>
            <a:endParaRPr lang="en-US" altLang="zh-CN" sz="1600" dirty="0">
              <a:solidFill>
                <a:schemeClr val="accent2">
                  <a:lumMod val="60000"/>
                  <a:lumOff val="40000"/>
                </a:schemeClr>
              </a:solidFill>
              <a:latin typeface="+mn-ea"/>
            </a:endParaRPr>
          </a:p>
          <a:p>
            <a:pPr marR="0" lvl="0" indent="-177800" algn="just" fontAlgn="auto">
              <a:lnSpc>
                <a:spcPct val="120000"/>
              </a:lnSpc>
              <a:spcBef>
                <a:spcPts val="0"/>
              </a:spcBef>
              <a:spcAft>
                <a:spcPts val="0"/>
              </a:spcAft>
              <a:buClrTx/>
              <a:buSzTx/>
              <a:buFont typeface="Arial" panose="020B0604020202020204" pitchFamily="34" charset="0"/>
              <a:buChar char="•"/>
              <a:tabLst/>
              <a:defRPr/>
            </a:pPr>
            <a:r>
              <a:rPr lang="zh-CN" altLang="en-US" sz="1600" dirty="0">
                <a:solidFill>
                  <a:schemeClr val="accent2">
                    <a:lumMod val="60000"/>
                    <a:lumOff val="40000"/>
                  </a:schemeClr>
                </a:solidFill>
                <a:latin typeface="+mn-ea"/>
              </a:rPr>
              <a:t>确认核实教学内容</a:t>
            </a:r>
          </a:p>
        </p:txBody>
      </p:sp>
      <p:cxnSp>
        <p:nvCxnSpPr>
          <p:cNvPr id="80" name="直接连接符 79">
            <a:extLst>
              <a:ext uri="{FF2B5EF4-FFF2-40B4-BE49-F238E27FC236}">
                <a16:creationId xmlns:a16="http://schemas.microsoft.com/office/drawing/2014/main" id="{5D8D7CF5-5063-2CBA-20F9-E6F7A8650CCE}"/>
              </a:ext>
            </a:extLst>
          </p:cNvPr>
          <p:cNvCxnSpPr>
            <a:cxnSpLocks/>
          </p:cNvCxnSpPr>
          <p:nvPr/>
        </p:nvCxnSpPr>
        <p:spPr>
          <a:xfrm flipV="1">
            <a:off x="5344660" y="1794031"/>
            <a:ext cx="0" cy="1766105"/>
          </a:xfrm>
          <a:prstGeom prst="line">
            <a:avLst/>
          </a:prstGeom>
          <a:ln w="15875" cap="rnd">
            <a:gradFill>
              <a:gsLst>
                <a:gs pos="0">
                  <a:schemeClr val="accent1">
                    <a:lumMod val="5000"/>
                    <a:lumOff val="95000"/>
                    <a:alpha val="0"/>
                  </a:schemeClr>
                </a:gs>
                <a:gs pos="63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82" name="矩形: 圆角 82">
            <a:extLst>
              <a:ext uri="{FF2B5EF4-FFF2-40B4-BE49-F238E27FC236}">
                <a16:creationId xmlns:a16="http://schemas.microsoft.com/office/drawing/2014/main" id="{8C624951-32BC-9D48-576F-FEA83BF35981}"/>
              </a:ext>
            </a:extLst>
          </p:cNvPr>
          <p:cNvSpPr/>
          <p:nvPr/>
        </p:nvSpPr>
        <p:spPr>
          <a:xfrm>
            <a:off x="5403007" y="1794031"/>
            <a:ext cx="2297663" cy="841348"/>
          </a:xfrm>
          <a:custGeom>
            <a:avLst/>
            <a:gdLst/>
            <a:ahLst/>
            <a:cxnLst/>
            <a:rect l="0" t="0" r="0" b="0"/>
            <a:pathLst>
              <a:path w="2297663" h="841348">
                <a:moveTo>
                  <a:pt x="0" y="52273"/>
                </a:moveTo>
                <a:cubicBezTo>
                  <a:pt x="0" y="23403"/>
                  <a:pt x="23403" y="0"/>
                  <a:pt x="52273" y="0"/>
                </a:cubicBezTo>
                <a:lnTo>
                  <a:pt x="2245389" y="0"/>
                </a:lnTo>
                <a:cubicBezTo>
                  <a:pt x="2274259" y="0"/>
                  <a:pt x="2297662" y="23403"/>
                  <a:pt x="2297662" y="52273"/>
                </a:cubicBezTo>
                <a:lnTo>
                  <a:pt x="2297662" y="789074"/>
                </a:lnTo>
                <a:cubicBezTo>
                  <a:pt x="2297662" y="817944"/>
                  <a:pt x="2274259" y="841347"/>
                  <a:pt x="2245389" y="841347"/>
                </a:cubicBezTo>
                <a:lnTo>
                  <a:pt x="52273" y="841347"/>
                </a:lnTo>
                <a:cubicBezTo>
                  <a:pt x="23403" y="841347"/>
                  <a:pt x="0" y="817944"/>
                  <a:pt x="0" y="789074"/>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文本框 83">
            <a:extLst>
              <a:ext uri="{FF2B5EF4-FFF2-40B4-BE49-F238E27FC236}">
                <a16:creationId xmlns:a16="http://schemas.microsoft.com/office/drawing/2014/main" id="{30037DBB-8ABD-1F92-2474-95D0A9D8D1A7}"/>
              </a:ext>
            </a:extLst>
          </p:cNvPr>
          <p:cNvSpPr txBox="1"/>
          <p:nvPr/>
        </p:nvSpPr>
        <p:spPr>
          <a:xfrm>
            <a:off x="5551855" y="1883845"/>
            <a:ext cx="1999966" cy="366254"/>
          </a:xfrm>
          <a:prstGeom prst="rect">
            <a:avLst/>
          </a:prstGeom>
          <a:noFill/>
        </p:spPr>
        <p:txBody>
          <a:bodyPr wrap="square">
            <a:noAutofit/>
          </a:bodyPr>
          <a:lstStyle/>
          <a:p>
            <a:pPr marR="0" lvl="0" indent="-177800" algn="just" fontAlgn="auto">
              <a:lnSpc>
                <a:spcPct val="120000"/>
              </a:lnSpc>
              <a:spcBef>
                <a:spcPts val="0"/>
              </a:spcBef>
              <a:spcAft>
                <a:spcPts val="0"/>
              </a:spcAft>
              <a:buClrTx/>
              <a:buSzTx/>
              <a:buFont typeface="Arial" panose="020B0604020202020204" pitchFamily="34" charset="0"/>
              <a:buChar char="•"/>
              <a:tabLst/>
              <a:defRPr/>
            </a:pPr>
            <a:r>
              <a:rPr lang="zh-CN" altLang="en-US" sz="1600" dirty="0">
                <a:solidFill>
                  <a:schemeClr val="accent2">
                    <a:lumMod val="60000"/>
                    <a:lumOff val="40000"/>
                  </a:schemeClr>
                </a:solidFill>
                <a:latin typeface="+mn-ea"/>
              </a:rPr>
              <a:t>模块二课程授课</a:t>
            </a:r>
          </a:p>
        </p:txBody>
      </p:sp>
      <p:cxnSp>
        <p:nvCxnSpPr>
          <p:cNvPr id="86" name="直接连接符 85">
            <a:extLst>
              <a:ext uri="{FF2B5EF4-FFF2-40B4-BE49-F238E27FC236}">
                <a16:creationId xmlns:a16="http://schemas.microsoft.com/office/drawing/2014/main" id="{2C7F11B0-2FC7-B47C-8FB7-7384C2DE3BD2}"/>
              </a:ext>
            </a:extLst>
          </p:cNvPr>
          <p:cNvCxnSpPr>
            <a:cxnSpLocks/>
          </p:cNvCxnSpPr>
          <p:nvPr/>
        </p:nvCxnSpPr>
        <p:spPr>
          <a:xfrm flipV="1">
            <a:off x="8350024" y="1794031"/>
            <a:ext cx="0" cy="1766105"/>
          </a:xfrm>
          <a:prstGeom prst="line">
            <a:avLst/>
          </a:prstGeom>
          <a:ln w="15875" cap="rnd">
            <a:gradFill>
              <a:gsLst>
                <a:gs pos="0">
                  <a:schemeClr val="accent1">
                    <a:lumMod val="5000"/>
                    <a:lumOff val="95000"/>
                    <a:alpha val="0"/>
                  </a:schemeClr>
                </a:gs>
                <a:gs pos="63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88" name="矩形: 圆角 89">
            <a:extLst>
              <a:ext uri="{FF2B5EF4-FFF2-40B4-BE49-F238E27FC236}">
                <a16:creationId xmlns:a16="http://schemas.microsoft.com/office/drawing/2014/main" id="{19DD874C-DB29-6F5E-67E2-AA94BA2FFDB1}"/>
              </a:ext>
            </a:extLst>
          </p:cNvPr>
          <p:cNvSpPr/>
          <p:nvPr/>
        </p:nvSpPr>
        <p:spPr>
          <a:xfrm>
            <a:off x="8418089" y="1795385"/>
            <a:ext cx="2869231" cy="1139334"/>
          </a:xfrm>
          <a:custGeom>
            <a:avLst/>
            <a:gdLst/>
            <a:ahLst/>
            <a:cxnLst/>
            <a:rect l="0" t="0" r="0" b="0"/>
            <a:pathLst>
              <a:path w="2869231" h="1139334">
                <a:moveTo>
                  <a:pt x="0" y="70787"/>
                </a:moveTo>
                <a:cubicBezTo>
                  <a:pt x="0" y="31692"/>
                  <a:pt x="31692" y="0"/>
                  <a:pt x="70787" y="0"/>
                </a:cubicBezTo>
                <a:lnTo>
                  <a:pt x="2798443" y="0"/>
                </a:lnTo>
                <a:cubicBezTo>
                  <a:pt x="2837538" y="0"/>
                  <a:pt x="2869230" y="31692"/>
                  <a:pt x="2869230" y="70787"/>
                </a:cubicBezTo>
                <a:lnTo>
                  <a:pt x="2869230" y="1068546"/>
                </a:lnTo>
                <a:cubicBezTo>
                  <a:pt x="2869230" y="1107641"/>
                  <a:pt x="2837538" y="1139333"/>
                  <a:pt x="2798443" y="1139333"/>
                </a:cubicBezTo>
                <a:lnTo>
                  <a:pt x="70787" y="1139333"/>
                </a:lnTo>
                <a:cubicBezTo>
                  <a:pt x="31692" y="1139333"/>
                  <a:pt x="0" y="1107641"/>
                  <a:pt x="0" y="1068546"/>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文本框 89">
            <a:extLst>
              <a:ext uri="{FF2B5EF4-FFF2-40B4-BE49-F238E27FC236}">
                <a16:creationId xmlns:a16="http://schemas.microsoft.com/office/drawing/2014/main" id="{BE4DFC3D-D3D3-FDD2-5E58-C20D3E42FAA6}"/>
              </a:ext>
            </a:extLst>
          </p:cNvPr>
          <p:cNvSpPr txBox="1"/>
          <p:nvPr/>
        </p:nvSpPr>
        <p:spPr>
          <a:xfrm>
            <a:off x="8478111" y="1886460"/>
            <a:ext cx="2749186" cy="957185"/>
          </a:xfrm>
          <a:prstGeom prst="rect">
            <a:avLst/>
          </a:prstGeom>
          <a:noFill/>
        </p:spPr>
        <p:txBody>
          <a:bodyPr wrap="square">
            <a:noAutofit/>
          </a:bodyPr>
          <a:lstStyle/>
          <a:p>
            <a:pPr marR="0" lvl="0" indent="-177800" algn="just" fontAlgn="auto">
              <a:lnSpc>
                <a:spcPct val="120000"/>
              </a:lnSpc>
              <a:spcBef>
                <a:spcPts val="0"/>
              </a:spcBef>
              <a:spcAft>
                <a:spcPts val="0"/>
              </a:spcAft>
              <a:buClrTx/>
              <a:buSzTx/>
              <a:buFont typeface="Arial" panose="020B0604020202020204" pitchFamily="34" charset="0"/>
              <a:buChar char="•"/>
              <a:tabLst/>
              <a:defRPr/>
            </a:pPr>
            <a:r>
              <a:rPr lang="zh-CN" altLang="en-US" sz="1600" dirty="0">
                <a:solidFill>
                  <a:schemeClr val="accent2">
                    <a:lumMod val="60000"/>
                    <a:lumOff val="40000"/>
                  </a:schemeClr>
                </a:solidFill>
                <a:latin typeface="+mn-ea"/>
              </a:rPr>
              <a:t>模块四课程授课</a:t>
            </a:r>
          </a:p>
          <a:p>
            <a:pPr marR="0" lvl="0" indent="-177800" algn="just" fontAlgn="auto">
              <a:lnSpc>
                <a:spcPct val="120000"/>
              </a:lnSpc>
              <a:spcBef>
                <a:spcPts val="0"/>
              </a:spcBef>
              <a:spcAft>
                <a:spcPts val="0"/>
              </a:spcAft>
              <a:buClrTx/>
              <a:buSzTx/>
              <a:buFont typeface="Arial" panose="020B0604020202020204" pitchFamily="34" charset="0"/>
              <a:buChar char="•"/>
              <a:tabLst/>
              <a:defRPr/>
            </a:pPr>
            <a:r>
              <a:rPr lang="zh-CN" altLang="en-US" sz="1600" dirty="0">
                <a:solidFill>
                  <a:schemeClr val="accent2">
                    <a:lumMod val="60000"/>
                    <a:lumOff val="40000"/>
                  </a:schemeClr>
                </a:solidFill>
                <a:latin typeface="+mn-ea"/>
              </a:rPr>
              <a:t>发放结业证书</a:t>
            </a:r>
          </a:p>
          <a:p>
            <a:pPr marR="0" lvl="0" indent="-177800" algn="just" fontAlgn="auto">
              <a:lnSpc>
                <a:spcPct val="120000"/>
              </a:lnSpc>
              <a:spcBef>
                <a:spcPts val="0"/>
              </a:spcBef>
              <a:spcAft>
                <a:spcPts val="0"/>
              </a:spcAft>
              <a:buClrTx/>
              <a:buSzTx/>
              <a:buFont typeface="Arial" panose="020B0604020202020204" pitchFamily="34" charset="0"/>
              <a:buChar char="•"/>
              <a:tabLst/>
              <a:defRPr/>
            </a:pPr>
            <a:r>
              <a:rPr lang="zh-CN" altLang="en-US" sz="1600" dirty="0">
                <a:solidFill>
                  <a:schemeClr val="accent2">
                    <a:lumMod val="60000"/>
                    <a:lumOff val="40000"/>
                  </a:schemeClr>
                </a:solidFill>
                <a:latin typeface="+mn-ea"/>
              </a:rPr>
              <a:t>学员考试报名、缴费</a:t>
            </a:r>
          </a:p>
        </p:txBody>
      </p:sp>
      <p:sp>
        <p:nvSpPr>
          <p:cNvPr id="2" name="文本框 1">
            <a:extLst>
              <a:ext uri="{FF2B5EF4-FFF2-40B4-BE49-F238E27FC236}">
                <a16:creationId xmlns:a16="http://schemas.microsoft.com/office/drawing/2014/main" id="{6D2D8251-DAA8-CE2B-BC58-51A444157D39}"/>
              </a:ext>
            </a:extLst>
          </p:cNvPr>
          <p:cNvSpPr txBox="1"/>
          <p:nvPr/>
        </p:nvSpPr>
        <p:spPr>
          <a:xfrm>
            <a:off x="2104456" y="3625756"/>
            <a:ext cx="469679" cy="332399"/>
          </a:xfrm>
          <a:prstGeom prst="rect">
            <a:avLst/>
          </a:prstGeom>
          <a:noFill/>
        </p:spPr>
        <p:txBody>
          <a:bodyPr wrap="none" lIns="0" tIns="0" rIns="0" bIns="0">
            <a:noAutofit/>
          </a:bodyPr>
          <a:lstStyle/>
          <a:p>
            <a:pPr marR="0" lvl="0" indent="0" algn="ctr" fontAlgn="auto">
              <a:lnSpc>
                <a:spcPct val="90000"/>
              </a:lnSpc>
              <a:spcBef>
                <a:spcPts val="1000"/>
              </a:spcBef>
              <a:spcAft>
                <a:spcPts val="0"/>
              </a:spcAft>
              <a:buClrTx/>
              <a:buSzTx/>
              <a:buFontTx/>
              <a:buNone/>
              <a:tabLst/>
              <a:defRPr/>
            </a:pPr>
            <a:r>
              <a:rPr lang="en-US" altLang="zh-CN" sz="2400" dirty="0">
                <a:solidFill>
                  <a:schemeClr val="accent2">
                    <a:lumMod val="75000"/>
                  </a:schemeClr>
                </a:solidFill>
                <a:latin typeface="+mj-ea"/>
                <a:ea typeface="+mj-ea"/>
              </a:rPr>
              <a:t>2</a:t>
            </a:r>
            <a:r>
              <a:rPr lang="zh-CN" altLang="en-US" sz="2400" dirty="0">
                <a:solidFill>
                  <a:schemeClr val="accent2">
                    <a:lumMod val="75000"/>
                  </a:schemeClr>
                </a:solidFill>
                <a:latin typeface="+mj-ea"/>
                <a:ea typeface="+mj-ea"/>
              </a:rPr>
              <a:t>月</a:t>
            </a:r>
          </a:p>
        </p:txBody>
      </p:sp>
      <p:sp>
        <p:nvSpPr>
          <p:cNvPr id="4" name="文本框 3">
            <a:extLst>
              <a:ext uri="{FF2B5EF4-FFF2-40B4-BE49-F238E27FC236}">
                <a16:creationId xmlns:a16="http://schemas.microsoft.com/office/drawing/2014/main" id="{D505E1C0-32C2-955E-5658-A653D0FD0D14}"/>
              </a:ext>
            </a:extLst>
          </p:cNvPr>
          <p:cNvSpPr txBox="1"/>
          <p:nvPr/>
        </p:nvSpPr>
        <p:spPr>
          <a:xfrm>
            <a:off x="3607139" y="3625756"/>
            <a:ext cx="469679" cy="332399"/>
          </a:xfrm>
          <a:prstGeom prst="rect">
            <a:avLst/>
          </a:prstGeom>
          <a:noFill/>
        </p:spPr>
        <p:txBody>
          <a:bodyPr wrap="none" lIns="0" tIns="0" rIns="0" bIns="0">
            <a:noAutofit/>
          </a:bodyPr>
          <a:lstStyle/>
          <a:p>
            <a:pPr marR="0" lvl="0" indent="0" algn="ctr" fontAlgn="auto">
              <a:lnSpc>
                <a:spcPct val="90000"/>
              </a:lnSpc>
              <a:spcBef>
                <a:spcPts val="1000"/>
              </a:spcBef>
              <a:spcAft>
                <a:spcPts val="0"/>
              </a:spcAft>
              <a:buClrTx/>
              <a:buSzTx/>
              <a:buFontTx/>
              <a:buNone/>
              <a:tabLst/>
              <a:defRPr/>
            </a:pPr>
            <a:r>
              <a:rPr lang="en-US" altLang="zh-CN" sz="2400" dirty="0">
                <a:solidFill>
                  <a:schemeClr val="accent2">
                    <a:lumMod val="75000"/>
                  </a:schemeClr>
                </a:solidFill>
                <a:latin typeface="+mj-ea"/>
                <a:ea typeface="+mj-ea"/>
              </a:rPr>
              <a:t>3</a:t>
            </a:r>
            <a:r>
              <a:rPr lang="zh-CN" altLang="en-US" sz="2400" dirty="0">
                <a:solidFill>
                  <a:schemeClr val="accent2">
                    <a:lumMod val="75000"/>
                  </a:schemeClr>
                </a:solidFill>
                <a:latin typeface="+mj-ea"/>
                <a:ea typeface="+mj-ea"/>
              </a:rPr>
              <a:t>月</a:t>
            </a:r>
          </a:p>
        </p:txBody>
      </p:sp>
      <p:sp>
        <p:nvSpPr>
          <p:cNvPr id="7" name="文本框 6">
            <a:extLst>
              <a:ext uri="{FF2B5EF4-FFF2-40B4-BE49-F238E27FC236}">
                <a16:creationId xmlns:a16="http://schemas.microsoft.com/office/drawing/2014/main" id="{600F02F9-DAF4-FAA7-DF21-EA400BF99D2D}"/>
              </a:ext>
            </a:extLst>
          </p:cNvPr>
          <p:cNvSpPr txBox="1"/>
          <p:nvPr/>
        </p:nvSpPr>
        <p:spPr>
          <a:xfrm>
            <a:off x="5109820" y="3625756"/>
            <a:ext cx="469679" cy="332399"/>
          </a:xfrm>
          <a:prstGeom prst="rect">
            <a:avLst/>
          </a:prstGeom>
          <a:noFill/>
        </p:spPr>
        <p:txBody>
          <a:bodyPr wrap="none" lIns="0" tIns="0" rIns="0" bIns="0">
            <a:noAutofit/>
          </a:bodyPr>
          <a:lstStyle/>
          <a:p>
            <a:pPr marR="0" lvl="0" indent="0" algn="ctr" fontAlgn="auto">
              <a:lnSpc>
                <a:spcPct val="90000"/>
              </a:lnSpc>
              <a:spcBef>
                <a:spcPts val="1000"/>
              </a:spcBef>
              <a:spcAft>
                <a:spcPts val="0"/>
              </a:spcAft>
              <a:buClrTx/>
              <a:buSzTx/>
              <a:buFontTx/>
              <a:buNone/>
              <a:tabLst/>
              <a:defRPr/>
            </a:pPr>
            <a:r>
              <a:rPr lang="en-US" altLang="zh-CN" sz="2400" dirty="0">
                <a:solidFill>
                  <a:schemeClr val="accent2">
                    <a:lumMod val="75000"/>
                  </a:schemeClr>
                </a:solidFill>
                <a:latin typeface="+mj-ea"/>
                <a:ea typeface="+mj-ea"/>
              </a:rPr>
              <a:t>4</a:t>
            </a:r>
            <a:r>
              <a:rPr lang="zh-CN" altLang="en-US" sz="2400" dirty="0">
                <a:solidFill>
                  <a:schemeClr val="accent2">
                    <a:lumMod val="75000"/>
                  </a:schemeClr>
                </a:solidFill>
                <a:latin typeface="+mj-ea"/>
                <a:ea typeface="+mj-ea"/>
              </a:rPr>
              <a:t>月</a:t>
            </a:r>
          </a:p>
        </p:txBody>
      </p:sp>
      <p:sp>
        <p:nvSpPr>
          <p:cNvPr id="9" name="文本框 8">
            <a:extLst>
              <a:ext uri="{FF2B5EF4-FFF2-40B4-BE49-F238E27FC236}">
                <a16:creationId xmlns:a16="http://schemas.microsoft.com/office/drawing/2014/main" id="{7754FF98-03EE-7A7C-43C5-17E8341AC9E4}"/>
              </a:ext>
            </a:extLst>
          </p:cNvPr>
          <p:cNvSpPr txBox="1"/>
          <p:nvPr/>
        </p:nvSpPr>
        <p:spPr>
          <a:xfrm>
            <a:off x="6612501" y="3625756"/>
            <a:ext cx="469679" cy="332399"/>
          </a:xfrm>
          <a:prstGeom prst="rect">
            <a:avLst/>
          </a:prstGeom>
          <a:noFill/>
        </p:spPr>
        <p:txBody>
          <a:bodyPr wrap="none" lIns="0" tIns="0" rIns="0" bIns="0">
            <a:noAutofit/>
          </a:bodyPr>
          <a:lstStyle/>
          <a:p>
            <a:pPr marR="0" lvl="0" indent="0" algn="ctr" fontAlgn="auto">
              <a:lnSpc>
                <a:spcPct val="90000"/>
              </a:lnSpc>
              <a:spcBef>
                <a:spcPts val="1000"/>
              </a:spcBef>
              <a:spcAft>
                <a:spcPts val="0"/>
              </a:spcAft>
              <a:buClrTx/>
              <a:buSzTx/>
              <a:buFontTx/>
              <a:buNone/>
              <a:tabLst/>
              <a:defRPr/>
            </a:pPr>
            <a:r>
              <a:rPr lang="en-US" altLang="zh-CN" sz="2400" dirty="0">
                <a:solidFill>
                  <a:schemeClr val="accent2">
                    <a:lumMod val="75000"/>
                  </a:schemeClr>
                </a:solidFill>
                <a:latin typeface="+mj-ea"/>
                <a:ea typeface="+mj-ea"/>
              </a:rPr>
              <a:t>5</a:t>
            </a:r>
            <a:r>
              <a:rPr lang="zh-CN" altLang="en-US" sz="2400" dirty="0">
                <a:solidFill>
                  <a:schemeClr val="accent2">
                    <a:lumMod val="75000"/>
                  </a:schemeClr>
                </a:solidFill>
                <a:latin typeface="+mj-ea"/>
                <a:ea typeface="+mj-ea"/>
              </a:rPr>
              <a:t>月</a:t>
            </a:r>
          </a:p>
        </p:txBody>
      </p:sp>
      <p:sp>
        <p:nvSpPr>
          <p:cNvPr id="11" name="文本框 10">
            <a:extLst>
              <a:ext uri="{FF2B5EF4-FFF2-40B4-BE49-F238E27FC236}">
                <a16:creationId xmlns:a16="http://schemas.microsoft.com/office/drawing/2014/main" id="{9E94E1F7-9DF2-B543-ECE8-663F795A6377}"/>
              </a:ext>
            </a:extLst>
          </p:cNvPr>
          <p:cNvSpPr txBox="1"/>
          <p:nvPr/>
        </p:nvSpPr>
        <p:spPr>
          <a:xfrm>
            <a:off x="8115184" y="3625756"/>
            <a:ext cx="469679" cy="332399"/>
          </a:xfrm>
          <a:prstGeom prst="rect">
            <a:avLst/>
          </a:prstGeom>
          <a:noFill/>
        </p:spPr>
        <p:txBody>
          <a:bodyPr wrap="none" lIns="0" tIns="0" rIns="0" bIns="0">
            <a:noAutofit/>
          </a:bodyPr>
          <a:lstStyle/>
          <a:p>
            <a:pPr marR="0" lvl="0" indent="0" algn="ctr" fontAlgn="auto">
              <a:lnSpc>
                <a:spcPct val="90000"/>
              </a:lnSpc>
              <a:spcBef>
                <a:spcPts val="1000"/>
              </a:spcBef>
              <a:spcAft>
                <a:spcPts val="0"/>
              </a:spcAft>
              <a:buClrTx/>
              <a:buSzTx/>
              <a:buFontTx/>
              <a:buNone/>
              <a:tabLst/>
              <a:defRPr/>
            </a:pPr>
            <a:r>
              <a:rPr lang="en-US" altLang="zh-CN" sz="2400" dirty="0">
                <a:solidFill>
                  <a:schemeClr val="accent2">
                    <a:lumMod val="75000"/>
                  </a:schemeClr>
                </a:solidFill>
                <a:latin typeface="+mj-ea"/>
                <a:ea typeface="+mj-ea"/>
              </a:rPr>
              <a:t>6</a:t>
            </a:r>
            <a:r>
              <a:rPr lang="zh-CN" altLang="en-US" sz="2400" dirty="0">
                <a:solidFill>
                  <a:schemeClr val="accent2">
                    <a:lumMod val="75000"/>
                  </a:schemeClr>
                </a:solidFill>
                <a:latin typeface="+mj-ea"/>
                <a:ea typeface="+mj-ea"/>
              </a:rPr>
              <a:t>月</a:t>
            </a:r>
          </a:p>
        </p:txBody>
      </p:sp>
      <p:sp>
        <p:nvSpPr>
          <p:cNvPr id="13" name="文本框 12">
            <a:extLst>
              <a:ext uri="{FF2B5EF4-FFF2-40B4-BE49-F238E27FC236}">
                <a16:creationId xmlns:a16="http://schemas.microsoft.com/office/drawing/2014/main" id="{E0606279-490B-0CE3-0D6B-7CA09A423617}"/>
              </a:ext>
            </a:extLst>
          </p:cNvPr>
          <p:cNvSpPr txBox="1"/>
          <p:nvPr/>
        </p:nvSpPr>
        <p:spPr>
          <a:xfrm>
            <a:off x="9617867" y="3625756"/>
            <a:ext cx="469679" cy="332399"/>
          </a:xfrm>
          <a:prstGeom prst="rect">
            <a:avLst/>
          </a:prstGeom>
          <a:noFill/>
        </p:spPr>
        <p:txBody>
          <a:bodyPr wrap="none" lIns="0" tIns="0" rIns="0" bIns="0">
            <a:noAutofit/>
          </a:bodyPr>
          <a:lstStyle/>
          <a:p>
            <a:pPr marR="0" lvl="0" indent="0" algn="ctr" fontAlgn="auto">
              <a:lnSpc>
                <a:spcPct val="90000"/>
              </a:lnSpc>
              <a:spcBef>
                <a:spcPts val="1000"/>
              </a:spcBef>
              <a:spcAft>
                <a:spcPts val="0"/>
              </a:spcAft>
              <a:buClrTx/>
              <a:buSzTx/>
              <a:buFontTx/>
              <a:buNone/>
              <a:tabLst/>
              <a:defRPr/>
            </a:pPr>
            <a:r>
              <a:rPr lang="en-US" altLang="zh-CN" sz="2400" dirty="0">
                <a:solidFill>
                  <a:schemeClr val="accent2">
                    <a:lumMod val="75000"/>
                  </a:schemeClr>
                </a:solidFill>
                <a:latin typeface="+mj-ea"/>
                <a:ea typeface="+mj-ea"/>
              </a:rPr>
              <a:t>7</a:t>
            </a:r>
            <a:r>
              <a:rPr lang="zh-CN" altLang="en-US" sz="2400" dirty="0">
                <a:solidFill>
                  <a:schemeClr val="accent2">
                    <a:lumMod val="75000"/>
                  </a:schemeClr>
                </a:solidFill>
                <a:latin typeface="+mj-ea"/>
                <a:ea typeface="+mj-ea"/>
              </a:rPr>
              <a:t>月</a:t>
            </a:r>
          </a:p>
        </p:txBody>
      </p:sp>
      <p:sp>
        <p:nvSpPr>
          <p:cNvPr id="15" name="文本框 14">
            <a:extLst>
              <a:ext uri="{FF2B5EF4-FFF2-40B4-BE49-F238E27FC236}">
                <a16:creationId xmlns:a16="http://schemas.microsoft.com/office/drawing/2014/main" id="{CB53D4FF-ADF8-6DE9-78F0-E04C97B1D8ED}"/>
              </a:ext>
            </a:extLst>
          </p:cNvPr>
          <p:cNvSpPr txBox="1"/>
          <p:nvPr/>
        </p:nvSpPr>
        <p:spPr>
          <a:xfrm>
            <a:off x="11120546" y="3621409"/>
            <a:ext cx="469679" cy="332399"/>
          </a:xfrm>
          <a:prstGeom prst="rect">
            <a:avLst/>
          </a:prstGeom>
          <a:noFill/>
        </p:spPr>
        <p:txBody>
          <a:bodyPr wrap="none" lIns="0" tIns="0" rIns="0" bIns="0">
            <a:noAutofit/>
          </a:bodyPr>
          <a:lstStyle/>
          <a:p>
            <a:pPr marR="0" lvl="0" indent="0" algn="ctr" fontAlgn="auto">
              <a:lnSpc>
                <a:spcPct val="90000"/>
              </a:lnSpc>
              <a:spcBef>
                <a:spcPts val="1000"/>
              </a:spcBef>
              <a:spcAft>
                <a:spcPts val="0"/>
              </a:spcAft>
              <a:buClrTx/>
              <a:buSzTx/>
              <a:buFontTx/>
              <a:buNone/>
              <a:tabLst/>
              <a:defRPr/>
            </a:pPr>
            <a:r>
              <a:rPr lang="zh-CN" altLang="en-US" sz="2400" dirty="0">
                <a:solidFill>
                  <a:schemeClr val="accent2">
                    <a:lumMod val="75000"/>
                  </a:schemeClr>
                </a:solidFill>
                <a:latin typeface="+mj-ea"/>
                <a:ea typeface="+mj-ea"/>
              </a:rPr>
              <a:t>结束</a:t>
            </a:r>
          </a:p>
        </p:txBody>
      </p:sp>
    </p:spTree>
    <p:extLst>
      <p:ext uri="{BB962C8B-B14F-4D97-AF65-F5344CB8AC3E}">
        <p14:creationId xmlns:p14="http://schemas.microsoft.com/office/powerpoint/2010/main" val="1777202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64C3C2DD-879C-264C-F523-F8C8C53669A3}"/>
              </a:ext>
            </a:extLst>
          </p:cNvPr>
          <p:cNvSpPr/>
          <p:nvPr/>
        </p:nvSpPr>
        <p:spPr>
          <a:xfrm>
            <a:off x="625138" y="1042690"/>
            <a:ext cx="4485453" cy="5124934"/>
          </a:xfrm>
          <a:prstGeom prst="roundRect">
            <a:avLst>
              <a:gd name="adj" fmla="val 5183"/>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 name="文本占位符 5">
            <a:extLst>
              <a:ext uri="{FF2B5EF4-FFF2-40B4-BE49-F238E27FC236}">
                <a16:creationId xmlns:a16="http://schemas.microsoft.com/office/drawing/2014/main" id="{100D41C4-BFA3-6B54-3833-B62B1249BA35}"/>
              </a:ext>
            </a:extLst>
          </p:cNvPr>
          <p:cNvSpPr>
            <a:spLocks noGrp="1"/>
          </p:cNvSpPr>
          <p:nvPr>
            <p:ph type="body" sz="quarter" idx="11"/>
          </p:nvPr>
        </p:nvSpPr>
        <p:spPr>
          <a:prstGeom prst="rect">
            <a:avLst/>
          </a:prstGeom>
        </p:spPr>
        <p:txBody>
          <a:bodyPr>
            <a:noAutofit/>
          </a:bodyPr>
          <a:lstStyle/>
          <a:p>
            <a:r>
              <a:rPr lang="zh-CN" altLang="en-US" dirty="0"/>
              <a:t>工作展望</a:t>
            </a:r>
          </a:p>
        </p:txBody>
      </p:sp>
      <p:sp>
        <p:nvSpPr>
          <p:cNvPr id="10" name="矩形: 圆角 9">
            <a:extLst>
              <a:ext uri="{FF2B5EF4-FFF2-40B4-BE49-F238E27FC236}">
                <a16:creationId xmlns:a16="http://schemas.microsoft.com/office/drawing/2014/main" id="{9566B3BF-5E1A-8AEE-4347-B6B4F9BE31E0}"/>
              </a:ext>
            </a:extLst>
          </p:cNvPr>
          <p:cNvSpPr/>
          <p:nvPr/>
        </p:nvSpPr>
        <p:spPr>
          <a:xfrm>
            <a:off x="8623138" y="4833312"/>
            <a:ext cx="2959262" cy="1340662"/>
          </a:xfrm>
          <a:prstGeom prst="roundRect">
            <a:avLst>
              <a:gd name="adj" fmla="val 14799"/>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28" name="图片 27" descr="建筑的设计&#10;&#10;描述已自动生成">
            <a:extLst>
              <a:ext uri="{FF2B5EF4-FFF2-40B4-BE49-F238E27FC236}">
                <a16:creationId xmlns:a16="http://schemas.microsoft.com/office/drawing/2014/main" id="{E1F5557E-C555-08BF-5C47-FC63761C9B1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6777" t="994" r="6791" b="-994"/>
          <a:stretch/>
        </p:blipFill>
        <p:spPr>
          <a:xfrm>
            <a:off x="5387234" y="1031436"/>
            <a:ext cx="2959262" cy="5136188"/>
          </a:xfrm>
          <a:custGeom>
            <a:avLst/>
            <a:gdLst>
              <a:gd name="connsiteX0" fmla="*/ 264735 w 2959262"/>
              <a:gd name="connsiteY0" fmla="*/ 0 h 5136188"/>
              <a:gd name="connsiteX1" fmla="*/ 2694527 w 2959262"/>
              <a:gd name="connsiteY1" fmla="*/ 0 h 5136188"/>
              <a:gd name="connsiteX2" fmla="*/ 2794664 w 2959262"/>
              <a:gd name="connsiteY2" fmla="*/ 20217 h 5136188"/>
              <a:gd name="connsiteX3" fmla="*/ 2959262 w 2959262"/>
              <a:gd name="connsiteY3" fmla="*/ 268538 h 5136188"/>
              <a:gd name="connsiteX4" fmla="*/ 2959262 w 2959262"/>
              <a:gd name="connsiteY4" fmla="*/ 4866688 h 5136188"/>
              <a:gd name="connsiteX5" fmla="*/ 2689762 w 2959262"/>
              <a:gd name="connsiteY5" fmla="*/ 5136188 h 5136188"/>
              <a:gd name="connsiteX6" fmla="*/ 269500 w 2959262"/>
              <a:gd name="connsiteY6" fmla="*/ 5136188 h 5136188"/>
              <a:gd name="connsiteX7" fmla="*/ 0 w 2959262"/>
              <a:gd name="connsiteY7" fmla="*/ 4866688 h 5136188"/>
              <a:gd name="connsiteX8" fmla="*/ 0 w 2959262"/>
              <a:gd name="connsiteY8" fmla="*/ 268538 h 5136188"/>
              <a:gd name="connsiteX9" fmla="*/ 164599 w 2959262"/>
              <a:gd name="connsiteY9" fmla="*/ 20217 h 513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62" h="5136188">
                <a:moveTo>
                  <a:pt x="264735" y="0"/>
                </a:moveTo>
                <a:lnTo>
                  <a:pt x="2694527" y="0"/>
                </a:lnTo>
                <a:lnTo>
                  <a:pt x="2794664" y="20217"/>
                </a:lnTo>
                <a:cubicBezTo>
                  <a:pt x="2891392" y="61129"/>
                  <a:pt x="2959262" y="156907"/>
                  <a:pt x="2959262" y="268538"/>
                </a:cubicBezTo>
                <a:lnTo>
                  <a:pt x="2959262" y="4866688"/>
                </a:lnTo>
                <a:cubicBezTo>
                  <a:pt x="2959262" y="5015529"/>
                  <a:pt x="2838603" y="5136188"/>
                  <a:pt x="2689762" y="5136188"/>
                </a:cubicBezTo>
                <a:lnTo>
                  <a:pt x="269500" y="5136188"/>
                </a:lnTo>
                <a:cubicBezTo>
                  <a:pt x="120659" y="5136188"/>
                  <a:pt x="0" y="5015529"/>
                  <a:pt x="0" y="4866688"/>
                </a:cubicBezTo>
                <a:lnTo>
                  <a:pt x="0" y="268538"/>
                </a:lnTo>
                <a:cubicBezTo>
                  <a:pt x="0" y="156907"/>
                  <a:pt x="67871" y="61129"/>
                  <a:pt x="164599" y="20217"/>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pic>
      <p:grpSp>
        <p:nvGrpSpPr>
          <p:cNvPr id="37" name="组合 36">
            <a:extLst>
              <a:ext uri="{FF2B5EF4-FFF2-40B4-BE49-F238E27FC236}">
                <a16:creationId xmlns:a16="http://schemas.microsoft.com/office/drawing/2014/main" id="{5839F38F-EDBA-444F-4221-059C1FB1A276}"/>
              </a:ext>
            </a:extLst>
          </p:cNvPr>
          <p:cNvGrpSpPr/>
          <p:nvPr/>
        </p:nvGrpSpPr>
        <p:grpSpPr>
          <a:xfrm>
            <a:off x="1550233" y="1949039"/>
            <a:ext cx="2635262" cy="2721497"/>
            <a:chOff x="1472940" y="1900086"/>
            <a:chExt cx="2635262" cy="2721497"/>
          </a:xfrm>
        </p:grpSpPr>
        <p:sp>
          <p:nvSpPr>
            <p:cNvPr id="3" name="文本框 2">
              <a:extLst>
                <a:ext uri="{FF2B5EF4-FFF2-40B4-BE49-F238E27FC236}">
                  <a16:creationId xmlns:a16="http://schemas.microsoft.com/office/drawing/2014/main" id="{B1BDCB00-E245-E4D9-C88A-A0740A46FDB8}"/>
                </a:ext>
              </a:extLst>
            </p:cNvPr>
            <p:cNvSpPr txBox="1"/>
            <p:nvPr/>
          </p:nvSpPr>
          <p:spPr>
            <a:xfrm>
              <a:off x="1472940" y="2704156"/>
              <a:ext cx="2635261" cy="1160318"/>
            </a:xfrm>
            <a:prstGeom prst="rect">
              <a:avLst/>
            </a:prstGeom>
            <a:noFill/>
          </p:spPr>
          <p:txBody>
            <a:bodyPr wrap="square" lIns="0" tIns="0" rIns="0" bIns="0">
              <a:noAutofit/>
            </a:bodyPr>
            <a:lstStyle/>
            <a:p>
              <a:pPr algn="just">
                <a:lnSpc>
                  <a:spcPct val="120000"/>
                </a:lnSpc>
                <a:defRPr/>
              </a:pPr>
              <a:r>
                <a:rPr lang="zh-CN" altLang="en-US" sz="1600" dirty="0">
                  <a:solidFill>
                    <a:schemeClr val="accent2">
                      <a:lumMod val="60000"/>
                      <a:lumOff val="40000"/>
                    </a:schemeClr>
                  </a:solidFill>
                  <a:latin typeface="+mn-ea"/>
                </a:rPr>
                <a:t>深入学习价值观，思考和指导自己的优、劣势。用价值观来提高核心竞争力，时刻把握市场前沿</a:t>
              </a:r>
            </a:p>
          </p:txBody>
        </p:sp>
        <p:sp>
          <p:nvSpPr>
            <p:cNvPr id="5" name="文本框 4">
              <a:extLst>
                <a:ext uri="{FF2B5EF4-FFF2-40B4-BE49-F238E27FC236}">
                  <a16:creationId xmlns:a16="http://schemas.microsoft.com/office/drawing/2014/main" id="{050B9609-E1BB-584C-BD2F-0E79CE4B3080}"/>
                </a:ext>
              </a:extLst>
            </p:cNvPr>
            <p:cNvSpPr txBox="1"/>
            <p:nvPr/>
          </p:nvSpPr>
          <p:spPr>
            <a:xfrm>
              <a:off x="1472940" y="1900086"/>
              <a:ext cx="2635261" cy="332399"/>
            </a:xfrm>
            <a:prstGeom prst="rect">
              <a:avLst/>
            </a:prstGeom>
            <a:noFill/>
          </p:spPr>
          <p:txBody>
            <a:bodyPr wrap="square" lIns="0" tIns="0" rIns="0" bIns="0">
              <a:noAutofit/>
            </a:bodyPr>
            <a:lstStyle/>
            <a:p>
              <a:pPr>
                <a:lnSpc>
                  <a:spcPct val="90000"/>
                </a:lnSpc>
                <a:spcBef>
                  <a:spcPts val="1000"/>
                </a:spcBef>
              </a:pPr>
              <a:r>
                <a:rPr lang="zh-CN" altLang="en-US" sz="2400" dirty="0">
                  <a:solidFill>
                    <a:schemeClr val="accent2">
                      <a:lumMod val="75000"/>
                    </a:schemeClr>
                  </a:solidFill>
                  <a:latin typeface="+mj-ea"/>
                  <a:ea typeface="+mj-ea"/>
                </a:rPr>
                <a:t>要做好以下两件事</a:t>
              </a:r>
            </a:p>
          </p:txBody>
        </p:sp>
        <p:sp>
          <p:nvSpPr>
            <p:cNvPr id="20" name="矩形 19">
              <a:extLst>
                <a:ext uri="{FF2B5EF4-FFF2-40B4-BE49-F238E27FC236}">
                  <a16:creationId xmlns:a16="http://schemas.microsoft.com/office/drawing/2014/main" id="{CEA16CEB-AD26-4F24-9E70-9EDC43D0C6AA}"/>
                </a:ext>
              </a:extLst>
            </p:cNvPr>
            <p:cNvSpPr/>
            <p:nvPr/>
          </p:nvSpPr>
          <p:spPr>
            <a:xfrm>
              <a:off x="1472940" y="2442034"/>
              <a:ext cx="1115912" cy="52574"/>
            </a:xfrm>
            <a:prstGeom prst="rect">
              <a:avLst/>
            </a:prstGeom>
            <a:solidFill>
              <a:schemeClr val="accent1">
                <a:alpha val="80000"/>
              </a:schemeClr>
            </a:solidFill>
            <a:ln>
              <a:noFill/>
            </a:ln>
            <a:effectLst>
              <a:outerShdw blurRad="292100" dist="127000" dir="2700000" sx="99000" sy="99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zh-CN" altLang="en-US"/>
            </a:p>
          </p:txBody>
        </p:sp>
        <p:sp>
          <p:nvSpPr>
            <p:cNvPr id="22" name="文本框 21">
              <a:extLst>
                <a:ext uri="{FF2B5EF4-FFF2-40B4-BE49-F238E27FC236}">
                  <a16:creationId xmlns:a16="http://schemas.microsoft.com/office/drawing/2014/main" id="{609D309E-0CCC-7981-0900-CFEEE4778379}"/>
                </a:ext>
              </a:extLst>
            </p:cNvPr>
            <p:cNvSpPr txBox="1"/>
            <p:nvPr/>
          </p:nvSpPr>
          <p:spPr>
            <a:xfrm>
              <a:off x="1472941" y="4052196"/>
              <a:ext cx="2635261" cy="569387"/>
            </a:xfrm>
            <a:prstGeom prst="rect">
              <a:avLst/>
            </a:prstGeom>
            <a:noFill/>
          </p:spPr>
          <p:txBody>
            <a:bodyPr wrap="square" lIns="0" tIns="0" rIns="0" bIns="0">
              <a:noAutofit/>
            </a:bodyPr>
            <a:lstStyle/>
            <a:p>
              <a:pPr algn="just">
                <a:lnSpc>
                  <a:spcPct val="120000"/>
                </a:lnSpc>
                <a:defRPr/>
              </a:pPr>
              <a:r>
                <a:rPr lang="zh-CN" altLang="en-US" sz="1600" dirty="0">
                  <a:solidFill>
                    <a:schemeClr val="accent2">
                      <a:lumMod val="60000"/>
                      <a:lumOff val="40000"/>
                    </a:schemeClr>
                  </a:solidFill>
                  <a:latin typeface="+mn-ea"/>
                </a:rPr>
                <a:t>做好计划，像松鼠一样，为明天打算，按计划进行</a:t>
              </a:r>
            </a:p>
          </p:txBody>
        </p:sp>
      </p:grpSp>
      <p:pic>
        <p:nvPicPr>
          <p:cNvPr id="31" name="图片 30" descr="人站在火车旁走&#10;&#10;中度可信度描述已自动生成">
            <a:extLst>
              <a:ext uri="{FF2B5EF4-FFF2-40B4-BE49-F238E27FC236}">
                <a16:creationId xmlns:a16="http://schemas.microsoft.com/office/drawing/2014/main" id="{D622CA59-565A-5706-9D26-3F68CB18AC2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7923" b="12484"/>
          <a:stretch/>
        </p:blipFill>
        <p:spPr>
          <a:xfrm>
            <a:off x="8623138" y="1042690"/>
            <a:ext cx="2956094" cy="3529638"/>
          </a:xfrm>
          <a:custGeom>
            <a:avLst/>
            <a:gdLst>
              <a:gd name="connsiteX0" fmla="*/ 264735 w 2959262"/>
              <a:gd name="connsiteY0" fmla="*/ 0 h 5136188"/>
              <a:gd name="connsiteX1" fmla="*/ 2694527 w 2959262"/>
              <a:gd name="connsiteY1" fmla="*/ 0 h 5136188"/>
              <a:gd name="connsiteX2" fmla="*/ 2794664 w 2959262"/>
              <a:gd name="connsiteY2" fmla="*/ 20217 h 5136188"/>
              <a:gd name="connsiteX3" fmla="*/ 2959262 w 2959262"/>
              <a:gd name="connsiteY3" fmla="*/ 268538 h 5136188"/>
              <a:gd name="connsiteX4" fmla="*/ 2959262 w 2959262"/>
              <a:gd name="connsiteY4" fmla="*/ 4866688 h 5136188"/>
              <a:gd name="connsiteX5" fmla="*/ 2689762 w 2959262"/>
              <a:gd name="connsiteY5" fmla="*/ 5136188 h 5136188"/>
              <a:gd name="connsiteX6" fmla="*/ 269500 w 2959262"/>
              <a:gd name="connsiteY6" fmla="*/ 5136188 h 5136188"/>
              <a:gd name="connsiteX7" fmla="*/ 0 w 2959262"/>
              <a:gd name="connsiteY7" fmla="*/ 4866688 h 5136188"/>
              <a:gd name="connsiteX8" fmla="*/ 0 w 2959262"/>
              <a:gd name="connsiteY8" fmla="*/ 268538 h 5136188"/>
              <a:gd name="connsiteX9" fmla="*/ 164599 w 2959262"/>
              <a:gd name="connsiteY9" fmla="*/ 20217 h 513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62" h="5136188">
                <a:moveTo>
                  <a:pt x="264735" y="0"/>
                </a:moveTo>
                <a:lnTo>
                  <a:pt x="2694527" y="0"/>
                </a:lnTo>
                <a:lnTo>
                  <a:pt x="2794664" y="20217"/>
                </a:lnTo>
                <a:cubicBezTo>
                  <a:pt x="2891392" y="61129"/>
                  <a:pt x="2959262" y="156907"/>
                  <a:pt x="2959262" y="268538"/>
                </a:cubicBezTo>
                <a:lnTo>
                  <a:pt x="2959262" y="4866688"/>
                </a:lnTo>
                <a:cubicBezTo>
                  <a:pt x="2959262" y="5015529"/>
                  <a:pt x="2838603" y="5136188"/>
                  <a:pt x="2689762" y="5136188"/>
                </a:cubicBezTo>
                <a:lnTo>
                  <a:pt x="269500" y="5136188"/>
                </a:lnTo>
                <a:cubicBezTo>
                  <a:pt x="120659" y="5136188"/>
                  <a:pt x="0" y="5015529"/>
                  <a:pt x="0" y="4866688"/>
                </a:cubicBezTo>
                <a:lnTo>
                  <a:pt x="0" y="268538"/>
                </a:lnTo>
                <a:cubicBezTo>
                  <a:pt x="0" y="156907"/>
                  <a:pt x="67871" y="61129"/>
                  <a:pt x="164599" y="20217"/>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pic>
      <p:sp>
        <p:nvSpPr>
          <p:cNvPr id="39" name="文本框 38">
            <a:extLst>
              <a:ext uri="{FF2B5EF4-FFF2-40B4-BE49-F238E27FC236}">
                <a16:creationId xmlns:a16="http://schemas.microsoft.com/office/drawing/2014/main" id="{211ED9B8-1C30-620E-5975-C94A1A706A4F}"/>
              </a:ext>
            </a:extLst>
          </p:cNvPr>
          <p:cNvSpPr txBox="1"/>
          <p:nvPr/>
        </p:nvSpPr>
        <p:spPr>
          <a:xfrm>
            <a:off x="8785139" y="5337444"/>
            <a:ext cx="2635261" cy="332399"/>
          </a:xfrm>
          <a:prstGeom prst="rect">
            <a:avLst/>
          </a:prstGeom>
          <a:noFill/>
        </p:spPr>
        <p:txBody>
          <a:bodyPr wrap="square" lIns="0" tIns="0" rIns="0" bIns="0">
            <a:noAutofit/>
          </a:bodyPr>
          <a:lstStyle/>
          <a:p>
            <a:pPr algn="ctr">
              <a:lnSpc>
                <a:spcPct val="90000"/>
              </a:lnSpc>
              <a:spcBef>
                <a:spcPts val="1000"/>
              </a:spcBef>
            </a:pPr>
            <a:r>
              <a:rPr lang="zh-CN" altLang="en-US" sz="2400" dirty="0">
                <a:solidFill>
                  <a:schemeClr val="accent2">
                    <a:lumMod val="75000"/>
                  </a:schemeClr>
                </a:solidFill>
                <a:latin typeface="+mj-ea"/>
                <a:ea typeface="+mj-ea"/>
              </a:rPr>
              <a:t>继续前行</a:t>
            </a:r>
          </a:p>
        </p:txBody>
      </p:sp>
    </p:spTree>
    <p:extLst>
      <p:ext uri="{BB962C8B-B14F-4D97-AF65-F5344CB8AC3E}">
        <p14:creationId xmlns:p14="http://schemas.microsoft.com/office/powerpoint/2010/main" val="2305538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占位符 32">
            <a:extLst>
              <a:ext uri="{FF2B5EF4-FFF2-40B4-BE49-F238E27FC236}">
                <a16:creationId xmlns:a16="http://schemas.microsoft.com/office/drawing/2014/main" id="{4C3BAB59-DD04-8C0B-7E6F-42B511C5848D}"/>
              </a:ext>
            </a:extLst>
          </p:cNvPr>
          <p:cNvSpPr>
            <a:spLocks noGrp="1"/>
          </p:cNvSpPr>
          <p:nvPr>
            <p:ph type="body" sz="quarter" idx="11"/>
          </p:nvPr>
        </p:nvSpPr>
        <p:spPr>
          <a:prstGeom prst="rect">
            <a:avLst/>
          </a:prstGeom>
        </p:spPr>
        <p:txBody>
          <a:bodyPr>
            <a:noAutofit/>
          </a:bodyPr>
          <a:lstStyle/>
          <a:p>
            <a:r>
              <a:rPr lang="zh-CN" altLang="en-US" dirty="0"/>
              <a:t>客户服务核心策略</a:t>
            </a:r>
          </a:p>
        </p:txBody>
      </p:sp>
      <p:sp>
        <p:nvSpPr>
          <p:cNvPr id="17" name="矩形 16">
            <a:extLst>
              <a:ext uri="{FF2B5EF4-FFF2-40B4-BE49-F238E27FC236}">
                <a16:creationId xmlns:a16="http://schemas.microsoft.com/office/drawing/2014/main" id="{AD1E25F1-7859-DC60-A944-8DB9D976C4CC}"/>
              </a:ext>
            </a:extLst>
          </p:cNvPr>
          <p:cNvSpPr/>
          <p:nvPr/>
        </p:nvSpPr>
        <p:spPr>
          <a:xfrm>
            <a:off x="6096000" y="0"/>
            <a:ext cx="6106906" cy="6873362"/>
          </a:xfrm>
          <a:prstGeom prst="rect">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5" name="图片 14" descr="人站在火车旁走&#10;&#10;中度可信度描述已自动生成">
            <a:extLst>
              <a:ext uri="{FF2B5EF4-FFF2-40B4-BE49-F238E27FC236}">
                <a16:creationId xmlns:a16="http://schemas.microsoft.com/office/drawing/2014/main" id="{5307083C-4C9C-D59D-7985-95507E41F3C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5855" b="992"/>
          <a:stretch/>
        </p:blipFill>
        <p:spPr>
          <a:xfrm>
            <a:off x="5340352" y="1"/>
            <a:ext cx="2079813" cy="2282421"/>
          </a:xfrm>
          <a:custGeom>
            <a:avLst/>
            <a:gdLst>
              <a:gd name="connsiteX0" fmla="*/ 0 w 2079813"/>
              <a:gd name="connsiteY0" fmla="*/ 0 h 2282421"/>
              <a:gd name="connsiteX1" fmla="*/ 2079813 w 2079813"/>
              <a:gd name="connsiteY1" fmla="*/ 0 h 2282421"/>
              <a:gd name="connsiteX2" fmla="*/ 2079813 w 2079813"/>
              <a:gd name="connsiteY2" fmla="*/ 2121960 h 2282421"/>
              <a:gd name="connsiteX3" fmla="*/ 1890405 w 2079813"/>
              <a:gd name="connsiteY3" fmla="*/ 2282421 h 2282421"/>
              <a:gd name="connsiteX4" fmla="*/ 189408 w 2079813"/>
              <a:gd name="connsiteY4" fmla="*/ 2282421 h 2282421"/>
              <a:gd name="connsiteX5" fmla="*/ 0 w 2079813"/>
              <a:gd name="connsiteY5" fmla="*/ 2121960 h 228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9813" h="2282421">
                <a:moveTo>
                  <a:pt x="0" y="0"/>
                </a:moveTo>
                <a:lnTo>
                  <a:pt x="2079813" y="0"/>
                </a:lnTo>
                <a:lnTo>
                  <a:pt x="2079813" y="2121960"/>
                </a:lnTo>
                <a:cubicBezTo>
                  <a:pt x="2079813" y="2210580"/>
                  <a:pt x="1995012" y="2282421"/>
                  <a:pt x="1890405" y="2282421"/>
                </a:cubicBezTo>
                <a:lnTo>
                  <a:pt x="189408" y="2282421"/>
                </a:lnTo>
                <a:cubicBezTo>
                  <a:pt x="84800" y="2282421"/>
                  <a:pt x="0" y="2210580"/>
                  <a:pt x="0" y="2121960"/>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pic>
      <p:pic>
        <p:nvPicPr>
          <p:cNvPr id="64" name="图片 63" descr="建筑的设计&#10;&#10;描述已自动生成">
            <a:extLst>
              <a:ext uri="{FF2B5EF4-FFF2-40B4-BE49-F238E27FC236}">
                <a16:creationId xmlns:a16="http://schemas.microsoft.com/office/drawing/2014/main" id="{48342BE6-44CF-058E-74FD-55E5D082EF4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94" b="992"/>
          <a:stretch/>
        </p:blipFill>
        <p:spPr>
          <a:xfrm>
            <a:off x="5340350" y="2562270"/>
            <a:ext cx="2079814" cy="3058098"/>
          </a:xfrm>
          <a:custGeom>
            <a:avLst/>
            <a:gdLst>
              <a:gd name="connsiteX0" fmla="*/ 264735 w 2959262"/>
              <a:gd name="connsiteY0" fmla="*/ 0 h 5136188"/>
              <a:gd name="connsiteX1" fmla="*/ 2694527 w 2959262"/>
              <a:gd name="connsiteY1" fmla="*/ 0 h 5136188"/>
              <a:gd name="connsiteX2" fmla="*/ 2794664 w 2959262"/>
              <a:gd name="connsiteY2" fmla="*/ 20217 h 5136188"/>
              <a:gd name="connsiteX3" fmla="*/ 2959262 w 2959262"/>
              <a:gd name="connsiteY3" fmla="*/ 268538 h 5136188"/>
              <a:gd name="connsiteX4" fmla="*/ 2959262 w 2959262"/>
              <a:gd name="connsiteY4" fmla="*/ 4866688 h 5136188"/>
              <a:gd name="connsiteX5" fmla="*/ 2689762 w 2959262"/>
              <a:gd name="connsiteY5" fmla="*/ 5136188 h 5136188"/>
              <a:gd name="connsiteX6" fmla="*/ 269500 w 2959262"/>
              <a:gd name="connsiteY6" fmla="*/ 5136188 h 5136188"/>
              <a:gd name="connsiteX7" fmla="*/ 0 w 2959262"/>
              <a:gd name="connsiteY7" fmla="*/ 4866688 h 5136188"/>
              <a:gd name="connsiteX8" fmla="*/ 0 w 2959262"/>
              <a:gd name="connsiteY8" fmla="*/ 268538 h 5136188"/>
              <a:gd name="connsiteX9" fmla="*/ 164599 w 2959262"/>
              <a:gd name="connsiteY9" fmla="*/ 20217 h 513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62" h="5136188">
                <a:moveTo>
                  <a:pt x="264735" y="0"/>
                </a:moveTo>
                <a:lnTo>
                  <a:pt x="2694527" y="0"/>
                </a:lnTo>
                <a:lnTo>
                  <a:pt x="2794664" y="20217"/>
                </a:lnTo>
                <a:cubicBezTo>
                  <a:pt x="2891392" y="61129"/>
                  <a:pt x="2959262" y="156907"/>
                  <a:pt x="2959262" y="268538"/>
                </a:cubicBezTo>
                <a:lnTo>
                  <a:pt x="2959262" y="4866688"/>
                </a:lnTo>
                <a:cubicBezTo>
                  <a:pt x="2959262" y="5015529"/>
                  <a:pt x="2838603" y="5136188"/>
                  <a:pt x="2689762" y="5136188"/>
                </a:cubicBezTo>
                <a:lnTo>
                  <a:pt x="269500" y="5136188"/>
                </a:lnTo>
                <a:cubicBezTo>
                  <a:pt x="120659" y="5136188"/>
                  <a:pt x="0" y="5015529"/>
                  <a:pt x="0" y="4866688"/>
                </a:cubicBezTo>
                <a:lnTo>
                  <a:pt x="0" y="268538"/>
                </a:lnTo>
                <a:cubicBezTo>
                  <a:pt x="0" y="156907"/>
                  <a:pt x="67871" y="61129"/>
                  <a:pt x="164599" y="20217"/>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pic>
      <p:pic>
        <p:nvPicPr>
          <p:cNvPr id="70" name="图片 69" descr="男孩走在路上&#10;&#10;描述已自动生成">
            <a:extLst>
              <a:ext uri="{FF2B5EF4-FFF2-40B4-BE49-F238E27FC236}">
                <a16:creationId xmlns:a16="http://schemas.microsoft.com/office/drawing/2014/main" id="{7E1E6523-D9BD-55E5-FF08-E290AF00789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7280" r="27334"/>
          <a:stretch/>
        </p:blipFill>
        <p:spPr>
          <a:xfrm>
            <a:off x="7821561" y="1826287"/>
            <a:ext cx="2079814" cy="3058098"/>
          </a:xfrm>
          <a:custGeom>
            <a:avLst/>
            <a:gdLst>
              <a:gd name="connsiteX0" fmla="*/ 264735 w 2959262"/>
              <a:gd name="connsiteY0" fmla="*/ 0 h 5136188"/>
              <a:gd name="connsiteX1" fmla="*/ 2694527 w 2959262"/>
              <a:gd name="connsiteY1" fmla="*/ 0 h 5136188"/>
              <a:gd name="connsiteX2" fmla="*/ 2794664 w 2959262"/>
              <a:gd name="connsiteY2" fmla="*/ 20217 h 5136188"/>
              <a:gd name="connsiteX3" fmla="*/ 2959262 w 2959262"/>
              <a:gd name="connsiteY3" fmla="*/ 268538 h 5136188"/>
              <a:gd name="connsiteX4" fmla="*/ 2959262 w 2959262"/>
              <a:gd name="connsiteY4" fmla="*/ 4866688 h 5136188"/>
              <a:gd name="connsiteX5" fmla="*/ 2689762 w 2959262"/>
              <a:gd name="connsiteY5" fmla="*/ 5136188 h 5136188"/>
              <a:gd name="connsiteX6" fmla="*/ 269500 w 2959262"/>
              <a:gd name="connsiteY6" fmla="*/ 5136188 h 5136188"/>
              <a:gd name="connsiteX7" fmla="*/ 0 w 2959262"/>
              <a:gd name="connsiteY7" fmla="*/ 4866688 h 5136188"/>
              <a:gd name="connsiteX8" fmla="*/ 0 w 2959262"/>
              <a:gd name="connsiteY8" fmla="*/ 268538 h 5136188"/>
              <a:gd name="connsiteX9" fmla="*/ 164599 w 2959262"/>
              <a:gd name="connsiteY9" fmla="*/ 20217 h 513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62" h="5136188">
                <a:moveTo>
                  <a:pt x="264735" y="0"/>
                </a:moveTo>
                <a:lnTo>
                  <a:pt x="2694527" y="0"/>
                </a:lnTo>
                <a:lnTo>
                  <a:pt x="2794664" y="20217"/>
                </a:lnTo>
                <a:cubicBezTo>
                  <a:pt x="2891392" y="61129"/>
                  <a:pt x="2959262" y="156907"/>
                  <a:pt x="2959262" y="268538"/>
                </a:cubicBezTo>
                <a:lnTo>
                  <a:pt x="2959262" y="4866688"/>
                </a:lnTo>
                <a:cubicBezTo>
                  <a:pt x="2959262" y="5015529"/>
                  <a:pt x="2838603" y="5136188"/>
                  <a:pt x="2689762" y="5136188"/>
                </a:cubicBezTo>
                <a:lnTo>
                  <a:pt x="269500" y="5136188"/>
                </a:lnTo>
                <a:cubicBezTo>
                  <a:pt x="120659" y="5136188"/>
                  <a:pt x="0" y="5015529"/>
                  <a:pt x="0" y="4866688"/>
                </a:cubicBezTo>
                <a:lnTo>
                  <a:pt x="0" y="268538"/>
                </a:lnTo>
                <a:cubicBezTo>
                  <a:pt x="0" y="156907"/>
                  <a:pt x="67871" y="61129"/>
                  <a:pt x="164599" y="20217"/>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pic>
      <p:pic>
        <p:nvPicPr>
          <p:cNvPr id="18" name="图片 17" descr="建筑的设计&#10;&#10;描述已自动生成">
            <a:extLst>
              <a:ext uri="{FF2B5EF4-FFF2-40B4-BE49-F238E27FC236}">
                <a16:creationId xmlns:a16="http://schemas.microsoft.com/office/drawing/2014/main" id="{B85F2C62-D681-D980-8D5B-48E7DD1C743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50001" b="992"/>
          <a:stretch/>
        </p:blipFill>
        <p:spPr>
          <a:xfrm>
            <a:off x="7822087" y="1"/>
            <a:ext cx="2079814" cy="1529049"/>
          </a:xfrm>
          <a:custGeom>
            <a:avLst/>
            <a:gdLst>
              <a:gd name="connsiteX0" fmla="*/ 0 w 2079814"/>
              <a:gd name="connsiteY0" fmla="*/ 0 h 1529049"/>
              <a:gd name="connsiteX1" fmla="*/ 2079814 w 2079814"/>
              <a:gd name="connsiteY1" fmla="*/ 0 h 1529049"/>
              <a:gd name="connsiteX2" fmla="*/ 2079814 w 2079814"/>
              <a:gd name="connsiteY2" fmla="*/ 1368588 h 1529049"/>
              <a:gd name="connsiteX3" fmla="*/ 1890405 w 2079814"/>
              <a:gd name="connsiteY3" fmla="*/ 1529049 h 1529049"/>
              <a:gd name="connsiteX4" fmla="*/ 189409 w 2079814"/>
              <a:gd name="connsiteY4" fmla="*/ 1529049 h 1529049"/>
              <a:gd name="connsiteX5" fmla="*/ 0 w 2079814"/>
              <a:gd name="connsiteY5" fmla="*/ 1368588 h 15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9814" h="1529049">
                <a:moveTo>
                  <a:pt x="0" y="0"/>
                </a:moveTo>
                <a:lnTo>
                  <a:pt x="2079814" y="0"/>
                </a:lnTo>
                <a:lnTo>
                  <a:pt x="2079814" y="1368588"/>
                </a:lnTo>
                <a:cubicBezTo>
                  <a:pt x="2079814" y="1457208"/>
                  <a:pt x="1995013" y="1529049"/>
                  <a:pt x="1890405" y="1529049"/>
                </a:cubicBezTo>
                <a:lnTo>
                  <a:pt x="189409" y="1529049"/>
                </a:lnTo>
                <a:cubicBezTo>
                  <a:pt x="84801" y="1529049"/>
                  <a:pt x="0" y="1457208"/>
                  <a:pt x="0" y="1368588"/>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pic>
      <p:pic>
        <p:nvPicPr>
          <p:cNvPr id="24" name="图片 23" descr="人站在火车旁走&#10;&#10;中度可信度描述已自动生成">
            <a:extLst>
              <a:ext uri="{FF2B5EF4-FFF2-40B4-BE49-F238E27FC236}">
                <a16:creationId xmlns:a16="http://schemas.microsoft.com/office/drawing/2014/main" id="{61C9A135-2671-C0D9-30C4-3425BDF1F2D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994" b="45277"/>
          <a:stretch/>
        </p:blipFill>
        <p:spPr>
          <a:xfrm>
            <a:off x="7821561" y="5181624"/>
            <a:ext cx="2079814" cy="1676377"/>
          </a:xfrm>
          <a:custGeom>
            <a:avLst/>
            <a:gdLst>
              <a:gd name="connsiteX0" fmla="*/ 186060 w 2079814"/>
              <a:gd name="connsiteY0" fmla="*/ 0 h 1676377"/>
              <a:gd name="connsiteX1" fmla="*/ 1893754 w 2079814"/>
              <a:gd name="connsiteY1" fmla="*/ 0 h 1676377"/>
              <a:gd name="connsiteX2" fmla="*/ 1964132 w 2079814"/>
              <a:gd name="connsiteY2" fmla="*/ 12037 h 1676377"/>
              <a:gd name="connsiteX3" fmla="*/ 2079814 w 2079814"/>
              <a:gd name="connsiteY3" fmla="*/ 159888 h 1676377"/>
              <a:gd name="connsiteX4" fmla="*/ 2079814 w 2079814"/>
              <a:gd name="connsiteY4" fmla="*/ 1676377 h 1676377"/>
              <a:gd name="connsiteX5" fmla="*/ 0 w 2079814"/>
              <a:gd name="connsiteY5" fmla="*/ 1676377 h 1676377"/>
              <a:gd name="connsiteX6" fmla="*/ 0 w 2079814"/>
              <a:gd name="connsiteY6" fmla="*/ 159888 h 1676377"/>
              <a:gd name="connsiteX7" fmla="*/ 115683 w 2079814"/>
              <a:gd name="connsiteY7" fmla="*/ 12037 h 16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9814" h="1676377">
                <a:moveTo>
                  <a:pt x="186060" y="0"/>
                </a:moveTo>
                <a:lnTo>
                  <a:pt x="1893754" y="0"/>
                </a:lnTo>
                <a:lnTo>
                  <a:pt x="1964132" y="12037"/>
                </a:lnTo>
                <a:cubicBezTo>
                  <a:pt x="2032114" y="36397"/>
                  <a:pt x="2079814" y="93423"/>
                  <a:pt x="2079814" y="159888"/>
                </a:cubicBezTo>
                <a:lnTo>
                  <a:pt x="2079814" y="1676377"/>
                </a:lnTo>
                <a:lnTo>
                  <a:pt x="0" y="1676377"/>
                </a:lnTo>
                <a:lnTo>
                  <a:pt x="0" y="159888"/>
                </a:lnTo>
                <a:cubicBezTo>
                  <a:pt x="0" y="93423"/>
                  <a:pt x="47701" y="36397"/>
                  <a:pt x="115683" y="12037"/>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pic>
      <p:pic>
        <p:nvPicPr>
          <p:cNvPr id="22" name="图片 21" descr="建筑的设计&#10;&#10;描述已自动生成">
            <a:extLst>
              <a:ext uri="{FF2B5EF4-FFF2-40B4-BE49-F238E27FC236}">
                <a16:creationId xmlns:a16="http://schemas.microsoft.com/office/drawing/2014/main" id="{13B3092C-7BCF-9BA2-F4BC-E9840F2DBA6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94" r="11444" b="992"/>
          <a:stretch/>
        </p:blipFill>
        <p:spPr>
          <a:xfrm>
            <a:off x="10350198" y="2984726"/>
            <a:ext cx="1841803" cy="3058098"/>
          </a:xfrm>
          <a:custGeom>
            <a:avLst/>
            <a:gdLst>
              <a:gd name="connsiteX0" fmla="*/ 186060 w 1841803"/>
              <a:gd name="connsiteY0" fmla="*/ 0 h 3058098"/>
              <a:gd name="connsiteX1" fmla="*/ 1841803 w 1841803"/>
              <a:gd name="connsiteY1" fmla="*/ 0 h 3058098"/>
              <a:gd name="connsiteX2" fmla="*/ 1841803 w 1841803"/>
              <a:gd name="connsiteY2" fmla="*/ 3058098 h 3058098"/>
              <a:gd name="connsiteX3" fmla="*/ 189409 w 1841803"/>
              <a:gd name="connsiteY3" fmla="*/ 3058098 h 3058098"/>
              <a:gd name="connsiteX4" fmla="*/ 0 w 1841803"/>
              <a:gd name="connsiteY4" fmla="*/ 2897637 h 3058098"/>
              <a:gd name="connsiteX5" fmla="*/ 0 w 1841803"/>
              <a:gd name="connsiteY5" fmla="*/ 159888 h 3058098"/>
              <a:gd name="connsiteX6" fmla="*/ 115683 w 1841803"/>
              <a:gd name="connsiteY6" fmla="*/ 12037 h 305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803" h="3058098">
                <a:moveTo>
                  <a:pt x="186060" y="0"/>
                </a:moveTo>
                <a:lnTo>
                  <a:pt x="1841803" y="0"/>
                </a:lnTo>
                <a:lnTo>
                  <a:pt x="1841803" y="3058098"/>
                </a:lnTo>
                <a:lnTo>
                  <a:pt x="189409" y="3058098"/>
                </a:lnTo>
                <a:cubicBezTo>
                  <a:pt x="84801" y="3058098"/>
                  <a:pt x="0" y="2986257"/>
                  <a:pt x="0" y="2897637"/>
                </a:cubicBezTo>
                <a:lnTo>
                  <a:pt x="0" y="159888"/>
                </a:lnTo>
                <a:cubicBezTo>
                  <a:pt x="0" y="93423"/>
                  <a:pt x="47701" y="36396"/>
                  <a:pt x="115683" y="12037"/>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pic>
      <p:pic>
        <p:nvPicPr>
          <p:cNvPr id="20" name="图片 19" descr="人站在火车旁走&#10;&#10;中度可信度描述已自动生成">
            <a:extLst>
              <a:ext uri="{FF2B5EF4-FFF2-40B4-BE49-F238E27FC236}">
                <a16:creationId xmlns:a16="http://schemas.microsoft.com/office/drawing/2014/main" id="{7C3DE6FF-98EA-BAD2-8D06-9FA956D5FBB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3520" r="11444" b="992"/>
          <a:stretch/>
        </p:blipFill>
        <p:spPr>
          <a:xfrm>
            <a:off x="10350198" y="1"/>
            <a:ext cx="1841803" cy="2667283"/>
          </a:xfrm>
          <a:custGeom>
            <a:avLst/>
            <a:gdLst>
              <a:gd name="connsiteX0" fmla="*/ 0 w 1841803"/>
              <a:gd name="connsiteY0" fmla="*/ 0 h 2667283"/>
              <a:gd name="connsiteX1" fmla="*/ 1841803 w 1841803"/>
              <a:gd name="connsiteY1" fmla="*/ 0 h 2667283"/>
              <a:gd name="connsiteX2" fmla="*/ 1841803 w 1841803"/>
              <a:gd name="connsiteY2" fmla="*/ 2667283 h 2667283"/>
              <a:gd name="connsiteX3" fmla="*/ 189409 w 1841803"/>
              <a:gd name="connsiteY3" fmla="*/ 2667283 h 2667283"/>
              <a:gd name="connsiteX4" fmla="*/ 0 w 1841803"/>
              <a:gd name="connsiteY4" fmla="*/ 2506822 h 2667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803" h="2667283">
                <a:moveTo>
                  <a:pt x="0" y="0"/>
                </a:moveTo>
                <a:lnTo>
                  <a:pt x="1841803" y="0"/>
                </a:lnTo>
                <a:lnTo>
                  <a:pt x="1841803" y="2667283"/>
                </a:lnTo>
                <a:lnTo>
                  <a:pt x="189409" y="2667283"/>
                </a:lnTo>
                <a:cubicBezTo>
                  <a:pt x="84801" y="2667283"/>
                  <a:pt x="0" y="2595442"/>
                  <a:pt x="0" y="2506822"/>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pic>
      <p:sp>
        <p:nvSpPr>
          <p:cNvPr id="3" name="矩形: 圆角 2">
            <a:extLst>
              <a:ext uri="{FF2B5EF4-FFF2-40B4-BE49-F238E27FC236}">
                <a16:creationId xmlns:a16="http://schemas.microsoft.com/office/drawing/2014/main" id="{19EE242C-4F3B-B960-66CA-8D6AEEFE1112}"/>
              </a:ext>
            </a:extLst>
          </p:cNvPr>
          <p:cNvSpPr/>
          <p:nvPr/>
        </p:nvSpPr>
        <p:spPr>
          <a:xfrm>
            <a:off x="625138" y="1042690"/>
            <a:ext cx="4485453" cy="5124934"/>
          </a:xfrm>
          <a:prstGeom prst="roundRect">
            <a:avLst>
              <a:gd name="adj" fmla="val 5183"/>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5" name="组合 4">
            <a:extLst>
              <a:ext uri="{FF2B5EF4-FFF2-40B4-BE49-F238E27FC236}">
                <a16:creationId xmlns:a16="http://schemas.microsoft.com/office/drawing/2014/main" id="{7FB20FC2-584F-8DBD-D66B-E86E7B81D05B}"/>
              </a:ext>
            </a:extLst>
          </p:cNvPr>
          <p:cNvGrpSpPr/>
          <p:nvPr/>
        </p:nvGrpSpPr>
        <p:grpSpPr>
          <a:xfrm>
            <a:off x="1550233" y="1459370"/>
            <a:ext cx="2635261" cy="1668922"/>
            <a:chOff x="1472940" y="1900086"/>
            <a:chExt cx="2635261" cy="1668922"/>
          </a:xfrm>
        </p:grpSpPr>
        <p:sp>
          <p:nvSpPr>
            <p:cNvPr id="6" name="文本框 5">
              <a:extLst>
                <a:ext uri="{FF2B5EF4-FFF2-40B4-BE49-F238E27FC236}">
                  <a16:creationId xmlns:a16="http://schemas.microsoft.com/office/drawing/2014/main" id="{37D0C5D0-5AE0-0188-EBA9-51F24D078A01}"/>
                </a:ext>
              </a:extLst>
            </p:cNvPr>
            <p:cNvSpPr txBox="1"/>
            <p:nvPr/>
          </p:nvSpPr>
          <p:spPr>
            <a:xfrm>
              <a:off x="1472940" y="2704156"/>
              <a:ext cx="2635261" cy="864852"/>
            </a:xfrm>
            <a:prstGeom prst="rect">
              <a:avLst/>
            </a:prstGeom>
            <a:noFill/>
          </p:spPr>
          <p:txBody>
            <a:bodyPr wrap="square" lIns="0" tIns="0" rIns="0" bIns="0">
              <a:noAutofit/>
            </a:bodyPr>
            <a:lstStyle/>
            <a:p>
              <a:pPr algn="just">
                <a:lnSpc>
                  <a:spcPct val="120000"/>
                </a:lnSpc>
                <a:defRPr/>
              </a:pPr>
              <a:r>
                <a:rPr lang="zh-CN" altLang="en-US" sz="1600" dirty="0">
                  <a:solidFill>
                    <a:schemeClr val="accent2">
                      <a:lumMod val="60000"/>
                      <a:lumOff val="40000"/>
                    </a:schemeClr>
                  </a:solidFill>
                  <a:latin typeface="+mn-ea"/>
                </a:rPr>
                <a:t>深度运用体验课程，寻找课程体验官活动，提炼老客户系列故事，强化用户认知</a:t>
              </a:r>
            </a:p>
          </p:txBody>
        </p:sp>
        <p:sp>
          <p:nvSpPr>
            <p:cNvPr id="8" name="文本框 7">
              <a:extLst>
                <a:ext uri="{FF2B5EF4-FFF2-40B4-BE49-F238E27FC236}">
                  <a16:creationId xmlns:a16="http://schemas.microsoft.com/office/drawing/2014/main" id="{3846B0D3-303B-EF75-128C-D03653B3F91F}"/>
                </a:ext>
              </a:extLst>
            </p:cNvPr>
            <p:cNvSpPr txBox="1"/>
            <p:nvPr/>
          </p:nvSpPr>
          <p:spPr>
            <a:xfrm>
              <a:off x="1472940" y="1900086"/>
              <a:ext cx="2635261" cy="332399"/>
            </a:xfrm>
            <a:prstGeom prst="rect">
              <a:avLst/>
            </a:prstGeom>
            <a:noFill/>
          </p:spPr>
          <p:txBody>
            <a:bodyPr wrap="square" lIns="0" tIns="0" rIns="0" bIns="0">
              <a:noAutofit/>
            </a:bodyPr>
            <a:lstStyle/>
            <a:p>
              <a:pPr>
                <a:lnSpc>
                  <a:spcPct val="90000"/>
                </a:lnSpc>
                <a:spcBef>
                  <a:spcPts val="1000"/>
                </a:spcBef>
              </a:pPr>
              <a:r>
                <a:rPr lang="zh-CN" altLang="en-US" sz="2400" dirty="0">
                  <a:solidFill>
                    <a:schemeClr val="accent2">
                      <a:lumMod val="75000"/>
                    </a:schemeClr>
                  </a:solidFill>
                  <a:latin typeface="+mj-ea"/>
                  <a:ea typeface="+mj-ea"/>
                </a:rPr>
                <a:t>客户层面 </a:t>
              </a:r>
            </a:p>
          </p:txBody>
        </p:sp>
        <p:sp>
          <p:nvSpPr>
            <p:cNvPr id="9" name="矩形 8">
              <a:extLst>
                <a:ext uri="{FF2B5EF4-FFF2-40B4-BE49-F238E27FC236}">
                  <a16:creationId xmlns:a16="http://schemas.microsoft.com/office/drawing/2014/main" id="{08C9CF37-361F-E4FF-7D36-1AE37370DC87}"/>
                </a:ext>
              </a:extLst>
            </p:cNvPr>
            <p:cNvSpPr/>
            <p:nvPr/>
          </p:nvSpPr>
          <p:spPr>
            <a:xfrm>
              <a:off x="1472940" y="2442034"/>
              <a:ext cx="1115912" cy="52574"/>
            </a:xfrm>
            <a:prstGeom prst="rect">
              <a:avLst/>
            </a:prstGeom>
            <a:solidFill>
              <a:schemeClr val="accent1">
                <a:alpha val="80000"/>
              </a:schemeClr>
            </a:solidFill>
            <a:ln>
              <a:noFill/>
            </a:ln>
            <a:effectLst>
              <a:outerShdw blurRad="292100" dist="127000" dir="2700000" sx="99000" sy="99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zh-CN" altLang="en-US"/>
            </a:p>
          </p:txBody>
        </p:sp>
      </p:grpSp>
      <p:grpSp>
        <p:nvGrpSpPr>
          <p:cNvPr id="2" name="组合 1">
            <a:extLst>
              <a:ext uri="{FF2B5EF4-FFF2-40B4-BE49-F238E27FC236}">
                <a16:creationId xmlns:a16="http://schemas.microsoft.com/office/drawing/2014/main" id="{8BDEB741-4380-A01A-FAAD-ABE96511D2EB}"/>
              </a:ext>
            </a:extLst>
          </p:cNvPr>
          <p:cNvGrpSpPr/>
          <p:nvPr/>
        </p:nvGrpSpPr>
        <p:grpSpPr>
          <a:xfrm>
            <a:off x="1550234" y="3786748"/>
            <a:ext cx="2635261" cy="1668922"/>
            <a:chOff x="1472940" y="1900086"/>
            <a:chExt cx="2635261" cy="1668922"/>
          </a:xfrm>
        </p:grpSpPr>
        <p:sp>
          <p:nvSpPr>
            <p:cNvPr id="4" name="文本框 3">
              <a:extLst>
                <a:ext uri="{FF2B5EF4-FFF2-40B4-BE49-F238E27FC236}">
                  <a16:creationId xmlns:a16="http://schemas.microsoft.com/office/drawing/2014/main" id="{65DD560E-9759-91FB-D070-C1E8402122CA}"/>
                </a:ext>
              </a:extLst>
            </p:cNvPr>
            <p:cNvSpPr txBox="1"/>
            <p:nvPr/>
          </p:nvSpPr>
          <p:spPr>
            <a:xfrm>
              <a:off x="1472940" y="2704156"/>
              <a:ext cx="2635261" cy="864852"/>
            </a:xfrm>
            <a:prstGeom prst="rect">
              <a:avLst/>
            </a:prstGeom>
            <a:noFill/>
          </p:spPr>
          <p:txBody>
            <a:bodyPr wrap="square" lIns="0" tIns="0" rIns="0" bIns="0">
              <a:noAutofit/>
            </a:bodyPr>
            <a:lstStyle/>
            <a:p>
              <a:pPr algn="just">
                <a:lnSpc>
                  <a:spcPct val="120000"/>
                </a:lnSpc>
                <a:defRPr/>
              </a:pPr>
              <a:r>
                <a:rPr lang="zh-CN" altLang="en-US" sz="1600" dirty="0">
                  <a:solidFill>
                    <a:schemeClr val="accent2">
                      <a:lumMod val="60000"/>
                      <a:lumOff val="40000"/>
                    </a:schemeClr>
                  </a:solidFill>
                  <a:latin typeface="+mn-ea"/>
                </a:rPr>
                <a:t>深度运用大地之星服务明星评选，员工证言，强化专业高效贴心的品牌印记。</a:t>
              </a:r>
            </a:p>
          </p:txBody>
        </p:sp>
        <p:sp>
          <p:nvSpPr>
            <p:cNvPr id="7" name="文本框 6">
              <a:extLst>
                <a:ext uri="{FF2B5EF4-FFF2-40B4-BE49-F238E27FC236}">
                  <a16:creationId xmlns:a16="http://schemas.microsoft.com/office/drawing/2014/main" id="{33C7792C-BC59-A3FE-5BA9-09B8025395CB}"/>
                </a:ext>
              </a:extLst>
            </p:cNvPr>
            <p:cNvSpPr txBox="1"/>
            <p:nvPr/>
          </p:nvSpPr>
          <p:spPr>
            <a:xfrm>
              <a:off x="1472940" y="1900086"/>
              <a:ext cx="2635261" cy="332399"/>
            </a:xfrm>
            <a:prstGeom prst="rect">
              <a:avLst/>
            </a:prstGeom>
            <a:noFill/>
          </p:spPr>
          <p:txBody>
            <a:bodyPr wrap="square" lIns="0" tIns="0" rIns="0" bIns="0">
              <a:noAutofit/>
            </a:bodyPr>
            <a:lstStyle/>
            <a:p>
              <a:pPr>
                <a:lnSpc>
                  <a:spcPct val="90000"/>
                </a:lnSpc>
                <a:spcBef>
                  <a:spcPts val="1000"/>
                </a:spcBef>
              </a:pPr>
              <a:r>
                <a:rPr lang="zh-CN" altLang="en-US" sz="2400" dirty="0">
                  <a:solidFill>
                    <a:schemeClr val="accent2">
                      <a:lumMod val="75000"/>
                    </a:schemeClr>
                  </a:solidFill>
                  <a:latin typeface="+mj-ea"/>
                  <a:ea typeface="+mj-ea"/>
                </a:rPr>
                <a:t>员工层面 </a:t>
              </a:r>
            </a:p>
          </p:txBody>
        </p:sp>
        <p:sp>
          <p:nvSpPr>
            <p:cNvPr id="10" name="矩形 9">
              <a:extLst>
                <a:ext uri="{FF2B5EF4-FFF2-40B4-BE49-F238E27FC236}">
                  <a16:creationId xmlns:a16="http://schemas.microsoft.com/office/drawing/2014/main" id="{F08DE40F-73D7-4E8C-9DED-7E2EFE113A54}"/>
                </a:ext>
              </a:extLst>
            </p:cNvPr>
            <p:cNvSpPr/>
            <p:nvPr/>
          </p:nvSpPr>
          <p:spPr>
            <a:xfrm>
              <a:off x="1472940" y="2442034"/>
              <a:ext cx="1115912" cy="52574"/>
            </a:xfrm>
            <a:prstGeom prst="rect">
              <a:avLst/>
            </a:prstGeom>
            <a:solidFill>
              <a:schemeClr val="accent1">
                <a:alpha val="80000"/>
              </a:schemeClr>
            </a:solidFill>
            <a:ln>
              <a:noFill/>
            </a:ln>
            <a:effectLst>
              <a:outerShdw blurRad="292100" dist="127000" dir="2700000" sx="99000" sy="99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zh-CN" altLang="en-US"/>
            </a:p>
          </p:txBody>
        </p:sp>
      </p:grpSp>
    </p:spTree>
    <p:extLst>
      <p:ext uri="{BB962C8B-B14F-4D97-AF65-F5344CB8AC3E}">
        <p14:creationId xmlns:p14="http://schemas.microsoft.com/office/powerpoint/2010/main" val="2638376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2FE62990-ACA8-5889-A8D2-121D81B03D9B}"/>
              </a:ext>
            </a:extLst>
          </p:cNvPr>
          <p:cNvSpPr>
            <a:spLocks noGrp="1"/>
          </p:cNvSpPr>
          <p:nvPr>
            <p:ph type="body" sz="quarter" idx="11"/>
          </p:nvPr>
        </p:nvSpPr>
        <p:spPr>
          <a:prstGeom prst="rect">
            <a:avLst/>
          </a:prstGeom>
        </p:spPr>
        <p:txBody>
          <a:bodyPr>
            <a:noAutofit/>
          </a:bodyPr>
          <a:lstStyle/>
          <a:p>
            <a:r>
              <a:rPr lang="zh-CN" altLang="en-US" dirty="0"/>
              <a:t>工作展望</a:t>
            </a:r>
          </a:p>
        </p:txBody>
      </p:sp>
      <p:cxnSp>
        <p:nvCxnSpPr>
          <p:cNvPr id="2" name="直接连接符 1">
            <a:extLst>
              <a:ext uri="{FF2B5EF4-FFF2-40B4-BE49-F238E27FC236}">
                <a16:creationId xmlns:a16="http://schemas.microsoft.com/office/drawing/2014/main" id="{F58B7E31-3CFF-063E-B136-E55773EE2B83}"/>
              </a:ext>
            </a:extLst>
          </p:cNvPr>
          <p:cNvCxnSpPr>
            <a:cxnSpLocks/>
          </p:cNvCxnSpPr>
          <p:nvPr/>
        </p:nvCxnSpPr>
        <p:spPr>
          <a:xfrm>
            <a:off x="11404776" y="1347788"/>
            <a:ext cx="177624" cy="186553"/>
          </a:xfrm>
          <a:prstGeom prst="line">
            <a:avLst/>
          </a:prstGeom>
          <a:ln w="19050" cap="rnd"/>
        </p:spPr>
        <p:style>
          <a:lnRef idx="1">
            <a:schemeClr val="accent1"/>
          </a:lnRef>
          <a:fillRef idx="0">
            <a:schemeClr val="accent1"/>
          </a:fillRef>
          <a:effectRef idx="0">
            <a:schemeClr val="accent1"/>
          </a:effectRef>
          <a:fontRef idx="minor">
            <a:schemeClr val="tx1"/>
          </a:fontRef>
        </p:style>
      </p:cxnSp>
      <p:cxnSp>
        <p:nvCxnSpPr>
          <p:cNvPr id="3" name="直接连接符 2">
            <a:extLst>
              <a:ext uri="{FF2B5EF4-FFF2-40B4-BE49-F238E27FC236}">
                <a16:creationId xmlns:a16="http://schemas.microsoft.com/office/drawing/2014/main" id="{30C2D34A-AF04-CFBC-5646-78745D23F229}"/>
              </a:ext>
            </a:extLst>
          </p:cNvPr>
          <p:cNvCxnSpPr>
            <a:cxnSpLocks/>
          </p:cNvCxnSpPr>
          <p:nvPr/>
        </p:nvCxnSpPr>
        <p:spPr>
          <a:xfrm>
            <a:off x="11404776" y="5552774"/>
            <a:ext cx="177624" cy="205303"/>
          </a:xfrm>
          <a:prstGeom prst="line">
            <a:avLst/>
          </a:prstGeom>
          <a:ln w="19050" cap="rnd"/>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AFF4404E-9371-82A6-A1C5-DFCD7A9525BD}"/>
              </a:ext>
            </a:extLst>
          </p:cNvPr>
          <p:cNvCxnSpPr>
            <a:cxnSpLocks/>
          </p:cNvCxnSpPr>
          <p:nvPr/>
        </p:nvCxnSpPr>
        <p:spPr>
          <a:xfrm>
            <a:off x="623888" y="5552774"/>
            <a:ext cx="152400" cy="212385"/>
          </a:xfrm>
          <a:prstGeom prst="line">
            <a:avLst/>
          </a:prstGeom>
          <a:ln w="19050" cap="rnd"/>
        </p:spPr>
        <p:style>
          <a:lnRef idx="1">
            <a:schemeClr val="accent1"/>
          </a:lnRef>
          <a:fillRef idx="0">
            <a:schemeClr val="accent1"/>
          </a:fillRef>
          <a:effectRef idx="0">
            <a:schemeClr val="accent1"/>
          </a:effectRef>
          <a:fontRef idx="minor">
            <a:schemeClr val="tx1"/>
          </a:fontRef>
        </p:style>
      </p:cxnSp>
      <p:sp>
        <p:nvSpPr>
          <p:cNvPr id="5" name="矩形: 圆角 4">
            <a:extLst>
              <a:ext uri="{FF2B5EF4-FFF2-40B4-BE49-F238E27FC236}">
                <a16:creationId xmlns:a16="http://schemas.microsoft.com/office/drawing/2014/main" id="{CC0F9EA0-AB45-8C7D-568A-DAB6194B06E1}"/>
              </a:ext>
            </a:extLst>
          </p:cNvPr>
          <p:cNvSpPr/>
          <p:nvPr/>
        </p:nvSpPr>
        <p:spPr>
          <a:xfrm>
            <a:off x="787224" y="1517610"/>
            <a:ext cx="10795176" cy="4247549"/>
          </a:xfrm>
          <a:prstGeom prst="roundRect">
            <a:avLst>
              <a:gd name="adj" fmla="val 0"/>
            </a:avLst>
          </a:prstGeom>
          <a:noFill/>
          <a:ln w="25400">
            <a:solidFill>
              <a:schemeClr val="accent1"/>
            </a:solidFill>
          </a:ln>
          <a:effectLst>
            <a:outerShdw blurRad="317500" dist="114300" dir="5400000" sx="97000" sy="97000" algn="t" rotWithShape="0">
              <a:schemeClr val="accent1">
                <a:lumMod val="75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矩形: 圆角 6">
            <a:extLst>
              <a:ext uri="{FF2B5EF4-FFF2-40B4-BE49-F238E27FC236}">
                <a16:creationId xmlns:a16="http://schemas.microsoft.com/office/drawing/2014/main" id="{221DD58E-6FC6-8D95-0E84-7D9BC3EE570F}"/>
              </a:ext>
            </a:extLst>
          </p:cNvPr>
          <p:cNvSpPr/>
          <p:nvPr/>
        </p:nvSpPr>
        <p:spPr>
          <a:xfrm>
            <a:off x="513951" y="1323975"/>
            <a:ext cx="10986474" cy="4247549"/>
          </a:xfrm>
          <a:prstGeom prst="roundRect">
            <a:avLst>
              <a:gd name="adj" fmla="val 4333"/>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10" name="组合 9">
            <a:extLst>
              <a:ext uri="{FF2B5EF4-FFF2-40B4-BE49-F238E27FC236}">
                <a16:creationId xmlns:a16="http://schemas.microsoft.com/office/drawing/2014/main" id="{7BCCF8F3-159D-3F60-E248-88FE265997F3}"/>
              </a:ext>
            </a:extLst>
          </p:cNvPr>
          <p:cNvGrpSpPr/>
          <p:nvPr/>
        </p:nvGrpSpPr>
        <p:grpSpPr>
          <a:xfrm rot="492228">
            <a:off x="7875697" y="2246523"/>
            <a:ext cx="2754670" cy="2402451"/>
            <a:chOff x="8068905" y="2433076"/>
            <a:chExt cx="1032404" cy="995924"/>
          </a:xfrm>
        </p:grpSpPr>
        <p:sp>
          <p:nvSpPr>
            <p:cNvPr id="11" name="任意多边形: 形状 10">
              <a:extLst>
                <a:ext uri="{FF2B5EF4-FFF2-40B4-BE49-F238E27FC236}">
                  <a16:creationId xmlns:a16="http://schemas.microsoft.com/office/drawing/2014/main" id="{236E7A42-6E77-C93D-744F-20478A0E3F0B}"/>
                </a:ext>
              </a:extLst>
            </p:cNvPr>
            <p:cNvSpPr/>
            <p:nvPr/>
          </p:nvSpPr>
          <p:spPr>
            <a:xfrm>
              <a:off x="8068905" y="2433076"/>
              <a:ext cx="466953" cy="995924"/>
            </a:xfrm>
            <a:custGeom>
              <a:avLst/>
              <a:gdLst/>
              <a:ahLst/>
              <a:cxnLst/>
              <a:rect l="l" t="t" r="r" b="b"/>
              <a:pathLst>
                <a:path w="466953" h="995924">
                  <a:moveTo>
                    <a:pt x="51073" y="0"/>
                  </a:moveTo>
                  <a:lnTo>
                    <a:pt x="466953" y="0"/>
                  </a:lnTo>
                  <a:lnTo>
                    <a:pt x="466953" y="415881"/>
                  </a:lnTo>
                  <a:cubicBezTo>
                    <a:pt x="466953" y="542347"/>
                    <a:pt x="438377" y="654222"/>
                    <a:pt x="381224" y="751503"/>
                  </a:cubicBezTo>
                  <a:cubicBezTo>
                    <a:pt x="324070" y="848786"/>
                    <a:pt x="227396" y="930259"/>
                    <a:pt x="91202" y="995924"/>
                  </a:cubicBezTo>
                  <a:lnTo>
                    <a:pt x="0" y="828113"/>
                  </a:lnTo>
                  <a:cubicBezTo>
                    <a:pt x="99714" y="779472"/>
                    <a:pt x="171459" y="724143"/>
                    <a:pt x="215236" y="662126"/>
                  </a:cubicBezTo>
                  <a:cubicBezTo>
                    <a:pt x="259013" y="600109"/>
                    <a:pt x="280902" y="518027"/>
                    <a:pt x="280902" y="415881"/>
                  </a:cubicBezTo>
                  <a:lnTo>
                    <a:pt x="51073" y="415881"/>
                  </a:lnTo>
                  <a:lnTo>
                    <a:pt x="51073" y="0"/>
                  </a:ln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endParaRPr>
            </a:p>
          </p:txBody>
        </p:sp>
        <p:sp>
          <p:nvSpPr>
            <p:cNvPr id="12" name="任意多边形: 形状 11">
              <a:extLst>
                <a:ext uri="{FF2B5EF4-FFF2-40B4-BE49-F238E27FC236}">
                  <a16:creationId xmlns:a16="http://schemas.microsoft.com/office/drawing/2014/main" id="{845282BE-2CD3-2732-4266-3FB80CA8D064}"/>
                </a:ext>
              </a:extLst>
            </p:cNvPr>
            <p:cNvSpPr/>
            <p:nvPr/>
          </p:nvSpPr>
          <p:spPr>
            <a:xfrm>
              <a:off x="8630707" y="2433076"/>
              <a:ext cx="470602" cy="995924"/>
            </a:xfrm>
            <a:custGeom>
              <a:avLst/>
              <a:gdLst/>
              <a:ahLst/>
              <a:cxnLst/>
              <a:rect l="l" t="t" r="r" b="b"/>
              <a:pathLst>
                <a:path w="470602" h="995924">
                  <a:moveTo>
                    <a:pt x="51074" y="0"/>
                  </a:moveTo>
                  <a:lnTo>
                    <a:pt x="470602" y="0"/>
                  </a:lnTo>
                  <a:lnTo>
                    <a:pt x="470602" y="415881"/>
                  </a:lnTo>
                  <a:cubicBezTo>
                    <a:pt x="470602" y="542347"/>
                    <a:pt x="442025" y="654222"/>
                    <a:pt x="384872" y="751503"/>
                  </a:cubicBezTo>
                  <a:cubicBezTo>
                    <a:pt x="327719" y="848786"/>
                    <a:pt x="231045" y="930259"/>
                    <a:pt x="94850" y="995924"/>
                  </a:cubicBezTo>
                  <a:lnTo>
                    <a:pt x="0" y="828113"/>
                  </a:lnTo>
                  <a:cubicBezTo>
                    <a:pt x="102147" y="779472"/>
                    <a:pt x="175108" y="724143"/>
                    <a:pt x="218885" y="662126"/>
                  </a:cubicBezTo>
                  <a:cubicBezTo>
                    <a:pt x="262662" y="600109"/>
                    <a:pt x="284550" y="518027"/>
                    <a:pt x="284550" y="415881"/>
                  </a:cubicBezTo>
                  <a:lnTo>
                    <a:pt x="51074" y="415881"/>
                  </a:lnTo>
                  <a:lnTo>
                    <a:pt x="51074" y="0"/>
                  </a:ln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endParaRPr>
            </a:p>
          </p:txBody>
        </p:sp>
      </p:grpSp>
      <p:sp>
        <p:nvSpPr>
          <p:cNvPr id="13" name="文本框 12">
            <a:extLst>
              <a:ext uri="{FF2B5EF4-FFF2-40B4-BE49-F238E27FC236}">
                <a16:creationId xmlns:a16="http://schemas.microsoft.com/office/drawing/2014/main" id="{8FC903C3-5CFE-A756-42CC-71C289E697E9}"/>
              </a:ext>
            </a:extLst>
          </p:cNvPr>
          <p:cNvSpPr txBox="1"/>
          <p:nvPr/>
        </p:nvSpPr>
        <p:spPr>
          <a:xfrm>
            <a:off x="1484934" y="2301703"/>
            <a:ext cx="6151474" cy="2412584"/>
          </a:xfrm>
          <a:prstGeom prst="rect">
            <a:avLst/>
          </a:prstGeom>
          <a:noFill/>
        </p:spPr>
        <p:txBody>
          <a:bodyPr wrap="square">
            <a:noAutofit/>
          </a:bodyPr>
          <a:lstStyle/>
          <a:p>
            <a:pPr>
              <a:lnSpc>
                <a:spcPct val="120000"/>
              </a:lnSpc>
              <a:spcBef>
                <a:spcPts val="1000"/>
              </a:spcBef>
              <a:defRPr/>
            </a:pPr>
            <a:r>
              <a:rPr lang="zh-CN" altLang="en-US" sz="3200" dirty="0">
                <a:solidFill>
                  <a:schemeClr val="accent2">
                    <a:lumMod val="75000"/>
                  </a:schemeClr>
                </a:solidFill>
                <a:latin typeface="+mj-lt"/>
                <a:ea typeface="+mj-ea"/>
              </a:rPr>
              <a:t>工作有成绩，也存在不足，主要是加强业务知识学习和克服自身的缺点，今后要认真总结经验，克服不足，把工作干好。</a:t>
            </a:r>
          </a:p>
        </p:txBody>
      </p:sp>
      <p:grpSp>
        <p:nvGrpSpPr>
          <p:cNvPr id="21" name="组合 20">
            <a:extLst>
              <a:ext uri="{FF2B5EF4-FFF2-40B4-BE49-F238E27FC236}">
                <a16:creationId xmlns:a16="http://schemas.microsoft.com/office/drawing/2014/main" id="{F3710F53-1A1E-57FF-0E89-B08A7AA630F4}"/>
              </a:ext>
            </a:extLst>
          </p:cNvPr>
          <p:cNvGrpSpPr/>
          <p:nvPr/>
        </p:nvGrpSpPr>
        <p:grpSpPr>
          <a:xfrm>
            <a:off x="513952" y="1323974"/>
            <a:ext cx="1053954" cy="851811"/>
            <a:chOff x="513952" y="1323974"/>
            <a:chExt cx="1053954" cy="851811"/>
          </a:xfrm>
        </p:grpSpPr>
        <p:sp>
          <p:nvSpPr>
            <p:cNvPr id="18" name="任意多边形: 形状 17">
              <a:extLst>
                <a:ext uri="{FF2B5EF4-FFF2-40B4-BE49-F238E27FC236}">
                  <a16:creationId xmlns:a16="http://schemas.microsoft.com/office/drawing/2014/main" id="{9D05007F-D44E-9415-E602-F8797076AE0A}"/>
                </a:ext>
              </a:extLst>
            </p:cNvPr>
            <p:cNvSpPr/>
            <p:nvPr/>
          </p:nvSpPr>
          <p:spPr>
            <a:xfrm>
              <a:off x="513952" y="1323975"/>
              <a:ext cx="405621" cy="851810"/>
            </a:xfrm>
            <a:custGeom>
              <a:avLst/>
              <a:gdLst>
                <a:gd name="connsiteX0" fmla="*/ 184046 w 405621"/>
                <a:gd name="connsiteY0" fmla="*/ 0 h 851810"/>
                <a:gd name="connsiteX1" fmla="*/ 405621 w 405621"/>
                <a:gd name="connsiteY1" fmla="*/ 0 h 851810"/>
                <a:gd name="connsiteX2" fmla="*/ 275759 w 405621"/>
                <a:gd name="connsiteY2" fmla="*/ 69709 h 851810"/>
                <a:gd name="connsiteX3" fmla="*/ 174790 w 405621"/>
                <a:gd name="connsiteY3" fmla="*/ 161469 h 851810"/>
                <a:gd name="connsiteX4" fmla="*/ 99063 w 405621"/>
                <a:gd name="connsiteY4" fmla="*/ 418207 h 851810"/>
                <a:gd name="connsiteX5" fmla="*/ 368314 w 405621"/>
                <a:gd name="connsiteY5" fmla="*/ 418207 h 851810"/>
                <a:gd name="connsiteX6" fmla="*/ 368314 w 405621"/>
                <a:gd name="connsiteY6" fmla="*/ 851810 h 851810"/>
                <a:gd name="connsiteX7" fmla="*/ 0 w 405621"/>
                <a:gd name="connsiteY7" fmla="*/ 851810 h 851810"/>
                <a:gd name="connsiteX8" fmla="*/ 0 w 405621"/>
                <a:gd name="connsiteY8" fmla="*/ 184046 h 851810"/>
                <a:gd name="connsiteX9" fmla="*/ 184046 w 405621"/>
                <a:gd name="connsiteY9" fmla="*/ 0 h 8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621" h="851810">
                  <a:moveTo>
                    <a:pt x="184046" y="0"/>
                  </a:moveTo>
                  <a:lnTo>
                    <a:pt x="405621" y="0"/>
                  </a:lnTo>
                  <a:lnTo>
                    <a:pt x="275759" y="69709"/>
                  </a:lnTo>
                  <a:cubicBezTo>
                    <a:pt x="233689" y="98553"/>
                    <a:pt x="200032" y="129139"/>
                    <a:pt x="174790" y="161469"/>
                  </a:cubicBezTo>
                  <a:cubicBezTo>
                    <a:pt x="124305" y="226129"/>
                    <a:pt x="99063" y="311709"/>
                    <a:pt x="99063" y="418207"/>
                  </a:cubicBezTo>
                  <a:lnTo>
                    <a:pt x="368314" y="418207"/>
                  </a:lnTo>
                  <a:lnTo>
                    <a:pt x="368314" y="851810"/>
                  </a:lnTo>
                  <a:lnTo>
                    <a:pt x="0" y="851810"/>
                  </a:lnTo>
                  <a:lnTo>
                    <a:pt x="0" y="184046"/>
                  </a:lnTo>
                  <a:cubicBezTo>
                    <a:pt x="0" y="82400"/>
                    <a:pt x="82400" y="0"/>
                    <a:pt x="184046" y="0"/>
                  </a:cubicBezTo>
                  <a:close/>
                </a:path>
              </a:pathLst>
            </a:cu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endParaRPr>
            </a:p>
          </p:txBody>
        </p:sp>
        <p:sp>
          <p:nvSpPr>
            <p:cNvPr id="20" name="任意多边形: 形状 19">
              <a:extLst>
                <a:ext uri="{FF2B5EF4-FFF2-40B4-BE49-F238E27FC236}">
                  <a16:creationId xmlns:a16="http://schemas.microsoft.com/office/drawing/2014/main" id="{1F03456E-6B17-0300-30E6-7DEDABF38E04}"/>
                </a:ext>
              </a:extLst>
            </p:cNvPr>
            <p:cNvSpPr/>
            <p:nvPr/>
          </p:nvSpPr>
          <p:spPr>
            <a:xfrm rot="10800000">
              <a:off x="1050546" y="1323974"/>
              <a:ext cx="517360" cy="851810"/>
            </a:xfrm>
            <a:custGeom>
              <a:avLst/>
              <a:gdLst>
                <a:gd name="connsiteX0" fmla="*/ 353500 w 517360"/>
                <a:gd name="connsiteY0" fmla="*/ 851810 h 851810"/>
                <a:gd name="connsiteX1" fmla="*/ 0 w 517360"/>
                <a:gd name="connsiteY1" fmla="*/ 851810 h 851810"/>
                <a:gd name="connsiteX2" fmla="*/ 127155 w 517360"/>
                <a:gd name="connsiteY2" fmla="*/ 782101 h 851810"/>
                <a:gd name="connsiteX3" fmla="*/ 227073 w 517360"/>
                <a:gd name="connsiteY3" fmla="*/ 690341 h 851810"/>
                <a:gd name="connsiteX4" fmla="*/ 302801 w 517360"/>
                <a:gd name="connsiteY4" fmla="*/ 433603 h 851810"/>
                <a:gd name="connsiteX5" fmla="*/ 37756 w 517360"/>
                <a:gd name="connsiteY5" fmla="*/ 433603 h 851810"/>
                <a:gd name="connsiteX6" fmla="*/ 37756 w 517360"/>
                <a:gd name="connsiteY6" fmla="*/ 0 h 851810"/>
                <a:gd name="connsiteX7" fmla="*/ 517360 w 517360"/>
                <a:gd name="connsiteY7" fmla="*/ 0 h 851810"/>
                <a:gd name="connsiteX8" fmla="*/ 517360 w 517360"/>
                <a:gd name="connsiteY8" fmla="*/ 433603 h 851810"/>
                <a:gd name="connsiteX9" fmla="*/ 418495 w 517360"/>
                <a:gd name="connsiteY9" fmla="*/ 783526 h 8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360" h="851810">
                  <a:moveTo>
                    <a:pt x="353500" y="851810"/>
                  </a:moveTo>
                  <a:lnTo>
                    <a:pt x="0" y="851810"/>
                  </a:lnTo>
                  <a:lnTo>
                    <a:pt x="127155" y="782101"/>
                  </a:lnTo>
                  <a:cubicBezTo>
                    <a:pt x="168525" y="753257"/>
                    <a:pt x="201830" y="722671"/>
                    <a:pt x="227073" y="690341"/>
                  </a:cubicBezTo>
                  <a:cubicBezTo>
                    <a:pt x="277558" y="625681"/>
                    <a:pt x="302801" y="540101"/>
                    <a:pt x="302801" y="433603"/>
                  </a:cubicBezTo>
                  <a:lnTo>
                    <a:pt x="37756" y="433603"/>
                  </a:lnTo>
                  <a:lnTo>
                    <a:pt x="37756" y="0"/>
                  </a:lnTo>
                  <a:lnTo>
                    <a:pt x="517360" y="0"/>
                  </a:lnTo>
                  <a:lnTo>
                    <a:pt x="517360" y="433603"/>
                  </a:lnTo>
                  <a:cubicBezTo>
                    <a:pt x="517360" y="565458"/>
                    <a:pt x="484405" y="682100"/>
                    <a:pt x="418495" y="783526"/>
                  </a:cubicBezTo>
                  <a:close/>
                </a:path>
              </a:pathLst>
            </a:cu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endParaRPr>
            </a:p>
          </p:txBody>
        </p:sp>
      </p:grpSp>
      <p:grpSp>
        <p:nvGrpSpPr>
          <p:cNvPr id="22" name="组合 21">
            <a:extLst>
              <a:ext uri="{FF2B5EF4-FFF2-40B4-BE49-F238E27FC236}">
                <a16:creationId xmlns:a16="http://schemas.microsoft.com/office/drawing/2014/main" id="{346DFB74-E386-6135-50FD-E3D163CFA10C}"/>
              </a:ext>
            </a:extLst>
          </p:cNvPr>
          <p:cNvGrpSpPr/>
          <p:nvPr/>
        </p:nvGrpSpPr>
        <p:grpSpPr>
          <a:xfrm rot="10800000">
            <a:off x="10449628" y="4732194"/>
            <a:ext cx="1053954" cy="851811"/>
            <a:chOff x="513952" y="1323974"/>
            <a:chExt cx="1053954" cy="851811"/>
          </a:xfrm>
        </p:grpSpPr>
        <p:sp>
          <p:nvSpPr>
            <p:cNvPr id="23" name="任意多边形: 形状 22">
              <a:extLst>
                <a:ext uri="{FF2B5EF4-FFF2-40B4-BE49-F238E27FC236}">
                  <a16:creationId xmlns:a16="http://schemas.microsoft.com/office/drawing/2014/main" id="{C07A1E25-3893-FFA6-3EAC-F2CE5E6B9811}"/>
                </a:ext>
              </a:extLst>
            </p:cNvPr>
            <p:cNvSpPr/>
            <p:nvPr/>
          </p:nvSpPr>
          <p:spPr>
            <a:xfrm>
              <a:off x="513952" y="1323975"/>
              <a:ext cx="405621" cy="851810"/>
            </a:xfrm>
            <a:custGeom>
              <a:avLst/>
              <a:gdLst>
                <a:gd name="connsiteX0" fmla="*/ 184046 w 405621"/>
                <a:gd name="connsiteY0" fmla="*/ 0 h 851810"/>
                <a:gd name="connsiteX1" fmla="*/ 405621 w 405621"/>
                <a:gd name="connsiteY1" fmla="*/ 0 h 851810"/>
                <a:gd name="connsiteX2" fmla="*/ 275759 w 405621"/>
                <a:gd name="connsiteY2" fmla="*/ 69709 h 851810"/>
                <a:gd name="connsiteX3" fmla="*/ 174790 w 405621"/>
                <a:gd name="connsiteY3" fmla="*/ 161469 h 851810"/>
                <a:gd name="connsiteX4" fmla="*/ 99063 w 405621"/>
                <a:gd name="connsiteY4" fmla="*/ 418207 h 851810"/>
                <a:gd name="connsiteX5" fmla="*/ 368314 w 405621"/>
                <a:gd name="connsiteY5" fmla="*/ 418207 h 851810"/>
                <a:gd name="connsiteX6" fmla="*/ 368314 w 405621"/>
                <a:gd name="connsiteY6" fmla="*/ 851810 h 851810"/>
                <a:gd name="connsiteX7" fmla="*/ 0 w 405621"/>
                <a:gd name="connsiteY7" fmla="*/ 851810 h 851810"/>
                <a:gd name="connsiteX8" fmla="*/ 0 w 405621"/>
                <a:gd name="connsiteY8" fmla="*/ 184046 h 851810"/>
                <a:gd name="connsiteX9" fmla="*/ 184046 w 405621"/>
                <a:gd name="connsiteY9" fmla="*/ 0 h 8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621" h="851810">
                  <a:moveTo>
                    <a:pt x="184046" y="0"/>
                  </a:moveTo>
                  <a:lnTo>
                    <a:pt x="405621" y="0"/>
                  </a:lnTo>
                  <a:lnTo>
                    <a:pt x="275759" y="69709"/>
                  </a:lnTo>
                  <a:cubicBezTo>
                    <a:pt x="233689" y="98553"/>
                    <a:pt x="200032" y="129139"/>
                    <a:pt x="174790" y="161469"/>
                  </a:cubicBezTo>
                  <a:cubicBezTo>
                    <a:pt x="124305" y="226129"/>
                    <a:pt x="99063" y="311709"/>
                    <a:pt x="99063" y="418207"/>
                  </a:cubicBezTo>
                  <a:lnTo>
                    <a:pt x="368314" y="418207"/>
                  </a:lnTo>
                  <a:lnTo>
                    <a:pt x="368314" y="851810"/>
                  </a:lnTo>
                  <a:lnTo>
                    <a:pt x="0" y="851810"/>
                  </a:lnTo>
                  <a:lnTo>
                    <a:pt x="0" y="184046"/>
                  </a:lnTo>
                  <a:cubicBezTo>
                    <a:pt x="0" y="82400"/>
                    <a:pt x="82400" y="0"/>
                    <a:pt x="184046" y="0"/>
                  </a:cubicBezTo>
                  <a:close/>
                </a:path>
              </a:pathLst>
            </a:cu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endParaRPr>
            </a:p>
          </p:txBody>
        </p:sp>
        <p:sp>
          <p:nvSpPr>
            <p:cNvPr id="24" name="任意多边形: 形状 23">
              <a:extLst>
                <a:ext uri="{FF2B5EF4-FFF2-40B4-BE49-F238E27FC236}">
                  <a16:creationId xmlns:a16="http://schemas.microsoft.com/office/drawing/2014/main" id="{4513EE6F-90E7-C94D-979C-5E4219A3EF4C}"/>
                </a:ext>
              </a:extLst>
            </p:cNvPr>
            <p:cNvSpPr/>
            <p:nvPr/>
          </p:nvSpPr>
          <p:spPr>
            <a:xfrm rot="10800000">
              <a:off x="1050546" y="1323974"/>
              <a:ext cx="517360" cy="851810"/>
            </a:xfrm>
            <a:custGeom>
              <a:avLst/>
              <a:gdLst>
                <a:gd name="connsiteX0" fmla="*/ 353500 w 517360"/>
                <a:gd name="connsiteY0" fmla="*/ 851810 h 851810"/>
                <a:gd name="connsiteX1" fmla="*/ 0 w 517360"/>
                <a:gd name="connsiteY1" fmla="*/ 851810 h 851810"/>
                <a:gd name="connsiteX2" fmla="*/ 127155 w 517360"/>
                <a:gd name="connsiteY2" fmla="*/ 782101 h 851810"/>
                <a:gd name="connsiteX3" fmla="*/ 227073 w 517360"/>
                <a:gd name="connsiteY3" fmla="*/ 690341 h 851810"/>
                <a:gd name="connsiteX4" fmla="*/ 302801 w 517360"/>
                <a:gd name="connsiteY4" fmla="*/ 433603 h 851810"/>
                <a:gd name="connsiteX5" fmla="*/ 37756 w 517360"/>
                <a:gd name="connsiteY5" fmla="*/ 433603 h 851810"/>
                <a:gd name="connsiteX6" fmla="*/ 37756 w 517360"/>
                <a:gd name="connsiteY6" fmla="*/ 0 h 851810"/>
                <a:gd name="connsiteX7" fmla="*/ 517360 w 517360"/>
                <a:gd name="connsiteY7" fmla="*/ 0 h 851810"/>
                <a:gd name="connsiteX8" fmla="*/ 517360 w 517360"/>
                <a:gd name="connsiteY8" fmla="*/ 433603 h 851810"/>
                <a:gd name="connsiteX9" fmla="*/ 418495 w 517360"/>
                <a:gd name="connsiteY9" fmla="*/ 783526 h 8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360" h="851810">
                  <a:moveTo>
                    <a:pt x="353500" y="851810"/>
                  </a:moveTo>
                  <a:lnTo>
                    <a:pt x="0" y="851810"/>
                  </a:lnTo>
                  <a:lnTo>
                    <a:pt x="127155" y="782101"/>
                  </a:lnTo>
                  <a:cubicBezTo>
                    <a:pt x="168525" y="753257"/>
                    <a:pt x="201830" y="722671"/>
                    <a:pt x="227073" y="690341"/>
                  </a:cubicBezTo>
                  <a:cubicBezTo>
                    <a:pt x="277558" y="625681"/>
                    <a:pt x="302801" y="540101"/>
                    <a:pt x="302801" y="433603"/>
                  </a:cubicBezTo>
                  <a:lnTo>
                    <a:pt x="37756" y="433603"/>
                  </a:lnTo>
                  <a:lnTo>
                    <a:pt x="37756" y="0"/>
                  </a:lnTo>
                  <a:lnTo>
                    <a:pt x="517360" y="0"/>
                  </a:lnTo>
                  <a:lnTo>
                    <a:pt x="517360" y="433603"/>
                  </a:lnTo>
                  <a:cubicBezTo>
                    <a:pt x="517360" y="565458"/>
                    <a:pt x="484405" y="682100"/>
                    <a:pt x="418495" y="783526"/>
                  </a:cubicBezTo>
                  <a:close/>
                </a:path>
              </a:pathLst>
            </a:cu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endParaRPr>
            </a:p>
          </p:txBody>
        </p:sp>
      </p:grpSp>
    </p:spTree>
    <p:extLst>
      <p:ext uri="{BB962C8B-B14F-4D97-AF65-F5344CB8AC3E}">
        <p14:creationId xmlns:p14="http://schemas.microsoft.com/office/powerpoint/2010/main" val="1614799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97E5951D-6403-0889-413A-A01C88D92778}"/>
              </a:ext>
            </a:extLst>
          </p:cNvPr>
          <p:cNvSpPr>
            <a:spLocks noGrp="1"/>
          </p:cNvSpPr>
          <p:nvPr>
            <p:ph type="body" sz="quarter" idx="11"/>
          </p:nvPr>
        </p:nvSpPr>
        <p:spPr>
          <a:prstGeom prst="rect">
            <a:avLst/>
          </a:prstGeom>
        </p:spPr>
        <p:txBody>
          <a:bodyPr>
            <a:noAutofit/>
          </a:bodyPr>
          <a:lstStyle/>
          <a:p>
            <a:r>
              <a:rPr lang="zh-CN" altLang="en-US" dirty="0"/>
              <a:t>领导寄语</a:t>
            </a:r>
          </a:p>
        </p:txBody>
      </p:sp>
      <p:sp>
        <p:nvSpPr>
          <p:cNvPr id="3" name="矩形: 圆角 2">
            <a:extLst>
              <a:ext uri="{FF2B5EF4-FFF2-40B4-BE49-F238E27FC236}">
                <a16:creationId xmlns:a16="http://schemas.microsoft.com/office/drawing/2014/main" id="{0FE4ACD2-BEFE-4B57-C95C-3A0210EC689C}"/>
              </a:ext>
            </a:extLst>
          </p:cNvPr>
          <p:cNvSpPr/>
          <p:nvPr/>
        </p:nvSpPr>
        <p:spPr>
          <a:xfrm>
            <a:off x="609600" y="1369609"/>
            <a:ext cx="10647680" cy="2089653"/>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文本框 4">
            <a:extLst>
              <a:ext uri="{FF2B5EF4-FFF2-40B4-BE49-F238E27FC236}">
                <a16:creationId xmlns:a16="http://schemas.microsoft.com/office/drawing/2014/main" id="{B0BCBCC9-13A0-21BB-397D-2217D6670BD7}"/>
              </a:ext>
            </a:extLst>
          </p:cNvPr>
          <p:cNvSpPr txBox="1"/>
          <p:nvPr/>
        </p:nvSpPr>
        <p:spPr>
          <a:xfrm>
            <a:off x="3320428" y="1732992"/>
            <a:ext cx="7160081" cy="946478"/>
          </a:xfrm>
          <a:prstGeom prst="rect">
            <a:avLst/>
          </a:prstGeom>
          <a:noFill/>
        </p:spPr>
        <p:txBody>
          <a:bodyPr wrap="square">
            <a:noAutofit/>
          </a:bodyPr>
          <a:lstStyle/>
          <a:p>
            <a:pPr>
              <a:lnSpc>
                <a:spcPct val="120000"/>
              </a:lnSpc>
            </a:pPr>
            <a:r>
              <a:rPr lang="zh-CN" altLang="en-US" sz="2400" dirty="0">
                <a:solidFill>
                  <a:schemeClr val="accent2">
                    <a:lumMod val="75000"/>
                  </a:schemeClr>
                </a:solidFill>
                <a:effectLst>
                  <a:outerShdw blurRad="177800" dist="127000" dir="2700000" algn="tl" rotWithShape="0">
                    <a:schemeClr val="accent2">
                      <a:lumMod val="75000"/>
                      <a:alpha val="40000"/>
                    </a:schemeClr>
                  </a:outerShdw>
                </a:effectLst>
                <a:latin typeface="+mj-ea"/>
                <a:ea typeface="+mj-ea"/>
              </a:rPr>
              <a:t>祝愿我们公司未来的创新不止，扬帆起航，我相信公司一定会继续稳步健康的发展。</a:t>
            </a:r>
          </a:p>
        </p:txBody>
      </p:sp>
      <p:sp>
        <p:nvSpPr>
          <p:cNvPr id="8" name="文本框 7">
            <a:extLst>
              <a:ext uri="{FF2B5EF4-FFF2-40B4-BE49-F238E27FC236}">
                <a16:creationId xmlns:a16="http://schemas.microsoft.com/office/drawing/2014/main" id="{6359AAA0-AAB5-1462-8565-93373CFC03BB}"/>
              </a:ext>
            </a:extLst>
          </p:cNvPr>
          <p:cNvSpPr txBox="1"/>
          <p:nvPr/>
        </p:nvSpPr>
        <p:spPr>
          <a:xfrm>
            <a:off x="9415463" y="2926975"/>
            <a:ext cx="1108622" cy="366254"/>
          </a:xfrm>
          <a:prstGeom prst="rect">
            <a:avLst/>
          </a:prstGeom>
          <a:noFill/>
          <a:effectLst/>
        </p:spPr>
        <p:txBody>
          <a:bodyPr wrap="square">
            <a:noAutofit/>
          </a:bodyPr>
          <a:lstStyle/>
          <a:p>
            <a:pPr>
              <a:lnSpc>
                <a:spcPct val="120000"/>
              </a:lnSpc>
            </a:pPr>
            <a:r>
              <a:rPr lang="zh-CN" altLang="en-US" sz="1600" dirty="0">
                <a:solidFill>
                  <a:schemeClr val="accent2">
                    <a:lumMod val="75000"/>
                  </a:schemeClr>
                </a:solidFill>
                <a:effectLst>
                  <a:outerShdw blurRad="177800" dist="127000" dir="2700000" algn="tl" rotWithShape="0">
                    <a:schemeClr val="accent2">
                      <a:lumMod val="75000"/>
                      <a:alpha val="40000"/>
                    </a:schemeClr>
                  </a:outerShdw>
                </a:effectLst>
                <a:latin typeface="+mn-ea"/>
              </a:rPr>
              <a:t>领导</a:t>
            </a:r>
            <a:r>
              <a:rPr lang="en-US" altLang="zh-CN" sz="1600" dirty="0">
                <a:solidFill>
                  <a:schemeClr val="accent2">
                    <a:lumMod val="75000"/>
                  </a:schemeClr>
                </a:solidFill>
                <a:effectLst>
                  <a:outerShdw blurRad="177800" dist="127000" dir="2700000" algn="tl" rotWithShape="0">
                    <a:schemeClr val="accent2">
                      <a:lumMod val="75000"/>
                      <a:alpha val="40000"/>
                    </a:schemeClr>
                  </a:outerShdw>
                </a:effectLst>
                <a:latin typeface="+mn-ea"/>
              </a:rPr>
              <a:t>A</a:t>
            </a:r>
            <a:endParaRPr lang="zh-CN" altLang="en-US" sz="1600" dirty="0">
              <a:solidFill>
                <a:schemeClr val="accent2">
                  <a:lumMod val="75000"/>
                </a:schemeClr>
              </a:solidFill>
              <a:effectLst>
                <a:outerShdw blurRad="177800" dist="127000" dir="2700000" algn="tl" rotWithShape="0">
                  <a:schemeClr val="accent2">
                    <a:lumMod val="75000"/>
                    <a:alpha val="40000"/>
                  </a:schemeClr>
                </a:outerShdw>
              </a:effectLst>
              <a:latin typeface="+mn-ea"/>
            </a:endParaRPr>
          </a:p>
        </p:txBody>
      </p:sp>
      <p:sp>
        <p:nvSpPr>
          <p:cNvPr id="10" name="矩形: 圆角 9">
            <a:extLst>
              <a:ext uri="{FF2B5EF4-FFF2-40B4-BE49-F238E27FC236}">
                <a16:creationId xmlns:a16="http://schemas.microsoft.com/office/drawing/2014/main" id="{A64B15F8-CCF5-17FD-E0F3-DE1B7D60E648}"/>
              </a:ext>
            </a:extLst>
          </p:cNvPr>
          <p:cNvSpPr/>
          <p:nvPr/>
        </p:nvSpPr>
        <p:spPr>
          <a:xfrm>
            <a:off x="934637" y="3942847"/>
            <a:ext cx="10647680" cy="2089653"/>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12" name="直接连接符 11">
            <a:extLst>
              <a:ext uri="{FF2B5EF4-FFF2-40B4-BE49-F238E27FC236}">
                <a16:creationId xmlns:a16="http://schemas.microsoft.com/office/drawing/2014/main" id="{37C69979-C328-4AAC-C4BF-0215015999EC}"/>
              </a:ext>
            </a:extLst>
          </p:cNvPr>
          <p:cNvCxnSpPr>
            <a:cxnSpLocks/>
          </p:cNvCxnSpPr>
          <p:nvPr/>
        </p:nvCxnSpPr>
        <p:spPr>
          <a:xfrm>
            <a:off x="8762039" y="3111641"/>
            <a:ext cx="630713" cy="0"/>
          </a:xfrm>
          <a:prstGeom prst="line">
            <a:avLst/>
          </a:pr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4" name="文本框 13">
            <a:extLst>
              <a:ext uri="{FF2B5EF4-FFF2-40B4-BE49-F238E27FC236}">
                <a16:creationId xmlns:a16="http://schemas.microsoft.com/office/drawing/2014/main" id="{4BF92DFC-3097-DB86-608F-2171C9EF6098}"/>
              </a:ext>
            </a:extLst>
          </p:cNvPr>
          <p:cNvSpPr txBox="1"/>
          <p:nvPr/>
        </p:nvSpPr>
        <p:spPr>
          <a:xfrm>
            <a:off x="2054955" y="4306229"/>
            <a:ext cx="7160081" cy="946478"/>
          </a:xfrm>
          <a:prstGeom prst="rect">
            <a:avLst/>
          </a:prstGeom>
          <a:noFill/>
        </p:spPr>
        <p:txBody>
          <a:bodyPr wrap="square">
            <a:noAutofit/>
          </a:bodyPr>
          <a:lstStyle/>
          <a:p>
            <a:pPr>
              <a:lnSpc>
                <a:spcPct val="120000"/>
              </a:lnSpc>
            </a:pPr>
            <a:r>
              <a:rPr lang="zh-CN" altLang="en-US" sz="2400" dirty="0">
                <a:solidFill>
                  <a:schemeClr val="accent2">
                    <a:lumMod val="75000"/>
                  </a:schemeClr>
                </a:solidFill>
                <a:effectLst>
                  <a:outerShdw blurRad="177800" dist="127000" dir="2700000" algn="tl" rotWithShape="0">
                    <a:schemeClr val="accent2">
                      <a:lumMod val="75000"/>
                      <a:alpha val="40000"/>
                    </a:schemeClr>
                  </a:outerShdw>
                </a:effectLst>
                <a:latin typeface="+mj-ea"/>
                <a:ea typeface="+mj-ea"/>
              </a:rPr>
              <a:t>用户至上，质量第一，锐意进取，步步领先。祝公司发展越来越好！</a:t>
            </a:r>
          </a:p>
        </p:txBody>
      </p:sp>
      <p:sp>
        <p:nvSpPr>
          <p:cNvPr id="16" name="文本框 15">
            <a:extLst>
              <a:ext uri="{FF2B5EF4-FFF2-40B4-BE49-F238E27FC236}">
                <a16:creationId xmlns:a16="http://schemas.microsoft.com/office/drawing/2014/main" id="{1F1F5DE9-802A-8C66-7E0B-7D9492005752}"/>
              </a:ext>
            </a:extLst>
          </p:cNvPr>
          <p:cNvSpPr txBox="1"/>
          <p:nvPr/>
        </p:nvSpPr>
        <p:spPr>
          <a:xfrm>
            <a:off x="8010616" y="5505639"/>
            <a:ext cx="1208800" cy="366254"/>
          </a:xfrm>
          <a:prstGeom prst="rect">
            <a:avLst/>
          </a:prstGeom>
          <a:noFill/>
        </p:spPr>
        <p:txBody>
          <a:bodyPr wrap="square">
            <a:noAutofit/>
          </a:bodyPr>
          <a:lstStyle/>
          <a:p>
            <a:pPr>
              <a:lnSpc>
                <a:spcPct val="120000"/>
              </a:lnSpc>
            </a:pPr>
            <a:r>
              <a:rPr lang="zh-CN" altLang="en-US" sz="1600" dirty="0">
                <a:solidFill>
                  <a:schemeClr val="accent2">
                    <a:lumMod val="75000"/>
                  </a:schemeClr>
                </a:solidFill>
                <a:effectLst>
                  <a:outerShdw blurRad="177800" dist="127000" dir="2700000" algn="tl" rotWithShape="0">
                    <a:schemeClr val="accent2">
                      <a:lumMod val="75000"/>
                      <a:alpha val="40000"/>
                    </a:schemeClr>
                  </a:outerShdw>
                </a:effectLst>
                <a:latin typeface="+mn-ea"/>
              </a:rPr>
              <a:t>领导</a:t>
            </a:r>
            <a:r>
              <a:rPr lang="en-US" altLang="zh-CN" sz="1600" dirty="0">
                <a:solidFill>
                  <a:schemeClr val="accent2">
                    <a:lumMod val="75000"/>
                  </a:schemeClr>
                </a:solidFill>
                <a:effectLst>
                  <a:outerShdw blurRad="177800" dist="127000" dir="2700000" algn="tl" rotWithShape="0">
                    <a:schemeClr val="accent2">
                      <a:lumMod val="75000"/>
                      <a:alpha val="40000"/>
                    </a:schemeClr>
                  </a:outerShdw>
                </a:effectLst>
                <a:latin typeface="+mn-ea"/>
              </a:rPr>
              <a:t>B</a:t>
            </a:r>
            <a:endParaRPr lang="zh-CN" altLang="en-US" sz="1600" dirty="0">
              <a:solidFill>
                <a:schemeClr val="accent2">
                  <a:lumMod val="75000"/>
                </a:schemeClr>
              </a:solidFill>
              <a:effectLst>
                <a:outerShdw blurRad="177800" dist="127000" dir="2700000" algn="tl" rotWithShape="0">
                  <a:schemeClr val="accent2">
                    <a:lumMod val="75000"/>
                    <a:alpha val="40000"/>
                  </a:schemeClr>
                </a:outerShdw>
              </a:effectLst>
              <a:latin typeface="+mn-ea"/>
            </a:endParaRPr>
          </a:p>
        </p:txBody>
      </p:sp>
      <p:cxnSp>
        <p:nvCxnSpPr>
          <p:cNvPr id="18" name="直接连接符 17">
            <a:extLst>
              <a:ext uri="{FF2B5EF4-FFF2-40B4-BE49-F238E27FC236}">
                <a16:creationId xmlns:a16="http://schemas.microsoft.com/office/drawing/2014/main" id="{55426B7B-78BB-C876-4AB7-05494AC7C9D5}"/>
              </a:ext>
            </a:extLst>
          </p:cNvPr>
          <p:cNvCxnSpPr>
            <a:cxnSpLocks/>
          </p:cNvCxnSpPr>
          <p:nvPr/>
        </p:nvCxnSpPr>
        <p:spPr>
          <a:xfrm>
            <a:off x="7310519" y="5690305"/>
            <a:ext cx="630713" cy="0"/>
          </a:xfrm>
          <a:prstGeom prst="line">
            <a:avLst/>
          </a:pr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0" name="椭圆 19">
            <a:extLst>
              <a:ext uri="{FF2B5EF4-FFF2-40B4-BE49-F238E27FC236}">
                <a16:creationId xmlns:a16="http://schemas.microsoft.com/office/drawing/2014/main" id="{02B90B9E-B461-B4AE-2A8C-7A59705C1DAA}"/>
              </a:ext>
            </a:extLst>
          </p:cNvPr>
          <p:cNvSpPr/>
          <p:nvPr/>
        </p:nvSpPr>
        <p:spPr>
          <a:xfrm>
            <a:off x="647190" y="1430097"/>
            <a:ext cx="1980000" cy="1980000"/>
          </a:xfrm>
          <a:prstGeom prst="ellipse">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AutoShape 2" descr="Admiral Philip Davidson | IISS Shangri-La Dialogue - YouTube">
            <a:extLst>
              <a:ext uri="{FF2B5EF4-FFF2-40B4-BE49-F238E27FC236}">
                <a16:creationId xmlns:a16="http://schemas.microsoft.com/office/drawing/2014/main" id="{6612329D-0E59-CBE9-7C16-32379CBAB7B4}"/>
              </a:ext>
            </a:extLst>
          </p:cNvPr>
          <p:cNvSpPr>
            <a:spLocks noChangeAspect="1" noChangeArrowheads="1"/>
          </p:cNvSpPr>
          <p:nvPr/>
        </p:nvSpPr>
        <p:spPr bwMode="auto">
          <a:xfrm>
            <a:off x="5781039" y="294832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noAutofit/>
          </a:bodyPr>
          <a:lstStyle/>
          <a:p>
            <a:endParaRPr lang="zh-CN" altLang="en-US"/>
          </a:p>
        </p:txBody>
      </p:sp>
      <p:sp>
        <p:nvSpPr>
          <p:cNvPr id="26" name="椭圆 25">
            <a:extLst>
              <a:ext uri="{FF2B5EF4-FFF2-40B4-BE49-F238E27FC236}">
                <a16:creationId xmlns:a16="http://schemas.microsoft.com/office/drawing/2014/main" id="{FF0476A9-03C8-921B-8044-B9125E7C9DB4}"/>
              </a:ext>
            </a:extLst>
          </p:cNvPr>
          <p:cNvSpPr/>
          <p:nvPr/>
        </p:nvSpPr>
        <p:spPr>
          <a:xfrm>
            <a:off x="9530447" y="3997673"/>
            <a:ext cx="1980000" cy="1980000"/>
          </a:xfrm>
          <a:prstGeom prst="ellipse">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任意多边形: 形状 29">
            <a:extLst>
              <a:ext uri="{FF2B5EF4-FFF2-40B4-BE49-F238E27FC236}">
                <a16:creationId xmlns:a16="http://schemas.microsoft.com/office/drawing/2014/main" id="{A0C24ACE-B485-A6AD-AFEF-B5E7CFA35BCE}"/>
              </a:ext>
            </a:extLst>
          </p:cNvPr>
          <p:cNvSpPr/>
          <p:nvPr/>
        </p:nvSpPr>
        <p:spPr>
          <a:xfrm>
            <a:off x="2885440" y="1732992"/>
            <a:ext cx="369229" cy="352446"/>
          </a:xfrm>
          <a:custGeom>
            <a:avLst/>
            <a:gdLst/>
            <a:ahLst/>
            <a:cxnLst/>
            <a:rect l="l" t="t" r="r" b="b"/>
            <a:pathLst>
              <a:path w="301752" h="288036">
                <a:moveTo>
                  <a:pt x="277368" y="0"/>
                </a:moveTo>
                <a:lnTo>
                  <a:pt x="301752" y="44196"/>
                </a:lnTo>
                <a:cubicBezTo>
                  <a:pt x="271272" y="58420"/>
                  <a:pt x="249428" y="75184"/>
                  <a:pt x="236220" y="94488"/>
                </a:cubicBezTo>
                <a:cubicBezTo>
                  <a:pt x="223012" y="113792"/>
                  <a:pt x="216408" y="140208"/>
                  <a:pt x="216408" y="173736"/>
                </a:cubicBezTo>
                <a:lnTo>
                  <a:pt x="281940" y="173736"/>
                </a:lnTo>
                <a:lnTo>
                  <a:pt x="281940" y="288036"/>
                </a:lnTo>
                <a:lnTo>
                  <a:pt x="167640" y="288036"/>
                </a:lnTo>
                <a:lnTo>
                  <a:pt x="167640" y="173736"/>
                </a:lnTo>
                <a:cubicBezTo>
                  <a:pt x="167640" y="92456"/>
                  <a:pt x="204216" y="34544"/>
                  <a:pt x="277368" y="0"/>
                </a:cubicBezTo>
                <a:close/>
                <a:moveTo>
                  <a:pt x="109728" y="0"/>
                </a:moveTo>
                <a:lnTo>
                  <a:pt x="134112" y="44196"/>
                </a:lnTo>
                <a:cubicBezTo>
                  <a:pt x="103632" y="58420"/>
                  <a:pt x="81788" y="75184"/>
                  <a:pt x="68580" y="94488"/>
                </a:cubicBezTo>
                <a:cubicBezTo>
                  <a:pt x="55372" y="113792"/>
                  <a:pt x="48768" y="140208"/>
                  <a:pt x="48768" y="173736"/>
                </a:cubicBezTo>
                <a:lnTo>
                  <a:pt x="114300" y="173736"/>
                </a:lnTo>
                <a:lnTo>
                  <a:pt x="114300" y="288036"/>
                </a:lnTo>
                <a:lnTo>
                  <a:pt x="0" y="288036"/>
                </a:lnTo>
                <a:lnTo>
                  <a:pt x="0" y="173736"/>
                </a:lnTo>
                <a:cubicBezTo>
                  <a:pt x="0" y="92456"/>
                  <a:pt x="36576" y="34544"/>
                  <a:pt x="109728" y="0"/>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2" name="任意多边形: 形状 31">
            <a:extLst>
              <a:ext uri="{FF2B5EF4-FFF2-40B4-BE49-F238E27FC236}">
                <a16:creationId xmlns:a16="http://schemas.microsoft.com/office/drawing/2014/main" id="{C4C2F6C0-90A4-72CB-E9AD-1B485155A575}"/>
              </a:ext>
            </a:extLst>
          </p:cNvPr>
          <p:cNvSpPr/>
          <p:nvPr/>
        </p:nvSpPr>
        <p:spPr>
          <a:xfrm rot="10800000">
            <a:off x="8362529" y="2566152"/>
            <a:ext cx="369229" cy="352446"/>
          </a:xfrm>
          <a:custGeom>
            <a:avLst/>
            <a:gdLst/>
            <a:ahLst/>
            <a:cxnLst/>
            <a:rect l="l" t="t" r="r" b="b"/>
            <a:pathLst>
              <a:path w="301752" h="288036">
                <a:moveTo>
                  <a:pt x="277368" y="0"/>
                </a:moveTo>
                <a:lnTo>
                  <a:pt x="301752" y="44196"/>
                </a:lnTo>
                <a:cubicBezTo>
                  <a:pt x="271272" y="58420"/>
                  <a:pt x="249428" y="75184"/>
                  <a:pt x="236220" y="94488"/>
                </a:cubicBezTo>
                <a:cubicBezTo>
                  <a:pt x="223012" y="113792"/>
                  <a:pt x="216408" y="140208"/>
                  <a:pt x="216408" y="173736"/>
                </a:cubicBezTo>
                <a:lnTo>
                  <a:pt x="281940" y="173736"/>
                </a:lnTo>
                <a:lnTo>
                  <a:pt x="281940" y="288036"/>
                </a:lnTo>
                <a:lnTo>
                  <a:pt x="167640" y="288036"/>
                </a:lnTo>
                <a:lnTo>
                  <a:pt x="167640" y="173736"/>
                </a:lnTo>
                <a:cubicBezTo>
                  <a:pt x="167640" y="92456"/>
                  <a:pt x="204216" y="34544"/>
                  <a:pt x="277368" y="0"/>
                </a:cubicBezTo>
                <a:close/>
                <a:moveTo>
                  <a:pt x="109728" y="0"/>
                </a:moveTo>
                <a:lnTo>
                  <a:pt x="134112" y="44196"/>
                </a:lnTo>
                <a:cubicBezTo>
                  <a:pt x="103632" y="58420"/>
                  <a:pt x="81788" y="75184"/>
                  <a:pt x="68580" y="94488"/>
                </a:cubicBezTo>
                <a:cubicBezTo>
                  <a:pt x="55372" y="113792"/>
                  <a:pt x="48768" y="140208"/>
                  <a:pt x="48768" y="173736"/>
                </a:cubicBezTo>
                <a:lnTo>
                  <a:pt x="114300" y="173736"/>
                </a:lnTo>
                <a:lnTo>
                  <a:pt x="114300" y="288036"/>
                </a:lnTo>
                <a:lnTo>
                  <a:pt x="0" y="288036"/>
                </a:lnTo>
                <a:lnTo>
                  <a:pt x="0" y="173736"/>
                </a:lnTo>
                <a:cubicBezTo>
                  <a:pt x="0" y="92456"/>
                  <a:pt x="36576" y="34544"/>
                  <a:pt x="109728" y="0"/>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4" name="任意多边形: 形状 33">
            <a:extLst>
              <a:ext uri="{FF2B5EF4-FFF2-40B4-BE49-F238E27FC236}">
                <a16:creationId xmlns:a16="http://schemas.microsoft.com/office/drawing/2014/main" id="{CF806320-8A34-0285-CEC3-84460EAD0174}"/>
              </a:ext>
            </a:extLst>
          </p:cNvPr>
          <p:cNvSpPr/>
          <p:nvPr/>
        </p:nvSpPr>
        <p:spPr>
          <a:xfrm>
            <a:off x="1623116" y="4302784"/>
            <a:ext cx="369229" cy="352446"/>
          </a:xfrm>
          <a:custGeom>
            <a:avLst/>
            <a:gdLst/>
            <a:ahLst/>
            <a:cxnLst/>
            <a:rect l="l" t="t" r="r" b="b"/>
            <a:pathLst>
              <a:path w="301752" h="288036">
                <a:moveTo>
                  <a:pt x="277368" y="0"/>
                </a:moveTo>
                <a:lnTo>
                  <a:pt x="301752" y="44196"/>
                </a:lnTo>
                <a:cubicBezTo>
                  <a:pt x="271272" y="58420"/>
                  <a:pt x="249428" y="75184"/>
                  <a:pt x="236220" y="94488"/>
                </a:cubicBezTo>
                <a:cubicBezTo>
                  <a:pt x="223012" y="113792"/>
                  <a:pt x="216408" y="140208"/>
                  <a:pt x="216408" y="173736"/>
                </a:cubicBezTo>
                <a:lnTo>
                  <a:pt x="281940" y="173736"/>
                </a:lnTo>
                <a:lnTo>
                  <a:pt x="281940" y="288036"/>
                </a:lnTo>
                <a:lnTo>
                  <a:pt x="167640" y="288036"/>
                </a:lnTo>
                <a:lnTo>
                  <a:pt x="167640" y="173736"/>
                </a:lnTo>
                <a:cubicBezTo>
                  <a:pt x="167640" y="92456"/>
                  <a:pt x="204216" y="34544"/>
                  <a:pt x="277368" y="0"/>
                </a:cubicBezTo>
                <a:close/>
                <a:moveTo>
                  <a:pt x="109728" y="0"/>
                </a:moveTo>
                <a:lnTo>
                  <a:pt x="134112" y="44196"/>
                </a:lnTo>
                <a:cubicBezTo>
                  <a:pt x="103632" y="58420"/>
                  <a:pt x="81788" y="75184"/>
                  <a:pt x="68580" y="94488"/>
                </a:cubicBezTo>
                <a:cubicBezTo>
                  <a:pt x="55372" y="113792"/>
                  <a:pt x="48768" y="140208"/>
                  <a:pt x="48768" y="173736"/>
                </a:cubicBezTo>
                <a:lnTo>
                  <a:pt x="114300" y="173736"/>
                </a:lnTo>
                <a:lnTo>
                  <a:pt x="114300" y="288036"/>
                </a:lnTo>
                <a:lnTo>
                  <a:pt x="0" y="288036"/>
                </a:lnTo>
                <a:lnTo>
                  <a:pt x="0" y="173736"/>
                </a:lnTo>
                <a:cubicBezTo>
                  <a:pt x="0" y="92456"/>
                  <a:pt x="36576" y="34544"/>
                  <a:pt x="109728" y="0"/>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6" name="任意多边形: 形状 35">
            <a:extLst>
              <a:ext uri="{FF2B5EF4-FFF2-40B4-BE49-F238E27FC236}">
                <a16:creationId xmlns:a16="http://schemas.microsoft.com/office/drawing/2014/main" id="{43352B15-0825-243A-E83E-D24EBB2F0323}"/>
              </a:ext>
            </a:extLst>
          </p:cNvPr>
          <p:cNvSpPr/>
          <p:nvPr/>
        </p:nvSpPr>
        <p:spPr>
          <a:xfrm rot="10800000">
            <a:off x="7100205" y="5135944"/>
            <a:ext cx="369229" cy="352446"/>
          </a:xfrm>
          <a:custGeom>
            <a:avLst/>
            <a:gdLst/>
            <a:ahLst/>
            <a:cxnLst/>
            <a:rect l="l" t="t" r="r" b="b"/>
            <a:pathLst>
              <a:path w="301752" h="288036">
                <a:moveTo>
                  <a:pt x="277368" y="0"/>
                </a:moveTo>
                <a:lnTo>
                  <a:pt x="301752" y="44196"/>
                </a:lnTo>
                <a:cubicBezTo>
                  <a:pt x="271272" y="58420"/>
                  <a:pt x="249428" y="75184"/>
                  <a:pt x="236220" y="94488"/>
                </a:cubicBezTo>
                <a:cubicBezTo>
                  <a:pt x="223012" y="113792"/>
                  <a:pt x="216408" y="140208"/>
                  <a:pt x="216408" y="173736"/>
                </a:cubicBezTo>
                <a:lnTo>
                  <a:pt x="281940" y="173736"/>
                </a:lnTo>
                <a:lnTo>
                  <a:pt x="281940" y="288036"/>
                </a:lnTo>
                <a:lnTo>
                  <a:pt x="167640" y="288036"/>
                </a:lnTo>
                <a:lnTo>
                  <a:pt x="167640" y="173736"/>
                </a:lnTo>
                <a:cubicBezTo>
                  <a:pt x="167640" y="92456"/>
                  <a:pt x="204216" y="34544"/>
                  <a:pt x="277368" y="0"/>
                </a:cubicBezTo>
                <a:close/>
                <a:moveTo>
                  <a:pt x="109728" y="0"/>
                </a:moveTo>
                <a:lnTo>
                  <a:pt x="134112" y="44196"/>
                </a:lnTo>
                <a:cubicBezTo>
                  <a:pt x="103632" y="58420"/>
                  <a:pt x="81788" y="75184"/>
                  <a:pt x="68580" y="94488"/>
                </a:cubicBezTo>
                <a:cubicBezTo>
                  <a:pt x="55372" y="113792"/>
                  <a:pt x="48768" y="140208"/>
                  <a:pt x="48768" y="173736"/>
                </a:cubicBezTo>
                <a:lnTo>
                  <a:pt x="114300" y="173736"/>
                </a:lnTo>
                <a:lnTo>
                  <a:pt x="114300" y="288036"/>
                </a:lnTo>
                <a:lnTo>
                  <a:pt x="0" y="288036"/>
                </a:lnTo>
                <a:lnTo>
                  <a:pt x="0" y="173736"/>
                </a:lnTo>
                <a:cubicBezTo>
                  <a:pt x="0" y="92456"/>
                  <a:pt x="36576" y="34544"/>
                  <a:pt x="109728" y="0"/>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40" name="组合 39">
            <a:extLst>
              <a:ext uri="{FF2B5EF4-FFF2-40B4-BE49-F238E27FC236}">
                <a16:creationId xmlns:a16="http://schemas.microsoft.com/office/drawing/2014/main" id="{1BCDF17F-29C5-ED7E-59FE-0BBAD603AC69}"/>
              </a:ext>
            </a:extLst>
          </p:cNvPr>
          <p:cNvGrpSpPr/>
          <p:nvPr/>
        </p:nvGrpSpPr>
        <p:grpSpPr>
          <a:xfrm>
            <a:off x="737875" y="1536973"/>
            <a:ext cx="1770481" cy="1790112"/>
            <a:chOff x="737875" y="1536973"/>
            <a:chExt cx="1770481" cy="1790112"/>
          </a:xfrm>
        </p:grpSpPr>
        <p:sp>
          <p:nvSpPr>
            <p:cNvPr id="37" name="椭圆 36">
              <a:extLst>
                <a:ext uri="{FF2B5EF4-FFF2-40B4-BE49-F238E27FC236}">
                  <a16:creationId xmlns:a16="http://schemas.microsoft.com/office/drawing/2014/main" id="{41E8610E-BDB6-E509-A582-A262AA4760CD}"/>
                </a:ext>
              </a:extLst>
            </p:cNvPr>
            <p:cNvSpPr/>
            <p:nvPr/>
          </p:nvSpPr>
          <p:spPr>
            <a:xfrm>
              <a:off x="737875" y="1536973"/>
              <a:ext cx="1770481" cy="1790112"/>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任意多边形: 形状 38">
              <a:extLst>
                <a:ext uri="{FF2B5EF4-FFF2-40B4-BE49-F238E27FC236}">
                  <a16:creationId xmlns:a16="http://schemas.microsoft.com/office/drawing/2014/main" id="{16AACCBB-921A-EFF0-1171-7CEB220584F6}"/>
                </a:ext>
              </a:extLst>
            </p:cNvPr>
            <p:cNvSpPr/>
            <p:nvPr/>
          </p:nvSpPr>
          <p:spPr>
            <a:xfrm>
              <a:off x="960054" y="1852206"/>
              <a:ext cx="1291125" cy="1474879"/>
            </a:xfrm>
            <a:custGeom>
              <a:avLst/>
              <a:gdLst>
                <a:gd name="connsiteX0" fmla="*/ 208211 w 969485"/>
                <a:gd name="connsiteY0" fmla="*/ 640973 h 1095533"/>
                <a:gd name="connsiteX1" fmla="*/ 157434 w 969485"/>
                <a:gd name="connsiteY1" fmla="*/ 688763 h 1095533"/>
                <a:gd name="connsiteX2" fmla="*/ 172369 w 969485"/>
                <a:gd name="connsiteY2" fmla="*/ 739539 h 1095533"/>
                <a:gd name="connsiteX3" fmla="*/ 191782 w 969485"/>
                <a:gd name="connsiteY3" fmla="*/ 732072 h 1095533"/>
                <a:gd name="connsiteX4" fmla="*/ 184316 w 969485"/>
                <a:gd name="connsiteY4" fmla="*/ 696229 h 1095533"/>
                <a:gd name="connsiteX5" fmla="*/ 208211 w 969485"/>
                <a:gd name="connsiteY5" fmla="*/ 640973 h 1095533"/>
                <a:gd name="connsiteX6" fmla="*/ 539749 w 969485"/>
                <a:gd name="connsiteY6" fmla="*/ 297 h 1095533"/>
                <a:gd name="connsiteX7" fmla="*/ 569618 w 969485"/>
                <a:gd name="connsiteY7" fmla="*/ 6271 h 1095533"/>
                <a:gd name="connsiteX8" fmla="*/ 701038 w 969485"/>
                <a:gd name="connsiteY8" fmla="*/ 82435 h 1095533"/>
                <a:gd name="connsiteX9" fmla="*/ 751814 w 969485"/>
                <a:gd name="connsiteY9" fmla="*/ 151132 h 1095533"/>
                <a:gd name="connsiteX10" fmla="*/ 807070 w 969485"/>
                <a:gd name="connsiteY10" fmla="*/ 295993 h 1095533"/>
                <a:gd name="connsiteX11" fmla="*/ 784670 w 969485"/>
                <a:gd name="connsiteY11" fmla="*/ 397545 h 1095533"/>
                <a:gd name="connsiteX12" fmla="*/ 784670 w 969485"/>
                <a:gd name="connsiteY12" fmla="*/ 425921 h 1095533"/>
                <a:gd name="connsiteX13" fmla="*/ 814538 w 969485"/>
                <a:gd name="connsiteY13" fmla="*/ 457282 h 1095533"/>
                <a:gd name="connsiteX14" fmla="*/ 875767 w 969485"/>
                <a:gd name="connsiteY14" fmla="*/ 572277 h 1095533"/>
                <a:gd name="connsiteX15" fmla="*/ 827675 w 969485"/>
                <a:gd name="connsiteY15" fmla="*/ 658171 h 1095533"/>
                <a:gd name="connsiteX16" fmla="*/ 797030 w 969485"/>
                <a:gd name="connsiteY16" fmla="*/ 669199 h 1095533"/>
                <a:gd name="connsiteX17" fmla="*/ 797132 w 969485"/>
                <a:gd name="connsiteY17" fmla="*/ 669017 h 1095533"/>
                <a:gd name="connsiteX18" fmla="*/ 820768 w 969485"/>
                <a:gd name="connsiteY18" fmla="*/ 653807 h 1095533"/>
                <a:gd name="connsiteX19" fmla="*/ 850379 w 969485"/>
                <a:gd name="connsiteY19" fmla="*/ 575263 h 1095533"/>
                <a:gd name="connsiteX20" fmla="*/ 836938 w 969485"/>
                <a:gd name="connsiteY20" fmla="*/ 620065 h 1095533"/>
                <a:gd name="connsiteX21" fmla="*/ 801096 w 969485"/>
                <a:gd name="connsiteY21" fmla="*/ 661881 h 1095533"/>
                <a:gd name="connsiteX22" fmla="*/ 797132 w 969485"/>
                <a:gd name="connsiteY22" fmla="*/ 669017 h 1095533"/>
                <a:gd name="connsiteX23" fmla="*/ 796617 w 969485"/>
                <a:gd name="connsiteY23" fmla="*/ 669348 h 1095533"/>
                <a:gd name="connsiteX24" fmla="*/ 797030 w 969485"/>
                <a:gd name="connsiteY24" fmla="*/ 669199 h 1095533"/>
                <a:gd name="connsiteX25" fmla="*/ 793630 w 969485"/>
                <a:gd name="connsiteY25" fmla="*/ 675321 h 1095533"/>
                <a:gd name="connsiteX26" fmla="*/ 799604 w 969485"/>
                <a:gd name="connsiteY26" fmla="*/ 687269 h 1095533"/>
                <a:gd name="connsiteX27" fmla="*/ 880248 w 969485"/>
                <a:gd name="connsiteY27" fmla="*/ 754473 h 1095533"/>
                <a:gd name="connsiteX28" fmla="*/ 878754 w 969485"/>
                <a:gd name="connsiteY28" fmla="*/ 758952 h 1095533"/>
                <a:gd name="connsiteX29" fmla="*/ 965372 w 969485"/>
                <a:gd name="connsiteY29" fmla="*/ 857519 h 1095533"/>
                <a:gd name="connsiteX30" fmla="*/ 969485 w 969485"/>
                <a:gd name="connsiteY30" fmla="*/ 878575 h 1095533"/>
                <a:gd name="connsiteX31" fmla="*/ 947662 w 969485"/>
                <a:gd name="connsiteY31" fmla="*/ 905026 h 1095533"/>
                <a:gd name="connsiteX32" fmla="*/ 487735 w 969485"/>
                <a:gd name="connsiteY32" fmla="*/ 1095533 h 1095533"/>
                <a:gd name="connsiteX33" fmla="*/ 27809 w 969485"/>
                <a:gd name="connsiteY33" fmla="*/ 905026 h 1095533"/>
                <a:gd name="connsiteX34" fmla="*/ 0 w 969485"/>
                <a:gd name="connsiteY34" fmla="*/ 871321 h 1095533"/>
                <a:gd name="connsiteX35" fmla="*/ 5105 w 969485"/>
                <a:gd name="connsiteY35" fmla="*/ 855093 h 1095533"/>
                <a:gd name="connsiteX36" fmla="*/ 60361 w 969485"/>
                <a:gd name="connsiteY36" fmla="*/ 782847 h 1095533"/>
                <a:gd name="connsiteX37" fmla="*/ 152953 w 969485"/>
                <a:gd name="connsiteY37" fmla="*/ 749992 h 1095533"/>
                <a:gd name="connsiteX38" fmla="*/ 132045 w 969485"/>
                <a:gd name="connsiteY38" fmla="*/ 739539 h 1095533"/>
                <a:gd name="connsiteX39" fmla="*/ 126071 w 969485"/>
                <a:gd name="connsiteY39" fmla="*/ 709671 h 1095533"/>
                <a:gd name="connsiteX40" fmla="*/ 166395 w 969485"/>
                <a:gd name="connsiteY40" fmla="*/ 646947 h 1095533"/>
                <a:gd name="connsiteX41" fmla="*/ 227624 w 969485"/>
                <a:gd name="connsiteY41" fmla="*/ 600651 h 1095533"/>
                <a:gd name="connsiteX42" fmla="*/ 244052 w 969485"/>
                <a:gd name="connsiteY42" fmla="*/ 579743 h 1095533"/>
                <a:gd name="connsiteX43" fmla="*/ 226131 w 969485"/>
                <a:gd name="connsiteY43" fmla="*/ 517019 h 1095533"/>
                <a:gd name="connsiteX44" fmla="*/ 244052 w 969485"/>
                <a:gd name="connsiteY44" fmla="*/ 428908 h 1095533"/>
                <a:gd name="connsiteX45" fmla="*/ 306776 w 969485"/>
                <a:gd name="connsiteY45" fmla="*/ 373651 h 1095533"/>
                <a:gd name="connsiteX46" fmla="*/ 297816 w 969485"/>
                <a:gd name="connsiteY46" fmla="*/ 281059 h 1095533"/>
                <a:gd name="connsiteX47" fmla="*/ 333658 w 969485"/>
                <a:gd name="connsiteY47" fmla="*/ 145159 h 1095533"/>
                <a:gd name="connsiteX48" fmla="*/ 436703 w 969485"/>
                <a:gd name="connsiteY48" fmla="*/ 43606 h 1095533"/>
                <a:gd name="connsiteX49" fmla="*/ 475531 w 969485"/>
                <a:gd name="connsiteY49" fmla="*/ 18217 h 1095533"/>
                <a:gd name="connsiteX50" fmla="*/ 515854 w 969485"/>
                <a:gd name="connsiteY50" fmla="*/ 18217 h 1095533"/>
                <a:gd name="connsiteX51" fmla="*/ 539749 w 969485"/>
                <a:gd name="connsiteY51" fmla="*/ 297 h 109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69485" h="1095533">
                  <a:moveTo>
                    <a:pt x="208211" y="640973"/>
                  </a:moveTo>
                  <a:cubicBezTo>
                    <a:pt x="187303" y="652921"/>
                    <a:pt x="166395" y="666361"/>
                    <a:pt x="157434" y="688763"/>
                  </a:cubicBezTo>
                  <a:cubicBezTo>
                    <a:pt x="149966" y="706684"/>
                    <a:pt x="155940" y="730578"/>
                    <a:pt x="172369" y="739539"/>
                  </a:cubicBezTo>
                  <a:cubicBezTo>
                    <a:pt x="178342" y="736552"/>
                    <a:pt x="185808" y="735058"/>
                    <a:pt x="191782" y="732072"/>
                  </a:cubicBezTo>
                  <a:cubicBezTo>
                    <a:pt x="185808" y="721618"/>
                    <a:pt x="182822" y="708177"/>
                    <a:pt x="184316" y="696229"/>
                  </a:cubicBezTo>
                  <a:cubicBezTo>
                    <a:pt x="185808" y="675321"/>
                    <a:pt x="196263" y="657400"/>
                    <a:pt x="208211" y="640973"/>
                  </a:cubicBezTo>
                  <a:close/>
                  <a:moveTo>
                    <a:pt x="539749" y="297"/>
                  </a:moveTo>
                  <a:cubicBezTo>
                    <a:pt x="550202" y="-1197"/>
                    <a:pt x="559163" y="3284"/>
                    <a:pt x="569618" y="6271"/>
                  </a:cubicBezTo>
                  <a:cubicBezTo>
                    <a:pt x="617407" y="24191"/>
                    <a:pt x="665196" y="46593"/>
                    <a:pt x="701038" y="82435"/>
                  </a:cubicBezTo>
                  <a:cubicBezTo>
                    <a:pt x="720451" y="103343"/>
                    <a:pt x="736880" y="127237"/>
                    <a:pt x="751814" y="151132"/>
                  </a:cubicBezTo>
                  <a:cubicBezTo>
                    <a:pt x="780188" y="195935"/>
                    <a:pt x="808564" y="243724"/>
                    <a:pt x="807070" y="295993"/>
                  </a:cubicBezTo>
                  <a:cubicBezTo>
                    <a:pt x="805578" y="330343"/>
                    <a:pt x="790643" y="363198"/>
                    <a:pt x="784670" y="397545"/>
                  </a:cubicBezTo>
                  <a:cubicBezTo>
                    <a:pt x="783175" y="406506"/>
                    <a:pt x="781683" y="416961"/>
                    <a:pt x="784670" y="425921"/>
                  </a:cubicBezTo>
                  <a:cubicBezTo>
                    <a:pt x="789149" y="439361"/>
                    <a:pt x="802591" y="448322"/>
                    <a:pt x="814538" y="457282"/>
                  </a:cubicBezTo>
                  <a:cubicBezTo>
                    <a:pt x="850379" y="484164"/>
                    <a:pt x="877261" y="527474"/>
                    <a:pt x="875767" y="572277"/>
                  </a:cubicBezTo>
                  <a:cubicBezTo>
                    <a:pt x="874647" y="606998"/>
                    <a:pt x="855886" y="640880"/>
                    <a:pt x="827675" y="658171"/>
                  </a:cubicBezTo>
                  <a:lnTo>
                    <a:pt x="797030" y="669199"/>
                  </a:lnTo>
                  <a:lnTo>
                    <a:pt x="797132" y="669017"/>
                  </a:lnTo>
                  <a:lnTo>
                    <a:pt x="820768" y="653807"/>
                  </a:lnTo>
                  <a:cubicBezTo>
                    <a:pt x="841979" y="634346"/>
                    <a:pt x="853739" y="604385"/>
                    <a:pt x="850379" y="575263"/>
                  </a:cubicBezTo>
                  <a:cubicBezTo>
                    <a:pt x="850379" y="591690"/>
                    <a:pt x="844406" y="606624"/>
                    <a:pt x="836938" y="620065"/>
                  </a:cubicBezTo>
                  <a:cubicBezTo>
                    <a:pt x="826485" y="635000"/>
                    <a:pt x="814538" y="648440"/>
                    <a:pt x="801096" y="661881"/>
                  </a:cubicBezTo>
                  <a:lnTo>
                    <a:pt x="797132" y="669017"/>
                  </a:lnTo>
                  <a:lnTo>
                    <a:pt x="796617" y="669348"/>
                  </a:lnTo>
                  <a:lnTo>
                    <a:pt x="797030" y="669199"/>
                  </a:lnTo>
                  <a:lnTo>
                    <a:pt x="793630" y="675321"/>
                  </a:lnTo>
                  <a:cubicBezTo>
                    <a:pt x="793630" y="679802"/>
                    <a:pt x="796617" y="684282"/>
                    <a:pt x="799604" y="687269"/>
                  </a:cubicBezTo>
                  <a:cubicBezTo>
                    <a:pt x="822004" y="714150"/>
                    <a:pt x="850379" y="738045"/>
                    <a:pt x="880248" y="754473"/>
                  </a:cubicBezTo>
                  <a:cubicBezTo>
                    <a:pt x="880248" y="755965"/>
                    <a:pt x="880248" y="757460"/>
                    <a:pt x="878754" y="758952"/>
                  </a:cubicBezTo>
                  <a:cubicBezTo>
                    <a:pt x="919075" y="776874"/>
                    <a:pt x="950438" y="815703"/>
                    <a:pt x="965372" y="857519"/>
                  </a:cubicBezTo>
                  <a:lnTo>
                    <a:pt x="969485" y="878575"/>
                  </a:lnTo>
                  <a:lnTo>
                    <a:pt x="947662" y="905026"/>
                  </a:lnTo>
                  <a:cubicBezTo>
                    <a:pt x="829956" y="1022731"/>
                    <a:pt x="667348" y="1095533"/>
                    <a:pt x="487735" y="1095533"/>
                  </a:cubicBezTo>
                  <a:cubicBezTo>
                    <a:pt x="308123" y="1095533"/>
                    <a:pt x="145514" y="1022731"/>
                    <a:pt x="27809" y="905026"/>
                  </a:cubicBezTo>
                  <a:lnTo>
                    <a:pt x="0" y="871321"/>
                  </a:lnTo>
                  <a:lnTo>
                    <a:pt x="5105" y="855093"/>
                  </a:lnTo>
                  <a:cubicBezTo>
                    <a:pt x="17052" y="825784"/>
                    <a:pt x="34227" y="800022"/>
                    <a:pt x="60361" y="782847"/>
                  </a:cubicBezTo>
                  <a:cubicBezTo>
                    <a:pt x="87243" y="764926"/>
                    <a:pt x="121592" y="758952"/>
                    <a:pt x="152953" y="749992"/>
                  </a:cubicBezTo>
                  <a:cubicBezTo>
                    <a:pt x="143992" y="748499"/>
                    <a:pt x="136526" y="745512"/>
                    <a:pt x="132045" y="739539"/>
                  </a:cubicBezTo>
                  <a:cubicBezTo>
                    <a:pt x="124579" y="732072"/>
                    <a:pt x="124579" y="720124"/>
                    <a:pt x="126071" y="709671"/>
                  </a:cubicBezTo>
                  <a:cubicBezTo>
                    <a:pt x="130553" y="684282"/>
                    <a:pt x="146979" y="663374"/>
                    <a:pt x="166395" y="646947"/>
                  </a:cubicBezTo>
                  <a:cubicBezTo>
                    <a:pt x="185808" y="630518"/>
                    <a:pt x="208211" y="617078"/>
                    <a:pt x="227624" y="600651"/>
                  </a:cubicBezTo>
                  <a:cubicBezTo>
                    <a:pt x="233598" y="594677"/>
                    <a:pt x="241065" y="588703"/>
                    <a:pt x="244052" y="579743"/>
                  </a:cubicBezTo>
                  <a:cubicBezTo>
                    <a:pt x="251518" y="558835"/>
                    <a:pt x="235092" y="537927"/>
                    <a:pt x="226131" y="517019"/>
                  </a:cubicBezTo>
                  <a:cubicBezTo>
                    <a:pt x="214184" y="487151"/>
                    <a:pt x="221651" y="451309"/>
                    <a:pt x="244052" y="428908"/>
                  </a:cubicBezTo>
                  <a:cubicBezTo>
                    <a:pt x="263466" y="409493"/>
                    <a:pt x="294829" y="399040"/>
                    <a:pt x="306776" y="373651"/>
                  </a:cubicBezTo>
                  <a:cubicBezTo>
                    <a:pt x="320216" y="345277"/>
                    <a:pt x="303789" y="312422"/>
                    <a:pt x="297816" y="281059"/>
                  </a:cubicBezTo>
                  <a:cubicBezTo>
                    <a:pt x="288855" y="233270"/>
                    <a:pt x="305282" y="183988"/>
                    <a:pt x="333658" y="145159"/>
                  </a:cubicBezTo>
                  <a:cubicBezTo>
                    <a:pt x="362031" y="104836"/>
                    <a:pt x="399368" y="74967"/>
                    <a:pt x="436703" y="43606"/>
                  </a:cubicBezTo>
                  <a:cubicBezTo>
                    <a:pt x="448650" y="34646"/>
                    <a:pt x="460598" y="24191"/>
                    <a:pt x="475531" y="18217"/>
                  </a:cubicBezTo>
                  <a:cubicBezTo>
                    <a:pt x="488973" y="12244"/>
                    <a:pt x="502413" y="9257"/>
                    <a:pt x="515854" y="18217"/>
                  </a:cubicBezTo>
                  <a:cubicBezTo>
                    <a:pt x="518841" y="7764"/>
                    <a:pt x="529294" y="1791"/>
                    <a:pt x="539749" y="297"/>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endParaRPr>
            </a:p>
          </p:txBody>
        </p:sp>
      </p:grpSp>
      <p:sp>
        <p:nvSpPr>
          <p:cNvPr id="42" name="椭圆 41">
            <a:extLst>
              <a:ext uri="{FF2B5EF4-FFF2-40B4-BE49-F238E27FC236}">
                <a16:creationId xmlns:a16="http://schemas.microsoft.com/office/drawing/2014/main" id="{5734A6EB-2753-48E9-3563-D4C65BAD16A4}"/>
              </a:ext>
            </a:extLst>
          </p:cNvPr>
          <p:cNvSpPr/>
          <p:nvPr/>
        </p:nvSpPr>
        <p:spPr>
          <a:xfrm>
            <a:off x="9635206" y="4092617"/>
            <a:ext cx="1770481" cy="1790112"/>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7" name="任意多边形: 形状 46">
            <a:extLst>
              <a:ext uri="{FF2B5EF4-FFF2-40B4-BE49-F238E27FC236}">
                <a16:creationId xmlns:a16="http://schemas.microsoft.com/office/drawing/2014/main" id="{7CB42F91-8390-FCBB-C4CE-2BF968E4FAEA}"/>
              </a:ext>
            </a:extLst>
          </p:cNvPr>
          <p:cNvSpPr/>
          <p:nvPr/>
        </p:nvSpPr>
        <p:spPr>
          <a:xfrm flipH="1">
            <a:off x="9882188" y="4407850"/>
            <a:ext cx="1323975" cy="1474879"/>
          </a:xfrm>
          <a:custGeom>
            <a:avLst/>
            <a:gdLst>
              <a:gd name="connsiteX0" fmla="*/ 638124 w 1031474"/>
              <a:gd name="connsiteY0" fmla="*/ 1159 h 1206570"/>
              <a:gd name="connsiteX1" fmla="*/ 618711 w 1031474"/>
              <a:gd name="connsiteY1" fmla="*/ 1384 h 1206570"/>
              <a:gd name="connsiteX2" fmla="*/ 584403 w 1031474"/>
              <a:gd name="connsiteY2" fmla="*/ 21248 h 1206570"/>
              <a:gd name="connsiteX3" fmla="*/ 548288 w 1031474"/>
              <a:gd name="connsiteY3" fmla="*/ 14026 h 1206570"/>
              <a:gd name="connsiteX4" fmla="*/ 501339 w 1031474"/>
              <a:gd name="connsiteY4" fmla="*/ 33887 h 1206570"/>
              <a:gd name="connsiteX5" fmla="*/ 488697 w 1031474"/>
              <a:gd name="connsiteY5" fmla="*/ 14026 h 1206570"/>
              <a:gd name="connsiteX6" fmla="*/ 412856 w 1031474"/>
              <a:gd name="connsiteY6" fmla="*/ 48333 h 1206570"/>
              <a:gd name="connsiteX7" fmla="*/ 430914 w 1031474"/>
              <a:gd name="connsiteY7" fmla="*/ 35694 h 1206570"/>
              <a:gd name="connsiteX8" fmla="*/ 329792 w 1031474"/>
              <a:gd name="connsiteY8" fmla="*/ 116952 h 1206570"/>
              <a:gd name="connsiteX9" fmla="*/ 326180 w 1031474"/>
              <a:gd name="connsiteY9" fmla="*/ 107924 h 1206570"/>
              <a:gd name="connsiteX10" fmla="*/ 299095 w 1031474"/>
              <a:gd name="connsiteY10" fmla="*/ 230713 h 1206570"/>
              <a:gd name="connsiteX11" fmla="*/ 297289 w 1031474"/>
              <a:gd name="connsiteY11" fmla="*/ 422124 h 1206570"/>
              <a:gd name="connsiteX12" fmla="*/ 266591 w 1031474"/>
              <a:gd name="connsiteY12" fmla="*/ 413094 h 1206570"/>
              <a:gd name="connsiteX13" fmla="*/ 259369 w 1031474"/>
              <a:gd name="connsiteY13" fmla="*/ 452821 h 1206570"/>
              <a:gd name="connsiteX14" fmla="*/ 291872 w 1031474"/>
              <a:gd name="connsiteY14" fmla="*/ 581029 h 1206570"/>
              <a:gd name="connsiteX15" fmla="*/ 327987 w 1031474"/>
              <a:gd name="connsiteY15" fmla="*/ 597281 h 1206570"/>
              <a:gd name="connsiteX16" fmla="*/ 353268 w 1031474"/>
              <a:gd name="connsiteY16" fmla="*/ 678540 h 1206570"/>
              <a:gd name="connsiteX17" fmla="*/ 335210 w 1031474"/>
              <a:gd name="connsiteY17" fmla="*/ 702014 h 1206570"/>
              <a:gd name="connsiteX18" fmla="*/ 318957 w 1031474"/>
              <a:gd name="connsiteY18" fmla="*/ 777855 h 1206570"/>
              <a:gd name="connsiteX19" fmla="*/ 309930 w 1031474"/>
              <a:gd name="connsiteY19" fmla="*/ 799524 h 1206570"/>
              <a:gd name="connsiteX20" fmla="*/ 284649 w 1031474"/>
              <a:gd name="connsiteY20" fmla="*/ 815777 h 1206570"/>
              <a:gd name="connsiteX21" fmla="*/ 0 w 1031474"/>
              <a:gd name="connsiteY21" fmla="*/ 928342 h 1206570"/>
              <a:gd name="connsiteX22" fmla="*/ 68425 w 1031474"/>
              <a:gd name="connsiteY22" fmla="*/ 1011273 h 1206570"/>
              <a:gd name="connsiteX23" fmla="*/ 539913 w 1031474"/>
              <a:gd name="connsiteY23" fmla="*/ 1206570 h 1206570"/>
              <a:gd name="connsiteX24" fmla="*/ 1011401 w 1031474"/>
              <a:gd name="connsiteY24" fmla="*/ 1011273 h 1206570"/>
              <a:gd name="connsiteX25" fmla="*/ 1031474 w 1031474"/>
              <a:gd name="connsiteY25" fmla="*/ 986945 h 1206570"/>
              <a:gd name="connsiteX26" fmla="*/ 1021394 w 1031474"/>
              <a:gd name="connsiteY26" fmla="*/ 981906 h 1206570"/>
              <a:gd name="connsiteX27" fmla="*/ 815538 w 1031474"/>
              <a:gd name="connsiteY27" fmla="*/ 877173 h 1206570"/>
              <a:gd name="connsiteX28" fmla="*/ 808316 w 1031474"/>
              <a:gd name="connsiteY28" fmla="*/ 869949 h 1206570"/>
              <a:gd name="connsiteX29" fmla="*/ 802898 w 1031474"/>
              <a:gd name="connsiteY29" fmla="*/ 859114 h 1206570"/>
              <a:gd name="connsiteX30" fmla="*/ 779424 w 1031474"/>
              <a:gd name="connsiteY30" fmla="*/ 767021 h 1206570"/>
              <a:gd name="connsiteX31" fmla="*/ 732474 w 1031474"/>
              <a:gd name="connsiteY31" fmla="*/ 694791 h 1206570"/>
              <a:gd name="connsiteX32" fmla="*/ 748725 w 1031474"/>
              <a:gd name="connsiteY32" fmla="*/ 599087 h 1206570"/>
              <a:gd name="connsiteX33" fmla="*/ 795674 w 1031474"/>
              <a:gd name="connsiteY33" fmla="*/ 581029 h 1206570"/>
              <a:gd name="connsiteX34" fmla="*/ 815538 w 1031474"/>
              <a:gd name="connsiteY34" fmla="*/ 532274 h 1206570"/>
              <a:gd name="connsiteX35" fmla="*/ 806509 w 1031474"/>
              <a:gd name="connsiteY35" fmla="*/ 404067 h 1206570"/>
              <a:gd name="connsiteX36" fmla="*/ 777617 w 1031474"/>
              <a:gd name="connsiteY36" fmla="*/ 414901 h 1206570"/>
              <a:gd name="connsiteX37" fmla="*/ 784840 w 1031474"/>
              <a:gd name="connsiteY37" fmla="*/ 344476 h 1206570"/>
              <a:gd name="connsiteX38" fmla="*/ 783035 w 1031474"/>
              <a:gd name="connsiteY38" fmla="*/ 274052 h 1206570"/>
              <a:gd name="connsiteX39" fmla="*/ 772200 w 1031474"/>
              <a:gd name="connsiteY39" fmla="*/ 228908 h 1206570"/>
              <a:gd name="connsiteX40" fmla="*/ 763171 w 1031474"/>
              <a:gd name="connsiteY40" fmla="*/ 181959 h 1206570"/>
              <a:gd name="connsiteX41" fmla="*/ 772200 w 1031474"/>
              <a:gd name="connsiteY41" fmla="*/ 136816 h 1206570"/>
              <a:gd name="connsiteX42" fmla="*/ 739697 w 1031474"/>
              <a:gd name="connsiteY42" fmla="*/ 111536 h 1206570"/>
              <a:gd name="connsiteX43" fmla="*/ 718028 w 1031474"/>
              <a:gd name="connsiteY43" fmla="*/ 53752 h 1206570"/>
              <a:gd name="connsiteX44" fmla="*/ 712610 w 1031474"/>
              <a:gd name="connsiteY44" fmla="*/ 42917 h 1206570"/>
              <a:gd name="connsiteX45" fmla="*/ 672884 w 1031474"/>
              <a:gd name="connsiteY45" fmla="*/ 35694 h 1206570"/>
              <a:gd name="connsiteX46" fmla="*/ 654827 w 1031474"/>
              <a:gd name="connsiteY46" fmla="*/ 10414 h 1206570"/>
              <a:gd name="connsiteX47" fmla="*/ 638124 w 1031474"/>
              <a:gd name="connsiteY47" fmla="*/ 1159 h 1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31474" h="1206570">
                <a:moveTo>
                  <a:pt x="638124" y="1159"/>
                </a:moveTo>
                <a:cubicBezTo>
                  <a:pt x="631803" y="-422"/>
                  <a:pt x="625032" y="-422"/>
                  <a:pt x="618711" y="1384"/>
                </a:cubicBezTo>
                <a:cubicBezTo>
                  <a:pt x="606072" y="4995"/>
                  <a:pt x="595238" y="12219"/>
                  <a:pt x="584403" y="21248"/>
                </a:cubicBezTo>
                <a:cubicBezTo>
                  <a:pt x="577180" y="10414"/>
                  <a:pt x="559122" y="6802"/>
                  <a:pt x="548288" y="14026"/>
                </a:cubicBezTo>
                <a:cubicBezTo>
                  <a:pt x="530231" y="8607"/>
                  <a:pt x="510367" y="17637"/>
                  <a:pt x="501339" y="33887"/>
                </a:cubicBezTo>
                <a:cubicBezTo>
                  <a:pt x="495921" y="23053"/>
                  <a:pt x="492309" y="17637"/>
                  <a:pt x="488697" y="14026"/>
                </a:cubicBezTo>
                <a:cubicBezTo>
                  <a:pt x="465224" y="28471"/>
                  <a:pt x="439943" y="41111"/>
                  <a:pt x="412856" y="48333"/>
                </a:cubicBezTo>
                <a:cubicBezTo>
                  <a:pt x="418275" y="44722"/>
                  <a:pt x="423690" y="39306"/>
                  <a:pt x="430914" y="35694"/>
                </a:cubicBezTo>
                <a:cubicBezTo>
                  <a:pt x="385771" y="39306"/>
                  <a:pt x="355072" y="80837"/>
                  <a:pt x="329792" y="116952"/>
                </a:cubicBezTo>
                <a:cubicBezTo>
                  <a:pt x="327987" y="113340"/>
                  <a:pt x="326180" y="111536"/>
                  <a:pt x="326180" y="107924"/>
                </a:cubicBezTo>
                <a:cubicBezTo>
                  <a:pt x="304511" y="144039"/>
                  <a:pt x="300900" y="189182"/>
                  <a:pt x="299095" y="230713"/>
                </a:cubicBezTo>
                <a:cubicBezTo>
                  <a:pt x="297289" y="293915"/>
                  <a:pt x="297289" y="358922"/>
                  <a:pt x="297289" y="422124"/>
                </a:cubicBezTo>
                <a:cubicBezTo>
                  <a:pt x="299095" y="407678"/>
                  <a:pt x="277426" y="402260"/>
                  <a:pt x="266591" y="413094"/>
                </a:cubicBezTo>
                <a:cubicBezTo>
                  <a:pt x="257562" y="423929"/>
                  <a:pt x="257562" y="438375"/>
                  <a:pt x="259369" y="452821"/>
                </a:cubicBezTo>
                <a:cubicBezTo>
                  <a:pt x="262980" y="496159"/>
                  <a:pt x="268397" y="543108"/>
                  <a:pt x="291872" y="581029"/>
                </a:cubicBezTo>
                <a:cubicBezTo>
                  <a:pt x="299095" y="593669"/>
                  <a:pt x="315346" y="606310"/>
                  <a:pt x="327987" y="597281"/>
                </a:cubicBezTo>
                <a:cubicBezTo>
                  <a:pt x="333403" y="624368"/>
                  <a:pt x="340626" y="653260"/>
                  <a:pt x="353268" y="678540"/>
                </a:cubicBezTo>
                <a:cubicBezTo>
                  <a:pt x="346044" y="685763"/>
                  <a:pt x="338822" y="692986"/>
                  <a:pt x="335210" y="702014"/>
                </a:cubicBezTo>
                <a:cubicBezTo>
                  <a:pt x="324376" y="725489"/>
                  <a:pt x="324376" y="752574"/>
                  <a:pt x="318957" y="777855"/>
                </a:cubicBezTo>
                <a:cubicBezTo>
                  <a:pt x="317152" y="785078"/>
                  <a:pt x="315346" y="794107"/>
                  <a:pt x="309930" y="799524"/>
                </a:cubicBezTo>
                <a:cubicBezTo>
                  <a:pt x="302707" y="806747"/>
                  <a:pt x="293677" y="812166"/>
                  <a:pt x="284649" y="815777"/>
                </a:cubicBezTo>
                <a:lnTo>
                  <a:pt x="0" y="928342"/>
                </a:lnTo>
                <a:lnTo>
                  <a:pt x="68425" y="1011273"/>
                </a:lnTo>
                <a:cubicBezTo>
                  <a:pt x="189089" y="1131938"/>
                  <a:pt x="355786" y="1206570"/>
                  <a:pt x="539913" y="1206570"/>
                </a:cubicBezTo>
                <a:cubicBezTo>
                  <a:pt x="724041" y="1206570"/>
                  <a:pt x="890737" y="1131938"/>
                  <a:pt x="1011401" y="1011273"/>
                </a:cubicBezTo>
                <a:lnTo>
                  <a:pt x="1031474" y="986945"/>
                </a:lnTo>
                <a:lnTo>
                  <a:pt x="1021394" y="981906"/>
                </a:lnTo>
                <a:cubicBezTo>
                  <a:pt x="949164" y="953013"/>
                  <a:pt x="876934" y="924121"/>
                  <a:pt x="815538" y="877173"/>
                </a:cubicBezTo>
                <a:cubicBezTo>
                  <a:pt x="811927" y="875366"/>
                  <a:pt x="810120" y="871754"/>
                  <a:pt x="808316" y="869949"/>
                </a:cubicBezTo>
                <a:cubicBezTo>
                  <a:pt x="806509" y="866338"/>
                  <a:pt x="804704" y="862727"/>
                  <a:pt x="802898" y="859114"/>
                </a:cubicBezTo>
                <a:cubicBezTo>
                  <a:pt x="793870" y="828416"/>
                  <a:pt x="790259" y="797720"/>
                  <a:pt x="779424" y="767021"/>
                </a:cubicBezTo>
                <a:cubicBezTo>
                  <a:pt x="770394" y="738128"/>
                  <a:pt x="755948" y="711043"/>
                  <a:pt x="732474" y="694791"/>
                </a:cubicBezTo>
                <a:cubicBezTo>
                  <a:pt x="746920" y="664094"/>
                  <a:pt x="754143" y="631590"/>
                  <a:pt x="748725" y="599087"/>
                </a:cubicBezTo>
                <a:cubicBezTo>
                  <a:pt x="766783" y="602699"/>
                  <a:pt x="784840" y="593669"/>
                  <a:pt x="795674" y="581029"/>
                </a:cubicBezTo>
                <a:cubicBezTo>
                  <a:pt x="806509" y="566583"/>
                  <a:pt x="811927" y="550331"/>
                  <a:pt x="815538" y="532274"/>
                </a:cubicBezTo>
                <a:cubicBezTo>
                  <a:pt x="824566" y="488936"/>
                  <a:pt x="828178" y="441986"/>
                  <a:pt x="806509" y="404067"/>
                </a:cubicBezTo>
                <a:cubicBezTo>
                  <a:pt x="797481" y="407678"/>
                  <a:pt x="786646" y="411290"/>
                  <a:pt x="777617" y="414901"/>
                </a:cubicBezTo>
                <a:cubicBezTo>
                  <a:pt x="784840" y="413094"/>
                  <a:pt x="783035" y="351699"/>
                  <a:pt x="784840" y="344476"/>
                </a:cubicBezTo>
                <a:cubicBezTo>
                  <a:pt x="784840" y="321002"/>
                  <a:pt x="786646" y="295722"/>
                  <a:pt x="783035" y="274052"/>
                </a:cubicBezTo>
                <a:cubicBezTo>
                  <a:pt x="781228" y="257800"/>
                  <a:pt x="774006" y="245161"/>
                  <a:pt x="772200" y="228908"/>
                </a:cubicBezTo>
                <a:cubicBezTo>
                  <a:pt x="772200" y="219880"/>
                  <a:pt x="781228" y="180154"/>
                  <a:pt x="763171" y="181959"/>
                </a:cubicBezTo>
                <a:cubicBezTo>
                  <a:pt x="768589" y="167512"/>
                  <a:pt x="774006" y="153067"/>
                  <a:pt x="772200" y="136816"/>
                </a:cubicBezTo>
                <a:cubicBezTo>
                  <a:pt x="768589" y="122370"/>
                  <a:pt x="754143" y="107924"/>
                  <a:pt x="739697" y="111536"/>
                </a:cubicBezTo>
                <a:cubicBezTo>
                  <a:pt x="732474" y="91672"/>
                  <a:pt x="725252" y="73614"/>
                  <a:pt x="718028" y="53752"/>
                </a:cubicBezTo>
                <a:cubicBezTo>
                  <a:pt x="716221" y="50140"/>
                  <a:pt x="714417" y="46528"/>
                  <a:pt x="712610" y="42917"/>
                </a:cubicBezTo>
                <a:cubicBezTo>
                  <a:pt x="703582" y="33887"/>
                  <a:pt x="685525" y="41111"/>
                  <a:pt x="672884" y="35694"/>
                </a:cubicBezTo>
                <a:cubicBezTo>
                  <a:pt x="663856" y="30276"/>
                  <a:pt x="662049" y="17637"/>
                  <a:pt x="654827" y="10414"/>
                </a:cubicBezTo>
                <a:cubicBezTo>
                  <a:pt x="650312" y="5899"/>
                  <a:pt x="644444" y="2739"/>
                  <a:pt x="638124" y="1159"/>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1085091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AAD53BCD-5310-65D2-15E1-627FEA03B16D}"/>
              </a:ext>
            </a:extLst>
          </p:cNvPr>
          <p:cNvSpPr>
            <a:spLocks noGrp="1"/>
          </p:cNvSpPr>
          <p:nvPr>
            <p:ph type="body" sz="quarter" idx="11"/>
          </p:nvPr>
        </p:nvSpPr>
        <p:spPr>
          <a:prstGeom prst="rect">
            <a:avLst/>
          </a:prstGeom>
        </p:spPr>
        <p:txBody>
          <a:bodyPr>
            <a:noAutofit/>
          </a:bodyPr>
          <a:lstStyle/>
          <a:p>
            <a:r>
              <a:rPr lang="zh-CN" altLang="en-US" dirty="0"/>
              <a:t>合作伙伴</a:t>
            </a:r>
          </a:p>
        </p:txBody>
      </p:sp>
      <p:grpSp>
        <p:nvGrpSpPr>
          <p:cNvPr id="12" name="组合 11">
            <a:extLst>
              <a:ext uri="{FF2B5EF4-FFF2-40B4-BE49-F238E27FC236}">
                <a16:creationId xmlns:a16="http://schemas.microsoft.com/office/drawing/2014/main" id="{F9D75261-25D7-15F6-A310-2E93FF9B3C60}"/>
              </a:ext>
            </a:extLst>
          </p:cNvPr>
          <p:cNvGrpSpPr/>
          <p:nvPr/>
        </p:nvGrpSpPr>
        <p:grpSpPr>
          <a:xfrm>
            <a:off x="613513" y="1466667"/>
            <a:ext cx="2159591" cy="1212540"/>
            <a:chOff x="613513" y="1742892"/>
            <a:chExt cx="2159591" cy="1212540"/>
          </a:xfrm>
        </p:grpSpPr>
        <p:grpSp>
          <p:nvGrpSpPr>
            <p:cNvPr id="11" name="组合 10">
              <a:extLst>
                <a:ext uri="{FF2B5EF4-FFF2-40B4-BE49-F238E27FC236}">
                  <a16:creationId xmlns:a16="http://schemas.microsoft.com/office/drawing/2014/main" id="{83AB5E6D-C0C7-3D11-4C70-E1FB11692136}"/>
                </a:ext>
              </a:extLst>
            </p:cNvPr>
            <p:cNvGrpSpPr/>
            <p:nvPr/>
          </p:nvGrpSpPr>
          <p:grpSpPr>
            <a:xfrm>
              <a:off x="680264" y="1742892"/>
              <a:ext cx="2026088" cy="1212540"/>
              <a:chOff x="672156" y="1742892"/>
              <a:chExt cx="2026088" cy="1212540"/>
            </a:xfrm>
          </p:grpSpPr>
          <p:sp>
            <p:nvSpPr>
              <p:cNvPr id="10" name="矩形: 圆角 9">
                <a:extLst>
                  <a:ext uri="{FF2B5EF4-FFF2-40B4-BE49-F238E27FC236}">
                    <a16:creationId xmlns:a16="http://schemas.microsoft.com/office/drawing/2014/main" id="{53116AAA-C538-332F-5499-D529E217EBD5}"/>
                  </a:ext>
                </a:extLst>
              </p:cNvPr>
              <p:cNvSpPr/>
              <p:nvPr/>
            </p:nvSpPr>
            <p:spPr>
              <a:xfrm rot="442198">
                <a:off x="724246" y="1959411"/>
                <a:ext cx="1973998" cy="996021"/>
              </a:xfrm>
              <a:prstGeom prst="roundRect">
                <a:avLst>
                  <a:gd name="adj" fmla="val 12226"/>
                </a:avLst>
              </a:prstGeom>
              <a:gradFill flip="none" rotWithShape="1">
                <a:gsLst>
                  <a:gs pos="0">
                    <a:schemeClr val="accent2">
                      <a:lumMod val="20000"/>
                      <a:lumOff val="80000"/>
                    </a:schemeClr>
                  </a:gs>
                  <a:gs pos="100000">
                    <a:schemeClr val="accent2"/>
                  </a:gs>
                </a:gsLst>
                <a:lin ang="27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圆角 8">
                <a:extLst>
                  <a:ext uri="{FF2B5EF4-FFF2-40B4-BE49-F238E27FC236}">
                    <a16:creationId xmlns:a16="http://schemas.microsoft.com/office/drawing/2014/main" id="{D1DD4AC4-6D92-A7FB-FE85-8FD595603D41}"/>
                  </a:ext>
                </a:extLst>
              </p:cNvPr>
              <p:cNvSpPr/>
              <p:nvPr/>
            </p:nvSpPr>
            <p:spPr>
              <a:xfrm rot="442198">
                <a:off x="672156" y="1742892"/>
                <a:ext cx="1973998" cy="996021"/>
              </a:xfrm>
              <a:prstGeom prst="roundRect">
                <a:avLst>
                  <a:gd name="adj" fmla="val 12226"/>
                </a:avLst>
              </a:prstGeom>
              <a:gradFill flip="none" rotWithShape="1">
                <a:gsLst>
                  <a:gs pos="0">
                    <a:schemeClr val="accent1">
                      <a:lumMod val="20000"/>
                      <a:lumOff val="8000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5" name="矩形: 圆角 4">
              <a:extLst>
                <a:ext uri="{FF2B5EF4-FFF2-40B4-BE49-F238E27FC236}">
                  <a16:creationId xmlns:a16="http://schemas.microsoft.com/office/drawing/2014/main" id="{467CC53F-28B5-021D-0353-BB1396E720A4}"/>
                </a:ext>
              </a:extLst>
            </p:cNvPr>
            <p:cNvSpPr/>
            <p:nvPr/>
          </p:nvSpPr>
          <p:spPr>
            <a:xfrm>
              <a:off x="613513" y="1812937"/>
              <a:ext cx="2159591" cy="1072451"/>
            </a:xfrm>
            <a:prstGeom prst="roundRect">
              <a:avLst>
                <a:gd name="adj" fmla="val 12226"/>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8" name="Picture 2">
              <a:extLst>
                <a:ext uri="{FF2B5EF4-FFF2-40B4-BE49-F238E27FC236}">
                  <a16:creationId xmlns:a16="http://schemas.microsoft.com/office/drawing/2014/main" id="{0CD565A5-707A-7B21-DC2A-EB85BA60513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850" y="2251501"/>
              <a:ext cx="1464916" cy="195322"/>
            </a:xfrm>
            <a:prstGeom prst="rect">
              <a:avLst/>
            </a:prstGeom>
            <a:extLst>
              <a:ext uri="{909E8E84-426E-40DD-AFC4-6F175D3DCCD1}">
                <a14:hiddenFill xmlns:a14="http://schemas.microsoft.com/office/drawing/2010/main">
                  <a:solidFill>
                    <a:srgbClr val="FFFFFF"/>
                  </a:solidFill>
                </a14:hiddenFill>
              </a:ext>
            </a:extLst>
          </p:spPr>
        </p:pic>
      </p:grpSp>
      <p:grpSp>
        <p:nvGrpSpPr>
          <p:cNvPr id="13" name="组合 12">
            <a:extLst>
              <a:ext uri="{FF2B5EF4-FFF2-40B4-BE49-F238E27FC236}">
                <a16:creationId xmlns:a16="http://schemas.microsoft.com/office/drawing/2014/main" id="{396D3545-B6C1-A49C-F054-DF9D255A5D93}"/>
              </a:ext>
            </a:extLst>
          </p:cNvPr>
          <p:cNvGrpSpPr/>
          <p:nvPr/>
        </p:nvGrpSpPr>
        <p:grpSpPr>
          <a:xfrm>
            <a:off x="6486377" y="1466667"/>
            <a:ext cx="2159591" cy="1212540"/>
            <a:chOff x="613513" y="1742892"/>
            <a:chExt cx="2159591" cy="1212540"/>
          </a:xfrm>
        </p:grpSpPr>
        <p:grpSp>
          <p:nvGrpSpPr>
            <p:cNvPr id="14" name="组合 13">
              <a:extLst>
                <a:ext uri="{FF2B5EF4-FFF2-40B4-BE49-F238E27FC236}">
                  <a16:creationId xmlns:a16="http://schemas.microsoft.com/office/drawing/2014/main" id="{475BB812-54EC-A0FB-5FEF-7C1ED513D18F}"/>
                </a:ext>
              </a:extLst>
            </p:cNvPr>
            <p:cNvGrpSpPr/>
            <p:nvPr/>
          </p:nvGrpSpPr>
          <p:grpSpPr>
            <a:xfrm>
              <a:off x="680264" y="1742892"/>
              <a:ext cx="2026088" cy="1212540"/>
              <a:chOff x="672156" y="1742892"/>
              <a:chExt cx="2026088" cy="1212540"/>
            </a:xfrm>
          </p:grpSpPr>
          <p:sp>
            <p:nvSpPr>
              <p:cNvPr id="17" name="矩形: 圆角 16">
                <a:extLst>
                  <a:ext uri="{FF2B5EF4-FFF2-40B4-BE49-F238E27FC236}">
                    <a16:creationId xmlns:a16="http://schemas.microsoft.com/office/drawing/2014/main" id="{8E2B3FF0-4771-4C30-830B-FB93C15E08DB}"/>
                  </a:ext>
                </a:extLst>
              </p:cNvPr>
              <p:cNvSpPr/>
              <p:nvPr/>
            </p:nvSpPr>
            <p:spPr>
              <a:xfrm rot="442198">
                <a:off x="724246" y="1959411"/>
                <a:ext cx="1973998" cy="996021"/>
              </a:xfrm>
              <a:prstGeom prst="roundRect">
                <a:avLst>
                  <a:gd name="adj" fmla="val 12226"/>
                </a:avLst>
              </a:prstGeom>
              <a:gradFill flip="none" rotWithShape="1">
                <a:gsLst>
                  <a:gs pos="0">
                    <a:schemeClr val="accent2">
                      <a:lumMod val="20000"/>
                      <a:lumOff val="80000"/>
                    </a:schemeClr>
                  </a:gs>
                  <a:gs pos="100000">
                    <a:schemeClr val="accent2"/>
                  </a:gs>
                </a:gsLst>
                <a:lin ang="27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矩形: 圆角 17">
                <a:extLst>
                  <a:ext uri="{FF2B5EF4-FFF2-40B4-BE49-F238E27FC236}">
                    <a16:creationId xmlns:a16="http://schemas.microsoft.com/office/drawing/2014/main" id="{A696AED5-D517-E7C3-3768-857279268631}"/>
                  </a:ext>
                </a:extLst>
              </p:cNvPr>
              <p:cNvSpPr/>
              <p:nvPr/>
            </p:nvSpPr>
            <p:spPr>
              <a:xfrm rot="442198">
                <a:off x="672156" y="1742892"/>
                <a:ext cx="1973998" cy="996021"/>
              </a:xfrm>
              <a:prstGeom prst="roundRect">
                <a:avLst>
                  <a:gd name="adj" fmla="val 12226"/>
                </a:avLst>
              </a:prstGeom>
              <a:gradFill flip="none" rotWithShape="1">
                <a:gsLst>
                  <a:gs pos="0">
                    <a:schemeClr val="accent1">
                      <a:lumMod val="20000"/>
                      <a:lumOff val="8000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5" name="矩形: 圆角 14">
              <a:extLst>
                <a:ext uri="{FF2B5EF4-FFF2-40B4-BE49-F238E27FC236}">
                  <a16:creationId xmlns:a16="http://schemas.microsoft.com/office/drawing/2014/main" id="{682D062A-2CE2-22D8-93A1-0A87AE883C1E}"/>
                </a:ext>
              </a:extLst>
            </p:cNvPr>
            <p:cNvSpPr/>
            <p:nvPr/>
          </p:nvSpPr>
          <p:spPr>
            <a:xfrm>
              <a:off x="613513" y="1812937"/>
              <a:ext cx="2159591" cy="1072451"/>
            </a:xfrm>
            <a:prstGeom prst="roundRect">
              <a:avLst>
                <a:gd name="adj" fmla="val 12226"/>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6" name="Picture 2">
              <a:extLst>
                <a:ext uri="{FF2B5EF4-FFF2-40B4-BE49-F238E27FC236}">
                  <a16:creationId xmlns:a16="http://schemas.microsoft.com/office/drawing/2014/main" id="{4610E3B5-CF39-F23D-AA99-1BD5786C22E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850" y="2251501"/>
              <a:ext cx="1464916" cy="195322"/>
            </a:xfrm>
            <a:prstGeom prst="rect">
              <a:avLst/>
            </a:prstGeom>
            <a:extLst>
              <a:ext uri="{909E8E84-426E-40DD-AFC4-6F175D3DCCD1}">
                <a14:hiddenFill xmlns:a14="http://schemas.microsoft.com/office/drawing/2010/main">
                  <a:solidFill>
                    <a:srgbClr val="FFFFFF"/>
                  </a:solidFill>
                </a14:hiddenFill>
              </a:ext>
            </a:extLst>
          </p:spPr>
        </p:pic>
      </p:grpSp>
      <p:grpSp>
        <p:nvGrpSpPr>
          <p:cNvPr id="19" name="组合 18">
            <a:extLst>
              <a:ext uri="{FF2B5EF4-FFF2-40B4-BE49-F238E27FC236}">
                <a16:creationId xmlns:a16="http://schemas.microsoft.com/office/drawing/2014/main" id="{5612B676-5735-16D7-6236-A7E6BE8A51BB}"/>
              </a:ext>
            </a:extLst>
          </p:cNvPr>
          <p:cNvGrpSpPr/>
          <p:nvPr/>
        </p:nvGrpSpPr>
        <p:grpSpPr>
          <a:xfrm>
            <a:off x="9422809" y="1466667"/>
            <a:ext cx="2159591" cy="1212540"/>
            <a:chOff x="613513" y="1742892"/>
            <a:chExt cx="2159591" cy="1212540"/>
          </a:xfrm>
        </p:grpSpPr>
        <p:grpSp>
          <p:nvGrpSpPr>
            <p:cNvPr id="20" name="组合 19">
              <a:extLst>
                <a:ext uri="{FF2B5EF4-FFF2-40B4-BE49-F238E27FC236}">
                  <a16:creationId xmlns:a16="http://schemas.microsoft.com/office/drawing/2014/main" id="{BB795E3D-191C-8814-CD15-1B4C43C1F23C}"/>
                </a:ext>
              </a:extLst>
            </p:cNvPr>
            <p:cNvGrpSpPr/>
            <p:nvPr/>
          </p:nvGrpSpPr>
          <p:grpSpPr>
            <a:xfrm>
              <a:off x="680264" y="1742892"/>
              <a:ext cx="2026088" cy="1212540"/>
              <a:chOff x="672156" y="1742892"/>
              <a:chExt cx="2026088" cy="1212540"/>
            </a:xfrm>
          </p:grpSpPr>
          <p:sp>
            <p:nvSpPr>
              <p:cNvPr id="23" name="矩形: 圆角 22">
                <a:extLst>
                  <a:ext uri="{FF2B5EF4-FFF2-40B4-BE49-F238E27FC236}">
                    <a16:creationId xmlns:a16="http://schemas.microsoft.com/office/drawing/2014/main" id="{74445375-1AE1-CCFD-23A6-7D14E364E35B}"/>
                  </a:ext>
                </a:extLst>
              </p:cNvPr>
              <p:cNvSpPr/>
              <p:nvPr/>
            </p:nvSpPr>
            <p:spPr>
              <a:xfrm rot="442198">
                <a:off x="724246" y="1959411"/>
                <a:ext cx="1973998" cy="996021"/>
              </a:xfrm>
              <a:prstGeom prst="roundRect">
                <a:avLst>
                  <a:gd name="adj" fmla="val 12226"/>
                </a:avLst>
              </a:prstGeom>
              <a:gradFill flip="none" rotWithShape="1">
                <a:gsLst>
                  <a:gs pos="0">
                    <a:schemeClr val="accent2">
                      <a:lumMod val="20000"/>
                      <a:lumOff val="80000"/>
                    </a:schemeClr>
                  </a:gs>
                  <a:gs pos="100000">
                    <a:schemeClr val="accent2"/>
                  </a:gs>
                </a:gsLst>
                <a:lin ang="27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矩形: 圆角 23">
                <a:extLst>
                  <a:ext uri="{FF2B5EF4-FFF2-40B4-BE49-F238E27FC236}">
                    <a16:creationId xmlns:a16="http://schemas.microsoft.com/office/drawing/2014/main" id="{FEC06380-F95B-EAAA-2AA9-D31E831ACA7F}"/>
                  </a:ext>
                </a:extLst>
              </p:cNvPr>
              <p:cNvSpPr/>
              <p:nvPr/>
            </p:nvSpPr>
            <p:spPr>
              <a:xfrm rot="442198">
                <a:off x="672156" y="1742892"/>
                <a:ext cx="1973998" cy="996021"/>
              </a:xfrm>
              <a:prstGeom prst="roundRect">
                <a:avLst>
                  <a:gd name="adj" fmla="val 12226"/>
                </a:avLst>
              </a:prstGeom>
              <a:gradFill flip="none" rotWithShape="1">
                <a:gsLst>
                  <a:gs pos="0">
                    <a:schemeClr val="accent1">
                      <a:lumMod val="20000"/>
                      <a:lumOff val="8000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21" name="矩形: 圆角 20">
              <a:extLst>
                <a:ext uri="{FF2B5EF4-FFF2-40B4-BE49-F238E27FC236}">
                  <a16:creationId xmlns:a16="http://schemas.microsoft.com/office/drawing/2014/main" id="{79840F39-EF17-8241-8903-4B1B068B2802}"/>
                </a:ext>
              </a:extLst>
            </p:cNvPr>
            <p:cNvSpPr/>
            <p:nvPr/>
          </p:nvSpPr>
          <p:spPr>
            <a:xfrm>
              <a:off x="613513" y="1812937"/>
              <a:ext cx="2159591" cy="1072451"/>
            </a:xfrm>
            <a:prstGeom prst="roundRect">
              <a:avLst>
                <a:gd name="adj" fmla="val 12226"/>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2" name="Picture 2">
              <a:extLst>
                <a:ext uri="{FF2B5EF4-FFF2-40B4-BE49-F238E27FC236}">
                  <a16:creationId xmlns:a16="http://schemas.microsoft.com/office/drawing/2014/main" id="{8B72A6D5-C167-D123-E2DA-5CCF5485D59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850" y="2251501"/>
              <a:ext cx="1464916" cy="195322"/>
            </a:xfrm>
            <a:prstGeom prst="rect">
              <a:avLst/>
            </a:prstGeom>
            <a:extLst>
              <a:ext uri="{909E8E84-426E-40DD-AFC4-6F175D3DCCD1}">
                <a14:hiddenFill xmlns:a14="http://schemas.microsoft.com/office/drawing/2010/main">
                  <a:solidFill>
                    <a:srgbClr val="FFFFFF"/>
                  </a:solidFill>
                </a14:hiddenFill>
              </a:ext>
            </a:extLst>
          </p:spPr>
        </p:pic>
      </p:grpSp>
      <p:grpSp>
        <p:nvGrpSpPr>
          <p:cNvPr id="25" name="组合 24">
            <a:extLst>
              <a:ext uri="{FF2B5EF4-FFF2-40B4-BE49-F238E27FC236}">
                <a16:creationId xmlns:a16="http://schemas.microsoft.com/office/drawing/2014/main" id="{4E91EE83-AAAC-CEE4-A36A-851C8A9F96E3}"/>
              </a:ext>
            </a:extLst>
          </p:cNvPr>
          <p:cNvGrpSpPr/>
          <p:nvPr/>
        </p:nvGrpSpPr>
        <p:grpSpPr>
          <a:xfrm>
            <a:off x="3549945" y="1466667"/>
            <a:ext cx="2159591" cy="1212540"/>
            <a:chOff x="613513" y="1742892"/>
            <a:chExt cx="2159591" cy="1212540"/>
          </a:xfrm>
        </p:grpSpPr>
        <p:grpSp>
          <p:nvGrpSpPr>
            <p:cNvPr id="26" name="组合 25">
              <a:extLst>
                <a:ext uri="{FF2B5EF4-FFF2-40B4-BE49-F238E27FC236}">
                  <a16:creationId xmlns:a16="http://schemas.microsoft.com/office/drawing/2014/main" id="{6E3FC21B-3D61-B52E-902C-A4F33F7D171C}"/>
                </a:ext>
              </a:extLst>
            </p:cNvPr>
            <p:cNvGrpSpPr/>
            <p:nvPr/>
          </p:nvGrpSpPr>
          <p:grpSpPr>
            <a:xfrm>
              <a:off x="680264" y="1742892"/>
              <a:ext cx="2026088" cy="1212540"/>
              <a:chOff x="672156" y="1742892"/>
              <a:chExt cx="2026088" cy="1212540"/>
            </a:xfrm>
          </p:grpSpPr>
          <p:sp>
            <p:nvSpPr>
              <p:cNvPr id="29" name="矩形: 圆角 28">
                <a:extLst>
                  <a:ext uri="{FF2B5EF4-FFF2-40B4-BE49-F238E27FC236}">
                    <a16:creationId xmlns:a16="http://schemas.microsoft.com/office/drawing/2014/main" id="{D2101A46-9D2D-D303-C869-A86AB6B6034A}"/>
                  </a:ext>
                </a:extLst>
              </p:cNvPr>
              <p:cNvSpPr/>
              <p:nvPr/>
            </p:nvSpPr>
            <p:spPr>
              <a:xfrm rot="442198">
                <a:off x="724246" y="1959411"/>
                <a:ext cx="1973998" cy="996021"/>
              </a:xfrm>
              <a:prstGeom prst="roundRect">
                <a:avLst>
                  <a:gd name="adj" fmla="val 12226"/>
                </a:avLst>
              </a:prstGeom>
              <a:gradFill flip="none" rotWithShape="1">
                <a:gsLst>
                  <a:gs pos="0">
                    <a:schemeClr val="accent2">
                      <a:lumMod val="20000"/>
                      <a:lumOff val="80000"/>
                    </a:schemeClr>
                  </a:gs>
                  <a:gs pos="100000">
                    <a:schemeClr val="accent2"/>
                  </a:gs>
                </a:gsLst>
                <a:lin ang="27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矩形: 圆角 29">
                <a:extLst>
                  <a:ext uri="{FF2B5EF4-FFF2-40B4-BE49-F238E27FC236}">
                    <a16:creationId xmlns:a16="http://schemas.microsoft.com/office/drawing/2014/main" id="{07135E63-7740-32F8-125E-D4C836426051}"/>
                  </a:ext>
                </a:extLst>
              </p:cNvPr>
              <p:cNvSpPr/>
              <p:nvPr/>
            </p:nvSpPr>
            <p:spPr>
              <a:xfrm rot="442198">
                <a:off x="672156" y="1742892"/>
                <a:ext cx="1973998" cy="996021"/>
              </a:xfrm>
              <a:prstGeom prst="roundRect">
                <a:avLst>
                  <a:gd name="adj" fmla="val 12226"/>
                </a:avLst>
              </a:prstGeom>
              <a:gradFill flip="none" rotWithShape="1">
                <a:gsLst>
                  <a:gs pos="0">
                    <a:schemeClr val="accent1">
                      <a:lumMod val="20000"/>
                      <a:lumOff val="8000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27" name="矩形: 圆角 26">
              <a:extLst>
                <a:ext uri="{FF2B5EF4-FFF2-40B4-BE49-F238E27FC236}">
                  <a16:creationId xmlns:a16="http://schemas.microsoft.com/office/drawing/2014/main" id="{EF36DE1B-5ABA-C2ED-65D9-AC4CD8A5199F}"/>
                </a:ext>
              </a:extLst>
            </p:cNvPr>
            <p:cNvSpPr/>
            <p:nvPr/>
          </p:nvSpPr>
          <p:spPr>
            <a:xfrm>
              <a:off x="613513" y="1812937"/>
              <a:ext cx="2159591" cy="1072451"/>
            </a:xfrm>
            <a:prstGeom prst="roundRect">
              <a:avLst>
                <a:gd name="adj" fmla="val 12226"/>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8" name="Picture 2">
              <a:extLst>
                <a:ext uri="{FF2B5EF4-FFF2-40B4-BE49-F238E27FC236}">
                  <a16:creationId xmlns:a16="http://schemas.microsoft.com/office/drawing/2014/main" id="{DDF96D38-F657-C9CC-32CF-EC7A98AACA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850" y="2251501"/>
              <a:ext cx="1464916" cy="195322"/>
            </a:xfrm>
            <a:prstGeom prst="rect">
              <a:avLst/>
            </a:prstGeom>
            <a:extLst>
              <a:ext uri="{909E8E84-426E-40DD-AFC4-6F175D3DCCD1}">
                <a14:hiddenFill xmlns:a14="http://schemas.microsoft.com/office/drawing/2010/main">
                  <a:solidFill>
                    <a:srgbClr val="FFFFFF"/>
                  </a:solidFill>
                </a14:hiddenFill>
              </a:ext>
            </a:extLst>
          </p:spPr>
        </p:pic>
      </p:grpSp>
      <p:grpSp>
        <p:nvGrpSpPr>
          <p:cNvPr id="58" name="组合 57">
            <a:extLst>
              <a:ext uri="{FF2B5EF4-FFF2-40B4-BE49-F238E27FC236}">
                <a16:creationId xmlns:a16="http://schemas.microsoft.com/office/drawing/2014/main" id="{39E259B5-E47C-F672-14C7-84D0AAD6177D}"/>
              </a:ext>
            </a:extLst>
          </p:cNvPr>
          <p:cNvGrpSpPr/>
          <p:nvPr/>
        </p:nvGrpSpPr>
        <p:grpSpPr>
          <a:xfrm>
            <a:off x="613513" y="3136814"/>
            <a:ext cx="2159591" cy="1212540"/>
            <a:chOff x="613513" y="1742892"/>
            <a:chExt cx="2159591" cy="1212540"/>
          </a:xfrm>
        </p:grpSpPr>
        <p:grpSp>
          <p:nvGrpSpPr>
            <p:cNvPr id="125" name="组合 124">
              <a:extLst>
                <a:ext uri="{FF2B5EF4-FFF2-40B4-BE49-F238E27FC236}">
                  <a16:creationId xmlns:a16="http://schemas.microsoft.com/office/drawing/2014/main" id="{8EE256BC-FEB3-05A2-AEEF-097039FB3B14}"/>
                </a:ext>
              </a:extLst>
            </p:cNvPr>
            <p:cNvGrpSpPr/>
            <p:nvPr/>
          </p:nvGrpSpPr>
          <p:grpSpPr>
            <a:xfrm>
              <a:off x="680264" y="1742892"/>
              <a:ext cx="2026088" cy="1212540"/>
              <a:chOff x="672156" y="1742892"/>
              <a:chExt cx="2026088" cy="1212540"/>
            </a:xfrm>
          </p:grpSpPr>
          <p:sp>
            <p:nvSpPr>
              <p:cNvPr id="128" name="矩形: 圆角 127">
                <a:extLst>
                  <a:ext uri="{FF2B5EF4-FFF2-40B4-BE49-F238E27FC236}">
                    <a16:creationId xmlns:a16="http://schemas.microsoft.com/office/drawing/2014/main" id="{DEB1E5B6-AE70-68C4-8C74-7D809DE64DA9}"/>
                  </a:ext>
                </a:extLst>
              </p:cNvPr>
              <p:cNvSpPr/>
              <p:nvPr/>
            </p:nvSpPr>
            <p:spPr>
              <a:xfrm rot="442198">
                <a:off x="724246" y="1959411"/>
                <a:ext cx="1973998" cy="996021"/>
              </a:xfrm>
              <a:prstGeom prst="roundRect">
                <a:avLst>
                  <a:gd name="adj" fmla="val 12226"/>
                </a:avLst>
              </a:prstGeom>
              <a:gradFill flip="none" rotWithShape="1">
                <a:gsLst>
                  <a:gs pos="0">
                    <a:schemeClr val="accent2">
                      <a:lumMod val="20000"/>
                      <a:lumOff val="80000"/>
                    </a:schemeClr>
                  </a:gs>
                  <a:gs pos="100000">
                    <a:schemeClr val="accent2"/>
                  </a:gs>
                </a:gsLst>
                <a:lin ang="27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9" name="矩形: 圆角 128">
                <a:extLst>
                  <a:ext uri="{FF2B5EF4-FFF2-40B4-BE49-F238E27FC236}">
                    <a16:creationId xmlns:a16="http://schemas.microsoft.com/office/drawing/2014/main" id="{1CEA5547-79C2-A0D1-4636-96110A9C05F5}"/>
                  </a:ext>
                </a:extLst>
              </p:cNvPr>
              <p:cNvSpPr/>
              <p:nvPr/>
            </p:nvSpPr>
            <p:spPr>
              <a:xfrm rot="442198">
                <a:off x="672156" y="1742892"/>
                <a:ext cx="1973998" cy="996021"/>
              </a:xfrm>
              <a:prstGeom prst="roundRect">
                <a:avLst>
                  <a:gd name="adj" fmla="val 12226"/>
                </a:avLst>
              </a:prstGeom>
              <a:gradFill flip="none" rotWithShape="1">
                <a:gsLst>
                  <a:gs pos="0">
                    <a:schemeClr val="accent1">
                      <a:lumMod val="20000"/>
                      <a:lumOff val="8000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26" name="矩形: 圆角 125">
              <a:extLst>
                <a:ext uri="{FF2B5EF4-FFF2-40B4-BE49-F238E27FC236}">
                  <a16:creationId xmlns:a16="http://schemas.microsoft.com/office/drawing/2014/main" id="{A6F2DAA8-111E-1D79-0BDB-91856914998A}"/>
                </a:ext>
              </a:extLst>
            </p:cNvPr>
            <p:cNvSpPr/>
            <p:nvPr/>
          </p:nvSpPr>
          <p:spPr>
            <a:xfrm>
              <a:off x="613513" y="1812937"/>
              <a:ext cx="2159591" cy="1072451"/>
            </a:xfrm>
            <a:prstGeom prst="roundRect">
              <a:avLst>
                <a:gd name="adj" fmla="val 12226"/>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27" name="Picture 2">
              <a:extLst>
                <a:ext uri="{FF2B5EF4-FFF2-40B4-BE49-F238E27FC236}">
                  <a16:creationId xmlns:a16="http://schemas.microsoft.com/office/drawing/2014/main" id="{39D33167-07BA-C9A4-2007-884F00BEE8B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850" y="2251501"/>
              <a:ext cx="1464916" cy="195322"/>
            </a:xfrm>
            <a:prstGeom prst="rect">
              <a:avLst/>
            </a:prstGeom>
            <a:extLst>
              <a:ext uri="{909E8E84-426E-40DD-AFC4-6F175D3DCCD1}">
                <a14:hiddenFill xmlns:a14="http://schemas.microsoft.com/office/drawing/2010/main">
                  <a:solidFill>
                    <a:srgbClr val="FFFFFF"/>
                  </a:solidFill>
                </a14:hiddenFill>
              </a:ext>
            </a:extLst>
          </p:spPr>
        </p:pic>
      </p:grpSp>
      <p:grpSp>
        <p:nvGrpSpPr>
          <p:cNvPr id="59" name="组合 58">
            <a:extLst>
              <a:ext uri="{FF2B5EF4-FFF2-40B4-BE49-F238E27FC236}">
                <a16:creationId xmlns:a16="http://schemas.microsoft.com/office/drawing/2014/main" id="{7C530B68-22BD-CC0D-486A-DC282DD675AE}"/>
              </a:ext>
            </a:extLst>
          </p:cNvPr>
          <p:cNvGrpSpPr/>
          <p:nvPr/>
        </p:nvGrpSpPr>
        <p:grpSpPr>
          <a:xfrm>
            <a:off x="6486377" y="3136814"/>
            <a:ext cx="2159591" cy="1212540"/>
            <a:chOff x="613513" y="1742892"/>
            <a:chExt cx="2159591" cy="1212540"/>
          </a:xfrm>
        </p:grpSpPr>
        <p:grpSp>
          <p:nvGrpSpPr>
            <p:cNvPr id="73" name="组合 72">
              <a:extLst>
                <a:ext uri="{FF2B5EF4-FFF2-40B4-BE49-F238E27FC236}">
                  <a16:creationId xmlns:a16="http://schemas.microsoft.com/office/drawing/2014/main" id="{C9C08479-F3CD-2405-E448-930A32F4B711}"/>
                </a:ext>
              </a:extLst>
            </p:cNvPr>
            <p:cNvGrpSpPr/>
            <p:nvPr/>
          </p:nvGrpSpPr>
          <p:grpSpPr>
            <a:xfrm>
              <a:off x="680264" y="1742892"/>
              <a:ext cx="2026088" cy="1212540"/>
              <a:chOff x="672156" y="1742892"/>
              <a:chExt cx="2026088" cy="1212540"/>
            </a:xfrm>
          </p:grpSpPr>
          <p:sp>
            <p:nvSpPr>
              <p:cNvPr id="77" name="矩形: 圆角 76">
                <a:extLst>
                  <a:ext uri="{FF2B5EF4-FFF2-40B4-BE49-F238E27FC236}">
                    <a16:creationId xmlns:a16="http://schemas.microsoft.com/office/drawing/2014/main" id="{771DBB91-6DD5-D1D6-1E3F-1F28601D33E4}"/>
                  </a:ext>
                </a:extLst>
              </p:cNvPr>
              <p:cNvSpPr/>
              <p:nvPr/>
            </p:nvSpPr>
            <p:spPr>
              <a:xfrm rot="442198">
                <a:off x="724246" y="1959411"/>
                <a:ext cx="1973998" cy="996021"/>
              </a:xfrm>
              <a:prstGeom prst="roundRect">
                <a:avLst>
                  <a:gd name="adj" fmla="val 12226"/>
                </a:avLst>
              </a:prstGeom>
              <a:gradFill flip="none" rotWithShape="1">
                <a:gsLst>
                  <a:gs pos="0">
                    <a:schemeClr val="accent2">
                      <a:lumMod val="20000"/>
                      <a:lumOff val="80000"/>
                    </a:schemeClr>
                  </a:gs>
                  <a:gs pos="100000">
                    <a:schemeClr val="accent2"/>
                  </a:gs>
                </a:gsLst>
                <a:lin ang="27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78" name="矩形: 圆角 77">
                <a:extLst>
                  <a:ext uri="{FF2B5EF4-FFF2-40B4-BE49-F238E27FC236}">
                    <a16:creationId xmlns:a16="http://schemas.microsoft.com/office/drawing/2014/main" id="{70F07CC5-2E47-4C0E-008A-DFEB4CFE6537}"/>
                  </a:ext>
                </a:extLst>
              </p:cNvPr>
              <p:cNvSpPr/>
              <p:nvPr/>
            </p:nvSpPr>
            <p:spPr>
              <a:xfrm rot="442198">
                <a:off x="672156" y="1742892"/>
                <a:ext cx="1973998" cy="996021"/>
              </a:xfrm>
              <a:prstGeom prst="roundRect">
                <a:avLst>
                  <a:gd name="adj" fmla="val 12226"/>
                </a:avLst>
              </a:prstGeom>
              <a:gradFill flip="none" rotWithShape="1">
                <a:gsLst>
                  <a:gs pos="0">
                    <a:schemeClr val="accent1">
                      <a:lumMod val="20000"/>
                      <a:lumOff val="8000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75" name="矩形: 圆角 74">
              <a:extLst>
                <a:ext uri="{FF2B5EF4-FFF2-40B4-BE49-F238E27FC236}">
                  <a16:creationId xmlns:a16="http://schemas.microsoft.com/office/drawing/2014/main" id="{49E0D536-DBF9-C065-FD27-A8B5BE7AD0AD}"/>
                </a:ext>
              </a:extLst>
            </p:cNvPr>
            <p:cNvSpPr/>
            <p:nvPr/>
          </p:nvSpPr>
          <p:spPr>
            <a:xfrm>
              <a:off x="613513" y="1812937"/>
              <a:ext cx="2159591" cy="1072451"/>
            </a:xfrm>
            <a:prstGeom prst="roundRect">
              <a:avLst>
                <a:gd name="adj" fmla="val 12226"/>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76" name="Picture 2">
              <a:extLst>
                <a:ext uri="{FF2B5EF4-FFF2-40B4-BE49-F238E27FC236}">
                  <a16:creationId xmlns:a16="http://schemas.microsoft.com/office/drawing/2014/main" id="{1D3BFDA2-187B-E9B1-DFAE-C7AEA6DAAA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850" y="2251501"/>
              <a:ext cx="1464916" cy="195322"/>
            </a:xfrm>
            <a:prstGeom prst="rect">
              <a:avLst/>
            </a:prstGeom>
            <a:extLst>
              <a:ext uri="{909E8E84-426E-40DD-AFC4-6F175D3DCCD1}">
                <a14:hiddenFill xmlns:a14="http://schemas.microsoft.com/office/drawing/2010/main">
                  <a:solidFill>
                    <a:srgbClr val="FFFFFF"/>
                  </a:solidFill>
                </a14:hiddenFill>
              </a:ext>
            </a:extLst>
          </p:spPr>
        </p:pic>
      </p:grpSp>
      <p:grpSp>
        <p:nvGrpSpPr>
          <p:cNvPr id="60" name="组合 59">
            <a:extLst>
              <a:ext uri="{FF2B5EF4-FFF2-40B4-BE49-F238E27FC236}">
                <a16:creationId xmlns:a16="http://schemas.microsoft.com/office/drawing/2014/main" id="{20AAF773-3DED-2B5D-0965-2A44765B639B}"/>
              </a:ext>
            </a:extLst>
          </p:cNvPr>
          <p:cNvGrpSpPr/>
          <p:nvPr/>
        </p:nvGrpSpPr>
        <p:grpSpPr>
          <a:xfrm>
            <a:off x="9422809" y="3136814"/>
            <a:ext cx="2159591" cy="1212540"/>
            <a:chOff x="613513" y="1742892"/>
            <a:chExt cx="2159591" cy="1212540"/>
          </a:xfrm>
        </p:grpSpPr>
        <p:grpSp>
          <p:nvGrpSpPr>
            <p:cNvPr id="67" name="组合 66">
              <a:extLst>
                <a:ext uri="{FF2B5EF4-FFF2-40B4-BE49-F238E27FC236}">
                  <a16:creationId xmlns:a16="http://schemas.microsoft.com/office/drawing/2014/main" id="{1C2D3EE3-C8BF-203B-6D9B-470B908C581C}"/>
                </a:ext>
              </a:extLst>
            </p:cNvPr>
            <p:cNvGrpSpPr/>
            <p:nvPr/>
          </p:nvGrpSpPr>
          <p:grpSpPr>
            <a:xfrm>
              <a:off x="680264" y="1742892"/>
              <a:ext cx="2026088" cy="1212540"/>
              <a:chOff x="672156" y="1742892"/>
              <a:chExt cx="2026088" cy="1212540"/>
            </a:xfrm>
          </p:grpSpPr>
          <p:sp>
            <p:nvSpPr>
              <p:cNvPr id="71" name="矩形: 圆角 70">
                <a:extLst>
                  <a:ext uri="{FF2B5EF4-FFF2-40B4-BE49-F238E27FC236}">
                    <a16:creationId xmlns:a16="http://schemas.microsoft.com/office/drawing/2014/main" id="{D1A0B6D0-020C-43EF-60BB-54FD24FEA215}"/>
                  </a:ext>
                </a:extLst>
              </p:cNvPr>
              <p:cNvSpPr/>
              <p:nvPr/>
            </p:nvSpPr>
            <p:spPr>
              <a:xfrm rot="442198">
                <a:off x="724246" y="1959411"/>
                <a:ext cx="1973998" cy="996021"/>
              </a:xfrm>
              <a:prstGeom prst="roundRect">
                <a:avLst>
                  <a:gd name="adj" fmla="val 12226"/>
                </a:avLst>
              </a:prstGeom>
              <a:gradFill flip="none" rotWithShape="1">
                <a:gsLst>
                  <a:gs pos="0">
                    <a:schemeClr val="accent2">
                      <a:lumMod val="20000"/>
                      <a:lumOff val="80000"/>
                    </a:schemeClr>
                  </a:gs>
                  <a:gs pos="100000">
                    <a:schemeClr val="accent2"/>
                  </a:gs>
                </a:gsLst>
                <a:lin ang="27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矩形: 圆角 71">
                <a:extLst>
                  <a:ext uri="{FF2B5EF4-FFF2-40B4-BE49-F238E27FC236}">
                    <a16:creationId xmlns:a16="http://schemas.microsoft.com/office/drawing/2014/main" id="{76B99E2B-86D3-BF1D-D7A0-DE6A37273F56}"/>
                  </a:ext>
                </a:extLst>
              </p:cNvPr>
              <p:cNvSpPr/>
              <p:nvPr/>
            </p:nvSpPr>
            <p:spPr>
              <a:xfrm rot="442198">
                <a:off x="672156" y="1742892"/>
                <a:ext cx="1973998" cy="996021"/>
              </a:xfrm>
              <a:prstGeom prst="roundRect">
                <a:avLst>
                  <a:gd name="adj" fmla="val 12226"/>
                </a:avLst>
              </a:prstGeom>
              <a:gradFill flip="none" rotWithShape="1">
                <a:gsLst>
                  <a:gs pos="0">
                    <a:schemeClr val="accent1">
                      <a:lumMod val="20000"/>
                      <a:lumOff val="8000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68" name="矩形: 圆角 67">
              <a:extLst>
                <a:ext uri="{FF2B5EF4-FFF2-40B4-BE49-F238E27FC236}">
                  <a16:creationId xmlns:a16="http://schemas.microsoft.com/office/drawing/2014/main" id="{788934D0-AB51-82C1-3BCF-DEB40FC78902}"/>
                </a:ext>
              </a:extLst>
            </p:cNvPr>
            <p:cNvSpPr/>
            <p:nvPr/>
          </p:nvSpPr>
          <p:spPr>
            <a:xfrm>
              <a:off x="613513" y="1812937"/>
              <a:ext cx="2159591" cy="1072451"/>
            </a:xfrm>
            <a:prstGeom prst="roundRect">
              <a:avLst>
                <a:gd name="adj" fmla="val 12226"/>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69" name="Picture 2">
              <a:extLst>
                <a:ext uri="{FF2B5EF4-FFF2-40B4-BE49-F238E27FC236}">
                  <a16:creationId xmlns:a16="http://schemas.microsoft.com/office/drawing/2014/main" id="{FDE6EBF4-D901-2B1E-80A5-D43338A49F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850" y="2251501"/>
              <a:ext cx="1464916" cy="195322"/>
            </a:xfrm>
            <a:prstGeom prst="rect">
              <a:avLst/>
            </a:prstGeom>
            <a:extLst>
              <a:ext uri="{909E8E84-426E-40DD-AFC4-6F175D3DCCD1}">
                <a14:hiddenFill xmlns:a14="http://schemas.microsoft.com/office/drawing/2010/main">
                  <a:solidFill>
                    <a:srgbClr val="FFFFFF"/>
                  </a:solidFill>
                </a14:hiddenFill>
              </a:ext>
            </a:extLst>
          </p:spPr>
        </p:pic>
      </p:grpSp>
      <p:grpSp>
        <p:nvGrpSpPr>
          <p:cNvPr id="61" name="组合 60">
            <a:extLst>
              <a:ext uri="{FF2B5EF4-FFF2-40B4-BE49-F238E27FC236}">
                <a16:creationId xmlns:a16="http://schemas.microsoft.com/office/drawing/2014/main" id="{AE1A7865-23BB-9DC7-F715-BA13E1E2FB22}"/>
              </a:ext>
            </a:extLst>
          </p:cNvPr>
          <p:cNvGrpSpPr/>
          <p:nvPr/>
        </p:nvGrpSpPr>
        <p:grpSpPr>
          <a:xfrm>
            <a:off x="3549945" y="3136814"/>
            <a:ext cx="2159591" cy="1212540"/>
            <a:chOff x="613513" y="1742892"/>
            <a:chExt cx="2159591" cy="1212540"/>
          </a:xfrm>
        </p:grpSpPr>
        <p:grpSp>
          <p:nvGrpSpPr>
            <p:cNvPr id="62" name="组合 61">
              <a:extLst>
                <a:ext uri="{FF2B5EF4-FFF2-40B4-BE49-F238E27FC236}">
                  <a16:creationId xmlns:a16="http://schemas.microsoft.com/office/drawing/2014/main" id="{59308954-FAB8-9E33-B8A6-0B11B6F0ADC5}"/>
                </a:ext>
              </a:extLst>
            </p:cNvPr>
            <p:cNvGrpSpPr/>
            <p:nvPr/>
          </p:nvGrpSpPr>
          <p:grpSpPr>
            <a:xfrm>
              <a:off x="680264" y="1742892"/>
              <a:ext cx="2026088" cy="1212540"/>
              <a:chOff x="672156" y="1742892"/>
              <a:chExt cx="2026088" cy="1212540"/>
            </a:xfrm>
          </p:grpSpPr>
          <p:sp>
            <p:nvSpPr>
              <p:cNvPr id="65" name="矩形: 圆角 64">
                <a:extLst>
                  <a:ext uri="{FF2B5EF4-FFF2-40B4-BE49-F238E27FC236}">
                    <a16:creationId xmlns:a16="http://schemas.microsoft.com/office/drawing/2014/main" id="{A9F9C08C-580D-A473-6958-E43DD2FBF79D}"/>
                  </a:ext>
                </a:extLst>
              </p:cNvPr>
              <p:cNvSpPr/>
              <p:nvPr/>
            </p:nvSpPr>
            <p:spPr>
              <a:xfrm rot="442198">
                <a:off x="724246" y="1959411"/>
                <a:ext cx="1973998" cy="996021"/>
              </a:xfrm>
              <a:prstGeom prst="roundRect">
                <a:avLst>
                  <a:gd name="adj" fmla="val 12226"/>
                </a:avLst>
              </a:prstGeom>
              <a:gradFill flip="none" rotWithShape="1">
                <a:gsLst>
                  <a:gs pos="0">
                    <a:schemeClr val="accent2">
                      <a:lumMod val="20000"/>
                      <a:lumOff val="80000"/>
                    </a:schemeClr>
                  </a:gs>
                  <a:gs pos="100000">
                    <a:schemeClr val="accent2"/>
                  </a:gs>
                </a:gsLst>
                <a:lin ang="27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6" name="矩形: 圆角 65">
                <a:extLst>
                  <a:ext uri="{FF2B5EF4-FFF2-40B4-BE49-F238E27FC236}">
                    <a16:creationId xmlns:a16="http://schemas.microsoft.com/office/drawing/2014/main" id="{2DBF2D0A-5B98-1D50-4A34-1772245EAC84}"/>
                  </a:ext>
                </a:extLst>
              </p:cNvPr>
              <p:cNvSpPr/>
              <p:nvPr/>
            </p:nvSpPr>
            <p:spPr>
              <a:xfrm rot="442198">
                <a:off x="672156" y="1742892"/>
                <a:ext cx="1973998" cy="996021"/>
              </a:xfrm>
              <a:prstGeom prst="roundRect">
                <a:avLst>
                  <a:gd name="adj" fmla="val 12226"/>
                </a:avLst>
              </a:prstGeom>
              <a:gradFill flip="none" rotWithShape="1">
                <a:gsLst>
                  <a:gs pos="0">
                    <a:schemeClr val="accent1">
                      <a:lumMod val="20000"/>
                      <a:lumOff val="8000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63" name="矩形: 圆角 62">
              <a:extLst>
                <a:ext uri="{FF2B5EF4-FFF2-40B4-BE49-F238E27FC236}">
                  <a16:creationId xmlns:a16="http://schemas.microsoft.com/office/drawing/2014/main" id="{0CEF5B34-DA3E-5089-A5B2-83D147ADE118}"/>
                </a:ext>
              </a:extLst>
            </p:cNvPr>
            <p:cNvSpPr/>
            <p:nvPr/>
          </p:nvSpPr>
          <p:spPr>
            <a:xfrm>
              <a:off x="613513" y="1812937"/>
              <a:ext cx="2159591" cy="1072451"/>
            </a:xfrm>
            <a:prstGeom prst="roundRect">
              <a:avLst>
                <a:gd name="adj" fmla="val 12226"/>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64" name="Picture 2">
              <a:extLst>
                <a:ext uri="{FF2B5EF4-FFF2-40B4-BE49-F238E27FC236}">
                  <a16:creationId xmlns:a16="http://schemas.microsoft.com/office/drawing/2014/main" id="{56BE97D9-B025-7888-9B09-ACF8CDB1CB6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850" y="2251501"/>
              <a:ext cx="1464916" cy="195322"/>
            </a:xfrm>
            <a:prstGeom prst="rect">
              <a:avLst/>
            </a:prstGeom>
            <a:extLst>
              <a:ext uri="{909E8E84-426E-40DD-AFC4-6F175D3DCCD1}">
                <a14:hiddenFill xmlns:a14="http://schemas.microsoft.com/office/drawing/2010/main">
                  <a:solidFill>
                    <a:srgbClr val="FFFFFF"/>
                  </a:solidFill>
                </a14:hiddenFill>
              </a:ext>
            </a:extLst>
          </p:spPr>
        </p:pic>
      </p:grpSp>
      <p:grpSp>
        <p:nvGrpSpPr>
          <p:cNvPr id="131" name="组合 130">
            <a:extLst>
              <a:ext uri="{FF2B5EF4-FFF2-40B4-BE49-F238E27FC236}">
                <a16:creationId xmlns:a16="http://schemas.microsoft.com/office/drawing/2014/main" id="{8AF039F2-40BA-ED16-0B2F-CE7B626C05EE}"/>
              </a:ext>
            </a:extLst>
          </p:cNvPr>
          <p:cNvGrpSpPr/>
          <p:nvPr/>
        </p:nvGrpSpPr>
        <p:grpSpPr>
          <a:xfrm>
            <a:off x="613513" y="4806960"/>
            <a:ext cx="2159591" cy="1212540"/>
            <a:chOff x="613513" y="1742892"/>
            <a:chExt cx="2159591" cy="1212540"/>
          </a:xfrm>
        </p:grpSpPr>
        <p:grpSp>
          <p:nvGrpSpPr>
            <p:cNvPr id="150" name="组合 149">
              <a:extLst>
                <a:ext uri="{FF2B5EF4-FFF2-40B4-BE49-F238E27FC236}">
                  <a16:creationId xmlns:a16="http://schemas.microsoft.com/office/drawing/2014/main" id="{819D7D94-7424-01E3-5A04-50DCA381BC80}"/>
                </a:ext>
              </a:extLst>
            </p:cNvPr>
            <p:cNvGrpSpPr/>
            <p:nvPr/>
          </p:nvGrpSpPr>
          <p:grpSpPr>
            <a:xfrm>
              <a:off x="680264" y="1742892"/>
              <a:ext cx="2026088" cy="1212540"/>
              <a:chOff x="672156" y="1742892"/>
              <a:chExt cx="2026088" cy="1212540"/>
            </a:xfrm>
          </p:grpSpPr>
          <p:sp>
            <p:nvSpPr>
              <p:cNvPr id="153" name="矩形: 圆角 152">
                <a:extLst>
                  <a:ext uri="{FF2B5EF4-FFF2-40B4-BE49-F238E27FC236}">
                    <a16:creationId xmlns:a16="http://schemas.microsoft.com/office/drawing/2014/main" id="{D39A64C1-B147-041A-D71A-3997C0D188E3}"/>
                  </a:ext>
                </a:extLst>
              </p:cNvPr>
              <p:cNvSpPr/>
              <p:nvPr/>
            </p:nvSpPr>
            <p:spPr>
              <a:xfrm rot="442198">
                <a:off x="724246" y="1959411"/>
                <a:ext cx="1973998" cy="996021"/>
              </a:xfrm>
              <a:prstGeom prst="roundRect">
                <a:avLst>
                  <a:gd name="adj" fmla="val 12226"/>
                </a:avLst>
              </a:prstGeom>
              <a:gradFill flip="none" rotWithShape="1">
                <a:gsLst>
                  <a:gs pos="0">
                    <a:schemeClr val="accent2">
                      <a:lumMod val="20000"/>
                      <a:lumOff val="80000"/>
                    </a:schemeClr>
                  </a:gs>
                  <a:gs pos="100000">
                    <a:schemeClr val="accent2"/>
                  </a:gs>
                </a:gsLst>
                <a:lin ang="27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4" name="矩形: 圆角 153">
                <a:extLst>
                  <a:ext uri="{FF2B5EF4-FFF2-40B4-BE49-F238E27FC236}">
                    <a16:creationId xmlns:a16="http://schemas.microsoft.com/office/drawing/2014/main" id="{AF99C983-694A-B975-F2BB-232C1B1FFBD8}"/>
                  </a:ext>
                </a:extLst>
              </p:cNvPr>
              <p:cNvSpPr/>
              <p:nvPr/>
            </p:nvSpPr>
            <p:spPr>
              <a:xfrm rot="442198">
                <a:off x="672156" y="1742892"/>
                <a:ext cx="1973998" cy="996021"/>
              </a:xfrm>
              <a:prstGeom prst="roundRect">
                <a:avLst>
                  <a:gd name="adj" fmla="val 12226"/>
                </a:avLst>
              </a:prstGeom>
              <a:gradFill flip="none" rotWithShape="1">
                <a:gsLst>
                  <a:gs pos="0">
                    <a:schemeClr val="accent1">
                      <a:lumMod val="20000"/>
                      <a:lumOff val="8000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51" name="矩形: 圆角 150">
              <a:extLst>
                <a:ext uri="{FF2B5EF4-FFF2-40B4-BE49-F238E27FC236}">
                  <a16:creationId xmlns:a16="http://schemas.microsoft.com/office/drawing/2014/main" id="{B9DD3E95-C5B3-C35C-05F4-3C0FD1641441}"/>
                </a:ext>
              </a:extLst>
            </p:cNvPr>
            <p:cNvSpPr/>
            <p:nvPr/>
          </p:nvSpPr>
          <p:spPr>
            <a:xfrm>
              <a:off x="613513" y="1812937"/>
              <a:ext cx="2159591" cy="1072451"/>
            </a:xfrm>
            <a:prstGeom prst="roundRect">
              <a:avLst>
                <a:gd name="adj" fmla="val 12226"/>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52" name="Picture 2">
              <a:extLst>
                <a:ext uri="{FF2B5EF4-FFF2-40B4-BE49-F238E27FC236}">
                  <a16:creationId xmlns:a16="http://schemas.microsoft.com/office/drawing/2014/main" id="{EE3D0A07-7F38-7BE5-73C0-F6B3B4FD7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850" y="2251501"/>
              <a:ext cx="1464916" cy="195322"/>
            </a:xfrm>
            <a:prstGeom prst="rect">
              <a:avLst/>
            </a:prstGeom>
            <a:extLst>
              <a:ext uri="{909E8E84-426E-40DD-AFC4-6F175D3DCCD1}">
                <a14:hiddenFill xmlns:a14="http://schemas.microsoft.com/office/drawing/2010/main">
                  <a:solidFill>
                    <a:srgbClr val="FFFFFF"/>
                  </a:solidFill>
                </a14:hiddenFill>
              </a:ext>
            </a:extLst>
          </p:spPr>
        </p:pic>
      </p:grpSp>
      <p:grpSp>
        <p:nvGrpSpPr>
          <p:cNvPr id="132" name="组合 131">
            <a:extLst>
              <a:ext uri="{FF2B5EF4-FFF2-40B4-BE49-F238E27FC236}">
                <a16:creationId xmlns:a16="http://schemas.microsoft.com/office/drawing/2014/main" id="{BF7D6657-6153-656F-BBDA-64B0AFFB8568}"/>
              </a:ext>
            </a:extLst>
          </p:cNvPr>
          <p:cNvGrpSpPr/>
          <p:nvPr/>
        </p:nvGrpSpPr>
        <p:grpSpPr>
          <a:xfrm>
            <a:off x="6486377" y="4806960"/>
            <a:ext cx="2159591" cy="1212540"/>
            <a:chOff x="613513" y="1742892"/>
            <a:chExt cx="2159591" cy="1212540"/>
          </a:xfrm>
        </p:grpSpPr>
        <p:grpSp>
          <p:nvGrpSpPr>
            <p:cNvPr id="145" name="组合 144">
              <a:extLst>
                <a:ext uri="{FF2B5EF4-FFF2-40B4-BE49-F238E27FC236}">
                  <a16:creationId xmlns:a16="http://schemas.microsoft.com/office/drawing/2014/main" id="{F4D0DC02-DD2C-DF43-1A48-7B6A184CC66E}"/>
                </a:ext>
              </a:extLst>
            </p:cNvPr>
            <p:cNvGrpSpPr/>
            <p:nvPr/>
          </p:nvGrpSpPr>
          <p:grpSpPr>
            <a:xfrm>
              <a:off x="680264" y="1742892"/>
              <a:ext cx="2026088" cy="1212540"/>
              <a:chOff x="672156" y="1742892"/>
              <a:chExt cx="2026088" cy="1212540"/>
            </a:xfrm>
          </p:grpSpPr>
          <p:sp>
            <p:nvSpPr>
              <p:cNvPr id="148" name="矩形: 圆角 147">
                <a:extLst>
                  <a:ext uri="{FF2B5EF4-FFF2-40B4-BE49-F238E27FC236}">
                    <a16:creationId xmlns:a16="http://schemas.microsoft.com/office/drawing/2014/main" id="{E92A6A1F-2FDF-E4F8-EBC2-1F77827C0857}"/>
                  </a:ext>
                </a:extLst>
              </p:cNvPr>
              <p:cNvSpPr/>
              <p:nvPr/>
            </p:nvSpPr>
            <p:spPr>
              <a:xfrm rot="442198">
                <a:off x="724246" y="1959411"/>
                <a:ext cx="1973998" cy="996021"/>
              </a:xfrm>
              <a:prstGeom prst="roundRect">
                <a:avLst>
                  <a:gd name="adj" fmla="val 12226"/>
                </a:avLst>
              </a:prstGeom>
              <a:gradFill flip="none" rotWithShape="1">
                <a:gsLst>
                  <a:gs pos="0">
                    <a:schemeClr val="accent2">
                      <a:lumMod val="20000"/>
                      <a:lumOff val="80000"/>
                    </a:schemeClr>
                  </a:gs>
                  <a:gs pos="100000">
                    <a:schemeClr val="accent2"/>
                  </a:gs>
                </a:gsLst>
                <a:lin ang="27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9" name="矩形: 圆角 148">
                <a:extLst>
                  <a:ext uri="{FF2B5EF4-FFF2-40B4-BE49-F238E27FC236}">
                    <a16:creationId xmlns:a16="http://schemas.microsoft.com/office/drawing/2014/main" id="{72566759-6CD4-86BD-EE45-59A0087A300B}"/>
                  </a:ext>
                </a:extLst>
              </p:cNvPr>
              <p:cNvSpPr/>
              <p:nvPr/>
            </p:nvSpPr>
            <p:spPr>
              <a:xfrm rot="442198">
                <a:off x="672156" y="1742892"/>
                <a:ext cx="1973998" cy="996021"/>
              </a:xfrm>
              <a:prstGeom prst="roundRect">
                <a:avLst>
                  <a:gd name="adj" fmla="val 12226"/>
                </a:avLst>
              </a:prstGeom>
              <a:gradFill flip="none" rotWithShape="1">
                <a:gsLst>
                  <a:gs pos="0">
                    <a:schemeClr val="accent1">
                      <a:lumMod val="20000"/>
                      <a:lumOff val="8000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46" name="矩形: 圆角 145">
              <a:extLst>
                <a:ext uri="{FF2B5EF4-FFF2-40B4-BE49-F238E27FC236}">
                  <a16:creationId xmlns:a16="http://schemas.microsoft.com/office/drawing/2014/main" id="{EB17ECF7-87D9-D2C2-D7CA-3AB1B35F935A}"/>
                </a:ext>
              </a:extLst>
            </p:cNvPr>
            <p:cNvSpPr/>
            <p:nvPr/>
          </p:nvSpPr>
          <p:spPr>
            <a:xfrm>
              <a:off x="613513" y="1812937"/>
              <a:ext cx="2159591" cy="1072451"/>
            </a:xfrm>
            <a:prstGeom prst="roundRect">
              <a:avLst>
                <a:gd name="adj" fmla="val 12226"/>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47" name="Picture 2">
              <a:extLst>
                <a:ext uri="{FF2B5EF4-FFF2-40B4-BE49-F238E27FC236}">
                  <a16:creationId xmlns:a16="http://schemas.microsoft.com/office/drawing/2014/main" id="{4E9B9C3F-0D9B-08B9-03F4-FC0A9C826C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850" y="2251501"/>
              <a:ext cx="1464916" cy="195322"/>
            </a:xfrm>
            <a:prstGeom prst="rect">
              <a:avLst/>
            </a:prstGeom>
            <a:extLst>
              <a:ext uri="{909E8E84-426E-40DD-AFC4-6F175D3DCCD1}">
                <a14:hiddenFill xmlns:a14="http://schemas.microsoft.com/office/drawing/2010/main">
                  <a:solidFill>
                    <a:srgbClr val="FFFFFF"/>
                  </a:solidFill>
                </a14:hiddenFill>
              </a:ext>
            </a:extLst>
          </p:spPr>
        </p:pic>
      </p:grpSp>
      <p:grpSp>
        <p:nvGrpSpPr>
          <p:cNvPr id="133" name="组合 132">
            <a:extLst>
              <a:ext uri="{FF2B5EF4-FFF2-40B4-BE49-F238E27FC236}">
                <a16:creationId xmlns:a16="http://schemas.microsoft.com/office/drawing/2014/main" id="{FCA4D12C-C0AD-C413-8125-2E4ED922E741}"/>
              </a:ext>
            </a:extLst>
          </p:cNvPr>
          <p:cNvGrpSpPr/>
          <p:nvPr/>
        </p:nvGrpSpPr>
        <p:grpSpPr>
          <a:xfrm>
            <a:off x="9422809" y="4806960"/>
            <a:ext cx="2159591" cy="1212540"/>
            <a:chOff x="613513" y="1742892"/>
            <a:chExt cx="2159591" cy="1212540"/>
          </a:xfrm>
        </p:grpSpPr>
        <p:grpSp>
          <p:nvGrpSpPr>
            <p:cNvPr id="140" name="组合 139">
              <a:extLst>
                <a:ext uri="{FF2B5EF4-FFF2-40B4-BE49-F238E27FC236}">
                  <a16:creationId xmlns:a16="http://schemas.microsoft.com/office/drawing/2014/main" id="{8A4FA1FE-DF6C-C2BF-DDA7-89046F3DBA48}"/>
                </a:ext>
              </a:extLst>
            </p:cNvPr>
            <p:cNvGrpSpPr/>
            <p:nvPr/>
          </p:nvGrpSpPr>
          <p:grpSpPr>
            <a:xfrm>
              <a:off x="680264" y="1742892"/>
              <a:ext cx="2026088" cy="1212540"/>
              <a:chOff x="672156" y="1742892"/>
              <a:chExt cx="2026088" cy="1212540"/>
            </a:xfrm>
          </p:grpSpPr>
          <p:sp>
            <p:nvSpPr>
              <p:cNvPr id="143" name="矩形: 圆角 142">
                <a:extLst>
                  <a:ext uri="{FF2B5EF4-FFF2-40B4-BE49-F238E27FC236}">
                    <a16:creationId xmlns:a16="http://schemas.microsoft.com/office/drawing/2014/main" id="{D6AF5F99-2378-EC06-6372-F6F4B78168F9}"/>
                  </a:ext>
                </a:extLst>
              </p:cNvPr>
              <p:cNvSpPr/>
              <p:nvPr/>
            </p:nvSpPr>
            <p:spPr>
              <a:xfrm rot="442198">
                <a:off x="724246" y="1959411"/>
                <a:ext cx="1973998" cy="996021"/>
              </a:xfrm>
              <a:prstGeom prst="roundRect">
                <a:avLst>
                  <a:gd name="adj" fmla="val 12226"/>
                </a:avLst>
              </a:prstGeom>
              <a:gradFill flip="none" rotWithShape="1">
                <a:gsLst>
                  <a:gs pos="0">
                    <a:schemeClr val="accent2">
                      <a:lumMod val="20000"/>
                      <a:lumOff val="80000"/>
                    </a:schemeClr>
                  </a:gs>
                  <a:gs pos="100000">
                    <a:schemeClr val="accent2"/>
                  </a:gs>
                </a:gsLst>
                <a:lin ang="27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4" name="矩形: 圆角 143">
                <a:extLst>
                  <a:ext uri="{FF2B5EF4-FFF2-40B4-BE49-F238E27FC236}">
                    <a16:creationId xmlns:a16="http://schemas.microsoft.com/office/drawing/2014/main" id="{1A30222A-CA18-6D86-3842-148279E44D46}"/>
                  </a:ext>
                </a:extLst>
              </p:cNvPr>
              <p:cNvSpPr/>
              <p:nvPr/>
            </p:nvSpPr>
            <p:spPr>
              <a:xfrm rot="442198">
                <a:off x="672156" y="1742892"/>
                <a:ext cx="1973998" cy="996021"/>
              </a:xfrm>
              <a:prstGeom prst="roundRect">
                <a:avLst>
                  <a:gd name="adj" fmla="val 12226"/>
                </a:avLst>
              </a:prstGeom>
              <a:gradFill flip="none" rotWithShape="1">
                <a:gsLst>
                  <a:gs pos="0">
                    <a:schemeClr val="accent1">
                      <a:lumMod val="20000"/>
                      <a:lumOff val="8000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41" name="矩形: 圆角 140">
              <a:extLst>
                <a:ext uri="{FF2B5EF4-FFF2-40B4-BE49-F238E27FC236}">
                  <a16:creationId xmlns:a16="http://schemas.microsoft.com/office/drawing/2014/main" id="{281A639C-117B-98C1-2DBB-CF327EEDAB21}"/>
                </a:ext>
              </a:extLst>
            </p:cNvPr>
            <p:cNvSpPr/>
            <p:nvPr/>
          </p:nvSpPr>
          <p:spPr>
            <a:xfrm>
              <a:off x="613513" y="1812937"/>
              <a:ext cx="2159591" cy="1072451"/>
            </a:xfrm>
            <a:prstGeom prst="roundRect">
              <a:avLst>
                <a:gd name="adj" fmla="val 12226"/>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42" name="Picture 2">
              <a:extLst>
                <a:ext uri="{FF2B5EF4-FFF2-40B4-BE49-F238E27FC236}">
                  <a16:creationId xmlns:a16="http://schemas.microsoft.com/office/drawing/2014/main" id="{63325768-B1B4-AD50-A9A2-FB632694D3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850" y="2251501"/>
              <a:ext cx="1464916" cy="195322"/>
            </a:xfrm>
            <a:prstGeom prst="rect">
              <a:avLst/>
            </a:prstGeom>
            <a:extLst>
              <a:ext uri="{909E8E84-426E-40DD-AFC4-6F175D3DCCD1}">
                <a14:hiddenFill xmlns:a14="http://schemas.microsoft.com/office/drawing/2010/main">
                  <a:solidFill>
                    <a:srgbClr val="FFFFFF"/>
                  </a:solidFill>
                </a14:hiddenFill>
              </a:ext>
            </a:extLst>
          </p:spPr>
        </p:pic>
      </p:grpSp>
      <p:grpSp>
        <p:nvGrpSpPr>
          <p:cNvPr id="134" name="组合 133">
            <a:extLst>
              <a:ext uri="{FF2B5EF4-FFF2-40B4-BE49-F238E27FC236}">
                <a16:creationId xmlns:a16="http://schemas.microsoft.com/office/drawing/2014/main" id="{DC1D643A-41ED-8165-4046-C534D82A3813}"/>
              </a:ext>
            </a:extLst>
          </p:cNvPr>
          <p:cNvGrpSpPr/>
          <p:nvPr/>
        </p:nvGrpSpPr>
        <p:grpSpPr>
          <a:xfrm>
            <a:off x="3549945" y="4806960"/>
            <a:ext cx="2159591" cy="1212540"/>
            <a:chOff x="613513" y="1742892"/>
            <a:chExt cx="2159591" cy="1212540"/>
          </a:xfrm>
        </p:grpSpPr>
        <p:grpSp>
          <p:nvGrpSpPr>
            <p:cNvPr id="135" name="组合 134">
              <a:extLst>
                <a:ext uri="{FF2B5EF4-FFF2-40B4-BE49-F238E27FC236}">
                  <a16:creationId xmlns:a16="http://schemas.microsoft.com/office/drawing/2014/main" id="{440F6C18-854F-0A6F-4E4B-B85999946467}"/>
                </a:ext>
              </a:extLst>
            </p:cNvPr>
            <p:cNvGrpSpPr/>
            <p:nvPr/>
          </p:nvGrpSpPr>
          <p:grpSpPr>
            <a:xfrm>
              <a:off x="680264" y="1742892"/>
              <a:ext cx="2026088" cy="1212540"/>
              <a:chOff x="672156" y="1742892"/>
              <a:chExt cx="2026088" cy="1212540"/>
            </a:xfrm>
          </p:grpSpPr>
          <p:sp>
            <p:nvSpPr>
              <p:cNvPr id="138" name="矩形: 圆角 137">
                <a:extLst>
                  <a:ext uri="{FF2B5EF4-FFF2-40B4-BE49-F238E27FC236}">
                    <a16:creationId xmlns:a16="http://schemas.microsoft.com/office/drawing/2014/main" id="{AE311300-97D7-B325-2354-BC93DC80A271}"/>
                  </a:ext>
                </a:extLst>
              </p:cNvPr>
              <p:cNvSpPr/>
              <p:nvPr/>
            </p:nvSpPr>
            <p:spPr>
              <a:xfrm rot="442198">
                <a:off x="724246" y="1959411"/>
                <a:ext cx="1973998" cy="996021"/>
              </a:xfrm>
              <a:prstGeom prst="roundRect">
                <a:avLst>
                  <a:gd name="adj" fmla="val 12226"/>
                </a:avLst>
              </a:prstGeom>
              <a:gradFill flip="none" rotWithShape="1">
                <a:gsLst>
                  <a:gs pos="0">
                    <a:schemeClr val="accent2">
                      <a:lumMod val="20000"/>
                      <a:lumOff val="80000"/>
                    </a:schemeClr>
                  </a:gs>
                  <a:gs pos="100000">
                    <a:schemeClr val="accent2"/>
                  </a:gs>
                </a:gsLst>
                <a:lin ang="27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9" name="矩形: 圆角 138">
                <a:extLst>
                  <a:ext uri="{FF2B5EF4-FFF2-40B4-BE49-F238E27FC236}">
                    <a16:creationId xmlns:a16="http://schemas.microsoft.com/office/drawing/2014/main" id="{AB74F979-1E3B-1F8E-D66D-970F11FB69B7}"/>
                  </a:ext>
                </a:extLst>
              </p:cNvPr>
              <p:cNvSpPr/>
              <p:nvPr/>
            </p:nvSpPr>
            <p:spPr>
              <a:xfrm rot="442198">
                <a:off x="672156" y="1742892"/>
                <a:ext cx="1973998" cy="996021"/>
              </a:xfrm>
              <a:prstGeom prst="roundRect">
                <a:avLst>
                  <a:gd name="adj" fmla="val 12226"/>
                </a:avLst>
              </a:prstGeom>
              <a:gradFill flip="none" rotWithShape="1">
                <a:gsLst>
                  <a:gs pos="0">
                    <a:schemeClr val="accent1">
                      <a:lumMod val="20000"/>
                      <a:lumOff val="8000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36" name="矩形: 圆角 135">
              <a:extLst>
                <a:ext uri="{FF2B5EF4-FFF2-40B4-BE49-F238E27FC236}">
                  <a16:creationId xmlns:a16="http://schemas.microsoft.com/office/drawing/2014/main" id="{76C9B052-205F-E7CF-01C5-114C3F26D77C}"/>
                </a:ext>
              </a:extLst>
            </p:cNvPr>
            <p:cNvSpPr/>
            <p:nvPr/>
          </p:nvSpPr>
          <p:spPr>
            <a:xfrm>
              <a:off x="613513" y="1812937"/>
              <a:ext cx="2159591" cy="1072451"/>
            </a:xfrm>
            <a:prstGeom prst="roundRect">
              <a:avLst>
                <a:gd name="adj" fmla="val 12226"/>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37" name="Picture 2">
              <a:extLst>
                <a:ext uri="{FF2B5EF4-FFF2-40B4-BE49-F238E27FC236}">
                  <a16:creationId xmlns:a16="http://schemas.microsoft.com/office/drawing/2014/main" id="{CE3B4146-4F17-4B0B-1813-78CFD66F5D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850" y="2251501"/>
              <a:ext cx="1464916" cy="195322"/>
            </a:xfrm>
            <a:prstGeom prst="rect">
              <a:avLst/>
            </a:prstGeom>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614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3AB37D41-D6A9-C0FC-BEC0-E5C9787F9AC7}"/>
              </a:ext>
            </a:extLst>
          </p:cNvPr>
          <p:cNvSpPr txBox="1"/>
          <p:nvPr/>
        </p:nvSpPr>
        <p:spPr>
          <a:xfrm>
            <a:off x="2488442" y="2367171"/>
            <a:ext cx="7215117" cy="2123658"/>
          </a:xfrm>
          <a:prstGeom prst="rect">
            <a:avLst/>
          </a:prstGeom>
          <a:noFill/>
        </p:spPr>
        <p:txBody>
          <a:bodyPr wrap="none" lIns="0" tIns="0" rIns="0" bIns="0" rtlCol="0">
            <a:noAutofit/>
          </a:bodyPr>
          <a:lstStyle/>
          <a:p>
            <a:r>
              <a:rPr lang="en-US" altLang="zh-CN" sz="13800" dirty="0">
                <a:ln>
                  <a:solidFill>
                    <a:schemeClr val="accent2">
                      <a:alpha val="40000"/>
                    </a:schemeClr>
                  </a:solidFill>
                </a:ln>
                <a:noFill/>
                <a:latin typeface="Roboto Black"/>
                <a:ea typeface="MiSans Heavy"/>
              </a:rPr>
              <a:t>PART.01</a:t>
            </a:r>
          </a:p>
        </p:txBody>
      </p:sp>
      <p:sp>
        <p:nvSpPr>
          <p:cNvPr id="3" name="文本占位符 2">
            <a:extLst>
              <a:ext uri="{FF2B5EF4-FFF2-40B4-BE49-F238E27FC236}">
                <a16:creationId xmlns:a16="http://schemas.microsoft.com/office/drawing/2014/main" id="{11779F74-FA49-B019-EF5A-FA9AF2D782CB}"/>
              </a:ext>
            </a:extLst>
          </p:cNvPr>
          <p:cNvSpPr>
            <a:spLocks noGrp="1"/>
          </p:cNvSpPr>
          <p:nvPr>
            <p:ph type="body" sz="quarter" idx="11"/>
          </p:nvPr>
        </p:nvSpPr>
        <p:spPr/>
        <p:txBody>
          <a:bodyPr>
            <a:noAutofit/>
          </a:bodyPr>
          <a:lstStyle/>
          <a:p>
            <a:r>
              <a:rPr lang="zh-CN" altLang="en-US" dirty="0"/>
              <a:t>工作概述</a:t>
            </a:r>
          </a:p>
        </p:txBody>
      </p:sp>
    </p:spTree>
    <p:extLst>
      <p:ext uri="{BB962C8B-B14F-4D97-AF65-F5344CB8AC3E}">
        <p14:creationId xmlns:p14="http://schemas.microsoft.com/office/powerpoint/2010/main" val="757606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08246C3-B549-15E6-6BFF-998AA71114F3}"/>
              </a:ext>
            </a:extLst>
          </p:cNvPr>
          <p:cNvSpPr/>
          <p:nvPr/>
        </p:nvSpPr>
        <p:spPr>
          <a:xfrm>
            <a:off x="609600" y="4043431"/>
            <a:ext cx="540000" cy="56883"/>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文本框 23">
            <a:extLst>
              <a:ext uri="{FF2B5EF4-FFF2-40B4-BE49-F238E27FC236}">
                <a16:creationId xmlns:a16="http://schemas.microsoft.com/office/drawing/2014/main" id="{D9F1C587-E1DF-E99F-F037-0E0517FD0E6A}"/>
              </a:ext>
            </a:extLst>
          </p:cNvPr>
          <p:cNvSpPr txBox="1"/>
          <p:nvPr/>
        </p:nvSpPr>
        <p:spPr>
          <a:xfrm>
            <a:off x="564678" y="1858753"/>
            <a:ext cx="6708568" cy="2123658"/>
          </a:xfrm>
          <a:prstGeom prst="rect">
            <a:avLst/>
          </a:prstGeom>
          <a:noFill/>
        </p:spPr>
        <p:txBody>
          <a:bodyPr wrap="none" lIns="0" tIns="0" rIns="0" bIns="0" rtlCol="0">
            <a:noAutofit/>
          </a:bodyPr>
          <a:lstStyle/>
          <a:p>
            <a:r>
              <a:rPr lang="en-US" altLang="zh-CN" sz="13800" dirty="0">
                <a:gradFill flip="none" rotWithShape="1">
                  <a:gsLst>
                    <a:gs pos="0">
                      <a:schemeClr val="accent2">
                        <a:lumMod val="50000"/>
                      </a:schemeClr>
                    </a:gs>
                    <a:gs pos="100000">
                      <a:schemeClr val="accent2">
                        <a:lumMod val="75000"/>
                      </a:schemeClr>
                    </a:gs>
                  </a:gsLst>
                  <a:path path="circle">
                    <a:fillToRect r="100000" b="100000"/>
                  </a:path>
                  <a:tileRect l="-100000" t="-100000"/>
                </a:gradFill>
                <a:latin typeface="+mj-ea"/>
                <a:ea typeface="+mj-ea"/>
              </a:rPr>
              <a:t>Thanks</a:t>
            </a:r>
            <a:endParaRPr lang="zh-CN" altLang="en-US" sz="13800" dirty="0">
              <a:gradFill flip="none" rotWithShape="1">
                <a:gsLst>
                  <a:gs pos="0">
                    <a:schemeClr val="accent2">
                      <a:lumMod val="50000"/>
                    </a:schemeClr>
                  </a:gs>
                  <a:gs pos="100000">
                    <a:schemeClr val="accent2">
                      <a:lumMod val="75000"/>
                    </a:schemeClr>
                  </a:gs>
                </a:gsLst>
                <a:path path="circle">
                  <a:fillToRect r="100000" b="100000"/>
                </a:path>
                <a:tileRect l="-100000" t="-100000"/>
              </a:gradFill>
              <a:latin typeface="+mj-ea"/>
              <a:ea typeface="+mj-ea"/>
            </a:endParaRPr>
          </a:p>
        </p:txBody>
      </p:sp>
      <p:grpSp>
        <p:nvGrpSpPr>
          <p:cNvPr id="25" name="组合 24">
            <a:extLst>
              <a:ext uri="{FF2B5EF4-FFF2-40B4-BE49-F238E27FC236}">
                <a16:creationId xmlns:a16="http://schemas.microsoft.com/office/drawing/2014/main" id="{121DC413-DC61-E38F-21DF-92DBBF222C59}"/>
              </a:ext>
            </a:extLst>
          </p:cNvPr>
          <p:cNvGrpSpPr/>
          <p:nvPr/>
        </p:nvGrpSpPr>
        <p:grpSpPr>
          <a:xfrm>
            <a:off x="609600" y="4738264"/>
            <a:ext cx="1462403" cy="321461"/>
            <a:chOff x="609600" y="5200473"/>
            <a:chExt cx="1462403" cy="321461"/>
          </a:xfrm>
        </p:grpSpPr>
        <p:grpSp>
          <p:nvGrpSpPr>
            <p:cNvPr id="26" name="组合 25">
              <a:extLst>
                <a:ext uri="{FF2B5EF4-FFF2-40B4-BE49-F238E27FC236}">
                  <a16:creationId xmlns:a16="http://schemas.microsoft.com/office/drawing/2014/main" id="{F95FE19B-EC54-2A1B-A120-5D74B272077E}"/>
                </a:ext>
              </a:extLst>
            </p:cNvPr>
            <p:cNvGrpSpPr/>
            <p:nvPr/>
          </p:nvGrpSpPr>
          <p:grpSpPr>
            <a:xfrm>
              <a:off x="609600" y="5200473"/>
              <a:ext cx="1462402" cy="321461"/>
              <a:chOff x="642443" y="4318271"/>
              <a:chExt cx="1462402" cy="321461"/>
            </a:xfrm>
          </p:grpSpPr>
          <p:sp>
            <p:nvSpPr>
              <p:cNvPr id="28" name="矩形: 圆角 27">
                <a:extLst>
                  <a:ext uri="{FF2B5EF4-FFF2-40B4-BE49-F238E27FC236}">
                    <a16:creationId xmlns:a16="http://schemas.microsoft.com/office/drawing/2014/main" id="{DCE0E6BD-0354-9577-40EF-E7DEFF945E11}"/>
                  </a:ext>
                </a:extLst>
              </p:cNvPr>
              <p:cNvSpPr/>
              <p:nvPr/>
            </p:nvSpPr>
            <p:spPr>
              <a:xfrm>
                <a:off x="642443" y="4318779"/>
                <a:ext cx="1462402" cy="317041"/>
              </a:xfrm>
              <a:prstGeom prst="roundRect">
                <a:avLst>
                  <a:gd name="adj" fmla="val 5000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 name="椭圆 28">
                <a:extLst>
                  <a:ext uri="{FF2B5EF4-FFF2-40B4-BE49-F238E27FC236}">
                    <a16:creationId xmlns:a16="http://schemas.microsoft.com/office/drawing/2014/main" id="{9F016434-A6AD-7073-A92A-BD16D9C6C7E4}"/>
                  </a:ext>
                </a:extLst>
              </p:cNvPr>
              <p:cNvSpPr/>
              <p:nvPr/>
            </p:nvSpPr>
            <p:spPr>
              <a:xfrm>
                <a:off x="642443" y="4318273"/>
                <a:ext cx="313450" cy="321459"/>
              </a:xfrm>
              <a:prstGeom prst="ellipse">
                <a:avLst/>
              </a:prstGeom>
              <a:gradFill>
                <a:gsLst>
                  <a:gs pos="17000">
                    <a:schemeClr val="accent1">
                      <a:lumMod val="60000"/>
                      <a:lumOff val="40000"/>
                    </a:schemeClr>
                  </a:gs>
                  <a:gs pos="100000">
                    <a:schemeClr val="bg1">
                      <a:alpha val="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椭圆 29">
                <a:extLst>
                  <a:ext uri="{FF2B5EF4-FFF2-40B4-BE49-F238E27FC236}">
                    <a16:creationId xmlns:a16="http://schemas.microsoft.com/office/drawing/2014/main" id="{92438D7A-314C-29D6-5073-5DD825E049D4}"/>
                  </a:ext>
                </a:extLst>
              </p:cNvPr>
              <p:cNvSpPr/>
              <p:nvPr/>
            </p:nvSpPr>
            <p:spPr>
              <a:xfrm flipH="1" flipV="1">
                <a:off x="642443" y="4318271"/>
                <a:ext cx="313450" cy="321459"/>
              </a:xfrm>
              <a:prstGeom prst="ellipse">
                <a:avLst/>
              </a:pr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27" name="文本框 26">
              <a:extLst>
                <a:ext uri="{FF2B5EF4-FFF2-40B4-BE49-F238E27FC236}">
                  <a16:creationId xmlns:a16="http://schemas.microsoft.com/office/drawing/2014/main" id="{AA49C8B6-2682-1B13-A946-F666B59B7D54}"/>
                </a:ext>
              </a:extLst>
            </p:cNvPr>
            <p:cNvSpPr txBox="1"/>
            <p:nvPr/>
          </p:nvSpPr>
          <p:spPr>
            <a:xfrm>
              <a:off x="923051" y="5251779"/>
              <a:ext cx="1148952" cy="215444"/>
            </a:xfrm>
            <a:prstGeom prst="rect">
              <a:avLst/>
            </a:prstGeom>
            <a:noFill/>
          </p:spPr>
          <p:txBody>
            <a:bodyPr wrap="square" lIns="0" tIns="0" rIns="0" bIns="0" rtlCol="0">
              <a:noAutofit/>
            </a:bodyPr>
            <a:lstStyle/>
            <a:p>
              <a:pPr algn="ctr"/>
              <a:r>
                <a:rPr lang="en-US" altLang="zh-CN" sz="1400" dirty="0" err="1">
                  <a:solidFill>
                    <a:schemeClr val="accent2">
                      <a:lumMod val="75000"/>
                    </a:schemeClr>
                  </a:solidFill>
                  <a:ea typeface="+mj-ea"/>
                </a:rPr>
                <a:t>OfficePLUS</a:t>
              </a:r>
              <a:endParaRPr lang="zh-CN" altLang="en-US" sz="1400" dirty="0">
                <a:solidFill>
                  <a:schemeClr val="accent2">
                    <a:lumMod val="75000"/>
                  </a:schemeClr>
                </a:solidFill>
                <a:ea typeface="+mj-ea"/>
              </a:endParaRPr>
            </a:p>
          </p:txBody>
        </p:sp>
      </p:grpSp>
      <p:grpSp>
        <p:nvGrpSpPr>
          <p:cNvPr id="31" name="组合 30">
            <a:extLst>
              <a:ext uri="{FF2B5EF4-FFF2-40B4-BE49-F238E27FC236}">
                <a16:creationId xmlns:a16="http://schemas.microsoft.com/office/drawing/2014/main" id="{E264078C-0A8D-D3E2-177B-61422974E3DC}"/>
              </a:ext>
            </a:extLst>
          </p:cNvPr>
          <p:cNvGrpSpPr/>
          <p:nvPr/>
        </p:nvGrpSpPr>
        <p:grpSpPr>
          <a:xfrm>
            <a:off x="2555729" y="4738264"/>
            <a:ext cx="1462403" cy="321461"/>
            <a:chOff x="2555729" y="5200473"/>
            <a:chExt cx="1462403" cy="321461"/>
          </a:xfrm>
        </p:grpSpPr>
        <p:grpSp>
          <p:nvGrpSpPr>
            <p:cNvPr id="32" name="组合 31">
              <a:extLst>
                <a:ext uri="{FF2B5EF4-FFF2-40B4-BE49-F238E27FC236}">
                  <a16:creationId xmlns:a16="http://schemas.microsoft.com/office/drawing/2014/main" id="{D15DDC93-0746-BF72-AB43-6C7175637308}"/>
                </a:ext>
              </a:extLst>
            </p:cNvPr>
            <p:cNvGrpSpPr/>
            <p:nvPr/>
          </p:nvGrpSpPr>
          <p:grpSpPr>
            <a:xfrm>
              <a:off x="2555729" y="5200473"/>
              <a:ext cx="1462402" cy="321461"/>
              <a:chOff x="642443" y="4318271"/>
              <a:chExt cx="1462402" cy="321461"/>
            </a:xfrm>
          </p:grpSpPr>
          <p:sp>
            <p:nvSpPr>
              <p:cNvPr id="34" name="矩形: 圆角 33">
                <a:extLst>
                  <a:ext uri="{FF2B5EF4-FFF2-40B4-BE49-F238E27FC236}">
                    <a16:creationId xmlns:a16="http://schemas.microsoft.com/office/drawing/2014/main" id="{0B2F67E1-2D3A-C306-C834-006981620180}"/>
                  </a:ext>
                </a:extLst>
              </p:cNvPr>
              <p:cNvSpPr/>
              <p:nvPr/>
            </p:nvSpPr>
            <p:spPr>
              <a:xfrm>
                <a:off x="642443" y="4318779"/>
                <a:ext cx="1462402" cy="317041"/>
              </a:xfrm>
              <a:prstGeom prst="roundRect">
                <a:avLst>
                  <a:gd name="adj" fmla="val 5000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椭圆 34">
                <a:extLst>
                  <a:ext uri="{FF2B5EF4-FFF2-40B4-BE49-F238E27FC236}">
                    <a16:creationId xmlns:a16="http://schemas.microsoft.com/office/drawing/2014/main" id="{882D22B6-2236-1929-A506-A5C2063DF020}"/>
                  </a:ext>
                </a:extLst>
              </p:cNvPr>
              <p:cNvSpPr/>
              <p:nvPr/>
            </p:nvSpPr>
            <p:spPr>
              <a:xfrm>
                <a:off x="642443" y="4318273"/>
                <a:ext cx="313450" cy="321459"/>
              </a:xfrm>
              <a:prstGeom prst="ellipse">
                <a:avLst/>
              </a:prstGeom>
              <a:gradFill>
                <a:gsLst>
                  <a:gs pos="17000">
                    <a:schemeClr val="accent1">
                      <a:lumMod val="60000"/>
                      <a:lumOff val="40000"/>
                    </a:schemeClr>
                  </a:gs>
                  <a:gs pos="100000">
                    <a:schemeClr val="bg1">
                      <a:alpha val="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椭圆 35">
                <a:extLst>
                  <a:ext uri="{FF2B5EF4-FFF2-40B4-BE49-F238E27FC236}">
                    <a16:creationId xmlns:a16="http://schemas.microsoft.com/office/drawing/2014/main" id="{03EBAA25-82B0-1FB1-C2F5-2C1766D5BEE2}"/>
                  </a:ext>
                </a:extLst>
              </p:cNvPr>
              <p:cNvSpPr/>
              <p:nvPr/>
            </p:nvSpPr>
            <p:spPr>
              <a:xfrm flipH="1" flipV="1">
                <a:off x="642443" y="4318271"/>
                <a:ext cx="313450" cy="321459"/>
              </a:xfrm>
              <a:prstGeom prst="ellipse">
                <a:avLst/>
              </a:pr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33" name="文本框 32">
              <a:extLst>
                <a:ext uri="{FF2B5EF4-FFF2-40B4-BE49-F238E27FC236}">
                  <a16:creationId xmlns:a16="http://schemas.microsoft.com/office/drawing/2014/main" id="{3D35B3D1-8FEE-46DA-0E6C-74FDF683C933}"/>
                </a:ext>
              </a:extLst>
            </p:cNvPr>
            <p:cNvSpPr txBox="1"/>
            <p:nvPr/>
          </p:nvSpPr>
          <p:spPr>
            <a:xfrm>
              <a:off x="2869180" y="5251779"/>
              <a:ext cx="1148952" cy="215444"/>
            </a:xfrm>
            <a:prstGeom prst="rect">
              <a:avLst/>
            </a:prstGeom>
            <a:noFill/>
          </p:spPr>
          <p:txBody>
            <a:bodyPr wrap="square" lIns="0" tIns="0" rIns="0" bIns="0" rtlCol="0">
              <a:noAutofit/>
            </a:bodyPr>
            <a:lstStyle/>
            <a:p>
              <a:pPr algn="ctr"/>
              <a:r>
                <a:rPr lang="en-US" altLang="zh-CN" sz="1400" dirty="0">
                  <a:solidFill>
                    <a:schemeClr val="accent2">
                      <a:lumMod val="75000"/>
                    </a:schemeClr>
                  </a:solidFill>
                  <a:ea typeface="+mj-ea"/>
                </a:rPr>
                <a:t>20XX-XX-XX</a:t>
              </a:r>
              <a:endParaRPr lang="zh-CN" altLang="en-US" sz="1400" dirty="0">
                <a:solidFill>
                  <a:schemeClr val="accent2">
                    <a:lumMod val="75000"/>
                  </a:schemeClr>
                </a:solidFill>
                <a:ea typeface="+mj-ea"/>
              </a:endParaRPr>
            </a:p>
          </p:txBody>
        </p:sp>
      </p:grpSp>
    </p:spTree>
    <p:extLst>
      <p:ext uri="{BB962C8B-B14F-4D97-AF65-F5344CB8AC3E}">
        <p14:creationId xmlns:p14="http://schemas.microsoft.com/office/powerpoint/2010/main" val="1741134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a:t>
            </a:r>
            <a:r>
              <a:rPr kumimoji="1" lang="en-US" altLang="zh-CN" dirty="0" err="1"/>
              <a:t>MiSans</a:t>
            </a:r>
            <a:r>
              <a:rPr kumimoji="1" lang="en-US" altLang="zh-CN" dirty="0"/>
              <a:t> Heavy    </a:t>
            </a:r>
            <a:r>
              <a:rPr kumimoji="1" lang="en-US" altLang="zh-CN" dirty="0" err="1"/>
              <a:t>MiSans</a:t>
            </a:r>
            <a:r>
              <a:rPr kumimoji="1" lang="en-US" altLang="zh-CN" dirty="0"/>
              <a:t> Medium</a:t>
            </a:r>
            <a:endParaRPr kumimoji="1" lang="en" altLang="zh-CN" dirty="0"/>
          </a:p>
          <a:p>
            <a:r>
              <a:rPr kumimoji="1" lang="zh-CN" altLang="en-US" dirty="0"/>
              <a:t>英文 </a:t>
            </a:r>
            <a:r>
              <a:rPr kumimoji="1" lang="en-US" altLang="zh-CN" dirty="0"/>
              <a:t>Roboto Black     Roboto Light</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r>
              <a:rPr kumimoji="1" lang="en-US" altLang="zh-CN" dirty="0"/>
              <a:t>https://burst.shopify.com    </a:t>
            </a:r>
            <a:r>
              <a:rPr kumimoji="1" lang="en-US" altLang="zh-CN" dirty="0" err="1"/>
              <a:t>powerpint</a:t>
            </a:r>
            <a:r>
              <a:rPr kumimoji="1" lang="zh-CN" altLang="en-US" dirty="0"/>
              <a:t>自带在线素材</a:t>
            </a:r>
            <a:endParaRPr kumimoji="1" lang="en-US" altLang="zh-CN" dirty="0"/>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彬少</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1563134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文本占位符 88">
            <a:extLst>
              <a:ext uri="{FF2B5EF4-FFF2-40B4-BE49-F238E27FC236}">
                <a16:creationId xmlns:a16="http://schemas.microsoft.com/office/drawing/2014/main" id="{E2F0AF2F-393E-7CCB-4CB5-B1323891A741}"/>
              </a:ext>
            </a:extLst>
          </p:cNvPr>
          <p:cNvSpPr>
            <a:spLocks noGrp="1"/>
          </p:cNvSpPr>
          <p:nvPr>
            <p:ph type="body" sz="quarter" idx="11"/>
          </p:nvPr>
        </p:nvSpPr>
        <p:spPr>
          <a:prstGeom prst="rect">
            <a:avLst/>
          </a:prstGeom>
        </p:spPr>
        <p:txBody>
          <a:bodyPr>
            <a:noAutofit/>
          </a:bodyPr>
          <a:lstStyle/>
          <a:p>
            <a:r>
              <a:rPr lang="zh-CN" altLang="en-US" dirty="0"/>
              <a:t>年度个人最佳</a:t>
            </a:r>
          </a:p>
        </p:txBody>
      </p:sp>
      <p:sp>
        <p:nvSpPr>
          <p:cNvPr id="61" name="矩形: 圆角 60">
            <a:extLst>
              <a:ext uri="{FF2B5EF4-FFF2-40B4-BE49-F238E27FC236}">
                <a16:creationId xmlns:a16="http://schemas.microsoft.com/office/drawing/2014/main" id="{C798C86F-F5EE-2670-1CDD-6B7F8E1784D3}"/>
              </a:ext>
            </a:extLst>
          </p:cNvPr>
          <p:cNvSpPr/>
          <p:nvPr/>
        </p:nvSpPr>
        <p:spPr>
          <a:xfrm>
            <a:off x="1186656" y="1733358"/>
            <a:ext cx="9818688" cy="4040917"/>
          </a:xfrm>
          <a:prstGeom prst="roundRect">
            <a:avLst>
              <a:gd name="adj" fmla="val 7016"/>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任意多边形: 形状 62">
            <a:extLst>
              <a:ext uri="{FF2B5EF4-FFF2-40B4-BE49-F238E27FC236}">
                <a16:creationId xmlns:a16="http://schemas.microsoft.com/office/drawing/2014/main" id="{54187920-2679-1C8C-A999-3A31591D3AB5}"/>
              </a:ext>
            </a:extLst>
          </p:cNvPr>
          <p:cNvSpPr/>
          <p:nvPr/>
        </p:nvSpPr>
        <p:spPr>
          <a:xfrm>
            <a:off x="6521312" y="1083725"/>
            <a:ext cx="4484031" cy="4690550"/>
          </a:xfrm>
          <a:custGeom>
            <a:avLst/>
            <a:gdLst>
              <a:gd name="connsiteX0" fmla="*/ 3214881 w 5033590"/>
              <a:gd name="connsiteY0" fmla="*/ 3611 h 5265420"/>
              <a:gd name="connsiteX1" fmla="*/ 3266940 w 5033590"/>
              <a:gd name="connsiteY1" fmla="*/ 32458 h 5265420"/>
              <a:gd name="connsiteX2" fmla="*/ 3323223 w 5033590"/>
              <a:gd name="connsiteY2" fmla="*/ 111253 h 5265420"/>
              <a:gd name="connsiteX3" fmla="*/ 3447044 w 5033590"/>
              <a:gd name="connsiteY3" fmla="*/ 133766 h 5265420"/>
              <a:gd name="connsiteX4" fmla="*/ 3463932 w 5033590"/>
              <a:gd name="connsiteY4" fmla="*/ 167536 h 5265420"/>
              <a:gd name="connsiteX5" fmla="*/ 3531470 w 5033590"/>
              <a:gd name="connsiteY5" fmla="*/ 347639 h 5265420"/>
              <a:gd name="connsiteX6" fmla="*/ 3632779 w 5033590"/>
              <a:gd name="connsiteY6" fmla="*/ 426435 h 5265420"/>
              <a:gd name="connsiteX7" fmla="*/ 3604634 w 5033590"/>
              <a:gd name="connsiteY7" fmla="*/ 567138 h 5265420"/>
              <a:gd name="connsiteX8" fmla="*/ 3632779 w 5033590"/>
              <a:gd name="connsiteY8" fmla="*/ 713472 h 5265420"/>
              <a:gd name="connsiteX9" fmla="*/ 3666548 w 5033590"/>
              <a:gd name="connsiteY9" fmla="*/ 854180 h 5265420"/>
              <a:gd name="connsiteX10" fmla="*/ 3672174 w 5033590"/>
              <a:gd name="connsiteY10" fmla="*/ 1073679 h 5265420"/>
              <a:gd name="connsiteX11" fmla="*/ 3649660 w 5033590"/>
              <a:gd name="connsiteY11" fmla="*/ 1293183 h 5265420"/>
              <a:gd name="connsiteX12" fmla="*/ 3739712 w 5033590"/>
              <a:gd name="connsiteY12" fmla="*/ 1259414 h 5265420"/>
              <a:gd name="connsiteX13" fmla="*/ 3767856 w 5033590"/>
              <a:gd name="connsiteY13" fmla="*/ 1659016 h 5265420"/>
              <a:gd name="connsiteX14" fmla="*/ 3705943 w 5033590"/>
              <a:gd name="connsiteY14" fmla="*/ 1810981 h 5265420"/>
              <a:gd name="connsiteX15" fmla="*/ 3559608 w 5033590"/>
              <a:gd name="connsiteY15" fmla="*/ 1867263 h 5265420"/>
              <a:gd name="connsiteX16" fmla="*/ 3508958 w 5033590"/>
              <a:gd name="connsiteY16" fmla="*/ 2165557 h 5265420"/>
              <a:gd name="connsiteX17" fmla="*/ 3655292 w 5033590"/>
              <a:gd name="connsiteY17" fmla="*/ 2390687 h 5265420"/>
              <a:gd name="connsiteX18" fmla="*/ 3728456 w 5033590"/>
              <a:gd name="connsiteY18" fmla="*/ 2677730 h 5265420"/>
              <a:gd name="connsiteX19" fmla="*/ 3745344 w 5033590"/>
              <a:gd name="connsiteY19" fmla="*/ 2711499 h 5265420"/>
              <a:gd name="connsiteX20" fmla="*/ 3767856 w 5033590"/>
              <a:gd name="connsiteY20" fmla="*/ 2734012 h 5265420"/>
              <a:gd name="connsiteX21" fmla="*/ 4409476 w 5033590"/>
              <a:gd name="connsiteY21" fmla="*/ 3060450 h 5265420"/>
              <a:gd name="connsiteX22" fmla="*/ 4454502 w 5033590"/>
              <a:gd name="connsiteY22" fmla="*/ 3082963 h 5265420"/>
              <a:gd name="connsiteX23" fmla="*/ 4803452 w 5033590"/>
              <a:gd name="connsiteY23" fmla="*/ 3268692 h 5265420"/>
              <a:gd name="connsiteX24" fmla="*/ 4983556 w 5033590"/>
              <a:gd name="connsiteY24" fmla="*/ 3471308 h 5265420"/>
              <a:gd name="connsiteX25" fmla="*/ 5028582 w 5033590"/>
              <a:gd name="connsiteY25" fmla="*/ 3662668 h 5265420"/>
              <a:gd name="connsiteX26" fmla="*/ 5033590 w 5033590"/>
              <a:gd name="connsiteY26" fmla="*/ 3704002 h 5265420"/>
              <a:gd name="connsiteX27" fmla="*/ 5033590 w 5033590"/>
              <a:gd name="connsiteY27" fmla="*/ 4834810 h 5265420"/>
              <a:gd name="connsiteX28" fmla="*/ 4602980 w 5033590"/>
              <a:gd name="connsiteY28" fmla="*/ 5265420 h 5265420"/>
              <a:gd name="connsiteX29" fmla="*/ 1168321 w 5033590"/>
              <a:gd name="connsiteY29" fmla="*/ 5265420 h 5265420"/>
              <a:gd name="connsiteX30" fmla="*/ 1167433 w 5033590"/>
              <a:gd name="connsiteY30" fmla="*/ 5225737 h 5265420"/>
              <a:gd name="connsiteX31" fmla="*/ 1150723 w 5033590"/>
              <a:gd name="connsiteY31" fmla="*/ 4906512 h 5265420"/>
              <a:gd name="connsiteX32" fmla="*/ 1028622 w 5033590"/>
              <a:gd name="connsiteY32" fmla="*/ 5265420 h 5265420"/>
              <a:gd name="connsiteX33" fmla="*/ 0 w 5033590"/>
              <a:gd name="connsiteY33" fmla="*/ 5265420 h 5265420"/>
              <a:gd name="connsiteX34" fmla="*/ 453 w 5033590"/>
              <a:gd name="connsiteY34" fmla="*/ 5254757 h 5265420"/>
              <a:gd name="connsiteX35" fmla="*/ 81358 w 5033590"/>
              <a:gd name="connsiteY35" fmla="*/ 5030333 h 5265420"/>
              <a:gd name="connsiteX36" fmla="*/ 244579 w 5033590"/>
              <a:gd name="connsiteY36" fmla="*/ 4692639 h 5265420"/>
              <a:gd name="connsiteX37" fmla="*/ 379657 w 5033590"/>
              <a:gd name="connsiteY37" fmla="*/ 4214236 h 5265420"/>
              <a:gd name="connsiteX38" fmla="*/ 559761 w 5033590"/>
              <a:gd name="connsiteY38" fmla="*/ 3685181 h 5265420"/>
              <a:gd name="connsiteX39" fmla="*/ 632925 w 5033590"/>
              <a:gd name="connsiteY39" fmla="*/ 3561360 h 5265420"/>
              <a:gd name="connsiteX40" fmla="*/ 762377 w 5033590"/>
              <a:gd name="connsiteY40" fmla="*/ 3094219 h 5265420"/>
              <a:gd name="connsiteX41" fmla="*/ 874942 w 5033590"/>
              <a:gd name="connsiteY41" fmla="*/ 3032306 h 5265420"/>
              <a:gd name="connsiteX42" fmla="*/ 2113154 w 5033590"/>
              <a:gd name="connsiteY42" fmla="*/ 2542652 h 5265420"/>
              <a:gd name="connsiteX43" fmla="*/ 2191950 w 5033590"/>
              <a:gd name="connsiteY43" fmla="*/ 2491995 h 5265420"/>
              <a:gd name="connsiteX44" fmla="*/ 2220088 w 5033590"/>
              <a:gd name="connsiteY44" fmla="*/ 2424456 h 5265420"/>
              <a:gd name="connsiteX45" fmla="*/ 2270745 w 5033590"/>
              <a:gd name="connsiteY45" fmla="*/ 2188070 h 5265420"/>
              <a:gd name="connsiteX46" fmla="*/ 2327028 w 5033590"/>
              <a:gd name="connsiteY46" fmla="*/ 2114906 h 5265420"/>
              <a:gd name="connsiteX47" fmla="*/ 2248232 w 5033590"/>
              <a:gd name="connsiteY47" fmla="*/ 1861632 h 5265420"/>
              <a:gd name="connsiteX48" fmla="*/ 2135667 w 5033590"/>
              <a:gd name="connsiteY48" fmla="*/ 1810981 h 5265420"/>
              <a:gd name="connsiteX49" fmla="*/ 2034359 w 5033590"/>
              <a:gd name="connsiteY49" fmla="*/ 1411373 h 5265420"/>
              <a:gd name="connsiteX50" fmla="*/ 2056872 w 5033590"/>
              <a:gd name="connsiteY50" fmla="*/ 1287552 h 5265420"/>
              <a:gd name="connsiteX51" fmla="*/ 2152549 w 5033590"/>
              <a:gd name="connsiteY51" fmla="*/ 1315696 h 5265420"/>
              <a:gd name="connsiteX52" fmla="*/ 2158180 w 5033590"/>
              <a:gd name="connsiteY52" fmla="*/ 719097 h 5265420"/>
              <a:gd name="connsiteX53" fmla="*/ 2242601 w 5033590"/>
              <a:gd name="connsiteY53" fmla="*/ 336383 h 5265420"/>
              <a:gd name="connsiteX54" fmla="*/ 2253858 w 5033590"/>
              <a:gd name="connsiteY54" fmla="*/ 364521 h 5265420"/>
              <a:gd name="connsiteX55" fmla="*/ 2569039 w 5033590"/>
              <a:gd name="connsiteY55" fmla="*/ 111253 h 5265420"/>
              <a:gd name="connsiteX56" fmla="*/ 2512756 w 5033590"/>
              <a:gd name="connsiteY56" fmla="*/ 150648 h 5265420"/>
              <a:gd name="connsiteX57" fmla="*/ 2749142 w 5033590"/>
              <a:gd name="connsiteY57" fmla="*/ 43714 h 5265420"/>
              <a:gd name="connsiteX58" fmla="*/ 2788543 w 5033590"/>
              <a:gd name="connsiteY58" fmla="*/ 105622 h 5265420"/>
              <a:gd name="connsiteX59" fmla="*/ 2934877 w 5033590"/>
              <a:gd name="connsiteY59" fmla="*/ 43714 h 5265420"/>
              <a:gd name="connsiteX60" fmla="*/ 3047442 w 5033590"/>
              <a:gd name="connsiteY60" fmla="*/ 66227 h 5265420"/>
              <a:gd name="connsiteX61" fmla="*/ 3154376 w 5033590"/>
              <a:gd name="connsiteY61" fmla="*/ 4314 h 5265420"/>
              <a:gd name="connsiteX62" fmla="*/ 3214881 w 5033590"/>
              <a:gd name="connsiteY62" fmla="*/ 3611 h 52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033590" h="5265420">
                <a:moveTo>
                  <a:pt x="3214881" y="3611"/>
                </a:moveTo>
                <a:cubicBezTo>
                  <a:pt x="3234580" y="8536"/>
                  <a:pt x="3252871" y="18386"/>
                  <a:pt x="3266940" y="32458"/>
                </a:cubicBezTo>
                <a:cubicBezTo>
                  <a:pt x="3289453" y="54971"/>
                  <a:pt x="3295084" y="94366"/>
                  <a:pt x="3323223" y="111253"/>
                </a:cubicBezTo>
                <a:cubicBezTo>
                  <a:pt x="3362623" y="128135"/>
                  <a:pt x="3418906" y="105622"/>
                  <a:pt x="3447044" y="133766"/>
                </a:cubicBezTo>
                <a:cubicBezTo>
                  <a:pt x="3452675" y="145023"/>
                  <a:pt x="3458300" y="156279"/>
                  <a:pt x="3463932" y="167536"/>
                </a:cubicBezTo>
                <a:cubicBezTo>
                  <a:pt x="3486444" y="229443"/>
                  <a:pt x="3508958" y="285726"/>
                  <a:pt x="3531470" y="347639"/>
                </a:cubicBezTo>
                <a:cubicBezTo>
                  <a:pt x="3576496" y="336383"/>
                  <a:pt x="3621522" y="381409"/>
                  <a:pt x="3632779" y="426435"/>
                </a:cubicBezTo>
                <a:cubicBezTo>
                  <a:pt x="3638404" y="477086"/>
                  <a:pt x="3621522" y="522112"/>
                  <a:pt x="3604634" y="567138"/>
                </a:cubicBezTo>
                <a:cubicBezTo>
                  <a:pt x="3660917" y="561512"/>
                  <a:pt x="3632779" y="685334"/>
                  <a:pt x="3632779" y="713472"/>
                </a:cubicBezTo>
                <a:cubicBezTo>
                  <a:pt x="3638404" y="764129"/>
                  <a:pt x="3660917" y="803524"/>
                  <a:pt x="3666548" y="854180"/>
                </a:cubicBezTo>
                <a:cubicBezTo>
                  <a:pt x="3677804" y="921720"/>
                  <a:pt x="3672174" y="1000515"/>
                  <a:pt x="3672174" y="1073679"/>
                </a:cubicBezTo>
                <a:cubicBezTo>
                  <a:pt x="3666548" y="1096192"/>
                  <a:pt x="3672174" y="1287552"/>
                  <a:pt x="3649660" y="1293183"/>
                </a:cubicBezTo>
                <a:cubicBezTo>
                  <a:pt x="3677804" y="1281927"/>
                  <a:pt x="3711574" y="1270670"/>
                  <a:pt x="3739712" y="1259414"/>
                </a:cubicBezTo>
                <a:cubicBezTo>
                  <a:pt x="3807251" y="1377604"/>
                  <a:pt x="3795994" y="1523938"/>
                  <a:pt x="3767856" y="1659016"/>
                </a:cubicBezTo>
                <a:cubicBezTo>
                  <a:pt x="3756600" y="1715298"/>
                  <a:pt x="3739712" y="1765955"/>
                  <a:pt x="3705943" y="1810981"/>
                </a:cubicBezTo>
                <a:cubicBezTo>
                  <a:pt x="3672174" y="1850376"/>
                  <a:pt x="3615891" y="1878520"/>
                  <a:pt x="3559608" y="1867263"/>
                </a:cubicBezTo>
                <a:cubicBezTo>
                  <a:pt x="3576496" y="1968572"/>
                  <a:pt x="3553984" y="2069880"/>
                  <a:pt x="3508958" y="2165557"/>
                </a:cubicBezTo>
                <a:cubicBezTo>
                  <a:pt x="3582122" y="2216214"/>
                  <a:pt x="3627148" y="2300635"/>
                  <a:pt x="3655292" y="2390687"/>
                </a:cubicBezTo>
                <a:cubicBezTo>
                  <a:pt x="3689061" y="2486370"/>
                  <a:pt x="3700318" y="2582047"/>
                  <a:pt x="3728456" y="2677730"/>
                </a:cubicBezTo>
                <a:cubicBezTo>
                  <a:pt x="3734087" y="2688986"/>
                  <a:pt x="3739712" y="2700243"/>
                  <a:pt x="3745344" y="2711499"/>
                </a:cubicBezTo>
                <a:cubicBezTo>
                  <a:pt x="3750969" y="2717124"/>
                  <a:pt x="3756600" y="2728381"/>
                  <a:pt x="3767856" y="2734012"/>
                </a:cubicBezTo>
                <a:cubicBezTo>
                  <a:pt x="3959216" y="2880346"/>
                  <a:pt x="4184346" y="2970398"/>
                  <a:pt x="4409476" y="3060450"/>
                </a:cubicBezTo>
                <a:cubicBezTo>
                  <a:pt x="4426358" y="3066075"/>
                  <a:pt x="4437614" y="3071706"/>
                  <a:pt x="4454502" y="3082963"/>
                </a:cubicBezTo>
                <a:cubicBezTo>
                  <a:pt x="4578323" y="3082963"/>
                  <a:pt x="4696513" y="3178640"/>
                  <a:pt x="4803452" y="3268692"/>
                </a:cubicBezTo>
                <a:cubicBezTo>
                  <a:pt x="4876616" y="3324974"/>
                  <a:pt x="4944156" y="3386888"/>
                  <a:pt x="4983556" y="3471308"/>
                </a:cubicBezTo>
                <a:cubicBezTo>
                  <a:pt x="5011694" y="3533222"/>
                  <a:pt x="5022950" y="3595129"/>
                  <a:pt x="5028582" y="3662668"/>
                </a:cubicBezTo>
                <a:lnTo>
                  <a:pt x="5033590" y="3704002"/>
                </a:lnTo>
                <a:lnTo>
                  <a:pt x="5033590" y="4834810"/>
                </a:lnTo>
                <a:cubicBezTo>
                  <a:pt x="5033590" y="5072630"/>
                  <a:pt x="4840799" y="5265420"/>
                  <a:pt x="4602980" y="5265420"/>
                </a:cubicBezTo>
                <a:lnTo>
                  <a:pt x="1168321" y="5265420"/>
                </a:lnTo>
                <a:lnTo>
                  <a:pt x="1167433" y="5225737"/>
                </a:lnTo>
                <a:cubicBezTo>
                  <a:pt x="1163388" y="5118625"/>
                  <a:pt x="1157759" y="5012041"/>
                  <a:pt x="1150723" y="4906512"/>
                </a:cubicBezTo>
                <a:lnTo>
                  <a:pt x="1028622" y="5265420"/>
                </a:lnTo>
                <a:lnTo>
                  <a:pt x="0" y="5265420"/>
                </a:lnTo>
                <a:lnTo>
                  <a:pt x="453" y="5254757"/>
                </a:lnTo>
                <a:cubicBezTo>
                  <a:pt x="8192" y="5172444"/>
                  <a:pt x="27891" y="5095056"/>
                  <a:pt x="81358" y="5030333"/>
                </a:cubicBezTo>
                <a:cubicBezTo>
                  <a:pt x="160153" y="4934650"/>
                  <a:pt x="205179" y="4810829"/>
                  <a:pt x="244579" y="4692639"/>
                </a:cubicBezTo>
                <a:cubicBezTo>
                  <a:pt x="295231" y="4535049"/>
                  <a:pt x="340257" y="4371826"/>
                  <a:pt x="379657" y="4214236"/>
                </a:cubicBezTo>
                <a:cubicBezTo>
                  <a:pt x="424683" y="4034133"/>
                  <a:pt x="464078" y="3848404"/>
                  <a:pt x="559761" y="3685181"/>
                </a:cubicBezTo>
                <a:cubicBezTo>
                  <a:pt x="587899" y="3645787"/>
                  <a:pt x="616043" y="3606386"/>
                  <a:pt x="632925" y="3561360"/>
                </a:cubicBezTo>
                <a:cubicBezTo>
                  <a:pt x="694839" y="3409401"/>
                  <a:pt x="638556" y="3206784"/>
                  <a:pt x="762377" y="3094219"/>
                </a:cubicBezTo>
                <a:cubicBezTo>
                  <a:pt x="796147" y="3066075"/>
                  <a:pt x="835542" y="3049193"/>
                  <a:pt x="874942" y="3032306"/>
                </a:cubicBezTo>
                <a:cubicBezTo>
                  <a:pt x="1285801" y="2863459"/>
                  <a:pt x="1696665" y="2700243"/>
                  <a:pt x="2113154" y="2542652"/>
                </a:cubicBezTo>
                <a:cubicBezTo>
                  <a:pt x="2141293" y="2531396"/>
                  <a:pt x="2169437" y="2514508"/>
                  <a:pt x="2191950" y="2491995"/>
                </a:cubicBezTo>
                <a:cubicBezTo>
                  <a:pt x="2208832" y="2475113"/>
                  <a:pt x="2214463" y="2446969"/>
                  <a:pt x="2220088" y="2424456"/>
                </a:cubicBezTo>
                <a:cubicBezTo>
                  <a:pt x="2236976" y="2345661"/>
                  <a:pt x="2236976" y="2261240"/>
                  <a:pt x="2270745" y="2188070"/>
                </a:cubicBezTo>
                <a:cubicBezTo>
                  <a:pt x="2282002" y="2159932"/>
                  <a:pt x="2304514" y="2137419"/>
                  <a:pt x="2327028" y="2114906"/>
                </a:cubicBezTo>
                <a:cubicBezTo>
                  <a:pt x="2287627" y="2036111"/>
                  <a:pt x="2265114" y="1946059"/>
                  <a:pt x="2248232" y="1861632"/>
                </a:cubicBezTo>
                <a:cubicBezTo>
                  <a:pt x="2208832" y="1889776"/>
                  <a:pt x="2158180" y="1850376"/>
                  <a:pt x="2135667" y="1810981"/>
                </a:cubicBezTo>
                <a:cubicBezTo>
                  <a:pt x="2062497" y="1692785"/>
                  <a:pt x="2045616" y="1546451"/>
                  <a:pt x="2034359" y="1411373"/>
                </a:cubicBezTo>
                <a:cubicBezTo>
                  <a:pt x="2028728" y="1366347"/>
                  <a:pt x="2028728" y="1321321"/>
                  <a:pt x="2056872" y="1287552"/>
                </a:cubicBezTo>
                <a:cubicBezTo>
                  <a:pt x="2090642" y="1253783"/>
                  <a:pt x="2158180" y="1270670"/>
                  <a:pt x="2152549" y="1315696"/>
                </a:cubicBezTo>
                <a:cubicBezTo>
                  <a:pt x="2152549" y="1118705"/>
                  <a:pt x="2152549" y="916088"/>
                  <a:pt x="2158180" y="719097"/>
                </a:cubicBezTo>
                <a:cubicBezTo>
                  <a:pt x="2163806" y="589651"/>
                  <a:pt x="2175062" y="448947"/>
                  <a:pt x="2242601" y="336383"/>
                </a:cubicBezTo>
                <a:cubicBezTo>
                  <a:pt x="2242601" y="347639"/>
                  <a:pt x="2248232" y="353265"/>
                  <a:pt x="2253858" y="364521"/>
                </a:cubicBezTo>
                <a:cubicBezTo>
                  <a:pt x="2332653" y="251956"/>
                  <a:pt x="2428336" y="122510"/>
                  <a:pt x="2569039" y="111253"/>
                </a:cubicBezTo>
                <a:cubicBezTo>
                  <a:pt x="2546526" y="122510"/>
                  <a:pt x="2529644" y="139392"/>
                  <a:pt x="2512756" y="150648"/>
                </a:cubicBezTo>
                <a:cubicBezTo>
                  <a:pt x="2597183" y="128135"/>
                  <a:pt x="2675978" y="88740"/>
                  <a:pt x="2749142" y="43714"/>
                </a:cubicBezTo>
                <a:cubicBezTo>
                  <a:pt x="2760399" y="54971"/>
                  <a:pt x="2771655" y="71853"/>
                  <a:pt x="2788543" y="105622"/>
                </a:cubicBezTo>
                <a:cubicBezTo>
                  <a:pt x="2816681" y="54971"/>
                  <a:pt x="2878595" y="26827"/>
                  <a:pt x="2934877" y="43714"/>
                </a:cubicBezTo>
                <a:cubicBezTo>
                  <a:pt x="2968647" y="21202"/>
                  <a:pt x="3024929" y="32458"/>
                  <a:pt x="3047442" y="66227"/>
                </a:cubicBezTo>
                <a:cubicBezTo>
                  <a:pt x="3081212" y="38083"/>
                  <a:pt x="3114981" y="15570"/>
                  <a:pt x="3154376" y="4314"/>
                </a:cubicBezTo>
                <a:cubicBezTo>
                  <a:pt x="3174076" y="-1314"/>
                  <a:pt x="3195183" y="-1314"/>
                  <a:pt x="3214881" y="3611"/>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endParaRPr>
          </a:p>
        </p:txBody>
      </p:sp>
      <p:sp>
        <p:nvSpPr>
          <p:cNvPr id="65" name="文本框 64">
            <a:extLst>
              <a:ext uri="{FF2B5EF4-FFF2-40B4-BE49-F238E27FC236}">
                <a16:creationId xmlns:a16="http://schemas.microsoft.com/office/drawing/2014/main" id="{9E0064DC-667F-AFCC-F973-F85D6DC5D2B3}"/>
              </a:ext>
            </a:extLst>
          </p:cNvPr>
          <p:cNvSpPr txBox="1"/>
          <p:nvPr/>
        </p:nvSpPr>
        <p:spPr>
          <a:xfrm>
            <a:off x="3175607" y="2443908"/>
            <a:ext cx="4351628" cy="273921"/>
          </a:xfrm>
          <a:prstGeom prst="rect">
            <a:avLst/>
          </a:prstGeom>
          <a:noFill/>
        </p:spPr>
        <p:txBody>
          <a:bodyPr wrap="square" lIns="0" tIns="0" rIns="0" bIns="0" rtlCol="0">
            <a:noAutofit/>
          </a:bodyPr>
          <a:lstStyle/>
          <a:p>
            <a:pPr algn="just">
              <a:lnSpc>
                <a:spcPct val="120000"/>
              </a:lnSpc>
            </a:pPr>
            <a:r>
              <a:rPr lang="zh-CN" altLang="en-US" sz="1600" dirty="0">
                <a:solidFill>
                  <a:schemeClr val="accent2">
                    <a:lumMod val="75000"/>
                  </a:schemeClr>
                </a:solidFill>
                <a:latin typeface="+mn-ea"/>
              </a:rPr>
              <a:t>全球华人商业领导力首席导师</a:t>
            </a:r>
          </a:p>
        </p:txBody>
      </p:sp>
      <p:sp>
        <p:nvSpPr>
          <p:cNvPr id="68" name="文本框 67">
            <a:extLst>
              <a:ext uri="{FF2B5EF4-FFF2-40B4-BE49-F238E27FC236}">
                <a16:creationId xmlns:a16="http://schemas.microsoft.com/office/drawing/2014/main" id="{C0A3CB6C-BE3F-C1C8-B17D-67F398BAA9B1}"/>
              </a:ext>
            </a:extLst>
          </p:cNvPr>
          <p:cNvSpPr txBox="1"/>
          <p:nvPr/>
        </p:nvSpPr>
        <p:spPr>
          <a:xfrm>
            <a:off x="1744372" y="2897014"/>
            <a:ext cx="4035469" cy="864852"/>
          </a:xfrm>
          <a:prstGeom prst="rect">
            <a:avLst/>
          </a:prstGeom>
          <a:noFill/>
        </p:spPr>
        <p:txBody>
          <a:bodyPr wrap="square" lIns="0" tIns="0" rIns="0" bIns="0" rtlCol="0">
            <a:noAutofit/>
          </a:bodyPr>
          <a:lstStyle/>
          <a:p>
            <a:pPr algn="just">
              <a:lnSpc>
                <a:spcPct val="120000"/>
              </a:lnSpc>
            </a:pPr>
            <a:r>
              <a:rPr lang="zh-CN" altLang="en-US" sz="1600" dirty="0">
                <a:solidFill>
                  <a:schemeClr val="accent2">
                    <a:lumMod val="60000"/>
                    <a:lumOff val="40000"/>
                  </a:schemeClr>
                </a:solidFill>
                <a:latin typeface="+mn-ea"/>
              </a:rPr>
              <a:t>经过</a:t>
            </a:r>
            <a:r>
              <a:rPr lang="en-US" altLang="zh-CN" sz="1600" dirty="0">
                <a:solidFill>
                  <a:schemeClr val="accent2">
                    <a:lumMod val="60000"/>
                    <a:lumOff val="40000"/>
                  </a:schemeClr>
                </a:solidFill>
                <a:latin typeface="+mn-ea"/>
              </a:rPr>
              <a:t>10</a:t>
            </a:r>
            <a:r>
              <a:rPr lang="zh-CN" altLang="en-US" sz="1600" dirty="0">
                <a:solidFill>
                  <a:schemeClr val="accent2">
                    <a:lumMod val="60000"/>
                    <a:lumOff val="40000"/>
                  </a:schemeClr>
                </a:solidFill>
                <a:latin typeface="+mn-ea"/>
              </a:rPr>
              <a:t>年的不懈努力，影响力成为中国培训咨询行业的先行者，见证了中国培训咨询行业发展的全过程</a:t>
            </a:r>
          </a:p>
        </p:txBody>
      </p:sp>
      <p:sp>
        <p:nvSpPr>
          <p:cNvPr id="71" name="矩形: 圆角 70">
            <a:extLst>
              <a:ext uri="{FF2B5EF4-FFF2-40B4-BE49-F238E27FC236}">
                <a16:creationId xmlns:a16="http://schemas.microsoft.com/office/drawing/2014/main" id="{9C525248-449E-1492-8698-D67711E68114}"/>
              </a:ext>
            </a:extLst>
          </p:cNvPr>
          <p:cNvSpPr/>
          <p:nvPr/>
        </p:nvSpPr>
        <p:spPr>
          <a:xfrm>
            <a:off x="1744372" y="4569862"/>
            <a:ext cx="1182978" cy="318576"/>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solidFill>
                  <a:schemeClr val="accent2">
                    <a:lumMod val="75000"/>
                  </a:schemeClr>
                </a:solidFill>
              </a:rPr>
              <a:t>领军人物</a:t>
            </a:r>
          </a:p>
        </p:txBody>
      </p:sp>
      <p:sp>
        <p:nvSpPr>
          <p:cNvPr id="73" name="矩形: 圆角 72">
            <a:extLst>
              <a:ext uri="{FF2B5EF4-FFF2-40B4-BE49-F238E27FC236}">
                <a16:creationId xmlns:a16="http://schemas.microsoft.com/office/drawing/2014/main" id="{EDA64134-17C2-7EEA-25DE-2EC54307E35E}"/>
              </a:ext>
            </a:extLst>
          </p:cNvPr>
          <p:cNvSpPr/>
          <p:nvPr/>
        </p:nvSpPr>
        <p:spPr>
          <a:xfrm>
            <a:off x="1708111" y="2481931"/>
            <a:ext cx="1303628" cy="197876"/>
          </a:xfrm>
          <a:prstGeom prst="roundRect">
            <a:avLst>
              <a:gd name="adj" fmla="val 0"/>
            </a:avLst>
          </a:prstGeom>
          <a:gradFill>
            <a:gsLst>
              <a:gs pos="0">
                <a:schemeClr val="accent1">
                  <a:lumMod val="20000"/>
                  <a:lumOff val="80000"/>
                </a:schemeClr>
              </a:gs>
              <a:gs pos="100000">
                <a:schemeClr val="accent1"/>
              </a:gs>
            </a:gsLst>
            <a:lin ang="2700000" scaled="1"/>
          </a:gradFill>
          <a:ln w="9525">
            <a:no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文本框 74">
            <a:extLst>
              <a:ext uri="{FF2B5EF4-FFF2-40B4-BE49-F238E27FC236}">
                <a16:creationId xmlns:a16="http://schemas.microsoft.com/office/drawing/2014/main" id="{03A9D2E8-920C-A79B-DD99-E52A199FB939}"/>
              </a:ext>
            </a:extLst>
          </p:cNvPr>
          <p:cNvSpPr txBox="1"/>
          <p:nvPr/>
        </p:nvSpPr>
        <p:spPr>
          <a:xfrm>
            <a:off x="1744372" y="2201115"/>
            <a:ext cx="1231106" cy="492443"/>
          </a:xfrm>
          <a:prstGeom prst="rect">
            <a:avLst/>
          </a:prstGeom>
          <a:noFill/>
        </p:spPr>
        <p:txBody>
          <a:bodyPr wrap="none" lIns="0" tIns="0" rIns="0" bIns="0" rtlCol="0">
            <a:noAutofit/>
          </a:bodyPr>
          <a:lstStyle/>
          <a:p>
            <a:pPr algn="l"/>
            <a:r>
              <a:rPr lang="zh-CN" altLang="en-US" sz="3200" dirty="0">
                <a:solidFill>
                  <a:schemeClr val="accent2">
                    <a:lumMod val="75000"/>
                  </a:schemeClr>
                </a:solidFill>
                <a:latin typeface="+mj-ea"/>
                <a:ea typeface="+mj-ea"/>
              </a:rPr>
              <a:t>成员甲</a:t>
            </a:r>
          </a:p>
        </p:txBody>
      </p:sp>
      <p:sp>
        <p:nvSpPr>
          <p:cNvPr id="77" name="矩形: 圆角 76">
            <a:extLst>
              <a:ext uri="{FF2B5EF4-FFF2-40B4-BE49-F238E27FC236}">
                <a16:creationId xmlns:a16="http://schemas.microsoft.com/office/drawing/2014/main" id="{5C723EB6-86D6-304F-5A4F-4E5F3C6A2D55}"/>
              </a:ext>
            </a:extLst>
          </p:cNvPr>
          <p:cNvSpPr/>
          <p:nvPr/>
        </p:nvSpPr>
        <p:spPr>
          <a:xfrm>
            <a:off x="3096922" y="4569862"/>
            <a:ext cx="1182978" cy="318576"/>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solidFill>
                  <a:schemeClr val="accent2">
                    <a:lumMod val="75000"/>
                  </a:schemeClr>
                </a:solidFill>
              </a:rPr>
              <a:t>首席导师</a:t>
            </a:r>
          </a:p>
        </p:txBody>
      </p:sp>
      <p:sp>
        <p:nvSpPr>
          <p:cNvPr id="79" name="矩形: 圆角 78">
            <a:extLst>
              <a:ext uri="{FF2B5EF4-FFF2-40B4-BE49-F238E27FC236}">
                <a16:creationId xmlns:a16="http://schemas.microsoft.com/office/drawing/2014/main" id="{FECB095D-47E7-A722-D7F9-615684001669}"/>
              </a:ext>
            </a:extLst>
          </p:cNvPr>
          <p:cNvSpPr/>
          <p:nvPr/>
        </p:nvSpPr>
        <p:spPr>
          <a:xfrm>
            <a:off x="1744372" y="5058812"/>
            <a:ext cx="1182978" cy="318576"/>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solidFill>
                  <a:schemeClr val="accent2">
                    <a:lumMod val="75000"/>
                  </a:schemeClr>
                </a:solidFill>
              </a:rPr>
              <a:t>杰出贡献</a:t>
            </a:r>
          </a:p>
        </p:txBody>
      </p:sp>
      <p:sp>
        <p:nvSpPr>
          <p:cNvPr id="81" name="矩形: 圆角 80">
            <a:extLst>
              <a:ext uri="{FF2B5EF4-FFF2-40B4-BE49-F238E27FC236}">
                <a16:creationId xmlns:a16="http://schemas.microsoft.com/office/drawing/2014/main" id="{0AF02BE4-EF39-01BB-1F4B-49D39F1E0216}"/>
              </a:ext>
            </a:extLst>
          </p:cNvPr>
          <p:cNvSpPr/>
          <p:nvPr/>
        </p:nvSpPr>
        <p:spPr>
          <a:xfrm>
            <a:off x="3096922" y="5058812"/>
            <a:ext cx="1182978" cy="318576"/>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solidFill>
                  <a:schemeClr val="accent2">
                    <a:lumMod val="75000"/>
                  </a:schemeClr>
                </a:solidFill>
              </a:rPr>
              <a:t>课程最佳</a:t>
            </a:r>
          </a:p>
        </p:txBody>
      </p:sp>
      <p:sp>
        <p:nvSpPr>
          <p:cNvPr id="85" name="矩形: 圆角 84">
            <a:extLst>
              <a:ext uri="{FF2B5EF4-FFF2-40B4-BE49-F238E27FC236}">
                <a16:creationId xmlns:a16="http://schemas.microsoft.com/office/drawing/2014/main" id="{6E52BCAA-A798-E66A-8891-E546202F11C7}"/>
              </a:ext>
            </a:extLst>
          </p:cNvPr>
          <p:cNvSpPr/>
          <p:nvPr/>
        </p:nvSpPr>
        <p:spPr>
          <a:xfrm>
            <a:off x="4449472" y="4569862"/>
            <a:ext cx="1182978" cy="318576"/>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solidFill>
                  <a:schemeClr val="accent2">
                    <a:lumMod val="75000"/>
                  </a:schemeClr>
                </a:solidFill>
              </a:rPr>
              <a:t>年度最佳</a:t>
            </a:r>
          </a:p>
        </p:txBody>
      </p:sp>
      <p:sp>
        <p:nvSpPr>
          <p:cNvPr id="87" name="矩形: 圆角 86">
            <a:extLst>
              <a:ext uri="{FF2B5EF4-FFF2-40B4-BE49-F238E27FC236}">
                <a16:creationId xmlns:a16="http://schemas.microsoft.com/office/drawing/2014/main" id="{890788E6-6E95-1859-6E37-4E1B94D0AD4E}"/>
              </a:ext>
            </a:extLst>
          </p:cNvPr>
          <p:cNvSpPr/>
          <p:nvPr/>
        </p:nvSpPr>
        <p:spPr>
          <a:xfrm>
            <a:off x="4449472" y="5058812"/>
            <a:ext cx="1182978" cy="318576"/>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solidFill>
                  <a:schemeClr val="accent2">
                    <a:lumMod val="75000"/>
                  </a:schemeClr>
                </a:solidFill>
              </a:rPr>
              <a:t>课程销冠</a:t>
            </a:r>
          </a:p>
        </p:txBody>
      </p:sp>
      <p:sp>
        <p:nvSpPr>
          <p:cNvPr id="4" name="文本框 3">
            <a:extLst>
              <a:ext uri="{FF2B5EF4-FFF2-40B4-BE49-F238E27FC236}">
                <a16:creationId xmlns:a16="http://schemas.microsoft.com/office/drawing/2014/main" id="{50941795-5A3B-4B5A-06FB-947E2EDDEF07}"/>
              </a:ext>
            </a:extLst>
          </p:cNvPr>
          <p:cNvSpPr txBox="1"/>
          <p:nvPr/>
        </p:nvSpPr>
        <p:spPr>
          <a:xfrm>
            <a:off x="1744372" y="3830101"/>
            <a:ext cx="4035469" cy="569387"/>
          </a:xfrm>
          <a:prstGeom prst="rect">
            <a:avLst/>
          </a:prstGeom>
          <a:noFill/>
        </p:spPr>
        <p:txBody>
          <a:bodyPr wrap="square" lIns="0" tIns="0" rIns="0" bIns="0" rtlCol="0">
            <a:noAutofit/>
          </a:bodyPr>
          <a:lstStyle/>
          <a:p>
            <a:pPr algn="just">
              <a:lnSpc>
                <a:spcPct val="120000"/>
              </a:lnSpc>
            </a:pPr>
            <a:r>
              <a:rPr lang="zh-CN" altLang="en-US" sz="1600" dirty="0">
                <a:solidFill>
                  <a:schemeClr val="accent2">
                    <a:lumMod val="60000"/>
                    <a:lumOff val="40000"/>
                  </a:schemeClr>
                </a:solidFill>
                <a:latin typeface="+mn-ea"/>
              </a:rPr>
              <a:t>并以自己对中国培训行业的卓越贡献成为中国培训咨询行业的领军品牌</a:t>
            </a:r>
          </a:p>
        </p:txBody>
      </p:sp>
    </p:spTree>
    <p:extLst>
      <p:ext uri="{BB962C8B-B14F-4D97-AF65-F5344CB8AC3E}">
        <p14:creationId xmlns:p14="http://schemas.microsoft.com/office/powerpoint/2010/main" val="994046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文本占位符 53">
            <a:extLst>
              <a:ext uri="{FF2B5EF4-FFF2-40B4-BE49-F238E27FC236}">
                <a16:creationId xmlns:a16="http://schemas.microsoft.com/office/drawing/2014/main" id="{B1C6A594-9F72-EE3F-8644-D2C38AA9E9D4}"/>
              </a:ext>
            </a:extLst>
          </p:cNvPr>
          <p:cNvSpPr>
            <a:spLocks noGrp="1"/>
          </p:cNvSpPr>
          <p:nvPr>
            <p:ph type="body" sz="quarter" idx="11"/>
          </p:nvPr>
        </p:nvSpPr>
        <p:spPr>
          <a:prstGeom prst="rect">
            <a:avLst/>
          </a:prstGeom>
        </p:spPr>
        <p:txBody>
          <a:bodyPr>
            <a:noAutofit/>
          </a:bodyPr>
          <a:lstStyle/>
          <a:p>
            <a:r>
              <a:rPr lang="zh-CN" altLang="en-US" dirty="0"/>
              <a:t>年度贡献入选（</a:t>
            </a:r>
            <a:r>
              <a:rPr lang="en-US" altLang="zh-CN" dirty="0"/>
              <a:t>4</a:t>
            </a:r>
            <a:r>
              <a:rPr lang="zh-CN" altLang="en-US" dirty="0"/>
              <a:t>人）</a:t>
            </a:r>
          </a:p>
        </p:txBody>
      </p:sp>
      <p:grpSp>
        <p:nvGrpSpPr>
          <p:cNvPr id="20" name="组合 19">
            <a:extLst>
              <a:ext uri="{FF2B5EF4-FFF2-40B4-BE49-F238E27FC236}">
                <a16:creationId xmlns:a16="http://schemas.microsoft.com/office/drawing/2014/main" id="{09BF12C6-E729-AD0E-A93A-21DBD75A9CA8}"/>
              </a:ext>
            </a:extLst>
          </p:cNvPr>
          <p:cNvGrpSpPr/>
          <p:nvPr/>
        </p:nvGrpSpPr>
        <p:grpSpPr>
          <a:xfrm>
            <a:off x="626819" y="1478049"/>
            <a:ext cx="4737998" cy="2213428"/>
            <a:chOff x="976533" y="1455864"/>
            <a:chExt cx="4737998" cy="2213428"/>
          </a:xfrm>
        </p:grpSpPr>
        <p:sp>
          <p:nvSpPr>
            <p:cNvPr id="21" name="矩形: 圆角 20">
              <a:extLst>
                <a:ext uri="{FF2B5EF4-FFF2-40B4-BE49-F238E27FC236}">
                  <a16:creationId xmlns:a16="http://schemas.microsoft.com/office/drawing/2014/main" id="{33AA9114-AE25-7636-1CD6-A9CE7D4A624A}"/>
                </a:ext>
              </a:extLst>
            </p:cNvPr>
            <p:cNvSpPr/>
            <p:nvPr/>
          </p:nvSpPr>
          <p:spPr>
            <a:xfrm>
              <a:off x="1543192" y="2035175"/>
              <a:ext cx="4171339" cy="1549400"/>
            </a:xfrm>
            <a:prstGeom prst="roundRect">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22" name="组合 21">
              <a:extLst>
                <a:ext uri="{FF2B5EF4-FFF2-40B4-BE49-F238E27FC236}">
                  <a16:creationId xmlns:a16="http://schemas.microsoft.com/office/drawing/2014/main" id="{B9F421C0-94C9-3E1D-CDD7-A2D14E2141F1}"/>
                </a:ext>
              </a:extLst>
            </p:cNvPr>
            <p:cNvGrpSpPr/>
            <p:nvPr/>
          </p:nvGrpSpPr>
          <p:grpSpPr>
            <a:xfrm>
              <a:off x="976533" y="1455864"/>
              <a:ext cx="1687762" cy="2213428"/>
              <a:chOff x="14944398" y="1642391"/>
              <a:chExt cx="3870287" cy="5075716"/>
            </a:xfrm>
          </p:grpSpPr>
          <p:sp>
            <p:nvSpPr>
              <p:cNvPr id="23" name="任意形状 36">
                <a:extLst>
                  <a:ext uri="{FF2B5EF4-FFF2-40B4-BE49-F238E27FC236}">
                    <a16:creationId xmlns:a16="http://schemas.microsoft.com/office/drawing/2014/main" id="{8A5536B8-2797-E2A1-1543-203A5DC5DBFA}"/>
                  </a:ext>
                </a:extLst>
              </p:cNvPr>
              <p:cNvSpPr/>
              <p:nvPr/>
            </p:nvSpPr>
            <p:spPr>
              <a:xfrm>
                <a:off x="14944398" y="2858210"/>
                <a:ext cx="3870287" cy="3859897"/>
              </a:xfrm>
              <a:custGeom>
                <a:avLst/>
                <a:gdLst>
                  <a:gd name="connsiteX0" fmla="*/ 129595 w 2061129"/>
                  <a:gd name="connsiteY0" fmla="*/ 809483 h 2059222"/>
                  <a:gd name="connsiteX1" fmla="*/ 70948 w 2061129"/>
                  <a:gd name="connsiteY1" fmla="*/ 1461092 h 2059222"/>
                  <a:gd name="connsiteX2" fmla="*/ 1116856 w 2061129"/>
                  <a:gd name="connsiteY2" fmla="*/ 2035828 h 2059222"/>
                  <a:gd name="connsiteX3" fmla="*/ 1573082 w 2061129"/>
                  <a:gd name="connsiteY3" fmla="*/ 2029144 h 2059222"/>
                  <a:gd name="connsiteX4" fmla="*/ 1963138 w 2061129"/>
                  <a:gd name="connsiteY4" fmla="*/ 1732097 h 2059222"/>
                  <a:gd name="connsiteX5" fmla="*/ 1990024 w 2061129"/>
                  <a:gd name="connsiteY5" fmla="*/ 896522 h 2059222"/>
                  <a:gd name="connsiteX6" fmla="*/ 1699154 w 2061129"/>
                  <a:gd name="connsiteY6" fmla="*/ 296998 h 2059222"/>
                  <a:gd name="connsiteX7" fmla="*/ 688629 w 2061129"/>
                  <a:gd name="connsiteY7" fmla="*/ 195336 h 2059222"/>
                  <a:gd name="connsiteX8" fmla="*/ 129595 w 2061129"/>
                  <a:gd name="connsiteY8" fmla="*/ 809483 h 205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1129" h="2059222">
                    <a:moveTo>
                      <a:pt x="129595" y="809483"/>
                    </a:moveTo>
                    <a:cubicBezTo>
                      <a:pt x="4220" y="1017402"/>
                      <a:pt x="-57492" y="1258187"/>
                      <a:pt x="70948" y="1461092"/>
                    </a:cubicBezTo>
                    <a:cubicBezTo>
                      <a:pt x="282971" y="1796018"/>
                      <a:pt x="768452" y="1972325"/>
                      <a:pt x="1116856" y="2035828"/>
                    </a:cubicBezTo>
                    <a:cubicBezTo>
                      <a:pt x="1265913" y="2063681"/>
                      <a:pt x="1421378" y="2072315"/>
                      <a:pt x="1573082" y="2029144"/>
                    </a:cubicBezTo>
                    <a:cubicBezTo>
                      <a:pt x="1736395" y="1983796"/>
                      <a:pt x="1876035" y="1877453"/>
                      <a:pt x="1963138" y="1732097"/>
                    </a:cubicBezTo>
                    <a:cubicBezTo>
                      <a:pt x="2108713" y="1482817"/>
                      <a:pt x="2069568" y="1162514"/>
                      <a:pt x="1990024" y="896522"/>
                    </a:cubicBezTo>
                    <a:cubicBezTo>
                      <a:pt x="1924133" y="676488"/>
                      <a:pt x="1833445" y="464809"/>
                      <a:pt x="1699154" y="296998"/>
                    </a:cubicBezTo>
                    <a:cubicBezTo>
                      <a:pt x="1424304" y="-47538"/>
                      <a:pt x="1050685" y="-106864"/>
                      <a:pt x="688629" y="195336"/>
                    </a:cubicBezTo>
                    <a:cubicBezTo>
                      <a:pt x="526478" y="330699"/>
                      <a:pt x="280742" y="558950"/>
                      <a:pt x="129595" y="809483"/>
                    </a:cubicBezTo>
                    <a:close/>
                  </a:path>
                </a:pathLst>
              </a:cu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任意多边形: 形状 23">
                <a:extLst>
                  <a:ext uri="{FF2B5EF4-FFF2-40B4-BE49-F238E27FC236}">
                    <a16:creationId xmlns:a16="http://schemas.microsoft.com/office/drawing/2014/main" id="{0DAC0C98-2C20-3D42-3100-66BB9AA2694B}"/>
                  </a:ext>
                </a:extLst>
              </p:cNvPr>
              <p:cNvSpPr/>
              <p:nvPr/>
            </p:nvSpPr>
            <p:spPr>
              <a:xfrm>
                <a:off x="15189391" y="1642391"/>
                <a:ext cx="3625169" cy="5075535"/>
              </a:xfrm>
              <a:custGeom>
                <a:avLst/>
                <a:gdLst>
                  <a:gd name="connsiteX0" fmla="*/ 2611347 w 3625169"/>
                  <a:gd name="connsiteY0" fmla="*/ 3096 h 5075535"/>
                  <a:gd name="connsiteX1" fmla="*/ 2656569 w 3625169"/>
                  <a:gd name="connsiteY1" fmla="*/ 27834 h 5075535"/>
                  <a:gd name="connsiteX2" fmla="*/ 2705461 w 3625169"/>
                  <a:gd name="connsiteY2" fmla="*/ 95404 h 5075535"/>
                  <a:gd name="connsiteX3" fmla="*/ 2813021 w 3625169"/>
                  <a:gd name="connsiteY3" fmla="*/ 114710 h 5075535"/>
                  <a:gd name="connsiteX4" fmla="*/ 2827691 w 3625169"/>
                  <a:gd name="connsiteY4" fmla="*/ 143669 h 5075535"/>
                  <a:gd name="connsiteX5" fmla="*/ 2886361 w 3625169"/>
                  <a:gd name="connsiteY5" fmla="*/ 298114 h 5075535"/>
                  <a:gd name="connsiteX6" fmla="*/ 2974365 w 3625169"/>
                  <a:gd name="connsiteY6" fmla="*/ 365684 h 5075535"/>
                  <a:gd name="connsiteX7" fmla="*/ 2949917 w 3625169"/>
                  <a:gd name="connsiteY7" fmla="*/ 486343 h 5075535"/>
                  <a:gd name="connsiteX8" fmla="*/ 2974365 w 3625169"/>
                  <a:gd name="connsiteY8" fmla="*/ 611830 h 5075535"/>
                  <a:gd name="connsiteX9" fmla="*/ 3003700 w 3625169"/>
                  <a:gd name="connsiteY9" fmla="*/ 732493 h 5075535"/>
                  <a:gd name="connsiteX10" fmla="*/ 3008587 w 3625169"/>
                  <a:gd name="connsiteY10" fmla="*/ 920722 h 5075535"/>
                  <a:gd name="connsiteX11" fmla="*/ 2989030 w 3625169"/>
                  <a:gd name="connsiteY11" fmla="*/ 1108955 h 5075535"/>
                  <a:gd name="connsiteX12" fmla="*/ 3067256 w 3625169"/>
                  <a:gd name="connsiteY12" fmla="*/ 1079997 h 5075535"/>
                  <a:gd name="connsiteX13" fmla="*/ 3091704 w 3625169"/>
                  <a:gd name="connsiteY13" fmla="*/ 1422671 h 5075535"/>
                  <a:gd name="connsiteX14" fmla="*/ 3037921 w 3625169"/>
                  <a:gd name="connsiteY14" fmla="*/ 1552987 h 5075535"/>
                  <a:gd name="connsiteX15" fmla="*/ 2910804 w 3625169"/>
                  <a:gd name="connsiteY15" fmla="*/ 1601252 h 5075535"/>
                  <a:gd name="connsiteX16" fmla="*/ 2866804 w 3625169"/>
                  <a:gd name="connsiteY16" fmla="*/ 1857050 h 5075535"/>
                  <a:gd name="connsiteX17" fmla="*/ 2993922 w 3625169"/>
                  <a:gd name="connsiteY17" fmla="*/ 2050108 h 5075535"/>
                  <a:gd name="connsiteX18" fmla="*/ 3057478 w 3625169"/>
                  <a:gd name="connsiteY18" fmla="*/ 2296258 h 5075535"/>
                  <a:gd name="connsiteX19" fmla="*/ 3072148 w 3625169"/>
                  <a:gd name="connsiteY19" fmla="*/ 2325217 h 5075535"/>
                  <a:gd name="connsiteX20" fmla="*/ 3091704 w 3625169"/>
                  <a:gd name="connsiteY20" fmla="*/ 2344523 h 5075535"/>
                  <a:gd name="connsiteX21" fmla="*/ 3221419 w 3625169"/>
                  <a:gd name="connsiteY21" fmla="*/ 2430343 h 5075535"/>
                  <a:gd name="connsiteX22" fmla="*/ 3350800 w 3625169"/>
                  <a:gd name="connsiteY22" fmla="*/ 2498093 h 5075535"/>
                  <a:gd name="connsiteX23" fmla="*/ 3389699 w 3625169"/>
                  <a:gd name="connsiteY23" fmla="*/ 2590946 h 5075535"/>
                  <a:gd name="connsiteX24" fmla="*/ 3491776 w 3625169"/>
                  <a:gd name="connsiteY24" fmla="*/ 2896301 h 5075535"/>
                  <a:gd name="connsiteX25" fmla="*/ 3441291 w 3625169"/>
                  <a:gd name="connsiteY25" fmla="*/ 4462542 h 5075535"/>
                  <a:gd name="connsiteX26" fmla="*/ 2708863 w 3625169"/>
                  <a:gd name="connsiteY26" fmla="*/ 5019338 h 5075535"/>
                  <a:gd name="connsiteX27" fmla="*/ 1852184 w 3625169"/>
                  <a:gd name="connsiteY27" fmla="*/ 5031866 h 5075535"/>
                  <a:gd name="connsiteX28" fmla="*/ 1048254 w 3625169"/>
                  <a:gd name="connsiteY28" fmla="*/ 4804223 h 5075535"/>
                  <a:gd name="connsiteX29" fmla="*/ 838001 w 3625169"/>
                  <a:gd name="connsiteY29" fmla="*/ 4711997 h 5075535"/>
                  <a:gd name="connsiteX30" fmla="*/ 832773 w 3625169"/>
                  <a:gd name="connsiteY30" fmla="*/ 4481275 h 5075535"/>
                  <a:gd name="connsiteX31" fmla="*/ 818257 w 3625169"/>
                  <a:gd name="connsiteY31" fmla="*/ 4207527 h 5075535"/>
                  <a:gd name="connsiteX32" fmla="*/ 673186 w 3625169"/>
                  <a:gd name="connsiteY32" fmla="*/ 4628484 h 5075535"/>
                  <a:gd name="connsiteX33" fmla="*/ 512097 w 3625169"/>
                  <a:gd name="connsiteY33" fmla="*/ 4539928 h 5075535"/>
                  <a:gd name="connsiteX34" fmla="*/ 60092 w 3625169"/>
                  <a:gd name="connsiteY34" fmla="*/ 4176212 h 5075535"/>
                  <a:gd name="connsiteX35" fmla="*/ 0 w 3625169"/>
                  <a:gd name="connsiteY35" fmla="*/ 4105584 h 5075535"/>
                  <a:gd name="connsiteX36" fmla="*/ 31110 w 3625169"/>
                  <a:gd name="connsiteY36" fmla="*/ 4024123 h 5075535"/>
                  <a:gd name="connsiteX37" fmla="*/ 148449 w 3625169"/>
                  <a:gd name="connsiteY37" fmla="*/ 3613873 h 5075535"/>
                  <a:gd name="connsiteX38" fmla="*/ 304901 w 3625169"/>
                  <a:gd name="connsiteY38" fmla="*/ 3160188 h 5075535"/>
                  <a:gd name="connsiteX39" fmla="*/ 368457 w 3625169"/>
                  <a:gd name="connsiteY39" fmla="*/ 3054006 h 5075535"/>
                  <a:gd name="connsiteX40" fmla="*/ 480910 w 3625169"/>
                  <a:gd name="connsiteY40" fmla="*/ 2653415 h 5075535"/>
                  <a:gd name="connsiteX41" fmla="*/ 578692 w 3625169"/>
                  <a:gd name="connsiteY41" fmla="*/ 2600321 h 5075535"/>
                  <a:gd name="connsiteX42" fmla="*/ 1654301 w 3625169"/>
                  <a:gd name="connsiteY42" fmla="*/ 2180424 h 5075535"/>
                  <a:gd name="connsiteX43" fmla="*/ 1722748 w 3625169"/>
                  <a:gd name="connsiteY43" fmla="*/ 2136984 h 5075535"/>
                  <a:gd name="connsiteX44" fmla="*/ 1747191 w 3625169"/>
                  <a:gd name="connsiteY44" fmla="*/ 2079066 h 5075535"/>
                  <a:gd name="connsiteX45" fmla="*/ 1791196 w 3625169"/>
                  <a:gd name="connsiteY45" fmla="*/ 1876356 h 5075535"/>
                  <a:gd name="connsiteX46" fmla="*/ 1840087 w 3625169"/>
                  <a:gd name="connsiteY46" fmla="*/ 1813615 h 5075535"/>
                  <a:gd name="connsiteX47" fmla="*/ 1771639 w 3625169"/>
                  <a:gd name="connsiteY47" fmla="*/ 1596423 h 5075535"/>
                  <a:gd name="connsiteX48" fmla="*/ 1673857 w 3625169"/>
                  <a:gd name="connsiteY48" fmla="*/ 1552987 h 5075535"/>
                  <a:gd name="connsiteX49" fmla="*/ 1585853 w 3625169"/>
                  <a:gd name="connsiteY49" fmla="*/ 1210308 h 5075535"/>
                  <a:gd name="connsiteX50" fmla="*/ 1605409 w 3625169"/>
                  <a:gd name="connsiteY50" fmla="*/ 1104126 h 5075535"/>
                  <a:gd name="connsiteX51" fmla="*/ 1688522 w 3625169"/>
                  <a:gd name="connsiteY51" fmla="*/ 1128261 h 5075535"/>
                  <a:gd name="connsiteX52" fmla="*/ 1693413 w 3625169"/>
                  <a:gd name="connsiteY52" fmla="*/ 616654 h 5075535"/>
                  <a:gd name="connsiteX53" fmla="*/ 1766748 w 3625169"/>
                  <a:gd name="connsiteY53" fmla="*/ 288462 h 5075535"/>
                  <a:gd name="connsiteX54" fmla="*/ 1776526 w 3625169"/>
                  <a:gd name="connsiteY54" fmla="*/ 312591 h 5075535"/>
                  <a:gd name="connsiteX55" fmla="*/ 2050317 w 3625169"/>
                  <a:gd name="connsiteY55" fmla="*/ 95404 h 5075535"/>
                  <a:gd name="connsiteX56" fmla="*/ 2001426 w 3625169"/>
                  <a:gd name="connsiteY56" fmla="*/ 129187 h 5075535"/>
                  <a:gd name="connsiteX57" fmla="*/ 2206769 w 3625169"/>
                  <a:gd name="connsiteY57" fmla="*/ 37487 h 5075535"/>
                  <a:gd name="connsiteX58" fmla="*/ 2240996 w 3625169"/>
                  <a:gd name="connsiteY58" fmla="*/ 90575 h 5075535"/>
                  <a:gd name="connsiteX59" fmla="*/ 2368113 w 3625169"/>
                  <a:gd name="connsiteY59" fmla="*/ 37487 h 5075535"/>
                  <a:gd name="connsiteX60" fmla="*/ 2465896 w 3625169"/>
                  <a:gd name="connsiteY60" fmla="*/ 56793 h 5075535"/>
                  <a:gd name="connsiteX61" fmla="*/ 2558787 w 3625169"/>
                  <a:gd name="connsiteY61" fmla="*/ 3699 h 5075535"/>
                  <a:gd name="connsiteX62" fmla="*/ 2611347 w 3625169"/>
                  <a:gd name="connsiteY62" fmla="*/ 3096 h 507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25169" h="5075535">
                    <a:moveTo>
                      <a:pt x="2611347" y="3096"/>
                    </a:moveTo>
                    <a:cubicBezTo>
                      <a:pt x="2628459" y="7320"/>
                      <a:pt x="2644348" y="15767"/>
                      <a:pt x="2656569" y="27834"/>
                    </a:cubicBezTo>
                    <a:cubicBezTo>
                      <a:pt x="2676126" y="47140"/>
                      <a:pt x="2681017" y="80922"/>
                      <a:pt x="2705461" y="95404"/>
                    </a:cubicBezTo>
                    <a:cubicBezTo>
                      <a:pt x="2739687" y="109881"/>
                      <a:pt x="2788578" y="90575"/>
                      <a:pt x="2813021" y="114710"/>
                    </a:cubicBezTo>
                    <a:cubicBezTo>
                      <a:pt x="2817913" y="124363"/>
                      <a:pt x="2822799" y="134016"/>
                      <a:pt x="2827691" y="143669"/>
                    </a:cubicBezTo>
                    <a:cubicBezTo>
                      <a:pt x="2847248" y="196757"/>
                      <a:pt x="2866804" y="245021"/>
                      <a:pt x="2886361" y="298114"/>
                    </a:cubicBezTo>
                    <a:cubicBezTo>
                      <a:pt x="2925474" y="288462"/>
                      <a:pt x="2964587" y="327073"/>
                      <a:pt x="2974365" y="365684"/>
                    </a:cubicBezTo>
                    <a:cubicBezTo>
                      <a:pt x="2979252" y="409120"/>
                      <a:pt x="2964587" y="447731"/>
                      <a:pt x="2949917" y="486343"/>
                    </a:cubicBezTo>
                    <a:cubicBezTo>
                      <a:pt x="2998808" y="481519"/>
                      <a:pt x="2974365" y="587700"/>
                      <a:pt x="2974365" y="611830"/>
                    </a:cubicBezTo>
                    <a:cubicBezTo>
                      <a:pt x="2979252" y="655270"/>
                      <a:pt x="2998808" y="689053"/>
                      <a:pt x="3003700" y="732493"/>
                    </a:cubicBezTo>
                    <a:cubicBezTo>
                      <a:pt x="3013478" y="790411"/>
                      <a:pt x="3008587" y="857981"/>
                      <a:pt x="3008587" y="920722"/>
                    </a:cubicBezTo>
                    <a:cubicBezTo>
                      <a:pt x="3003700" y="940028"/>
                      <a:pt x="3008587" y="1104126"/>
                      <a:pt x="2989030" y="1108955"/>
                    </a:cubicBezTo>
                    <a:cubicBezTo>
                      <a:pt x="3013478" y="1099303"/>
                      <a:pt x="3042813" y="1089650"/>
                      <a:pt x="3067256" y="1079997"/>
                    </a:cubicBezTo>
                    <a:cubicBezTo>
                      <a:pt x="3125925" y="1181349"/>
                      <a:pt x="3116147" y="1306837"/>
                      <a:pt x="3091704" y="1422671"/>
                    </a:cubicBezTo>
                    <a:cubicBezTo>
                      <a:pt x="3081926" y="1470936"/>
                      <a:pt x="3067256" y="1514376"/>
                      <a:pt x="3037921" y="1552987"/>
                    </a:cubicBezTo>
                    <a:cubicBezTo>
                      <a:pt x="3008587" y="1586770"/>
                      <a:pt x="2959695" y="1610905"/>
                      <a:pt x="2910804" y="1601252"/>
                    </a:cubicBezTo>
                    <a:cubicBezTo>
                      <a:pt x="2925474" y="1688128"/>
                      <a:pt x="2905917" y="1775003"/>
                      <a:pt x="2866804" y="1857050"/>
                    </a:cubicBezTo>
                    <a:cubicBezTo>
                      <a:pt x="2930361" y="1900491"/>
                      <a:pt x="2969473" y="1972885"/>
                      <a:pt x="2993922" y="2050108"/>
                    </a:cubicBezTo>
                    <a:cubicBezTo>
                      <a:pt x="3023257" y="2132160"/>
                      <a:pt x="3033035" y="2214207"/>
                      <a:pt x="3057478" y="2296258"/>
                    </a:cubicBezTo>
                    <a:cubicBezTo>
                      <a:pt x="3062369" y="2305911"/>
                      <a:pt x="3067256" y="2315564"/>
                      <a:pt x="3072148" y="2325217"/>
                    </a:cubicBezTo>
                    <a:cubicBezTo>
                      <a:pt x="3077034" y="2330041"/>
                      <a:pt x="3081926" y="2339694"/>
                      <a:pt x="3091704" y="2344523"/>
                    </a:cubicBezTo>
                    <a:cubicBezTo>
                      <a:pt x="3133262" y="2375895"/>
                      <a:pt x="3176653" y="2404250"/>
                      <a:pt x="3221419" y="2430343"/>
                    </a:cubicBezTo>
                    <a:lnTo>
                      <a:pt x="3350800" y="2498093"/>
                    </a:lnTo>
                    <a:lnTo>
                      <a:pt x="3389699" y="2590946"/>
                    </a:lnTo>
                    <a:cubicBezTo>
                      <a:pt x="3427003" y="2691059"/>
                      <a:pt x="3460845" y="2793191"/>
                      <a:pt x="3491776" y="2896301"/>
                    </a:cubicBezTo>
                    <a:cubicBezTo>
                      <a:pt x="3641140" y="3394889"/>
                      <a:pt x="3714645" y="3995280"/>
                      <a:pt x="3441291" y="4462542"/>
                    </a:cubicBezTo>
                    <a:cubicBezTo>
                      <a:pt x="3277734" y="4735001"/>
                      <a:pt x="3015524" y="4934336"/>
                      <a:pt x="2708863" y="5019338"/>
                    </a:cubicBezTo>
                    <a:cubicBezTo>
                      <a:pt x="2424001" y="5100261"/>
                      <a:pt x="2132076" y="5084075"/>
                      <a:pt x="1852184" y="5031866"/>
                    </a:cubicBezTo>
                    <a:cubicBezTo>
                      <a:pt x="1606853" y="4987230"/>
                      <a:pt x="1325326" y="4912858"/>
                      <a:pt x="1048254" y="4804223"/>
                    </a:cubicBezTo>
                    <a:lnTo>
                      <a:pt x="838001" y="4711997"/>
                    </a:lnTo>
                    <a:lnTo>
                      <a:pt x="832773" y="4481275"/>
                    </a:lnTo>
                    <a:cubicBezTo>
                      <a:pt x="829259" y="4389422"/>
                      <a:pt x="824369" y="4298022"/>
                      <a:pt x="818257" y="4207527"/>
                    </a:cubicBezTo>
                    <a:lnTo>
                      <a:pt x="673186" y="4628484"/>
                    </a:lnTo>
                    <a:lnTo>
                      <a:pt x="512097" y="4539928"/>
                    </a:lnTo>
                    <a:cubicBezTo>
                      <a:pt x="343388" y="4435706"/>
                      <a:pt x="188705" y="4314915"/>
                      <a:pt x="60092" y="4176212"/>
                    </a:cubicBezTo>
                    <a:lnTo>
                      <a:pt x="0" y="4105584"/>
                    </a:lnTo>
                    <a:lnTo>
                      <a:pt x="31110" y="4024123"/>
                    </a:lnTo>
                    <a:cubicBezTo>
                      <a:pt x="75109" y="3888982"/>
                      <a:pt x="114223" y="3749013"/>
                      <a:pt x="148449" y="3613873"/>
                    </a:cubicBezTo>
                    <a:cubicBezTo>
                      <a:pt x="187562" y="3459427"/>
                      <a:pt x="221783" y="3300157"/>
                      <a:pt x="304901" y="3160188"/>
                    </a:cubicBezTo>
                    <a:cubicBezTo>
                      <a:pt x="329344" y="3126405"/>
                      <a:pt x="353792" y="3092618"/>
                      <a:pt x="368457" y="3054006"/>
                    </a:cubicBezTo>
                    <a:cubicBezTo>
                      <a:pt x="422240" y="2923695"/>
                      <a:pt x="373349" y="2749943"/>
                      <a:pt x="480910" y="2653415"/>
                    </a:cubicBezTo>
                    <a:cubicBezTo>
                      <a:pt x="510245" y="2629280"/>
                      <a:pt x="544466" y="2614803"/>
                      <a:pt x="578692" y="2600321"/>
                    </a:cubicBezTo>
                    <a:cubicBezTo>
                      <a:pt x="935596" y="2455528"/>
                      <a:pt x="1292505" y="2315564"/>
                      <a:pt x="1654301" y="2180424"/>
                    </a:cubicBezTo>
                    <a:cubicBezTo>
                      <a:pt x="1678743" y="2170771"/>
                      <a:pt x="1703192" y="2156289"/>
                      <a:pt x="1722748" y="2136984"/>
                    </a:cubicBezTo>
                    <a:cubicBezTo>
                      <a:pt x="1737413" y="2122507"/>
                      <a:pt x="1742305" y="2098372"/>
                      <a:pt x="1747191" y="2079066"/>
                    </a:cubicBezTo>
                    <a:cubicBezTo>
                      <a:pt x="1761861" y="2011496"/>
                      <a:pt x="1761861" y="1939102"/>
                      <a:pt x="1791196" y="1876356"/>
                    </a:cubicBezTo>
                    <a:cubicBezTo>
                      <a:pt x="1800974" y="1852226"/>
                      <a:pt x="1820531" y="1832921"/>
                      <a:pt x="1840087" y="1813615"/>
                    </a:cubicBezTo>
                    <a:cubicBezTo>
                      <a:pt x="1805861" y="1746045"/>
                      <a:pt x="1786305" y="1668822"/>
                      <a:pt x="1771639" y="1596423"/>
                    </a:cubicBezTo>
                    <a:cubicBezTo>
                      <a:pt x="1737413" y="1620558"/>
                      <a:pt x="1693413" y="1586770"/>
                      <a:pt x="1673857" y="1552987"/>
                    </a:cubicBezTo>
                    <a:cubicBezTo>
                      <a:pt x="1610296" y="1451630"/>
                      <a:pt x="1595631" y="1326142"/>
                      <a:pt x="1585853" y="1210308"/>
                    </a:cubicBezTo>
                    <a:cubicBezTo>
                      <a:pt x="1580961" y="1171697"/>
                      <a:pt x="1580961" y="1133085"/>
                      <a:pt x="1605409" y="1104126"/>
                    </a:cubicBezTo>
                    <a:cubicBezTo>
                      <a:pt x="1634744" y="1075168"/>
                      <a:pt x="1693413" y="1089650"/>
                      <a:pt x="1688522" y="1128261"/>
                    </a:cubicBezTo>
                    <a:cubicBezTo>
                      <a:pt x="1688522" y="959333"/>
                      <a:pt x="1688522" y="785582"/>
                      <a:pt x="1693413" y="616654"/>
                    </a:cubicBezTo>
                    <a:cubicBezTo>
                      <a:pt x="1698300" y="505649"/>
                      <a:pt x="1708078" y="384990"/>
                      <a:pt x="1766748" y="288462"/>
                    </a:cubicBezTo>
                    <a:cubicBezTo>
                      <a:pt x="1766748" y="298114"/>
                      <a:pt x="1771639" y="302938"/>
                      <a:pt x="1776526" y="312591"/>
                    </a:cubicBezTo>
                    <a:cubicBezTo>
                      <a:pt x="1844974" y="216063"/>
                      <a:pt x="1928092" y="105057"/>
                      <a:pt x="2050317" y="95404"/>
                    </a:cubicBezTo>
                    <a:cubicBezTo>
                      <a:pt x="2030761" y="105057"/>
                      <a:pt x="2016096" y="119534"/>
                      <a:pt x="2001426" y="129187"/>
                    </a:cubicBezTo>
                    <a:cubicBezTo>
                      <a:pt x="2074765" y="109881"/>
                      <a:pt x="2143213" y="76098"/>
                      <a:pt x="2206769" y="37487"/>
                    </a:cubicBezTo>
                    <a:cubicBezTo>
                      <a:pt x="2216548" y="47140"/>
                      <a:pt x="2226326" y="61617"/>
                      <a:pt x="2240996" y="90575"/>
                    </a:cubicBezTo>
                    <a:cubicBezTo>
                      <a:pt x="2265439" y="47140"/>
                      <a:pt x="2319222" y="23005"/>
                      <a:pt x="2368113" y="37487"/>
                    </a:cubicBezTo>
                    <a:cubicBezTo>
                      <a:pt x="2397448" y="18181"/>
                      <a:pt x="2446339" y="27834"/>
                      <a:pt x="2465896" y="56793"/>
                    </a:cubicBezTo>
                    <a:cubicBezTo>
                      <a:pt x="2495231" y="32658"/>
                      <a:pt x="2524565" y="13352"/>
                      <a:pt x="2558787" y="3699"/>
                    </a:cubicBezTo>
                    <a:cubicBezTo>
                      <a:pt x="2575900" y="-1127"/>
                      <a:pt x="2594235" y="-1127"/>
                      <a:pt x="2611347" y="3096"/>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endParaRPr>
              </a:p>
            </p:txBody>
          </p:sp>
        </p:grpSp>
      </p:grpSp>
      <p:sp>
        <p:nvSpPr>
          <p:cNvPr id="40" name="文本框 39">
            <a:extLst>
              <a:ext uri="{FF2B5EF4-FFF2-40B4-BE49-F238E27FC236}">
                <a16:creationId xmlns:a16="http://schemas.microsoft.com/office/drawing/2014/main" id="{C1EF8705-B424-03EC-5A94-0B0BF361F578}"/>
              </a:ext>
            </a:extLst>
          </p:cNvPr>
          <p:cNvSpPr txBox="1"/>
          <p:nvPr/>
        </p:nvSpPr>
        <p:spPr>
          <a:xfrm>
            <a:off x="2536466" y="2235674"/>
            <a:ext cx="862416" cy="369332"/>
          </a:xfrm>
          <a:prstGeom prst="rect">
            <a:avLst/>
          </a:prstGeom>
          <a:noFill/>
        </p:spPr>
        <p:txBody>
          <a:bodyPr wrap="none" lIns="0" tIns="0" rIns="0" bIns="0" rtlCol="0">
            <a:noAutofit/>
          </a:bodyPr>
          <a:lstStyle/>
          <a:p>
            <a:pPr algn="l"/>
            <a:r>
              <a:rPr lang="zh-CN" altLang="en-US" sz="2400" dirty="0">
                <a:solidFill>
                  <a:schemeClr val="accent2">
                    <a:lumMod val="75000"/>
                  </a:schemeClr>
                </a:solidFill>
                <a:latin typeface="+mj-ea"/>
                <a:ea typeface="+mj-ea"/>
              </a:rPr>
              <a:t>成员</a:t>
            </a:r>
            <a:r>
              <a:rPr lang="en-US" altLang="zh-CN" sz="2400" dirty="0">
                <a:solidFill>
                  <a:schemeClr val="accent2">
                    <a:lumMod val="75000"/>
                  </a:schemeClr>
                </a:solidFill>
                <a:latin typeface="+mj-ea"/>
                <a:ea typeface="+mj-ea"/>
              </a:rPr>
              <a:t>A</a:t>
            </a:r>
            <a:endParaRPr lang="zh-CN" altLang="en-US" sz="2400" dirty="0">
              <a:solidFill>
                <a:schemeClr val="accent2">
                  <a:lumMod val="75000"/>
                </a:schemeClr>
              </a:solidFill>
              <a:latin typeface="+mj-ea"/>
              <a:ea typeface="+mj-ea"/>
            </a:endParaRPr>
          </a:p>
        </p:txBody>
      </p:sp>
      <p:sp>
        <p:nvSpPr>
          <p:cNvPr id="41" name="文本框 40">
            <a:extLst>
              <a:ext uri="{FF2B5EF4-FFF2-40B4-BE49-F238E27FC236}">
                <a16:creationId xmlns:a16="http://schemas.microsoft.com/office/drawing/2014/main" id="{76CE0435-C67B-0EFC-0192-35B8474F5EC4}"/>
              </a:ext>
            </a:extLst>
          </p:cNvPr>
          <p:cNvSpPr txBox="1"/>
          <p:nvPr/>
        </p:nvSpPr>
        <p:spPr>
          <a:xfrm>
            <a:off x="2536466" y="2654120"/>
            <a:ext cx="2645939" cy="569387"/>
          </a:xfrm>
          <a:prstGeom prst="rect">
            <a:avLst/>
          </a:prstGeom>
          <a:noFill/>
        </p:spPr>
        <p:txBody>
          <a:bodyPr wrap="square" lIns="0" tIns="0" rIns="0" bIns="0" rtlCol="0">
            <a:noAutofit/>
          </a:bodyPr>
          <a:lstStyle/>
          <a:p>
            <a:pPr>
              <a:lnSpc>
                <a:spcPct val="120000"/>
              </a:lnSpc>
            </a:pPr>
            <a:r>
              <a:rPr lang="zh-CN" altLang="en-US" sz="1600" dirty="0">
                <a:solidFill>
                  <a:schemeClr val="accent2">
                    <a:lumMod val="60000"/>
                    <a:lumOff val="40000"/>
                  </a:schemeClr>
                </a:solidFill>
                <a:latin typeface="+mn-ea"/>
              </a:rPr>
              <a:t>多年营销传播从业经验</a:t>
            </a:r>
          </a:p>
          <a:p>
            <a:pPr>
              <a:lnSpc>
                <a:spcPct val="120000"/>
              </a:lnSpc>
            </a:pPr>
            <a:r>
              <a:rPr lang="zh-CN" altLang="en-US" sz="1600" dirty="0">
                <a:solidFill>
                  <a:schemeClr val="accent2">
                    <a:lumMod val="60000"/>
                    <a:lumOff val="40000"/>
                  </a:schemeClr>
                </a:solidFill>
                <a:latin typeface="+mn-ea"/>
              </a:rPr>
              <a:t>以专业解决客户核心问题</a:t>
            </a:r>
          </a:p>
        </p:txBody>
      </p:sp>
      <p:sp>
        <p:nvSpPr>
          <p:cNvPr id="2" name="文本框 1">
            <a:extLst>
              <a:ext uri="{FF2B5EF4-FFF2-40B4-BE49-F238E27FC236}">
                <a16:creationId xmlns:a16="http://schemas.microsoft.com/office/drawing/2014/main" id="{4AE34199-A30A-8B91-F6D2-2D89619C87A7}"/>
              </a:ext>
            </a:extLst>
          </p:cNvPr>
          <p:cNvSpPr txBox="1"/>
          <p:nvPr/>
        </p:nvSpPr>
        <p:spPr>
          <a:xfrm>
            <a:off x="3480559" y="2379064"/>
            <a:ext cx="615553" cy="184666"/>
          </a:xfrm>
          <a:prstGeom prst="rect">
            <a:avLst/>
          </a:prstGeom>
          <a:noFill/>
        </p:spPr>
        <p:txBody>
          <a:bodyPr wrap="none" lIns="0" tIns="0" rIns="0" bIns="0" rtlCol="0">
            <a:noAutofit/>
          </a:bodyPr>
          <a:lstStyle/>
          <a:p>
            <a:pPr algn="l"/>
            <a:r>
              <a:rPr lang="zh-CN" altLang="en-US" sz="1200" dirty="0">
                <a:solidFill>
                  <a:schemeClr val="accent2">
                    <a:lumMod val="75000"/>
                  </a:schemeClr>
                </a:solidFill>
                <a:latin typeface="+mn-ea"/>
              </a:rPr>
              <a:t>副总经理</a:t>
            </a:r>
          </a:p>
        </p:txBody>
      </p:sp>
      <p:grpSp>
        <p:nvGrpSpPr>
          <p:cNvPr id="30" name="组合 29">
            <a:extLst>
              <a:ext uri="{FF2B5EF4-FFF2-40B4-BE49-F238E27FC236}">
                <a16:creationId xmlns:a16="http://schemas.microsoft.com/office/drawing/2014/main" id="{ABD5BFD8-4A1F-FF5F-0D8C-5D9597C3BFEF}"/>
              </a:ext>
            </a:extLst>
          </p:cNvPr>
          <p:cNvGrpSpPr/>
          <p:nvPr/>
        </p:nvGrpSpPr>
        <p:grpSpPr>
          <a:xfrm>
            <a:off x="1364639" y="3958798"/>
            <a:ext cx="4731361" cy="2213402"/>
            <a:chOff x="971082" y="4075145"/>
            <a:chExt cx="4731361" cy="2213402"/>
          </a:xfrm>
        </p:grpSpPr>
        <p:sp>
          <p:nvSpPr>
            <p:cNvPr id="31" name="矩形: 圆角 30">
              <a:extLst>
                <a:ext uri="{FF2B5EF4-FFF2-40B4-BE49-F238E27FC236}">
                  <a16:creationId xmlns:a16="http://schemas.microsoft.com/office/drawing/2014/main" id="{3792C750-4126-6998-114B-70A2600C3A2C}"/>
                </a:ext>
              </a:extLst>
            </p:cNvPr>
            <p:cNvSpPr/>
            <p:nvPr/>
          </p:nvSpPr>
          <p:spPr>
            <a:xfrm>
              <a:off x="1531104" y="4605236"/>
              <a:ext cx="4171339" cy="1549400"/>
            </a:xfrm>
            <a:prstGeom prst="roundRect">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32" name="组合 31">
              <a:extLst>
                <a:ext uri="{FF2B5EF4-FFF2-40B4-BE49-F238E27FC236}">
                  <a16:creationId xmlns:a16="http://schemas.microsoft.com/office/drawing/2014/main" id="{FE429AC5-C075-18C6-012A-3BC63EA2DE11}"/>
                </a:ext>
              </a:extLst>
            </p:cNvPr>
            <p:cNvGrpSpPr/>
            <p:nvPr/>
          </p:nvGrpSpPr>
          <p:grpSpPr>
            <a:xfrm>
              <a:off x="971082" y="4075145"/>
              <a:ext cx="1687762" cy="2213402"/>
              <a:chOff x="6176971" y="2287813"/>
              <a:chExt cx="1687762" cy="2213402"/>
            </a:xfrm>
          </p:grpSpPr>
          <p:sp>
            <p:nvSpPr>
              <p:cNvPr id="33" name="任意形状 36">
                <a:extLst>
                  <a:ext uri="{FF2B5EF4-FFF2-40B4-BE49-F238E27FC236}">
                    <a16:creationId xmlns:a16="http://schemas.microsoft.com/office/drawing/2014/main" id="{45D15598-3FEC-3BC9-AA77-ED0E31A400FD}"/>
                  </a:ext>
                </a:extLst>
              </p:cNvPr>
              <p:cNvSpPr/>
              <p:nvPr/>
            </p:nvSpPr>
            <p:spPr>
              <a:xfrm>
                <a:off x="6176971" y="2817984"/>
                <a:ext cx="1687762" cy="1683231"/>
              </a:xfrm>
              <a:custGeom>
                <a:avLst/>
                <a:gdLst>
                  <a:gd name="connsiteX0" fmla="*/ 129595 w 2061129"/>
                  <a:gd name="connsiteY0" fmla="*/ 809483 h 2059222"/>
                  <a:gd name="connsiteX1" fmla="*/ 70948 w 2061129"/>
                  <a:gd name="connsiteY1" fmla="*/ 1461092 h 2059222"/>
                  <a:gd name="connsiteX2" fmla="*/ 1116856 w 2061129"/>
                  <a:gd name="connsiteY2" fmla="*/ 2035828 h 2059222"/>
                  <a:gd name="connsiteX3" fmla="*/ 1573082 w 2061129"/>
                  <a:gd name="connsiteY3" fmla="*/ 2029144 h 2059222"/>
                  <a:gd name="connsiteX4" fmla="*/ 1963138 w 2061129"/>
                  <a:gd name="connsiteY4" fmla="*/ 1732097 h 2059222"/>
                  <a:gd name="connsiteX5" fmla="*/ 1990024 w 2061129"/>
                  <a:gd name="connsiteY5" fmla="*/ 896522 h 2059222"/>
                  <a:gd name="connsiteX6" fmla="*/ 1699154 w 2061129"/>
                  <a:gd name="connsiteY6" fmla="*/ 296998 h 2059222"/>
                  <a:gd name="connsiteX7" fmla="*/ 688629 w 2061129"/>
                  <a:gd name="connsiteY7" fmla="*/ 195336 h 2059222"/>
                  <a:gd name="connsiteX8" fmla="*/ 129595 w 2061129"/>
                  <a:gd name="connsiteY8" fmla="*/ 809483 h 205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1129" h="2059222">
                    <a:moveTo>
                      <a:pt x="129595" y="809483"/>
                    </a:moveTo>
                    <a:cubicBezTo>
                      <a:pt x="4220" y="1017402"/>
                      <a:pt x="-57492" y="1258187"/>
                      <a:pt x="70948" y="1461092"/>
                    </a:cubicBezTo>
                    <a:cubicBezTo>
                      <a:pt x="282971" y="1796018"/>
                      <a:pt x="768452" y="1972325"/>
                      <a:pt x="1116856" y="2035828"/>
                    </a:cubicBezTo>
                    <a:cubicBezTo>
                      <a:pt x="1265913" y="2063681"/>
                      <a:pt x="1421378" y="2072315"/>
                      <a:pt x="1573082" y="2029144"/>
                    </a:cubicBezTo>
                    <a:cubicBezTo>
                      <a:pt x="1736395" y="1983796"/>
                      <a:pt x="1876035" y="1877453"/>
                      <a:pt x="1963138" y="1732097"/>
                    </a:cubicBezTo>
                    <a:cubicBezTo>
                      <a:pt x="2108713" y="1482817"/>
                      <a:pt x="2069568" y="1162514"/>
                      <a:pt x="1990024" y="896522"/>
                    </a:cubicBezTo>
                    <a:cubicBezTo>
                      <a:pt x="1924133" y="676488"/>
                      <a:pt x="1833445" y="464809"/>
                      <a:pt x="1699154" y="296998"/>
                    </a:cubicBezTo>
                    <a:cubicBezTo>
                      <a:pt x="1424304" y="-47538"/>
                      <a:pt x="1050685" y="-106864"/>
                      <a:pt x="688629" y="195336"/>
                    </a:cubicBezTo>
                    <a:cubicBezTo>
                      <a:pt x="526478" y="330699"/>
                      <a:pt x="280742" y="558950"/>
                      <a:pt x="129595" y="809483"/>
                    </a:cubicBezTo>
                    <a:close/>
                  </a:path>
                </a:pathLst>
              </a:cu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任意多边形: 形状 33">
                <a:extLst>
                  <a:ext uri="{FF2B5EF4-FFF2-40B4-BE49-F238E27FC236}">
                    <a16:creationId xmlns:a16="http://schemas.microsoft.com/office/drawing/2014/main" id="{EFB8B3A8-D12A-35ED-EC2A-2216B65CE7C2}"/>
                  </a:ext>
                </a:extLst>
              </p:cNvPr>
              <p:cNvSpPr/>
              <p:nvPr/>
            </p:nvSpPr>
            <p:spPr>
              <a:xfrm flipH="1">
                <a:off x="6544947" y="2287813"/>
                <a:ext cx="1308880" cy="2213322"/>
              </a:xfrm>
              <a:custGeom>
                <a:avLst/>
                <a:gdLst>
                  <a:gd name="connsiteX0" fmla="*/ 380223 w 1308880"/>
                  <a:gd name="connsiteY0" fmla="*/ 597428 h 2213322"/>
                  <a:gd name="connsiteX1" fmla="*/ 347585 w 1308880"/>
                  <a:gd name="connsiteY1" fmla="*/ 849822 h 2213322"/>
                  <a:gd name="connsiteX2" fmla="*/ 328004 w 1308880"/>
                  <a:gd name="connsiteY2" fmla="*/ 891163 h 2213322"/>
                  <a:gd name="connsiteX3" fmla="*/ 380223 w 1308880"/>
                  <a:gd name="connsiteY3" fmla="*/ 597428 h 2213322"/>
                  <a:gd name="connsiteX4" fmla="*/ 734880 w 1308880"/>
                  <a:gd name="connsiteY4" fmla="*/ 1257 h 2213322"/>
                  <a:gd name="connsiteX5" fmla="*/ 632617 w 1308880"/>
                  <a:gd name="connsiteY5" fmla="*/ 36071 h 2213322"/>
                  <a:gd name="connsiteX6" fmla="*/ 569517 w 1308880"/>
                  <a:gd name="connsiteY6" fmla="*/ 75235 h 2213322"/>
                  <a:gd name="connsiteX7" fmla="*/ 491191 w 1308880"/>
                  <a:gd name="connsiteY7" fmla="*/ 177499 h 2213322"/>
                  <a:gd name="connsiteX8" fmla="*/ 319301 w 1308880"/>
                  <a:gd name="connsiteY8" fmla="*/ 560441 h 2213322"/>
                  <a:gd name="connsiteX9" fmla="*/ 280137 w 1308880"/>
                  <a:gd name="connsiteY9" fmla="*/ 690989 h 2213322"/>
                  <a:gd name="connsiteX10" fmla="*/ 304069 w 1308880"/>
                  <a:gd name="connsiteY10" fmla="*/ 925976 h 2213322"/>
                  <a:gd name="connsiteX11" fmla="*/ 275784 w 1308880"/>
                  <a:gd name="connsiteY11" fmla="*/ 971669 h 2213322"/>
                  <a:gd name="connsiteX12" fmla="*/ 197455 w 1308880"/>
                  <a:gd name="connsiteY12" fmla="*/ 1095689 h 2213322"/>
                  <a:gd name="connsiteX13" fmla="*/ 93017 w 1308880"/>
                  <a:gd name="connsiteY13" fmla="*/ 1167492 h 2213322"/>
                  <a:gd name="connsiteX14" fmla="*/ 72217 w 1308880"/>
                  <a:gd name="connsiteY14" fmla="*/ 1188516 h 2213322"/>
                  <a:gd name="connsiteX15" fmla="*/ 47318 w 1308880"/>
                  <a:gd name="connsiteY15" fmla="*/ 1262998 h 2213322"/>
                  <a:gd name="connsiteX16" fmla="*/ 6517 w 1308880"/>
                  <a:gd name="connsiteY16" fmla="*/ 1432790 h 2213322"/>
                  <a:gd name="connsiteX17" fmla="*/ 5589 w 1308880"/>
                  <a:gd name="connsiteY17" fmla="*/ 1442260 h 2213322"/>
                  <a:gd name="connsiteX18" fmla="*/ 8534 w 1308880"/>
                  <a:gd name="connsiteY18" fmla="*/ 1445381 h 2213322"/>
                  <a:gd name="connsiteX19" fmla="*/ 27743 w 1308880"/>
                  <a:gd name="connsiteY19" fmla="*/ 1454696 h 2213322"/>
                  <a:gd name="connsiteX20" fmla="*/ 0 w 1308880"/>
                  <a:gd name="connsiteY20" fmla="*/ 1718770 h 2213322"/>
                  <a:gd name="connsiteX21" fmla="*/ 6446 w 1308880"/>
                  <a:gd name="connsiteY21" fmla="*/ 1783898 h 2213322"/>
                  <a:gd name="connsiteX22" fmla="*/ 69334 w 1308880"/>
                  <a:gd name="connsiteY22" fmla="*/ 1946006 h 2213322"/>
                  <a:gd name="connsiteX23" fmla="*/ 205632 w 1308880"/>
                  <a:gd name="connsiteY23" fmla="*/ 2098067 h 2213322"/>
                  <a:gd name="connsiteX24" fmla="*/ 283866 w 1308880"/>
                  <a:gd name="connsiteY24" fmla="*/ 2146626 h 2213322"/>
                  <a:gd name="connsiteX25" fmla="*/ 277961 w 1308880"/>
                  <a:gd name="connsiteY25" fmla="*/ 2135724 h 2213322"/>
                  <a:gd name="connsiteX26" fmla="*/ 277961 w 1308880"/>
                  <a:gd name="connsiteY26" fmla="*/ 2055218 h 2213322"/>
                  <a:gd name="connsiteX27" fmla="*/ 306246 w 1308880"/>
                  <a:gd name="connsiteY27" fmla="*/ 1852869 h 2213322"/>
                  <a:gd name="connsiteX28" fmla="*/ 382400 w 1308880"/>
                  <a:gd name="connsiteY28" fmla="*/ 1994298 h 2213322"/>
                  <a:gd name="connsiteX29" fmla="*/ 401709 w 1308880"/>
                  <a:gd name="connsiteY29" fmla="*/ 2135180 h 2213322"/>
                  <a:gd name="connsiteX30" fmla="*/ 393569 w 1308880"/>
                  <a:gd name="connsiteY30" fmla="*/ 2189794 h 2213322"/>
                  <a:gd name="connsiteX31" fmla="*/ 482348 w 1308880"/>
                  <a:gd name="connsiteY31" fmla="*/ 2207759 h 2213322"/>
                  <a:gd name="connsiteX32" fmla="*/ 762315 w 1308880"/>
                  <a:gd name="connsiteY32" fmla="*/ 2194280 h 2213322"/>
                  <a:gd name="connsiteX33" fmla="*/ 1232416 w 1308880"/>
                  <a:gd name="connsiteY33" fmla="*/ 2042581 h 2213322"/>
                  <a:gd name="connsiteX34" fmla="*/ 1266602 w 1308880"/>
                  <a:gd name="connsiteY34" fmla="*/ 2023788 h 2213322"/>
                  <a:gd name="connsiteX35" fmla="*/ 1273799 w 1308880"/>
                  <a:gd name="connsiteY35" fmla="*/ 1901826 h 2213322"/>
                  <a:gd name="connsiteX36" fmla="*/ 1291887 w 1308880"/>
                  <a:gd name="connsiteY36" fmla="*/ 1776717 h 2213322"/>
                  <a:gd name="connsiteX37" fmla="*/ 1307116 w 1308880"/>
                  <a:gd name="connsiteY37" fmla="*/ 1630937 h 2213322"/>
                  <a:gd name="connsiteX38" fmla="*/ 1228787 w 1308880"/>
                  <a:gd name="connsiteY38" fmla="*/ 1406830 h 2213322"/>
                  <a:gd name="connsiteX39" fmla="*/ 1281006 w 1308880"/>
                  <a:gd name="connsiteY39" fmla="*/ 1326324 h 2213322"/>
                  <a:gd name="connsiteX40" fmla="*/ 1285358 w 1308880"/>
                  <a:gd name="connsiteY40" fmla="*/ 1311095 h 2213322"/>
                  <a:gd name="connsiteX41" fmla="*/ 1270128 w 1308880"/>
                  <a:gd name="connsiteY41" fmla="*/ 1289336 h 2213322"/>
                  <a:gd name="connsiteX42" fmla="*/ 1204854 w 1308880"/>
                  <a:gd name="connsiteY42" fmla="*/ 1204479 h 2213322"/>
                  <a:gd name="connsiteX43" fmla="*/ 1150458 w 1308880"/>
                  <a:gd name="connsiteY43" fmla="*/ 1126150 h 2213322"/>
                  <a:gd name="connsiteX44" fmla="*/ 1083009 w 1308880"/>
                  <a:gd name="connsiteY44" fmla="*/ 1091337 h 2213322"/>
                  <a:gd name="connsiteX45" fmla="*/ 1124348 w 1308880"/>
                  <a:gd name="connsiteY45" fmla="*/ 817186 h 2213322"/>
                  <a:gd name="connsiteX46" fmla="*/ 1076481 w 1308880"/>
                  <a:gd name="connsiteY46" fmla="*/ 308047 h 2213322"/>
                  <a:gd name="connsiteX47" fmla="*/ 1078658 w 1308880"/>
                  <a:gd name="connsiteY47" fmla="*/ 266706 h 2213322"/>
                  <a:gd name="connsiteX48" fmla="*/ 1091710 w 1308880"/>
                  <a:gd name="connsiteY48" fmla="*/ 221015 h 2213322"/>
                  <a:gd name="connsiteX49" fmla="*/ 1069952 w 1308880"/>
                  <a:gd name="connsiteY49" fmla="*/ 149212 h 2213322"/>
                  <a:gd name="connsiteX50" fmla="*/ 1032965 w 1308880"/>
                  <a:gd name="connsiteY50" fmla="*/ 92642 h 2213322"/>
                  <a:gd name="connsiteX51" fmla="*/ 974219 w 1308880"/>
                  <a:gd name="connsiteY51" fmla="*/ 42599 h 2213322"/>
                  <a:gd name="connsiteX52" fmla="*/ 906768 w 1308880"/>
                  <a:gd name="connsiteY52" fmla="*/ 9960 h 2213322"/>
                  <a:gd name="connsiteX53" fmla="*/ 837142 w 1308880"/>
                  <a:gd name="connsiteY53" fmla="*/ 27367 h 2213322"/>
                  <a:gd name="connsiteX54" fmla="*/ 734880 w 1308880"/>
                  <a:gd name="connsiteY54" fmla="*/ 1257 h 221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308880" h="2213322">
                    <a:moveTo>
                      <a:pt x="380223" y="597428"/>
                    </a:moveTo>
                    <a:cubicBezTo>
                      <a:pt x="380223" y="682286"/>
                      <a:pt x="378048" y="769318"/>
                      <a:pt x="347585" y="849822"/>
                    </a:cubicBezTo>
                    <a:cubicBezTo>
                      <a:pt x="341058" y="865054"/>
                      <a:pt x="334532" y="878108"/>
                      <a:pt x="328004" y="891163"/>
                    </a:cubicBezTo>
                    <a:cubicBezTo>
                      <a:pt x="295368" y="793253"/>
                      <a:pt x="314949" y="677934"/>
                      <a:pt x="380223" y="597428"/>
                    </a:cubicBezTo>
                    <a:close/>
                    <a:moveTo>
                      <a:pt x="734880" y="1257"/>
                    </a:moveTo>
                    <a:cubicBezTo>
                      <a:pt x="700065" y="5609"/>
                      <a:pt x="665254" y="20841"/>
                      <a:pt x="632617" y="36071"/>
                    </a:cubicBezTo>
                    <a:cubicBezTo>
                      <a:pt x="610859" y="46951"/>
                      <a:pt x="589100" y="57828"/>
                      <a:pt x="569517" y="75235"/>
                    </a:cubicBezTo>
                    <a:cubicBezTo>
                      <a:pt x="536881" y="103522"/>
                      <a:pt x="512948" y="140509"/>
                      <a:pt x="491191" y="177499"/>
                    </a:cubicBezTo>
                    <a:cubicBezTo>
                      <a:pt x="423740" y="299344"/>
                      <a:pt x="367168" y="429892"/>
                      <a:pt x="319301" y="560441"/>
                    </a:cubicBezTo>
                    <a:cubicBezTo>
                      <a:pt x="304069" y="603957"/>
                      <a:pt x="286663" y="645296"/>
                      <a:pt x="280137" y="690989"/>
                    </a:cubicBezTo>
                    <a:cubicBezTo>
                      <a:pt x="267081" y="769318"/>
                      <a:pt x="282311" y="847647"/>
                      <a:pt x="304069" y="925976"/>
                    </a:cubicBezTo>
                    <a:cubicBezTo>
                      <a:pt x="295368" y="941206"/>
                      <a:pt x="284488" y="956437"/>
                      <a:pt x="275784" y="971669"/>
                    </a:cubicBezTo>
                    <a:cubicBezTo>
                      <a:pt x="249675" y="1013008"/>
                      <a:pt x="223565" y="1054350"/>
                      <a:pt x="197455" y="1095689"/>
                    </a:cubicBezTo>
                    <a:cubicBezTo>
                      <a:pt x="160468" y="1115270"/>
                      <a:pt x="123478" y="1139205"/>
                      <a:pt x="93017" y="1167492"/>
                    </a:cubicBezTo>
                    <a:lnTo>
                      <a:pt x="72217" y="1188516"/>
                    </a:lnTo>
                    <a:lnTo>
                      <a:pt x="47318" y="1262998"/>
                    </a:lnTo>
                    <a:cubicBezTo>
                      <a:pt x="31035" y="1317354"/>
                      <a:pt x="16819" y="1374485"/>
                      <a:pt x="6517" y="1432790"/>
                    </a:cubicBezTo>
                    <a:lnTo>
                      <a:pt x="5589" y="1442260"/>
                    </a:lnTo>
                    <a:lnTo>
                      <a:pt x="8534" y="1445381"/>
                    </a:lnTo>
                    <a:cubicBezTo>
                      <a:pt x="14280" y="1449801"/>
                      <a:pt x="20671" y="1453064"/>
                      <a:pt x="27743" y="1454696"/>
                    </a:cubicBezTo>
                    <a:lnTo>
                      <a:pt x="0" y="1718770"/>
                    </a:lnTo>
                    <a:lnTo>
                      <a:pt x="6446" y="1783898"/>
                    </a:lnTo>
                    <a:cubicBezTo>
                      <a:pt x="19186" y="1840496"/>
                      <a:pt x="39533" y="1895065"/>
                      <a:pt x="69334" y="1946006"/>
                    </a:cubicBezTo>
                    <a:cubicBezTo>
                      <a:pt x="104997" y="2005414"/>
                      <a:pt x="151414" y="2056850"/>
                      <a:pt x="205632" y="2098067"/>
                    </a:cubicBezTo>
                    <a:lnTo>
                      <a:pt x="283866" y="2146626"/>
                    </a:lnTo>
                    <a:lnTo>
                      <a:pt x="277961" y="2135724"/>
                    </a:lnTo>
                    <a:cubicBezTo>
                      <a:pt x="269258" y="2109614"/>
                      <a:pt x="273610" y="2083505"/>
                      <a:pt x="277961" y="2055218"/>
                    </a:cubicBezTo>
                    <a:cubicBezTo>
                      <a:pt x="286663" y="1987770"/>
                      <a:pt x="297543" y="1920321"/>
                      <a:pt x="306246" y="1852869"/>
                    </a:cubicBezTo>
                    <a:cubicBezTo>
                      <a:pt x="334532" y="1898562"/>
                      <a:pt x="364994" y="1944253"/>
                      <a:pt x="382400" y="1994298"/>
                    </a:cubicBezTo>
                    <a:cubicBezTo>
                      <a:pt x="398718" y="2039989"/>
                      <a:pt x="403613" y="2087312"/>
                      <a:pt x="401709" y="2135180"/>
                    </a:cubicBezTo>
                    <a:lnTo>
                      <a:pt x="393569" y="2189794"/>
                    </a:lnTo>
                    <a:lnTo>
                      <a:pt x="482348" y="2207759"/>
                    </a:lnTo>
                    <a:cubicBezTo>
                      <a:pt x="576280" y="2219594"/>
                      <a:pt x="670773" y="2211355"/>
                      <a:pt x="762315" y="2194280"/>
                    </a:cubicBezTo>
                    <a:cubicBezTo>
                      <a:pt x="904961" y="2168326"/>
                      <a:pt x="1075668" y="2119320"/>
                      <a:pt x="1232416" y="2042581"/>
                    </a:cubicBezTo>
                    <a:lnTo>
                      <a:pt x="1266602" y="2023788"/>
                    </a:lnTo>
                    <a:lnTo>
                      <a:pt x="1273799" y="1901826"/>
                    </a:lnTo>
                    <a:cubicBezTo>
                      <a:pt x="1277879" y="1859806"/>
                      <a:pt x="1283727" y="1818057"/>
                      <a:pt x="1291887" y="1776717"/>
                    </a:cubicBezTo>
                    <a:cubicBezTo>
                      <a:pt x="1300590" y="1728847"/>
                      <a:pt x="1313644" y="1678804"/>
                      <a:pt x="1307116" y="1630937"/>
                    </a:cubicBezTo>
                    <a:cubicBezTo>
                      <a:pt x="1296238" y="1552608"/>
                      <a:pt x="1233139" y="1485160"/>
                      <a:pt x="1228787" y="1406830"/>
                    </a:cubicBezTo>
                    <a:cubicBezTo>
                      <a:pt x="1250545" y="1382895"/>
                      <a:pt x="1267951" y="1356785"/>
                      <a:pt x="1281006" y="1326324"/>
                    </a:cubicBezTo>
                    <a:cubicBezTo>
                      <a:pt x="1283183" y="1321973"/>
                      <a:pt x="1285358" y="1315446"/>
                      <a:pt x="1285358" y="1311095"/>
                    </a:cubicBezTo>
                    <a:cubicBezTo>
                      <a:pt x="1285358" y="1302390"/>
                      <a:pt x="1276655" y="1295863"/>
                      <a:pt x="1270128" y="1289336"/>
                    </a:cubicBezTo>
                    <a:cubicBezTo>
                      <a:pt x="1244016" y="1265402"/>
                      <a:pt x="1222259" y="1237115"/>
                      <a:pt x="1204854" y="1204479"/>
                    </a:cubicBezTo>
                    <a:cubicBezTo>
                      <a:pt x="1189622" y="1176193"/>
                      <a:pt x="1176568" y="1143556"/>
                      <a:pt x="1150458" y="1126150"/>
                    </a:cubicBezTo>
                    <a:cubicBezTo>
                      <a:pt x="1128700" y="1110919"/>
                      <a:pt x="1100416" y="1108744"/>
                      <a:pt x="1083009" y="1091337"/>
                    </a:cubicBezTo>
                    <a:cubicBezTo>
                      <a:pt x="1059074" y="999954"/>
                      <a:pt x="1109119" y="908569"/>
                      <a:pt x="1124348" y="817186"/>
                    </a:cubicBezTo>
                    <a:cubicBezTo>
                      <a:pt x="1154810" y="649647"/>
                      <a:pt x="1083009" y="479935"/>
                      <a:pt x="1076481" y="308047"/>
                    </a:cubicBezTo>
                    <a:cubicBezTo>
                      <a:pt x="1076481" y="294993"/>
                      <a:pt x="1076481" y="279760"/>
                      <a:pt x="1078658" y="266706"/>
                    </a:cubicBezTo>
                    <a:cubicBezTo>
                      <a:pt x="1083009" y="251476"/>
                      <a:pt x="1089536" y="236245"/>
                      <a:pt x="1091710" y="221015"/>
                    </a:cubicBezTo>
                    <a:cubicBezTo>
                      <a:pt x="1093887" y="197080"/>
                      <a:pt x="1083009" y="173147"/>
                      <a:pt x="1069952" y="149212"/>
                    </a:cubicBezTo>
                    <a:cubicBezTo>
                      <a:pt x="1059074" y="129631"/>
                      <a:pt x="1048194" y="110048"/>
                      <a:pt x="1032965" y="92642"/>
                    </a:cubicBezTo>
                    <a:cubicBezTo>
                      <a:pt x="1015558" y="73060"/>
                      <a:pt x="995977" y="57828"/>
                      <a:pt x="974219" y="42599"/>
                    </a:cubicBezTo>
                    <a:cubicBezTo>
                      <a:pt x="954636" y="27367"/>
                      <a:pt x="932877" y="14312"/>
                      <a:pt x="906768" y="9960"/>
                    </a:cubicBezTo>
                    <a:cubicBezTo>
                      <a:pt x="882835" y="5609"/>
                      <a:pt x="854548" y="9960"/>
                      <a:pt x="837142" y="27367"/>
                    </a:cubicBezTo>
                    <a:cubicBezTo>
                      <a:pt x="811033" y="3434"/>
                      <a:pt x="769693" y="-3094"/>
                      <a:pt x="734880" y="1257"/>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endParaRPr>
              </a:p>
            </p:txBody>
          </p:sp>
        </p:grpSp>
      </p:grpSp>
      <p:sp>
        <p:nvSpPr>
          <p:cNvPr id="42" name="文本框 41">
            <a:extLst>
              <a:ext uri="{FF2B5EF4-FFF2-40B4-BE49-F238E27FC236}">
                <a16:creationId xmlns:a16="http://schemas.microsoft.com/office/drawing/2014/main" id="{E8B1CFB8-C8C0-CA92-F24C-FAF4F812C602}"/>
              </a:ext>
            </a:extLst>
          </p:cNvPr>
          <p:cNvSpPr txBox="1"/>
          <p:nvPr/>
        </p:nvSpPr>
        <p:spPr>
          <a:xfrm>
            <a:off x="3274286" y="4669669"/>
            <a:ext cx="851195" cy="369332"/>
          </a:xfrm>
          <a:prstGeom prst="rect">
            <a:avLst/>
          </a:prstGeom>
          <a:noFill/>
        </p:spPr>
        <p:txBody>
          <a:bodyPr wrap="none" lIns="0" tIns="0" rIns="0" bIns="0" rtlCol="0">
            <a:noAutofit/>
          </a:bodyPr>
          <a:lstStyle/>
          <a:p>
            <a:pPr algn="l"/>
            <a:r>
              <a:rPr lang="zh-CN" altLang="en-US" sz="2400" dirty="0">
                <a:solidFill>
                  <a:schemeClr val="accent2">
                    <a:lumMod val="75000"/>
                  </a:schemeClr>
                </a:solidFill>
                <a:latin typeface="+mj-ea"/>
                <a:ea typeface="+mj-ea"/>
              </a:rPr>
              <a:t>成员</a:t>
            </a:r>
            <a:r>
              <a:rPr lang="en-US" altLang="zh-CN" sz="2400" dirty="0">
                <a:solidFill>
                  <a:schemeClr val="accent2">
                    <a:lumMod val="75000"/>
                  </a:schemeClr>
                </a:solidFill>
                <a:latin typeface="+mj-ea"/>
                <a:ea typeface="+mj-ea"/>
              </a:rPr>
              <a:t>C</a:t>
            </a:r>
            <a:endParaRPr lang="zh-CN" altLang="en-US" sz="2400" dirty="0">
              <a:solidFill>
                <a:schemeClr val="accent2">
                  <a:lumMod val="75000"/>
                </a:schemeClr>
              </a:solidFill>
              <a:latin typeface="+mj-ea"/>
              <a:ea typeface="+mj-ea"/>
            </a:endParaRPr>
          </a:p>
        </p:txBody>
      </p:sp>
      <p:sp>
        <p:nvSpPr>
          <p:cNvPr id="43" name="文本框 42">
            <a:extLst>
              <a:ext uri="{FF2B5EF4-FFF2-40B4-BE49-F238E27FC236}">
                <a16:creationId xmlns:a16="http://schemas.microsoft.com/office/drawing/2014/main" id="{96D5976D-862E-291F-C83C-6EED5C200FA8}"/>
              </a:ext>
            </a:extLst>
          </p:cNvPr>
          <p:cNvSpPr txBox="1"/>
          <p:nvPr/>
        </p:nvSpPr>
        <p:spPr>
          <a:xfrm>
            <a:off x="3274286" y="5088115"/>
            <a:ext cx="2645939" cy="569387"/>
          </a:xfrm>
          <a:prstGeom prst="rect">
            <a:avLst/>
          </a:prstGeom>
          <a:noFill/>
        </p:spPr>
        <p:txBody>
          <a:bodyPr wrap="square" lIns="0" tIns="0" rIns="0" bIns="0" rtlCol="0">
            <a:noAutofit/>
          </a:bodyPr>
          <a:lstStyle/>
          <a:p>
            <a:pPr>
              <a:lnSpc>
                <a:spcPct val="120000"/>
              </a:lnSpc>
            </a:pPr>
            <a:r>
              <a:rPr lang="zh-CN" altLang="en-US" sz="1600" dirty="0">
                <a:solidFill>
                  <a:schemeClr val="accent2">
                    <a:lumMod val="60000"/>
                    <a:lumOff val="40000"/>
                  </a:schemeClr>
                </a:solidFill>
                <a:latin typeface="+mn-ea"/>
              </a:rPr>
              <a:t>多年广告设计执行经验</a:t>
            </a:r>
          </a:p>
          <a:p>
            <a:pPr>
              <a:lnSpc>
                <a:spcPct val="120000"/>
              </a:lnSpc>
            </a:pPr>
            <a:r>
              <a:rPr lang="zh-CN" altLang="en-US" sz="1600" dirty="0">
                <a:solidFill>
                  <a:schemeClr val="accent2">
                    <a:lumMod val="60000"/>
                    <a:lumOff val="40000"/>
                  </a:schemeClr>
                </a:solidFill>
                <a:latin typeface="+mn-ea"/>
              </a:rPr>
              <a:t>明确的策略和独特的创意思路</a:t>
            </a:r>
          </a:p>
        </p:txBody>
      </p:sp>
      <p:grpSp>
        <p:nvGrpSpPr>
          <p:cNvPr id="35" name="组合 34">
            <a:extLst>
              <a:ext uri="{FF2B5EF4-FFF2-40B4-BE49-F238E27FC236}">
                <a16:creationId xmlns:a16="http://schemas.microsoft.com/office/drawing/2014/main" id="{C48598AA-2F1D-D2A3-CB6B-8AA71C73AFCE}"/>
              </a:ext>
            </a:extLst>
          </p:cNvPr>
          <p:cNvGrpSpPr/>
          <p:nvPr/>
        </p:nvGrpSpPr>
        <p:grpSpPr>
          <a:xfrm>
            <a:off x="5961241" y="1295400"/>
            <a:ext cx="4909159" cy="2219587"/>
            <a:chOff x="6311759" y="1449626"/>
            <a:chExt cx="4909159" cy="2219587"/>
          </a:xfrm>
        </p:grpSpPr>
        <p:sp>
          <p:nvSpPr>
            <p:cNvPr id="36" name="矩形: 圆角 35">
              <a:extLst>
                <a:ext uri="{FF2B5EF4-FFF2-40B4-BE49-F238E27FC236}">
                  <a16:creationId xmlns:a16="http://schemas.microsoft.com/office/drawing/2014/main" id="{478E46C7-797E-0B3A-9AE7-8E082623C1A0}"/>
                </a:ext>
              </a:extLst>
            </p:cNvPr>
            <p:cNvSpPr/>
            <p:nvPr/>
          </p:nvSpPr>
          <p:spPr>
            <a:xfrm>
              <a:off x="7049579" y="2035860"/>
              <a:ext cx="4171339" cy="1549400"/>
            </a:xfrm>
            <a:prstGeom prst="roundRect">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37" name="组合 36">
              <a:extLst>
                <a:ext uri="{FF2B5EF4-FFF2-40B4-BE49-F238E27FC236}">
                  <a16:creationId xmlns:a16="http://schemas.microsoft.com/office/drawing/2014/main" id="{6624F312-D5F6-8575-C05E-AB5072A637CD}"/>
                </a:ext>
              </a:extLst>
            </p:cNvPr>
            <p:cNvGrpSpPr/>
            <p:nvPr/>
          </p:nvGrpSpPr>
          <p:grpSpPr>
            <a:xfrm>
              <a:off x="6311759" y="1449626"/>
              <a:ext cx="1801968" cy="2219587"/>
              <a:chOff x="8363740" y="-2557099"/>
              <a:chExt cx="1801968" cy="2219587"/>
            </a:xfrm>
          </p:grpSpPr>
          <p:sp>
            <p:nvSpPr>
              <p:cNvPr id="38" name="任意形状 36">
                <a:extLst>
                  <a:ext uri="{FF2B5EF4-FFF2-40B4-BE49-F238E27FC236}">
                    <a16:creationId xmlns:a16="http://schemas.microsoft.com/office/drawing/2014/main" id="{25996D63-268B-CDEC-F5BE-1A2A338D9E85}"/>
                  </a:ext>
                </a:extLst>
              </p:cNvPr>
              <p:cNvSpPr/>
              <p:nvPr/>
            </p:nvSpPr>
            <p:spPr>
              <a:xfrm>
                <a:off x="8363740" y="-2134643"/>
                <a:ext cx="1801968" cy="1797131"/>
              </a:xfrm>
              <a:custGeom>
                <a:avLst/>
                <a:gdLst>
                  <a:gd name="connsiteX0" fmla="*/ 129595 w 2061129"/>
                  <a:gd name="connsiteY0" fmla="*/ 809483 h 2059222"/>
                  <a:gd name="connsiteX1" fmla="*/ 70948 w 2061129"/>
                  <a:gd name="connsiteY1" fmla="*/ 1461092 h 2059222"/>
                  <a:gd name="connsiteX2" fmla="*/ 1116856 w 2061129"/>
                  <a:gd name="connsiteY2" fmla="*/ 2035828 h 2059222"/>
                  <a:gd name="connsiteX3" fmla="*/ 1573082 w 2061129"/>
                  <a:gd name="connsiteY3" fmla="*/ 2029144 h 2059222"/>
                  <a:gd name="connsiteX4" fmla="*/ 1963138 w 2061129"/>
                  <a:gd name="connsiteY4" fmla="*/ 1732097 h 2059222"/>
                  <a:gd name="connsiteX5" fmla="*/ 1990024 w 2061129"/>
                  <a:gd name="connsiteY5" fmla="*/ 896522 h 2059222"/>
                  <a:gd name="connsiteX6" fmla="*/ 1699154 w 2061129"/>
                  <a:gd name="connsiteY6" fmla="*/ 296998 h 2059222"/>
                  <a:gd name="connsiteX7" fmla="*/ 688629 w 2061129"/>
                  <a:gd name="connsiteY7" fmla="*/ 195336 h 2059222"/>
                  <a:gd name="connsiteX8" fmla="*/ 129595 w 2061129"/>
                  <a:gd name="connsiteY8" fmla="*/ 809483 h 205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1129" h="2059222">
                    <a:moveTo>
                      <a:pt x="129595" y="809483"/>
                    </a:moveTo>
                    <a:cubicBezTo>
                      <a:pt x="4220" y="1017402"/>
                      <a:pt x="-57492" y="1258187"/>
                      <a:pt x="70948" y="1461092"/>
                    </a:cubicBezTo>
                    <a:cubicBezTo>
                      <a:pt x="282971" y="1796018"/>
                      <a:pt x="768452" y="1972325"/>
                      <a:pt x="1116856" y="2035828"/>
                    </a:cubicBezTo>
                    <a:cubicBezTo>
                      <a:pt x="1265913" y="2063681"/>
                      <a:pt x="1421378" y="2072315"/>
                      <a:pt x="1573082" y="2029144"/>
                    </a:cubicBezTo>
                    <a:cubicBezTo>
                      <a:pt x="1736395" y="1983796"/>
                      <a:pt x="1876035" y="1877453"/>
                      <a:pt x="1963138" y="1732097"/>
                    </a:cubicBezTo>
                    <a:cubicBezTo>
                      <a:pt x="2108713" y="1482817"/>
                      <a:pt x="2069568" y="1162514"/>
                      <a:pt x="1990024" y="896522"/>
                    </a:cubicBezTo>
                    <a:cubicBezTo>
                      <a:pt x="1924133" y="676488"/>
                      <a:pt x="1833445" y="464809"/>
                      <a:pt x="1699154" y="296998"/>
                    </a:cubicBezTo>
                    <a:cubicBezTo>
                      <a:pt x="1424304" y="-47538"/>
                      <a:pt x="1050685" y="-106864"/>
                      <a:pt x="688629" y="195336"/>
                    </a:cubicBezTo>
                    <a:cubicBezTo>
                      <a:pt x="526478" y="330699"/>
                      <a:pt x="280742" y="558950"/>
                      <a:pt x="129595" y="809483"/>
                    </a:cubicBezTo>
                    <a:close/>
                  </a:path>
                </a:pathLst>
              </a:cu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任意多边形: 形状 38">
                <a:extLst>
                  <a:ext uri="{FF2B5EF4-FFF2-40B4-BE49-F238E27FC236}">
                    <a16:creationId xmlns:a16="http://schemas.microsoft.com/office/drawing/2014/main" id="{BB366914-904B-3E0F-F52E-F147DEA47E73}"/>
                  </a:ext>
                </a:extLst>
              </p:cNvPr>
              <p:cNvSpPr/>
              <p:nvPr/>
            </p:nvSpPr>
            <p:spPr>
              <a:xfrm flipH="1">
                <a:off x="8679140" y="-2557099"/>
                <a:ext cx="1449428" cy="2219502"/>
              </a:xfrm>
              <a:custGeom>
                <a:avLst/>
                <a:gdLst>
                  <a:gd name="connsiteX0" fmla="*/ 349242 w 1449428"/>
                  <a:gd name="connsiteY0" fmla="*/ 944163 h 2219502"/>
                  <a:gd name="connsiteX1" fmla="*/ 315324 w 1449428"/>
                  <a:gd name="connsiteY1" fmla="*/ 1025555 h 2219502"/>
                  <a:gd name="connsiteX2" fmla="*/ 325922 w 1449428"/>
                  <a:gd name="connsiteY2" fmla="*/ 1078350 h 2219502"/>
                  <a:gd name="connsiteX3" fmla="*/ 298366 w 1449428"/>
                  <a:gd name="connsiteY3" fmla="*/ 1089351 h 2219502"/>
                  <a:gd name="connsiteX4" fmla="*/ 277168 w 1449428"/>
                  <a:gd name="connsiteY4" fmla="*/ 1014556 h 2219502"/>
                  <a:gd name="connsiteX5" fmla="*/ 349242 w 1449428"/>
                  <a:gd name="connsiteY5" fmla="*/ 944163 h 2219502"/>
                  <a:gd name="connsiteX6" fmla="*/ 819842 w 1449428"/>
                  <a:gd name="connsiteY6" fmla="*/ 437 h 2219502"/>
                  <a:gd name="connsiteX7" fmla="*/ 785925 w 1449428"/>
                  <a:gd name="connsiteY7" fmla="*/ 26834 h 2219502"/>
                  <a:gd name="connsiteX8" fmla="*/ 728689 w 1449428"/>
                  <a:gd name="connsiteY8" fmla="*/ 26834 h 2219502"/>
                  <a:gd name="connsiteX9" fmla="*/ 673573 w 1449428"/>
                  <a:gd name="connsiteY9" fmla="*/ 64233 h 2219502"/>
                  <a:gd name="connsiteX10" fmla="*/ 527306 w 1449428"/>
                  <a:gd name="connsiteY10" fmla="*/ 213821 h 2219502"/>
                  <a:gd name="connsiteX11" fmla="*/ 476431 w 1449428"/>
                  <a:gd name="connsiteY11" fmla="*/ 414004 h 2219502"/>
                  <a:gd name="connsiteX12" fmla="*/ 489150 w 1449428"/>
                  <a:gd name="connsiteY12" fmla="*/ 550393 h 2219502"/>
                  <a:gd name="connsiteX13" fmla="*/ 400117 w 1449428"/>
                  <a:gd name="connsiteY13" fmla="*/ 631788 h 2219502"/>
                  <a:gd name="connsiteX14" fmla="*/ 374679 w 1449428"/>
                  <a:gd name="connsiteY14" fmla="*/ 761576 h 2219502"/>
                  <a:gd name="connsiteX15" fmla="*/ 400117 w 1449428"/>
                  <a:gd name="connsiteY15" fmla="*/ 853968 h 2219502"/>
                  <a:gd name="connsiteX16" fmla="*/ 376798 w 1449428"/>
                  <a:gd name="connsiteY16" fmla="*/ 884766 h 2219502"/>
                  <a:gd name="connsiteX17" fmla="*/ 289887 w 1449428"/>
                  <a:gd name="connsiteY17" fmla="*/ 952962 h 2219502"/>
                  <a:gd name="connsiteX18" fmla="*/ 232650 w 1449428"/>
                  <a:gd name="connsiteY18" fmla="*/ 1045354 h 2219502"/>
                  <a:gd name="connsiteX19" fmla="*/ 241130 w 1449428"/>
                  <a:gd name="connsiteY19" fmla="*/ 1089351 h 2219502"/>
                  <a:gd name="connsiteX20" fmla="*/ 270807 w 1449428"/>
                  <a:gd name="connsiteY20" fmla="*/ 1104749 h 2219502"/>
                  <a:gd name="connsiteX21" fmla="*/ 139378 w 1449428"/>
                  <a:gd name="connsiteY21" fmla="*/ 1153145 h 2219502"/>
                  <a:gd name="connsiteX22" fmla="*/ 27029 w 1449428"/>
                  <a:gd name="connsiteY22" fmla="*/ 1397326 h 2219502"/>
                  <a:gd name="connsiteX23" fmla="*/ 0 w 1449428"/>
                  <a:gd name="connsiteY23" fmla="*/ 1689077 h 2219502"/>
                  <a:gd name="connsiteX24" fmla="*/ 739 w 1449428"/>
                  <a:gd name="connsiteY24" fmla="*/ 1825289 h 2219502"/>
                  <a:gd name="connsiteX25" fmla="*/ 8127 w 1449428"/>
                  <a:gd name="connsiteY25" fmla="*/ 1849823 h 2219502"/>
                  <a:gd name="connsiteX26" fmla="*/ 48530 w 1449428"/>
                  <a:gd name="connsiteY26" fmla="*/ 1934097 h 2219502"/>
                  <a:gd name="connsiteX27" fmla="*/ 194050 w 1449428"/>
                  <a:gd name="connsiteY27" fmla="*/ 2096447 h 2219502"/>
                  <a:gd name="connsiteX28" fmla="*/ 229233 w 1449428"/>
                  <a:gd name="connsiteY28" fmla="*/ 2118285 h 2219502"/>
                  <a:gd name="connsiteX29" fmla="*/ 243085 w 1449428"/>
                  <a:gd name="connsiteY29" fmla="*/ 1963711 h 2219502"/>
                  <a:gd name="connsiteX30" fmla="*/ 272928 w 1449428"/>
                  <a:gd name="connsiteY30" fmla="*/ 1799893 h 2219502"/>
                  <a:gd name="connsiteX31" fmla="*/ 306845 w 1449428"/>
                  <a:gd name="connsiteY31" fmla="*/ 1861488 h 2219502"/>
                  <a:gd name="connsiteX32" fmla="*/ 342319 w 1449428"/>
                  <a:gd name="connsiteY32" fmla="*/ 2103710 h 2219502"/>
                  <a:gd name="connsiteX33" fmla="*/ 330527 w 1449428"/>
                  <a:gd name="connsiteY33" fmla="*/ 2170742 h 2219502"/>
                  <a:gd name="connsiteX34" fmla="*/ 389541 w 1449428"/>
                  <a:gd name="connsiteY34" fmla="*/ 2193337 h 2219502"/>
                  <a:gd name="connsiteX35" fmla="*/ 788403 w 1449428"/>
                  <a:gd name="connsiteY35" fmla="*/ 2199171 h 2219502"/>
                  <a:gd name="connsiteX36" fmla="*/ 1412334 w 1449428"/>
                  <a:gd name="connsiteY36" fmla="*/ 1970128 h 2219502"/>
                  <a:gd name="connsiteX37" fmla="*/ 1446309 w 1449428"/>
                  <a:gd name="connsiteY37" fmla="*/ 1946318 h 2219502"/>
                  <a:gd name="connsiteX38" fmla="*/ 1449428 w 1449428"/>
                  <a:gd name="connsiteY38" fmla="*/ 1502918 h 2219502"/>
                  <a:gd name="connsiteX39" fmla="*/ 1423989 w 1449428"/>
                  <a:gd name="connsiteY39" fmla="*/ 1263135 h 2219502"/>
                  <a:gd name="connsiteX40" fmla="*/ 1301040 w 1449428"/>
                  <a:gd name="connsiteY40" fmla="*/ 1117947 h 2219502"/>
                  <a:gd name="connsiteX41" fmla="*/ 1303161 w 1449428"/>
                  <a:gd name="connsiteY41" fmla="*/ 1111349 h 2219502"/>
                  <a:gd name="connsiteX42" fmla="*/ 1188690 w 1449428"/>
                  <a:gd name="connsiteY42" fmla="*/ 1012356 h 2219502"/>
                  <a:gd name="connsiteX43" fmla="*/ 1180211 w 1449428"/>
                  <a:gd name="connsiteY43" fmla="*/ 994757 h 2219502"/>
                  <a:gd name="connsiteX44" fmla="*/ 1185039 w 1449428"/>
                  <a:gd name="connsiteY44" fmla="*/ 985738 h 2219502"/>
                  <a:gd name="connsiteX45" fmla="*/ 1184451 w 1449428"/>
                  <a:gd name="connsiteY45" fmla="*/ 985958 h 2219502"/>
                  <a:gd name="connsiteX46" fmla="*/ 1185183 w 1449428"/>
                  <a:gd name="connsiteY46" fmla="*/ 985469 h 2219502"/>
                  <a:gd name="connsiteX47" fmla="*/ 1190809 w 1449428"/>
                  <a:gd name="connsiteY47" fmla="*/ 974960 h 2219502"/>
                  <a:gd name="connsiteX48" fmla="*/ 1241685 w 1449428"/>
                  <a:gd name="connsiteY48" fmla="*/ 913365 h 2219502"/>
                  <a:gd name="connsiteX49" fmla="*/ 1260765 w 1449428"/>
                  <a:gd name="connsiteY49" fmla="*/ 847370 h 2219502"/>
                  <a:gd name="connsiteX50" fmla="*/ 1218732 w 1449428"/>
                  <a:gd name="connsiteY50" fmla="*/ 963066 h 2219502"/>
                  <a:gd name="connsiteX51" fmla="*/ 1185183 w 1449428"/>
                  <a:gd name="connsiteY51" fmla="*/ 985469 h 2219502"/>
                  <a:gd name="connsiteX52" fmla="*/ 1185039 w 1449428"/>
                  <a:gd name="connsiteY52" fmla="*/ 985738 h 2219502"/>
                  <a:gd name="connsiteX53" fmla="*/ 1228537 w 1449428"/>
                  <a:gd name="connsiteY53" fmla="*/ 969494 h 2219502"/>
                  <a:gd name="connsiteX54" fmla="*/ 1296800 w 1449428"/>
                  <a:gd name="connsiteY54" fmla="*/ 842971 h 2219502"/>
                  <a:gd name="connsiteX55" fmla="*/ 1209889 w 1449428"/>
                  <a:gd name="connsiteY55" fmla="*/ 673583 h 2219502"/>
                  <a:gd name="connsiteX56" fmla="*/ 1167493 w 1449428"/>
                  <a:gd name="connsiteY56" fmla="*/ 627388 h 2219502"/>
                  <a:gd name="connsiteX57" fmla="*/ 1167493 w 1449428"/>
                  <a:gd name="connsiteY57" fmla="*/ 585589 h 2219502"/>
                  <a:gd name="connsiteX58" fmla="*/ 1199288 w 1449428"/>
                  <a:gd name="connsiteY58" fmla="*/ 436002 h 2219502"/>
                  <a:gd name="connsiteX59" fmla="*/ 1120856 w 1449428"/>
                  <a:gd name="connsiteY59" fmla="*/ 222620 h 2219502"/>
                  <a:gd name="connsiteX60" fmla="*/ 1048782 w 1449428"/>
                  <a:gd name="connsiteY60" fmla="*/ 121429 h 2219502"/>
                  <a:gd name="connsiteX61" fmla="*/ 862238 w 1449428"/>
                  <a:gd name="connsiteY61" fmla="*/ 9236 h 2219502"/>
                  <a:gd name="connsiteX62" fmla="*/ 819842 w 1449428"/>
                  <a:gd name="connsiteY62" fmla="*/ 437 h 22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49428" h="2219502">
                    <a:moveTo>
                      <a:pt x="349242" y="944163"/>
                    </a:moveTo>
                    <a:cubicBezTo>
                      <a:pt x="332283" y="968359"/>
                      <a:pt x="317443" y="994757"/>
                      <a:pt x="315324" y="1025555"/>
                    </a:cubicBezTo>
                    <a:cubicBezTo>
                      <a:pt x="313203" y="1043153"/>
                      <a:pt x="317443" y="1062953"/>
                      <a:pt x="325922" y="1078350"/>
                    </a:cubicBezTo>
                    <a:cubicBezTo>
                      <a:pt x="317443" y="1082750"/>
                      <a:pt x="306845" y="1084951"/>
                      <a:pt x="298366" y="1089351"/>
                    </a:cubicBezTo>
                    <a:cubicBezTo>
                      <a:pt x="275047" y="1076152"/>
                      <a:pt x="266567" y="1040955"/>
                      <a:pt x="277168" y="1014556"/>
                    </a:cubicBezTo>
                    <a:cubicBezTo>
                      <a:pt x="289887" y="981558"/>
                      <a:pt x="319564" y="961761"/>
                      <a:pt x="349242" y="944163"/>
                    </a:cubicBezTo>
                    <a:close/>
                    <a:moveTo>
                      <a:pt x="819842" y="437"/>
                    </a:moveTo>
                    <a:cubicBezTo>
                      <a:pt x="805002" y="2638"/>
                      <a:pt x="790164" y="11437"/>
                      <a:pt x="785925" y="26834"/>
                    </a:cubicBezTo>
                    <a:cubicBezTo>
                      <a:pt x="766845" y="13636"/>
                      <a:pt x="747768" y="18036"/>
                      <a:pt x="728689" y="26834"/>
                    </a:cubicBezTo>
                    <a:cubicBezTo>
                      <a:pt x="707490" y="35634"/>
                      <a:pt x="690531" y="51034"/>
                      <a:pt x="673573" y="64233"/>
                    </a:cubicBezTo>
                    <a:cubicBezTo>
                      <a:pt x="620579" y="110428"/>
                      <a:pt x="567582" y="154425"/>
                      <a:pt x="527306" y="213821"/>
                    </a:cubicBezTo>
                    <a:cubicBezTo>
                      <a:pt x="487029" y="271017"/>
                      <a:pt x="463712" y="343609"/>
                      <a:pt x="476431" y="414004"/>
                    </a:cubicBezTo>
                    <a:cubicBezTo>
                      <a:pt x="484910" y="460201"/>
                      <a:pt x="508227" y="508597"/>
                      <a:pt x="489150" y="550393"/>
                    </a:cubicBezTo>
                    <a:cubicBezTo>
                      <a:pt x="472191" y="587790"/>
                      <a:pt x="427674" y="603188"/>
                      <a:pt x="400117" y="631788"/>
                    </a:cubicBezTo>
                    <a:cubicBezTo>
                      <a:pt x="368319" y="664784"/>
                      <a:pt x="357720" y="717579"/>
                      <a:pt x="374679" y="761576"/>
                    </a:cubicBezTo>
                    <a:cubicBezTo>
                      <a:pt x="387398" y="792374"/>
                      <a:pt x="410715" y="823171"/>
                      <a:pt x="400117" y="853968"/>
                    </a:cubicBezTo>
                    <a:cubicBezTo>
                      <a:pt x="395878" y="867167"/>
                      <a:pt x="385278" y="875967"/>
                      <a:pt x="376798" y="884766"/>
                    </a:cubicBezTo>
                    <a:cubicBezTo>
                      <a:pt x="349242" y="908965"/>
                      <a:pt x="317443" y="928762"/>
                      <a:pt x="289887" y="952962"/>
                    </a:cubicBezTo>
                    <a:cubicBezTo>
                      <a:pt x="262328" y="977159"/>
                      <a:pt x="239011" y="1007956"/>
                      <a:pt x="232650" y="1045354"/>
                    </a:cubicBezTo>
                    <a:cubicBezTo>
                      <a:pt x="230532" y="1060752"/>
                      <a:pt x="230532" y="1078350"/>
                      <a:pt x="241130" y="1089351"/>
                    </a:cubicBezTo>
                    <a:cubicBezTo>
                      <a:pt x="247490" y="1098150"/>
                      <a:pt x="258088" y="1102550"/>
                      <a:pt x="270807" y="1104749"/>
                    </a:cubicBezTo>
                    <a:cubicBezTo>
                      <a:pt x="226292" y="1117947"/>
                      <a:pt x="177535" y="1126746"/>
                      <a:pt x="139378" y="1153145"/>
                    </a:cubicBezTo>
                    <a:cubicBezTo>
                      <a:pt x="65185" y="1203742"/>
                      <a:pt x="41866" y="1304934"/>
                      <a:pt x="27029" y="1397326"/>
                    </a:cubicBezTo>
                    <a:cubicBezTo>
                      <a:pt x="13250" y="1494118"/>
                      <a:pt x="4240" y="1591460"/>
                      <a:pt x="0" y="1689077"/>
                    </a:cubicBezTo>
                    <a:lnTo>
                      <a:pt x="739" y="1825289"/>
                    </a:lnTo>
                    <a:lnTo>
                      <a:pt x="8127" y="1849823"/>
                    </a:lnTo>
                    <a:cubicBezTo>
                      <a:pt x="19236" y="1878741"/>
                      <a:pt x="32621" y="1906903"/>
                      <a:pt x="48530" y="1934097"/>
                    </a:cubicBezTo>
                    <a:cubicBezTo>
                      <a:pt x="86605" y="1997525"/>
                      <a:pt x="136164" y="2052441"/>
                      <a:pt x="194050" y="2096447"/>
                    </a:cubicBezTo>
                    <a:lnTo>
                      <a:pt x="229233" y="2118285"/>
                    </a:lnTo>
                    <a:lnTo>
                      <a:pt x="243085" y="1963711"/>
                    </a:lnTo>
                    <a:cubicBezTo>
                      <a:pt x="249875" y="1908509"/>
                      <a:pt x="259149" y="1853788"/>
                      <a:pt x="272928" y="1799893"/>
                    </a:cubicBezTo>
                    <a:cubicBezTo>
                      <a:pt x="283526" y="1819692"/>
                      <a:pt x="296245" y="1839489"/>
                      <a:pt x="306845" y="1861488"/>
                    </a:cubicBezTo>
                    <a:cubicBezTo>
                      <a:pt x="343411" y="1935733"/>
                      <a:pt x="351361" y="2021113"/>
                      <a:pt x="342319" y="2103710"/>
                    </a:cubicBezTo>
                    <a:lnTo>
                      <a:pt x="330527" y="2170742"/>
                    </a:lnTo>
                    <a:lnTo>
                      <a:pt x="389541" y="2193337"/>
                    </a:lnTo>
                    <a:cubicBezTo>
                      <a:pt x="522170" y="2231014"/>
                      <a:pt x="658088" y="2223479"/>
                      <a:pt x="788403" y="2199171"/>
                    </a:cubicBezTo>
                    <a:cubicBezTo>
                      <a:pt x="978775" y="2164533"/>
                      <a:pt x="1215961" y="2091439"/>
                      <a:pt x="1412334" y="1970128"/>
                    </a:cubicBezTo>
                    <a:lnTo>
                      <a:pt x="1446309" y="1946318"/>
                    </a:lnTo>
                    <a:lnTo>
                      <a:pt x="1449428" y="1502918"/>
                    </a:lnTo>
                    <a:cubicBezTo>
                      <a:pt x="1449428" y="1421523"/>
                      <a:pt x="1449428" y="1340131"/>
                      <a:pt x="1423989" y="1263135"/>
                    </a:cubicBezTo>
                    <a:cubicBezTo>
                      <a:pt x="1402792" y="1201541"/>
                      <a:pt x="1358274" y="1144345"/>
                      <a:pt x="1301040" y="1117947"/>
                    </a:cubicBezTo>
                    <a:cubicBezTo>
                      <a:pt x="1303161" y="1115748"/>
                      <a:pt x="1303161" y="1113547"/>
                      <a:pt x="1303161" y="1111349"/>
                    </a:cubicBezTo>
                    <a:cubicBezTo>
                      <a:pt x="1260765" y="1087150"/>
                      <a:pt x="1220486" y="1051952"/>
                      <a:pt x="1188690" y="1012356"/>
                    </a:cubicBezTo>
                    <a:cubicBezTo>
                      <a:pt x="1184451" y="1007956"/>
                      <a:pt x="1180211" y="1001358"/>
                      <a:pt x="1180211" y="994757"/>
                    </a:cubicBezTo>
                    <a:lnTo>
                      <a:pt x="1185039" y="985738"/>
                    </a:lnTo>
                    <a:lnTo>
                      <a:pt x="1184451" y="985958"/>
                    </a:lnTo>
                    <a:lnTo>
                      <a:pt x="1185183" y="985469"/>
                    </a:lnTo>
                    <a:lnTo>
                      <a:pt x="1190809" y="974960"/>
                    </a:lnTo>
                    <a:cubicBezTo>
                      <a:pt x="1209889" y="955160"/>
                      <a:pt x="1226847" y="935363"/>
                      <a:pt x="1241685" y="913365"/>
                    </a:cubicBezTo>
                    <a:cubicBezTo>
                      <a:pt x="1252285" y="893566"/>
                      <a:pt x="1260765" y="871567"/>
                      <a:pt x="1260765" y="847370"/>
                    </a:cubicBezTo>
                    <a:cubicBezTo>
                      <a:pt x="1265533" y="890266"/>
                      <a:pt x="1248839" y="934400"/>
                      <a:pt x="1218732" y="963066"/>
                    </a:cubicBezTo>
                    <a:lnTo>
                      <a:pt x="1185183" y="985469"/>
                    </a:lnTo>
                    <a:lnTo>
                      <a:pt x="1185039" y="985738"/>
                    </a:lnTo>
                    <a:lnTo>
                      <a:pt x="1228537" y="969494"/>
                    </a:lnTo>
                    <a:cubicBezTo>
                      <a:pt x="1268582" y="944024"/>
                      <a:pt x="1295211" y="894115"/>
                      <a:pt x="1296800" y="842971"/>
                    </a:cubicBezTo>
                    <a:cubicBezTo>
                      <a:pt x="1298921" y="776976"/>
                      <a:pt x="1260765" y="713180"/>
                      <a:pt x="1209889" y="673583"/>
                    </a:cubicBezTo>
                    <a:cubicBezTo>
                      <a:pt x="1192930" y="660384"/>
                      <a:pt x="1173850" y="647185"/>
                      <a:pt x="1167493" y="627388"/>
                    </a:cubicBezTo>
                    <a:cubicBezTo>
                      <a:pt x="1163253" y="614189"/>
                      <a:pt x="1165372" y="598789"/>
                      <a:pt x="1167493" y="585589"/>
                    </a:cubicBezTo>
                    <a:cubicBezTo>
                      <a:pt x="1175971" y="534995"/>
                      <a:pt x="1197170" y="486599"/>
                      <a:pt x="1199288" y="436002"/>
                    </a:cubicBezTo>
                    <a:cubicBezTo>
                      <a:pt x="1201410" y="359009"/>
                      <a:pt x="1161132" y="288615"/>
                      <a:pt x="1120856" y="222620"/>
                    </a:cubicBezTo>
                    <a:cubicBezTo>
                      <a:pt x="1099658" y="187423"/>
                      <a:pt x="1076339" y="152226"/>
                      <a:pt x="1048782" y="121429"/>
                    </a:cubicBezTo>
                    <a:cubicBezTo>
                      <a:pt x="997907" y="68633"/>
                      <a:pt x="930072" y="35634"/>
                      <a:pt x="862238" y="9236"/>
                    </a:cubicBezTo>
                    <a:cubicBezTo>
                      <a:pt x="847398" y="4837"/>
                      <a:pt x="834680" y="-1762"/>
                      <a:pt x="819842" y="437"/>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endParaRPr>
              </a:p>
            </p:txBody>
          </p:sp>
        </p:grpSp>
      </p:grpSp>
      <p:sp>
        <p:nvSpPr>
          <p:cNvPr id="44" name="文本框 43">
            <a:extLst>
              <a:ext uri="{FF2B5EF4-FFF2-40B4-BE49-F238E27FC236}">
                <a16:creationId xmlns:a16="http://schemas.microsoft.com/office/drawing/2014/main" id="{945B5A27-CCF2-8F66-BD49-6B4D9A95E11D}"/>
              </a:ext>
            </a:extLst>
          </p:cNvPr>
          <p:cNvSpPr txBox="1"/>
          <p:nvPr/>
        </p:nvSpPr>
        <p:spPr>
          <a:xfrm>
            <a:off x="8033174" y="2064936"/>
            <a:ext cx="844783" cy="369332"/>
          </a:xfrm>
          <a:prstGeom prst="rect">
            <a:avLst/>
          </a:prstGeom>
          <a:noFill/>
        </p:spPr>
        <p:txBody>
          <a:bodyPr wrap="none" lIns="0" tIns="0" rIns="0" bIns="0" rtlCol="0">
            <a:noAutofit/>
          </a:bodyPr>
          <a:lstStyle/>
          <a:p>
            <a:pPr algn="l"/>
            <a:r>
              <a:rPr lang="zh-CN" altLang="en-US" sz="2400" dirty="0">
                <a:solidFill>
                  <a:schemeClr val="accent2">
                    <a:lumMod val="75000"/>
                  </a:schemeClr>
                </a:solidFill>
                <a:latin typeface="+mj-ea"/>
                <a:ea typeface="+mj-ea"/>
              </a:rPr>
              <a:t>成员</a:t>
            </a:r>
            <a:r>
              <a:rPr lang="en-US" altLang="zh-CN" sz="2400" dirty="0">
                <a:solidFill>
                  <a:schemeClr val="accent2">
                    <a:lumMod val="75000"/>
                  </a:schemeClr>
                </a:solidFill>
                <a:latin typeface="+mj-ea"/>
                <a:ea typeface="+mj-ea"/>
              </a:rPr>
              <a:t>B</a:t>
            </a:r>
            <a:endParaRPr lang="zh-CN" altLang="en-US" sz="2400" dirty="0">
              <a:solidFill>
                <a:schemeClr val="accent2">
                  <a:lumMod val="75000"/>
                </a:schemeClr>
              </a:solidFill>
              <a:latin typeface="+mj-ea"/>
              <a:ea typeface="+mj-ea"/>
            </a:endParaRPr>
          </a:p>
        </p:txBody>
      </p:sp>
      <p:sp>
        <p:nvSpPr>
          <p:cNvPr id="45" name="文本框 44">
            <a:extLst>
              <a:ext uri="{FF2B5EF4-FFF2-40B4-BE49-F238E27FC236}">
                <a16:creationId xmlns:a16="http://schemas.microsoft.com/office/drawing/2014/main" id="{0F368DA3-CBF0-BD16-0B77-E3278D4BDD65}"/>
              </a:ext>
            </a:extLst>
          </p:cNvPr>
          <p:cNvSpPr txBox="1"/>
          <p:nvPr/>
        </p:nvSpPr>
        <p:spPr>
          <a:xfrm>
            <a:off x="8033174" y="2483382"/>
            <a:ext cx="2645939" cy="569387"/>
          </a:xfrm>
          <a:prstGeom prst="rect">
            <a:avLst/>
          </a:prstGeom>
          <a:noFill/>
        </p:spPr>
        <p:txBody>
          <a:bodyPr wrap="square" lIns="0" tIns="0" rIns="0" bIns="0" rtlCol="0">
            <a:noAutofit/>
          </a:bodyPr>
          <a:lstStyle/>
          <a:p>
            <a:pPr>
              <a:lnSpc>
                <a:spcPct val="120000"/>
              </a:lnSpc>
            </a:pPr>
            <a:r>
              <a:rPr lang="zh-CN" altLang="en-US" sz="1600" dirty="0">
                <a:solidFill>
                  <a:schemeClr val="accent2">
                    <a:lumMod val="60000"/>
                    <a:lumOff val="40000"/>
                  </a:schemeClr>
                </a:solidFill>
                <a:latin typeface="+mn-ea"/>
              </a:rPr>
              <a:t>以天马行空的创意与视觉</a:t>
            </a:r>
          </a:p>
          <a:p>
            <a:pPr>
              <a:lnSpc>
                <a:spcPct val="120000"/>
              </a:lnSpc>
            </a:pPr>
            <a:r>
              <a:rPr lang="zh-CN" altLang="en-US" sz="1600" dirty="0">
                <a:solidFill>
                  <a:schemeClr val="accent2">
                    <a:lumMod val="60000"/>
                    <a:lumOff val="40000"/>
                  </a:schemeClr>
                </a:solidFill>
                <a:latin typeface="+mn-ea"/>
              </a:rPr>
              <a:t>解决客户核心问题</a:t>
            </a:r>
          </a:p>
        </p:txBody>
      </p:sp>
      <p:grpSp>
        <p:nvGrpSpPr>
          <p:cNvPr id="25" name="组合 24">
            <a:extLst>
              <a:ext uri="{FF2B5EF4-FFF2-40B4-BE49-F238E27FC236}">
                <a16:creationId xmlns:a16="http://schemas.microsoft.com/office/drawing/2014/main" id="{05B2A575-1560-0BAD-9A5F-623210B1C783}"/>
              </a:ext>
            </a:extLst>
          </p:cNvPr>
          <p:cNvGrpSpPr/>
          <p:nvPr/>
        </p:nvGrpSpPr>
        <p:grpSpPr>
          <a:xfrm>
            <a:off x="6699061" y="3776286"/>
            <a:ext cx="4897014" cy="2219503"/>
            <a:chOff x="6311816" y="4079697"/>
            <a:chExt cx="4897014" cy="2219503"/>
          </a:xfrm>
        </p:grpSpPr>
        <p:sp>
          <p:nvSpPr>
            <p:cNvPr id="26" name="矩形: 圆角 25">
              <a:extLst>
                <a:ext uri="{FF2B5EF4-FFF2-40B4-BE49-F238E27FC236}">
                  <a16:creationId xmlns:a16="http://schemas.microsoft.com/office/drawing/2014/main" id="{A792A53A-2FCD-E35A-1D0A-BE254824C18B}"/>
                </a:ext>
              </a:extLst>
            </p:cNvPr>
            <p:cNvSpPr/>
            <p:nvPr/>
          </p:nvSpPr>
          <p:spPr>
            <a:xfrm>
              <a:off x="7037491" y="4625934"/>
              <a:ext cx="4171339" cy="1549400"/>
            </a:xfrm>
            <a:prstGeom prst="roundRect">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27" name="组合 26">
              <a:extLst>
                <a:ext uri="{FF2B5EF4-FFF2-40B4-BE49-F238E27FC236}">
                  <a16:creationId xmlns:a16="http://schemas.microsoft.com/office/drawing/2014/main" id="{4BA68AD1-EED9-3FAD-D4A0-202954F31925}"/>
                </a:ext>
              </a:extLst>
            </p:cNvPr>
            <p:cNvGrpSpPr/>
            <p:nvPr/>
          </p:nvGrpSpPr>
          <p:grpSpPr>
            <a:xfrm>
              <a:off x="6311816" y="4079697"/>
              <a:ext cx="1801968" cy="2219503"/>
              <a:chOff x="4119836" y="2757713"/>
              <a:chExt cx="1801968" cy="2219503"/>
            </a:xfrm>
          </p:grpSpPr>
          <p:sp>
            <p:nvSpPr>
              <p:cNvPr id="28" name="任意形状 36">
                <a:extLst>
                  <a:ext uri="{FF2B5EF4-FFF2-40B4-BE49-F238E27FC236}">
                    <a16:creationId xmlns:a16="http://schemas.microsoft.com/office/drawing/2014/main" id="{DCA5185C-5F30-C463-524A-D0C78E50605A}"/>
                  </a:ext>
                </a:extLst>
              </p:cNvPr>
              <p:cNvSpPr/>
              <p:nvPr/>
            </p:nvSpPr>
            <p:spPr>
              <a:xfrm>
                <a:off x="4119836" y="3180085"/>
                <a:ext cx="1801968" cy="1797131"/>
              </a:xfrm>
              <a:custGeom>
                <a:avLst/>
                <a:gdLst>
                  <a:gd name="connsiteX0" fmla="*/ 129595 w 2061129"/>
                  <a:gd name="connsiteY0" fmla="*/ 809483 h 2059222"/>
                  <a:gd name="connsiteX1" fmla="*/ 70948 w 2061129"/>
                  <a:gd name="connsiteY1" fmla="*/ 1461092 h 2059222"/>
                  <a:gd name="connsiteX2" fmla="*/ 1116856 w 2061129"/>
                  <a:gd name="connsiteY2" fmla="*/ 2035828 h 2059222"/>
                  <a:gd name="connsiteX3" fmla="*/ 1573082 w 2061129"/>
                  <a:gd name="connsiteY3" fmla="*/ 2029144 h 2059222"/>
                  <a:gd name="connsiteX4" fmla="*/ 1963138 w 2061129"/>
                  <a:gd name="connsiteY4" fmla="*/ 1732097 h 2059222"/>
                  <a:gd name="connsiteX5" fmla="*/ 1990024 w 2061129"/>
                  <a:gd name="connsiteY5" fmla="*/ 896522 h 2059222"/>
                  <a:gd name="connsiteX6" fmla="*/ 1699154 w 2061129"/>
                  <a:gd name="connsiteY6" fmla="*/ 296998 h 2059222"/>
                  <a:gd name="connsiteX7" fmla="*/ 688629 w 2061129"/>
                  <a:gd name="connsiteY7" fmla="*/ 195336 h 2059222"/>
                  <a:gd name="connsiteX8" fmla="*/ 129595 w 2061129"/>
                  <a:gd name="connsiteY8" fmla="*/ 809483 h 205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1129" h="2059222">
                    <a:moveTo>
                      <a:pt x="129595" y="809483"/>
                    </a:moveTo>
                    <a:cubicBezTo>
                      <a:pt x="4220" y="1017402"/>
                      <a:pt x="-57492" y="1258187"/>
                      <a:pt x="70948" y="1461092"/>
                    </a:cubicBezTo>
                    <a:cubicBezTo>
                      <a:pt x="282971" y="1796018"/>
                      <a:pt x="768452" y="1972325"/>
                      <a:pt x="1116856" y="2035828"/>
                    </a:cubicBezTo>
                    <a:cubicBezTo>
                      <a:pt x="1265913" y="2063681"/>
                      <a:pt x="1421378" y="2072315"/>
                      <a:pt x="1573082" y="2029144"/>
                    </a:cubicBezTo>
                    <a:cubicBezTo>
                      <a:pt x="1736395" y="1983796"/>
                      <a:pt x="1876035" y="1877453"/>
                      <a:pt x="1963138" y="1732097"/>
                    </a:cubicBezTo>
                    <a:cubicBezTo>
                      <a:pt x="2108713" y="1482817"/>
                      <a:pt x="2069568" y="1162514"/>
                      <a:pt x="1990024" y="896522"/>
                    </a:cubicBezTo>
                    <a:cubicBezTo>
                      <a:pt x="1924133" y="676488"/>
                      <a:pt x="1833445" y="464809"/>
                      <a:pt x="1699154" y="296998"/>
                    </a:cubicBezTo>
                    <a:cubicBezTo>
                      <a:pt x="1424304" y="-47538"/>
                      <a:pt x="1050685" y="-106864"/>
                      <a:pt x="688629" y="195336"/>
                    </a:cubicBezTo>
                    <a:cubicBezTo>
                      <a:pt x="526478" y="330699"/>
                      <a:pt x="280742" y="558950"/>
                      <a:pt x="129595" y="809483"/>
                    </a:cubicBezTo>
                    <a:close/>
                  </a:path>
                </a:pathLst>
              </a:cu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 name="任意多边形: 形状 28">
                <a:extLst>
                  <a:ext uri="{FF2B5EF4-FFF2-40B4-BE49-F238E27FC236}">
                    <a16:creationId xmlns:a16="http://schemas.microsoft.com/office/drawing/2014/main" id="{9443FAFB-1F3A-1404-5E83-637B0E6B3CE2}"/>
                  </a:ext>
                </a:extLst>
              </p:cNvPr>
              <p:cNvSpPr/>
              <p:nvPr/>
            </p:nvSpPr>
            <p:spPr>
              <a:xfrm>
                <a:off x="4389858" y="2757713"/>
                <a:ext cx="1531889" cy="2219419"/>
              </a:xfrm>
              <a:custGeom>
                <a:avLst/>
                <a:gdLst>
                  <a:gd name="connsiteX0" fmla="*/ 644809 w 1531889"/>
                  <a:gd name="connsiteY0" fmla="*/ 444 h 2219419"/>
                  <a:gd name="connsiteX1" fmla="*/ 803719 w 1531889"/>
                  <a:gd name="connsiteY1" fmla="*/ 35493 h 2219419"/>
                  <a:gd name="connsiteX2" fmla="*/ 878294 w 1531889"/>
                  <a:gd name="connsiteY2" fmla="*/ 54765 h 2219419"/>
                  <a:gd name="connsiteX3" fmla="*/ 1017598 w 1531889"/>
                  <a:gd name="connsiteY3" fmla="*/ 138605 h 2219419"/>
                  <a:gd name="connsiteX4" fmla="*/ 1031866 w 1531889"/>
                  <a:gd name="connsiteY4" fmla="*/ 294049 h 2219419"/>
                  <a:gd name="connsiteX5" fmla="*/ 1051513 w 1531889"/>
                  <a:gd name="connsiteY5" fmla="*/ 464151 h 2219419"/>
                  <a:gd name="connsiteX6" fmla="*/ 1038961 w 1531889"/>
                  <a:gd name="connsiteY6" fmla="*/ 606962 h 2219419"/>
                  <a:gd name="connsiteX7" fmla="*/ 954487 w 1531889"/>
                  <a:gd name="connsiteY7" fmla="*/ 771896 h 2219419"/>
                  <a:gd name="connsiteX8" fmla="*/ 933474 w 1531889"/>
                  <a:gd name="connsiteY8" fmla="*/ 835329 h 2219419"/>
                  <a:gd name="connsiteX9" fmla="*/ 996649 w 1531889"/>
                  <a:gd name="connsiteY9" fmla="*/ 902582 h 2219419"/>
                  <a:gd name="connsiteX10" fmla="*/ 1317861 w 1531889"/>
                  <a:gd name="connsiteY10" fmla="*/ 1062895 h 2219419"/>
                  <a:gd name="connsiteX11" fmla="*/ 1410936 w 1531889"/>
                  <a:gd name="connsiteY11" fmla="*/ 1095872 h 2219419"/>
                  <a:gd name="connsiteX12" fmla="*/ 1438607 w 1531889"/>
                  <a:gd name="connsiteY12" fmla="*/ 1111533 h 2219419"/>
                  <a:gd name="connsiteX13" fmla="*/ 1469782 w 1531889"/>
                  <a:gd name="connsiteY13" fmla="*/ 1204789 h 2219419"/>
                  <a:gd name="connsiteX14" fmla="*/ 1446277 w 1531889"/>
                  <a:gd name="connsiteY14" fmla="*/ 1934015 h 2219419"/>
                  <a:gd name="connsiteX15" fmla="*/ 1105266 w 1531889"/>
                  <a:gd name="connsiteY15" fmla="*/ 2193254 h 2219419"/>
                  <a:gd name="connsiteX16" fmla="*/ 706404 w 1531889"/>
                  <a:gd name="connsiteY16" fmla="*/ 2199088 h 2219419"/>
                  <a:gd name="connsiteX17" fmla="*/ 82473 w 1531889"/>
                  <a:gd name="connsiteY17" fmla="*/ 1970046 h 2219419"/>
                  <a:gd name="connsiteX18" fmla="*/ 0 w 1531889"/>
                  <a:gd name="connsiteY18" fmla="*/ 1912246 h 2219419"/>
                  <a:gd name="connsiteX19" fmla="*/ 1290 w 1531889"/>
                  <a:gd name="connsiteY19" fmla="*/ 1899733 h 2219419"/>
                  <a:gd name="connsiteX20" fmla="*/ 14923 w 1531889"/>
                  <a:gd name="connsiteY20" fmla="*/ 1609441 h 2219419"/>
                  <a:gd name="connsiteX21" fmla="*/ 41604 w 1531889"/>
                  <a:gd name="connsiteY21" fmla="*/ 1336362 h 2219419"/>
                  <a:gd name="connsiteX22" fmla="*/ 322104 w 1531889"/>
                  <a:gd name="connsiteY22" fmla="*/ 1151340 h 2219419"/>
                  <a:gd name="connsiteX23" fmla="*/ 506919 w 1531889"/>
                  <a:gd name="connsiteY23" fmla="*/ 952350 h 2219419"/>
                  <a:gd name="connsiteX24" fmla="*/ 474935 w 1531889"/>
                  <a:gd name="connsiteY24" fmla="*/ 834523 h 2219419"/>
                  <a:gd name="connsiteX25" fmla="*/ 376964 w 1531889"/>
                  <a:gd name="connsiteY25" fmla="*/ 494386 h 2219419"/>
                  <a:gd name="connsiteX26" fmla="*/ 348756 w 1531889"/>
                  <a:gd name="connsiteY26" fmla="*/ 328111 h 2219419"/>
                  <a:gd name="connsiteX27" fmla="*/ 361155 w 1531889"/>
                  <a:gd name="connsiteY27" fmla="*/ 165623 h 2219419"/>
                  <a:gd name="connsiteX28" fmla="*/ 593928 w 1531889"/>
                  <a:gd name="connsiteY28" fmla="*/ 9158 h 2219419"/>
                  <a:gd name="connsiteX29" fmla="*/ 644809 w 1531889"/>
                  <a:gd name="connsiteY29" fmla="*/ 444 h 221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31889" h="2219419">
                    <a:moveTo>
                      <a:pt x="644809" y="444"/>
                    </a:moveTo>
                    <a:cubicBezTo>
                      <a:pt x="700344" y="-2651"/>
                      <a:pt x="765708" y="10587"/>
                      <a:pt x="803719" y="35493"/>
                    </a:cubicBezTo>
                    <a:cubicBezTo>
                      <a:pt x="819896" y="46093"/>
                      <a:pt x="853455" y="54765"/>
                      <a:pt x="878294" y="54765"/>
                    </a:cubicBezTo>
                    <a:cubicBezTo>
                      <a:pt x="919453" y="54765"/>
                      <a:pt x="985663" y="94614"/>
                      <a:pt x="1017598" y="138605"/>
                    </a:cubicBezTo>
                    <a:cubicBezTo>
                      <a:pt x="1022757" y="145713"/>
                      <a:pt x="1029178" y="215663"/>
                      <a:pt x="1031866" y="294049"/>
                    </a:cubicBezTo>
                    <a:cubicBezTo>
                      <a:pt x="1034553" y="372435"/>
                      <a:pt x="1043394" y="448982"/>
                      <a:pt x="1051513" y="464151"/>
                    </a:cubicBezTo>
                    <a:cubicBezTo>
                      <a:pt x="1074421" y="506955"/>
                      <a:pt x="1068999" y="568647"/>
                      <a:pt x="1038961" y="606962"/>
                    </a:cubicBezTo>
                    <a:cubicBezTo>
                      <a:pt x="1000665" y="655811"/>
                      <a:pt x="978800" y="698501"/>
                      <a:pt x="954487" y="771896"/>
                    </a:cubicBezTo>
                    <a:lnTo>
                      <a:pt x="933474" y="835329"/>
                    </a:lnTo>
                    <a:lnTo>
                      <a:pt x="996649" y="902582"/>
                    </a:lnTo>
                    <a:cubicBezTo>
                      <a:pt x="1061011" y="971100"/>
                      <a:pt x="1100288" y="990704"/>
                      <a:pt x="1317861" y="1062895"/>
                    </a:cubicBezTo>
                    <a:cubicBezTo>
                      <a:pt x="1357492" y="1076045"/>
                      <a:pt x="1387571" y="1086217"/>
                      <a:pt x="1410936" y="1095872"/>
                    </a:cubicBezTo>
                    <a:lnTo>
                      <a:pt x="1438607" y="1111533"/>
                    </a:lnTo>
                    <a:lnTo>
                      <a:pt x="1469782" y="1204789"/>
                    </a:lnTo>
                    <a:cubicBezTo>
                      <a:pt x="1539325" y="1436926"/>
                      <a:pt x="1573548" y="1716462"/>
                      <a:pt x="1446277" y="1934015"/>
                    </a:cubicBezTo>
                    <a:cubicBezTo>
                      <a:pt x="1370126" y="2060870"/>
                      <a:pt x="1248044" y="2153678"/>
                      <a:pt x="1105266" y="2193254"/>
                    </a:cubicBezTo>
                    <a:cubicBezTo>
                      <a:pt x="972637" y="2230931"/>
                      <a:pt x="836719" y="2223396"/>
                      <a:pt x="706404" y="2199088"/>
                    </a:cubicBezTo>
                    <a:cubicBezTo>
                      <a:pt x="516032" y="2164450"/>
                      <a:pt x="278846" y="2091357"/>
                      <a:pt x="82473" y="1970046"/>
                    </a:cubicBezTo>
                    <a:lnTo>
                      <a:pt x="0" y="1912246"/>
                    </a:lnTo>
                    <a:lnTo>
                      <a:pt x="1290" y="1899733"/>
                    </a:lnTo>
                    <a:cubicBezTo>
                      <a:pt x="5419" y="1874897"/>
                      <a:pt x="11553" y="1744266"/>
                      <a:pt x="14923" y="1609441"/>
                    </a:cubicBezTo>
                    <a:cubicBezTo>
                      <a:pt x="19846" y="1412438"/>
                      <a:pt x="25085" y="1358819"/>
                      <a:pt x="41604" y="1336362"/>
                    </a:cubicBezTo>
                    <a:cubicBezTo>
                      <a:pt x="68347" y="1300007"/>
                      <a:pt x="172746" y="1231145"/>
                      <a:pt x="322104" y="1151340"/>
                    </a:cubicBezTo>
                    <a:cubicBezTo>
                      <a:pt x="455921" y="1079841"/>
                      <a:pt x="495248" y="1037496"/>
                      <a:pt x="506919" y="952350"/>
                    </a:cubicBezTo>
                    <a:cubicBezTo>
                      <a:pt x="513779" y="902298"/>
                      <a:pt x="509581" y="886828"/>
                      <a:pt x="474935" y="834523"/>
                    </a:cubicBezTo>
                    <a:cubicBezTo>
                      <a:pt x="412924" y="740903"/>
                      <a:pt x="385232" y="644762"/>
                      <a:pt x="376964" y="494386"/>
                    </a:cubicBezTo>
                    <a:cubicBezTo>
                      <a:pt x="371927" y="402779"/>
                      <a:pt x="362929" y="349742"/>
                      <a:pt x="348756" y="328111"/>
                    </a:cubicBezTo>
                    <a:cubicBezTo>
                      <a:pt x="324474" y="291053"/>
                      <a:pt x="330472" y="212451"/>
                      <a:pt x="361155" y="165623"/>
                    </a:cubicBezTo>
                    <a:cubicBezTo>
                      <a:pt x="387843" y="124893"/>
                      <a:pt x="528585" y="30288"/>
                      <a:pt x="593928" y="9158"/>
                    </a:cubicBezTo>
                    <a:cubicBezTo>
                      <a:pt x="608878" y="4323"/>
                      <a:pt x="626298" y="1476"/>
                      <a:pt x="644809" y="444"/>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endParaRPr>
              </a:p>
            </p:txBody>
          </p:sp>
        </p:grpSp>
      </p:grpSp>
      <p:sp>
        <p:nvSpPr>
          <p:cNvPr id="46" name="文本框 45">
            <a:extLst>
              <a:ext uri="{FF2B5EF4-FFF2-40B4-BE49-F238E27FC236}">
                <a16:creationId xmlns:a16="http://schemas.microsoft.com/office/drawing/2014/main" id="{153C1CF3-17B5-72C9-1451-C3600D8C1133}"/>
              </a:ext>
            </a:extLst>
          </p:cNvPr>
          <p:cNvSpPr txBox="1"/>
          <p:nvPr/>
        </p:nvSpPr>
        <p:spPr>
          <a:xfrm>
            <a:off x="8770994" y="4498931"/>
            <a:ext cx="864019" cy="369332"/>
          </a:xfrm>
          <a:prstGeom prst="rect">
            <a:avLst/>
          </a:prstGeom>
          <a:noFill/>
        </p:spPr>
        <p:txBody>
          <a:bodyPr wrap="none" lIns="0" tIns="0" rIns="0" bIns="0" rtlCol="0">
            <a:noAutofit/>
          </a:bodyPr>
          <a:lstStyle/>
          <a:p>
            <a:pPr algn="l"/>
            <a:r>
              <a:rPr lang="zh-CN" altLang="en-US" sz="2400" dirty="0">
                <a:solidFill>
                  <a:schemeClr val="accent2">
                    <a:lumMod val="75000"/>
                  </a:schemeClr>
                </a:solidFill>
                <a:latin typeface="+mj-ea"/>
                <a:ea typeface="+mj-ea"/>
              </a:rPr>
              <a:t>成员</a:t>
            </a:r>
            <a:r>
              <a:rPr lang="en-US" altLang="zh-CN" sz="2400" dirty="0">
                <a:solidFill>
                  <a:schemeClr val="accent2">
                    <a:lumMod val="75000"/>
                  </a:schemeClr>
                </a:solidFill>
                <a:latin typeface="+mj-ea"/>
                <a:ea typeface="+mj-ea"/>
              </a:rPr>
              <a:t>D</a:t>
            </a:r>
            <a:endParaRPr lang="zh-CN" altLang="en-US" sz="2400" dirty="0">
              <a:solidFill>
                <a:schemeClr val="accent2">
                  <a:lumMod val="75000"/>
                </a:schemeClr>
              </a:solidFill>
              <a:latin typeface="+mj-ea"/>
              <a:ea typeface="+mj-ea"/>
            </a:endParaRPr>
          </a:p>
        </p:txBody>
      </p:sp>
      <p:sp>
        <p:nvSpPr>
          <p:cNvPr id="47" name="文本框 46">
            <a:extLst>
              <a:ext uri="{FF2B5EF4-FFF2-40B4-BE49-F238E27FC236}">
                <a16:creationId xmlns:a16="http://schemas.microsoft.com/office/drawing/2014/main" id="{2E822834-0067-D362-D8E5-5007624CA2DF}"/>
              </a:ext>
            </a:extLst>
          </p:cNvPr>
          <p:cNvSpPr txBox="1"/>
          <p:nvPr/>
        </p:nvSpPr>
        <p:spPr>
          <a:xfrm>
            <a:off x="8770994" y="4917377"/>
            <a:ext cx="2645939" cy="569387"/>
          </a:xfrm>
          <a:prstGeom prst="rect">
            <a:avLst/>
          </a:prstGeom>
          <a:noFill/>
        </p:spPr>
        <p:txBody>
          <a:bodyPr wrap="square" lIns="0" tIns="0" rIns="0" bIns="0" rtlCol="0">
            <a:noAutofit/>
          </a:bodyPr>
          <a:lstStyle/>
          <a:p>
            <a:pPr>
              <a:lnSpc>
                <a:spcPct val="120000"/>
              </a:lnSpc>
            </a:pPr>
            <a:r>
              <a:rPr lang="zh-CN" altLang="en-US" sz="1600" dirty="0">
                <a:solidFill>
                  <a:schemeClr val="accent2">
                    <a:lumMod val="60000"/>
                    <a:lumOff val="40000"/>
                  </a:schemeClr>
                </a:solidFill>
                <a:latin typeface="+mn-ea"/>
              </a:rPr>
              <a:t>多年设计经验</a:t>
            </a:r>
            <a:br>
              <a:rPr lang="en-US" altLang="zh-CN" sz="1600" dirty="0">
                <a:solidFill>
                  <a:schemeClr val="accent2">
                    <a:lumMod val="60000"/>
                    <a:lumOff val="40000"/>
                  </a:schemeClr>
                </a:solidFill>
                <a:latin typeface="+mn-ea"/>
              </a:rPr>
            </a:br>
            <a:r>
              <a:rPr lang="zh-CN" altLang="en-US" sz="1600" dirty="0">
                <a:solidFill>
                  <a:schemeClr val="accent2">
                    <a:lumMod val="60000"/>
                    <a:lumOff val="40000"/>
                  </a:schemeClr>
                </a:solidFill>
                <a:latin typeface="+mn-ea"/>
              </a:rPr>
              <a:t>把握广告创意的前沿趋势</a:t>
            </a:r>
          </a:p>
        </p:txBody>
      </p:sp>
      <p:sp>
        <p:nvSpPr>
          <p:cNvPr id="4" name="文本框 3">
            <a:extLst>
              <a:ext uri="{FF2B5EF4-FFF2-40B4-BE49-F238E27FC236}">
                <a16:creationId xmlns:a16="http://schemas.microsoft.com/office/drawing/2014/main" id="{C8BDCF0D-DCC6-54C5-BDA8-F8104C0739A3}"/>
              </a:ext>
            </a:extLst>
          </p:cNvPr>
          <p:cNvSpPr txBox="1"/>
          <p:nvPr/>
        </p:nvSpPr>
        <p:spPr>
          <a:xfrm>
            <a:off x="8953930" y="2194398"/>
            <a:ext cx="615553" cy="184666"/>
          </a:xfrm>
          <a:prstGeom prst="rect">
            <a:avLst/>
          </a:prstGeom>
          <a:noFill/>
        </p:spPr>
        <p:txBody>
          <a:bodyPr wrap="none" lIns="0" tIns="0" rIns="0" bIns="0" rtlCol="0">
            <a:noAutofit/>
          </a:bodyPr>
          <a:lstStyle/>
          <a:p>
            <a:pPr algn="l"/>
            <a:r>
              <a:rPr lang="zh-CN" altLang="en-US" sz="1200" dirty="0">
                <a:solidFill>
                  <a:schemeClr val="accent2">
                    <a:lumMod val="75000"/>
                  </a:schemeClr>
                </a:solidFill>
                <a:latin typeface="+mn-ea"/>
              </a:rPr>
              <a:t>创意总监</a:t>
            </a:r>
          </a:p>
        </p:txBody>
      </p:sp>
      <p:sp>
        <p:nvSpPr>
          <p:cNvPr id="5" name="文本框 4">
            <a:extLst>
              <a:ext uri="{FF2B5EF4-FFF2-40B4-BE49-F238E27FC236}">
                <a16:creationId xmlns:a16="http://schemas.microsoft.com/office/drawing/2014/main" id="{D5FA8324-2F12-D605-A3F6-215AB6ADFEDB}"/>
              </a:ext>
            </a:extLst>
          </p:cNvPr>
          <p:cNvSpPr txBox="1"/>
          <p:nvPr/>
        </p:nvSpPr>
        <p:spPr>
          <a:xfrm>
            <a:off x="9730077" y="4643017"/>
            <a:ext cx="615553" cy="184666"/>
          </a:xfrm>
          <a:prstGeom prst="rect">
            <a:avLst/>
          </a:prstGeom>
          <a:noFill/>
        </p:spPr>
        <p:txBody>
          <a:bodyPr wrap="none" lIns="0" tIns="0" rIns="0" bIns="0" rtlCol="0">
            <a:noAutofit/>
          </a:bodyPr>
          <a:lstStyle/>
          <a:p>
            <a:pPr algn="l"/>
            <a:r>
              <a:rPr lang="zh-CN" altLang="en-US" sz="1200" dirty="0">
                <a:solidFill>
                  <a:schemeClr val="accent2">
                    <a:lumMod val="75000"/>
                  </a:schemeClr>
                </a:solidFill>
                <a:latin typeface="+mn-ea"/>
              </a:rPr>
              <a:t>总设计师</a:t>
            </a:r>
          </a:p>
        </p:txBody>
      </p:sp>
      <p:sp>
        <p:nvSpPr>
          <p:cNvPr id="6" name="文本框 5">
            <a:extLst>
              <a:ext uri="{FF2B5EF4-FFF2-40B4-BE49-F238E27FC236}">
                <a16:creationId xmlns:a16="http://schemas.microsoft.com/office/drawing/2014/main" id="{89C8EDCC-7834-015C-7118-B01501BE33AD}"/>
              </a:ext>
            </a:extLst>
          </p:cNvPr>
          <p:cNvSpPr txBox="1"/>
          <p:nvPr/>
        </p:nvSpPr>
        <p:spPr>
          <a:xfrm>
            <a:off x="4220545" y="4793662"/>
            <a:ext cx="769441" cy="184666"/>
          </a:xfrm>
          <a:prstGeom prst="rect">
            <a:avLst/>
          </a:prstGeom>
          <a:noFill/>
        </p:spPr>
        <p:txBody>
          <a:bodyPr wrap="none" lIns="0" tIns="0" rIns="0" bIns="0" rtlCol="0">
            <a:noAutofit/>
          </a:bodyPr>
          <a:lstStyle/>
          <a:p>
            <a:pPr algn="l"/>
            <a:r>
              <a:rPr lang="zh-CN" altLang="en-US" sz="1200" dirty="0">
                <a:solidFill>
                  <a:schemeClr val="accent2">
                    <a:lumMod val="75000"/>
                  </a:schemeClr>
                </a:solidFill>
                <a:latin typeface="+mn-ea"/>
              </a:rPr>
              <a:t>销售部经理</a:t>
            </a:r>
          </a:p>
        </p:txBody>
      </p:sp>
    </p:spTree>
    <p:extLst>
      <p:ext uri="{BB962C8B-B14F-4D97-AF65-F5344CB8AC3E}">
        <p14:creationId xmlns:p14="http://schemas.microsoft.com/office/powerpoint/2010/main" val="1922763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文本占位符 210">
            <a:extLst>
              <a:ext uri="{FF2B5EF4-FFF2-40B4-BE49-F238E27FC236}">
                <a16:creationId xmlns:a16="http://schemas.microsoft.com/office/drawing/2014/main" id="{0FD7309B-0AAB-54AE-000F-0262FD9244A3}"/>
              </a:ext>
            </a:extLst>
          </p:cNvPr>
          <p:cNvSpPr>
            <a:spLocks noGrp="1"/>
          </p:cNvSpPr>
          <p:nvPr>
            <p:ph type="body" sz="quarter" idx="11"/>
          </p:nvPr>
        </p:nvSpPr>
        <p:spPr>
          <a:prstGeom prst="rect">
            <a:avLst/>
          </a:prstGeom>
        </p:spPr>
        <p:txBody>
          <a:bodyPr>
            <a:noAutofit/>
          </a:bodyPr>
          <a:lstStyle/>
          <a:p>
            <a:r>
              <a:rPr lang="zh-CN" altLang="en-US" dirty="0"/>
              <a:t>年度贡献入选（</a:t>
            </a:r>
            <a:r>
              <a:rPr lang="en-US" altLang="zh-CN" dirty="0"/>
              <a:t>6</a:t>
            </a:r>
            <a:r>
              <a:rPr lang="zh-CN" altLang="en-US" dirty="0"/>
              <a:t>人）</a:t>
            </a:r>
          </a:p>
        </p:txBody>
      </p:sp>
      <p:grpSp>
        <p:nvGrpSpPr>
          <p:cNvPr id="182" name="组合 181">
            <a:extLst>
              <a:ext uri="{FF2B5EF4-FFF2-40B4-BE49-F238E27FC236}">
                <a16:creationId xmlns:a16="http://schemas.microsoft.com/office/drawing/2014/main" id="{DA6514D4-1DD8-BD5C-4614-93C372FD45F2}"/>
              </a:ext>
            </a:extLst>
          </p:cNvPr>
          <p:cNvGrpSpPr/>
          <p:nvPr/>
        </p:nvGrpSpPr>
        <p:grpSpPr>
          <a:xfrm>
            <a:off x="609600" y="1168207"/>
            <a:ext cx="9761536" cy="1450967"/>
            <a:chOff x="1215232" y="1150630"/>
            <a:chExt cx="9761536" cy="1450967"/>
          </a:xfrm>
        </p:grpSpPr>
        <p:sp>
          <p:nvSpPr>
            <p:cNvPr id="142" name="矩形: 对角圆角 141">
              <a:extLst>
                <a:ext uri="{FF2B5EF4-FFF2-40B4-BE49-F238E27FC236}">
                  <a16:creationId xmlns:a16="http://schemas.microsoft.com/office/drawing/2014/main" id="{A6DC6FED-5747-EB26-C21B-50B127286D60}"/>
                </a:ext>
              </a:extLst>
            </p:cNvPr>
            <p:cNvSpPr/>
            <p:nvPr/>
          </p:nvSpPr>
          <p:spPr>
            <a:xfrm>
              <a:off x="1215232" y="1620943"/>
              <a:ext cx="4346232" cy="980654"/>
            </a:xfrm>
            <a:prstGeom prst="round2DiagRect">
              <a:avLst>
                <a:gd name="adj1" fmla="val 50000"/>
                <a:gd name="adj2" fmla="val 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5" name="椭圆 144">
              <a:extLst>
                <a:ext uri="{FF2B5EF4-FFF2-40B4-BE49-F238E27FC236}">
                  <a16:creationId xmlns:a16="http://schemas.microsoft.com/office/drawing/2014/main" id="{A0AE8DE2-A561-B327-84D0-1DA608F4CDF5}"/>
                </a:ext>
              </a:extLst>
            </p:cNvPr>
            <p:cNvSpPr/>
            <p:nvPr/>
          </p:nvSpPr>
          <p:spPr>
            <a:xfrm>
              <a:off x="1409649" y="1150630"/>
              <a:ext cx="1300868" cy="1300868"/>
            </a:xfrm>
            <a:prstGeom prst="ellipse">
              <a:avLst/>
            </a:pr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72" name="任意多边形: 形状 171">
              <a:extLst>
                <a:ext uri="{FF2B5EF4-FFF2-40B4-BE49-F238E27FC236}">
                  <a16:creationId xmlns:a16="http://schemas.microsoft.com/office/drawing/2014/main" id="{B2005499-300E-1B93-AE35-90321C51893D}"/>
                </a:ext>
              </a:extLst>
            </p:cNvPr>
            <p:cNvSpPr/>
            <p:nvPr/>
          </p:nvSpPr>
          <p:spPr>
            <a:xfrm>
              <a:off x="1572349" y="1355966"/>
              <a:ext cx="969485" cy="1095533"/>
            </a:xfrm>
            <a:custGeom>
              <a:avLst/>
              <a:gdLst>
                <a:gd name="connsiteX0" fmla="*/ 208211 w 969485"/>
                <a:gd name="connsiteY0" fmla="*/ 640973 h 1095533"/>
                <a:gd name="connsiteX1" fmla="*/ 157434 w 969485"/>
                <a:gd name="connsiteY1" fmla="*/ 688763 h 1095533"/>
                <a:gd name="connsiteX2" fmla="*/ 172369 w 969485"/>
                <a:gd name="connsiteY2" fmla="*/ 739539 h 1095533"/>
                <a:gd name="connsiteX3" fmla="*/ 191782 w 969485"/>
                <a:gd name="connsiteY3" fmla="*/ 732072 h 1095533"/>
                <a:gd name="connsiteX4" fmla="*/ 184316 w 969485"/>
                <a:gd name="connsiteY4" fmla="*/ 696229 h 1095533"/>
                <a:gd name="connsiteX5" fmla="*/ 208211 w 969485"/>
                <a:gd name="connsiteY5" fmla="*/ 640973 h 1095533"/>
                <a:gd name="connsiteX6" fmla="*/ 539749 w 969485"/>
                <a:gd name="connsiteY6" fmla="*/ 297 h 1095533"/>
                <a:gd name="connsiteX7" fmla="*/ 569618 w 969485"/>
                <a:gd name="connsiteY7" fmla="*/ 6271 h 1095533"/>
                <a:gd name="connsiteX8" fmla="*/ 701038 w 969485"/>
                <a:gd name="connsiteY8" fmla="*/ 82435 h 1095533"/>
                <a:gd name="connsiteX9" fmla="*/ 751814 w 969485"/>
                <a:gd name="connsiteY9" fmla="*/ 151132 h 1095533"/>
                <a:gd name="connsiteX10" fmla="*/ 807070 w 969485"/>
                <a:gd name="connsiteY10" fmla="*/ 295993 h 1095533"/>
                <a:gd name="connsiteX11" fmla="*/ 784670 w 969485"/>
                <a:gd name="connsiteY11" fmla="*/ 397545 h 1095533"/>
                <a:gd name="connsiteX12" fmla="*/ 784670 w 969485"/>
                <a:gd name="connsiteY12" fmla="*/ 425921 h 1095533"/>
                <a:gd name="connsiteX13" fmla="*/ 814538 w 969485"/>
                <a:gd name="connsiteY13" fmla="*/ 457282 h 1095533"/>
                <a:gd name="connsiteX14" fmla="*/ 875767 w 969485"/>
                <a:gd name="connsiteY14" fmla="*/ 572277 h 1095533"/>
                <a:gd name="connsiteX15" fmla="*/ 827675 w 969485"/>
                <a:gd name="connsiteY15" fmla="*/ 658171 h 1095533"/>
                <a:gd name="connsiteX16" fmla="*/ 797030 w 969485"/>
                <a:gd name="connsiteY16" fmla="*/ 669199 h 1095533"/>
                <a:gd name="connsiteX17" fmla="*/ 797132 w 969485"/>
                <a:gd name="connsiteY17" fmla="*/ 669017 h 1095533"/>
                <a:gd name="connsiteX18" fmla="*/ 820768 w 969485"/>
                <a:gd name="connsiteY18" fmla="*/ 653807 h 1095533"/>
                <a:gd name="connsiteX19" fmla="*/ 850379 w 969485"/>
                <a:gd name="connsiteY19" fmla="*/ 575263 h 1095533"/>
                <a:gd name="connsiteX20" fmla="*/ 836938 w 969485"/>
                <a:gd name="connsiteY20" fmla="*/ 620065 h 1095533"/>
                <a:gd name="connsiteX21" fmla="*/ 801096 w 969485"/>
                <a:gd name="connsiteY21" fmla="*/ 661881 h 1095533"/>
                <a:gd name="connsiteX22" fmla="*/ 797132 w 969485"/>
                <a:gd name="connsiteY22" fmla="*/ 669017 h 1095533"/>
                <a:gd name="connsiteX23" fmla="*/ 796617 w 969485"/>
                <a:gd name="connsiteY23" fmla="*/ 669348 h 1095533"/>
                <a:gd name="connsiteX24" fmla="*/ 797030 w 969485"/>
                <a:gd name="connsiteY24" fmla="*/ 669199 h 1095533"/>
                <a:gd name="connsiteX25" fmla="*/ 793630 w 969485"/>
                <a:gd name="connsiteY25" fmla="*/ 675321 h 1095533"/>
                <a:gd name="connsiteX26" fmla="*/ 799604 w 969485"/>
                <a:gd name="connsiteY26" fmla="*/ 687269 h 1095533"/>
                <a:gd name="connsiteX27" fmla="*/ 880248 w 969485"/>
                <a:gd name="connsiteY27" fmla="*/ 754473 h 1095533"/>
                <a:gd name="connsiteX28" fmla="*/ 878754 w 969485"/>
                <a:gd name="connsiteY28" fmla="*/ 758952 h 1095533"/>
                <a:gd name="connsiteX29" fmla="*/ 965372 w 969485"/>
                <a:gd name="connsiteY29" fmla="*/ 857519 h 1095533"/>
                <a:gd name="connsiteX30" fmla="*/ 969485 w 969485"/>
                <a:gd name="connsiteY30" fmla="*/ 878575 h 1095533"/>
                <a:gd name="connsiteX31" fmla="*/ 947662 w 969485"/>
                <a:gd name="connsiteY31" fmla="*/ 905026 h 1095533"/>
                <a:gd name="connsiteX32" fmla="*/ 487735 w 969485"/>
                <a:gd name="connsiteY32" fmla="*/ 1095533 h 1095533"/>
                <a:gd name="connsiteX33" fmla="*/ 27809 w 969485"/>
                <a:gd name="connsiteY33" fmla="*/ 905026 h 1095533"/>
                <a:gd name="connsiteX34" fmla="*/ 0 w 969485"/>
                <a:gd name="connsiteY34" fmla="*/ 871321 h 1095533"/>
                <a:gd name="connsiteX35" fmla="*/ 5105 w 969485"/>
                <a:gd name="connsiteY35" fmla="*/ 855093 h 1095533"/>
                <a:gd name="connsiteX36" fmla="*/ 60361 w 969485"/>
                <a:gd name="connsiteY36" fmla="*/ 782847 h 1095533"/>
                <a:gd name="connsiteX37" fmla="*/ 152953 w 969485"/>
                <a:gd name="connsiteY37" fmla="*/ 749992 h 1095533"/>
                <a:gd name="connsiteX38" fmla="*/ 132045 w 969485"/>
                <a:gd name="connsiteY38" fmla="*/ 739539 h 1095533"/>
                <a:gd name="connsiteX39" fmla="*/ 126071 w 969485"/>
                <a:gd name="connsiteY39" fmla="*/ 709671 h 1095533"/>
                <a:gd name="connsiteX40" fmla="*/ 166395 w 969485"/>
                <a:gd name="connsiteY40" fmla="*/ 646947 h 1095533"/>
                <a:gd name="connsiteX41" fmla="*/ 227624 w 969485"/>
                <a:gd name="connsiteY41" fmla="*/ 600651 h 1095533"/>
                <a:gd name="connsiteX42" fmla="*/ 244052 w 969485"/>
                <a:gd name="connsiteY42" fmla="*/ 579743 h 1095533"/>
                <a:gd name="connsiteX43" fmla="*/ 226131 w 969485"/>
                <a:gd name="connsiteY43" fmla="*/ 517019 h 1095533"/>
                <a:gd name="connsiteX44" fmla="*/ 244052 w 969485"/>
                <a:gd name="connsiteY44" fmla="*/ 428908 h 1095533"/>
                <a:gd name="connsiteX45" fmla="*/ 306776 w 969485"/>
                <a:gd name="connsiteY45" fmla="*/ 373651 h 1095533"/>
                <a:gd name="connsiteX46" fmla="*/ 297816 w 969485"/>
                <a:gd name="connsiteY46" fmla="*/ 281059 h 1095533"/>
                <a:gd name="connsiteX47" fmla="*/ 333658 w 969485"/>
                <a:gd name="connsiteY47" fmla="*/ 145159 h 1095533"/>
                <a:gd name="connsiteX48" fmla="*/ 436703 w 969485"/>
                <a:gd name="connsiteY48" fmla="*/ 43606 h 1095533"/>
                <a:gd name="connsiteX49" fmla="*/ 475531 w 969485"/>
                <a:gd name="connsiteY49" fmla="*/ 18217 h 1095533"/>
                <a:gd name="connsiteX50" fmla="*/ 515854 w 969485"/>
                <a:gd name="connsiteY50" fmla="*/ 18217 h 1095533"/>
                <a:gd name="connsiteX51" fmla="*/ 539749 w 969485"/>
                <a:gd name="connsiteY51" fmla="*/ 297 h 109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69485" h="1095533">
                  <a:moveTo>
                    <a:pt x="208211" y="640973"/>
                  </a:moveTo>
                  <a:cubicBezTo>
                    <a:pt x="187303" y="652921"/>
                    <a:pt x="166395" y="666361"/>
                    <a:pt x="157434" y="688763"/>
                  </a:cubicBezTo>
                  <a:cubicBezTo>
                    <a:pt x="149966" y="706684"/>
                    <a:pt x="155940" y="730578"/>
                    <a:pt x="172369" y="739539"/>
                  </a:cubicBezTo>
                  <a:cubicBezTo>
                    <a:pt x="178342" y="736552"/>
                    <a:pt x="185808" y="735058"/>
                    <a:pt x="191782" y="732072"/>
                  </a:cubicBezTo>
                  <a:cubicBezTo>
                    <a:pt x="185808" y="721618"/>
                    <a:pt x="182822" y="708177"/>
                    <a:pt x="184316" y="696229"/>
                  </a:cubicBezTo>
                  <a:cubicBezTo>
                    <a:pt x="185808" y="675321"/>
                    <a:pt x="196263" y="657400"/>
                    <a:pt x="208211" y="640973"/>
                  </a:cubicBezTo>
                  <a:close/>
                  <a:moveTo>
                    <a:pt x="539749" y="297"/>
                  </a:moveTo>
                  <a:cubicBezTo>
                    <a:pt x="550202" y="-1197"/>
                    <a:pt x="559163" y="3284"/>
                    <a:pt x="569618" y="6271"/>
                  </a:cubicBezTo>
                  <a:cubicBezTo>
                    <a:pt x="617407" y="24191"/>
                    <a:pt x="665196" y="46593"/>
                    <a:pt x="701038" y="82435"/>
                  </a:cubicBezTo>
                  <a:cubicBezTo>
                    <a:pt x="720451" y="103343"/>
                    <a:pt x="736880" y="127237"/>
                    <a:pt x="751814" y="151132"/>
                  </a:cubicBezTo>
                  <a:cubicBezTo>
                    <a:pt x="780188" y="195935"/>
                    <a:pt x="808564" y="243724"/>
                    <a:pt x="807070" y="295993"/>
                  </a:cubicBezTo>
                  <a:cubicBezTo>
                    <a:pt x="805578" y="330343"/>
                    <a:pt x="790643" y="363198"/>
                    <a:pt x="784670" y="397545"/>
                  </a:cubicBezTo>
                  <a:cubicBezTo>
                    <a:pt x="783175" y="406506"/>
                    <a:pt x="781683" y="416961"/>
                    <a:pt x="784670" y="425921"/>
                  </a:cubicBezTo>
                  <a:cubicBezTo>
                    <a:pt x="789149" y="439361"/>
                    <a:pt x="802591" y="448322"/>
                    <a:pt x="814538" y="457282"/>
                  </a:cubicBezTo>
                  <a:cubicBezTo>
                    <a:pt x="850379" y="484164"/>
                    <a:pt x="877261" y="527474"/>
                    <a:pt x="875767" y="572277"/>
                  </a:cubicBezTo>
                  <a:cubicBezTo>
                    <a:pt x="874647" y="606998"/>
                    <a:pt x="855886" y="640880"/>
                    <a:pt x="827675" y="658171"/>
                  </a:cubicBezTo>
                  <a:lnTo>
                    <a:pt x="797030" y="669199"/>
                  </a:lnTo>
                  <a:lnTo>
                    <a:pt x="797132" y="669017"/>
                  </a:lnTo>
                  <a:lnTo>
                    <a:pt x="820768" y="653807"/>
                  </a:lnTo>
                  <a:cubicBezTo>
                    <a:pt x="841979" y="634346"/>
                    <a:pt x="853739" y="604385"/>
                    <a:pt x="850379" y="575263"/>
                  </a:cubicBezTo>
                  <a:cubicBezTo>
                    <a:pt x="850379" y="591690"/>
                    <a:pt x="844406" y="606624"/>
                    <a:pt x="836938" y="620065"/>
                  </a:cubicBezTo>
                  <a:cubicBezTo>
                    <a:pt x="826485" y="635000"/>
                    <a:pt x="814538" y="648440"/>
                    <a:pt x="801096" y="661881"/>
                  </a:cubicBezTo>
                  <a:lnTo>
                    <a:pt x="797132" y="669017"/>
                  </a:lnTo>
                  <a:lnTo>
                    <a:pt x="796617" y="669348"/>
                  </a:lnTo>
                  <a:lnTo>
                    <a:pt x="797030" y="669199"/>
                  </a:lnTo>
                  <a:lnTo>
                    <a:pt x="793630" y="675321"/>
                  </a:lnTo>
                  <a:cubicBezTo>
                    <a:pt x="793630" y="679802"/>
                    <a:pt x="796617" y="684282"/>
                    <a:pt x="799604" y="687269"/>
                  </a:cubicBezTo>
                  <a:cubicBezTo>
                    <a:pt x="822004" y="714150"/>
                    <a:pt x="850379" y="738045"/>
                    <a:pt x="880248" y="754473"/>
                  </a:cubicBezTo>
                  <a:cubicBezTo>
                    <a:pt x="880248" y="755965"/>
                    <a:pt x="880248" y="757460"/>
                    <a:pt x="878754" y="758952"/>
                  </a:cubicBezTo>
                  <a:cubicBezTo>
                    <a:pt x="919075" y="776874"/>
                    <a:pt x="950438" y="815703"/>
                    <a:pt x="965372" y="857519"/>
                  </a:cubicBezTo>
                  <a:lnTo>
                    <a:pt x="969485" y="878575"/>
                  </a:lnTo>
                  <a:lnTo>
                    <a:pt x="947662" y="905026"/>
                  </a:lnTo>
                  <a:cubicBezTo>
                    <a:pt x="829956" y="1022731"/>
                    <a:pt x="667348" y="1095533"/>
                    <a:pt x="487735" y="1095533"/>
                  </a:cubicBezTo>
                  <a:cubicBezTo>
                    <a:pt x="308123" y="1095533"/>
                    <a:pt x="145514" y="1022731"/>
                    <a:pt x="27809" y="905026"/>
                  </a:cubicBezTo>
                  <a:lnTo>
                    <a:pt x="0" y="871321"/>
                  </a:lnTo>
                  <a:lnTo>
                    <a:pt x="5105" y="855093"/>
                  </a:lnTo>
                  <a:cubicBezTo>
                    <a:pt x="17052" y="825784"/>
                    <a:pt x="34227" y="800022"/>
                    <a:pt x="60361" y="782847"/>
                  </a:cubicBezTo>
                  <a:cubicBezTo>
                    <a:pt x="87243" y="764926"/>
                    <a:pt x="121592" y="758952"/>
                    <a:pt x="152953" y="749992"/>
                  </a:cubicBezTo>
                  <a:cubicBezTo>
                    <a:pt x="143992" y="748499"/>
                    <a:pt x="136526" y="745512"/>
                    <a:pt x="132045" y="739539"/>
                  </a:cubicBezTo>
                  <a:cubicBezTo>
                    <a:pt x="124579" y="732072"/>
                    <a:pt x="124579" y="720124"/>
                    <a:pt x="126071" y="709671"/>
                  </a:cubicBezTo>
                  <a:cubicBezTo>
                    <a:pt x="130553" y="684282"/>
                    <a:pt x="146979" y="663374"/>
                    <a:pt x="166395" y="646947"/>
                  </a:cubicBezTo>
                  <a:cubicBezTo>
                    <a:pt x="185808" y="630518"/>
                    <a:pt x="208211" y="617078"/>
                    <a:pt x="227624" y="600651"/>
                  </a:cubicBezTo>
                  <a:cubicBezTo>
                    <a:pt x="233598" y="594677"/>
                    <a:pt x="241065" y="588703"/>
                    <a:pt x="244052" y="579743"/>
                  </a:cubicBezTo>
                  <a:cubicBezTo>
                    <a:pt x="251518" y="558835"/>
                    <a:pt x="235092" y="537927"/>
                    <a:pt x="226131" y="517019"/>
                  </a:cubicBezTo>
                  <a:cubicBezTo>
                    <a:pt x="214184" y="487151"/>
                    <a:pt x="221651" y="451309"/>
                    <a:pt x="244052" y="428908"/>
                  </a:cubicBezTo>
                  <a:cubicBezTo>
                    <a:pt x="263466" y="409493"/>
                    <a:pt x="294829" y="399040"/>
                    <a:pt x="306776" y="373651"/>
                  </a:cubicBezTo>
                  <a:cubicBezTo>
                    <a:pt x="320216" y="345277"/>
                    <a:pt x="303789" y="312422"/>
                    <a:pt x="297816" y="281059"/>
                  </a:cubicBezTo>
                  <a:cubicBezTo>
                    <a:pt x="288855" y="233270"/>
                    <a:pt x="305282" y="183988"/>
                    <a:pt x="333658" y="145159"/>
                  </a:cubicBezTo>
                  <a:cubicBezTo>
                    <a:pt x="362031" y="104836"/>
                    <a:pt x="399368" y="74967"/>
                    <a:pt x="436703" y="43606"/>
                  </a:cubicBezTo>
                  <a:cubicBezTo>
                    <a:pt x="448650" y="34646"/>
                    <a:pt x="460598" y="24191"/>
                    <a:pt x="475531" y="18217"/>
                  </a:cubicBezTo>
                  <a:cubicBezTo>
                    <a:pt x="488973" y="12244"/>
                    <a:pt x="502413" y="9257"/>
                    <a:pt x="515854" y="18217"/>
                  </a:cubicBezTo>
                  <a:cubicBezTo>
                    <a:pt x="518841" y="7764"/>
                    <a:pt x="529294" y="1791"/>
                    <a:pt x="539749" y="297"/>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endParaRPr>
            </a:p>
          </p:txBody>
        </p:sp>
        <p:sp>
          <p:nvSpPr>
            <p:cNvPr id="135" name="矩形: 对角圆角 134">
              <a:extLst>
                <a:ext uri="{FF2B5EF4-FFF2-40B4-BE49-F238E27FC236}">
                  <a16:creationId xmlns:a16="http://schemas.microsoft.com/office/drawing/2014/main" id="{AD1CEFB3-ADA9-3A33-E93C-1BE2C398FF56}"/>
                </a:ext>
              </a:extLst>
            </p:cNvPr>
            <p:cNvSpPr/>
            <p:nvPr/>
          </p:nvSpPr>
          <p:spPr>
            <a:xfrm>
              <a:off x="6630536" y="1620943"/>
              <a:ext cx="4346232" cy="980654"/>
            </a:xfrm>
            <a:prstGeom prst="round2DiagRect">
              <a:avLst>
                <a:gd name="adj1" fmla="val 50000"/>
                <a:gd name="adj2" fmla="val 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38" name="椭圆 137">
              <a:extLst>
                <a:ext uri="{FF2B5EF4-FFF2-40B4-BE49-F238E27FC236}">
                  <a16:creationId xmlns:a16="http://schemas.microsoft.com/office/drawing/2014/main" id="{9D4DCA80-4054-B22E-EEA1-80533EB12E5C}"/>
                </a:ext>
              </a:extLst>
            </p:cNvPr>
            <p:cNvSpPr/>
            <p:nvPr/>
          </p:nvSpPr>
          <p:spPr>
            <a:xfrm>
              <a:off x="6824932" y="1150630"/>
              <a:ext cx="1300868" cy="1300868"/>
            </a:xfrm>
            <a:prstGeom prst="ellipse">
              <a:avLst/>
            </a:pr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3" name="任意多边形: 形状 172">
              <a:extLst>
                <a:ext uri="{FF2B5EF4-FFF2-40B4-BE49-F238E27FC236}">
                  <a16:creationId xmlns:a16="http://schemas.microsoft.com/office/drawing/2014/main" id="{86578A81-1EA1-47D4-E0C4-4EF4B3A86A8D}"/>
                </a:ext>
              </a:extLst>
            </p:cNvPr>
            <p:cNvSpPr/>
            <p:nvPr/>
          </p:nvSpPr>
          <p:spPr>
            <a:xfrm>
              <a:off x="6975839" y="1355965"/>
              <a:ext cx="964135" cy="1082382"/>
            </a:xfrm>
            <a:custGeom>
              <a:avLst/>
              <a:gdLst>
                <a:gd name="connsiteX0" fmla="*/ 593437 w 964135"/>
                <a:gd name="connsiteY0" fmla="*/ 1038 h 1082382"/>
                <a:gd name="connsiteX1" fmla="*/ 608412 w 964135"/>
                <a:gd name="connsiteY1" fmla="*/ 9337 h 1082382"/>
                <a:gd name="connsiteX2" fmla="*/ 624602 w 964135"/>
                <a:gd name="connsiteY2" fmla="*/ 32002 h 1082382"/>
                <a:gd name="connsiteX3" fmla="*/ 660219 w 964135"/>
                <a:gd name="connsiteY3" fmla="*/ 38478 h 1082382"/>
                <a:gd name="connsiteX4" fmla="*/ 665077 w 964135"/>
                <a:gd name="connsiteY4" fmla="*/ 48192 h 1082382"/>
                <a:gd name="connsiteX5" fmla="*/ 684504 w 964135"/>
                <a:gd name="connsiteY5" fmla="*/ 99999 h 1082382"/>
                <a:gd name="connsiteX6" fmla="*/ 713646 w 964135"/>
                <a:gd name="connsiteY6" fmla="*/ 122664 h 1082382"/>
                <a:gd name="connsiteX7" fmla="*/ 705550 w 964135"/>
                <a:gd name="connsiteY7" fmla="*/ 163137 h 1082382"/>
                <a:gd name="connsiteX8" fmla="*/ 713646 w 964135"/>
                <a:gd name="connsiteY8" fmla="*/ 205230 h 1082382"/>
                <a:gd name="connsiteX9" fmla="*/ 723360 w 964135"/>
                <a:gd name="connsiteY9" fmla="*/ 245705 h 1082382"/>
                <a:gd name="connsiteX10" fmla="*/ 724977 w 964135"/>
                <a:gd name="connsiteY10" fmla="*/ 308843 h 1082382"/>
                <a:gd name="connsiteX11" fmla="*/ 718502 w 964135"/>
                <a:gd name="connsiteY11" fmla="*/ 371984 h 1082382"/>
                <a:gd name="connsiteX12" fmla="*/ 744405 w 964135"/>
                <a:gd name="connsiteY12" fmla="*/ 362271 h 1082382"/>
                <a:gd name="connsiteX13" fmla="*/ 752501 w 964135"/>
                <a:gd name="connsiteY13" fmla="*/ 477216 h 1082382"/>
                <a:gd name="connsiteX14" fmla="*/ 734691 w 964135"/>
                <a:gd name="connsiteY14" fmla="*/ 520928 h 1082382"/>
                <a:gd name="connsiteX15" fmla="*/ 692598 w 964135"/>
                <a:gd name="connsiteY15" fmla="*/ 537118 h 1082382"/>
                <a:gd name="connsiteX16" fmla="*/ 678028 w 964135"/>
                <a:gd name="connsiteY16" fmla="*/ 622922 h 1082382"/>
                <a:gd name="connsiteX17" fmla="*/ 720121 w 964135"/>
                <a:gd name="connsiteY17" fmla="*/ 687681 h 1082382"/>
                <a:gd name="connsiteX18" fmla="*/ 741168 w 964135"/>
                <a:gd name="connsiteY18" fmla="*/ 770249 h 1082382"/>
                <a:gd name="connsiteX19" fmla="*/ 746025 w 964135"/>
                <a:gd name="connsiteY19" fmla="*/ 779963 h 1082382"/>
                <a:gd name="connsiteX20" fmla="*/ 752501 w 964135"/>
                <a:gd name="connsiteY20" fmla="*/ 786438 h 1082382"/>
                <a:gd name="connsiteX21" fmla="*/ 937063 w 964135"/>
                <a:gd name="connsiteY21" fmla="*/ 880338 h 1082382"/>
                <a:gd name="connsiteX22" fmla="*/ 950014 w 964135"/>
                <a:gd name="connsiteY22" fmla="*/ 886814 h 1082382"/>
                <a:gd name="connsiteX23" fmla="*/ 964135 w 964135"/>
                <a:gd name="connsiteY23" fmla="*/ 889332 h 1082382"/>
                <a:gd name="connsiteX24" fmla="*/ 962038 w 964135"/>
                <a:gd name="connsiteY24" fmla="*/ 891875 h 1082382"/>
                <a:gd name="connsiteX25" fmla="*/ 502111 w 964135"/>
                <a:gd name="connsiteY25" fmla="*/ 1082382 h 1082382"/>
                <a:gd name="connsiteX26" fmla="*/ 42185 w 964135"/>
                <a:gd name="connsiteY26" fmla="*/ 891875 h 1082382"/>
                <a:gd name="connsiteX27" fmla="*/ 0 w 964135"/>
                <a:gd name="connsiteY27" fmla="*/ 840746 h 1082382"/>
                <a:gd name="connsiteX28" fmla="*/ 276525 w 964135"/>
                <a:gd name="connsiteY28" fmla="*/ 731393 h 1082382"/>
                <a:gd name="connsiteX29" fmla="*/ 299192 w 964135"/>
                <a:gd name="connsiteY29" fmla="*/ 716822 h 1082382"/>
                <a:gd name="connsiteX30" fmla="*/ 307285 w 964135"/>
                <a:gd name="connsiteY30" fmla="*/ 697395 h 1082382"/>
                <a:gd name="connsiteX31" fmla="*/ 321857 w 964135"/>
                <a:gd name="connsiteY31" fmla="*/ 629398 h 1082382"/>
                <a:gd name="connsiteX32" fmla="*/ 338046 w 964135"/>
                <a:gd name="connsiteY32" fmla="*/ 608352 h 1082382"/>
                <a:gd name="connsiteX33" fmla="*/ 315381 w 964135"/>
                <a:gd name="connsiteY33" fmla="*/ 535498 h 1082382"/>
                <a:gd name="connsiteX34" fmla="*/ 283001 w 964135"/>
                <a:gd name="connsiteY34" fmla="*/ 520928 h 1082382"/>
                <a:gd name="connsiteX35" fmla="*/ 253860 w 964135"/>
                <a:gd name="connsiteY35" fmla="*/ 405981 h 1082382"/>
                <a:gd name="connsiteX36" fmla="*/ 260336 w 964135"/>
                <a:gd name="connsiteY36" fmla="*/ 370364 h 1082382"/>
                <a:gd name="connsiteX37" fmla="*/ 287858 w 964135"/>
                <a:gd name="connsiteY37" fmla="*/ 378460 h 1082382"/>
                <a:gd name="connsiteX38" fmla="*/ 289478 w 964135"/>
                <a:gd name="connsiteY38" fmla="*/ 206849 h 1082382"/>
                <a:gd name="connsiteX39" fmla="*/ 313761 w 964135"/>
                <a:gd name="connsiteY39" fmla="*/ 96760 h 1082382"/>
                <a:gd name="connsiteX40" fmla="*/ 316999 w 964135"/>
                <a:gd name="connsiteY40" fmla="*/ 104855 h 1082382"/>
                <a:gd name="connsiteX41" fmla="*/ 407661 w 964135"/>
                <a:gd name="connsiteY41" fmla="*/ 32002 h 1082382"/>
                <a:gd name="connsiteX42" fmla="*/ 391472 w 964135"/>
                <a:gd name="connsiteY42" fmla="*/ 43334 h 1082382"/>
                <a:gd name="connsiteX43" fmla="*/ 459468 w 964135"/>
                <a:gd name="connsiteY43" fmla="*/ 12575 h 1082382"/>
                <a:gd name="connsiteX44" fmla="*/ 470801 w 964135"/>
                <a:gd name="connsiteY44" fmla="*/ 30382 h 1082382"/>
                <a:gd name="connsiteX45" fmla="*/ 512894 w 964135"/>
                <a:gd name="connsiteY45" fmla="*/ 12575 h 1082382"/>
                <a:gd name="connsiteX46" fmla="*/ 545273 w 964135"/>
                <a:gd name="connsiteY46" fmla="*/ 19050 h 1082382"/>
                <a:gd name="connsiteX47" fmla="*/ 576033 w 964135"/>
                <a:gd name="connsiteY47" fmla="*/ 1241 h 1082382"/>
                <a:gd name="connsiteX48" fmla="*/ 593437 w 964135"/>
                <a:gd name="connsiteY48" fmla="*/ 1038 h 108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4135" h="1082382">
                  <a:moveTo>
                    <a:pt x="593437" y="1038"/>
                  </a:moveTo>
                  <a:cubicBezTo>
                    <a:pt x="599103" y="2455"/>
                    <a:pt x="604365" y="5289"/>
                    <a:pt x="608412" y="9337"/>
                  </a:cubicBezTo>
                  <a:cubicBezTo>
                    <a:pt x="614888" y="15812"/>
                    <a:pt x="616508" y="27145"/>
                    <a:pt x="624602" y="32002"/>
                  </a:cubicBezTo>
                  <a:cubicBezTo>
                    <a:pt x="635936" y="36858"/>
                    <a:pt x="652125" y="30382"/>
                    <a:pt x="660219" y="38478"/>
                  </a:cubicBezTo>
                  <a:cubicBezTo>
                    <a:pt x="661839" y="41715"/>
                    <a:pt x="663457" y="44954"/>
                    <a:pt x="665077" y="48192"/>
                  </a:cubicBezTo>
                  <a:cubicBezTo>
                    <a:pt x="671553" y="65999"/>
                    <a:pt x="678028" y="82189"/>
                    <a:pt x="684504" y="99999"/>
                  </a:cubicBezTo>
                  <a:cubicBezTo>
                    <a:pt x="697456" y="96760"/>
                    <a:pt x="710407" y="109713"/>
                    <a:pt x="713646" y="122664"/>
                  </a:cubicBezTo>
                  <a:cubicBezTo>
                    <a:pt x="715264" y="137234"/>
                    <a:pt x="710407" y="150186"/>
                    <a:pt x="705550" y="163137"/>
                  </a:cubicBezTo>
                  <a:cubicBezTo>
                    <a:pt x="721740" y="161519"/>
                    <a:pt x="713646" y="197136"/>
                    <a:pt x="713646" y="205230"/>
                  </a:cubicBezTo>
                  <a:cubicBezTo>
                    <a:pt x="715264" y="219802"/>
                    <a:pt x="721740" y="231133"/>
                    <a:pt x="723360" y="245705"/>
                  </a:cubicBezTo>
                  <a:cubicBezTo>
                    <a:pt x="726598" y="265133"/>
                    <a:pt x="724977" y="287798"/>
                    <a:pt x="724977" y="308843"/>
                  </a:cubicBezTo>
                  <a:cubicBezTo>
                    <a:pt x="723360" y="315320"/>
                    <a:pt x="724977" y="370364"/>
                    <a:pt x="718502" y="371984"/>
                  </a:cubicBezTo>
                  <a:cubicBezTo>
                    <a:pt x="726598" y="368746"/>
                    <a:pt x="736311" y="365508"/>
                    <a:pt x="744405" y="362271"/>
                  </a:cubicBezTo>
                  <a:cubicBezTo>
                    <a:pt x="763833" y="396267"/>
                    <a:pt x="760594" y="438361"/>
                    <a:pt x="752501" y="477216"/>
                  </a:cubicBezTo>
                  <a:cubicBezTo>
                    <a:pt x="749263" y="493405"/>
                    <a:pt x="744405" y="507977"/>
                    <a:pt x="734691" y="520928"/>
                  </a:cubicBezTo>
                  <a:cubicBezTo>
                    <a:pt x="724977" y="532261"/>
                    <a:pt x="708788" y="540356"/>
                    <a:pt x="692598" y="537118"/>
                  </a:cubicBezTo>
                  <a:cubicBezTo>
                    <a:pt x="697456" y="566259"/>
                    <a:pt x="690981" y="595401"/>
                    <a:pt x="678028" y="622922"/>
                  </a:cubicBezTo>
                  <a:cubicBezTo>
                    <a:pt x="699074" y="637494"/>
                    <a:pt x="712026" y="661777"/>
                    <a:pt x="720121" y="687681"/>
                  </a:cubicBezTo>
                  <a:cubicBezTo>
                    <a:pt x="729835" y="715204"/>
                    <a:pt x="733073" y="742726"/>
                    <a:pt x="741168" y="770249"/>
                  </a:cubicBezTo>
                  <a:cubicBezTo>
                    <a:pt x="742787" y="773487"/>
                    <a:pt x="744405" y="776724"/>
                    <a:pt x="746025" y="779963"/>
                  </a:cubicBezTo>
                  <a:cubicBezTo>
                    <a:pt x="747643" y="781580"/>
                    <a:pt x="749263" y="784818"/>
                    <a:pt x="752501" y="786438"/>
                  </a:cubicBezTo>
                  <a:cubicBezTo>
                    <a:pt x="807545" y="828531"/>
                    <a:pt x="872304" y="854434"/>
                    <a:pt x="937063" y="880338"/>
                  </a:cubicBezTo>
                  <a:cubicBezTo>
                    <a:pt x="941919" y="881956"/>
                    <a:pt x="945156" y="883576"/>
                    <a:pt x="950014" y="886814"/>
                  </a:cubicBezTo>
                  <a:lnTo>
                    <a:pt x="964135" y="889332"/>
                  </a:lnTo>
                  <a:lnTo>
                    <a:pt x="962038" y="891875"/>
                  </a:lnTo>
                  <a:cubicBezTo>
                    <a:pt x="844332" y="1009580"/>
                    <a:pt x="681724" y="1082382"/>
                    <a:pt x="502111" y="1082382"/>
                  </a:cubicBezTo>
                  <a:cubicBezTo>
                    <a:pt x="322499" y="1082382"/>
                    <a:pt x="159890" y="1009580"/>
                    <a:pt x="42185" y="891875"/>
                  </a:cubicBezTo>
                  <a:lnTo>
                    <a:pt x="0" y="840746"/>
                  </a:lnTo>
                  <a:lnTo>
                    <a:pt x="276525" y="731393"/>
                  </a:lnTo>
                  <a:cubicBezTo>
                    <a:pt x="284620" y="728156"/>
                    <a:pt x="292715" y="723298"/>
                    <a:pt x="299192" y="716822"/>
                  </a:cubicBezTo>
                  <a:cubicBezTo>
                    <a:pt x="304048" y="711966"/>
                    <a:pt x="305667" y="703870"/>
                    <a:pt x="307285" y="697395"/>
                  </a:cubicBezTo>
                  <a:cubicBezTo>
                    <a:pt x="312143" y="674728"/>
                    <a:pt x="312143" y="650446"/>
                    <a:pt x="321857" y="629398"/>
                  </a:cubicBezTo>
                  <a:cubicBezTo>
                    <a:pt x="325095" y="621304"/>
                    <a:pt x="331571" y="614829"/>
                    <a:pt x="338046" y="608352"/>
                  </a:cubicBezTo>
                  <a:cubicBezTo>
                    <a:pt x="326713" y="585687"/>
                    <a:pt x="320237" y="559784"/>
                    <a:pt x="315381" y="535498"/>
                  </a:cubicBezTo>
                  <a:cubicBezTo>
                    <a:pt x="304048" y="543594"/>
                    <a:pt x="289478" y="532261"/>
                    <a:pt x="283001" y="520928"/>
                  </a:cubicBezTo>
                  <a:cubicBezTo>
                    <a:pt x="261954" y="486929"/>
                    <a:pt x="257098" y="444837"/>
                    <a:pt x="253860" y="405981"/>
                  </a:cubicBezTo>
                  <a:cubicBezTo>
                    <a:pt x="252241" y="393030"/>
                    <a:pt x="252241" y="380078"/>
                    <a:pt x="260336" y="370364"/>
                  </a:cubicBezTo>
                  <a:cubicBezTo>
                    <a:pt x="270050" y="360650"/>
                    <a:pt x="289478" y="365508"/>
                    <a:pt x="287858" y="378460"/>
                  </a:cubicBezTo>
                  <a:cubicBezTo>
                    <a:pt x="287858" y="321795"/>
                    <a:pt x="287858" y="263513"/>
                    <a:pt x="289478" y="206849"/>
                  </a:cubicBezTo>
                  <a:cubicBezTo>
                    <a:pt x="291095" y="169613"/>
                    <a:pt x="294334" y="129139"/>
                    <a:pt x="313761" y="96760"/>
                  </a:cubicBezTo>
                  <a:cubicBezTo>
                    <a:pt x="313761" y="99999"/>
                    <a:pt x="315381" y="101616"/>
                    <a:pt x="316999" y="104855"/>
                  </a:cubicBezTo>
                  <a:cubicBezTo>
                    <a:pt x="339665" y="72475"/>
                    <a:pt x="367188" y="35240"/>
                    <a:pt x="407661" y="32002"/>
                  </a:cubicBezTo>
                  <a:cubicBezTo>
                    <a:pt x="401185" y="35240"/>
                    <a:pt x="396329" y="40096"/>
                    <a:pt x="391472" y="43334"/>
                  </a:cubicBezTo>
                  <a:cubicBezTo>
                    <a:pt x="415756" y="36858"/>
                    <a:pt x="438422" y="25526"/>
                    <a:pt x="459468" y="12575"/>
                  </a:cubicBezTo>
                  <a:cubicBezTo>
                    <a:pt x="462705" y="15812"/>
                    <a:pt x="465943" y="20668"/>
                    <a:pt x="470801" y="30382"/>
                  </a:cubicBezTo>
                  <a:cubicBezTo>
                    <a:pt x="478896" y="15812"/>
                    <a:pt x="496705" y="7717"/>
                    <a:pt x="512894" y="12575"/>
                  </a:cubicBezTo>
                  <a:cubicBezTo>
                    <a:pt x="522608" y="6098"/>
                    <a:pt x="538798" y="9337"/>
                    <a:pt x="545273" y="19050"/>
                  </a:cubicBezTo>
                  <a:cubicBezTo>
                    <a:pt x="554987" y="10955"/>
                    <a:pt x="564701" y="4479"/>
                    <a:pt x="576033" y="1241"/>
                  </a:cubicBezTo>
                  <a:cubicBezTo>
                    <a:pt x="581700" y="-378"/>
                    <a:pt x="587771" y="-378"/>
                    <a:pt x="593437" y="1038"/>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endParaRPr>
            </a:p>
          </p:txBody>
        </p:sp>
        <p:grpSp>
          <p:nvGrpSpPr>
            <p:cNvPr id="178" name="组合 177">
              <a:extLst>
                <a:ext uri="{FF2B5EF4-FFF2-40B4-BE49-F238E27FC236}">
                  <a16:creationId xmlns:a16="http://schemas.microsoft.com/office/drawing/2014/main" id="{5D13C955-79E3-6C5F-2006-6D6661F6EB8C}"/>
                </a:ext>
              </a:extLst>
            </p:cNvPr>
            <p:cNvGrpSpPr/>
            <p:nvPr/>
          </p:nvGrpSpPr>
          <p:grpSpPr>
            <a:xfrm>
              <a:off x="2907496" y="1782753"/>
              <a:ext cx="2375704" cy="691210"/>
              <a:chOff x="2907496" y="1741938"/>
              <a:chExt cx="2375704" cy="691210"/>
            </a:xfrm>
          </p:grpSpPr>
          <p:sp>
            <p:nvSpPr>
              <p:cNvPr id="175" name="文本框 174">
                <a:extLst>
                  <a:ext uri="{FF2B5EF4-FFF2-40B4-BE49-F238E27FC236}">
                    <a16:creationId xmlns:a16="http://schemas.microsoft.com/office/drawing/2014/main" id="{5AF70C7E-7431-9491-11D5-2323BA4BF485}"/>
                  </a:ext>
                </a:extLst>
              </p:cNvPr>
              <p:cNvSpPr txBox="1"/>
              <p:nvPr/>
            </p:nvSpPr>
            <p:spPr>
              <a:xfrm>
                <a:off x="2907496" y="1741938"/>
                <a:ext cx="862416" cy="369332"/>
              </a:xfrm>
              <a:prstGeom prst="rect">
                <a:avLst/>
              </a:prstGeom>
              <a:noFill/>
            </p:spPr>
            <p:txBody>
              <a:bodyPr wrap="none" lIns="0" tIns="0" rIns="0" bIns="0" rtlCol="0">
                <a:noAutofit/>
              </a:bodyPr>
              <a:lstStyle/>
              <a:p>
                <a:pPr algn="l"/>
                <a:r>
                  <a:rPr lang="zh-CN" altLang="en-US" sz="2400" dirty="0">
                    <a:solidFill>
                      <a:schemeClr val="accent2">
                        <a:lumMod val="75000"/>
                      </a:schemeClr>
                    </a:solidFill>
                    <a:latin typeface="+mj-ea"/>
                    <a:ea typeface="+mj-ea"/>
                  </a:rPr>
                  <a:t>成员</a:t>
                </a:r>
                <a:r>
                  <a:rPr lang="en-US" altLang="zh-CN" sz="2400" dirty="0">
                    <a:solidFill>
                      <a:schemeClr val="accent2">
                        <a:lumMod val="75000"/>
                      </a:schemeClr>
                    </a:solidFill>
                    <a:latin typeface="+mj-ea"/>
                    <a:ea typeface="+mj-ea"/>
                  </a:rPr>
                  <a:t>A</a:t>
                </a:r>
                <a:endParaRPr lang="zh-CN" altLang="en-US" sz="2400" dirty="0">
                  <a:solidFill>
                    <a:schemeClr val="accent2">
                      <a:lumMod val="75000"/>
                    </a:schemeClr>
                  </a:solidFill>
                  <a:latin typeface="+mj-ea"/>
                  <a:ea typeface="+mj-ea"/>
                </a:endParaRPr>
              </a:p>
            </p:txBody>
          </p:sp>
          <p:sp>
            <p:nvSpPr>
              <p:cNvPr id="177" name="文本框 176">
                <a:extLst>
                  <a:ext uri="{FF2B5EF4-FFF2-40B4-BE49-F238E27FC236}">
                    <a16:creationId xmlns:a16="http://schemas.microsoft.com/office/drawing/2014/main" id="{574C848B-1634-036A-6E07-E56FD98C20AD}"/>
                  </a:ext>
                </a:extLst>
              </p:cNvPr>
              <p:cNvSpPr txBox="1"/>
              <p:nvPr/>
            </p:nvSpPr>
            <p:spPr>
              <a:xfrm>
                <a:off x="2909733" y="2159227"/>
                <a:ext cx="2373467" cy="273921"/>
              </a:xfrm>
              <a:prstGeom prst="rect">
                <a:avLst/>
              </a:prstGeom>
              <a:noFill/>
            </p:spPr>
            <p:txBody>
              <a:bodyPr wrap="square" lIns="0" tIns="0" rIns="0" bIns="0" rtlCol="0">
                <a:noAutofit/>
              </a:bodyPr>
              <a:lstStyle/>
              <a:p>
                <a:pPr algn="just">
                  <a:lnSpc>
                    <a:spcPct val="120000"/>
                  </a:lnSpc>
                </a:pPr>
                <a:r>
                  <a:rPr lang="zh-CN" altLang="en-US" sz="1600" dirty="0">
                    <a:solidFill>
                      <a:schemeClr val="accent2">
                        <a:lumMod val="60000"/>
                        <a:lumOff val="40000"/>
                      </a:schemeClr>
                    </a:solidFill>
                    <a:latin typeface="+mn-ea"/>
                  </a:rPr>
                  <a:t>多次被评为优秀讲师</a:t>
                </a:r>
              </a:p>
            </p:txBody>
          </p:sp>
        </p:grpSp>
        <p:grpSp>
          <p:nvGrpSpPr>
            <p:cNvPr id="179" name="组合 178">
              <a:extLst>
                <a:ext uri="{FF2B5EF4-FFF2-40B4-BE49-F238E27FC236}">
                  <a16:creationId xmlns:a16="http://schemas.microsoft.com/office/drawing/2014/main" id="{BC66EB4F-6EFF-966A-9CF5-0A27ADFA30EC}"/>
                </a:ext>
              </a:extLst>
            </p:cNvPr>
            <p:cNvGrpSpPr/>
            <p:nvPr/>
          </p:nvGrpSpPr>
          <p:grpSpPr>
            <a:xfrm>
              <a:off x="8320196" y="1782753"/>
              <a:ext cx="2375704" cy="691210"/>
              <a:chOff x="2907496" y="1741938"/>
              <a:chExt cx="2375704" cy="691210"/>
            </a:xfrm>
          </p:grpSpPr>
          <p:sp>
            <p:nvSpPr>
              <p:cNvPr id="180" name="文本框 179">
                <a:extLst>
                  <a:ext uri="{FF2B5EF4-FFF2-40B4-BE49-F238E27FC236}">
                    <a16:creationId xmlns:a16="http://schemas.microsoft.com/office/drawing/2014/main" id="{E9A8F85D-952F-BE41-1D52-750ADA66104F}"/>
                  </a:ext>
                </a:extLst>
              </p:cNvPr>
              <p:cNvSpPr txBox="1"/>
              <p:nvPr/>
            </p:nvSpPr>
            <p:spPr>
              <a:xfrm>
                <a:off x="2907496" y="1741938"/>
                <a:ext cx="844783" cy="369332"/>
              </a:xfrm>
              <a:prstGeom prst="rect">
                <a:avLst/>
              </a:prstGeom>
              <a:noFill/>
            </p:spPr>
            <p:txBody>
              <a:bodyPr wrap="none" lIns="0" tIns="0" rIns="0" bIns="0" rtlCol="0">
                <a:noAutofit/>
              </a:bodyPr>
              <a:lstStyle/>
              <a:p>
                <a:pPr algn="l"/>
                <a:r>
                  <a:rPr lang="zh-CN" altLang="en-US" sz="2400" dirty="0">
                    <a:solidFill>
                      <a:schemeClr val="accent2">
                        <a:lumMod val="75000"/>
                      </a:schemeClr>
                    </a:solidFill>
                    <a:latin typeface="+mj-ea"/>
                    <a:ea typeface="+mj-ea"/>
                  </a:rPr>
                  <a:t>成员</a:t>
                </a:r>
                <a:r>
                  <a:rPr lang="en-US" altLang="zh-CN" sz="2400" dirty="0">
                    <a:solidFill>
                      <a:schemeClr val="accent2">
                        <a:lumMod val="75000"/>
                      </a:schemeClr>
                    </a:solidFill>
                    <a:latin typeface="+mj-ea"/>
                    <a:ea typeface="+mj-ea"/>
                  </a:rPr>
                  <a:t>B</a:t>
                </a:r>
                <a:endParaRPr lang="zh-CN" altLang="en-US" sz="2400" dirty="0">
                  <a:solidFill>
                    <a:schemeClr val="accent2">
                      <a:lumMod val="75000"/>
                    </a:schemeClr>
                  </a:solidFill>
                  <a:latin typeface="+mj-ea"/>
                  <a:ea typeface="+mj-ea"/>
                </a:endParaRPr>
              </a:p>
            </p:txBody>
          </p:sp>
          <p:sp>
            <p:nvSpPr>
              <p:cNvPr id="181" name="文本框 180">
                <a:extLst>
                  <a:ext uri="{FF2B5EF4-FFF2-40B4-BE49-F238E27FC236}">
                    <a16:creationId xmlns:a16="http://schemas.microsoft.com/office/drawing/2014/main" id="{3A81784A-F076-B01A-C2C6-64859CAFD650}"/>
                  </a:ext>
                </a:extLst>
              </p:cNvPr>
              <p:cNvSpPr txBox="1"/>
              <p:nvPr/>
            </p:nvSpPr>
            <p:spPr>
              <a:xfrm>
                <a:off x="2909733" y="2159227"/>
                <a:ext cx="2373467" cy="273921"/>
              </a:xfrm>
              <a:prstGeom prst="rect">
                <a:avLst/>
              </a:prstGeom>
              <a:noFill/>
            </p:spPr>
            <p:txBody>
              <a:bodyPr wrap="square" lIns="0" tIns="0" rIns="0" bIns="0" rtlCol="0">
                <a:noAutofit/>
              </a:bodyPr>
              <a:lstStyle/>
              <a:p>
                <a:pPr algn="just">
                  <a:lnSpc>
                    <a:spcPct val="120000"/>
                  </a:lnSpc>
                </a:pPr>
                <a:r>
                  <a:rPr lang="en-US" altLang="zh-CN" sz="1600" dirty="0">
                    <a:solidFill>
                      <a:schemeClr val="accent2">
                        <a:lumMod val="60000"/>
                        <a:lumOff val="40000"/>
                      </a:schemeClr>
                    </a:solidFill>
                    <a:latin typeface="+mn-ea"/>
                  </a:rPr>
                  <a:t>《</a:t>
                </a:r>
                <a:r>
                  <a:rPr lang="zh-CN" altLang="en-US" sz="1600" dirty="0">
                    <a:solidFill>
                      <a:schemeClr val="accent2">
                        <a:lumMod val="60000"/>
                        <a:lumOff val="40000"/>
                      </a:schemeClr>
                    </a:solidFill>
                    <a:latin typeface="+mn-ea"/>
                  </a:rPr>
                  <a:t>社群成神路</a:t>
                </a:r>
                <a:r>
                  <a:rPr lang="en-US" altLang="zh-CN" sz="1600" dirty="0">
                    <a:solidFill>
                      <a:schemeClr val="accent2">
                        <a:lumMod val="60000"/>
                        <a:lumOff val="40000"/>
                      </a:schemeClr>
                    </a:solidFill>
                    <a:latin typeface="+mn-ea"/>
                  </a:rPr>
                  <a:t>》</a:t>
                </a:r>
                <a:r>
                  <a:rPr lang="zh-CN" altLang="en-US" sz="1600" dirty="0">
                    <a:solidFill>
                      <a:schemeClr val="accent2">
                        <a:lumMod val="60000"/>
                        <a:lumOff val="40000"/>
                      </a:schemeClr>
                    </a:solidFill>
                    <a:latin typeface="+mn-ea"/>
                  </a:rPr>
                  <a:t>课程作者</a:t>
                </a:r>
              </a:p>
            </p:txBody>
          </p:sp>
        </p:grpSp>
      </p:grpSp>
      <p:grpSp>
        <p:nvGrpSpPr>
          <p:cNvPr id="183" name="组合 182">
            <a:extLst>
              <a:ext uri="{FF2B5EF4-FFF2-40B4-BE49-F238E27FC236}">
                <a16:creationId xmlns:a16="http://schemas.microsoft.com/office/drawing/2014/main" id="{821A168F-009F-28D0-5771-D108244B8606}"/>
              </a:ext>
            </a:extLst>
          </p:cNvPr>
          <p:cNvGrpSpPr/>
          <p:nvPr/>
        </p:nvGrpSpPr>
        <p:grpSpPr>
          <a:xfrm>
            <a:off x="1820864" y="2868764"/>
            <a:ext cx="9761536" cy="1450967"/>
            <a:chOff x="1215232" y="1150630"/>
            <a:chExt cx="9761536" cy="1450967"/>
          </a:xfrm>
        </p:grpSpPr>
        <p:sp>
          <p:nvSpPr>
            <p:cNvPr id="184" name="矩形: 对角圆角 183">
              <a:extLst>
                <a:ext uri="{FF2B5EF4-FFF2-40B4-BE49-F238E27FC236}">
                  <a16:creationId xmlns:a16="http://schemas.microsoft.com/office/drawing/2014/main" id="{2FF32626-231C-2C35-FAB9-EFBBC192F52E}"/>
                </a:ext>
              </a:extLst>
            </p:cNvPr>
            <p:cNvSpPr/>
            <p:nvPr/>
          </p:nvSpPr>
          <p:spPr>
            <a:xfrm>
              <a:off x="1215232" y="1620943"/>
              <a:ext cx="4346232" cy="980654"/>
            </a:xfrm>
            <a:prstGeom prst="round2DiagRect">
              <a:avLst>
                <a:gd name="adj1" fmla="val 50000"/>
                <a:gd name="adj2" fmla="val 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5" name="椭圆 184">
              <a:extLst>
                <a:ext uri="{FF2B5EF4-FFF2-40B4-BE49-F238E27FC236}">
                  <a16:creationId xmlns:a16="http://schemas.microsoft.com/office/drawing/2014/main" id="{9D381DFB-56D9-6F15-3CEB-CA944141DC53}"/>
                </a:ext>
              </a:extLst>
            </p:cNvPr>
            <p:cNvSpPr/>
            <p:nvPr/>
          </p:nvSpPr>
          <p:spPr>
            <a:xfrm>
              <a:off x="1409649" y="1150630"/>
              <a:ext cx="1300868" cy="1300868"/>
            </a:xfrm>
            <a:prstGeom prst="ellipse">
              <a:avLst/>
            </a:pr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6" name="任意多边形: 形状 185">
              <a:extLst>
                <a:ext uri="{FF2B5EF4-FFF2-40B4-BE49-F238E27FC236}">
                  <a16:creationId xmlns:a16="http://schemas.microsoft.com/office/drawing/2014/main" id="{900203E4-4989-E6FF-CB74-36E6CD72B9EE}"/>
                </a:ext>
              </a:extLst>
            </p:cNvPr>
            <p:cNvSpPr/>
            <p:nvPr/>
          </p:nvSpPr>
          <p:spPr>
            <a:xfrm>
              <a:off x="1572349" y="1355966"/>
              <a:ext cx="969485" cy="1095533"/>
            </a:xfrm>
            <a:custGeom>
              <a:avLst/>
              <a:gdLst>
                <a:gd name="connsiteX0" fmla="*/ 208211 w 969485"/>
                <a:gd name="connsiteY0" fmla="*/ 640973 h 1095533"/>
                <a:gd name="connsiteX1" fmla="*/ 157434 w 969485"/>
                <a:gd name="connsiteY1" fmla="*/ 688763 h 1095533"/>
                <a:gd name="connsiteX2" fmla="*/ 172369 w 969485"/>
                <a:gd name="connsiteY2" fmla="*/ 739539 h 1095533"/>
                <a:gd name="connsiteX3" fmla="*/ 191782 w 969485"/>
                <a:gd name="connsiteY3" fmla="*/ 732072 h 1095533"/>
                <a:gd name="connsiteX4" fmla="*/ 184316 w 969485"/>
                <a:gd name="connsiteY4" fmla="*/ 696229 h 1095533"/>
                <a:gd name="connsiteX5" fmla="*/ 208211 w 969485"/>
                <a:gd name="connsiteY5" fmla="*/ 640973 h 1095533"/>
                <a:gd name="connsiteX6" fmla="*/ 539749 w 969485"/>
                <a:gd name="connsiteY6" fmla="*/ 297 h 1095533"/>
                <a:gd name="connsiteX7" fmla="*/ 569618 w 969485"/>
                <a:gd name="connsiteY7" fmla="*/ 6271 h 1095533"/>
                <a:gd name="connsiteX8" fmla="*/ 701038 w 969485"/>
                <a:gd name="connsiteY8" fmla="*/ 82435 h 1095533"/>
                <a:gd name="connsiteX9" fmla="*/ 751814 w 969485"/>
                <a:gd name="connsiteY9" fmla="*/ 151132 h 1095533"/>
                <a:gd name="connsiteX10" fmla="*/ 807070 w 969485"/>
                <a:gd name="connsiteY10" fmla="*/ 295993 h 1095533"/>
                <a:gd name="connsiteX11" fmla="*/ 784670 w 969485"/>
                <a:gd name="connsiteY11" fmla="*/ 397545 h 1095533"/>
                <a:gd name="connsiteX12" fmla="*/ 784670 w 969485"/>
                <a:gd name="connsiteY12" fmla="*/ 425921 h 1095533"/>
                <a:gd name="connsiteX13" fmla="*/ 814538 w 969485"/>
                <a:gd name="connsiteY13" fmla="*/ 457282 h 1095533"/>
                <a:gd name="connsiteX14" fmla="*/ 875767 w 969485"/>
                <a:gd name="connsiteY14" fmla="*/ 572277 h 1095533"/>
                <a:gd name="connsiteX15" fmla="*/ 827675 w 969485"/>
                <a:gd name="connsiteY15" fmla="*/ 658171 h 1095533"/>
                <a:gd name="connsiteX16" fmla="*/ 797030 w 969485"/>
                <a:gd name="connsiteY16" fmla="*/ 669199 h 1095533"/>
                <a:gd name="connsiteX17" fmla="*/ 797132 w 969485"/>
                <a:gd name="connsiteY17" fmla="*/ 669017 h 1095533"/>
                <a:gd name="connsiteX18" fmla="*/ 820768 w 969485"/>
                <a:gd name="connsiteY18" fmla="*/ 653807 h 1095533"/>
                <a:gd name="connsiteX19" fmla="*/ 850379 w 969485"/>
                <a:gd name="connsiteY19" fmla="*/ 575263 h 1095533"/>
                <a:gd name="connsiteX20" fmla="*/ 836938 w 969485"/>
                <a:gd name="connsiteY20" fmla="*/ 620065 h 1095533"/>
                <a:gd name="connsiteX21" fmla="*/ 801096 w 969485"/>
                <a:gd name="connsiteY21" fmla="*/ 661881 h 1095533"/>
                <a:gd name="connsiteX22" fmla="*/ 797132 w 969485"/>
                <a:gd name="connsiteY22" fmla="*/ 669017 h 1095533"/>
                <a:gd name="connsiteX23" fmla="*/ 796617 w 969485"/>
                <a:gd name="connsiteY23" fmla="*/ 669348 h 1095533"/>
                <a:gd name="connsiteX24" fmla="*/ 797030 w 969485"/>
                <a:gd name="connsiteY24" fmla="*/ 669199 h 1095533"/>
                <a:gd name="connsiteX25" fmla="*/ 793630 w 969485"/>
                <a:gd name="connsiteY25" fmla="*/ 675321 h 1095533"/>
                <a:gd name="connsiteX26" fmla="*/ 799604 w 969485"/>
                <a:gd name="connsiteY26" fmla="*/ 687269 h 1095533"/>
                <a:gd name="connsiteX27" fmla="*/ 880248 w 969485"/>
                <a:gd name="connsiteY27" fmla="*/ 754473 h 1095533"/>
                <a:gd name="connsiteX28" fmla="*/ 878754 w 969485"/>
                <a:gd name="connsiteY28" fmla="*/ 758952 h 1095533"/>
                <a:gd name="connsiteX29" fmla="*/ 965372 w 969485"/>
                <a:gd name="connsiteY29" fmla="*/ 857519 h 1095533"/>
                <a:gd name="connsiteX30" fmla="*/ 969485 w 969485"/>
                <a:gd name="connsiteY30" fmla="*/ 878575 h 1095533"/>
                <a:gd name="connsiteX31" fmla="*/ 947662 w 969485"/>
                <a:gd name="connsiteY31" fmla="*/ 905026 h 1095533"/>
                <a:gd name="connsiteX32" fmla="*/ 487735 w 969485"/>
                <a:gd name="connsiteY32" fmla="*/ 1095533 h 1095533"/>
                <a:gd name="connsiteX33" fmla="*/ 27809 w 969485"/>
                <a:gd name="connsiteY33" fmla="*/ 905026 h 1095533"/>
                <a:gd name="connsiteX34" fmla="*/ 0 w 969485"/>
                <a:gd name="connsiteY34" fmla="*/ 871321 h 1095533"/>
                <a:gd name="connsiteX35" fmla="*/ 5105 w 969485"/>
                <a:gd name="connsiteY35" fmla="*/ 855093 h 1095533"/>
                <a:gd name="connsiteX36" fmla="*/ 60361 w 969485"/>
                <a:gd name="connsiteY36" fmla="*/ 782847 h 1095533"/>
                <a:gd name="connsiteX37" fmla="*/ 152953 w 969485"/>
                <a:gd name="connsiteY37" fmla="*/ 749992 h 1095533"/>
                <a:gd name="connsiteX38" fmla="*/ 132045 w 969485"/>
                <a:gd name="connsiteY38" fmla="*/ 739539 h 1095533"/>
                <a:gd name="connsiteX39" fmla="*/ 126071 w 969485"/>
                <a:gd name="connsiteY39" fmla="*/ 709671 h 1095533"/>
                <a:gd name="connsiteX40" fmla="*/ 166395 w 969485"/>
                <a:gd name="connsiteY40" fmla="*/ 646947 h 1095533"/>
                <a:gd name="connsiteX41" fmla="*/ 227624 w 969485"/>
                <a:gd name="connsiteY41" fmla="*/ 600651 h 1095533"/>
                <a:gd name="connsiteX42" fmla="*/ 244052 w 969485"/>
                <a:gd name="connsiteY42" fmla="*/ 579743 h 1095533"/>
                <a:gd name="connsiteX43" fmla="*/ 226131 w 969485"/>
                <a:gd name="connsiteY43" fmla="*/ 517019 h 1095533"/>
                <a:gd name="connsiteX44" fmla="*/ 244052 w 969485"/>
                <a:gd name="connsiteY44" fmla="*/ 428908 h 1095533"/>
                <a:gd name="connsiteX45" fmla="*/ 306776 w 969485"/>
                <a:gd name="connsiteY45" fmla="*/ 373651 h 1095533"/>
                <a:gd name="connsiteX46" fmla="*/ 297816 w 969485"/>
                <a:gd name="connsiteY46" fmla="*/ 281059 h 1095533"/>
                <a:gd name="connsiteX47" fmla="*/ 333658 w 969485"/>
                <a:gd name="connsiteY47" fmla="*/ 145159 h 1095533"/>
                <a:gd name="connsiteX48" fmla="*/ 436703 w 969485"/>
                <a:gd name="connsiteY48" fmla="*/ 43606 h 1095533"/>
                <a:gd name="connsiteX49" fmla="*/ 475531 w 969485"/>
                <a:gd name="connsiteY49" fmla="*/ 18217 h 1095533"/>
                <a:gd name="connsiteX50" fmla="*/ 515854 w 969485"/>
                <a:gd name="connsiteY50" fmla="*/ 18217 h 1095533"/>
                <a:gd name="connsiteX51" fmla="*/ 539749 w 969485"/>
                <a:gd name="connsiteY51" fmla="*/ 297 h 109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69485" h="1095533">
                  <a:moveTo>
                    <a:pt x="208211" y="640973"/>
                  </a:moveTo>
                  <a:cubicBezTo>
                    <a:pt x="187303" y="652921"/>
                    <a:pt x="166395" y="666361"/>
                    <a:pt x="157434" y="688763"/>
                  </a:cubicBezTo>
                  <a:cubicBezTo>
                    <a:pt x="149966" y="706684"/>
                    <a:pt x="155940" y="730578"/>
                    <a:pt x="172369" y="739539"/>
                  </a:cubicBezTo>
                  <a:cubicBezTo>
                    <a:pt x="178342" y="736552"/>
                    <a:pt x="185808" y="735058"/>
                    <a:pt x="191782" y="732072"/>
                  </a:cubicBezTo>
                  <a:cubicBezTo>
                    <a:pt x="185808" y="721618"/>
                    <a:pt x="182822" y="708177"/>
                    <a:pt x="184316" y="696229"/>
                  </a:cubicBezTo>
                  <a:cubicBezTo>
                    <a:pt x="185808" y="675321"/>
                    <a:pt x="196263" y="657400"/>
                    <a:pt x="208211" y="640973"/>
                  </a:cubicBezTo>
                  <a:close/>
                  <a:moveTo>
                    <a:pt x="539749" y="297"/>
                  </a:moveTo>
                  <a:cubicBezTo>
                    <a:pt x="550202" y="-1197"/>
                    <a:pt x="559163" y="3284"/>
                    <a:pt x="569618" y="6271"/>
                  </a:cubicBezTo>
                  <a:cubicBezTo>
                    <a:pt x="617407" y="24191"/>
                    <a:pt x="665196" y="46593"/>
                    <a:pt x="701038" y="82435"/>
                  </a:cubicBezTo>
                  <a:cubicBezTo>
                    <a:pt x="720451" y="103343"/>
                    <a:pt x="736880" y="127237"/>
                    <a:pt x="751814" y="151132"/>
                  </a:cubicBezTo>
                  <a:cubicBezTo>
                    <a:pt x="780188" y="195935"/>
                    <a:pt x="808564" y="243724"/>
                    <a:pt x="807070" y="295993"/>
                  </a:cubicBezTo>
                  <a:cubicBezTo>
                    <a:pt x="805578" y="330343"/>
                    <a:pt x="790643" y="363198"/>
                    <a:pt x="784670" y="397545"/>
                  </a:cubicBezTo>
                  <a:cubicBezTo>
                    <a:pt x="783175" y="406506"/>
                    <a:pt x="781683" y="416961"/>
                    <a:pt x="784670" y="425921"/>
                  </a:cubicBezTo>
                  <a:cubicBezTo>
                    <a:pt x="789149" y="439361"/>
                    <a:pt x="802591" y="448322"/>
                    <a:pt x="814538" y="457282"/>
                  </a:cubicBezTo>
                  <a:cubicBezTo>
                    <a:pt x="850379" y="484164"/>
                    <a:pt x="877261" y="527474"/>
                    <a:pt x="875767" y="572277"/>
                  </a:cubicBezTo>
                  <a:cubicBezTo>
                    <a:pt x="874647" y="606998"/>
                    <a:pt x="855886" y="640880"/>
                    <a:pt x="827675" y="658171"/>
                  </a:cubicBezTo>
                  <a:lnTo>
                    <a:pt x="797030" y="669199"/>
                  </a:lnTo>
                  <a:lnTo>
                    <a:pt x="797132" y="669017"/>
                  </a:lnTo>
                  <a:lnTo>
                    <a:pt x="820768" y="653807"/>
                  </a:lnTo>
                  <a:cubicBezTo>
                    <a:pt x="841979" y="634346"/>
                    <a:pt x="853739" y="604385"/>
                    <a:pt x="850379" y="575263"/>
                  </a:cubicBezTo>
                  <a:cubicBezTo>
                    <a:pt x="850379" y="591690"/>
                    <a:pt x="844406" y="606624"/>
                    <a:pt x="836938" y="620065"/>
                  </a:cubicBezTo>
                  <a:cubicBezTo>
                    <a:pt x="826485" y="635000"/>
                    <a:pt x="814538" y="648440"/>
                    <a:pt x="801096" y="661881"/>
                  </a:cubicBezTo>
                  <a:lnTo>
                    <a:pt x="797132" y="669017"/>
                  </a:lnTo>
                  <a:lnTo>
                    <a:pt x="796617" y="669348"/>
                  </a:lnTo>
                  <a:lnTo>
                    <a:pt x="797030" y="669199"/>
                  </a:lnTo>
                  <a:lnTo>
                    <a:pt x="793630" y="675321"/>
                  </a:lnTo>
                  <a:cubicBezTo>
                    <a:pt x="793630" y="679802"/>
                    <a:pt x="796617" y="684282"/>
                    <a:pt x="799604" y="687269"/>
                  </a:cubicBezTo>
                  <a:cubicBezTo>
                    <a:pt x="822004" y="714150"/>
                    <a:pt x="850379" y="738045"/>
                    <a:pt x="880248" y="754473"/>
                  </a:cubicBezTo>
                  <a:cubicBezTo>
                    <a:pt x="880248" y="755965"/>
                    <a:pt x="880248" y="757460"/>
                    <a:pt x="878754" y="758952"/>
                  </a:cubicBezTo>
                  <a:cubicBezTo>
                    <a:pt x="919075" y="776874"/>
                    <a:pt x="950438" y="815703"/>
                    <a:pt x="965372" y="857519"/>
                  </a:cubicBezTo>
                  <a:lnTo>
                    <a:pt x="969485" y="878575"/>
                  </a:lnTo>
                  <a:lnTo>
                    <a:pt x="947662" y="905026"/>
                  </a:lnTo>
                  <a:cubicBezTo>
                    <a:pt x="829956" y="1022731"/>
                    <a:pt x="667348" y="1095533"/>
                    <a:pt x="487735" y="1095533"/>
                  </a:cubicBezTo>
                  <a:cubicBezTo>
                    <a:pt x="308123" y="1095533"/>
                    <a:pt x="145514" y="1022731"/>
                    <a:pt x="27809" y="905026"/>
                  </a:cubicBezTo>
                  <a:lnTo>
                    <a:pt x="0" y="871321"/>
                  </a:lnTo>
                  <a:lnTo>
                    <a:pt x="5105" y="855093"/>
                  </a:lnTo>
                  <a:cubicBezTo>
                    <a:pt x="17052" y="825784"/>
                    <a:pt x="34227" y="800022"/>
                    <a:pt x="60361" y="782847"/>
                  </a:cubicBezTo>
                  <a:cubicBezTo>
                    <a:pt x="87243" y="764926"/>
                    <a:pt x="121592" y="758952"/>
                    <a:pt x="152953" y="749992"/>
                  </a:cubicBezTo>
                  <a:cubicBezTo>
                    <a:pt x="143992" y="748499"/>
                    <a:pt x="136526" y="745512"/>
                    <a:pt x="132045" y="739539"/>
                  </a:cubicBezTo>
                  <a:cubicBezTo>
                    <a:pt x="124579" y="732072"/>
                    <a:pt x="124579" y="720124"/>
                    <a:pt x="126071" y="709671"/>
                  </a:cubicBezTo>
                  <a:cubicBezTo>
                    <a:pt x="130553" y="684282"/>
                    <a:pt x="146979" y="663374"/>
                    <a:pt x="166395" y="646947"/>
                  </a:cubicBezTo>
                  <a:cubicBezTo>
                    <a:pt x="185808" y="630518"/>
                    <a:pt x="208211" y="617078"/>
                    <a:pt x="227624" y="600651"/>
                  </a:cubicBezTo>
                  <a:cubicBezTo>
                    <a:pt x="233598" y="594677"/>
                    <a:pt x="241065" y="588703"/>
                    <a:pt x="244052" y="579743"/>
                  </a:cubicBezTo>
                  <a:cubicBezTo>
                    <a:pt x="251518" y="558835"/>
                    <a:pt x="235092" y="537927"/>
                    <a:pt x="226131" y="517019"/>
                  </a:cubicBezTo>
                  <a:cubicBezTo>
                    <a:pt x="214184" y="487151"/>
                    <a:pt x="221651" y="451309"/>
                    <a:pt x="244052" y="428908"/>
                  </a:cubicBezTo>
                  <a:cubicBezTo>
                    <a:pt x="263466" y="409493"/>
                    <a:pt x="294829" y="399040"/>
                    <a:pt x="306776" y="373651"/>
                  </a:cubicBezTo>
                  <a:cubicBezTo>
                    <a:pt x="320216" y="345277"/>
                    <a:pt x="303789" y="312422"/>
                    <a:pt x="297816" y="281059"/>
                  </a:cubicBezTo>
                  <a:cubicBezTo>
                    <a:pt x="288855" y="233270"/>
                    <a:pt x="305282" y="183988"/>
                    <a:pt x="333658" y="145159"/>
                  </a:cubicBezTo>
                  <a:cubicBezTo>
                    <a:pt x="362031" y="104836"/>
                    <a:pt x="399368" y="74967"/>
                    <a:pt x="436703" y="43606"/>
                  </a:cubicBezTo>
                  <a:cubicBezTo>
                    <a:pt x="448650" y="34646"/>
                    <a:pt x="460598" y="24191"/>
                    <a:pt x="475531" y="18217"/>
                  </a:cubicBezTo>
                  <a:cubicBezTo>
                    <a:pt x="488973" y="12244"/>
                    <a:pt x="502413" y="9257"/>
                    <a:pt x="515854" y="18217"/>
                  </a:cubicBezTo>
                  <a:cubicBezTo>
                    <a:pt x="518841" y="7764"/>
                    <a:pt x="529294" y="1791"/>
                    <a:pt x="539749" y="297"/>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endParaRPr>
            </a:p>
          </p:txBody>
        </p:sp>
        <p:sp>
          <p:nvSpPr>
            <p:cNvPr id="187" name="矩形: 对角圆角 186">
              <a:extLst>
                <a:ext uri="{FF2B5EF4-FFF2-40B4-BE49-F238E27FC236}">
                  <a16:creationId xmlns:a16="http://schemas.microsoft.com/office/drawing/2014/main" id="{EAFCDC52-89BE-8C6F-BD67-D9A500209E22}"/>
                </a:ext>
              </a:extLst>
            </p:cNvPr>
            <p:cNvSpPr/>
            <p:nvPr/>
          </p:nvSpPr>
          <p:spPr>
            <a:xfrm>
              <a:off x="6630536" y="1620943"/>
              <a:ext cx="4346232" cy="980654"/>
            </a:xfrm>
            <a:prstGeom prst="round2DiagRect">
              <a:avLst>
                <a:gd name="adj1" fmla="val 50000"/>
                <a:gd name="adj2" fmla="val 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8" name="椭圆 187">
              <a:extLst>
                <a:ext uri="{FF2B5EF4-FFF2-40B4-BE49-F238E27FC236}">
                  <a16:creationId xmlns:a16="http://schemas.microsoft.com/office/drawing/2014/main" id="{6DD8B8B7-D28A-908D-DAF2-3C07A87C8D94}"/>
                </a:ext>
              </a:extLst>
            </p:cNvPr>
            <p:cNvSpPr/>
            <p:nvPr/>
          </p:nvSpPr>
          <p:spPr>
            <a:xfrm>
              <a:off x="6824932" y="1150630"/>
              <a:ext cx="1300868" cy="1300868"/>
            </a:xfrm>
            <a:prstGeom prst="ellipse">
              <a:avLst/>
            </a:pr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9" name="任意多边形: 形状 188">
              <a:extLst>
                <a:ext uri="{FF2B5EF4-FFF2-40B4-BE49-F238E27FC236}">
                  <a16:creationId xmlns:a16="http://schemas.microsoft.com/office/drawing/2014/main" id="{06B3708C-5E2C-E890-5462-37B8D6E38C1A}"/>
                </a:ext>
              </a:extLst>
            </p:cNvPr>
            <p:cNvSpPr/>
            <p:nvPr/>
          </p:nvSpPr>
          <p:spPr>
            <a:xfrm>
              <a:off x="6975839" y="1355965"/>
              <a:ext cx="964135" cy="1082382"/>
            </a:xfrm>
            <a:custGeom>
              <a:avLst/>
              <a:gdLst>
                <a:gd name="connsiteX0" fmla="*/ 593437 w 964135"/>
                <a:gd name="connsiteY0" fmla="*/ 1038 h 1082382"/>
                <a:gd name="connsiteX1" fmla="*/ 608412 w 964135"/>
                <a:gd name="connsiteY1" fmla="*/ 9337 h 1082382"/>
                <a:gd name="connsiteX2" fmla="*/ 624602 w 964135"/>
                <a:gd name="connsiteY2" fmla="*/ 32002 h 1082382"/>
                <a:gd name="connsiteX3" fmla="*/ 660219 w 964135"/>
                <a:gd name="connsiteY3" fmla="*/ 38478 h 1082382"/>
                <a:gd name="connsiteX4" fmla="*/ 665077 w 964135"/>
                <a:gd name="connsiteY4" fmla="*/ 48192 h 1082382"/>
                <a:gd name="connsiteX5" fmla="*/ 684504 w 964135"/>
                <a:gd name="connsiteY5" fmla="*/ 99999 h 1082382"/>
                <a:gd name="connsiteX6" fmla="*/ 713646 w 964135"/>
                <a:gd name="connsiteY6" fmla="*/ 122664 h 1082382"/>
                <a:gd name="connsiteX7" fmla="*/ 705550 w 964135"/>
                <a:gd name="connsiteY7" fmla="*/ 163137 h 1082382"/>
                <a:gd name="connsiteX8" fmla="*/ 713646 w 964135"/>
                <a:gd name="connsiteY8" fmla="*/ 205230 h 1082382"/>
                <a:gd name="connsiteX9" fmla="*/ 723360 w 964135"/>
                <a:gd name="connsiteY9" fmla="*/ 245705 h 1082382"/>
                <a:gd name="connsiteX10" fmla="*/ 724977 w 964135"/>
                <a:gd name="connsiteY10" fmla="*/ 308843 h 1082382"/>
                <a:gd name="connsiteX11" fmla="*/ 718502 w 964135"/>
                <a:gd name="connsiteY11" fmla="*/ 371984 h 1082382"/>
                <a:gd name="connsiteX12" fmla="*/ 744405 w 964135"/>
                <a:gd name="connsiteY12" fmla="*/ 362271 h 1082382"/>
                <a:gd name="connsiteX13" fmla="*/ 752501 w 964135"/>
                <a:gd name="connsiteY13" fmla="*/ 477216 h 1082382"/>
                <a:gd name="connsiteX14" fmla="*/ 734691 w 964135"/>
                <a:gd name="connsiteY14" fmla="*/ 520928 h 1082382"/>
                <a:gd name="connsiteX15" fmla="*/ 692598 w 964135"/>
                <a:gd name="connsiteY15" fmla="*/ 537118 h 1082382"/>
                <a:gd name="connsiteX16" fmla="*/ 678028 w 964135"/>
                <a:gd name="connsiteY16" fmla="*/ 622922 h 1082382"/>
                <a:gd name="connsiteX17" fmla="*/ 720121 w 964135"/>
                <a:gd name="connsiteY17" fmla="*/ 687681 h 1082382"/>
                <a:gd name="connsiteX18" fmla="*/ 741168 w 964135"/>
                <a:gd name="connsiteY18" fmla="*/ 770249 h 1082382"/>
                <a:gd name="connsiteX19" fmla="*/ 746025 w 964135"/>
                <a:gd name="connsiteY19" fmla="*/ 779963 h 1082382"/>
                <a:gd name="connsiteX20" fmla="*/ 752501 w 964135"/>
                <a:gd name="connsiteY20" fmla="*/ 786438 h 1082382"/>
                <a:gd name="connsiteX21" fmla="*/ 937063 w 964135"/>
                <a:gd name="connsiteY21" fmla="*/ 880338 h 1082382"/>
                <a:gd name="connsiteX22" fmla="*/ 950014 w 964135"/>
                <a:gd name="connsiteY22" fmla="*/ 886814 h 1082382"/>
                <a:gd name="connsiteX23" fmla="*/ 964135 w 964135"/>
                <a:gd name="connsiteY23" fmla="*/ 889332 h 1082382"/>
                <a:gd name="connsiteX24" fmla="*/ 962038 w 964135"/>
                <a:gd name="connsiteY24" fmla="*/ 891875 h 1082382"/>
                <a:gd name="connsiteX25" fmla="*/ 502111 w 964135"/>
                <a:gd name="connsiteY25" fmla="*/ 1082382 h 1082382"/>
                <a:gd name="connsiteX26" fmla="*/ 42185 w 964135"/>
                <a:gd name="connsiteY26" fmla="*/ 891875 h 1082382"/>
                <a:gd name="connsiteX27" fmla="*/ 0 w 964135"/>
                <a:gd name="connsiteY27" fmla="*/ 840746 h 1082382"/>
                <a:gd name="connsiteX28" fmla="*/ 276525 w 964135"/>
                <a:gd name="connsiteY28" fmla="*/ 731393 h 1082382"/>
                <a:gd name="connsiteX29" fmla="*/ 299192 w 964135"/>
                <a:gd name="connsiteY29" fmla="*/ 716822 h 1082382"/>
                <a:gd name="connsiteX30" fmla="*/ 307285 w 964135"/>
                <a:gd name="connsiteY30" fmla="*/ 697395 h 1082382"/>
                <a:gd name="connsiteX31" fmla="*/ 321857 w 964135"/>
                <a:gd name="connsiteY31" fmla="*/ 629398 h 1082382"/>
                <a:gd name="connsiteX32" fmla="*/ 338046 w 964135"/>
                <a:gd name="connsiteY32" fmla="*/ 608352 h 1082382"/>
                <a:gd name="connsiteX33" fmla="*/ 315381 w 964135"/>
                <a:gd name="connsiteY33" fmla="*/ 535498 h 1082382"/>
                <a:gd name="connsiteX34" fmla="*/ 283001 w 964135"/>
                <a:gd name="connsiteY34" fmla="*/ 520928 h 1082382"/>
                <a:gd name="connsiteX35" fmla="*/ 253860 w 964135"/>
                <a:gd name="connsiteY35" fmla="*/ 405981 h 1082382"/>
                <a:gd name="connsiteX36" fmla="*/ 260336 w 964135"/>
                <a:gd name="connsiteY36" fmla="*/ 370364 h 1082382"/>
                <a:gd name="connsiteX37" fmla="*/ 287858 w 964135"/>
                <a:gd name="connsiteY37" fmla="*/ 378460 h 1082382"/>
                <a:gd name="connsiteX38" fmla="*/ 289478 w 964135"/>
                <a:gd name="connsiteY38" fmla="*/ 206849 h 1082382"/>
                <a:gd name="connsiteX39" fmla="*/ 313761 w 964135"/>
                <a:gd name="connsiteY39" fmla="*/ 96760 h 1082382"/>
                <a:gd name="connsiteX40" fmla="*/ 316999 w 964135"/>
                <a:gd name="connsiteY40" fmla="*/ 104855 h 1082382"/>
                <a:gd name="connsiteX41" fmla="*/ 407661 w 964135"/>
                <a:gd name="connsiteY41" fmla="*/ 32002 h 1082382"/>
                <a:gd name="connsiteX42" fmla="*/ 391472 w 964135"/>
                <a:gd name="connsiteY42" fmla="*/ 43334 h 1082382"/>
                <a:gd name="connsiteX43" fmla="*/ 459468 w 964135"/>
                <a:gd name="connsiteY43" fmla="*/ 12575 h 1082382"/>
                <a:gd name="connsiteX44" fmla="*/ 470801 w 964135"/>
                <a:gd name="connsiteY44" fmla="*/ 30382 h 1082382"/>
                <a:gd name="connsiteX45" fmla="*/ 512894 w 964135"/>
                <a:gd name="connsiteY45" fmla="*/ 12575 h 1082382"/>
                <a:gd name="connsiteX46" fmla="*/ 545273 w 964135"/>
                <a:gd name="connsiteY46" fmla="*/ 19050 h 1082382"/>
                <a:gd name="connsiteX47" fmla="*/ 576033 w 964135"/>
                <a:gd name="connsiteY47" fmla="*/ 1241 h 1082382"/>
                <a:gd name="connsiteX48" fmla="*/ 593437 w 964135"/>
                <a:gd name="connsiteY48" fmla="*/ 1038 h 108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4135" h="1082382">
                  <a:moveTo>
                    <a:pt x="593437" y="1038"/>
                  </a:moveTo>
                  <a:cubicBezTo>
                    <a:pt x="599103" y="2455"/>
                    <a:pt x="604365" y="5289"/>
                    <a:pt x="608412" y="9337"/>
                  </a:cubicBezTo>
                  <a:cubicBezTo>
                    <a:pt x="614888" y="15812"/>
                    <a:pt x="616508" y="27145"/>
                    <a:pt x="624602" y="32002"/>
                  </a:cubicBezTo>
                  <a:cubicBezTo>
                    <a:pt x="635936" y="36858"/>
                    <a:pt x="652125" y="30382"/>
                    <a:pt x="660219" y="38478"/>
                  </a:cubicBezTo>
                  <a:cubicBezTo>
                    <a:pt x="661839" y="41715"/>
                    <a:pt x="663457" y="44954"/>
                    <a:pt x="665077" y="48192"/>
                  </a:cubicBezTo>
                  <a:cubicBezTo>
                    <a:pt x="671553" y="65999"/>
                    <a:pt x="678028" y="82189"/>
                    <a:pt x="684504" y="99999"/>
                  </a:cubicBezTo>
                  <a:cubicBezTo>
                    <a:pt x="697456" y="96760"/>
                    <a:pt x="710407" y="109713"/>
                    <a:pt x="713646" y="122664"/>
                  </a:cubicBezTo>
                  <a:cubicBezTo>
                    <a:pt x="715264" y="137234"/>
                    <a:pt x="710407" y="150186"/>
                    <a:pt x="705550" y="163137"/>
                  </a:cubicBezTo>
                  <a:cubicBezTo>
                    <a:pt x="721740" y="161519"/>
                    <a:pt x="713646" y="197136"/>
                    <a:pt x="713646" y="205230"/>
                  </a:cubicBezTo>
                  <a:cubicBezTo>
                    <a:pt x="715264" y="219802"/>
                    <a:pt x="721740" y="231133"/>
                    <a:pt x="723360" y="245705"/>
                  </a:cubicBezTo>
                  <a:cubicBezTo>
                    <a:pt x="726598" y="265133"/>
                    <a:pt x="724977" y="287798"/>
                    <a:pt x="724977" y="308843"/>
                  </a:cubicBezTo>
                  <a:cubicBezTo>
                    <a:pt x="723360" y="315320"/>
                    <a:pt x="724977" y="370364"/>
                    <a:pt x="718502" y="371984"/>
                  </a:cubicBezTo>
                  <a:cubicBezTo>
                    <a:pt x="726598" y="368746"/>
                    <a:pt x="736311" y="365508"/>
                    <a:pt x="744405" y="362271"/>
                  </a:cubicBezTo>
                  <a:cubicBezTo>
                    <a:pt x="763833" y="396267"/>
                    <a:pt x="760594" y="438361"/>
                    <a:pt x="752501" y="477216"/>
                  </a:cubicBezTo>
                  <a:cubicBezTo>
                    <a:pt x="749263" y="493405"/>
                    <a:pt x="744405" y="507977"/>
                    <a:pt x="734691" y="520928"/>
                  </a:cubicBezTo>
                  <a:cubicBezTo>
                    <a:pt x="724977" y="532261"/>
                    <a:pt x="708788" y="540356"/>
                    <a:pt x="692598" y="537118"/>
                  </a:cubicBezTo>
                  <a:cubicBezTo>
                    <a:pt x="697456" y="566259"/>
                    <a:pt x="690981" y="595401"/>
                    <a:pt x="678028" y="622922"/>
                  </a:cubicBezTo>
                  <a:cubicBezTo>
                    <a:pt x="699074" y="637494"/>
                    <a:pt x="712026" y="661777"/>
                    <a:pt x="720121" y="687681"/>
                  </a:cubicBezTo>
                  <a:cubicBezTo>
                    <a:pt x="729835" y="715204"/>
                    <a:pt x="733073" y="742726"/>
                    <a:pt x="741168" y="770249"/>
                  </a:cubicBezTo>
                  <a:cubicBezTo>
                    <a:pt x="742787" y="773487"/>
                    <a:pt x="744405" y="776724"/>
                    <a:pt x="746025" y="779963"/>
                  </a:cubicBezTo>
                  <a:cubicBezTo>
                    <a:pt x="747643" y="781580"/>
                    <a:pt x="749263" y="784818"/>
                    <a:pt x="752501" y="786438"/>
                  </a:cubicBezTo>
                  <a:cubicBezTo>
                    <a:pt x="807545" y="828531"/>
                    <a:pt x="872304" y="854434"/>
                    <a:pt x="937063" y="880338"/>
                  </a:cubicBezTo>
                  <a:cubicBezTo>
                    <a:pt x="941919" y="881956"/>
                    <a:pt x="945156" y="883576"/>
                    <a:pt x="950014" y="886814"/>
                  </a:cubicBezTo>
                  <a:lnTo>
                    <a:pt x="964135" y="889332"/>
                  </a:lnTo>
                  <a:lnTo>
                    <a:pt x="962038" y="891875"/>
                  </a:lnTo>
                  <a:cubicBezTo>
                    <a:pt x="844332" y="1009580"/>
                    <a:pt x="681724" y="1082382"/>
                    <a:pt x="502111" y="1082382"/>
                  </a:cubicBezTo>
                  <a:cubicBezTo>
                    <a:pt x="322499" y="1082382"/>
                    <a:pt x="159890" y="1009580"/>
                    <a:pt x="42185" y="891875"/>
                  </a:cubicBezTo>
                  <a:lnTo>
                    <a:pt x="0" y="840746"/>
                  </a:lnTo>
                  <a:lnTo>
                    <a:pt x="276525" y="731393"/>
                  </a:lnTo>
                  <a:cubicBezTo>
                    <a:pt x="284620" y="728156"/>
                    <a:pt x="292715" y="723298"/>
                    <a:pt x="299192" y="716822"/>
                  </a:cubicBezTo>
                  <a:cubicBezTo>
                    <a:pt x="304048" y="711966"/>
                    <a:pt x="305667" y="703870"/>
                    <a:pt x="307285" y="697395"/>
                  </a:cubicBezTo>
                  <a:cubicBezTo>
                    <a:pt x="312143" y="674728"/>
                    <a:pt x="312143" y="650446"/>
                    <a:pt x="321857" y="629398"/>
                  </a:cubicBezTo>
                  <a:cubicBezTo>
                    <a:pt x="325095" y="621304"/>
                    <a:pt x="331571" y="614829"/>
                    <a:pt x="338046" y="608352"/>
                  </a:cubicBezTo>
                  <a:cubicBezTo>
                    <a:pt x="326713" y="585687"/>
                    <a:pt x="320237" y="559784"/>
                    <a:pt x="315381" y="535498"/>
                  </a:cubicBezTo>
                  <a:cubicBezTo>
                    <a:pt x="304048" y="543594"/>
                    <a:pt x="289478" y="532261"/>
                    <a:pt x="283001" y="520928"/>
                  </a:cubicBezTo>
                  <a:cubicBezTo>
                    <a:pt x="261954" y="486929"/>
                    <a:pt x="257098" y="444837"/>
                    <a:pt x="253860" y="405981"/>
                  </a:cubicBezTo>
                  <a:cubicBezTo>
                    <a:pt x="252241" y="393030"/>
                    <a:pt x="252241" y="380078"/>
                    <a:pt x="260336" y="370364"/>
                  </a:cubicBezTo>
                  <a:cubicBezTo>
                    <a:pt x="270050" y="360650"/>
                    <a:pt x="289478" y="365508"/>
                    <a:pt x="287858" y="378460"/>
                  </a:cubicBezTo>
                  <a:cubicBezTo>
                    <a:pt x="287858" y="321795"/>
                    <a:pt x="287858" y="263513"/>
                    <a:pt x="289478" y="206849"/>
                  </a:cubicBezTo>
                  <a:cubicBezTo>
                    <a:pt x="291095" y="169613"/>
                    <a:pt x="294334" y="129139"/>
                    <a:pt x="313761" y="96760"/>
                  </a:cubicBezTo>
                  <a:cubicBezTo>
                    <a:pt x="313761" y="99999"/>
                    <a:pt x="315381" y="101616"/>
                    <a:pt x="316999" y="104855"/>
                  </a:cubicBezTo>
                  <a:cubicBezTo>
                    <a:pt x="339665" y="72475"/>
                    <a:pt x="367188" y="35240"/>
                    <a:pt x="407661" y="32002"/>
                  </a:cubicBezTo>
                  <a:cubicBezTo>
                    <a:pt x="401185" y="35240"/>
                    <a:pt x="396329" y="40096"/>
                    <a:pt x="391472" y="43334"/>
                  </a:cubicBezTo>
                  <a:cubicBezTo>
                    <a:pt x="415756" y="36858"/>
                    <a:pt x="438422" y="25526"/>
                    <a:pt x="459468" y="12575"/>
                  </a:cubicBezTo>
                  <a:cubicBezTo>
                    <a:pt x="462705" y="15812"/>
                    <a:pt x="465943" y="20668"/>
                    <a:pt x="470801" y="30382"/>
                  </a:cubicBezTo>
                  <a:cubicBezTo>
                    <a:pt x="478896" y="15812"/>
                    <a:pt x="496705" y="7717"/>
                    <a:pt x="512894" y="12575"/>
                  </a:cubicBezTo>
                  <a:cubicBezTo>
                    <a:pt x="522608" y="6098"/>
                    <a:pt x="538798" y="9337"/>
                    <a:pt x="545273" y="19050"/>
                  </a:cubicBezTo>
                  <a:cubicBezTo>
                    <a:pt x="554987" y="10955"/>
                    <a:pt x="564701" y="4479"/>
                    <a:pt x="576033" y="1241"/>
                  </a:cubicBezTo>
                  <a:cubicBezTo>
                    <a:pt x="581700" y="-378"/>
                    <a:pt x="587771" y="-378"/>
                    <a:pt x="593437" y="1038"/>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endParaRPr>
            </a:p>
          </p:txBody>
        </p:sp>
        <p:grpSp>
          <p:nvGrpSpPr>
            <p:cNvPr id="190" name="组合 189">
              <a:extLst>
                <a:ext uri="{FF2B5EF4-FFF2-40B4-BE49-F238E27FC236}">
                  <a16:creationId xmlns:a16="http://schemas.microsoft.com/office/drawing/2014/main" id="{EB44C02A-FF23-0ACD-1701-9A15B2F8AE5E}"/>
                </a:ext>
              </a:extLst>
            </p:cNvPr>
            <p:cNvGrpSpPr/>
            <p:nvPr/>
          </p:nvGrpSpPr>
          <p:grpSpPr>
            <a:xfrm>
              <a:off x="2907496" y="1782753"/>
              <a:ext cx="2375704" cy="691210"/>
              <a:chOff x="2907496" y="1741938"/>
              <a:chExt cx="2375704" cy="691210"/>
            </a:xfrm>
          </p:grpSpPr>
          <p:sp>
            <p:nvSpPr>
              <p:cNvPr id="194" name="文本框 193">
                <a:extLst>
                  <a:ext uri="{FF2B5EF4-FFF2-40B4-BE49-F238E27FC236}">
                    <a16:creationId xmlns:a16="http://schemas.microsoft.com/office/drawing/2014/main" id="{CA0AFB51-57DA-7F82-61C4-7F295A3F3004}"/>
                  </a:ext>
                </a:extLst>
              </p:cNvPr>
              <p:cNvSpPr txBox="1"/>
              <p:nvPr/>
            </p:nvSpPr>
            <p:spPr>
              <a:xfrm>
                <a:off x="2907496" y="1741938"/>
                <a:ext cx="851195" cy="369332"/>
              </a:xfrm>
              <a:prstGeom prst="rect">
                <a:avLst/>
              </a:prstGeom>
              <a:noFill/>
            </p:spPr>
            <p:txBody>
              <a:bodyPr wrap="none" lIns="0" tIns="0" rIns="0" bIns="0" rtlCol="0">
                <a:noAutofit/>
              </a:bodyPr>
              <a:lstStyle/>
              <a:p>
                <a:pPr algn="l"/>
                <a:r>
                  <a:rPr lang="zh-CN" altLang="en-US" sz="2400" dirty="0">
                    <a:solidFill>
                      <a:schemeClr val="accent2">
                        <a:lumMod val="75000"/>
                      </a:schemeClr>
                    </a:solidFill>
                    <a:latin typeface="+mj-ea"/>
                    <a:ea typeface="+mj-ea"/>
                  </a:rPr>
                  <a:t>成员</a:t>
                </a:r>
                <a:r>
                  <a:rPr lang="en-US" altLang="zh-CN" sz="2400" dirty="0">
                    <a:solidFill>
                      <a:schemeClr val="accent2">
                        <a:lumMod val="75000"/>
                      </a:schemeClr>
                    </a:solidFill>
                    <a:latin typeface="+mj-ea"/>
                    <a:ea typeface="+mj-ea"/>
                  </a:rPr>
                  <a:t>C</a:t>
                </a:r>
                <a:endParaRPr lang="zh-CN" altLang="en-US" sz="2400" dirty="0">
                  <a:solidFill>
                    <a:schemeClr val="accent2">
                      <a:lumMod val="75000"/>
                    </a:schemeClr>
                  </a:solidFill>
                  <a:latin typeface="+mj-ea"/>
                  <a:ea typeface="+mj-ea"/>
                </a:endParaRPr>
              </a:p>
            </p:txBody>
          </p:sp>
          <p:sp>
            <p:nvSpPr>
              <p:cNvPr id="195" name="文本框 194">
                <a:extLst>
                  <a:ext uri="{FF2B5EF4-FFF2-40B4-BE49-F238E27FC236}">
                    <a16:creationId xmlns:a16="http://schemas.microsoft.com/office/drawing/2014/main" id="{9985F38E-5EEB-9ABC-DB00-16B24EBD656A}"/>
                  </a:ext>
                </a:extLst>
              </p:cNvPr>
              <p:cNvSpPr txBox="1"/>
              <p:nvPr/>
            </p:nvSpPr>
            <p:spPr>
              <a:xfrm>
                <a:off x="2909733" y="2159227"/>
                <a:ext cx="2373467" cy="273921"/>
              </a:xfrm>
              <a:prstGeom prst="rect">
                <a:avLst/>
              </a:prstGeom>
              <a:noFill/>
            </p:spPr>
            <p:txBody>
              <a:bodyPr wrap="square" lIns="0" tIns="0" rIns="0" bIns="0" rtlCol="0">
                <a:noAutofit/>
              </a:bodyPr>
              <a:lstStyle/>
              <a:p>
                <a:pPr algn="just">
                  <a:lnSpc>
                    <a:spcPct val="120000"/>
                  </a:lnSpc>
                </a:pPr>
                <a:r>
                  <a:rPr lang="zh-CN" altLang="en-US" sz="1600" dirty="0">
                    <a:solidFill>
                      <a:schemeClr val="accent2">
                        <a:lumMod val="60000"/>
                        <a:lumOff val="40000"/>
                      </a:schemeClr>
                    </a:solidFill>
                    <a:latin typeface="+mn-ea"/>
                  </a:rPr>
                  <a:t>负责社群运营工作</a:t>
                </a:r>
              </a:p>
            </p:txBody>
          </p:sp>
        </p:grpSp>
        <p:grpSp>
          <p:nvGrpSpPr>
            <p:cNvPr id="191" name="组合 190">
              <a:extLst>
                <a:ext uri="{FF2B5EF4-FFF2-40B4-BE49-F238E27FC236}">
                  <a16:creationId xmlns:a16="http://schemas.microsoft.com/office/drawing/2014/main" id="{5B387F46-8A71-9C4C-35E3-378BE6D1A7A9}"/>
                </a:ext>
              </a:extLst>
            </p:cNvPr>
            <p:cNvGrpSpPr/>
            <p:nvPr/>
          </p:nvGrpSpPr>
          <p:grpSpPr>
            <a:xfrm>
              <a:off x="8320196" y="1782753"/>
              <a:ext cx="2375704" cy="691210"/>
              <a:chOff x="2907496" y="1741938"/>
              <a:chExt cx="2375704" cy="691210"/>
            </a:xfrm>
          </p:grpSpPr>
          <p:sp>
            <p:nvSpPr>
              <p:cNvPr id="192" name="文本框 191">
                <a:extLst>
                  <a:ext uri="{FF2B5EF4-FFF2-40B4-BE49-F238E27FC236}">
                    <a16:creationId xmlns:a16="http://schemas.microsoft.com/office/drawing/2014/main" id="{28F83AC4-6D22-5E10-BFB0-F892DED9D4AD}"/>
                  </a:ext>
                </a:extLst>
              </p:cNvPr>
              <p:cNvSpPr txBox="1"/>
              <p:nvPr/>
            </p:nvSpPr>
            <p:spPr>
              <a:xfrm>
                <a:off x="2907496" y="1741938"/>
                <a:ext cx="864019" cy="369332"/>
              </a:xfrm>
              <a:prstGeom prst="rect">
                <a:avLst/>
              </a:prstGeom>
              <a:noFill/>
            </p:spPr>
            <p:txBody>
              <a:bodyPr wrap="none" lIns="0" tIns="0" rIns="0" bIns="0" rtlCol="0">
                <a:noAutofit/>
              </a:bodyPr>
              <a:lstStyle/>
              <a:p>
                <a:pPr algn="l"/>
                <a:r>
                  <a:rPr lang="zh-CN" altLang="en-US" sz="2400" dirty="0">
                    <a:solidFill>
                      <a:schemeClr val="accent2">
                        <a:lumMod val="75000"/>
                      </a:schemeClr>
                    </a:solidFill>
                    <a:latin typeface="+mj-ea"/>
                    <a:ea typeface="+mj-ea"/>
                  </a:rPr>
                  <a:t>成员</a:t>
                </a:r>
                <a:r>
                  <a:rPr lang="en-US" altLang="zh-CN" sz="2400" dirty="0">
                    <a:solidFill>
                      <a:schemeClr val="accent2">
                        <a:lumMod val="75000"/>
                      </a:schemeClr>
                    </a:solidFill>
                    <a:latin typeface="+mj-ea"/>
                    <a:ea typeface="+mj-ea"/>
                  </a:rPr>
                  <a:t>D</a:t>
                </a:r>
                <a:endParaRPr lang="zh-CN" altLang="en-US" sz="2400" dirty="0">
                  <a:solidFill>
                    <a:schemeClr val="accent2">
                      <a:lumMod val="75000"/>
                    </a:schemeClr>
                  </a:solidFill>
                  <a:latin typeface="+mj-ea"/>
                  <a:ea typeface="+mj-ea"/>
                </a:endParaRPr>
              </a:p>
            </p:txBody>
          </p:sp>
          <p:sp>
            <p:nvSpPr>
              <p:cNvPr id="193" name="文本框 192">
                <a:extLst>
                  <a:ext uri="{FF2B5EF4-FFF2-40B4-BE49-F238E27FC236}">
                    <a16:creationId xmlns:a16="http://schemas.microsoft.com/office/drawing/2014/main" id="{17A46D9D-0EE7-09A1-FE40-79EE0DFA9044}"/>
                  </a:ext>
                </a:extLst>
              </p:cNvPr>
              <p:cNvSpPr txBox="1"/>
              <p:nvPr/>
            </p:nvSpPr>
            <p:spPr>
              <a:xfrm>
                <a:off x="2909733" y="2159227"/>
                <a:ext cx="2373467" cy="273921"/>
              </a:xfrm>
              <a:prstGeom prst="rect">
                <a:avLst/>
              </a:prstGeom>
              <a:noFill/>
            </p:spPr>
            <p:txBody>
              <a:bodyPr wrap="square" lIns="0" tIns="0" rIns="0" bIns="0" rtlCol="0">
                <a:noAutofit/>
              </a:bodyPr>
              <a:lstStyle/>
              <a:p>
                <a:pPr algn="just">
                  <a:lnSpc>
                    <a:spcPct val="120000"/>
                  </a:lnSpc>
                </a:pPr>
                <a:r>
                  <a:rPr lang="zh-CN" altLang="en-US" sz="1600" dirty="0">
                    <a:solidFill>
                      <a:schemeClr val="accent2">
                        <a:lumMod val="60000"/>
                        <a:lumOff val="40000"/>
                      </a:schemeClr>
                    </a:solidFill>
                    <a:latin typeface="+mn-ea"/>
                  </a:rPr>
                  <a:t>全线推广课程营销师</a:t>
                </a:r>
              </a:p>
            </p:txBody>
          </p:sp>
        </p:grpSp>
      </p:grpSp>
      <p:grpSp>
        <p:nvGrpSpPr>
          <p:cNvPr id="196" name="组合 195">
            <a:extLst>
              <a:ext uri="{FF2B5EF4-FFF2-40B4-BE49-F238E27FC236}">
                <a16:creationId xmlns:a16="http://schemas.microsoft.com/office/drawing/2014/main" id="{76647054-A5D5-5D62-A003-7603128EBBFA}"/>
              </a:ext>
            </a:extLst>
          </p:cNvPr>
          <p:cNvGrpSpPr/>
          <p:nvPr/>
        </p:nvGrpSpPr>
        <p:grpSpPr>
          <a:xfrm>
            <a:off x="595925" y="4493996"/>
            <a:ext cx="9761536" cy="1450967"/>
            <a:chOff x="1215232" y="1150630"/>
            <a:chExt cx="9761536" cy="1450967"/>
          </a:xfrm>
        </p:grpSpPr>
        <p:sp>
          <p:nvSpPr>
            <p:cNvPr id="197" name="矩形: 对角圆角 196">
              <a:extLst>
                <a:ext uri="{FF2B5EF4-FFF2-40B4-BE49-F238E27FC236}">
                  <a16:creationId xmlns:a16="http://schemas.microsoft.com/office/drawing/2014/main" id="{DAA74830-3AE7-2CB7-08BC-8DF09CF2F867}"/>
                </a:ext>
              </a:extLst>
            </p:cNvPr>
            <p:cNvSpPr/>
            <p:nvPr/>
          </p:nvSpPr>
          <p:spPr>
            <a:xfrm>
              <a:off x="1215232" y="1620943"/>
              <a:ext cx="4346232" cy="980654"/>
            </a:xfrm>
            <a:prstGeom prst="round2DiagRect">
              <a:avLst>
                <a:gd name="adj1" fmla="val 50000"/>
                <a:gd name="adj2" fmla="val 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8" name="椭圆 197">
              <a:extLst>
                <a:ext uri="{FF2B5EF4-FFF2-40B4-BE49-F238E27FC236}">
                  <a16:creationId xmlns:a16="http://schemas.microsoft.com/office/drawing/2014/main" id="{5FC0E5C5-0C16-9C6D-4A7C-439A8A83AD3D}"/>
                </a:ext>
              </a:extLst>
            </p:cNvPr>
            <p:cNvSpPr/>
            <p:nvPr/>
          </p:nvSpPr>
          <p:spPr>
            <a:xfrm>
              <a:off x="1409649" y="1150630"/>
              <a:ext cx="1300868" cy="1300868"/>
            </a:xfrm>
            <a:prstGeom prst="ellipse">
              <a:avLst/>
            </a:pr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9" name="任意多边形: 形状 198">
              <a:extLst>
                <a:ext uri="{FF2B5EF4-FFF2-40B4-BE49-F238E27FC236}">
                  <a16:creationId xmlns:a16="http://schemas.microsoft.com/office/drawing/2014/main" id="{8680FF84-0BE0-35C6-23F4-56B74A560C91}"/>
                </a:ext>
              </a:extLst>
            </p:cNvPr>
            <p:cNvSpPr/>
            <p:nvPr/>
          </p:nvSpPr>
          <p:spPr>
            <a:xfrm>
              <a:off x="1572349" y="1355966"/>
              <a:ext cx="969485" cy="1095533"/>
            </a:xfrm>
            <a:custGeom>
              <a:avLst/>
              <a:gdLst>
                <a:gd name="connsiteX0" fmla="*/ 208211 w 969485"/>
                <a:gd name="connsiteY0" fmla="*/ 640973 h 1095533"/>
                <a:gd name="connsiteX1" fmla="*/ 157434 w 969485"/>
                <a:gd name="connsiteY1" fmla="*/ 688763 h 1095533"/>
                <a:gd name="connsiteX2" fmla="*/ 172369 w 969485"/>
                <a:gd name="connsiteY2" fmla="*/ 739539 h 1095533"/>
                <a:gd name="connsiteX3" fmla="*/ 191782 w 969485"/>
                <a:gd name="connsiteY3" fmla="*/ 732072 h 1095533"/>
                <a:gd name="connsiteX4" fmla="*/ 184316 w 969485"/>
                <a:gd name="connsiteY4" fmla="*/ 696229 h 1095533"/>
                <a:gd name="connsiteX5" fmla="*/ 208211 w 969485"/>
                <a:gd name="connsiteY5" fmla="*/ 640973 h 1095533"/>
                <a:gd name="connsiteX6" fmla="*/ 539749 w 969485"/>
                <a:gd name="connsiteY6" fmla="*/ 297 h 1095533"/>
                <a:gd name="connsiteX7" fmla="*/ 569618 w 969485"/>
                <a:gd name="connsiteY7" fmla="*/ 6271 h 1095533"/>
                <a:gd name="connsiteX8" fmla="*/ 701038 w 969485"/>
                <a:gd name="connsiteY8" fmla="*/ 82435 h 1095533"/>
                <a:gd name="connsiteX9" fmla="*/ 751814 w 969485"/>
                <a:gd name="connsiteY9" fmla="*/ 151132 h 1095533"/>
                <a:gd name="connsiteX10" fmla="*/ 807070 w 969485"/>
                <a:gd name="connsiteY10" fmla="*/ 295993 h 1095533"/>
                <a:gd name="connsiteX11" fmla="*/ 784670 w 969485"/>
                <a:gd name="connsiteY11" fmla="*/ 397545 h 1095533"/>
                <a:gd name="connsiteX12" fmla="*/ 784670 w 969485"/>
                <a:gd name="connsiteY12" fmla="*/ 425921 h 1095533"/>
                <a:gd name="connsiteX13" fmla="*/ 814538 w 969485"/>
                <a:gd name="connsiteY13" fmla="*/ 457282 h 1095533"/>
                <a:gd name="connsiteX14" fmla="*/ 875767 w 969485"/>
                <a:gd name="connsiteY14" fmla="*/ 572277 h 1095533"/>
                <a:gd name="connsiteX15" fmla="*/ 827675 w 969485"/>
                <a:gd name="connsiteY15" fmla="*/ 658171 h 1095533"/>
                <a:gd name="connsiteX16" fmla="*/ 797030 w 969485"/>
                <a:gd name="connsiteY16" fmla="*/ 669199 h 1095533"/>
                <a:gd name="connsiteX17" fmla="*/ 797132 w 969485"/>
                <a:gd name="connsiteY17" fmla="*/ 669017 h 1095533"/>
                <a:gd name="connsiteX18" fmla="*/ 820768 w 969485"/>
                <a:gd name="connsiteY18" fmla="*/ 653807 h 1095533"/>
                <a:gd name="connsiteX19" fmla="*/ 850379 w 969485"/>
                <a:gd name="connsiteY19" fmla="*/ 575263 h 1095533"/>
                <a:gd name="connsiteX20" fmla="*/ 836938 w 969485"/>
                <a:gd name="connsiteY20" fmla="*/ 620065 h 1095533"/>
                <a:gd name="connsiteX21" fmla="*/ 801096 w 969485"/>
                <a:gd name="connsiteY21" fmla="*/ 661881 h 1095533"/>
                <a:gd name="connsiteX22" fmla="*/ 797132 w 969485"/>
                <a:gd name="connsiteY22" fmla="*/ 669017 h 1095533"/>
                <a:gd name="connsiteX23" fmla="*/ 796617 w 969485"/>
                <a:gd name="connsiteY23" fmla="*/ 669348 h 1095533"/>
                <a:gd name="connsiteX24" fmla="*/ 797030 w 969485"/>
                <a:gd name="connsiteY24" fmla="*/ 669199 h 1095533"/>
                <a:gd name="connsiteX25" fmla="*/ 793630 w 969485"/>
                <a:gd name="connsiteY25" fmla="*/ 675321 h 1095533"/>
                <a:gd name="connsiteX26" fmla="*/ 799604 w 969485"/>
                <a:gd name="connsiteY26" fmla="*/ 687269 h 1095533"/>
                <a:gd name="connsiteX27" fmla="*/ 880248 w 969485"/>
                <a:gd name="connsiteY27" fmla="*/ 754473 h 1095533"/>
                <a:gd name="connsiteX28" fmla="*/ 878754 w 969485"/>
                <a:gd name="connsiteY28" fmla="*/ 758952 h 1095533"/>
                <a:gd name="connsiteX29" fmla="*/ 965372 w 969485"/>
                <a:gd name="connsiteY29" fmla="*/ 857519 h 1095533"/>
                <a:gd name="connsiteX30" fmla="*/ 969485 w 969485"/>
                <a:gd name="connsiteY30" fmla="*/ 878575 h 1095533"/>
                <a:gd name="connsiteX31" fmla="*/ 947662 w 969485"/>
                <a:gd name="connsiteY31" fmla="*/ 905026 h 1095533"/>
                <a:gd name="connsiteX32" fmla="*/ 487735 w 969485"/>
                <a:gd name="connsiteY32" fmla="*/ 1095533 h 1095533"/>
                <a:gd name="connsiteX33" fmla="*/ 27809 w 969485"/>
                <a:gd name="connsiteY33" fmla="*/ 905026 h 1095533"/>
                <a:gd name="connsiteX34" fmla="*/ 0 w 969485"/>
                <a:gd name="connsiteY34" fmla="*/ 871321 h 1095533"/>
                <a:gd name="connsiteX35" fmla="*/ 5105 w 969485"/>
                <a:gd name="connsiteY35" fmla="*/ 855093 h 1095533"/>
                <a:gd name="connsiteX36" fmla="*/ 60361 w 969485"/>
                <a:gd name="connsiteY36" fmla="*/ 782847 h 1095533"/>
                <a:gd name="connsiteX37" fmla="*/ 152953 w 969485"/>
                <a:gd name="connsiteY37" fmla="*/ 749992 h 1095533"/>
                <a:gd name="connsiteX38" fmla="*/ 132045 w 969485"/>
                <a:gd name="connsiteY38" fmla="*/ 739539 h 1095533"/>
                <a:gd name="connsiteX39" fmla="*/ 126071 w 969485"/>
                <a:gd name="connsiteY39" fmla="*/ 709671 h 1095533"/>
                <a:gd name="connsiteX40" fmla="*/ 166395 w 969485"/>
                <a:gd name="connsiteY40" fmla="*/ 646947 h 1095533"/>
                <a:gd name="connsiteX41" fmla="*/ 227624 w 969485"/>
                <a:gd name="connsiteY41" fmla="*/ 600651 h 1095533"/>
                <a:gd name="connsiteX42" fmla="*/ 244052 w 969485"/>
                <a:gd name="connsiteY42" fmla="*/ 579743 h 1095533"/>
                <a:gd name="connsiteX43" fmla="*/ 226131 w 969485"/>
                <a:gd name="connsiteY43" fmla="*/ 517019 h 1095533"/>
                <a:gd name="connsiteX44" fmla="*/ 244052 w 969485"/>
                <a:gd name="connsiteY44" fmla="*/ 428908 h 1095533"/>
                <a:gd name="connsiteX45" fmla="*/ 306776 w 969485"/>
                <a:gd name="connsiteY45" fmla="*/ 373651 h 1095533"/>
                <a:gd name="connsiteX46" fmla="*/ 297816 w 969485"/>
                <a:gd name="connsiteY46" fmla="*/ 281059 h 1095533"/>
                <a:gd name="connsiteX47" fmla="*/ 333658 w 969485"/>
                <a:gd name="connsiteY47" fmla="*/ 145159 h 1095533"/>
                <a:gd name="connsiteX48" fmla="*/ 436703 w 969485"/>
                <a:gd name="connsiteY48" fmla="*/ 43606 h 1095533"/>
                <a:gd name="connsiteX49" fmla="*/ 475531 w 969485"/>
                <a:gd name="connsiteY49" fmla="*/ 18217 h 1095533"/>
                <a:gd name="connsiteX50" fmla="*/ 515854 w 969485"/>
                <a:gd name="connsiteY50" fmla="*/ 18217 h 1095533"/>
                <a:gd name="connsiteX51" fmla="*/ 539749 w 969485"/>
                <a:gd name="connsiteY51" fmla="*/ 297 h 109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69485" h="1095533">
                  <a:moveTo>
                    <a:pt x="208211" y="640973"/>
                  </a:moveTo>
                  <a:cubicBezTo>
                    <a:pt x="187303" y="652921"/>
                    <a:pt x="166395" y="666361"/>
                    <a:pt x="157434" y="688763"/>
                  </a:cubicBezTo>
                  <a:cubicBezTo>
                    <a:pt x="149966" y="706684"/>
                    <a:pt x="155940" y="730578"/>
                    <a:pt x="172369" y="739539"/>
                  </a:cubicBezTo>
                  <a:cubicBezTo>
                    <a:pt x="178342" y="736552"/>
                    <a:pt x="185808" y="735058"/>
                    <a:pt x="191782" y="732072"/>
                  </a:cubicBezTo>
                  <a:cubicBezTo>
                    <a:pt x="185808" y="721618"/>
                    <a:pt x="182822" y="708177"/>
                    <a:pt x="184316" y="696229"/>
                  </a:cubicBezTo>
                  <a:cubicBezTo>
                    <a:pt x="185808" y="675321"/>
                    <a:pt x="196263" y="657400"/>
                    <a:pt x="208211" y="640973"/>
                  </a:cubicBezTo>
                  <a:close/>
                  <a:moveTo>
                    <a:pt x="539749" y="297"/>
                  </a:moveTo>
                  <a:cubicBezTo>
                    <a:pt x="550202" y="-1197"/>
                    <a:pt x="559163" y="3284"/>
                    <a:pt x="569618" y="6271"/>
                  </a:cubicBezTo>
                  <a:cubicBezTo>
                    <a:pt x="617407" y="24191"/>
                    <a:pt x="665196" y="46593"/>
                    <a:pt x="701038" y="82435"/>
                  </a:cubicBezTo>
                  <a:cubicBezTo>
                    <a:pt x="720451" y="103343"/>
                    <a:pt x="736880" y="127237"/>
                    <a:pt x="751814" y="151132"/>
                  </a:cubicBezTo>
                  <a:cubicBezTo>
                    <a:pt x="780188" y="195935"/>
                    <a:pt x="808564" y="243724"/>
                    <a:pt x="807070" y="295993"/>
                  </a:cubicBezTo>
                  <a:cubicBezTo>
                    <a:pt x="805578" y="330343"/>
                    <a:pt x="790643" y="363198"/>
                    <a:pt x="784670" y="397545"/>
                  </a:cubicBezTo>
                  <a:cubicBezTo>
                    <a:pt x="783175" y="406506"/>
                    <a:pt x="781683" y="416961"/>
                    <a:pt x="784670" y="425921"/>
                  </a:cubicBezTo>
                  <a:cubicBezTo>
                    <a:pt x="789149" y="439361"/>
                    <a:pt x="802591" y="448322"/>
                    <a:pt x="814538" y="457282"/>
                  </a:cubicBezTo>
                  <a:cubicBezTo>
                    <a:pt x="850379" y="484164"/>
                    <a:pt x="877261" y="527474"/>
                    <a:pt x="875767" y="572277"/>
                  </a:cubicBezTo>
                  <a:cubicBezTo>
                    <a:pt x="874647" y="606998"/>
                    <a:pt x="855886" y="640880"/>
                    <a:pt x="827675" y="658171"/>
                  </a:cubicBezTo>
                  <a:lnTo>
                    <a:pt x="797030" y="669199"/>
                  </a:lnTo>
                  <a:lnTo>
                    <a:pt x="797132" y="669017"/>
                  </a:lnTo>
                  <a:lnTo>
                    <a:pt x="820768" y="653807"/>
                  </a:lnTo>
                  <a:cubicBezTo>
                    <a:pt x="841979" y="634346"/>
                    <a:pt x="853739" y="604385"/>
                    <a:pt x="850379" y="575263"/>
                  </a:cubicBezTo>
                  <a:cubicBezTo>
                    <a:pt x="850379" y="591690"/>
                    <a:pt x="844406" y="606624"/>
                    <a:pt x="836938" y="620065"/>
                  </a:cubicBezTo>
                  <a:cubicBezTo>
                    <a:pt x="826485" y="635000"/>
                    <a:pt x="814538" y="648440"/>
                    <a:pt x="801096" y="661881"/>
                  </a:cubicBezTo>
                  <a:lnTo>
                    <a:pt x="797132" y="669017"/>
                  </a:lnTo>
                  <a:lnTo>
                    <a:pt x="796617" y="669348"/>
                  </a:lnTo>
                  <a:lnTo>
                    <a:pt x="797030" y="669199"/>
                  </a:lnTo>
                  <a:lnTo>
                    <a:pt x="793630" y="675321"/>
                  </a:lnTo>
                  <a:cubicBezTo>
                    <a:pt x="793630" y="679802"/>
                    <a:pt x="796617" y="684282"/>
                    <a:pt x="799604" y="687269"/>
                  </a:cubicBezTo>
                  <a:cubicBezTo>
                    <a:pt x="822004" y="714150"/>
                    <a:pt x="850379" y="738045"/>
                    <a:pt x="880248" y="754473"/>
                  </a:cubicBezTo>
                  <a:cubicBezTo>
                    <a:pt x="880248" y="755965"/>
                    <a:pt x="880248" y="757460"/>
                    <a:pt x="878754" y="758952"/>
                  </a:cubicBezTo>
                  <a:cubicBezTo>
                    <a:pt x="919075" y="776874"/>
                    <a:pt x="950438" y="815703"/>
                    <a:pt x="965372" y="857519"/>
                  </a:cubicBezTo>
                  <a:lnTo>
                    <a:pt x="969485" y="878575"/>
                  </a:lnTo>
                  <a:lnTo>
                    <a:pt x="947662" y="905026"/>
                  </a:lnTo>
                  <a:cubicBezTo>
                    <a:pt x="829956" y="1022731"/>
                    <a:pt x="667348" y="1095533"/>
                    <a:pt x="487735" y="1095533"/>
                  </a:cubicBezTo>
                  <a:cubicBezTo>
                    <a:pt x="308123" y="1095533"/>
                    <a:pt x="145514" y="1022731"/>
                    <a:pt x="27809" y="905026"/>
                  </a:cubicBezTo>
                  <a:lnTo>
                    <a:pt x="0" y="871321"/>
                  </a:lnTo>
                  <a:lnTo>
                    <a:pt x="5105" y="855093"/>
                  </a:lnTo>
                  <a:cubicBezTo>
                    <a:pt x="17052" y="825784"/>
                    <a:pt x="34227" y="800022"/>
                    <a:pt x="60361" y="782847"/>
                  </a:cubicBezTo>
                  <a:cubicBezTo>
                    <a:pt x="87243" y="764926"/>
                    <a:pt x="121592" y="758952"/>
                    <a:pt x="152953" y="749992"/>
                  </a:cubicBezTo>
                  <a:cubicBezTo>
                    <a:pt x="143992" y="748499"/>
                    <a:pt x="136526" y="745512"/>
                    <a:pt x="132045" y="739539"/>
                  </a:cubicBezTo>
                  <a:cubicBezTo>
                    <a:pt x="124579" y="732072"/>
                    <a:pt x="124579" y="720124"/>
                    <a:pt x="126071" y="709671"/>
                  </a:cubicBezTo>
                  <a:cubicBezTo>
                    <a:pt x="130553" y="684282"/>
                    <a:pt x="146979" y="663374"/>
                    <a:pt x="166395" y="646947"/>
                  </a:cubicBezTo>
                  <a:cubicBezTo>
                    <a:pt x="185808" y="630518"/>
                    <a:pt x="208211" y="617078"/>
                    <a:pt x="227624" y="600651"/>
                  </a:cubicBezTo>
                  <a:cubicBezTo>
                    <a:pt x="233598" y="594677"/>
                    <a:pt x="241065" y="588703"/>
                    <a:pt x="244052" y="579743"/>
                  </a:cubicBezTo>
                  <a:cubicBezTo>
                    <a:pt x="251518" y="558835"/>
                    <a:pt x="235092" y="537927"/>
                    <a:pt x="226131" y="517019"/>
                  </a:cubicBezTo>
                  <a:cubicBezTo>
                    <a:pt x="214184" y="487151"/>
                    <a:pt x="221651" y="451309"/>
                    <a:pt x="244052" y="428908"/>
                  </a:cubicBezTo>
                  <a:cubicBezTo>
                    <a:pt x="263466" y="409493"/>
                    <a:pt x="294829" y="399040"/>
                    <a:pt x="306776" y="373651"/>
                  </a:cubicBezTo>
                  <a:cubicBezTo>
                    <a:pt x="320216" y="345277"/>
                    <a:pt x="303789" y="312422"/>
                    <a:pt x="297816" y="281059"/>
                  </a:cubicBezTo>
                  <a:cubicBezTo>
                    <a:pt x="288855" y="233270"/>
                    <a:pt x="305282" y="183988"/>
                    <a:pt x="333658" y="145159"/>
                  </a:cubicBezTo>
                  <a:cubicBezTo>
                    <a:pt x="362031" y="104836"/>
                    <a:pt x="399368" y="74967"/>
                    <a:pt x="436703" y="43606"/>
                  </a:cubicBezTo>
                  <a:cubicBezTo>
                    <a:pt x="448650" y="34646"/>
                    <a:pt x="460598" y="24191"/>
                    <a:pt x="475531" y="18217"/>
                  </a:cubicBezTo>
                  <a:cubicBezTo>
                    <a:pt x="488973" y="12244"/>
                    <a:pt x="502413" y="9257"/>
                    <a:pt x="515854" y="18217"/>
                  </a:cubicBezTo>
                  <a:cubicBezTo>
                    <a:pt x="518841" y="7764"/>
                    <a:pt x="529294" y="1791"/>
                    <a:pt x="539749" y="297"/>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endParaRPr>
            </a:p>
          </p:txBody>
        </p:sp>
        <p:sp>
          <p:nvSpPr>
            <p:cNvPr id="200" name="矩形: 对角圆角 199">
              <a:extLst>
                <a:ext uri="{FF2B5EF4-FFF2-40B4-BE49-F238E27FC236}">
                  <a16:creationId xmlns:a16="http://schemas.microsoft.com/office/drawing/2014/main" id="{F34201CF-F858-D6B0-6004-EEDC270F9AC3}"/>
                </a:ext>
              </a:extLst>
            </p:cNvPr>
            <p:cNvSpPr/>
            <p:nvPr/>
          </p:nvSpPr>
          <p:spPr>
            <a:xfrm>
              <a:off x="6630536" y="1620943"/>
              <a:ext cx="4346232" cy="980654"/>
            </a:xfrm>
            <a:prstGeom prst="round2DiagRect">
              <a:avLst>
                <a:gd name="adj1" fmla="val 50000"/>
                <a:gd name="adj2" fmla="val 0"/>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1" name="椭圆 200">
              <a:extLst>
                <a:ext uri="{FF2B5EF4-FFF2-40B4-BE49-F238E27FC236}">
                  <a16:creationId xmlns:a16="http://schemas.microsoft.com/office/drawing/2014/main" id="{55563A42-4A3E-4700-2AC5-52E736E5448A}"/>
                </a:ext>
              </a:extLst>
            </p:cNvPr>
            <p:cNvSpPr/>
            <p:nvPr/>
          </p:nvSpPr>
          <p:spPr>
            <a:xfrm>
              <a:off x="6824932" y="1150630"/>
              <a:ext cx="1300868" cy="1300868"/>
            </a:xfrm>
            <a:prstGeom prst="ellipse">
              <a:avLst/>
            </a:prstGeom>
            <a:gradFill flip="none" rotWithShape="1">
              <a:gsLst>
                <a:gs pos="0">
                  <a:schemeClr val="accent1">
                    <a:lumMod val="20000"/>
                    <a:lumOff val="80000"/>
                    <a:alpha val="0"/>
                  </a:schemeClr>
                </a:gs>
                <a:gs pos="100000">
                  <a:schemeClr val="accent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2" name="任意多边形: 形状 201">
              <a:extLst>
                <a:ext uri="{FF2B5EF4-FFF2-40B4-BE49-F238E27FC236}">
                  <a16:creationId xmlns:a16="http://schemas.microsoft.com/office/drawing/2014/main" id="{DCDD9D00-B7BA-D68C-C661-3A198B0565A2}"/>
                </a:ext>
              </a:extLst>
            </p:cNvPr>
            <p:cNvSpPr/>
            <p:nvPr/>
          </p:nvSpPr>
          <p:spPr>
            <a:xfrm>
              <a:off x="6975839" y="1355965"/>
              <a:ext cx="964135" cy="1082382"/>
            </a:xfrm>
            <a:custGeom>
              <a:avLst/>
              <a:gdLst>
                <a:gd name="connsiteX0" fmla="*/ 593437 w 964135"/>
                <a:gd name="connsiteY0" fmla="*/ 1038 h 1082382"/>
                <a:gd name="connsiteX1" fmla="*/ 608412 w 964135"/>
                <a:gd name="connsiteY1" fmla="*/ 9337 h 1082382"/>
                <a:gd name="connsiteX2" fmla="*/ 624602 w 964135"/>
                <a:gd name="connsiteY2" fmla="*/ 32002 h 1082382"/>
                <a:gd name="connsiteX3" fmla="*/ 660219 w 964135"/>
                <a:gd name="connsiteY3" fmla="*/ 38478 h 1082382"/>
                <a:gd name="connsiteX4" fmla="*/ 665077 w 964135"/>
                <a:gd name="connsiteY4" fmla="*/ 48192 h 1082382"/>
                <a:gd name="connsiteX5" fmla="*/ 684504 w 964135"/>
                <a:gd name="connsiteY5" fmla="*/ 99999 h 1082382"/>
                <a:gd name="connsiteX6" fmla="*/ 713646 w 964135"/>
                <a:gd name="connsiteY6" fmla="*/ 122664 h 1082382"/>
                <a:gd name="connsiteX7" fmla="*/ 705550 w 964135"/>
                <a:gd name="connsiteY7" fmla="*/ 163137 h 1082382"/>
                <a:gd name="connsiteX8" fmla="*/ 713646 w 964135"/>
                <a:gd name="connsiteY8" fmla="*/ 205230 h 1082382"/>
                <a:gd name="connsiteX9" fmla="*/ 723360 w 964135"/>
                <a:gd name="connsiteY9" fmla="*/ 245705 h 1082382"/>
                <a:gd name="connsiteX10" fmla="*/ 724977 w 964135"/>
                <a:gd name="connsiteY10" fmla="*/ 308843 h 1082382"/>
                <a:gd name="connsiteX11" fmla="*/ 718502 w 964135"/>
                <a:gd name="connsiteY11" fmla="*/ 371984 h 1082382"/>
                <a:gd name="connsiteX12" fmla="*/ 744405 w 964135"/>
                <a:gd name="connsiteY12" fmla="*/ 362271 h 1082382"/>
                <a:gd name="connsiteX13" fmla="*/ 752501 w 964135"/>
                <a:gd name="connsiteY13" fmla="*/ 477216 h 1082382"/>
                <a:gd name="connsiteX14" fmla="*/ 734691 w 964135"/>
                <a:gd name="connsiteY14" fmla="*/ 520928 h 1082382"/>
                <a:gd name="connsiteX15" fmla="*/ 692598 w 964135"/>
                <a:gd name="connsiteY15" fmla="*/ 537118 h 1082382"/>
                <a:gd name="connsiteX16" fmla="*/ 678028 w 964135"/>
                <a:gd name="connsiteY16" fmla="*/ 622922 h 1082382"/>
                <a:gd name="connsiteX17" fmla="*/ 720121 w 964135"/>
                <a:gd name="connsiteY17" fmla="*/ 687681 h 1082382"/>
                <a:gd name="connsiteX18" fmla="*/ 741168 w 964135"/>
                <a:gd name="connsiteY18" fmla="*/ 770249 h 1082382"/>
                <a:gd name="connsiteX19" fmla="*/ 746025 w 964135"/>
                <a:gd name="connsiteY19" fmla="*/ 779963 h 1082382"/>
                <a:gd name="connsiteX20" fmla="*/ 752501 w 964135"/>
                <a:gd name="connsiteY20" fmla="*/ 786438 h 1082382"/>
                <a:gd name="connsiteX21" fmla="*/ 937063 w 964135"/>
                <a:gd name="connsiteY21" fmla="*/ 880338 h 1082382"/>
                <a:gd name="connsiteX22" fmla="*/ 950014 w 964135"/>
                <a:gd name="connsiteY22" fmla="*/ 886814 h 1082382"/>
                <a:gd name="connsiteX23" fmla="*/ 964135 w 964135"/>
                <a:gd name="connsiteY23" fmla="*/ 889332 h 1082382"/>
                <a:gd name="connsiteX24" fmla="*/ 962038 w 964135"/>
                <a:gd name="connsiteY24" fmla="*/ 891875 h 1082382"/>
                <a:gd name="connsiteX25" fmla="*/ 502111 w 964135"/>
                <a:gd name="connsiteY25" fmla="*/ 1082382 h 1082382"/>
                <a:gd name="connsiteX26" fmla="*/ 42185 w 964135"/>
                <a:gd name="connsiteY26" fmla="*/ 891875 h 1082382"/>
                <a:gd name="connsiteX27" fmla="*/ 0 w 964135"/>
                <a:gd name="connsiteY27" fmla="*/ 840746 h 1082382"/>
                <a:gd name="connsiteX28" fmla="*/ 276525 w 964135"/>
                <a:gd name="connsiteY28" fmla="*/ 731393 h 1082382"/>
                <a:gd name="connsiteX29" fmla="*/ 299192 w 964135"/>
                <a:gd name="connsiteY29" fmla="*/ 716822 h 1082382"/>
                <a:gd name="connsiteX30" fmla="*/ 307285 w 964135"/>
                <a:gd name="connsiteY30" fmla="*/ 697395 h 1082382"/>
                <a:gd name="connsiteX31" fmla="*/ 321857 w 964135"/>
                <a:gd name="connsiteY31" fmla="*/ 629398 h 1082382"/>
                <a:gd name="connsiteX32" fmla="*/ 338046 w 964135"/>
                <a:gd name="connsiteY32" fmla="*/ 608352 h 1082382"/>
                <a:gd name="connsiteX33" fmla="*/ 315381 w 964135"/>
                <a:gd name="connsiteY33" fmla="*/ 535498 h 1082382"/>
                <a:gd name="connsiteX34" fmla="*/ 283001 w 964135"/>
                <a:gd name="connsiteY34" fmla="*/ 520928 h 1082382"/>
                <a:gd name="connsiteX35" fmla="*/ 253860 w 964135"/>
                <a:gd name="connsiteY35" fmla="*/ 405981 h 1082382"/>
                <a:gd name="connsiteX36" fmla="*/ 260336 w 964135"/>
                <a:gd name="connsiteY36" fmla="*/ 370364 h 1082382"/>
                <a:gd name="connsiteX37" fmla="*/ 287858 w 964135"/>
                <a:gd name="connsiteY37" fmla="*/ 378460 h 1082382"/>
                <a:gd name="connsiteX38" fmla="*/ 289478 w 964135"/>
                <a:gd name="connsiteY38" fmla="*/ 206849 h 1082382"/>
                <a:gd name="connsiteX39" fmla="*/ 313761 w 964135"/>
                <a:gd name="connsiteY39" fmla="*/ 96760 h 1082382"/>
                <a:gd name="connsiteX40" fmla="*/ 316999 w 964135"/>
                <a:gd name="connsiteY40" fmla="*/ 104855 h 1082382"/>
                <a:gd name="connsiteX41" fmla="*/ 407661 w 964135"/>
                <a:gd name="connsiteY41" fmla="*/ 32002 h 1082382"/>
                <a:gd name="connsiteX42" fmla="*/ 391472 w 964135"/>
                <a:gd name="connsiteY42" fmla="*/ 43334 h 1082382"/>
                <a:gd name="connsiteX43" fmla="*/ 459468 w 964135"/>
                <a:gd name="connsiteY43" fmla="*/ 12575 h 1082382"/>
                <a:gd name="connsiteX44" fmla="*/ 470801 w 964135"/>
                <a:gd name="connsiteY44" fmla="*/ 30382 h 1082382"/>
                <a:gd name="connsiteX45" fmla="*/ 512894 w 964135"/>
                <a:gd name="connsiteY45" fmla="*/ 12575 h 1082382"/>
                <a:gd name="connsiteX46" fmla="*/ 545273 w 964135"/>
                <a:gd name="connsiteY46" fmla="*/ 19050 h 1082382"/>
                <a:gd name="connsiteX47" fmla="*/ 576033 w 964135"/>
                <a:gd name="connsiteY47" fmla="*/ 1241 h 1082382"/>
                <a:gd name="connsiteX48" fmla="*/ 593437 w 964135"/>
                <a:gd name="connsiteY48" fmla="*/ 1038 h 108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4135" h="1082382">
                  <a:moveTo>
                    <a:pt x="593437" y="1038"/>
                  </a:moveTo>
                  <a:cubicBezTo>
                    <a:pt x="599103" y="2455"/>
                    <a:pt x="604365" y="5289"/>
                    <a:pt x="608412" y="9337"/>
                  </a:cubicBezTo>
                  <a:cubicBezTo>
                    <a:pt x="614888" y="15812"/>
                    <a:pt x="616508" y="27145"/>
                    <a:pt x="624602" y="32002"/>
                  </a:cubicBezTo>
                  <a:cubicBezTo>
                    <a:pt x="635936" y="36858"/>
                    <a:pt x="652125" y="30382"/>
                    <a:pt x="660219" y="38478"/>
                  </a:cubicBezTo>
                  <a:cubicBezTo>
                    <a:pt x="661839" y="41715"/>
                    <a:pt x="663457" y="44954"/>
                    <a:pt x="665077" y="48192"/>
                  </a:cubicBezTo>
                  <a:cubicBezTo>
                    <a:pt x="671553" y="65999"/>
                    <a:pt x="678028" y="82189"/>
                    <a:pt x="684504" y="99999"/>
                  </a:cubicBezTo>
                  <a:cubicBezTo>
                    <a:pt x="697456" y="96760"/>
                    <a:pt x="710407" y="109713"/>
                    <a:pt x="713646" y="122664"/>
                  </a:cubicBezTo>
                  <a:cubicBezTo>
                    <a:pt x="715264" y="137234"/>
                    <a:pt x="710407" y="150186"/>
                    <a:pt x="705550" y="163137"/>
                  </a:cubicBezTo>
                  <a:cubicBezTo>
                    <a:pt x="721740" y="161519"/>
                    <a:pt x="713646" y="197136"/>
                    <a:pt x="713646" y="205230"/>
                  </a:cubicBezTo>
                  <a:cubicBezTo>
                    <a:pt x="715264" y="219802"/>
                    <a:pt x="721740" y="231133"/>
                    <a:pt x="723360" y="245705"/>
                  </a:cubicBezTo>
                  <a:cubicBezTo>
                    <a:pt x="726598" y="265133"/>
                    <a:pt x="724977" y="287798"/>
                    <a:pt x="724977" y="308843"/>
                  </a:cubicBezTo>
                  <a:cubicBezTo>
                    <a:pt x="723360" y="315320"/>
                    <a:pt x="724977" y="370364"/>
                    <a:pt x="718502" y="371984"/>
                  </a:cubicBezTo>
                  <a:cubicBezTo>
                    <a:pt x="726598" y="368746"/>
                    <a:pt x="736311" y="365508"/>
                    <a:pt x="744405" y="362271"/>
                  </a:cubicBezTo>
                  <a:cubicBezTo>
                    <a:pt x="763833" y="396267"/>
                    <a:pt x="760594" y="438361"/>
                    <a:pt x="752501" y="477216"/>
                  </a:cubicBezTo>
                  <a:cubicBezTo>
                    <a:pt x="749263" y="493405"/>
                    <a:pt x="744405" y="507977"/>
                    <a:pt x="734691" y="520928"/>
                  </a:cubicBezTo>
                  <a:cubicBezTo>
                    <a:pt x="724977" y="532261"/>
                    <a:pt x="708788" y="540356"/>
                    <a:pt x="692598" y="537118"/>
                  </a:cubicBezTo>
                  <a:cubicBezTo>
                    <a:pt x="697456" y="566259"/>
                    <a:pt x="690981" y="595401"/>
                    <a:pt x="678028" y="622922"/>
                  </a:cubicBezTo>
                  <a:cubicBezTo>
                    <a:pt x="699074" y="637494"/>
                    <a:pt x="712026" y="661777"/>
                    <a:pt x="720121" y="687681"/>
                  </a:cubicBezTo>
                  <a:cubicBezTo>
                    <a:pt x="729835" y="715204"/>
                    <a:pt x="733073" y="742726"/>
                    <a:pt x="741168" y="770249"/>
                  </a:cubicBezTo>
                  <a:cubicBezTo>
                    <a:pt x="742787" y="773487"/>
                    <a:pt x="744405" y="776724"/>
                    <a:pt x="746025" y="779963"/>
                  </a:cubicBezTo>
                  <a:cubicBezTo>
                    <a:pt x="747643" y="781580"/>
                    <a:pt x="749263" y="784818"/>
                    <a:pt x="752501" y="786438"/>
                  </a:cubicBezTo>
                  <a:cubicBezTo>
                    <a:pt x="807545" y="828531"/>
                    <a:pt x="872304" y="854434"/>
                    <a:pt x="937063" y="880338"/>
                  </a:cubicBezTo>
                  <a:cubicBezTo>
                    <a:pt x="941919" y="881956"/>
                    <a:pt x="945156" y="883576"/>
                    <a:pt x="950014" y="886814"/>
                  </a:cubicBezTo>
                  <a:lnTo>
                    <a:pt x="964135" y="889332"/>
                  </a:lnTo>
                  <a:lnTo>
                    <a:pt x="962038" y="891875"/>
                  </a:lnTo>
                  <a:cubicBezTo>
                    <a:pt x="844332" y="1009580"/>
                    <a:pt x="681724" y="1082382"/>
                    <a:pt x="502111" y="1082382"/>
                  </a:cubicBezTo>
                  <a:cubicBezTo>
                    <a:pt x="322499" y="1082382"/>
                    <a:pt x="159890" y="1009580"/>
                    <a:pt x="42185" y="891875"/>
                  </a:cubicBezTo>
                  <a:lnTo>
                    <a:pt x="0" y="840746"/>
                  </a:lnTo>
                  <a:lnTo>
                    <a:pt x="276525" y="731393"/>
                  </a:lnTo>
                  <a:cubicBezTo>
                    <a:pt x="284620" y="728156"/>
                    <a:pt x="292715" y="723298"/>
                    <a:pt x="299192" y="716822"/>
                  </a:cubicBezTo>
                  <a:cubicBezTo>
                    <a:pt x="304048" y="711966"/>
                    <a:pt x="305667" y="703870"/>
                    <a:pt x="307285" y="697395"/>
                  </a:cubicBezTo>
                  <a:cubicBezTo>
                    <a:pt x="312143" y="674728"/>
                    <a:pt x="312143" y="650446"/>
                    <a:pt x="321857" y="629398"/>
                  </a:cubicBezTo>
                  <a:cubicBezTo>
                    <a:pt x="325095" y="621304"/>
                    <a:pt x="331571" y="614829"/>
                    <a:pt x="338046" y="608352"/>
                  </a:cubicBezTo>
                  <a:cubicBezTo>
                    <a:pt x="326713" y="585687"/>
                    <a:pt x="320237" y="559784"/>
                    <a:pt x="315381" y="535498"/>
                  </a:cubicBezTo>
                  <a:cubicBezTo>
                    <a:pt x="304048" y="543594"/>
                    <a:pt x="289478" y="532261"/>
                    <a:pt x="283001" y="520928"/>
                  </a:cubicBezTo>
                  <a:cubicBezTo>
                    <a:pt x="261954" y="486929"/>
                    <a:pt x="257098" y="444837"/>
                    <a:pt x="253860" y="405981"/>
                  </a:cubicBezTo>
                  <a:cubicBezTo>
                    <a:pt x="252241" y="393030"/>
                    <a:pt x="252241" y="380078"/>
                    <a:pt x="260336" y="370364"/>
                  </a:cubicBezTo>
                  <a:cubicBezTo>
                    <a:pt x="270050" y="360650"/>
                    <a:pt x="289478" y="365508"/>
                    <a:pt x="287858" y="378460"/>
                  </a:cubicBezTo>
                  <a:cubicBezTo>
                    <a:pt x="287858" y="321795"/>
                    <a:pt x="287858" y="263513"/>
                    <a:pt x="289478" y="206849"/>
                  </a:cubicBezTo>
                  <a:cubicBezTo>
                    <a:pt x="291095" y="169613"/>
                    <a:pt x="294334" y="129139"/>
                    <a:pt x="313761" y="96760"/>
                  </a:cubicBezTo>
                  <a:cubicBezTo>
                    <a:pt x="313761" y="99999"/>
                    <a:pt x="315381" y="101616"/>
                    <a:pt x="316999" y="104855"/>
                  </a:cubicBezTo>
                  <a:cubicBezTo>
                    <a:pt x="339665" y="72475"/>
                    <a:pt x="367188" y="35240"/>
                    <a:pt x="407661" y="32002"/>
                  </a:cubicBezTo>
                  <a:cubicBezTo>
                    <a:pt x="401185" y="35240"/>
                    <a:pt x="396329" y="40096"/>
                    <a:pt x="391472" y="43334"/>
                  </a:cubicBezTo>
                  <a:cubicBezTo>
                    <a:pt x="415756" y="36858"/>
                    <a:pt x="438422" y="25526"/>
                    <a:pt x="459468" y="12575"/>
                  </a:cubicBezTo>
                  <a:cubicBezTo>
                    <a:pt x="462705" y="15812"/>
                    <a:pt x="465943" y="20668"/>
                    <a:pt x="470801" y="30382"/>
                  </a:cubicBezTo>
                  <a:cubicBezTo>
                    <a:pt x="478896" y="15812"/>
                    <a:pt x="496705" y="7717"/>
                    <a:pt x="512894" y="12575"/>
                  </a:cubicBezTo>
                  <a:cubicBezTo>
                    <a:pt x="522608" y="6098"/>
                    <a:pt x="538798" y="9337"/>
                    <a:pt x="545273" y="19050"/>
                  </a:cubicBezTo>
                  <a:cubicBezTo>
                    <a:pt x="554987" y="10955"/>
                    <a:pt x="564701" y="4479"/>
                    <a:pt x="576033" y="1241"/>
                  </a:cubicBezTo>
                  <a:cubicBezTo>
                    <a:pt x="581700" y="-378"/>
                    <a:pt x="587771" y="-378"/>
                    <a:pt x="593437" y="1038"/>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endParaRPr>
            </a:p>
          </p:txBody>
        </p:sp>
        <p:grpSp>
          <p:nvGrpSpPr>
            <p:cNvPr id="203" name="组合 202">
              <a:extLst>
                <a:ext uri="{FF2B5EF4-FFF2-40B4-BE49-F238E27FC236}">
                  <a16:creationId xmlns:a16="http://schemas.microsoft.com/office/drawing/2014/main" id="{88EDC1D1-1D48-9B3E-215F-F3EB1C88E614}"/>
                </a:ext>
              </a:extLst>
            </p:cNvPr>
            <p:cNvGrpSpPr/>
            <p:nvPr/>
          </p:nvGrpSpPr>
          <p:grpSpPr>
            <a:xfrm>
              <a:off x="2907496" y="1782753"/>
              <a:ext cx="2375704" cy="691210"/>
              <a:chOff x="2907496" y="1741938"/>
              <a:chExt cx="2375704" cy="691210"/>
            </a:xfrm>
          </p:grpSpPr>
          <p:sp>
            <p:nvSpPr>
              <p:cNvPr id="207" name="文本框 206">
                <a:extLst>
                  <a:ext uri="{FF2B5EF4-FFF2-40B4-BE49-F238E27FC236}">
                    <a16:creationId xmlns:a16="http://schemas.microsoft.com/office/drawing/2014/main" id="{029F28B1-B3AD-379D-F95B-E4B485159CF5}"/>
                  </a:ext>
                </a:extLst>
              </p:cNvPr>
              <p:cNvSpPr txBox="1"/>
              <p:nvPr/>
            </p:nvSpPr>
            <p:spPr>
              <a:xfrm>
                <a:off x="2907496" y="1741938"/>
                <a:ext cx="815929" cy="369332"/>
              </a:xfrm>
              <a:prstGeom prst="rect">
                <a:avLst/>
              </a:prstGeom>
              <a:noFill/>
            </p:spPr>
            <p:txBody>
              <a:bodyPr wrap="none" lIns="0" tIns="0" rIns="0" bIns="0" rtlCol="0">
                <a:noAutofit/>
              </a:bodyPr>
              <a:lstStyle/>
              <a:p>
                <a:pPr algn="l"/>
                <a:r>
                  <a:rPr lang="zh-CN" altLang="en-US" sz="2400" dirty="0">
                    <a:solidFill>
                      <a:schemeClr val="accent2">
                        <a:lumMod val="75000"/>
                      </a:schemeClr>
                    </a:solidFill>
                    <a:latin typeface="+mj-ea"/>
                    <a:ea typeface="+mj-ea"/>
                  </a:rPr>
                  <a:t>成员</a:t>
                </a:r>
                <a:r>
                  <a:rPr lang="en-US" altLang="zh-CN" sz="2400" dirty="0">
                    <a:solidFill>
                      <a:schemeClr val="accent2">
                        <a:lumMod val="75000"/>
                      </a:schemeClr>
                    </a:solidFill>
                    <a:latin typeface="+mj-ea"/>
                    <a:ea typeface="+mj-ea"/>
                  </a:rPr>
                  <a:t>E</a:t>
                </a:r>
                <a:endParaRPr lang="zh-CN" altLang="en-US" sz="2400" dirty="0">
                  <a:solidFill>
                    <a:schemeClr val="accent2">
                      <a:lumMod val="75000"/>
                    </a:schemeClr>
                  </a:solidFill>
                  <a:latin typeface="+mj-ea"/>
                  <a:ea typeface="+mj-ea"/>
                </a:endParaRPr>
              </a:p>
            </p:txBody>
          </p:sp>
          <p:sp>
            <p:nvSpPr>
              <p:cNvPr id="208" name="文本框 207">
                <a:extLst>
                  <a:ext uri="{FF2B5EF4-FFF2-40B4-BE49-F238E27FC236}">
                    <a16:creationId xmlns:a16="http://schemas.microsoft.com/office/drawing/2014/main" id="{33421B16-3FEB-9E82-D8CA-3D9B8C22B464}"/>
                  </a:ext>
                </a:extLst>
              </p:cNvPr>
              <p:cNvSpPr txBox="1"/>
              <p:nvPr/>
            </p:nvSpPr>
            <p:spPr>
              <a:xfrm>
                <a:off x="2909733" y="2159227"/>
                <a:ext cx="2373467" cy="273921"/>
              </a:xfrm>
              <a:prstGeom prst="rect">
                <a:avLst/>
              </a:prstGeom>
              <a:noFill/>
            </p:spPr>
            <p:txBody>
              <a:bodyPr wrap="square" lIns="0" tIns="0" rIns="0" bIns="0" rtlCol="0">
                <a:noAutofit/>
              </a:bodyPr>
              <a:lstStyle/>
              <a:p>
                <a:pPr algn="just">
                  <a:lnSpc>
                    <a:spcPct val="120000"/>
                  </a:lnSpc>
                </a:pPr>
                <a:r>
                  <a:rPr lang="zh-CN" altLang="en-US" sz="1600" dirty="0">
                    <a:solidFill>
                      <a:schemeClr val="accent2">
                        <a:lumMod val="60000"/>
                        <a:lumOff val="40000"/>
                      </a:schemeClr>
                    </a:solidFill>
                    <a:latin typeface="+mn-ea"/>
                  </a:rPr>
                  <a:t>直播课程售后管理</a:t>
                </a:r>
              </a:p>
            </p:txBody>
          </p:sp>
        </p:grpSp>
        <p:grpSp>
          <p:nvGrpSpPr>
            <p:cNvPr id="204" name="组合 203">
              <a:extLst>
                <a:ext uri="{FF2B5EF4-FFF2-40B4-BE49-F238E27FC236}">
                  <a16:creationId xmlns:a16="http://schemas.microsoft.com/office/drawing/2014/main" id="{AD60AD80-38D3-4EA4-1A5E-61F31597BF22}"/>
                </a:ext>
              </a:extLst>
            </p:cNvPr>
            <p:cNvGrpSpPr/>
            <p:nvPr/>
          </p:nvGrpSpPr>
          <p:grpSpPr>
            <a:xfrm>
              <a:off x="8320196" y="1782753"/>
              <a:ext cx="2375704" cy="691210"/>
              <a:chOff x="2907496" y="1741938"/>
              <a:chExt cx="2375704" cy="691210"/>
            </a:xfrm>
          </p:grpSpPr>
          <p:sp>
            <p:nvSpPr>
              <p:cNvPr id="205" name="文本框 204">
                <a:extLst>
                  <a:ext uri="{FF2B5EF4-FFF2-40B4-BE49-F238E27FC236}">
                    <a16:creationId xmlns:a16="http://schemas.microsoft.com/office/drawing/2014/main" id="{2096FFD2-1578-ADF6-8E8A-B58402A6EEC6}"/>
                  </a:ext>
                </a:extLst>
              </p:cNvPr>
              <p:cNvSpPr txBox="1"/>
              <p:nvPr/>
            </p:nvSpPr>
            <p:spPr>
              <a:xfrm>
                <a:off x="2907496" y="1741938"/>
                <a:ext cx="809517" cy="369332"/>
              </a:xfrm>
              <a:prstGeom prst="rect">
                <a:avLst/>
              </a:prstGeom>
              <a:noFill/>
            </p:spPr>
            <p:txBody>
              <a:bodyPr wrap="none" lIns="0" tIns="0" rIns="0" bIns="0" rtlCol="0">
                <a:noAutofit/>
              </a:bodyPr>
              <a:lstStyle/>
              <a:p>
                <a:pPr algn="l"/>
                <a:r>
                  <a:rPr lang="zh-CN" altLang="en-US" sz="2400" dirty="0">
                    <a:solidFill>
                      <a:schemeClr val="accent2">
                        <a:lumMod val="75000"/>
                      </a:schemeClr>
                    </a:solidFill>
                    <a:latin typeface="+mj-ea"/>
                    <a:ea typeface="+mj-ea"/>
                  </a:rPr>
                  <a:t>成员</a:t>
                </a:r>
                <a:r>
                  <a:rPr lang="en-US" altLang="zh-CN" sz="2400" dirty="0">
                    <a:solidFill>
                      <a:schemeClr val="accent2">
                        <a:lumMod val="75000"/>
                      </a:schemeClr>
                    </a:solidFill>
                    <a:latin typeface="+mj-ea"/>
                    <a:ea typeface="+mj-ea"/>
                  </a:rPr>
                  <a:t>F</a:t>
                </a:r>
                <a:endParaRPr lang="zh-CN" altLang="en-US" sz="2400" dirty="0">
                  <a:solidFill>
                    <a:schemeClr val="accent2">
                      <a:lumMod val="75000"/>
                    </a:schemeClr>
                  </a:solidFill>
                  <a:latin typeface="+mj-ea"/>
                  <a:ea typeface="+mj-ea"/>
                </a:endParaRPr>
              </a:p>
            </p:txBody>
          </p:sp>
          <p:sp>
            <p:nvSpPr>
              <p:cNvPr id="206" name="文本框 205">
                <a:extLst>
                  <a:ext uri="{FF2B5EF4-FFF2-40B4-BE49-F238E27FC236}">
                    <a16:creationId xmlns:a16="http://schemas.microsoft.com/office/drawing/2014/main" id="{91E126CA-DF37-521E-5A72-E856823C09CA}"/>
                  </a:ext>
                </a:extLst>
              </p:cNvPr>
              <p:cNvSpPr txBox="1"/>
              <p:nvPr/>
            </p:nvSpPr>
            <p:spPr>
              <a:xfrm>
                <a:off x="2909733" y="2159227"/>
                <a:ext cx="2373467" cy="273921"/>
              </a:xfrm>
              <a:prstGeom prst="rect">
                <a:avLst/>
              </a:prstGeom>
              <a:noFill/>
            </p:spPr>
            <p:txBody>
              <a:bodyPr wrap="square" lIns="0" tIns="0" rIns="0" bIns="0" rtlCol="0">
                <a:noAutofit/>
              </a:bodyPr>
              <a:lstStyle/>
              <a:p>
                <a:pPr algn="just">
                  <a:lnSpc>
                    <a:spcPct val="120000"/>
                  </a:lnSpc>
                </a:pPr>
                <a:r>
                  <a:rPr lang="zh-CN" altLang="en-US" sz="1600" dirty="0">
                    <a:solidFill>
                      <a:schemeClr val="accent2">
                        <a:lumMod val="60000"/>
                        <a:lumOff val="40000"/>
                      </a:schemeClr>
                    </a:solidFill>
                    <a:latin typeface="+mn-ea"/>
                  </a:rPr>
                  <a:t>能力杠杠程序员</a:t>
                </a:r>
              </a:p>
            </p:txBody>
          </p:sp>
        </p:grpSp>
      </p:grpSp>
    </p:spTree>
    <p:extLst>
      <p:ext uri="{BB962C8B-B14F-4D97-AF65-F5344CB8AC3E}">
        <p14:creationId xmlns:p14="http://schemas.microsoft.com/office/powerpoint/2010/main" val="4235550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文本占位符 251">
            <a:extLst>
              <a:ext uri="{FF2B5EF4-FFF2-40B4-BE49-F238E27FC236}">
                <a16:creationId xmlns:a16="http://schemas.microsoft.com/office/drawing/2014/main" id="{E31816D8-EB08-E211-E407-B3E832E0F83D}"/>
              </a:ext>
            </a:extLst>
          </p:cNvPr>
          <p:cNvSpPr>
            <a:spLocks noGrp="1"/>
          </p:cNvSpPr>
          <p:nvPr>
            <p:ph type="body" sz="quarter" idx="11"/>
          </p:nvPr>
        </p:nvSpPr>
        <p:spPr>
          <a:prstGeom prst="rect">
            <a:avLst/>
          </a:prstGeom>
        </p:spPr>
        <p:txBody>
          <a:bodyPr>
            <a:noAutofit/>
          </a:bodyPr>
          <a:lstStyle/>
          <a:p>
            <a:r>
              <a:rPr lang="zh-CN" altLang="en-US" dirty="0"/>
              <a:t>年度销售团队精英成员</a:t>
            </a:r>
          </a:p>
        </p:txBody>
      </p:sp>
      <p:grpSp>
        <p:nvGrpSpPr>
          <p:cNvPr id="147" name="组合 146">
            <a:extLst>
              <a:ext uri="{FF2B5EF4-FFF2-40B4-BE49-F238E27FC236}">
                <a16:creationId xmlns:a16="http://schemas.microsoft.com/office/drawing/2014/main" id="{F8D59D59-2495-8CF5-0EA7-D2DC4B84FA6B}"/>
              </a:ext>
            </a:extLst>
          </p:cNvPr>
          <p:cNvGrpSpPr/>
          <p:nvPr/>
        </p:nvGrpSpPr>
        <p:grpSpPr>
          <a:xfrm>
            <a:off x="1986310" y="1401510"/>
            <a:ext cx="1838662" cy="1985135"/>
            <a:chOff x="2074433" y="1407353"/>
            <a:chExt cx="1838662" cy="1985135"/>
          </a:xfrm>
        </p:grpSpPr>
        <p:grpSp>
          <p:nvGrpSpPr>
            <p:cNvPr id="111" name="组合 110">
              <a:extLst>
                <a:ext uri="{FF2B5EF4-FFF2-40B4-BE49-F238E27FC236}">
                  <a16:creationId xmlns:a16="http://schemas.microsoft.com/office/drawing/2014/main" id="{EFA8D98C-D7C4-470A-89EA-08B6A70104E8}"/>
                </a:ext>
              </a:extLst>
            </p:cNvPr>
            <p:cNvGrpSpPr/>
            <p:nvPr/>
          </p:nvGrpSpPr>
          <p:grpSpPr>
            <a:xfrm>
              <a:off x="2074433" y="1407353"/>
              <a:ext cx="1838662" cy="1985135"/>
              <a:chOff x="2987338" y="1123601"/>
              <a:chExt cx="1838662" cy="1985135"/>
            </a:xfrm>
          </p:grpSpPr>
          <p:sp>
            <p:nvSpPr>
              <p:cNvPr id="112" name="椭圆 111">
                <a:extLst>
                  <a:ext uri="{FF2B5EF4-FFF2-40B4-BE49-F238E27FC236}">
                    <a16:creationId xmlns:a16="http://schemas.microsoft.com/office/drawing/2014/main" id="{F4454FB3-D70D-FA62-AA13-88B6C01A45B4}"/>
                  </a:ext>
                </a:extLst>
              </p:cNvPr>
              <p:cNvSpPr/>
              <p:nvPr/>
            </p:nvSpPr>
            <p:spPr>
              <a:xfrm>
                <a:off x="2987338" y="1123601"/>
                <a:ext cx="1838662" cy="1838662"/>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椭圆 112">
                <a:extLst>
                  <a:ext uri="{FF2B5EF4-FFF2-40B4-BE49-F238E27FC236}">
                    <a16:creationId xmlns:a16="http://schemas.microsoft.com/office/drawing/2014/main" id="{F7E47760-9C67-285E-BED3-2BC5BBC80746}"/>
                  </a:ext>
                </a:extLst>
              </p:cNvPr>
              <p:cNvSpPr/>
              <p:nvPr/>
            </p:nvSpPr>
            <p:spPr>
              <a:xfrm>
                <a:off x="3086642" y="1222905"/>
                <a:ext cx="1640054" cy="1640054"/>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14" name="椭圆 113">
                <a:extLst>
                  <a:ext uri="{FF2B5EF4-FFF2-40B4-BE49-F238E27FC236}">
                    <a16:creationId xmlns:a16="http://schemas.microsoft.com/office/drawing/2014/main" id="{F2E95051-0958-904B-5F27-6EA04ED7D155}"/>
                  </a:ext>
                </a:extLst>
              </p:cNvPr>
              <p:cNvSpPr/>
              <p:nvPr/>
            </p:nvSpPr>
            <p:spPr>
              <a:xfrm>
                <a:off x="3176095" y="1312358"/>
                <a:ext cx="1461148" cy="1461148"/>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 name="任意多边形: 形状 114">
                <a:extLst>
                  <a:ext uri="{FF2B5EF4-FFF2-40B4-BE49-F238E27FC236}">
                    <a16:creationId xmlns:a16="http://schemas.microsoft.com/office/drawing/2014/main" id="{1D74627C-72FA-EFEA-C505-8A79BD4B69DD}"/>
                  </a:ext>
                </a:extLst>
              </p:cNvPr>
              <p:cNvSpPr/>
              <p:nvPr/>
            </p:nvSpPr>
            <p:spPr>
              <a:xfrm flipH="1">
                <a:off x="3366993" y="1445433"/>
                <a:ext cx="1130152" cy="1321998"/>
              </a:xfrm>
              <a:custGeom>
                <a:avLst/>
                <a:gdLst>
                  <a:gd name="connsiteX0" fmla="*/ 638124 w 1031474"/>
                  <a:gd name="connsiteY0" fmla="*/ 1159 h 1206570"/>
                  <a:gd name="connsiteX1" fmla="*/ 618711 w 1031474"/>
                  <a:gd name="connsiteY1" fmla="*/ 1384 h 1206570"/>
                  <a:gd name="connsiteX2" fmla="*/ 584403 w 1031474"/>
                  <a:gd name="connsiteY2" fmla="*/ 21248 h 1206570"/>
                  <a:gd name="connsiteX3" fmla="*/ 548288 w 1031474"/>
                  <a:gd name="connsiteY3" fmla="*/ 14026 h 1206570"/>
                  <a:gd name="connsiteX4" fmla="*/ 501339 w 1031474"/>
                  <a:gd name="connsiteY4" fmla="*/ 33887 h 1206570"/>
                  <a:gd name="connsiteX5" fmla="*/ 488697 w 1031474"/>
                  <a:gd name="connsiteY5" fmla="*/ 14026 h 1206570"/>
                  <a:gd name="connsiteX6" fmla="*/ 412856 w 1031474"/>
                  <a:gd name="connsiteY6" fmla="*/ 48333 h 1206570"/>
                  <a:gd name="connsiteX7" fmla="*/ 430914 w 1031474"/>
                  <a:gd name="connsiteY7" fmla="*/ 35694 h 1206570"/>
                  <a:gd name="connsiteX8" fmla="*/ 329792 w 1031474"/>
                  <a:gd name="connsiteY8" fmla="*/ 116952 h 1206570"/>
                  <a:gd name="connsiteX9" fmla="*/ 326180 w 1031474"/>
                  <a:gd name="connsiteY9" fmla="*/ 107924 h 1206570"/>
                  <a:gd name="connsiteX10" fmla="*/ 299095 w 1031474"/>
                  <a:gd name="connsiteY10" fmla="*/ 230713 h 1206570"/>
                  <a:gd name="connsiteX11" fmla="*/ 297289 w 1031474"/>
                  <a:gd name="connsiteY11" fmla="*/ 422124 h 1206570"/>
                  <a:gd name="connsiteX12" fmla="*/ 266591 w 1031474"/>
                  <a:gd name="connsiteY12" fmla="*/ 413094 h 1206570"/>
                  <a:gd name="connsiteX13" fmla="*/ 259369 w 1031474"/>
                  <a:gd name="connsiteY13" fmla="*/ 452821 h 1206570"/>
                  <a:gd name="connsiteX14" fmla="*/ 291872 w 1031474"/>
                  <a:gd name="connsiteY14" fmla="*/ 581029 h 1206570"/>
                  <a:gd name="connsiteX15" fmla="*/ 327987 w 1031474"/>
                  <a:gd name="connsiteY15" fmla="*/ 597281 h 1206570"/>
                  <a:gd name="connsiteX16" fmla="*/ 353268 w 1031474"/>
                  <a:gd name="connsiteY16" fmla="*/ 678540 h 1206570"/>
                  <a:gd name="connsiteX17" fmla="*/ 335210 w 1031474"/>
                  <a:gd name="connsiteY17" fmla="*/ 702014 h 1206570"/>
                  <a:gd name="connsiteX18" fmla="*/ 318957 w 1031474"/>
                  <a:gd name="connsiteY18" fmla="*/ 777855 h 1206570"/>
                  <a:gd name="connsiteX19" fmla="*/ 309930 w 1031474"/>
                  <a:gd name="connsiteY19" fmla="*/ 799524 h 1206570"/>
                  <a:gd name="connsiteX20" fmla="*/ 284649 w 1031474"/>
                  <a:gd name="connsiteY20" fmla="*/ 815777 h 1206570"/>
                  <a:gd name="connsiteX21" fmla="*/ 0 w 1031474"/>
                  <a:gd name="connsiteY21" fmla="*/ 928342 h 1206570"/>
                  <a:gd name="connsiteX22" fmla="*/ 68425 w 1031474"/>
                  <a:gd name="connsiteY22" fmla="*/ 1011273 h 1206570"/>
                  <a:gd name="connsiteX23" fmla="*/ 539913 w 1031474"/>
                  <a:gd name="connsiteY23" fmla="*/ 1206570 h 1206570"/>
                  <a:gd name="connsiteX24" fmla="*/ 1011401 w 1031474"/>
                  <a:gd name="connsiteY24" fmla="*/ 1011273 h 1206570"/>
                  <a:gd name="connsiteX25" fmla="*/ 1031474 w 1031474"/>
                  <a:gd name="connsiteY25" fmla="*/ 986945 h 1206570"/>
                  <a:gd name="connsiteX26" fmla="*/ 1021394 w 1031474"/>
                  <a:gd name="connsiteY26" fmla="*/ 981906 h 1206570"/>
                  <a:gd name="connsiteX27" fmla="*/ 815538 w 1031474"/>
                  <a:gd name="connsiteY27" fmla="*/ 877173 h 1206570"/>
                  <a:gd name="connsiteX28" fmla="*/ 808316 w 1031474"/>
                  <a:gd name="connsiteY28" fmla="*/ 869949 h 1206570"/>
                  <a:gd name="connsiteX29" fmla="*/ 802898 w 1031474"/>
                  <a:gd name="connsiteY29" fmla="*/ 859114 h 1206570"/>
                  <a:gd name="connsiteX30" fmla="*/ 779424 w 1031474"/>
                  <a:gd name="connsiteY30" fmla="*/ 767021 h 1206570"/>
                  <a:gd name="connsiteX31" fmla="*/ 732474 w 1031474"/>
                  <a:gd name="connsiteY31" fmla="*/ 694791 h 1206570"/>
                  <a:gd name="connsiteX32" fmla="*/ 748725 w 1031474"/>
                  <a:gd name="connsiteY32" fmla="*/ 599087 h 1206570"/>
                  <a:gd name="connsiteX33" fmla="*/ 795674 w 1031474"/>
                  <a:gd name="connsiteY33" fmla="*/ 581029 h 1206570"/>
                  <a:gd name="connsiteX34" fmla="*/ 815538 w 1031474"/>
                  <a:gd name="connsiteY34" fmla="*/ 532274 h 1206570"/>
                  <a:gd name="connsiteX35" fmla="*/ 806509 w 1031474"/>
                  <a:gd name="connsiteY35" fmla="*/ 404067 h 1206570"/>
                  <a:gd name="connsiteX36" fmla="*/ 777617 w 1031474"/>
                  <a:gd name="connsiteY36" fmla="*/ 414901 h 1206570"/>
                  <a:gd name="connsiteX37" fmla="*/ 784840 w 1031474"/>
                  <a:gd name="connsiteY37" fmla="*/ 344476 h 1206570"/>
                  <a:gd name="connsiteX38" fmla="*/ 783035 w 1031474"/>
                  <a:gd name="connsiteY38" fmla="*/ 274052 h 1206570"/>
                  <a:gd name="connsiteX39" fmla="*/ 772200 w 1031474"/>
                  <a:gd name="connsiteY39" fmla="*/ 228908 h 1206570"/>
                  <a:gd name="connsiteX40" fmla="*/ 763171 w 1031474"/>
                  <a:gd name="connsiteY40" fmla="*/ 181959 h 1206570"/>
                  <a:gd name="connsiteX41" fmla="*/ 772200 w 1031474"/>
                  <a:gd name="connsiteY41" fmla="*/ 136816 h 1206570"/>
                  <a:gd name="connsiteX42" fmla="*/ 739697 w 1031474"/>
                  <a:gd name="connsiteY42" fmla="*/ 111536 h 1206570"/>
                  <a:gd name="connsiteX43" fmla="*/ 718028 w 1031474"/>
                  <a:gd name="connsiteY43" fmla="*/ 53752 h 1206570"/>
                  <a:gd name="connsiteX44" fmla="*/ 712610 w 1031474"/>
                  <a:gd name="connsiteY44" fmla="*/ 42917 h 1206570"/>
                  <a:gd name="connsiteX45" fmla="*/ 672884 w 1031474"/>
                  <a:gd name="connsiteY45" fmla="*/ 35694 h 1206570"/>
                  <a:gd name="connsiteX46" fmla="*/ 654827 w 1031474"/>
                  <a:gd name="connsiteY46" fmla="*/ 10414 h 1206570"/>
                  <a:gd name="connsiteX47" fmla="*/ 638124 w 1031474"/>
                  <a:gd name="connsiteY47" fmla="*/ 1159 h 1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31474" h="1206570">
                    <a:moveTo>
                      <a:pt x="638124" y="1159"/>
                    </a:moveTo>
                    <a:cubicBezTo>
                      <a:pt x="631803" y="-422"/>
                      <a:pt x="625032" y="-422"/>
                      <a:pt x="618711" y="1384"/>
                    </a:cubicBezTo>
                    <a:cubicBezTo>
                      <a:pt x="606072" y="4995"/>
                      <a:pt x="595238" y="12219"/>
                      <a:pt x="584403" y="21248"/>
                    </a:cubicBezTo>
                    <a:cubicBezTo>
                      <a:pt x="577180" y="10414"/>
                      <a:pt x="559122" y="6802"/>
                      <a:pt x="548288" y="14026"/>
                    </a:cubicBezTo>
                    <a:cubicBezTo>
                      <a:pt x="530231" y="8607"/>
                      <a:pt x="510367" y="17637"/>
                      <a:pt x="501339" y="33887"/>
                    </a:cubicBezTo>
                    <a:cubicBezTo>
                      <a:pt x="495921" y="23053"/>
                      <a:pt x="492309" y="17637"/>
                      <a:pt x="488697" y="14026"/>
                    </a:cubicBezTo>
                    <a:cubicBezTo>
                      <a:pt x="465224" y="28471"/>
                      <a:pt x="439943" y="41111"/>
                      <a:pt x="412856" y="48333"/>
                    </a:cubicBezTo>
                    <a:cubicBezTo>
                      <a:pt x="418275" y="44722"/>
                      <a:pt x="423690" y="39306"/>
                      <a:pt x="430914" y="35694"/>
                    </a:cubicBezTo>
                    <a:cubicBezTo>
                      <a:pt x="385771" y="39306"/>
                      <a:pt x="355072" y="80837"/>
                      <a:pt x="329792" y="116952"/>
                    </a:cubicBezTo>
                    <a:cubicBezTo>
                      <a:pt x="327987" y="113340"/>
                      <a:pt x="326180" y="111536"/>
                      <a:pt x="326180" y="107924"/>
                    </a:cubicBezTo>
                    <a:cubicBezTo>
                      <a:pt x="304511" y="144039"/>
                      <a:pt x="300900" y="189182"/>
                      <a:pt x="299095" y="230713"/>
                    </a:cubicBezTo>
                    <a:cubicBezTo>
                      <a:pt x="297289" y="293915"/>
                      <a:pt x="297289" y="358922"/>
                      <a:pt x="297289" y="422124"/>
                    </a:cubicBezTo>
                    <a:cubicBezTo>
                      <a:pt x="299095" y="407678"/>
                      <a:pt x="277426" y="402260"/>
                      <a:pt x="266591" y="413094"/>
                    </a:cubicBezTo>
                    <a:cubicBezTo>
                      <a:pt x="257562" y="423929"/>
                      <a:pt x="257562" y="438375"/>
                      <a:pt x="259369" y="452821"/>
                    </a:cubicBezTo>
                    <a:cubicBezTo>
                      <a:pt x="262980" y="496159"/>
                      <a:pt x="268397" y="543108"/>
                      <a:pt x="291872" y="581029"/>
                    </a:cubicBezTo>
                    <a:cubicBezTo>
                      <a:pt x="299095" y="593669"/>
                      <a:pt x="315346" y="606310"/>
                      <a:pt x="327987" y="597281"/>
                    </a:cubicBezTo>
                    <a:cubicBezTo>
                      <a:pt x="333403" y="624368"/>
                      <a:pt x="340626" y="653260"/>
                      <a:pt x="353268" y="678540"/>
                    </a:cubicBezTo>
                    <a:cubicBezTo>
                      <a:pt x="346044" y="685763"/>
                      <a:pt x="338822" y="692986"/>
                      <a:pt x="335210" y="702014"/>
                    </a:cubicBezTo>
                    <a:cubicBezTo>
                      <a:pt x="324376" y="725489"/>
                      <a:pt x="324376" y="752574"/>
                      <a:pt x="318957" y="777855"/>
                    </a:cubicBezTo>
                    <a:cubicBezTo>
                      <a:pt x="317152" y="785078"/>
                      <a:pt x="315346" y="794107"/>
                      <a:pt x="309930" y="799524"/>
                    </a:cubicBezTo>
                    <a:cubicBezTo>
                      <a:pt x="302707" y="806747"/>
                      <a:pt x="293677" y="812166"/>
                      <a:pt x="284649" y="815777"/>
                    </a:cubicBezTo>
                    <a:lnTo>
                      <a:pt x="0" y="928342"/>
                    </a:lnTo>
                    <a:lnTo>
                      <a:pt x="68425" y="1011273"/>
                    </a:lnTo>
                    <a:cubicBezTo>
                      <a:pt x="189089" y="1131938"/>
                      <a:pt x="355786" y="1206570"/>
                      <a:pt x="539913" y="1206570"/>
                    </a:cubicBezTo>
                    <a:cubicBezTo>
                      <a:pt x="724041" y="1206570"/>
                      <a:pt x="890737" y="1131938"/>
                      <a:pt x="1011401" y="1011273"/>
                    </a:cubicBezTo>
                    <a:lnTo>
                      <a:pt x="1031474" y="986945"/>
                    </a:lnTo>
                    <a:lnTo>
                      <a:pt x="1021394" y="981906"/>
                    </a:lnTo>
                    <a:cubicBezTo>
                      <a:pt x="949164" y="953013"/>
                      <a:pt x="876934" y="924121"/>
                      <a:pt x="815538" y="877173"/>
                    </a:cubicBezTo>
                    <a:cubicBezTo>
                      <a:pt x="811927" y="875366"/>
                      <a:pt x="810120" y="871754"/>
                      <a:pt x="808316" y="869949"/>
                    </a:cubicBezTo>
                    <a:cubicBezTo>
                      <a:pt x="806509" y="866338"/>
                      <a:pt x="804704" y="862727"/>
                      <a:pt x="802898" y="859114"/>
                    </a:cubicBezTo>
                    <a:cubicBezTo>
                      <a:pt x="793870" y="828416"/>
                      <a:pt x="790259" y="797720"/>
                      <a:pt x="779424" y="767021"/>
                    </a:cubicBezTo>
                    <a:cubicBezTo>
                      <a:pt x="770394" y="738128"/>
                      <a:pt x="755948" y="711043"/>
                      <a:pt x="732474" y="694791"/>
                    </a:cubicBezTo>
                    <a:cubicBezTo>
                      <a:pt x="746920" y="664094"/>
                      <a:pt x="754143" y="631590"/>
                      <a:pt x="748725" y="599087"/>
                    </a:cubicBezTo>
                    <a:cubicBezTo>
                      <a:pt x="766783" y="602699"/>
                      <a:pt x="784840" y="593669"/>
                      <a:pt x="795674" y="581029"/>
                    </a:cubicBezTo>
                    <a:cubicBezTo>
                      <a:pt x="806509" y="566583"/>
                      <a:pt x="811927" y="550331"/>
                      <a:pt x="815538" y="532274"/>
                    </a:cubicBezTo>
                    <a:cubicBezTo>
                      <a:pt x="824566" y="488936"/>
                      <a:pt x="828178" y="441986"/>
                      <a:pt x="806509" y="404067"/>
                    </a:cubicBezTo>
                    <a:cubicBezTo>
                      <a:pt x="797481" y="407678"/>
                      <a:pt x="786646" y="411290"/>
                      <a:pt x="777617" y="414901"/>
                    </a:cubicBezTo>
                    <a:cubicBezTo>
                      <a:pt x="784840" y="413094"/>
                      <a:pt x="783035" y="351699"/>
                      <a:pt x="784840" y="344476"/>
                    </a:cubicBezTo>
                    <a:cubicBezTo>
                      <a:pt x="784840" y="321002"/>
                      <a:pt x="786646" y="295722"/>
                      <a:pt x="783035" y="274052"/>
                    </a:cubicBezTo>
                    <a:cubicBezTo>
                      <a:pt x="781228" y="257800"/>
                      <a:pt x="774006" y="245161"/>
                      <a:pt x="772200" y="228908"/>
                    </a:cubicBezTo>
                    <a:cubicBezTo>
                      <a:pt x="772200" y="219880"/>
                      <a:pt x="781228" y="180154"/>
                      <a:pt x="763171" y="181959"/>
                    </a:cubicBezTo>
                    <a:cubicBezTo>
                      <a:pt x="768589" y="167512"/>
                      <a:pt x="774006" y="153067"/>
                      <a:pt x="772200" y="136816"/>
                    </a:cubicBezTo>
                    <a:cubicBezTo>
                      <a:pt x="768589" y="122370"/>
                      <a:pt x="754143" y="107924"/>
                      <a:pt x="739697" y="111536"/>
                    </a:cubicBezTo>
                    <a:cubicBezTo>
                      <a:pt x="732474" y="91672"/>
                      <a:pt x="725252" y="73614"/>
                      <a:pt x="718028" y="53752"/>
                    </a:cubicBezTo>
                    <a:cubicBezTo>
                      <a:pt x="716221" y="50140"/>
                      <a:pt x="714417" y="46528"/>
                      <a:pt x="712610" y="42917"/>
                    </a:cubicBezTo>
                    <a:cubicBezTo>
                      <a:pt x="703582" y="33887"/>
                      <a:pt x="685525" y="41111"/>
                      <a:pt x="672884" y="35694"/>
                    </a:cubicBezTo>
                    <a:cubicBezTo>
                      <a:pt x="663856" y="30276"/>
                      <a:pt x="662049" y="17637"/>
                      <a:pt x="654827" y="10414"/>
                    </a:cubicBezTo>
                    <a:cubicBezTo>
                      <a:pt x="650312" y="5899"/>
                      <a:pt x="644444" y="2739"/>
                      <a:pt x="638124" y="1159"/>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 name="矩形: 圆角 115">
                <a:extLst>
                  <a:ext uri="{FF2B5EF4-FFF2-40B4-BE49-F238E27FC236}">
                    <a16:creationId xmlns:a16="http://schemas.microsoft.com/office/drawing/2014/main" id="{DB735A31-DBD7-E4EC-E74F-F9E0381E122A}"/>
                  </a:ext>
                </a:extLst>
              </p:cNvPr>
              <p:cNvSpPr/>
              <p:nvPr/>
            </p:nvSpPr>
            <p:spPr>
              <a:xfrm>
                <a:off x="3067608" y="2617182"/>
                <a:ext cx="1678122" cy="49155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29" name="文本框 128">
              <a:extLst>
                <a:ext uri="{FF2B5EF4-FFF2-40B4-BE49-F238E27FC236}">
                  <a16:creationId xmlns:a16="http://schemas.microsoft.com/office/drawing/2014/main" id="{93CC85D1-1D34-85F7-619F-AAF8C7FFDEC8}"/>
                </a:ext>
              </a:extLst>
            </p:cNvPr>
            <p:cNvSpPr txBox="1"/>
            <p:nvPr/>
          </p:nvSpPr>
          <p:spPr>
            <a:xfrm>
              <a:off x="2580992" y="2966136"/>
              <a:ext cx="825547" cy="369332"/>
            </a:xfrm>
            <a:prstGeom prst="rect">
              <a:avLst/>
            </a:prstGeom>
            <a:noFill/>
          </p:spPr>
          <p:txBody>
            <a:bodyPr wrap="none" lIns="0" tIns="0" rIns="0" bIns="0" rtlCol="0">
              <a:noAutofit/>
            </a:bodyPr>
            <a:lstStyle>
              <a:defPPr>
                <a:defRPr lang="zh-CN"/>
              </a:defPPr>
              <a:lvl1pPr algn="ctr">
                <a:defRPr sz="2400">
                  <a:solidFill>
                    <a:schemeClr val="accent2">
                      <a:lumMod val="75000"/>
                    </a:schemeClr>
                  </a:solidFill>
                  <a:latin typeface="+mj-ea"/>
                  <a:ea typeface="+mj-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defRPr/>
              </a:pPr>
              <a:r>
                <a:rPr lang="zh-CN" altLang="en-US" dirty="0">
                  <a:latin typeface="+mj-lt"/>
                </a:rPr>
                <a:t>成员</a:t>
              </a:r>
              <a:r>
                <a:rPr lang="en-US" altLang="zh-CN" dirty="0">
                  <a:latin typeface="+mj-lt"/>
                </a:rPr>
                <a:t>A</a:t>
              </a:r>
              <a:endParaRPr lang="zh-CN" altLang="en-US" dirty="0">
                <a:latin typeface="+mj-lt"/>
              </a:endParaRPr>
            </a:p>
          </p:txBody>
        </p:sp>
      </p:grpSp>
      <p:grpSp>
        <p:nvGrpSpPr>
          <p:cNvPr id="317" name="组合 316">
            <a:extLst>
              <a:ext uri="{FF2B5EF4-FFF2-40B4-BE49-F238E27FC236}">
                <a16:creationId xmlns:a16="http://schemas.microsoft.com/office/drawing/2014/main" id="{770BCC9F-E596-3704-76A5-E2F313CF9F9F}"/>
              </a:ext>
            </a:extLst>
          </p:cNvPr>
          <p:cNvGrpSpPr/>
          <p:nvPr/>
        </p:nvGrpSpPr>
        <p:grpSpPr>
          <a:xfrm>
            <a:off x="4475540" y="1403457"/>
            <a:ext cx="1838662" cy="1985135"/>
            <a:chOff x="2074433" y="1407353"/>
            <a:chExt cx="1838662" cy="1985135"/>
          </a:xfrm>
        </p:grpSpPr>
        <p:grpSp>
          <p:nvGrpSpPr>
            <p:cNvPr id="318" name="组合 317">
              <a:extLst>
                <a:ext uri="{FF2B5EF4-FFF2-40B4-BE49-F238E27FC236}">
                  <a16:creationId xmlns:a16="http://schemas.microsoft.com/office/drawing/2014/main" id="{2D00CF05-5198-933D-8282-A1BD5EC6136C}"/>
                </a:ext>
              </a:extLst>
            </p:cNvPr>
            <p:cNvGrpSpPr/>
            <p:nvPr/>
          </p:nvGrpSpPr>
          <p:grpSpPr>
            <a:xfrm>
              <a:off x="2074433" y="1407353"/>
              <a:ext cx="1838662" cy="1985135"/>
              <a:chOff x="2987338" y="1123601"/>
              <a:chExt cx="1838662" cy="1985135"/>
            </a:xfrm>
          </p:grpSpPr>
          <p:sp>
            <p:nvSpPr>
              <p:cNvPr id="320" name="椭圆 319">
                <a:extLst>
                  <a:ext uri="{FF2B5EF4-FFF2-40B4-BE49-F238E27FC236}">
                    <a16:creationId xmlns:a16="http://schemas.microsoft.com/office/drawing/2014/main" id="{AC5D55E4-8259-7978-94EF-954EDFCCA1C9}"/>
                  </a:ext>
                </a:extLst>
              </p:cNvPr>
              <p:cNvSpPr/>
              <p:nvPr/>
            </p:nvSpPr>
            <p:spPr>
              <a:xfrm>
                <a:off x="2987338" y="1123601"/>
                <a:ext cx="1838662" cy="1838662"/>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1" name="椭圆 320">
                <a:extLst>
                  <a:ext uri="{FF2B5EF4-FFF2-40B4-BE49-F238E27FC236}">
                    <a16:creationId xmlns:a16="http://schemas.microsoft.com/office/drawing/2014/main" id="{463D757A-85EE-18A4-1DB7-42E1FEE329A9}"/>
                  </a:ext>
                </a:extLst>
              </p:cNvPr>
              <p:cNvSpPr/>
              <p:nvPr/>
            </p:nvSpPr>
            <p:spPr>
              <a:xfrm>
                <a:off x="3086642" y="1222905"/>
                <a:ext cx="1640054" cy="1640054"/>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22" name="椭圆 321">
                <a:extLst>
                  <a:ext uri="{FF2B5EF4-FFF2-40B4-BE49-F238E27FC236}">
                    <a16:creationId xmlns:a16="http://schemas.microsoft.com/office/drawing/2014/main" id="{85F6E7E0-42F5-A438-AE6E-FFA4BE33C74A}"/>
                  </a:ext>
                </a:extLst>
              </p:cNvPr>
              <p:cNvSpPr/>
              <p:nvPr/>
            </p:nvSpPr>
            <p:spPr>
              <a:xfrm>
                <a:off x="3176095" y="1312358"/>
                <a:ext cx="1461148" cy="1461148"/>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3" name="任意多边形: 形状 322">
                <a:extLst>
                  <a:ext uri="{FF2B5EF4-FFF2-40B4-BE49-F238E27FC236}">
                    <a16:creationId xmlns:a16="http://schemas.microsoft.com/office/drawing/2014/main" id="{41D837C7-7D9C-40D9-BB03-0EA32DB685EB}"/>
                  </a:ext>
                </a:extLst>
              </p:cNvPr>
              <p:cNvSpPr/>
              <p:nvPr/>
            </p:nvSpPr>
            <p:spPr>
              <a:xfrm flipH="1">
                <a:off x="3366993" y="1445433"/>
                <a:ext cx="1130152" cy="1321998"/>
              </a:xfrm>
              <a:custGeom>
                <a:avLst/>
                <a:gdLst>
                  <a:gd name="connsiteX0" fmla="*/ 638124 w 1031474"/>
                  <a:gd name="connsiteY0" fmla="*/ 1159 h 1206570"/>
                  <a:gd name="connsiteX1" fmla="*/ 618711 w 1031474"/>
                  <a:gd name="connsiteY1" fmla="*/ 1384 h 1206570"/>
                  <a:gd name="connsiteX2" fmla="*/ 584403 w 1031474"/>
                  <a:gd name="connsiteY2" fmla="*/ 21248 h 1206570"/>
                  <a:gd name="connsiteX3" fmla="*/ 548288 w 1031474"/>
                  <a:gd name="connsiteY3" fmla="*/ 14026 h 1206570"/>
                  <a:gd name="connsiteX4" fmla="*/ 501339 w 1031474"/>
                  <a:gd name="connsiteY4" fmla="*/ 33887 h 1206570"/>
                  <a:gd name="connsiteX5" fmla="*/ 488697 w 1031474"/>
                  <a:gd name="connsiteY5" fmla="*/ 14026 h 1206570"/>
                  <a:gd name="connsiteX6" fmla="*/ 412856 w 1031474"/>
                  <a:gd name="connsiteY6" fmla="*/ 48333 h 1206570"/>
                  <a:gd name="connsiteX7" fmla="*/ 430914 w 1031474"/>
                  <a:gd name="connsiteY7" fmla="*/ 35694 h 1206570"/>
                  <a:gd name="connsiteX8" fmla="*/ 329792 w 1031474"/>
                  <a:gd name="connsiteY8" fmla="*/ 116952 h 1206570"/>
                  <a:gd name="connsiteX9" fmla="*/ 326180 w 1031474"/>
                  <a:gd name="connsiteY9" fmla="*/ 107924 h 1206570"/>
                  <a:gd name="connsiteX10" fmla="*/ 299095 w 1031474"/>
                  <a:gd name="connsiteY10" fmla="*/ 230713 h 1206570"/>
                  <a:gd name="connsiteX11" fmla="*/ 297289 w 1031474"/>
                  <a:gd name="connsiteY11" fmla="*/ 422124 h 1206570"/>
                  <a:gd name="connsiteX12" fmla="*/ 266591 w 1031474"/>
                  <a:gd name="connsiteY12" fmla="*/ 413094 h 1206570"/>
                  <a:gd name="connsiteX13" fmla="*/ 259369 w 1031474"/>
                  <a:gd name="connsiteY13" fmla="*/ 452821 h 1206570"/>
                  <a:gd name="connsiteX14" fmla="*/ 291872 w 1031474"/>
                  <a:gd name="connsiteY14" fmla="*/ 581029 h 1206570"/>
                  <a:gd name="connsiteX15" fmla="*/ 327987 w 1031474"/>
                  <a:gd name="connsiteY15" fmla="*/ 597281 h 1206570"/>
                  <a:gd name="connsiteX16" fmla="*/ 353268 w 1031474"/>
                  <a:gd name="connsiteY16" fmla="*/ 678540 h 1206570"/>
                  <a:gd name="connsiteX17" fmla="*/ 335210 w 1031474"/>
                  <a:gd name="connsiteY17" fmla="*/ 702014 h 1206570"/>
                  <a:gd name="connsiteX18" fmla="*/ 318957 w 1031474"/>
                  <a:gd name="connsiteY18" fmla="*/ 777855 h 1206570"/>
                  <a:gd name="connsiteX19" fmla="*/ 309930 w 1031474"/>
                  <a:gd name="connsiteY19" fmla="*/ 799524 h 1206570"/>
                  <a:gd name="connsiteX20" fmla="*/ 284649 w 1031474"/>
                  <a:gd name="connsiteY20" fmla="*/ 815777 h 1206570"/>
                  <a:gd name="connsiteX21" fmla="*/ 0 w 1031474"/>
                  <a:gd name="connsiteY21" fmla="*/ 928342 h 1206570"/>
                  <a:gd name="connsiteX22" fmla="*/ 68425 w 1031474"/>
                  <a:gd name="connsiteY22" fmla="*/ 1011273 h 1206570"/>
                  <a:gd name="connsiteX23" fmla="*/ 539913 w 1031474"/>
                  <a:gd name="connsiteY23" fmla="*/ 1206570 h 1206570"/>
                  <a:gd name="connsiteX24" fmla="*/ 1011401 w 1031474"/>
                  <a:gd name="connsiteY24" fmla="*/ 1011273 h 1206570"/>
                  <a:gd name="connsiteX25" fmla="*/ 1031474 w 1031474"/>
                  <a:gd name="connsiteY25" fmla="*/ 986945 h 1206570"/>
                  <a:gd name="connsiteX26" fmla="*/ 1021394 w 1031474"/>
                  <a:gd name="connsiteY26" fmla="*/ 981906 h 1206570"/>
                  <a:gd name="connsiteX27" fmla="*/ 815538 w 1031474"/>
                  <a:gd name="connsiteY27" fmla="*/ 877173 h 1206570"/>
                  <a:gd name="connsiteX28" fmla="*/ 808316 w 1031474"/>
                  <a:gd name="connsiteY28" fmla="*/ 869949 h 1206570"/>
                  <a:gd name="connsiteX29" fmla="*/ 802898 w 1031474"/>
                  <a:gd name="connsiteY29" fmla="*/ 859114 h 1206570"/>
                  <a:gd name="connsiteX30" fmla="*/ 779424 w 1031474"/>
                  <a:gd name="connsiteY30" fmla="*/ 767021 h 1206570"/>
                  <a:gd name="connsiteX31" fmla="*/ 732474 w 1031474"/>
                  <a:gd name="connsiteY31" fmla="*/ 694791 h 1206570"/>
                  <a:gd name="connsiteX32" fmla="*/ 748725 w 1031474"/>
                  <a:gd name="connsiteY32" fmla="*/ 599087 h 1206570"/>
                  <a:gd name="connsiteX33" fmla="*/ 795674 w 1031474"/>
                  <a:gd name="connsiteY33" fmla="*/ 581029 h 1206570"/>
                  <a:gd name="connsiteX34" fmla="*/ 815538 w 1031474"/>
                  <a:gd name="connsiteY34" fmla="*/ 532274 h 1206570"/>
                  <a:gd name="connsiteX35" fmla="*/ 806509 w 1031474"/>
                  <a:gd name="connsiteY35" fmla="*/ 404067 h 1206570"/>
                  <a:gd name="connsiteX36" fmla="*/ 777617 w 1031474"/>
                  <a:gd name="connsiteY36" fmla="*/ 414901 h 1206570"/>
                  <a:gd name="connsiteX37" fmla="*/ 784840 w 1031474"/>
                  <a:gd name="connsiteY37" fmla="*/ 344476 h 1206570"/>
                  <a:gd name="connsiteX38" fmla="*/ 783035 w 1031474"/>
                  <a:gd name="connsiteY38" fmla="*/ 274052 h 1206570"/>
                  <a:gd name="connsiteX39" fmla="*/ 772200 w 1031474"/>
                  <a:gd name="connsiteY39" fmla="*/ 228908 h 1206570"/>
                  <a:gd name="connsiteX40" fmla="*/ 763171 w 1031474"/>
                  <a:gd name="connsiteY40" fmla="*/ 181959 h 1206570"/>
                  <a:gd name="connsiteX41" fmla="*/ 772200 w 1031474"/>
                  <a:gd name="connsiteY41" fmla="*/ 136816 h 1206570"/>
                  <a:gd name="connsiteX42" fmla="*/ 739697 w 1031474"/>
                  <a:gd name="connsiteY42" fmla="*/ 111536 h 1206570"/>
                  <a:gd name="connsiteX43" fmla="*/ 718028 w 1031474"/>
                  <a:gd name="connsiteY43" fmla="*/ 53752 h 1206570"/>
                  <a:gd name="connsiteX44" fmla="*/ 712610 w 1031474"/>
                  <a:gd name="connsiteY44" fmla="*/ 42917 h 1206570"/>
                  <a:gd name="connsiteX45" fmla="*/ 672884 w 1031474"/>
                  <a:gd name="connsiteY45" fmla="*/ 35694 h 1206570"/>
                  <a:gd name="connsiteX46" fmla="*/ 654827 w 1031474"/>
                  <a:gd name="connsiteY46" fmla="*/ 10414 h 1206570"/>
                  <a:gd name="connsiteX47" fmla="*/ 638124 w 1031474"/>
                  <a:gd name="connsiteY47" fmla="*/ 1159 h 1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31474" h="1206570">
                    <a:moveTo>
                      <a:pt x="638124" y="1159"/>
                    </a:moveTo>
                    <a:cubicBezTo>
                      <a:pt x="631803" y="-422"/>
                      <a:pt x="625032" y="-422"/>
                      <a:pt x="618711" y="1384"/>
                    </a:cubicBezTo>
                    <a:cubicBezTo>
                      <a:pt x="606072" y="4995"/>
                      <a:pt x="595238" y="12219"/>
                      <a:pt x="584403" y="21248"/>
                    </a:cubicBezTo>
                    <a:cubicBezTo>
                      <a:pt x="577180" y="10414"/>
                      <a:pt x="559122" y="6802"/>
                      <a:pt x="548288" y="14026"/>
                    </a:cubicBezTo>
                    <a:cubicBezTo>
                      <a:pt x="530231" y="8607"/>
                      <a:pt x="510367" y="17637"/>
                      <a:pt x="501339" y="33887"/>
                    </a:cubicBezTo>
                    <a:cubicBezTo>
                      <a:pt x="495921" y="23053"/>
                      <a:pt x="492309" y="17637"/>
                      <a:pt x="488697" y="14026"/>
                    </a:cubicBezTo>
                    <a:cubicBezTo>
                      <a:pt x="465224" y="28471"/>
                      <a:pt x="439943" y="41111"/>
                      <a:pt x="412856" y="48333"/>
                    </a:cubicBezTo>
                    <a:cubicBezTo>
                      <a:pt x="418275" y="44722"/>
                      <a:pt x="423690" y="39306"/>
                      <a:pt x="430914" y="35694"/>
                    </a:cubicBezTo>
                    <a:cubicBezTo>
                      <a:pt x="385771" y="39306"/>
                      <a:pt x="355072" y="80837"/>
                      <a:pt x="329792" y="116952"/>
                    </a:cubicBezTo>
                    <a:cubicBezTo>
                      <a:pt x="327987" y="113340"/>
                      <a:pt x="326180" y="111536"/>
                      <a:pt x="326180" y="107924"/>
                    </a:cubicBezTo>
                    <a:cubicBezTo>
                      <a:pt x="304511" y="144039"/>
                      <a:pt x="300900" y="189182"/>
                      <a:pt x="299095" y="230713"/>
                    </a:cubicBezTo>
                    <a:cubicBezTo>
                      <a:pt x="297289" y="293915"/>
                      <a:pt x="297289" y="358922"/>
                      <a:pt x="297289" y="422124"/>
                    </a:cubicBezTo>
                    <a:cubicBezTo>
                      <a:pt x="299095" y="407678"/>
                      <a:pt x="277426" y="402260"/>
                      <a:pt x="266591" y="413094"/>
                    </a:cubicBezTo>
                    <a:cubicBezTo>
                      <a:pt x="257562" y="423929"/>
                      <a:pt x="257562" y="438375"/>
                      <a:pt x="259369" y="452821"/>
                    </a:cubicBezTo>
                    <a:cubicBezTo>
                      <a:pt x="262980" y="496159"/>
                      <a:pt x="268397" y="543108"/>
                      <a:pt x="291872" y="581029"/>
                    </a:cubicBezTo>
                    <a:cubicBezTo>
                      <a:pt x="299095" y="593669"/>
                      <a:pt x="315346" y="606310"/>
                      <a:pt x="327987" y="597281"/>
                    </a:cubicBezTo>
                    <a:cubicBezTo>
                      <a:pt x="333403" y="624368"/>
                      <a:pt x="340626" y="653260"/>
                      <a:pt x="353268" y="678540"/>
                    </a:cubicBezTo>
                    <a:cubicBezTo>
                      <a:pt x="346044" y="685763"/>
                      <a:pt x="338822" y="692986"/>
                      <a:pt x="335210" y="702014"/>
                    </a:cubicBezTo>
                    <a:cubicBezTo>
                      <a:pt x="324376" y="725489"/>
                      <a:pt x="324376" y="752574"/>
                      <a:pt x="318957" y="777855"/>
                    </a:cubicBezTo>
                    <a:cubicBezTo>
                      <a:pt x="317152" y="785078"/>
                      <a:pt x="315346" y="794107"/>
                      <a:pt x="309930" y="799524"/>
                    </a:cubicBezTo>
                    <a:cubicBezTo>
                      <a:pt x="302707" y="806747"/>
                      <a:pt x="293677" y="812166"/>
                      <a:pt x="284649" y="815777"/>
                    </a:cubicBezTo>
                    <a:lnTo>
                      <a:pt x="0" y="928342"/>
                    </a:lnTo>
                    <a:lnTo>
                      <a:pt x="68425" y="1011273"/>
                    </a:lnTo>
                    <a:cubicBezTo>
                      <a:pt x="189089" y="1131938"/>
                      <a:pt x="355786" y="1206570"/>
                      <a:pt x="539913" y="1206570"/>
                    </a:cubicBezTo>
                    <a:cubicBezTo>
                      <a:pt x="724041" y="1206570"/>
                      <a:pt x="890737" y="1131938"/>
                      <a:pt x="1011401" y="1011273"/>
                    </a:cubicBezTo>
                    <a:lnTo>
                      <a:pt x="1031474" y="986945"/>
                    </a:lnTo>
                    <a:lnTo>
                      <a:pt x="1021394" y="981906"/>
                    </a:lnTo>
                    <a:cubicBezTo>
                      <a:pt x="949164" y="953013"/>
                      <a:pt x="876934" y="924121"/>
                      <a:pt x="815538" y="877173"/>
                    </a:cubicBezTo>
                    <a:cubicBezTo>
                      <a:pt x="811927" y="875366"/>
                      <a:pt x="810120" y="871754"/>
                      <a:pt x="808316" y="869949"/>
                    </a:cubicBezTo>
                    <a:cubicBezTo>
                      <a:pt x="806509" y="866338"/>
                      <a:pt x="804704" y="862727"/>
                      <a:pt x="802898" y="859114"/>
                    </a:cubicBezTo>
                    <a:cubicBezTo>
                      <a:pt x="793870" y="828416"/>
                      <a:pt x="790259" y="797720"/>
                      <a:pt x="779424" y="767021"/>
                    </a:cubicBezTo>
                    <a:cubicBezTo>
                      <a:pt x="770394" y="738128"/>
                      <a:pt x="755948" y="711043"/>
                      <a:pt x="732474" y="694791"/>
                    </a:cubicBezTo>
                    <a:cubicBezTo>
                      <a:pt x="746920" y="664094"/>
                      <a:pt x="754143" y="631590"/>
                      <a:pt x="748725" y="599087"/>
                    </a:cubicBezTo>
                    <a:cubicBezTo>
                      <a:pt x="766783" y="602699"/>
                      <a:pt x="784840" y="593669"/>
                      <a:pt x="795674" y="581029"/>
                    </a:cubicBezTo>
                    <a:cubicBezTo>
                      <a:pt x="806509" y="566583"/>
                      <a:pt x="811927" y="550331"/>
                      <a:pt x="815538" y="532274"/>
                    </a:cubicBezTo>
                    <a:cubicBezTo>
                      <a:pt x="824566" y="488936"/>
                      <a:pt x="828178" y="441986"/>
                      <a:pt x="806509" y="404067"/>
                    </a:cubicBezTo>
                    <a:cubicBezTo>
                      <a:pt x="797481" y="407678"/>
                      <a:pt x="786646" y="411290"/>
                      <a:pt x="777617" y="414901"/>
                    </a:cubicBezTo>
                    <a:cubicBezTo>
                      <a:pt x="784840" y="413094"/>
                      <a:pt x="783035" y="351699"/>
                      <a:pt x="784840" y="344476"/>
                    </a:cubicBezTo>
                    <a:cubicBezTo>
                      <a:pt x="784840" y="321002"/>
                      <a:pt x="786646" y="295722"/>
                      <a:pt x="783035" y="274052"/>
                    </a:cubicBezTo>
                    <a:cubicBezTo>
                      <a:pt x="781228" y="257800"/>
                      <a:pt x="774006" y="245161"/>
                      <a:pt x="772200" y="228908"/>
                    </a:cubicBezTo>
                    <a:cubicBezTo>
                      <a:pt x="772200" y="219880"/>
                      <a:pt x="781228" y="180154"/>
                      <a:pt x="763171" y="181959"/>
                    </a:cubicBezTo>
                    <a:cubicBezTo>
                      <a:pt x="768589" y="167512"/>
                      <a:pt x="774006" y="153067"/>
                      <a:pt x="772200" y="136816"/>
                    </a:cubicBezTo>
                    <a:cubicBezTo>
                      <a:pt x="768589" y="122370"/>
                      <a:pt x="754143" y="107924"/>
                      <a:pt x="739697" y="111536"/>
                    </a:cubicBezTo>
                    <a:cubicBezTo>
                      <a:pt x="732474" y="91672"/>
                      <a:pt x="725252" y="73614"/>
                      <a:pt x="718028" y="53752"/>
                    </a:cubicBezTo>
                    <a:cubicBezTo>
                      <a:pt x="716221" y="50140"/>
                      <a:pt x="714417" y="46528"/>
                      <a:pt x="712610" y="42917"/>
                    </a:cubicBezTo>
                    <a:cubicBezTo>
                      <a:pt x="703582" y="33887"/>
                      <a:pt x="685525" y="41111"/>
                      <a:pt x="672884" y="35694"/>
                    </a:cubicBezTo>
                    <a:cubicBezTo>
                      <a:pt x="663856" y="30276"/>
                      <a:pt x="662049" y="17637"/>
                      <a:pt x="654827" y="10414"/>
                    </a:cubicBezTo>
                    <a:cubicBezTo>
                      <a:pt x="650312" y="5899"/>
                      <a:pt x="644444" y="2739"/>
                      <a:pt x="638124" y="1159"/>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4" name="矩形: 圆角 323">
                <a:extLst>
                  <a:ext uri="{FF2B5EF4-FFF2-40B4-BE49-F238E27FC236}">
                    <a16:creationId xmlns:a16="http://schemas.microsoft.com/office/drawing/2014/main" id="{E04DF8F1-A9DD-2695-034D-B601DA9D4D2C}"/>
                  </a:ext>
                </a:extLst>
              </p:cNvPr>
              <p:cNvSpPr/>
              <p:nvPr/>
            </p:nvSpPr>
            <p:spPr>
              <a:xfrm>
                <a:off x="3067608" y="2617182"/>
                <a:ext cx="1678122" cy="49155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319" name="文本框 318">
              <a:extLst>
                <a:ext uri="{FF2B5EF4-FFF2-40B4-BE49-F238E27FC236}">
                  <a16:creationId xmlns:a16="http://schemas.microsoft.com/office/drawing/2014/main" id="{F70CA330-C739-A7A2-AAF9-185C1DAB04D9}"/>
                </a:ext>
              </a:extLst>
            </p:cNvPr>
            <p:cNvSpPr txBox="1"/>
            <p:nvPr/>
          </p:nvSpPr>
          <p:spPr>
            <a:xfrm>
              <a:off x="2586603" y="2966136"/>
              <a:ext cx="814325" cy="369332"/>
            </a:xfrm>
            <a:prstGeom prst="rect">
              <a:avLst/>
            </a:prstGeom>
            <a:noFill/>
          </p:spPr>
          <p:txBody>
            <a:bodyPr wrap="none" lIns="0" tIns="0" rIns="0" bIns="0" rtlCol="0">
              <a:noAutofit/>
            </a:bodyPr>
            <a:lstStyle>
              <a:defPPr>
                <a:defRPr lang="zh-CN"/>
              </a:defPPr>
              <a:lvl1pPr algn="ctr">
                <a:defRPr sz="2400">
                  <a:solidFill>
                    <a:schemeClr val="accent2">
                      <a:lumMod val="75000"/>
                    </a:schemeClr>
                  </a:solidFill>
                  <a:latin typeface="+mj-ea"/>
                  <a:ea typeface="+mj-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defRPr/>
              </a:pPr>
              <a:r>
                <a:rPr lang="zh-CN" altLang="en-US" dirty="0">
                  <a:latin typeface="+mj-lt"/>
                </a:rPr>
                <a:t>成员</a:t>
              </a:r>
              <a:r>
                <a:rPr lang="en-US" altLang="zh-CN" dirty="0">
                  <a:latin typeface="+mj-lt"/>
                </a:rPr>
                <a:t>B</a:t>
              </a:r>
              <a:endParaRPr lang="zh-CN" altLang="en-US" dirty="0">
                <a:latin typeface="+mj-lt"/>
              </a:endParaRPr>
            </a:p>
          </p:txBody>
        </p:sp>
      </p:grpSp>
      <p:grpSp>
        <p:nvGrpSpPr>
          <p:cNvPr id="309" name="组合 308">
            <a:extLst>
              <a:ext uri="{FF2B5EF4-FFF2-40B4-BE49-F238E27FC236}">
                <a16:creationId xmlns:a16="http://schemas.microsoft.com/office/drawing/2014/main" id="{DB00CBA1-46FE-7CC1-8C36-AF5AC9ABD989}"/>
              </a:ext>
            </a:extLst>
          </p:cNvPr>
          <p:cNvGrpSpPr/>
          <p:nvPr/>
        </p:nvGrpSpPr>
        <p:grpSpPr>
          <a:xfrm>
            <a:off x="6964770" y="1405404"/>
            <a:ext cx="1838662" cy="1985135"/>
            <a:chOff x="2074433" y="1407353"/>
            <a:chExt cx="1838662" cy="1985135"/>
          </a:xfrm>
        </p:grpSpPr>
        <p:grpSp>
          <p:nvGrpSpPr>
            <p:cNvPr id="310" name="组合 309">
              <a:extLst>
                <a:ext uri="{FF2B5EF4-FFF2-40B4-BE49-F238E27FC236}">
                  <a16:creationId xmlns:a16="http://schemas.microsoft.com/office/drawing/2014/main" id="{CADD1DFA-5097-FF5B-F5C7-90768D5931AA}"/>
                </a:ext>
              </a:extLst>
            </p:cNvPr>
            <p:cNvGrpSpPr/>
            <p:nvPr/>
          </p:nvGrpSpPr>
          <p:grpSpPr>
            <a:xfrm>
              <a:off x="2074433" y="1407353"/>
              <a:ext cx="1838662" cy="1985135"/>
              <a:chOff x="2987338" y="1123601"/>
              <a:chExt cx="1838662" cy="1985135"/>
            </a:xfrm>
          </p:grpSpPr>
          <p:sp>
            <p:nvSpPr>
              <p:cNvPr id="312" name="椭圆 311">
                <a:extLst>
                  <a:ext uri="{FF2B5EF4-FFF2-40B4-BE49-F238E27FC236}">
                    <a16:creationId xmlns:a16="http://schemas.microsoft.com/office/drawing/2014/main" id="{2CC172AD-6407-335D-CDE3-2E34F5FCC236}"/>
                  </a:ext>
                </a:extLst>
              </p:cNvPr>
              <p:cNvSpPr/>
              <p:nvPr/>
            </p:nvSpPr>
            <p:spPr>
              <a:xfrm>
                <a:off x="2987338" y="1123601"/>
                <a:ext cx="1838662" cy="1838662"/>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3" name="椭圆 312">
                <a:extLst>
                  <a:ext uri="{FF2B5EF4-FFF2-40B4-BE49-F238E27FC236}">
                    <a16:creationId xmlns:a16="http://schemas.microsoft.com/office/drawing/2014/main" id="{675968F6-1B72-DEA5-411C-85700CC5AAC9}"/>
                  </a:ext>
                </a:extLst>
              </p:cNvPr>
              <p:cNvSpPr/>
              <p:nvPr/>
            </p:nvSpPr>
            <p:spPr>
              <a:xfrm>
                <a:off x="3086642" y="1222905"/>
                <a:ext cx="1640054" cy="1640054"/>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14" name="椭圆 313">
                <a:extLst>
                  <a:ext uri="{FF2B5EF4-FFF2-40B4-BE49-F238E27FC236}">
                    <a16:creationId xmlns:a16="http://schemas.microsoft.com/office/drawing/2014/main" id="{5B63243F-268F-CED3-2788-DB9EA305D8CD}"/>
                  </a:ext>
                </a:extLst>
              </p:cNvPr>
              <p:cNvSpPr/>
              <p:nvPr/>
            </p:nvSpPr>
            <p:spPr>
              <a:xfrm>
                <a:off x="3176095" y="1312358"/>
                <a:ext cx="1461148" cy="1461148"/>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5" name="任意多边形: 形状 314">
                <a:extLst>
                  <a:ext uri="{FF2B5EF4-FFF2-40B4-BE49-F238E27FC236}">
                    <a16:creationId xmlns:a16="http://schemas.microsoft.com/office/drawing/2014/main" id="{9D4BD435-7831-D1F1-4A18-C3D61689D63C}"/>
                  </a:ext>
                </a:extLst>
              </p:cNvPr>
              <p:cNvSpPr/>
              <p:nvPr/>
            </p:nvSpPr>
            <p:spPr>
              <a:xfrm flipH="1">
                <a:off x="3366993" y="1445433"/>
                <a:ext cx="1130152" cy="1321998"/>
              </a:xfrm>
              <a:custGeom>
                <a:avLst/>
                <a:gdLst>
                  <a:gd name="connsiteX0" fmla="*/ 638124 w 1031474"/>
                  <a:gd name="connsiteY0" fmla="*/ 1159 h 1206570"/>
                  <a:gd name="connsiteX1" fmla="*/ 618711 w 1031474"/>
                  <a:gd name="connsiteY1" fmla="*/ 1384 h 1206570"/>
                  <a:gd name="connsiteX2" fmla="*/ 584403 w 1031474"/>
                  <a:gd name="connsiteY2" fmla="*/ 21248 h 1206570"/>
                  <a:gd name="connsiteX3" fmla="*/ 548288 w 1031474"/>
                  <a:gd name="connsiteY3" fmla="*/ 14026 h 1206570"/>
                  <a:gd name="connsiteX4" fmla="*/ 501339 w 1031474"/>
                  <a:gd name="connsiteY4" fmla="*/ 33887 h 1206570"/>
                  <a:gd name="connsiteX5" fmla="*/ 488697 w 1031474"/>
                  <a:gd name="connsiteY5" fmla="*/ 14026 h 1206570"/>
                  <a:gd name="connsiteX6" fmla="*/ 412856 w 1031474"/>
                  <a:gd name="connsiteY6" fmla="*/ 48333 h 1206570"/>
                  <a:gd name="connsiteX7" fmla="*/ 430914 w 1031474"/>
                  <a:gd name="connsiteY7" fmla="*/ 35694 h 1206570"/>
                  <a:gd name="connsiteX8" fmla="*/ 329792 w 1031474"/>
                  <a:gd name="connsiteY8" fmla="*/ 116952 h 1206570"/>
                  <a:gd name="connsiteX9" fmla="*/ 326180 w 1031474"/>
                  <a:gd name="connsiteY9" fmla="*/ 107924 h 1206570"/>
                  <a:gd name="connsiteX10" fmla="*/ 299095 w 1031474"/>
                  <a:gd name="connsiteY10" fmla="*/ 230713 h 1206570"/>
                  <a:gd name="connsiteX11" fmla="*/ 297289 w 1031474"/>
                  <a:gd name="connsiteY11" fmla="*/ 422124 h 1206570"/>
                  <a:gd name="connsiteX12" fmla="*/ 266591 w 1031474"/>
                  <a:gd name="connsiteY12" fmla="*/ 413094 h 1206570"/>
                  <a:gd name="connsiteX13" fmla="*/ 259369 w 1031474"/>
                  <a:gd name="connsiteY13" fmla="*/ 452821 h 1206570"/>
                  <a:gd name="connsiteX14" fmla="*/ 291872 w 1031474"/>
                  <a:gd name="connsiteY14" fmla="*/ 581029 h 1206570"/>
                  <a:gd name="connsiteX15" fmla="*/ 327987 w 1031474"/>
                  <a:gd name="connsiteY15" fmla="*/ 597281 h 1206570"/>
                  <a:gd name="connsiteX16" fmla="*/ 353268 w 1031474"/>
                  <a:gd name="connsiteY16" fmla="*/ 678540 h 1206570"/>
                  <a:gd name="connsiteX17" fmla="*/ 335210 w 1031474"/>
                  <a:gd name="connsiteY17" fmla="*/ 702014 h 1206570"/>
                  <a:gd name="connsiteX18" fmla="*/ 318957 w 1031474"/>
                  <a:gd name="connsiteY18" fmla="*/ 777855 h 1206570"/>
                  <a:gd name="connsiteX19" fmla="*/ 309930 w 1031474"/>
                  <a:gd name="connsiteY19" fmla="*/ 799524 h 1206570"/>
                  <a:gd name="connsiteX20" fmla="*/ 284649 w 1031474"/>
                  <a:gd name="connsiteY20" fmla="*/ 815777 h 1206570"/>
                  <a:gd name="connsiteX21" fmla="*/ 0 w 1031474"/>
                  <a:gd name="connsiteY21" fmla="*/ 928342 h 1206570"/>
                  <a:gd name="connsiteX22" fmla="*/ 68425 w 1031474"/>
                  <a:gd name="connsiteY22" fmla="*/ 1011273 h 1206570"/>
                  <a:gd name="connsiteX23" fmla="*/ 539913 w 1031474"/>
                  <a:gd name="connsiteY23" fmla="*/ 1206570 h 1206570"/>
                  <a:gd name="connsiteX24" fmla="*/ 1011401 w 1031474"/>
                  <a:gd name="connsiteY24" fmla="*/ 1011273 h 1206570"/>
                  <a:gd name="connsiteX25" fmla="*/ 1031474 w 1031474"/>
                  <a:gd name="connsiteY25" fmla="*/ 986945 h 1206570"/>
                  <a:gd name="connsiteX26" fmla="*/ 1021394 w 1031474"/>
                  <a:gd name="connsiteY26" fmla="*/ 981906 h 1206570"/>
                  <a:gd name="connsiteX27" fmla="*/ 815538 w 1031474"/>
                  <a:gd name="connsiteY27" fmla="*/ 877173 h 1206570"/>
                  <a:gd name="connsiteX28" fmla="*/ 808316 w 1031474"/>
                  <a:gd name="connsiteY28" fmla="*/ 869949 h 1206570"/>
                  <a:gd name="connsiteX29" fmla="*/ 802898 w 1031474"/>
                  <a:gd name="connsiteY29" fmla="*/ 859114 h 1206570"/>
                  <a:gd name="connsiteX30" fmla="*/ 779424 w 1031474"/>
                  <a:gd name="connsiteY30" fmla="*/ 767021 h 1206570"/>
                  <a:gd name="connsiteX31" fmla="*/ 732474 w 1031474"/>
                  <a:gd name="connsiteY31" fmla="*/ 694791 h 1206570"/>
                  <a:gd name="connsiteX32" fmla="*/ 748725 w 1031474"/>
                  <a:gd name="connsiteY32" fmla="*/ 599087 h 1206570"/>
                  <a:gd name="connsiteX33" fmla="*/ 795674 w 1031474"/>
                  <a:gd name="connsiteY33" fmla="*/ 581029 h 1206570"/>
                  <a:gd name="connsiteX34" fmla="*/ 815538 w 1031474"/>
                  <a:gd name="connsiteY34" fmla="*/ 532274 h 1206570"/>
                  <a:gd name="connsiteX35" fmla="*/ 806509 w 1031474"/>
                  <a:gd name="connsiteY35" fmla="*/ 404067 h 1206570"/>
                  <a:gd name="connsiteX36" fmla="*/ 777617 w 1031474"/>
                  <a:gd name="connsiteY36" fmla="*/ 414901 h 1206570"/>
                  <a:gd name="connsiteX37" fmla="*/ 784840 w 1031474"/>
                  <a:gd name="connsiteY37" fmla="*/ 344476 h 1206570"/>
                  <a:gd name="connsiteX38" fmla="*/ 783035 w 1031474"/>
                  <a:gd name="connsiteY38" fmla="*/ 274052 h 1206570"/>
                  <a:gd name="connsiteX39" fmla="*/ 772200 w 1031474"/>
                  <a:gd name="connsiteY39" fmla="*/ 228908 h 1206570"/>
                  <a:gd name="connsiteX40" fmla="*/ 763171 w 1031474"/>
                  <a:gd name="connsiteY40" fmla="*/ 181959 h 1206570"/>
                  <a:gd name="connsiteX41" fmla="*/ 772200 w 1031474"/>
                  <a:gd name="connsiteY41" fmla="*/ 136816 h 1206570"/>
                  <a:gd name="connsiteX42" fmla="*/ 739697 w 1031474"/>
                  <a:gd name="connsiteY42" fmla="*/ 111536 h 1206570"/>
                  <a:gd name="connsiteX43" fmla="*/ 718028 w 1031474"/>
                  <a:gd name="connsiteY43" fmla="*/ 53752 h 1206570"/>
                  <a:gd name="connsiteX44" fmla="*/ 712610 w 1031474"/>
                  <a:gd name="connsiteY44" fmla="*/ 42917 h 1206570"/>
                  <a:gd name="connsiteX45" fmla="*/ 672884 w 1031474"/>
                  <a:gd name="connsiteY45" fmla="*/ 35694 h 1206570"/>
                  <a:gd name="connsiteX46" fmla="*/ 654827 w 1031474"/>
                  <a:gd name="connsiteY46" fmla="*/ 10414 h 1206570"/>
                  <a:gd name="connsiteX47" fmla="*/ 638124 w 1031474"/>
                  <a:gd name="connsiteY47" fmla="*/ 1159 h 1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31474" h="1206570">
                    <a:moveTo>
                      <a:pt x="638124" y="1159"/>
                    </a:moveTo>
                    <a:cubicBezTo>
                      <a:pt x="631803" y="-422"/>
                      <a:pt x="625032" y="-422"/>
                      <a:pt x="618711" y="1384"/>
                    </a:cubicBezTo>
                    <a:cubicBezTo>
                      <a:pt x="606072" y="4995"/>
                      <a:pt x="595238" y="12219"/>
                      <a:pt x="584403" y="21248"/>
                    </a:cubicBezTo>
                    <a:cubicBezTo>
                      <a:pt x="577180" y="10414"/>
                      <a:pt x="559122" y="6802"/>
                      <a:pt x="548288" y="14026"/>
                    </a:cubicBezTo>
                    <a:cubicBezTo>
                      <a:pt x="530231" y="8607"/>
                      <a:pt x="510367" y="17637"/>
                      <a:pt x="501339" y="33887"/>
                    </a:cubicBezTo>
                    <a:cubicBezTo>
                      <a:pt x="495921" y="23053"/>
                      <a:pt x="492309" y="17637"/>
                      <a:pt x="488697" y="14026"/>
                    </a:cubicBezTo>
                    <a:cubicBezTo>
                      <a:pt x="465224" y="28471"/>
                      <a:pt x="439943" y="41111"/>
                      <a:pt x="412856" y="48333"/>
                    </a:cubicBezTo>
                    <a:cubicBezTo>
                      <a:pt x="418275" y="44722"/>
                      <a:pt x="423690" y="39306"/>
                      <a:pt x="430914" y="35694"/>
                    </a:cubicBezTo>
                    <a:cubicBezTo>
                      <a:pt x="385771" y="39306"/>
                      <a:pt x="355072" y="80837"/>
                      <a:pt x="329792" y="116952"/>
                    </a:cubicBezTo>
                    <a:cubicBezTo>
                      <a:pt x="327987" y="113340"/>
                      <a:pt x="326180" y="111536"/>
                      <a:pt x="326180" y="107924"/>
                    </a:cubicBezTo>
                    <a:cubicBezTo>
                      <a:pt x="304511" y="144039"/>
                      <a:pt x="300900" y="189182"/>
                      <a:pt x="299095" y="230713"/>
                    </a:cubicBezTo>
                    <a:cubicBezTo>
                      <a:pt x="297289" y="293915"/>
                      <a:pt x="297289" y="358922"/>
                      <a:pt x="297289" y="422124"/>
                    </a:cubicBezTo>
                    <a:cubicBezTo>
                      <a:pt x="299095" y="407678"/>
                      <a:pt x="277426" y="402260"/>
                      <a:pt x="266591" y="413094"/>
                    </a:cubicBezTo>
                    <a:cubicBezTo>
                      <a:pt x="257562" y="423929"/>
                      <a:pt x="257562" y="438375"/>
                      <a:pt x="259369" y="452821"/>
                    </a:cubicBezTo>
                    <a:cubicBezTo>
                      <a:pt x="262980" y="496159"/>
                      <a:pt x="268397" y="543108"/>
                      <a:pt x="291872" y="581029"/>
                    </a:cubicBezTo>
                    <a:cubicBezTo>
                      <a:pt x="299095" y="593669"/>
                      <a:pt x="315346" y="606310"/>
                      <a:pt x="327987" y="597281"/>
                    </a:cubicBezTo>
                    <a:cubicBezTo>
                      <a:pt x="333403" y="624368"/>
                      <a:pt x="340626" y="653260"/>
                      <a:pt x="353268" y="678540"/>
                    </a:cubicBezTo>
                    <a:cubicBezTo>
                      <a:pt x="346044" y="685763"/>
                      <a:pt x="338822" y="692986"/>
                      <a:pt x="335210" y="702014"/>
                    </a:cubicBezTo>
                    <a:cubicBezTo>
                      <a:pt x="324376" y="725489"/>
                      <a:pt x="324376" y="752574"/>
                      <a:pt x="318957" y="777855"/>
                    </a:cubicBezTo>
                    <a:cubicBezTo>
                      <a:pt x="317152" y="785078"/>
                      <a:pt x="315346" y="794107"/>
                      <a:pt x="309930" y="799524"/>
                    </a:cubicBezTo>
                    <a:cubicBezTo>
                      <a:pt x="302707" y="806747"/>
                      <a:pt x="293677" y="812166"/>
                      <a:pt x="284649" y="815777"/>
                    </a:cubicBezTo>
                    <a:lnTo>
                      <a:pt x="0" y="928342"/>
                    </a:lnTo>
                    <a:lnTo>
                      <a:pt x="68425" y="1011273"/>
                    </a:lnTo>
                    <a:cubicBezTo>
                      <a:pt x="189089" y="1131938"/>
                      <a:pt x="355786" y="1206570"/>
                      <a:pt x="539913" y="1206570"/>
                    </a:cubicBezTo>
                    <a:cubicBezTo>
                      <a:pt x="724041" y="1206570"/>
                      <a:pt x="890737" y="1131938"/>
                      <a:pt x="1011401" y="1011273"/>
                    </a:cubicBezTo>
                    <a:lnTo>
                      <a:pt x="1031474" y="986945"/>
                    </a:lnTo>
                    <a:lnTo>
                      <a:pt x="1021394" y="981906"/>
                    </a:lnTo>
                    <a:cubicBezTo>
                      <a:pt x="949164" y="953013"/>
                      <a:pt x="876934" y="924121"/>
                      <a:pt x="815538" y="877173"/>
                    </a:cubicBezTo>
                    <a:cubicBezTo>
                      <a:pt x="811927" y="875366"/>
                      <a:pt x="810120" y="871754"/>
                      <a:pt x="808316" y="869949"/>
                    </a:cubicBezTo>
                    <a:cubicBezTo>
                      <a:pt x="806509" y="866338"/>
                      <a:pt x="804704" y="862727"/>
                      <a:pt x="802898" y="859114"/>
                    </a:cubicBezTo>
                    <a:cubicBezTo>
                      <a:pt x="793870" y="828416"/>
                      <a:pt x="790259" y="797720"/>
                      <a:pt x="779424" y="767021"/>
                    </a:cubicBezTo>
                    <a:cubicBezTo>
                      <a:pt x="770394" y="738128"/>
                      <a:pt x="755948" y="711043"/>
                      <a:pt x="732474" y="694791"/>
                    </a:cubicBezTo>
                    <a:cubicBezTo>
                      <a:pt x="746920" y="664094"/>
                      <a:pt x="754143" y="631590"/>
                      <a:pt x="748725" y="599087"/>
                    </a:cubicBezTo>
                    <a:cubicBezTo>
                      <a:pt x="766783" y="602699"/>
                      <a:pt x="784840" y="593669"/>
                      <a:pt x="795674" y="581029"/>
                    </a:cubicBezTo>
                    <a:cubicBezTo>
                      <a:pt x="806509" y="566583"/>
                      <a:pt x="811927" y="550331"/>
                      <a:pt x="815538" y="532274"/>
                    </a:cubicBezTo>
                    <a:cubicBezTo>
                      <a:pt x="824566" y="488936"/>
                      <a:pt x="828178" y="441986"/>
                      <a:pt x="806509" y="404067"/>
                    </a:cubicBezTo>
                    <a:cubicBezTo>
                      <a:pt x="797481" y="407678"/>
                      <a:pt x="786646" y="411290"/>
                      <a:pt x="777617" y="414901"/>
                    </a:cubicBezTo>
                    <a:cubicBezTo>
                      <a:pt x="784840" y="413094"/>
                      <a:pt x="783035" y="351699"/>
                      <a:pt x="784840" y="344476"/>
                    </a:cubicBezTo>
                    <a:cubicBezTo>
                      <a:pt x="784840" y="321002"/>
                      <a:pt x="786646" y="295722"/>
                      <a:pt x="783035" y="274052"/>
                    </a:cubicBezTo>
                    <a:cubicBezTo>
                      <a:pt x="781228" y="257800"/>
                      <a:pt x="774006" y="245161"/>
                      <a:pt x="772200" y="228908"/>
                    </a:cubicBezTo>
                    <a:cubicBezTo>
                      <a:pt x="772200" y="219880"/>
                      <a:pt x="781228" y="180154"/>
                      <a:pt x="763171" y="181959"/>
                    </a:cubicBezTo>
                    <a:cubicBezTo>
                      <a:pt x="768589" y="167512"/>
                      <a:pt x="774006" y="153067"/>
                      <a:pt x="772200" y="136816"/>
                    </a:cubicBezTo>
                    <a:cubicBezTo>
                      <a:pt x="768589" y="122370"/>
                      <a:pt x="754143" y="107924"/>
                      <a:pt x="739697" y="111536"/>
                    </a:cubicBezTo>
                    <a:cubicBezTo>
                      <a:pt x="732474" y="91672"/>
                      <a:pt x="725252" y="73614"/>
                      <a:pt x="718028" y="53752"/>
                    </a:cubicBezTo>
                    <a:cubicBezTo>
                      <a:pt x="716221" y="50140"/>
                      <a:pt x="714417" y="46528"/>
                      <a:pt x="712610" y="42917"/>
                    </a:cubicBezTo>
                    <a:cubicBezTo>
                      <a:pt x="703582" y="33887"/>
                      <a:pt x="685525" y="41111"/>
                      <a:pt x="672884" y="35694"/>
                    </a:cubicBezTo>
                    <a:cubicBezTo>
                      <a:pt x="663856" y="30276"/>
                      <a:pt x="662049" y="17637"/>
                      <a:pt x="654827" y="10414"/>
                    </a:cubicBezTo>
                    <a:cubicBezTo>
                      <a:pt x="650312" y="5899"/>
                      <a:pt x="644444" y="2739"/>
                      <a:pt x="638124" y="1159"/>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6" name="矩形: 圆角 315">
                <a:extLst>
                  <a:ext uri="{FF2B5EF4-FFF2-40B4-BE49-F238E27FC236}">
                    <a16:creationId xmlns:a16="http://schemas.microsoft.com/office/drawing/2014/main" id="{FA1B9796-1F4D-9893-649A-57AEF2317EDD}"/>
                  </a:ext>
                </a:extLst>
              </p:cNvPr>
              <p:cNvSpPr/>
              <p:nvPr/>
            </p:nvSpPr>
            <p:spPr>
              <a:xfrm>
                <a:off x="3067608" y="2617182"/>
                <a:ext cx="1678122" cy="49155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311" name="文本框 310">
              <a:extLst>
                <a:ext uri="{FF2B5EF4-FFF2-40B4-BE49-F238E27FC236}">
                  <a16:creationId xmlns:a16="http://schemas.microsoft.com/office/drawing/2014/main" id="{3F056C5A-8FFD-57B0-2943-CB0294DB7AF5}"/>
                </a:ext>
              </a:extLst>
            </p:cNvPr>
            <p:cNvSpPr txBox="1"/>
            <p:nvPr/>
          </p:nvSpPr>
          <p:spPr>
            <a:xfrm>
              <a:off x="2584999" y="2966136"/>
              <a:ext cx="817533" cy="369332"/>
            </a:xfrm>
            <a:prstGeom prst="rect">
              <a:avLst/>
            </a:prstGeom>
            <a:noFill/>
          </p:spPr>
          <p:txBody>
            <a:bodyPr wrap="none" lIns="0" tIns="0" rIns="0" bIns="0" rtlCol="0">
              <a:noAutofit/>
            </a:bodyPr>
            <a:lstStyle>
              <a:defPPr>
                <a:defRPr lang="zh-CN"/>
              </a:defPPr>
              <a:lvl1pPr algn="ctr">
                <a:defRPr sz="2400">
                  <a:solidFill>
                    <a:schemeClr val="accent2">
                      <a:lumMod val="75000"/>
                    </a:schemeClr>
                  </a:solidFill>
                  <a:latin typeface="+mj-ea"/>
                  <a:ea typeface="+mj-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defRPr/>
              </a:pPr>
              <a:r>
                <a:rPr lang="zh-CN" altLang="en-US" dirty="0">
                  <a:latin typeface="+mj-lt"/>
                </a:rPr>
                <a:t>成员</a:t>
              </a:r>
              <a:r>
                <a:rPr lang="en-US" altLang="zh-CN" dirty="0">
                  <a:latin typeface="+mj-lt"/>
                </a:rPr>
                <a:t>C</a:t>
              </a:r>
              <a:endParaRPr lang="zh-CN" altLang="en-US" dirty="0">
                <a:latin typeface="+mj-lt"/>
              </a:endParaRPr>
            </a:p>
          </p:txBody>
        </p:sp>
      </p:grpSp>
      <p:grpSp>
        <p:nvGrpSpPr>
          <p:cNvPr id="132" name="组合 131">
            <a:extLst>
              <a:ext uri="{FF2B5EF4-FFF2-40B4-BE49-F238E27FC236}">
                <a16:creationId xmlns:a16="http://schemas.microsoft.com/office/drawing/2014/main" id="{930E32E5-A770-1547-0B57-8475B7C382BC}"/>
              </a:ext>
            </a:extLst>
          </p:cNvPr>
          <p:cNvGrpSpPr/>
          <p:nvPr/>
        </p:nvGrpSpPr>
        <p:grpSpPr>
          <a:xfrm>
            <a:off x="-502920" y="1407353"/>
            <a:ext cx="1838662" cy="1985135"/>
            <a:chOff x="2987338" y="1123601"/>
            <a:chExt cx="1838662" cy="1985135"/>
          </a:xfrm>
          <a:solidFill>
            <a:schemeClr val="bg1">
              <a:alpha val="30000"/>
            </a:schemeClr>
          </a:solidFill>
        </p:grpSpPr>
        <p:sp>
          <p:nvSpPr>
            <p:cNvPr id="133" name="椭圆 132">
              <a:extLst>
                <a:ext uri="{FF2B5EF4-FFF2-40B4-BE49-F238E27FC236}">
                  <a16:creationId xmlns:a16="http://schemas.microsoft.com/office/drawing/2014/main" id="{F02F62C4-B48A-4B40-490D-83892D9E4C25}"/>
                </a:ext>
              </a:extLst>
            </p:cNvPr>
            <p:cNvSpPr/>
            <p:nvPr/>
          </p:nvSpPr>
          <p:spPr>
            <a:xfrm>
              <a:off x="2987338" y="1123601"/>
              <a:ext cx="1838662" cy="1838662"/>
            </a:xfrm>
            <a:prstGeom prst="ellipse">
              <a:avLst/>
            </a:prstGeom>
            <a:grp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4" name="椭圆 133">
              <a:extLst>
                <a:ext uri="{FF2B5EF4-FFF2-40B4-BE49-F238E27FC236}">
                  <a16:creationId xmlns:a16="http://schemas.microsoft.com/office/drawing/2014/main" id="{7BCCD07A-0552-9889-B758-7966CB7DA40B}"/>
                </a:ext>
              </a:extLst>
            </p:cNvPr>
            <p:cNvSpPr/>
            <p:nvPr/>
          </p:nvSpPr>
          <p:spPr>
            <a:xfrm>
              <a:off x="3086642" y="1222905"/>
              <a:ext cx="1640054" cy="1640054"/>
            </a:xfrm>
            <a:prstGeom prst="ellipse">
              <a:avLst/>
            </a:prstGeom>
            <a:grp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35" name="椭圆 134">
              <a:extLst>
                <a:ext uri="{FF2B5EF4-FFF2-40B4-BE49-F238E27FC236}">
                  <a16:creationId xmlns:a16="http://schemas.microsoft.com/office/drawing/2014/main" id="{CD75B239-17F1-91C4-19B6-C478B8FA5B37}"/>
                </a:ext>
              </a:extLst>
            </p:cNvPr>
            <p:cNvSpPr/>
            <p:nvPr/>
          </p:nvSpPr>
          <p:spPr>
            <a:xfrm>
              <a:off x="3176095" y="1312358"/>
              <a:ext cx="1461148" cy="1461148"/>
            </a:xfrm>
            <a:prstGeom prst="ellipse">
              <a:avLst/>
            </a:prstGeom>
            <a:grp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6" name="任意多边形: 形状 135">
              <a:extLst>
                <a:ext uri="{FF2B5EF4-FFF2-40B4-BE49-F238E27FC236}">
                  <a16:creationId xmlns:a16="http://schemas.microsoft.com/office/drawing/2014/main" id="{577BD97F-D331-865C-6B9B-9B7A6ED0A1DE}"/>
                </a:ext>
              </a:extLst>
            </p:cNvPr>
            <p:cNvSpPr/>
            <p:nvPr/>
          </p:nvSpPr>
          <p:spPr>
            <a:xfrm flipH="1">
              <a:off x="3366993" y="1445433"/>
              <a:ext cx="1130152" cy="1321998"/>
            </a:xfrm>
            <a:custGeom>
              <a:avLst/>
              <a:gdLst>
                <a:gd name="connsiteX0" fmla="*/ 638124 w 1031474"/>
                <a:gd name="connsiteY0" fmla="*/ 1159 h 1206570"/>
                <a:gd name="connsiteX1" fmla="*/ 618711 w 1031474"/>
                <a:gd name="connsiteY1" fmla="*/ 1384 h 1206570"/>
                <a:gd name="connsiteX2" fmla="*/ 584403 w 1031474"/>
                <a:gd name="connsiteY2" fmla="*/ 21248 h 1206570"/>
                <a:gd name="connsiteX3" fmla="*/ 548288 w 1031474"/>
                <a:gd name="connsiteY3" fmla="*/ 14026 h 1206570"/>
                <a:gd name="connsiteX4" fmla="*/ 501339 w 1031474"/>
                <a:gd name="connsiteY4" fmla="*/ 33887 h 1206570"/>
                <a:gd name="connsiteX5" fmla="*/ 488697 w 1031474"/>
                <a:gd name="connsiteY5" fmla="*/ 14026 h 1206570"/>
                <a:gd name="connsiteX6" fmla="*/ 412856 w 1031474"/>
                <a:gd name="connsiteY6" fmla="*/ 48333 h 1206570"/>
                <a:gd name="connsiteX7" fmla="*/ 430914 w 1031474"/>
                <a:gd name="connsiteY7" fmla="*/ 35694 h 1206570"/>
                <a:gd name="connsiteX8" fmla="*/ 329792 w 1031474"/>
                <a:gd name="connsiteY8" fmla="*/ 116952 h 1206570"/>
                <a:gd name="connsiteX9" fmla="*/ 326180 w 1031474"/>
                <a:gd name="connsiteY9" fmla="*/ 107924 h 1206570"/>
                <a:gd name="connsiteX10" fmla="*/ 299095 w 1031474"/>
                <a:gd name="connsiteY10" fmla="*/ 230713 h 1206570"/>
                <a:gd name="connsiteX11" fmla="*/ 297289 w 1031474"/>
                <a:gd name="connsiteY11" fmla="*/ 422124 h 1206570"/>
                <a:gd name="connsiteX12" fmla="*/ 266591 w 1031474"/>
                <a:gd name="connsiteY12" fmla="*/ 413094 h 1206570"/>
                <a:gd name="connsiteX13" fmla="*/ 259369 w 1031474"/>
                <a:gd name="connsiteY13" fmla="*/ 452821 h 1206570"/>
                <a:gd name="connsiteX14" fmla="*/ 291872 w 1031474"/>
                <a:gd name="connsiteY14" fmla="*/ 581029 h 1206570"/>
                <a:gd name="connsiteX15" fmla="*/ 327987 w 1031474"/>
                <a:gd name="connsiteY15" fmla="*/ 597281 h 1206570"/>
                <a:gd name="connsiteX16" fmla="*/ 353268 w 1031474"/>
                <a:gd name="connsiteY16" fmla="*/ 678540 h 1206570"/>
                <a:gd name="connsiteX17" fmla="*/ 335210 w 1031474"/>
                <a:gd name="connsiteY17" fmla="*/ 702014 h 1206570"/>
                <a:gd name="connsiteX18" fmla="*/ 318957 w 1031474"/>
                <a:gd name="connsiteY18" fmla="*/ 777855 h 1206570"/>
                <a:gd name="connsiteX19" fmla="*/ 309930 w 1031474"/>
                <a:gd name="connsiteY19" fmla="*/ 799524 h 1206570"/>
                <a:gd name="connsiteX20" fmla="*/ 284649 w 1031474"/>
                <a:gd name="connsiteY20" fmla="*/ 815777 h 1206570"/>
                <a:gd name="connsiteX21" fmla="*/ 0 w 1031474"/>
                <a:gd name="connsiteY21" fmla="*/ 928342 h 1206570"/>
                <a:gd name="connsiteX22" fmla="*/ 68425 w 1031474"/>
                <a:gd name="connsiteY22" fmla="*/ 1011273 h 1206570"/>
                <a:gd name="connsiteX23" fmla="*/ 539913 w 1031474"/>
                <a:gd name="connsiteY23" fmla="*/ 1206570 h 1206570"/>
                <a:gd name="connsiteX24" fmla="*/ 1011401 w 1031474"/>
                <a:gd name="connsiteY24" fmla="*/ 1011273 h 1206570"/>
                <a:gd name="connsiteX25" fmla="*/ 1031474 w 1031474"/>
                <a:gd name="connsiteY25" fmla="*/ 986945 h 1206570"/>
                <a:gd name="connsiteX26" fmla="*/ 1021394 w 1031474"/>
                <a:gd name="connsiteY26" fmla="*/ 981906 h 1206570"/>
                <a:gd name="connsiteX27" fmla="*/ 815538 w 1031474"/>
                <a:gd name="connsiteY27" fmla="*/ 877173 h 1206570"/>
                <a:gd name="connsiteX28" fmla="*/ 808316 w 1031474"/>
                <a:gd name="connsiteY28" fmla="*/ 869949 h 1206570"/>
                <a:gd name="connsiteX29" fmla="*/ 802898 w 1031474"/>
                <a:gd name="connsiteY29" fmla="*/ 859114 h 1206570"/>
                <a:gd name="connsiteX30" fmla="*/ 779424 w 1031474"/>
                <a:gd name="connsiteY30" fmla="*/ 767021 h 1206570"/>
                <a:gd name="connsiteX31" fmla="*/ 732474 w 1031474"/>
                <a:gd name="connsiteY31" fmla="*/ 694791 h 1206570"/>
                <a:gd name="connsiteX32" fmla="*/ 748725 w 1031474"/>
                <a:gd name="connsiteY32" fmla="*/ 599087 h 1206570"/>
                <a:gd name="connsiteX33" fmla="*/ 795674 w 1031474"/>
                <a:gd name="connsiteY33" fmla="*/ 581029 h 1206570"/>
                <a:gd name="connsiteX34" fmla="*/ 815538 w 1031474"/>
                <a:gd name="connsiteY34" fmla="*/ 532274 h 1206570"/>
                <a:gd name="connsiteX35" fmla="*/ 806509 w 1031474"/>
                <a:gd name="connsiteY35" fmla="*/ 404067 h 1206570"/>
                <a:gd name="connsiteX36" fmla="*/ 777617 w 1031474"/>
                <a:gd name="connsiteY36" fmla="*/ 414901 h 1206570"/>
                <a:gd name="connsiteX37" fmla="*/ 784840 w 1031474"/>
                <a:gd name="connsiteY37" fmla="*/ 344476 h 1206570"/>
                <a:gd name="connsiteX38" fmla="*/ 783035 w 1031474"/>
                <a:gd name="connsiteY38" fmla="*/ 274052 h 1206570"/>
                <a:gd name="connsiteX39" fmla="*/ 772200 w 1031474"/>
                <a:gd name="connsiteY39" fmla="*/ 228908 h 1206570"/>
                <a:gd name="connsiteX40" fmla="*/ 763171 w 1031474"/>
                <a:gd name="connsiteY40" fmla="*/ 181959 h 1206570"/>
                <a:gd name="connsiteX41" fmla="*/ 772200 w 1031474"/>
                <a:gd name="connsiteY41" fmla="*/ 136816 h 1206570"/>
                <a:gd name="connsiteX42" fmla="*/ 739697 w 1031474"/>
                <a:gd name="connsiteY42" fmla="*/ 111536 h 1206570"/>
                <a:gd name="connsiteX43" fmla="*/ 718028 w 1031474"/>
                <a:gd name="connsiteY43" fmla="*/ 53752 h 1206570"/>
                <a:gd name="connsiteX44" fmla="*/ 712610 w 1031474"/>
                <a:gd name="connsiteY44" fmla="*/ 42917 h 1206570"/>
                <a:gd name="connsiteX45" fmla="*/ 672884 w 1031474"/>
                <a:gd name="connsiteY45" fmla="*/ 35694 h 1206570"/>
                <a:gd name="connsiteX46" fmla="*/ 654827 w 1031474"/>
                <a:gd name="connsiteY46" fmla="*/ 10414 h 1206570"/>
                <a:gd name="connsiteX47" fmla="*/ 638124 w 1031474"/>
                <a:gd name="connsiteY47" fmla="*/ 1159 h 1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31474" h="1206570">
                  <a:moveTo>
                    <a:pt x="638124" y="1159"/>
                  </a:moveTo>
                  <a:cubicBezTo>
                    <a:pt x="631803" y="-422"/>
                    <a:pt x="625032" y="-422"/>
                    <a:pt x="618711" y="1384"/>
                  </a:cubicBezTo>
                  <a:cubicBezTo>
                    <a:pt x="606072" y="4995"/>
                    <a:pt x="595238" y="12219"/>
                    <a:pt x="584403" y="21248"/>
                  </a:cubicBezTo>
                  <a:cubicBezTo>
                    <a:pt x="577180" y="10414"/>
                    <a:pt x="559122" y="6802"/>
                    <a:pt x="548288" y="14026"/>
                  </a:cubicBezTo>
                  <a:cubicBezTo>
                    <a:pt x="530231" y="8607"/>
                    <a:pt x="510367" y="17637"/>
                    <a:pt x="501339" y="33887"/>
                  </a:cubicBezTo>
                  <a:cubicBezTo>
                    <a:pt x="495921" y="23053"/>
                    <a:pt x="492309" y="17637"/>
                    <a:pt x="488697" y="14026"/>
                  </a:cubicBezTo>
                  <a:cubicBezTo>
                    <a:pt x="465224" y="28471"/>
                    <a:pt x="439943" y="41111"/>
                    <a:pt x="412856" y="48333"/>
                  </a:cubicBezTo>
                  <a:cubicBezTo>
                    <a:pt x="418275" y="44722"/>
                    <a:pt x="423690" y="39306"/>
                    <a:pt x="430914" y="35694"/>
                  </a:cubicBezTo>
                  <a:cubicBezTo>
                    <a:pt x="385771" y="39306"/>
                    <a:pt x="355072" y="80837"/>
                    <a:pt x="329792" y="116952"/>
                  </a:cubicBezTo>
                  <a:cubicBezTo>
                    <a:pt x="327987" y="113340"/>
                    <a:pt x="326180" y="111536"/>
                    <a:pt x="326180" y="107924"/>
                  </a:cubicBezTo>
                  <a:cubicBezTo>
                    <a:pt x="304511" y="144039"/>
                    <a:pt x="300900" y="189182"/>
                    <a:pt x="299095" y="230713"/>
                  </a:cubicBezTo>
                  <a:cubicBezTo>
                    <a:pt x="297289" y="293915"/>
                    <a:pt x="297289" y="358922"/>
                    <a:pt x="297289" y="422124"/>
                  </a:cubicBezTo>
                  <a:cubicBezTo>
                    <a:pt x="299095" y="407678"/>
                    <a:pt x="277426" y="402260"/>
                    <a:pt x="266591" y="413094"/>
                  </a:cubicBezTo>
                  <a:cubicBezTo>
                    <a:pt x="257562" y="423929"/>
                    <a:pt x="257562" y="438375"/>
                    <a:pt x="259369" y="452821"/>
                  </a:cubicBezTo>
                  <a:cubicBezTo>
                    <a:pt x="262980" y="496159"/>
                    <a:pt x="268397" y="543108"/>
                    <a:pt x="291872" y="581029"/>
                  </a:cubicBezTo>
                  <a:cubicBezTo>
                    <a:pt x="299095" y="593669"/>
                    <a:pt x="315346" y="606310"/>
                    <a:pt x="327987" y="597281"/>
                  </a:cubicBezTo>
                  <a:cubicBezTo>
                    <a:pt x="333403" y="624368"/>
                    <a:pt x="340626" y="653260"/>
                    <a:pt x="353268" y="678540"/>
                  </a:cubicBezTo>
                  <a:cubicBezTo>
                    <a:pt x="346044" y="685763"/>
                    <a:pt x="338822" y="692986"/>
                    <a:pt x="335210" y="702014"/>
                  </a:cubicBezTo>
                  <a:cubicBezTo>
                    <a:pt x="324376" y="725489"/>
                    <a:pt x="324376" y="752574"/>
                    <a:pt x="318957" y="777855"/>
                  </a:cubicBezTo>
                  <a:cubicBezTo>
                    <a:pt x="317152" y="785078"/>
                    <a:pt x="315346" y="794107"/>
                    <a:pt x="309930" y="799524"/>
                  </a:cubicBezTo>
                  <a:cubicBezTo>
                    <a:pt x="302707" y="806747"/>
                    <a:pt x="293677" y="812166"/>
                    <a:pt x="284649" y="815777"/>
                  </a:cubicBezTo>
                  <a:lnTo>
                    <a:pt x="0" y="928342"/>
                  </a:lnTo>
                  <a:lnTo>
                    <a:pt x="68425" y="1011273"/>
                  </a:lnTo>
                  <a:cubicBezTo>
                    <a:pt x="189089" y="1131938"/>
                    <a:pt x="355786" y="1206570"/>
                    <a:pt x="539913" y="1206570"/>
                  </a:cubicBezTo>
                  <a:cubicBezTo>
                    <a:pt x="724041" y="1206570"/>
                    <a:pt x="890737" y="1131938"/>
                    <a:pt x="1011401" y="1011273"/>
                  </a:cubicBezTo>
                  <a:lnTo>
                    <a:pt x="1031474" y="986945"/>
                  </a:lnTo>
                  <a:lnTo>
                    <a:pt x="1021394" y="981906"/>
                  </a:lnTo>
                  <a:cubicBezTo>
                    <a:pt x="949164" y="953013"/>
                    <a:pt x="876934" y="924121"/>
                    <a:pt x="815538" y="877173"/>
                  </a:cubicBezTo>
                  <a:cubicBezTo>
                    <a:pt x="811927" y="875366"/>
                    <a:pt x="810120" y="871754"/>
                    <a:pt x="808316" y="869949"/>
                  </a:cubicBezTo>
                  <a:cubicBezTo>
                    <a:pt x="806509" y="866338"/>
                    <a:pt x="804704" y="862727"/>
                    <a:pt x="802898" y="859114"/>
                  </a:cubicBezTo>
                  <a:cubicBezTo>
                    <a:pt x="793870" y="828416"/>
                    <a:pt x="790259" y="797720"/>
                    <a:pt x="779424" y="767021"/>
                  </a:cubicBezTo>
                  <a:cubicBezTo>
                    <a:pt x="770394" y="738128"/>
                    <a:pt x="755948" y="711043"/>
                    <a:pt x="732474" y="694791"/>
                  </a:cubicBezTo>
                  <a:cubicBezTo>
                    <a:pt x="746920" y="664094"/>
                    <a:pt x="754143" y="631590"/>
                    <a:pt x="748725" y="599087"/>
                  </a:cubicBezTo>
                  <a:cubicBezTo>
                    <a:pt x="766783" y="602699"/>
                    <a:pt x="784840" y="593669"/>
                    <a:pt x="795674" y="581029"/>
                  </a:cubicBezTo>
                  <a:cubicBezTo>
                    <a:pt x="806509" y="566583"/>
                    <a:pt x="811927" y="550331"/>
                    <a:pt x="815538" y="532274"/>
                  </a:cubicBezTo>
                  <a:cubicBezTo>
                    <a:pt x="824566" y="488936"/>
                    <a:pt x="828178" y="441986"/>
                    <a:pt x="806509" y="404067"/>
                  </a:cubicBezTo>
                  <a:cubicBezTo>
                    <a:pt x="797481" y="407678"/>
                    <a:pt x="786646" y="411290"/>
                    <a:pt x="777617" y="414901"/>
                  </a:cubicBezTo>
                  <a:cubicBezTo>
                    <a:pt x="784840" y="413094"/>
                    <a:pt x="783035" y="351699"/>
                    <a:pt x="784840" y="344476"/>
                  </a:cubicBezTo>
                  <a:cubicBezTo>
                    <a:pt x="784840" y="321002"/>
                    <a:pt x="786646" y="295722"/>
                    <a:pt x="783035" y="274052"/>
                  </a:cubicBezTo>
                  <a:cubicBezTo>
                    <a:pt x="781228" y="257800"/>
                    <a:pt x="774006" y="245161"/>
                    <a:pt x="772200" y="228908"/>
                  </a:cubicBezTo>
                  <a:cubicBezTo>
                    <a:pt x="772200" y="219880"/>
                    <a:pt x="781228" y="180154"/>
                    <a:pt x="763171" y="181959"/>
                  </a:cubicBezTo>
                  <a:cubicBezTo>
                    <a:pt x="768589" y="167512"/>
                    <a:pt x="774006" y="153067"/>
                    <a:pt x="772200" y="136816"/>
                  </a:cubicBezTo>
                  <a:cubicBezTo>
                    <a:pt x="768589" y="122370"/>
                    <a:pt x="754143" y="107924"/>
                    <a:pt x="739697" y="111536"/>
                  </a:cubicBezTo>
                  <a:cubicBezTo>
                    <a:pt x="732474" y="91672"/>
                    <a:pt x="725252" y="73614"/>
                    <a:pt x="718028" y="53752"/>
                  </a:cubicBezTo>
                  <a:cubicBezTo>
                    <a:pt x="716221" y="50140"/>
                    <a:pt x="714417" y="46528"/>
                    <a:pt x="712610" y="42917"/>
                  </a:cubicBezTo>
                  <a:cubicBezTo>
                    <a:pt x="703582" y="33887"/>
                    <a:pt x="685525" y="41111"/>
                    <a:pt x="672884" y="35694"/>
                  </a:cubicBezTo>
                  <a:cubicBezTo>
                    <a:pt x="663856" y="30276"/>
                    <a:pt x="662049" y="17637"/>
                    <a:pt x="654827" y="10414"/>
                  </a:cubicBezTo>
                  <a:cubicBezTo>
                    <a:pt x="650312" y="5899"/>
                    <a:pt x="644444" y="2739"/>
                    <a:pt x="638124" y="1159"/>
                  </a:cubicBezTo>
                  <a:close/>
                </a:path>
              </a:pathLst>
            </a:custGeom>
            <a:grp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7" name="矩形: 圆角 136">
              <a:extLst>
                <a:ext uri="{FF2B5EF4-FFF2-40B4-BE49-F238E27FC236}">
                  <a16:creationId xmlns:a16="http://schemas.microsoft.com/office/drawing/2014/main" id="{0CF2F4C7-D755-4B03-9AC1-D90FDAB871FE}"/>
                </a:ext>
              </a:extLst>
            </p:cNvPr>
            <p:cNvSpPr/>
            <p:nvPr/>
          </p:nvSpPr>
          <p:spPr>
            <a:xfrm>
              <a:off x="3067608" y="2617182"/>
              <a:ext cx="1678122" cy="491554"/>
            </a:xfrm>
            <a:prstGeom prst="roundRect">
              <a:avLst>
                <a:gd name="adj" fmla="val 50000"/>
              </a:avLst>
            </a:prstGeom>
            <a:grp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39" name="组合 138">
            <a:extLst>
              <a:ext uri="{FF2B5EF4-FFF2-40B4-BE49-F238E27FC236}">
                <a16:creationId xmlns:a16="http://schemas.microsoft.com/office/drawing/2014/main" id="{611EB8C3-8A26-A520-C7FF-C029FBD36FD8}"/>
              </a:ext>
            </a:extLst>
          </p:cNvPr>
          <p:cNvGrpSpPr/>
          <p:nvPr/>
        </p:nvGrpSpPr>
        <p:grpSpPr>
          <a:xfrm>
            <a:off x="11943229" y="1397616"/>
            <a:ext cx="1838662" cy="1985135"/>
            <a:chOff x="2987338" y="1123601"/>
            <a:chExt cx="1838662" cy="1985135"/>
          </a:xfrm>
        </p:grpSpPr>
        <p:sp>
          <p:nvSpPr>
            <p:cNvPr id="140" name="椭圆 139">
              <a:extLst>
                <a:ext uri="{FF2B5EF4-FFF2-40B4-BE49-F238E27FC236}">
                  <a16:creationId xmlns:a16="http://schemas.microsoft.com/office/drawing/2014/main" id="{7F6FCFF0-E1E1-BAD2-CEBD-0EDD32F640D0}"/>
                </a:ext>
              </a:extLst>
            </p:cNvPr>
            <p:cNvSpPr/>
            <p:nvPr/>
          </p:nvSpPr>
          <p:spPr>
            <a:xfrm>
              <a:off x="2987338" y="1123601"/>
              <a:ext cx="1838662" cy="1838662"/>
            </a:xfrm>
            <a:prstGeom prst="ellipse">
              <a:avLst/>
            </a:prstGeom>
            <a:solidFill>
              <a:schemeClr val="bg1">
                <a:alpha val="30000"/>
              </a:schemeClr>
            </a:solid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1" name="椭圆 140">
              <a:extLst>
                <a:ext uri="{FF2B5EF4-FFF2-40B4-BE49-F238E27FC236}">
                  <a16:creationId xmlns:a16="http://schemas.microsoft.com/office/drawing/2014/main" id="{A9219755-870B-1356-6ED8-9A98DF2A2044}"/>
                </a:ext>
              </a:extLst>
            </p:cNvPr>
            <p:cNvSpPr/>
            <p:nvPr/>
          </p:nvSpPr>
          <p:spPr>
            <a:xfrm>
              <a:off x="3086642" y="1222905"/>
              <a:ext cx="1640054" cy="1640054"/>
            </a:xfrm>
            <a:prstGeom prst="ellipse">
              <a:avLst/>
            </a:prstGeom>
            <a:solidFill>
              <a:schemeClr val="bg1">
                <a:alpha val="30000"/>
              </a:schemeClr>
            </a:solid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42" name="椭圆 141">
              <a:extLst>
                <a:ext uri="{FF2B5EF4-FFF2-40B4-BE49-F238E27FC236}">
                  <a16:creationId xmlns:a16="http://schemas.microsoft.com/office/drawing/2014/main" id="{B8B7AE35-C644-10CF-1480-201E1554B474}"/>
                </a:ext>
              </a:extLst>
            </p:cNvPr>
            <p:cNvSpPr/>
            <p:nvPr/>
          </p:nvSpPr>
          <p:spPr>
            <a:xfrm>
              <a:off x="3176095" y="1312358"/>
              <a:ext cx="1461148" cy="1461148"/>
            </a:xfrm>
            <a:prstGeom prst="ellipse">
              <a:avLst/>
            </a:prstGeom>
            <a:solidFill>
              <a:schemeClr val="bg1">
                <a:alpha val="30000"/>
              </a:schemeClr>
            </a:solid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3" name="任意多边形: 形状 142">
              <a:extLst>
                <a:ext uri="{FF2B5EF4-FFF2-40B4-BE49-F238E27FC236}">
                  <a16:creationId xmlns:a16="http://schemas.microsoft.com/office/drawing/2014/main" id="{116BCF4A-744E-25BB-0FDF-26C31A63C57F}"/>
                </a:ext>
              </a:extLst>
            </p:cNvPr>
            <p:cNvSpPr/>
            <p:nvPr/>
          </p:nvSpPr>
          <p:spPr>
            <a:xfrm flipH="1">
              <a:off x="3366993" y="1445433"/>
              <a:ext cx="1130152" cy="1321998"/>
            </a:xfrm>
            <a:custGeom>
              <a:avLst/>
              <a:gdLst>
                <a:gd name="connsiteX0" fmla="*/ 638124 w 1031474"/>
                <a:gd name="connsiteY0" fmla="*/ 1159 h 1206570"/>
                <a:gd name="connsiteX1" fmla="*/ 618711 w 1031474"/>
                <a:gd name="connsiteY1" fmla="*/ 1384 h 1206570"/>
                <a:gd name="connsiteX2" fmla="*/ 584403 w 1031474"/>
                <a:gd name="connsiteY2" fmla="*/ 21248 h 1206570"/>
                <a:gd name="connsiteX3" fmla="*/ 548288 w 1031474"/>
                <a:gd name="connsiteY3" fmla="*/ 14026 h 1206570"/>
                <a:gd name="connsiteX4" fmla="*/ 501339 w 1031474"/>
                <a:gd name="connsiteY4" fmla="*/ 33887 h 1206570"/>
                <a:gd name="connsiteX5" fmla="*/ 488697 w 1031474"/>
                <a:gd name="connsiteY5" fmla="*/ 14026 h 1206570"/>
                <a:gd name="connsiteX6" fmla="*/ 412856 w 1031474"/>
                <a:gd name="connsiteY6" fmla="*/ 48333 h 1206570"/>
                <a:gd name="connsiteX7" fmla="*/ 430914 w 1031474"/>
                <a:gd name="connsiteY7" fmla="*/ 35694 h 1206570"/>
                <a:gd name="connsiteX8" fmla="*/ 329792 w 1031474"/>
                <a:gd name="connsiteY8" fmla="*/ 116952 h 1206570"/>
                <a:gd name="connsiteX9" fmla="*/ 326180 w 1031474"/>
                <a:gd name="connsiteY9" fmla="*/ 107924 h 1206570"/>
                <a:gd name="connsiteX10" fmla="*/ 299095 w 1031474"/>
                <a:gd name="connsiteY10" fmla="*/ 230713 h 1206570"/>
                <a:gd name="connsiteX11" fmla="*/ 297289 w 1031474"/>
                <a:gd name="connsiteY11" fmla="*/ 422124 h 1206570"/>
                <a:gd name="connsiteX12" fmla="*/ 266591 w 1031474"/>
                <a:gd name="connsiteY12" fmla="*/ 413094 h 1206570"/>
                <a:gd name="connsiteX13" fmla="*/ 259369 w 1031474"/>
                <a:gd name="connsiteY13" fmla="*/ 452821 h 1206570"/>
                <a:gd name="connsiteX14" fmla="*/ 291872 w 1031474"/>
                <a:gd name="connsiteY14" fmla="*/ 581029 h 1206570"/>
                <a:gd name="connsiteX15" fmla="*/ 327987 w 1031474"/>
                <a:gd name="connsiteY15" fmla="*/ 597281 h 1206570"/>
                <a:gd name="connsiteX16" fmla="*/ 353268 w 1031474"/>
                <a:gd name="connsiteY16" fmla="*/ 678540 h 1206570"/>
                <a:gd name="connsiteX17" fmla="*/ 335210 w 1031474"/>
                <a:gd name="connsiteY17" fmla="*/ 702014 h 1206570"/>
                <a:gd name="connsiteX18" fmla="*/ 318957 w 1031474"/>
                <a:gd name="connsiteY18" fmla="*/ 777855 h 1206570"/>
                <a:gd name="connsiteX19" fmla="*/ 309930 w 1031474"/>
                <a:gd name="connsiteY19" fmla="*/ 799524 h 1206570"/>
                <a:gd name="connsiteX20" fmla="*/ 284649 w 1031474"/>
                <a:gd name="connsiteY20" fmla="*/ 815777 h 1206570"/>
                <a:gd name="connsiteX21" fmla="*/ 0 w 1031474"/>
                <a:gd name="connsiteY21" fmla="*/ 928342 h 1206570"/>
                <a:gd name="connsiteX22" fmla="*/ 68425 w 1031474"/>
                <a:gd name="connsiteY22" fmla="*/ 1011273 h 1206570"/>
                <a:gd name="connsiteX23" fmla="*/ 539913 w 1031474"/>
                <a:gd name="connsiteY23" fmla="*/ 1206570 h 1206570"/>
                <a:gd name="connsiteX24" fmla="*/ 1011401 w 1031474"/>
                <a:gd name="connsiteY24" fmla="*/ 1011273 h 1206570"/>
                <a:gd name="connsiteX25" fmla="*/ 1031474 w 1031474"/>
                <a:gd name="connsiteY25" fmla="*/ 986945 h 1206570"/>
                <a:gd name="connsiteX26" fmla="*/ 1021394 w 1031474"/>
                <a:gd name="connsiteY26" fmla="*/ 981906 h 1206570"/>
                <a:gd name="connsiteX27" fmla="*/ 815538 w 1031474"/>
                <a:gd name="connsiteY27" fmla="*/ 877173 h 1206570"/>
                <a:gd name="connsiteX28" fmla="*/ 808316 w 1031474"/>
                <a:gd name="connsiteY28" fmla="*/ 869949 h 1206570"/>
                <a:gd name="connsiteX29" fmla="*/ 802898 w 1031474"/>
                <a:gd name="connsiteY29" fmla="*/ 859114 h 1206570"/>
                <a:gd name="connsiteX30" fmla="*/ 779424 w 1031474"/>
                <a:gd name="connsiteY30" fmla="*/ 767021 h 1206570"/>
                <a:gd name="connsiteX31" fmla="*/ 732474 w 1031474"/>
                <a:gd name="connsiteY31" fmla="*/ 694791 h 1206570"/>
                <a:gd name="connsiteX32" fmla="*/ 748725 w 1031474"/>
                <a:gd name="connsiteY32" fmla="*/ 599087 h 1206570"/>
                <a:gd name="connsiteX33" fmla="*/ 795674 w 1031474"/>
                <a:gd name="connsiteY33" fmla="*/ 581029 h 1206570"/>
                <a:gd name="connsiteX34" fmla="*/ 815538 w 1031474"/>
                <a:gd name="connsiteY34" fmla="*/ 532274 h 1206570"/>
                <a:gd name="connsiteX35" fmla="*/ 806509 w 1031474"/>
                <a:gd name="connsiteY35" fmla="*/ 404067 h 1206570"/>
                <a:gd name="connsiteX36" fmla="*/ 777617 w 1031474"/>
                <a:gd name="connsiteY36" fmla="*/ 414901 h 1206570"/>
                <a:gd name="connsiteX37" fmla="*/ 784840 w 1031474"/>
                <a:gd name="connsiteY37" fmla="*/ 344476 h 1206570"/>
                <a:gd name="connsiteX38" fmla="*/ 783035 w 1031474"/>
                <a:gd name="connsiteY38" fmla="*/ 274052 h 1206570"/>
                <a:gd name="connsiteX39" fmla="*/ 772200 w 1031474"/>
                <a:gd name="connsiteY39" fmla="*/ 228908 h 1206570"/>
                <a:gd name="connsiteX40" fmla="*/ 763171 w 1031474"/>
                <a:gd name="connsiteY40" fmla="*/ 181959 h 1206570"/>
                <a:gd name="connsiteX41" fmla="*/ 772200 w 1031474"/>
                <a:gd name="connsiteY41" fmla="*/ 136816 h 1206570"/>
                <a:gd name="connsiteX42" fmla="*/ 739697 w 1031474"/>
                <a:gd name="connsiteY42" fmla="*/ 111536 h 1206570"/>
                <a:gd name="connsiteX43" fmla="*/ 718028 w 1031474"/>
                <a:gd name="connsiteY43" fmla="*/ 53752 h 1206570"/>
                <a:gd name="connsiteX44" fmla="*/ 712610 w 1031474"/>
                <a:gd name="connsiteY44" fmla="*/ 42917 h 1206570"/>
                <a:gd name="connsiteX45" fmla="*/ 672884 w 1031474"/>
                <a:gd name="connsiteY45" fmla="*/ 35694 h 1206570"/>
                <a:gd name="connsiteX46" fmla="*/ 654827 w 1031474"/>
                <a:gd name="connsiteY46" fmla="*/ 10414 h 1206570"/>
                <a:gd name="connsiteX47" fmla="*/ 638124 w 1031474"/>
                <a:gd name="connsiteY47" fmla="*/ 1159 h 1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31474" h="1206570">
                  <a:moveTo>
                    <a:pt x="638124" y="1159"/>
                  </a:moveTo>
                  <a:cubicBezTo>
                    <a:pt x="631803" y="-422"/>
                    <a:pt x="625032" y="-422"/>
                    <a:pt x="618711" y="1384"/>
                  </a:cubicBezTo>
                  <a:cubicBezTo>
                    <a:pt x="606072" y="4995"/>
                    <a:pt x="595238" y="12219"/>
                    <a:pt x="584403" y="21248"/>
                  </a:cubicBezTo>
                  <a:cubicBezTo>
                    <a:pt x="577180" y="10414"/>
                    <a:pt x="559122" y="6802"/>
                    <a:pt x="548288" y="14026"/>
                  </a:cubicBezTo>
                  <a:cubicBezTo>
                    <a:pt x="530231" y="8607"/>
                    <a:pt x="510367" y="17637"/>
                    <a:pt x="501339" y="33887"/>
                  </a:cubicBezTo>
                  <a:cubicBezTo>
                    <a:pt x="495921" y="23053"/>
                    <a:pt x="492309" y="17637"/>
                    <a:pt x="488697" y="14026"/>
                  </a:cubicBezTo>
                  <a:cubicBezTo>
                    <a:pt x="465224" y="28471"/>
                    <a:pt x="439943" y="41111"/>
                    <a:pt x="412856" y="48333"/>
                  </a:cubicBezTo>
                  <a:cubicBezTo>
                    <a:pt x="418275" y="44722"/>
                    <a:pt x="423690" y="39306"/>
                    <a:pt x="430914" y="35694"/>
                  </a:cubicBezTo>
                  <a:cubicBezTo>
                    <a:pt x="385771" y="39306"/>
                    <a:pt x="355072" y="80837"/>
                    <a:pt x="329792" y="116952"/>
                  </a:cubicBezTo>
                  <a:cubicBezTo>
                    <a:pt x="327987" y="113340"/>
                    <a:pt x="326180" y="111536"/>
                    <a:pt x="326180" y="107924"/>
                  </a:cubicBezTo>
                  <a:cubicBezTo>
                    <a:pt x="304511" y="144039"/>
                    <a:pt x="300900" y="189182"/>
                    <a:pt x="299095" y="230713"/>
                  </a:cubicBezTo>
                  <a:cubicBezTo>
                    <a:pt x="297289" y="293915"/>
                    <a:pt x="297289" y="358922"/>
                    <a:pt x="297289" y="422124"/>
                  </a:cubicBezTo>
                  <a:cubicBezTo>
                    <a:pt x="299095" y="407678"/>
                    <a:pt x="277426" y="402260"/>
                    <a:pt x="266591" y="413094"/>
                  </a:cubicBezTo>
                  <a:cubicBezTo>
                    <a:pt x="257562" y="423929"/>
                    <a:pt x="257562" y="438375"/>
                    <a:pt x="259369" y="452821"/>
                  </a:cubicBezTo>
                  <a:cubicBezTo>
                    <a:pt x="262980" y="496159"/>
                    <a:pt x="268397" y="543108"/>
                    <a:pt x="291872" y="581029"/>
                  </a:cubicBezTo>
                  <a:cubicBezTo>
                    <a:pt x="299095" y="593669"/>
                    <a:pt x="315346" y="606310"/>
                    <a:pt x="327987" y="597281"/>
                  </a:cubicBezTo>
                  <a:cubicBezTo>
                    <a:pt x="333403" y="624368"/>
                    <a:pt x="340626" y="653260"/>
                    <a:pt x="353268" y="678540"/>
                  </a:cubicBezTo>
                  <a:cubicBezTo>
                    <a:pt x="346044" y="685763"/>
                    <a:pt x="338822" y="692986"/>
                    <a:pt x="335210" y="702014"/>
                  </a:cubicBezTo>
                  <a:cubicBezTo>
                    <a:pt x="324376" y="725489"/>
                    <a:pt x="324376" y="752574"/>
                    <a:pt x="318957" y="777855"/>
                  </a:cubicBezTo>
                  <a:cubicBezTo>
                    <a:pt x="317152" y="785078"/>
                    <a:pt x="315346" y="794107"/>
                    <a:pt x="309930" y="799524"/>
                  </a:cubicBezTo>
                  <a:cubicBezTo>
                    <a:pt x="302707" y="806747"/>
                    <a:pt x="293677" y="812166"/>
                    <a:pt x="284649" y="815777"/>
                  </a:cubicBezTo>
                  <a:lnTo>
                    <a:pt x="0" y="928342"/>
                  </a:lnTo>
                  <a:lnTo>
                    <a:pt x="68425" y="1011273"/>
                  </a:lnTo>
                  <a:cubicBezTo>
                    <a:pt x="189089" y="1131938"/>
                    <a:pt x="355786" y="1206570"/>
                    <a:pt x="539913" y="1206570"/>
                  </a:cubicBezTo>
                  <a:cubicBezTo>
                    <a:pt x="724041" y="1206570"/>
                    <a:pt x="890737" y="1131938"/>
                    <a:pt x="1011401" y="1011273"/>
                  </a:cubicBezTo>
                  <a:lnTo>
                    <a:pt x="1031474" y="986945"/>
                  </a:lnTo>
                  <a:lnTo>
                    <a:pt x="1021394" y="981906"/>
                  </a:lnTo>
                  <a:cubicBezTo>
                    <a:pt x="949164" y="953013"/>
                    <a:pt x="876934" y="924121"/>
                    <a:pt x="815538" y="877173"/>
                  </a:cubicBezTo>
                  <a:cubicBezTo>
                    <a:pt x="811927" y="875366"/>
                    <a:pt x="810120" y="871754"/>
                    <a:pt x="808316" y="869949"/>
                  </a:cubicBezTo>
                  <a:cubicBezTo>
                    <a:pt x="806509" y="866338"/>
                    <a:pt x="804704" y="862727"/>
                    <a:pt x="802898" y="859114"/>
                  </a:cubicBezTo>
                  <a:cubicBezTo>
                    <a:pt x="793870" y="828416"/>
                    <a:pt x="790259" y="797720"/>
                    <a:pt x="779424" y="767021"/>
                  </a:cubicBezTo>
                  <a:cubicBezTo>
                    <a:pt x="770394" y="738128"/>
                    <a:pt x="755948" y="711043"/>
                    <a:pt x="732474" y="694791"/>
                  </a:cubicBezTo>
                  <a:cubicBezTo>
                    <a:pt x="746920" y="664094"/>
                    <a:pt x="754143" y="631590"/>
                    <a:pt x="748725" y="599087"/>
                  </a:cubicBezTo>
                  <a:cubicBezTo>
                    <a:pt x="766783" y="602699"/>
                    <a:pt x="784840" y="593669"/>
                    <a:pt x="795674" y="581029"/>
                  </a:cubicBezTo>
                  <a:cubicBezTo>
                    <a:pt x="806509" y="566583"/>
                    <a:pt x="811927" y="550331"/>
                    <a:pt x="815538" y="532274"/>
                  </a:cubicBezTo>
                  <a:cubicBezTo>
                    <a:pt x="824566" y="488936"/>
                    <a:pt x="828178" y="441986"/>
                    <a:pt x="806509" y="404067"/>
                  </a:cubicBezTo>
                  <a:cubicBezTo>
                    <a:pt x="797481" y="407678"/>
                    <a:pt x="786646" y="411290"/>
                    <a:pt x="777617" y="414901"/>
                  </a:cubicBezTo>
                  <a:cubicBezTo>
                    <a:pt x="784840" y="413094"/>
                    <a:pt x="783035" y="351699"/>
                    <a:pt x="784840" y="344476"/>
                  </a:cubicBezTo>
                  <a:cubicBezTo>
                    <a:pt x="784840" y="321002"/>
                    <a:pt x="786646" y="295722"/>
                    <a:pt x="783035" y="274052"/>
                  </a:cubicBezTo>
                  <a:cubicBezTo>
                    <a:pt x="781228" y="257800"/>
                    <a:pt x="774006" y="245161"/>
                    <a:pt x="772200" y="228908"/>
                  </a:cubicBezTo>
                  <a:cubicBezTo>
                    <a:pt x="772200" y="219880"/>
                    <a:pt x="781228" y="180154"/>
                    <a:pt x="763171" y="181959"/>
                  </a:cubicBezTo>
                  <a:cubicBezTo>
                    <a:pt x="768589" y="167512"/>
                    <a:pt x="774006" y="153067"/>
                    <a:pt x="772200" y="136816"/>
                  </a:cubicBezTo>
                  <a:cubicBezTo>
                    <a:pt x="768589" y="122370"/>
                    <a:pt x="754143" y="107924"/>
                    <a:pt x="739697" y="111536"/>
                  </a:cubicBezTo>
                  <a:cubicBezTo>
                    <a:pt x="732474" y="91672"/>
                    <a:pt x="725252" y="73614"/>
                    <a:pt x="718028" y="53752"/>
                  </a:cubicBezTo>
                  <a:cubicBezTo>
                    <a:pt x="716221" y="50140"/>
                    <a:pt x="714417" y="46528"/>
                    <a:pt x="712610" y="42917"/>
                  </a:cubicBezTo>
                  <a:cubicBezTo>
                    <a:pt x="703582" y="33887"/>
                    <a:pt x="685525" y="41111"/>
                    <a:pt x="672884" y="35694"/>
                  </a:cubicBezTo>
                  <a:cubicBezTo>
                    <a:pt x="663856" y="30276"/>
                    <a:pt x="662049" y="17637"/>
                    <a:pt x="654827" y="10414"/>
                  </a:cubicBezTo>
                  <a:cubicBezTo>
                    <a:pt x="650312" y="5899"/>
                    <a:pt x="644444" y="2739"/>
                    <a:pt x="638124" y="1159"/>
                  </a:cubicBezTo>
                  <a:close/>
                </a:path>
              </a:pathLst>
            </a:custGeom>
            <a:solidFill>
              <a:schemeClr val="bg1">
                <a:alpha val="30000"/>
              </a:schemeClr>
            </a:solid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4" name="矩形: 圆角 143">
              <a:extLst>
                <a:ext uri="{FF2B5EF4-FFF2-40B4-BE49-F238E27FC236}">
                  <a16:creationId xmlns:a16="http://schemas.microsoft.com/office/drawing/2014/main" id="{DE17E961-3981-F88B-9C34-A86B8FF56D53}"/>
                </a:ext>
              </a:extLst>
            </p:cNvPr>
            <p:cNvSpPr/>
            <p:nvPr/>
          </p:nvSpPr>
          <p:spPr>
            <a:xfrm>
              <a:off x="3067608" y="2617182"/>
              <a:ext cx="1678122" cy="491554"/>
            </a:xfrm>
            <a:prstGeom prst="roundRect">
              <a:avLst>
                <a:gd name="adj" fmla="val 50000"/>
              </a:avLst>
            </a:prstGeom>
            <a:solidFill>
              <a:schemeClr val="bg1">
                <a:alpha val="30000"/>
              </a:schemeClr>
            </a:solid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301" name="组合 300">
            <a:extLst>
              <a:ext uri="{FF2B5EF4-FFF2-40B4-BE49-F238E27FC236}">
                <a16:creationId xmlns:a16="http://schemas.microsoft.com/office/drawing/2014/main" id="{087194FE-EFDC-85A4-5631-E2A6F6C63161}"/>
              </a:ext>
            </a:extLst>
          </p:cNvPr>
          <p:cNvGrpSpPr/>
          <p:nvPr/>
        </p:nvGrpSpPr>
        <p:grpSpPr>
          <a:xfrm>
            <a:off x="9454000" y="1399563"/>
            <a:ext cx="1838662" cy="1985135"/>
            <a:chOff x="2074433" y="1407353"/>
            <a:chExt cx="1838662" cy="1985135"/>
          </a:xfrm>
        </p:grpSpPr>
        <p:grpSp>
          <p:nvGrpSpPr>
            <p:cNvPr id="302" name="组合 301">
              <a:extLst>
                <a:ext uri="{FF2B5EF4-FFF2-40B4-BE49-F238E27FC236}">
                  <a16:creationId xmlns:a16="http://schemas.microsoft.com/office/drawing/2014/main" id="{73065A18-F764-AB89-65C1-047215CB742C}"/>
                </a:ext>
              </a:extLst>
            </p:cNvPr>
            <p:cNvGrpSpPr/>
            <p:nvPr/>
          </p:nvGrpSpPr>
          <p:grpSpPr>
            <a:xfrm>
              <a:off x="2074433" y="1407353"/>
              <a:ext cx="1838662" cy="1985135"/>
              <a:chOff x="2987338" y="1123601"/>
              <a:chExt cx="1838662" cy="1985135"/>
            </a:xfrm>
          </p:grpSpPr>
          <p:sp>
            <p:nvSpPr>
              <p:cNvPr id="304" name="椭圆 303">
                <a:extLst>
                  <a:ext uri="{FF2B5EF4-FFF2-40B4-BE49-F238E27FC236}">
                    <a16:creationId xmlns:a16="http://schemas.microsoft.com/office/drawing/2014/main" id="{5F4A24CF-B4B4-7373-5DCB-A4506D390107}"/>
                  </a:ext>
                </a:extLst>
              </p:cNvPr>
              <p:cNvSpPr/>
              <p:nvPr/>
            </p:nvSpPr>
            <p:spPr>
              <a:xfrm>
                <a:off x="2987338" y="1123601"/>
                <a:ext cx="1838662" cy="1838662"/>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5" name="椭圆 304">
                <a:extLst>
                  <a:ext uri="{FF2B5EF4-FFF2-40B4-BE49-F238E27FC236}">
                    <a16:creationId xmlns:a16="http://schemas.microsoft.com/office/drawing/2014/main" id="{1C4ABB0F-E830-BF10-D77F-B136F591338D}"/>
                  </a:ext>
                </a:extLst>
              </p:cNvPr>
              <p:cNvSpPr/>
              <p:nvPr/>
            </p:nvSpPr>
            <p:spPr>
              <a:xfrm>
                <a:off x="3086642" y="1222905"/>
                <a:ext cx="1640054" cy="1640054"/>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06" name="椭圆 305">
                <a:extLst>
                  <a:ext uri="{FF2B5EF4-FFF2-40B4-BE49-F238E27FC236}">
                    <a16:creationId xmlns:a16="http://schemas.microsoft.com/office/drawing/2014/main" id="{CA3B83CB-80C3-AD1F-87AC-83216F4C5DCB}"/>
                  </a:ext>
                </a:extLst>
              </p:cNvPr>
              <p:cNvSpPr/>
              <p:nvPr/>
            </p:nvSpPr>
            <p:spPr>
              <a:xfrm>
                <a:off x="3176095" y="1312358"/>
                <a:ext cx="1461148" cy="1461148"/>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7" name="任意多边形: 形状 306">
                <a:extLst>
                  <a:ext uri="{FF2B5EF4-FFF2-40B4-BE49-F238E27FC236}">
                    <a16:creationId xmlns:a16="http://schemas.microsoft.com/office/drawing/2014/main" id="{C49047F7-CDC5-7A87-2B9A-1A529EAADBB9}"/>
                  </a:ext>
                </a:extLst>
              </p:cNvPr>
              <p:cNvSpPr/>
              <p:nvPr/>
            </p:nvSpPr>
            <p:spPr>
              <a:xfrm flipH="1">
                <a:off x="3366993" y="1445433"/>
                <a:ext cx="1130152" cy="1321998"/>
              </a:xfrm>
              <a:custGeom>
                <a:avLst/>
                <a:gdLst>
                  <a:gd name="connsiteX0" fmla="*/ 638124 w 1031474"/>
                  <a:gd name="connsiteY0" fmla="*/ 1159 h 1206570"/>
                  <a:gd name="connsiteX1" fmla="*/ 618711 w 1031474"/>
                  <a:gd name="connsiteY1" fmla="*/ 1384 h 1206570"/>
                  <a:gd name="connsiteX2" fmla="*/ 584403 w 1031474"/>
                  <a:gd name="connsiteY2" fmla="*/ 21248 h 1206570"/>
                  <a:gd name="connsiteX3" fmla="*/ 548288 w 1031474"/>
                  <a:gd name="connsiteY3" fmla="*/ 14026 h 1206570"/>
                  <a:gd name="connsiteX4" fmla="*/ 501339 w 1031474"/>
                  <a:gd name="connsiteY4" fmla="*/ 33887 h 1206570"/>
                  <a:gd name="connsiteX5" fmla="*/ 488697 w 1031474"/>
                  <a:gd name="connsiteY5" fmla="*/ 14026 h 1206570"/>
                  <a:gd name="connsiteX6" fmla="*/ 412856 w 1031474"/>
                  <a:gd name="connsiteY6" fmla="*/ 48333 h 1206570"/>
                  <a:gd name="connsiteX7" fmla="*/ 430914 w 1031474"/>
                  <a:gd name="connsiteY7" fmla="*/ 35694 h 1206570"/>
                  <a:gd name="connsiteX8" fmla="*/ 329792 w 1031474"/>
                  <a:gd name="connsiteY8" fmla="*/ 116952 h 1206570"/>
                  <a:gd name="connsiteX9" fmla="*/ 326180 w 1031474"/>
                  <a:gd name="connsiteY9" fmla="*/ 107924 h 1206570"/>
                  <a:gd name="connsiteX10" fmla="*/ 299095 w 1031474"/>
                  <a:gd name="connsiteY10" fmla="*/ 230713 h 1206570"/>
                  <a:gd name="connsiteX11" fmla="*/ 297289 w 1031474"/>
                  <a:gd name="connsiteY11" fmla="*/ 422124 h 1206570"/>
                  <a:gd name="connsiteX12" fmla="*/ 266591 w 1031474"/>
                  <a:gd name="connsiteY12" fmla="*/ 413094 h 1206570"/>
                  <a:gd name="connsiteX13" fmla="*/ 259369 w 1031474"/>
                  <a:gd name="connsiteY13" fmla="*/ 452821 h 1206570"/>
                  <a:gd name="connsiteX14" fmla="*/ 291872 w 1031474"/>
                  <a:gd name="connsiteY14" fmla="*/ 581029 h 1206570"/>
                  <a:gd name="connsiteX15" fmla="*/ 327987 w 1031474"/>
                  <a:gd name="connsiteY15" fmla="*/ 597281 h 1206570"/>
                  <a:gd name="connsiteX16" fmla="*/ 353268 w 1031474"/>
                  <a:gd name="connsiteY16" fmla="*/ 678540 h 1206570"/>
                  <a:gd name="connsiteX17" fmla="*/ 335210 w 1031474"/>
                  <a:gd name="connsiteY17" fmla="*/ 702014 h 1206570"/>
                  <a:gd name="connsiteX18" fmla="*/ 318957 w 1031474"/>
                  <a:gd name="connsiteY18" fmla="*/ 777855 h 1206570"/>
                  <a:gd name="connsiteX19" fmla="*/ 309930 w 1031474"/>
                  <a:gd name="connsiteY19" fmla="*/ 799524 h 1206570"/>
                  <a:gd name="connsiteX20" fmla="*/ 284649 w 1031474"/>
                  <a:gd name="connsiteY20" fmla="*/ 815777 h 1206570"/>
                  <a:gd name="connsiteX21" fmla="*/ 0 w 1031474"/>
                  <a:gd name="connsiteY21" fmla="*/ 928342 h 1206570"/>
                  <a:gd name="connsiteX22" fmla="*/ 68425 w 1031474"/>
                  <a:gd name="connsiteY22" fmla="*/ 1011273 h 1206570"/>
                  <a:gd name="connsiteX23" fmla="*/ 539913 w 1031474"/>
                  <a:gd name="connsiteY23" fmla="*/ 1206570 h 1206570"/>
                  <a:gd name="connsiteX24" fmla="*/ 1011401 w 1031474"/>
                  <a:gd name="connsiteY24" fmla="*/ 1011273 h 1206570"/>
                  <a:gd name="connsiteX25" fmla="*/ 1031474 w 1031474"/>
                  <a:gd name="connsiteY25" fmla="*/ 986945 h 1206570"/>
                  <a:gd name="connsiteX26" fmla="*/ 1021394 w 1031474"/>
                  <a:gd name="connsiteY26" fmla="*/ 981906 h 1206570"/>
                  <a:gd name="connsiteX27" fmla="*/ 815538 w 1031474"/>
                  <a:gd name="connsiteY27" fmla="*/ 877173 h 1206570"/>
                  <a:gd name="connsiteX28" fmla="*/ 808316 w 1031474"/>
                  <a:gd name="connsiteY28" fmla="*/ 869949 h 1206570"/>
                  <a:gd name="connsiteX29" fmla="*/ 802898 w 1031474"/>
                  <a:gd name="connsiteY29" fmla="*/ 859114 h 1206570"/>
                  <a:gd name="connsiteX30" fmla="*/ 779424 w 1031474"/>
                  <a:gd name="connsiteY30" fmla="*/ 767021 h 1206570"/>
                  <a:gd name="connsiteX31" fmla="*/ 732474 w 1031474"/>
                  <a:gd name="connsiteY31" fmla="*/ 694791 h 1206570"/>
                  <a:gd name="connsiteX32" fmla="*/ 748725 w 1031474"/>
                  <a:gd name="connsiteY32" fmla="*/ 599087 h 1206570"/>
                  <a:gd name="connsiteX33" fmla="*/ 795674 w 1031474"/>
                  <a:gd name="connsiteY33" fmla="*/ 581029 h 1206570"/>
                  <a:gd name="connsiteX34" fmla="*/ 815538 w 1031474"/>
                  <a:gd name="connsiteY34" fmla="*/ 532274 h 1206570"/>
                  <a:gd name="connsiteX35" fmla="*/ 806509 w 1031474"/>
                  <a:gd name="connsiteY35" fmla="*/ 404067 h 1206570"/>
                  <a:gd name="connsiteX36" fmla="*/ 777617 w 1031474"/>
                  <a:gd name="connsiteY36" fmla="*/ 414901 h 1206570"/>
                  <a:gd name="connsiteX37" fmla="*/ 784840 w 1031474"/>
                  <a:gd name="connsiteY37" fmla="*/ 344476 h 1206570"/>
                  <a:gd name="connsiteX38" fmla="*/ 783035 w 1031474"/>
                  <a:gd name="connsiteY38" fmla="*/ 274052 h 1206570"/>
                  <a:gd name="connsiteX39" fmla="*/ 772200 w 1031474"/>
                  <a:gd name="connsiteY39" fmla="*/ 228908 h 1206570"/>
                  <a:gd name="connsiteX40" fmla="*/ 763171 w 1031474"/>
                  <a:gd name="connsiteY40" fmla="*/ 181959 h 1206570"/>
                  <a:gd name="connsiteX41" fmla="*/ 772200 w 1031474"/>
                  <a:gd name="connsiteY41" fmla="*/ 136816 h 1206570"/>
                  <a:gd name="connsiteX42" fmla="*/ 739697 w 1031474"/>
                  <a:gd name="connsiteY42" fmla="*/ 111536 h 1206570"/>
                  <a:gd name="connsiteX43" fmla="*/ 718028 w 1031474"/>
                  <a:gd name="connsiteY43" fmla="*/ 53752 h 1206570"/>
                  <a:gd name="connsiteX44" fmla="*/ 712610 w 1031474"/>
                  <a:gd name="connsiteY44" fmla="*/ 42917 h 1206570"/>
                  <a:gd name="connsiteX45" fmla="*/ 672884 w 1031474"/>
                  <a:gd name="connsiteY45" fmla="*/ 35694 h 1206570"/>
                  <a:gd name="connsiteX46" fmla="*/ 654827 w 1031474"/>
                  <a:gd name="connsiteY46" fmla="*/ 10414 h 1206570"/>
                  <a:gd name="connsiteX47" fmla="*/ 638124 w 1031474"/>
                  <a:gd name="connsiteY47" fmla="*/ 1159 h 1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31474" h="1206570">
                    <a:moveTo>
                      <a:pt x="638124" y="1159"/>
                    </a:moveTo>
                    <a:cubicBezTo>
                      <a:pt x="631803" y="-422"/>
                      <a:pt x="625032" y="-422"/>
                      <a:pt x="618711" y="1384"/>
                    </a:cubicBezTo>
                    <a:cubicBezTo>
                      <a:pt x="606072" y="4995"/>
                      <a:pt x="595238" y="12219"/>
                      <a:pt x="584403" y="21248"/>
                    </a:cubicBezTo>
                    <a:cubicBezTo>
                      <a:pt x="577180" y="10414"/>
                      <a:pt x="559122" y="6802"/>
                      <a:pt x="548288" y="14026"/>
                    </a:cubicBezTo>
                    <a:cubicBezTo>
                      <a:pt x="530231" y="8607"/>
                      <a:pt x="510367" y="17637"/>
                      <a:pt x="501339" y="33887"/>
                    </a:cubicBezTo>
                    <a:cubicBezTo>
                      <a:pt x="495921" y="23053"/>
                      <a:pt x="492309" y="17637"/>
                      <a:pt x="488697" y="14026"/>
                    </a:cubicBezTo>
                    <a:cubicBezTo>
                      <a:pt x="465224" y="28471"/>
                      <a:pt x="439943" y="41111"/>
                      <a:pt x="412856" y="48333"/>
                    </a:cubicBezTo>
                    <a:cubicBezTo>
                      <a:pt x="418275" y="44722"/>
                      <a:pt x="423690" y="39306"/>
                      <a:pt x="430914" y="35694"/>
                    </a:cubicBezTo>
                    <a:cubicBezTo>
                      <a:pt x="385771" y="39306"/>
                      <a:pt x="355072" y="80837"/>
                      <a:pt x="329792" y="116952"/>
                    </a:cubicBezTo>
                    <a:cubicBezTo>
                      <a:pt x="327987" y="113340"/>
                      <a:pt x="326180" y="111536"/>
                      <a:pt x="326180" y="107924"/>
                    </a:cubicBezTo>
                    <a:cubicBezTo>
                      <a:pt x="304511" y="144039"/>
                      <a:pt x="300900" y="189182"/>
                      <a:pt x="299095" y="230713"/>
                    </a:cubicBezTo>
                    <a:cubicBezTo>
                      <a:pt x="297289" y="293915"/>
                      <a:pt x="297289" y="358922"/>
                      <a:pt x="297289" y="422124"/>
                    </a:cubicBezTo>
                    <a:cubicBezTo>
                      <a:pt x="299095" y="407678"/>
                      <a:pt x="277426" y="402260"/>
                      <a:pt x="266591" y="413094"/>
                    </a:cubicBezTo>
                    <a:cubicBezTo>
                      <a:pt x="257562" y="423929"/>
                      <a:pt x="257562" y="438375"/>
                      <a:pt x="259369" y="452821"/>
                    </a:cubicBezTo>
                    <a:cubicBezTo>
                      <a:pt x="262980" y="496159"/>
                      <a:pt x="268397" y="543108"/>
                      <a:pt x="291872" y="581029"/>
                    </a:cubicBezTo>
                    <a:cubicBezTo>
                      <a:pt x="299095" y="593669"/>
                      <a:pt x="315346" y="606310"/>
                      <a:pt x="327987" y="597281"/>
                    </a:cubicBezTo>
                    <a:cubicBezTo>
                      <a:pt x="333403" y="624368"/>
                      <a:pt x="340626" y="653260"/>
                      <a:pt x="353268" y="678540"/>
                    </a:cubicBezTo>
                    <a:cubicBezTo>
                      <a:pt x="346044" y="685763"/>
                      <a:pt x="338822" y="692986"/>
                      <a:pt x="335210" y="702014"/>
                    </a:cubicBezTo>
                    <a:cubicBezTo>
                      <a:pt x="324376" y="725489"/>
                      <a:pt x="324376" y="752574"/>
                      <a:pt x="318957" y="777855"/>
                    </a:cubicBezTo>
                    <a:cubicBezTo>
                      <a:pt x="317152" y="785078"/>
                      <a:pt x="315346" y="794107"/>
                      <a:pt x="309930" y="799524"/>
                    </a:cubicBezTo>
                    <a:cubicBezTo>
                      <a:pt x="302707" y="806747"/>
                      <a:pt x="293677" y="812166"/>
                      <a:pt x="284649" y="815777"/>
                    </a:cubicBezTo>
                    <a:lnTo>
                      <a:pt x="0" y="928342"/>
                    </a:lnTo>
                    <a:lnTo>
                      <a:pt x="68425" y="1011273"/>
                    </a:lnTo>
                    <a:cubicBezTo>
                      <a:pt x="189089" y="1131938"/>
                      <a:pt x="355786" y="1206570"/>
                      <a:pt x="539913" y="1206570"/>
                    </a:cubicBezTo>
                    <a:cubicBezTo>
                      <a:pt x="724041" y="1206570"/>
                      <a:pt x="890737" y="1131938"/>
                      <a:pt x="1011401" y="1011273"/>
                    </a:cubicBezTo>
                    <a:lnTo>
                      <a:pt x="1031474" y="986945"/>
                    </a:lnTo>
                    <a:lnTo>
                      <a:pt x="1021394" y="981906"/>
                    </a:lnTo>
                    <a:cubicBezTo>
                      <a:pt x="949164" y="953013"/>
                      <a:pt x="876934" y="924121"/>
                      <a:pt x="815538" y="877173"/>
                    </a:cubicBezTo>
                    <a:cubicBezTo>
                      <a:pt x="811927" y="875366"/>
                      <a:pt x="810120" y="871754"/>
                      <a:pt x="808316" y="869949"/>
                    </a:cubicBezTo>
                    <a:cubicBezTo>
                      <a:pt x="806509" y="866338"/>
                      <a:pt x="804704" y="862727"/>
                      <a:pt x="802898" y="859114"/>
                    </a:cubicBezTo>
                    <a:cubicBezTo>
                      <a:pt x="793870" y="828416"/>
                      <a:pt x="790259" y="797720"/>
                      <a:pt x="779424" y="767021"/>
                    </a:cubicBezTo>
                    <a:cubicBezTo>
                      <a:pt x="770394" y="738128"/>
                      <a:pt x="755948" y="711043"/>
                      <a:pt x="732474" y="694791"/>
                    </a:cubicBezTo>
                    <a:cubicBezTo>
                      <a:pt x="746920" y="664094"/>
                      <a:pt x="754143" y="631590"/>
                      <a:pt x="748725" y="599087"/>
                    </a:cubicBezTo>
                    <a:cubicBezTo>
                      <a:pt x="766783" y="602699"/>
                      <a:pt x="784840" y="593669"/>
                      <a:pt x="795674" y="581029"/>
                    </a:cubicBezTo>
                    <a:cubicBezTo>
                      <a:pt x="806509" y="566583"/>
                      <a:pt x="811927" y="550331"/>
                      <a:pt x="815538" y="532274"/>
                    </a:cubicBezTo>
                    <a:cubicBezTo>
                      <a:pt x="824566" y="488936"/>
                      <a:pt x="828178" y="441986"/>
                      <a:pt x="806509" y="404067"/>
                    </a:cubicBezTo>
                    <a:cubicBezTo>
                      <a:pt x="797481" y="407678"/>
                      <a:pt x="786646" y="411290"/>
                      <a:pt x="777617" y="414901"/>
                    </a:cubicBezTo>
                    <a:cubicBezTo>
                      <a:pt x="784840" y="413094"/>
                      <a:pt x="783035" y="351699"/>
                      <a:pt x="784840" y="344476"/>
                    </a:cubicBezTo>
                    <a:cubicBezTo>
                      <a:pt x="784840" y="321002"/>
                      <a:pt x="786646" y="295722"/>
                      <a:pt x="783035" y="274052"/>
                    </a:cubicBezTo>
                    <a:cubicBezTo>
                      <a:pt x="781228" y="257800"/>
                      <a:pt x="774006" y="245161"/>
                      <a:pt x="772200" y="228908"/>
                    </a:cubicBezTo>
                    <a:cubicBezTo>
                      <a:pt x="772200" y="219880"/>
                      <a:pt x="781228" y="180154"/>
                      <a:pt x="763171" y="181959"/>
                    </a:cubicBezTo>
                    <a:cubicBezTo>
                      <a:pt x="768589" y="167512"/>
                      <a:pt x="774006" y="153067"/>
                      <a:pt x="772200" y="136816"/>
                    </a:cubicBezTo>
                    <a:cubicBezTo>
                      <a:pt x="768589" y="122370"/>
                      <a:pt x="754143" y="107924"/>
                      <a:pt x="739697" y="111536"/>
                    </a:cubicBezTo>
                    <a:cubicBezTo>
                      <a:pt x="732474" y="91672"/>
                      <a:pt x="725252" y="73614"/>
                      <a:pt x="718028" y="53752"/>
                    </a:cubicBezTo>
                    <a:cubicBezTo>
                      <a:pt x="716221" y="50140"/>
                      <a:pt x="714417" y="46528"/>
                      <a:pt x="712610" y="42917"/>
                    </a:cubicBezTo>
                    <a:cubicBezTo>
                      <a:pt x="703582" y="33887"/>
                      <a:pt x="685525" y="41111"/>
                      <a:pt x="672884" y="35694"/>
                    </a:cubicBezTo>
                    <a:cubicBezTo>
                      <a:pt x="663856" y="30276"/>
                      <a:pt x="662049" y="17637"/>
                      <a:pt x="654827" y="10414"/>
                    </a:cubicBezTo>
                    <a:cubicBezTo>
                      <a:pt x="650312" y="5899"/>
                      <a:pt x="644444" y="2739"/>
                      <a:pt x="638124" y="1159"/>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8" name="矩形: 圆角 307">
                <a:extLst>
                  <a:ext uri="{FF2B5EF4-FFF2-40B4-BE49-F238E27FC236}">
                    <a16:creationId xmlns:a16="http://schemas.microsoft.com/office/drawing/2014/main" id="{6109C274-E03E-7ACD-9A62-E93D1588A6DD}"/>
                  </a:ext>
                </a:extLst>
              </p:cNvPr>
              <p:cNvSpPr/>
              <p:nvPr/>
            </p:nvSpPr>
            <p:spPr>
              <a:xfrm>
                <a:off x="3067608" y="2617182"/>
                <a:ext cx="1678122" cy="49155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303" name="文本框 302">
              <a:extLst>
                <a:ext uri="{FF2B5EF4-FFF2-40B4-BE49-F238E27FC236}">
                  <a16:creationId xmlns:a16="http://schemas.microsoft.com/office/drawing/2014/main" id="{38887282-585A-965A-A904-93ECB92CD102}"/>
                </a:ext>
              </a:extLst>
            </p:cNvPr>
            <p:cNvSpPr txBox="1"/>
            <p:nvPr/>
          </p:nvSpPr>
          <p:spPr>
            <a:xfrm>
              <a:off x="2586603" y="2966136"/>
              <a:ext cx="814325" cy="369332"/>
            </a:xfrm>
            <a:prstGeom prst="rect">
              <a:avLst/>
            </a:prstGeom>
            <a:noFill/>
          </p:spPr>
          <p:txBody>
            <a:bodyPr wrap="none" lIns="0" tIns="0" rIns="0" bIns="0" rtlCol="0">
              <a:noAutofit/>
            </a:bodyPr>
            <a:lstStyle>
              <a:defPPr>
                <a:defRPr lang="zh-CN"/>
              </a:defPPr>
              <a:lvl1pPr algn="ctr">
                <a:defRPr sz="2400">
                  <a:solidFill>
                    <a:schemeClr val="accent2">
                      <a:lumMod val="75000"/>
                    </a:schemeClr>
                  </a:solidFill>
                  <a:latin typeface="+mj-ea"/>
                  <a:ea typeface="+mj-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defRPr/>
              </a:pPr>
              <a:r>
                <a:rPr lang="zh-CN" altLang="en-US" dirty="0">
                  <a:latin typeface="+mj-lt"/>
                </a:rPr>
                <a:t>成员</a:t>
              </a:r>
              <a:r>
                <a:rPr lang="en-US" altLang="zh-CN" dirty="0">
                  <a:latin typeface="+mj-lt"/>
                </a:rPr>
                <a:t>D</a:t>
              </a:r>
              <a:endParaRPr lang="zh-CN" altLang="en-US" dirty="0">
                <a:latin typeface="+mj-lt"/>
              </a:endParaRPr>
            </a:p>
          </p:txBody>
        </p:sp>
      </p:grpSp>
      <p:grpSp>
        <p:nvGrpSpPr>
          <p:cNvPr id="293" name="组合 292">
            <a:extLst>
              <a:ext uri="{FF2B5EF4-FFF2-40B4-BE49-F238E27FC236}">
                <a16:creationId xmlns:a16="http://schemas.microsoft.com/office/drawing/2014/main" id="{92FC3565-DE7C-9472-005B-B2188B303DAE}"/>
              </a:ext>
            </a:extLst>
          </p:cNvPr>
          <p:cNvGrpSpPr/>
          <p:nvPr/>
        </p:nvGrpSpPr>
        <p:grpSpPr>
          <a:xfrm>
            <a:off x="1004012" y="3794190"/>
            <a:ext cx="1838662" cy="1985135"/>
            <a:chOff x="2074433" y="1407353"/>
            <a:chExt cx="1838662" cy="1985135"/>
          </a:xfrm>
        </p:grpSpPr>
        <p:grpSp>
          <p:nvGrpSpPr>
            <p:cNvPr id="294" name="组合 293">
              <a:extLst>
                <a:ext uri="{FF2B5EF4-FFF2-40B4-BE49-F238E27FC236}">
                  <a16:creationId xmlns:a16="http://schemas.microsoft.com/office/drawing/2014/main" id="{21C2D6ED-0421-F471-E5C9-967C4FBE824B}"/>
                </a:ext>
              </a:extLst>
            </p:cNvPr>
            <p:cNvGrpSpPr/>
            <p:nvPr/>
          </p:nvGrpSpPr>
          <p:grpSpPr>
            <a:xfrm>
              <a:off x="2074433" y="1407353"/>
              <a:ext cx="1838662" cy="1985135"/>
              <a:chOff x="2987338" y="1123601"/>
              <a:chExt cx="1838662" cy="1985135"/>
            </a:xfrm>
          </p:grpSpPr>
          <p:sp>
            <p:nvSpPr>
              <p:cNvPr id="296" name="椭圆 295">
                <a:extLst>
                  <a:ext uri="{FF2B5EF4-FFF2-40B4-BE49-F238E27FC236}">
                    <a16:creationId xmlns:a16="http://schemas.microsoft.com/office/drawing/2014/main" id="{2415F941-DE5E-A813-5FDD-C935E50D8947}"/>
                  </a:ext>
                </a:extLst>
              </p:cNvPr>
              <p:cNvSpPr/>
              <p:nvPr/>
            </p:nvSpPr>
            <p:spPr>
              <a:xfrm>
                <a:off x="2987338" y="1123601"/>
                <a:ext cx="1838662" cy="1838662"/>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7" name="椭圆 296">
                <a:extLst>
                  <a:ext uri="{FF2B5EF4-FFF2-40B4-BE49-F238E27FC236}">
                    <a16:creationId xmlns:a16="http://schemas.microsoft.com/office/drawing/2014/main" id="{49206D6F-C1A3-2501-2EA8-BDEA87DD5B78}"/>
                  </a:ext>
                </a:extLst>
              </p:cNvPr>
              <p:cNvSpPr/>
              <p:nvPr/>
            </p:nvSpPr>
            <p:spPr>
              <a:xfrm>
                <a:off x="3086642" y="1222905"/>
                <a:ext cx="1640054" cy="1640054"/>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98" name="椭圆 297">
                <a:extLst>
                  <a:ext uri="{FF2B5EF4-FFF2-40B4-BE49-F238E27FC236}">
                    <a16:creationId xmlns:a16="http://schemas.microsoft.com/office/drawing/2014/main" id="{35FB67A2-8B7A-8BDB-726D-B58C61BB845A}"/>
                  </a:ext>
                </a:extLst>
              </p:cNvPr>
              <p:cNvSpPr/>
              <p:nvPr/>
            </p:nvSpPr>
            <p:spPr>
              <a:xfrm>
                <a:off x="3176095" y="1312358"/>
                <a:ext cx="1461148" cy="1461148"/>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9" name="任意多边形: 形状 298">
                <a:extLst>
                  <a:ext uri="{FF2B5EF4-FFF2-40B4-BE49-F238E27FC236}">
                    <a16:creationId xmlns:a16="http://schemas.microsoft.com/office/drawing/2014/main" id="{1021CE69-C397-9579-3866-311811AE1A2C}"/>
                  </a:ext>
                </a:extLst>
              </p:cNvPr>
              <p:cNvSpPr/>
              <p:nvPr/>
            </p:nvSpPr>
            <p:spPr>
              <a:xfrm flipH="1">
                <a:off x="3366993" y="1445433"/>
                <a:ext cx="1130152" cy="1321998"/>
              </a:xfrm>
              <a:custGeom>
                <a:avLst/>
                <a:gdLst>
                  <a:gd name="connsiteX0" fmla="*/ 638124 w 1031474"/>
                  <a:gd name="connsiteY0" fmla="*/ 1159 h 1206570"/>
                  <a:gd name="connsiteX1" fmla="*/ 618711 w 1031474"/>
                  <a:gd name="connsiteY1" fmla="*/ 1384 h 1206570"/>
                  <a:gd name="connsiteX2" fmla="*/ 584403 w 1031474"/>
                  <a:gd name="connsiteY2" fmla="*/ 21248 h 1206570"/>
                  <a:gd name="connsiteX3" fmla="*/ 548288 w 1031474"/>
                  <a:gd name="connsiteY3" fmla="*/ 14026 h 1206570"/>
                  <a:gd name="connsiteX4" fmla="*/ 501339 w 1031474"/>
                  <a:gd name="connsiteY4" fmla="*/ 33887 h 1206570"/>
                  <a:gd name="connsiteX5" fmla="*/ 488697 w 1031474"/>
                  <a:gd name="connsiteY5" fmla="*/ 14026 h 1206570"/>
                  <a:gd name="connsiteX6" fmla="*/ 412856 w 1031474"/>
                  <a:gd name="connsiteY6" fmla="*/ 48333 h 1206570"/>
                  <a:gd name="connsiteX7" fmla="*/ 430914 w 1031474"/>
                  <a:gd name="connsiteY7" fmla="*/ 35694 h 1206570"/>
                  <a:gd name="connsiteX8" fmla="*/ 329792 w 1031474"/>
                  <a:gd name="connsiteY8" fmla="*/ 116952 h 1206570"/>
                  <a:gd name="connsiteX9" fmla="*/ 326180 w 1031474"/>
                  <a:gd name="connsiteY9" fmla="*/ 107924 h 1206570"/>
                  <a:gd name="connsiteX10" fmla="*/ 299095 w 1031474"/>
                  <a:gd name="connsiteY10" fmla="*/ 230713 h 1206570"/>
                  <a:gd name="connsiteX11" fmla="*/ 297289 w 1031474"/>
                  <a:gd name="connsiteY11" fmla="*/ 422124 h 1206570"/>
                  <a:gd name="connsiteX12" fmla="*/ 266591 w 1031474"/>
                  <a:gd name="connsiteY12" fmla="*/ 413094 h 1206570"/>
                  <a:gd name="connsiteX13" fmla="*/ 259369 w 1031474"/>
                  <a:gd name="connsiteY13" fmla="*/ 452821 h 1206570"/>
                  <a:gd name="connsiteX14" fmla="*/ 291872 w 1031474"/>
                  <a:gd name="connsiteY14" fmla="*/ 581029 h 1206570"/>
                  <a:gd name="connsiteX15" fmla="*/ 327987 w 1031474"/>
                  <a:gd name="connsiteY15" fmla="*/ 597281 h 1206570"/>
                  <a:gd name="connsiteX16" fmla="*/ 353268 w 1031474"/>
                  <a:gd name="connsiteY16" fmla="*/ 678540 h 1206570"/>
                  <a:gd name="connsiteX17" fmla="*/ 335210 w 1031474"/>
                  <a:gd name="connsiteY17" fmla="*/ 702014 h 1206570"/>
                  <a:gd name="connsiteX18" fmla="*/ 318957 w 1031474"/>
                  <a:gd name="connsiteY18" fmla="*/ 777855 h 1206570"/>
                  <a:gd name="connsiteX19" fmla="*/ 309930 w 1031474"/>
                  <a:gd name="connsiteY19" fmla="*/ 799524 h 1206570"/>
                  <a:gd name="connsiteX20" fmla="*/ 284649 w 1031474"/>
                  <a:gd name="connsiteY20" fmla="*/ 815777 h 1206570"/>
                  <a:gd name="connsiteX21" fmla="*/ 0 w 1031474"/>
                  <a:gd name="connsiteY21" fmla="*/ 928342 h 1206570"/>
                  <a:gd name="connsiteX22" fmla="*/ 68425 w 1031474"/>
                  <a:gd name="connsiteY22" fmla="*/ 1011273 h 1206570"/>
                  <a:gd name="connsiteX23" fmla="*/ 539913 w 1031474"/>
                  <a:gd name="connsiteY23" fmla="*/ 1206570 h 1206570"/>
                  <a:gd name="connsiteX24" fmla="*/ 1011401 w 1031474"/>
                  <a:gd name="connsiteY24" fmla="*/ 1011273 h 1206570"/>
                  <a:gd name="connsiteX25" fmla="*/ 1031474 w 1031474"/>
                  <a:gd name="connsiteY25" fmla="*/ 986945 h 1206570"/>
                  <a:gd name="connsiteX26" fmla="*/ 1021394 w 1031474"/>
                  <a:gd name="connsiteY26" fmla="*/ 981906 h 1206570"/>
                  <a:gd name="connsiteX27" fmla="*/ 815538 w 1031474"/>
                  <a:gd name="connsiteY27" fmla="*/ 877173 h 1206570"/>
                  <a:gd name="connsiteX28" fmla="*/ 808316 w 1031474"/>
                  <a:gd name="connsiteY28" fmla="*/ 869949 h 1206570"/>
                  <a:gd name="connsiteX29" fmla="*/ 802898 w 1031474"/>
                  <a:gd name="connsiteY29" fmla="*/ 859114 h 1206570"/>
                  <a:gd name="connsiteX30" fmla="*/ 779424 w 1031474"/>
                  <a:gd name="connsiteY30" fmla="*/ 767021 h 1206570"/>
                  <a:gd name="connsiteX31" fmla="*/ 732474 w 1031474"/>
                  <a:gd name="connsiteY31" fmla="*/ 694791 h 1206570"/>
                  <a:gd name="connsiteX32" fmla="*/ 748725 w 1031474"/>
                  <a:gd name="connsiteY32" fmla="*/ 599087 h 1206570"/>
                  <a:gd name="connsiteX33" fmla="*/ 795674 w 1031474"/>
                  <a:gd name="connsiteY33" fmla="*/ 581029 h 1206570"/>
                  <a:gd name="connsiteX34" fmla="*/ 815538 w 1031474"/>
                  <a:gd name="connsiteY34" fmla="*/ 532274 h 1206570"/>
                  <a:gd name="connsiteX35" fmla="*/ 806509 w 1031474"/>
                  <a:gd name="connsiteY35" fmla="*/ 404067 h 1206570"/>
                  <a:gd name="connsiteX36" fmla="*/ 777617 w 1031474"/>
                  <a:gd name="connsiteY36" fmla="*/ 414901 h 1206570"/>
                  <a:gd name="connsiteX37" fmla="*/ 784840 w 1031474"/>
                  <a:gd name="connsiteY37" fmla="*/ 344476 h 1206570"/>
                  <a:gd name="connsiteX38" fmla="*/ 783035 w 1031474"/>
                  <a:gd name="connsiteY38" fmla="*/ 274052 h 1206570"/>
                  <a:gd name="connsiteX39" fmla="*/ 772200 w 1031474"/>
                  <a:gd name="connsiteY39" fmla="*/ 228908 h 1206570"/>
                  <a:gd name="connsiteX40" fmla="*/ 763171 w 1031474"/>
                  <a:gd name="connsiteY40" fmla="*/ 181959 h 1206570"/>
                  <a:gd name="connsiteX41" fmla="*/ 772200 w 1031474"/>
                  <a:gd name="connsiteY41" fmla="*/ 136816 h 1206570"/>
                  <a:gd name="connsiteX42" fmla="*/ 739697 w 1031474"/>
                  <a:gd name="connsiteY42" fmla="*/ 111536 h 1206570"/>
                  <a:gd name="connsiteX43" fmla="*/ 718028 w 1031474"/>
                  <a:gd name="connsiteY43" fmla="*/ 53752 h 1206570"/>
                  <a:gd name="connsiteX44" fmla="*/ 712610 w 1031474"/>
                  <a:gd name="connsiteY44" fmla="*/ 42917 h 1206570"/>
                  <a:gd name="connsiteX45" fmla="*/ 672884 w 1031474"/>
                  <a:gd name="connsiteY45" fmla="*/ 35694 h 1206570"/>
                  <a:gd name="connsiteX46" fmla="*/ 654827 w 1031474"/>
                  <a:gd name="connsiteY46" fmla="*/ 10414 h 1206570"/>
                  <a:gd name="connsiteX47" fmla="*/ 638124 w 1031474"/>
                  <a:gd name="connsiteY47" fmla="*/ 1159 h 1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31474" h="1206570">
                    <a:moveTo>
                      <a:pt x="638124" y="1159"/>
                    </a:moveTo>
                    <a:cubicBezTo>
                      <a:pt x="631803" y="-422"/>
                      <a:pt x="625032" y="-422"/>
                      <a:pt x="618711" y="1384"/>
                    </a:cubicBezTo>
                    <a:cubicBezTo>
                      <a:pt x="606072" y="4995"/>
                      <a:pt x="595238" y="12219"/>
                      <a:pt x="584403" y="21248"/>
                    </a:cubicBezTo>
                    <a:cubicBezTo>
                      <a:pt x="577180" y="10414"/>
                      <a:pt x="559122" y="6802"/>
                      <a:pt x="548288" y="14026"/>
                    </a:cubicBezTo>
                    <a:cubicBezTo>
                      <a:pt x="530231" y="8607"/>
                      <a:pt x="510367" y="17637"/>
                      <a:pt x="501339" y="33887"/>
                    </a:cubicBezTo>
                    <a:cubicBezTo>
                      <a:pt x="495921" y="23053"/>
                      <a:pt x="492309" y="17637"/>
                      <a:pt x="488697" y="14026"/>
                    </a:cubicBezTo>
                    <a:cubicBezTo>
                      <a:pt x="465224" y="28471"/>
                      <a:pt x="439943" y="41111"/>
                      <a:pt x="412856" y="48333"/>
                    </a:cubicBezTo>
                    <a:cubicBezTo>
                      <a:pt x="418275" y="44722"/>
                      <a:pt x="423690" y="39306"/>
                      <a:pt x="430914" y="35694"/>
                    </a:cubicBezTo>
                    <a:cubicBezTo>
                      <a:pt x="385771" y="39306"/>
                      <a:pt x="355072" y="80837"/>
                      <a:pt x="329792" y="116952"/>
                    </a:cubicBezTo>
                    <a:cubicBezTo>
                      <a:pt x="327987" y="113340"/>
                      <a:pt x="326180" y="111536"/>
                      <a:pt x="326180" y="107924"/>
                    </a:cubicBezTo>
                    <a:cubicBezTo>
                      <a:pt x="304511" y="144039"/>
                      <a:pt x="300900" y="189182"/>
                      <a:pt x="299095" y="230713"/>
                    </a:cubicBezTo>
                    <a:cubicBezTo>
                      <a:pt x="297289" y="293915"/>
                      <a:pt x="297289" y="358922"/>
                      <a:pt x="297289" y="422124"/>
                    </a:cubicBezTo>
                    <a:cubicBezTo>
                      <a:pt x="299095" y="407678"/>
                      <a:pt x="277426" y="402260"/>
                      <a:pt x="266591" y="413094"/>
                    </a:cubicBezTo>
                    <a:cubicBezTo>
                      <a:pt x="257562" y="423929"/>
                      <a:pt x="257562" y="438375"/>
                      <a:pt x="259369" y="452821"/>
                    </a:cubicBezTo>
                    <a:cubicBezTo>
                      <a:pt x="262980" y="496159"/>
                      <a:pt x="268397" y="543108"/>
                      <a:pt x="291872" y="581029"/>
                    </a:cubicBezTo>
                    <a:cubicBezTo>
                      <a:pt x="299095" y="593669"/>
                      <a:pt x="315346" y="606310"/>
                      <a:pt x="327987" y="597281"/>
                    </a:cubicBezTo>
                    <a:cubicBezTo>
                      <a:pt x="333403" y="624368"/>
                      <a:pt x="340626" y="653260"/>
                      <a:pt x="353268" y="678540"/>
                    </a:cubicBezTo>
                    <a:cubicBezTo>
                      <a:pt x="346044" y="685763"/>
                      <a:pt x="338822" y="692986"/>
                      <a:pt x="335210" y="702014"/>
                    </a:cubicBezTo>
                    <a:cubicBezTo>
                      <a:pt x="324376" y="725489"/>
                      <a:pt x="324376" y="752574"/>
                      <a:pt x="318957" y="777855"/>
                    </a:cubicBezTo>
                    <a:cubicBezTo>
                      <a:pt x="317152" y="785078"/>
                      <a:pt x="315346" y="794107"/>
                      <a:pt x="309930" y="799524"/>
                    </a:cubicBezTo>
                    <a:cubicBezTo>
                      <a:pt x="302707" y="806747"/>
                      <a:pt x="293677" y="812166"/>
                      <a:pt x="284649" y="815777"/>
                    </a:cubicBezTo>
                    <a:lnTo>
                      <a:pt x="0" y="928342"/>
                    </a:lnTo>
                    <a:lnTo>
                      <a:pt x="68425" y="1011273"/>
                    </a:lnTo>
                    <a:cubicBezTo>
                      <a:pt x="189089" y="1131938"/>
                      <a:pt x="355786" y="1206570"/>
                      <a:pt x="539913" y="1206570"/>
                    </a:cubicBezTo>
                    <a:cubicBezTo>
                      <a:pt x="724041" y="1206570"/>
                      <a:pt x="890737" y="1131938"/>
                      <a:pt x="1011401" y="1011273"/>
                    </a:cubicBezTo>
                    <a:lnTo>
                      <a:pt x="1031474" y="986945"/>
                    </a:lnTo>
                    <a:lnTo>
                      <a:pt x="1021394" y="981906"/>
                    </a:lnTo>
                    <a:cubicBezTo>
                      <a:pt x="949164" y="953013"/>
                      <a:pt x="876934" y="924121"/>
                      <a:pt x="815538" y="877173"/>
                    </a:cubicBezTo>
                    <a:cubicBezTo>
                      <a:pt x="811927" y="875366"/>
                      <a:pt x="810120" y="871754"/>
                      <a:pt x="808316" y="869949"/>
                    </a:cubicBezTo>
                    <a:cubicBezTo>
                      <a:pt x="806509" y="866338"/>
                      <a:pt x="804704" y="862727"/>
                      <a:pt x="802898" y="859114"/>
                    </a:cubicBezTo>
                    <a:cubicBezTo>
                      <a:pt x="793870" y="828416"/>
                      <a:pt x="790259" y="797720"/>
                      <a:pt x="779424" y="767021"/>
                    </a:cubicBezTo>
                    <a:cubicBezTo>
                      <a:pt x="770394" y="738128"/>
                      <a:pt x="755948" y="711043"/>
                      <a:pt x="732474" y="694791"/>
                    </a:cubicBezTo>
                    <a:cubicBezTo>
                      <a:pt x="746920" y="664094"/>
                      <a:pt x="754143" y="631590"/>
                      <a:pt x="748725" y="599087"/>
                    </a:cubicBezTo>
                    <a:cubicBezTo>
                      <a:pt x="766783" y="602699"/>
                      <a:pt x="784840" y="593669"/>
                      <a:pt x="795674" y="581029"/>
                    </a:cubicBezTo>
                    <a:cubicBezTo>
                      <a:pt x="806509" y="566583"/>
                      <a:pt x="811927" y="550331"/>
                      <a:pt x="815538" y="532274"/>
                    </a:cubicBezTo>
                    <a:cubicBezTo>
                      <a:pt x="824566" y="488936"/>
                      <a:pt x="828178" y="441986"/>
                      <a:pt x="806509" y="404067"/>
                    </a:cubicBezTo>
                    <a:cubicBezTo>
                      <a:pt x="797481" y="407678"/>
                      <a:pt x="786646" y="411290"/>
                      <a:pt x="777617" y="414901"/>
                    </a:cubicBezTo>
                    <a:cubicBezTo>
                      <a:pt x="784840" y="413094"/>
                      <a:pt x="783035" y="351699"/>
                      <a:pt x="784840" y="344476"/>
                    </a:cubicBezTo>
                    <a:cubicBezTo>
                      <a:pt x="784840" y="321002"/>
                      <a:pt x="786646" y="295722"/>
                      <a:pt x="783035" y="274052"/>
                    </a:cubicBezTo>
                    <a:cubicBezTo>
                      <a:pt x="781228" y="257800"/>
                      <a:pt x="774006" y="245161"/>
                      <a:pt x="772200" y="228908"/>
                    </a:cubicBezTo>
                    <a:cubicBezTo>
                      <a:pt x="772200" y="219880"/>
                      <a:pt x="781228" y="180154"/>
                      <a:pt x="763171" y="181959"/>
                    </a:cubicBezTo>
                    <a:cubicBezTo>
                      <a:pt x="768589" y="167512"/>
                      <a:pt x="774006" y="153067"/>
                      <a:pt x="772200" y="136816"/>
                    </a:cubicBezTo>
                    <a:cubicBezTo>
                      <a:pt x="768589" y="122370"/>
                      <a:pt x="754143" y="107924"/>
                      <a:pt x="739697" y="111536"/>
                    </a:cubicBezTo>
                    <a:cubicBezTo>
                      <a:pt x="732474" y="91672"/>
                      <a:pt x="725252" y="73614"/>
                      <a:pt x="718028" y="53752"/>
                    </a:cubicBezTo>
                    <a:cubicBezTo>
                      <a:pt x="716221" y="50140"/>
                      <a:pt x="714417" y="46528"/>
                      <a:pt x="712610" y="42917"/>
                    </a:cubicBezTo>
                    <a:cubicBezTo>
                      <a:pt x="703582" y="33887"/>
                      <a:pt x="685525" y="41111"/>
                      <a:pt x="672884" y="35694"/>
                    </a:cubicBezTo>
                    <a:cubicBezTo>
                      <a:pt x="663856" y="30276"/>
                      <a:pt x="662049" y="17637"/>
                      <a:pt x="654827" y="10414"/>
                    </a:cubicBezTo>
                    <a:cubicBezTo>
                      <a:pt x="650312" y="5899"/>
                      <a:pt x="644444" y="2739"/>
                      <a:pt x="638124" y="1159"/>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0" name="矩形: 圆角 299">
                <a:extLst>
                  <a:ext uri="{FF2B5EF4-FFF2-40B4-BE49-F238E27FC236}">
                    <a16:creationId xmlns:a16="http://schemas.microsoft.com/office/drawing/2014/main" id="{96121A9D-FC7E-3EDA-D293-18E9A4DA30C4}"/>
                  </a:ext>
                </a:extLst>
              </p:cNvPr>
              <p:cNvSpPr/>
              <p:nvPr/>
            </p:nvSpPr>
            <p:spPr>
              <a:xfrm>
                <a:off x="3067608" y="2617182"/>
                <a:ext cx="1678122" cy="49155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295" name="文本框 294">
              <a:extLst>
                <a:ext uri="{FF2B5EF4-FFF2-40B4-BE49-F238E27FC236}">
                  <a16:creationId xmlns:a16="http://schemas.microsoft.com/office/drawing/2014/main" id="{BD52344A-3AA1-7605-C574-1F51254873D8}"/>
                </a:ext>
              </a:extLst>
            </p:cNvPr>
            <p:cNvSpPr txBox="1"/>
            <p:nvPr/>
          </p:nvSpPr>
          <p:spPr>
            <a:xfrm>
              <a:off x="2600228" y="2966136"/>
              <a:ext cx="787075" cy="369332"/>
            </a:xfrm>
            <a:prstGeom prst="rect">
              <a:avLst/>
            </a:prstGeom>
            <a:noFill/>
          </p:spPr>
          <p:txBody>
            <a:bodyPr wrap="none" lIns="0" tIns="0" rIns="0" bIns="0" rtlCol="0">
              <a:noAutofit/>
            </a:bodyPr>
            <a:lstStyle>
              <a:defPPr>
                <a:defRPr lang="zh-CN"/>
              </a:defPPr>
              <a:lvl1pPr algn="ctr">
                <a:defRPr sz="2400">
                  <a:solidFill>
                    <a:schemeClr val="accent2">
                      <a:lumMod val="75000"/>
                    </a:schemeClr>
                  </a:solidFill>
                  <a:latin typeface="+mj-ea"/>
                  <a:ea typeface="+mj-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defRPr/>
              </a:pPr>
              <a:r>
                <a:rPr lang="zh-CN" altLang="en-US" dirty="0">
                  <a:latin typeface="+mj-lt"/>
                </a:rPr>
                <a:t>成员</a:t>
              </a:r>
              <a:r>
                <a:rPr lang="en-US" altLang="zh-CN" dirty="0">
                  <a:latin typeface="+mj-lt"/>
                </a:rPr>
                <a:t>E</a:t>
              </a:r>
              <a:endParaRPr lang="zh-CN" altLang="en-US" dirty="0">
                <a:latin typeface="+mj-lt"/>
              </a:endParaRPr>
            </a:p>
          </p:txBody>
        </p:sp>
      </p:grpSp>
      <p:grpSp>
        <p:nvGrpSpPr>
          <p:cNvPr id="285" name="组合 284">
            <a:extLst>
              <a:ext uri="{FF2B5EF4-FFF2-40B4-BE49-F238E27FC236}">
                <a16:creationId xmlns:a16="http://schemas.microsoft.com/office/drawing/2014/main" id="{AD5C346B-35EF-C053-E9C5-8A7D53E713A1}"/>
              </a:ext>
            </a:extLst>
          </p:cNvPr>
          <p:cNvGrpSpPr/>
          <p:nvPr/>
        </p:nvGrpSpPr>
        <p:grpSpPr>
          <a:xfrm>
            <a:off x="3493242" y="3796137"/>
            <a:ext cx="1838662" cy="1985135"/>
            <a:chOff x="2074433" y="1407353"/>
            <a:chExt cx="1838662" cy="1985135"/>
          </a:xfrm>
        </p:grpSpPr>
        <p:grpSp>
          <p:nvGrpSpPr>
            <p:cNvPr id="286" name="组合 285">
              <a:extLst>
                <a:ext uri="{FF2B5EF4-FFF2-40B4-BE49-F238E27FC236}">
                  <a16:creationId xmlns:a16="http://schemas.microsoft.com/office/drawing/2014/main" id="{522350C1-54CA-38CB-6113-7ECAC7AACFDA}"/>
                </a:ext>
              </a:extLst>
            </p:cNvPr>
            <p:cNvGrpSpPr/>
            <p:nvPr/>
          </p:nvGrpSpPr>
          <p:grpSpPr>
            <a:xfrm>
              <a:off x="2074433" y="1407353"/>
              <a:ext cx="1838662" cy="1985135"/>
              <a:chOff x="2987338" y="1123601"/>
              <a:chExt cx="1838662" cy="1985135"/>
            </a:xfrm>
          </p:grpSpPr>
          <p:sp>
            <p:nvSpPr>
              <p:cNvPr id="288" name="椭圆 287">
                <a:extLst>
                  <a:ext uri="{FF2B5EF4-FFF2-40B4-BE49-F238E27FC236}">
                    <a16:creationId xmlns:a16="http://schemas.microsoft.com/office/drawing/2014/main" id="{DB201D7A-017F-3032-AC8E-3AF765149BD1}"/>
                  </a:ext>
                </a:extLst>
              </p:cNvPr>
              <p:cNvSpPr/>
              <p:nvPr/>
            </p:nvSpPr>
            <p:spPr>
              <a:xfrm>
                <a:off x="2987338" y="1123601"/>
                <a:ext cx="1838662" cy="1838662"/>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9" name="椭圆 288">
                <a:extLst>
                  <a:ext uri="{FF2B5EF4-FFF2-40B4-BE49-F238E27FC236}">
                    <a16:creationId xmlns:a16="http://schemas.microsoft.com/office/drawing/2014/main" id="{A8A2C454-4A81-D487-8A1D-124456DF788F}"/>
                  </a:ext>
                </a:extLst>
              </p:cNvPr>
              <p:cNvSpPr/>
              <p:nvPr/>
            </p:nvSpPr>
            <p:spPr>
              <a:xfrm>
                <a:off x="3086642" y="1222905"/>
                <a:ext cx="1640054" cy="1640054"/>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90" name="椭圆 289">
                <a:extLst>
                  <a:ext uri="{FF2B5EF4-FFF2-40B4-BE49-F238E27FC236}">
                    <a16:creationId xmlns:a16="http://schemas.microsoft.com/office/drawing/2014/main" id="{AD2BBBFE-4B1B-C4E9-9C6A-14FA44D97C55}"/>
                  </a:ext>
                </a:extLst>
              </p:cNvPr>
              <p:cNvSpPr/>
              <p:nvPr/>
            </p:nvSpPr>
            <p:spPr>
              <a:xfrm>
                <a:off x="3176095" y="1312358"/>
                <a:ext cx="1461148" cy="1461148"/>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1" name="任意多边形: 形状 290">
                <a:extLst>
                  <a:ext uri="{FF2B5EF4-FFF2-40B4-BE49-F238E27FC236}">
                    <a16:creationId xmlns:a16="http://schemas.microsoft.com/office/drawing/2014/main" id="{F2B9C1A6-C3A0-E398-7153-B42FD34EF1C5}"/>
                  </a:ext>
                </a:extLst>
              </p:cNvPr>
              <p:cNvSpPr/>
              <p:nvPr/>
            </p:nvSpPr>
            <p:spPr>
              <a:xfrm flipH="1">
                <a:off x="3366993" y="1445433"/>
                <a:ext cx="1130152" cy="1321998"/>
              </a:xfrm>
              <a:custGeom>
                <a:avLst/>
                <a:gdLst>
                  <a:gd name="connsiteX0" fmla="*/ 638124 w 1031474"/>
                  <a:gd name="connsiteY0" fmla="*/ 1159 h 1206570"/>
                  <a:gd name="connsiteX1" fmla="*/ 618711 w 1031474"/>
                  <a:gd name="connsiteY1" fmla="*/ 1384 h 1206570"/>
                  <a:gd name="connsiteX2" fmla="*/ 584403 w 1031474"/>
                  <a:gd name="connsiteY2" fmla="*/ 21248 h 1206570"/>
                  <a:gd name="connsiteX3" fmla="*/ 548288 w 1031474"/>
                  <a:gd name="connsiteY3" fmla="*/ 14026 h 1206570"/>
                  <a:gd name="connsiteX4" fmla="*/ 501339 w 1031474"/>
                  <a:gd name="connsiteY4" fmla="*/ 33887 h 1206570"/>
                  <a:gd name="connsiteX5" fmla="*/ 488697 w 1031474"/>
                  <a:gd name="connsiteY5" fmla="*/ 14026 h 1206570"/>
                  <a:gd name="connsiteX6" fmla="*/ 412856 w 1031474"/>
                  <a:gd name="connsiteY6" fmla="*/ 48333 h 1206570"/>
                  <a:gd name="connsiteX7" fmla="*/ 430914 w 1031474"/>
                  <a:gd name="connsiteY7" fmla="*/ 35694 h 1206570"/>
                  <a:gd name="connsiteX8" fmla="*/ 329792 w 1031474"/>
                  <a:gd name="connsiteY8" fmla="*/ 116952 h 1206570"/>
                  <a:gd name="connsiteX9" fmla="*/ 326180 w 1031474"/>
                  <a:gd name="connsiteY9" fmla="*/ 107924 h 1206570"/>
                  <a:gd name="connsiteX10" fmla="*/ 299095 w 1031474"/>
                  <a:gd name="connsiteY10" fmla="*/ 230713 h 1206570"/>
                  <a:gd name="connsiteX11" fmla="*/ 297289 w 1031474"/>
                  <a:gd name="connsiteY11" fmla="*/ 422124 h 1206570"/>
                  <a:gd name="connsiteX12" fmla="*/ 266591 w 1031474"/>
                  <a:gd name="connsiteY12" fmla="*/ 413094 h 1206570"/>
                  <a:gd name="connsiteX13" fmla="*/ 259369 w 1031474"/>
                  <a:gd name="connsiteY13" fmla="*/ 452821 h 1206570"/>
                  <a:gd name="connsiteX14" fmla="*/ 291872 w 1031474"/>
                  <a:gd name="connsiteY14" fmla="*/ 581029 h 1206570"/>
                  <a:gd name="connsiteX15" fmla="*/ 327987 w 1031474"/>
                  <a:gd name="connsiteY15" fmla="*/ 597281 h 1206570"/>
                  <a:gd name="connsiteX16" fmla="*/ 353268 w 1031474"/>
                  <a:gd name="connsiteY16" fmla="*/ 678540 h 1206570"/>
                  <a:gd name="connsiteX17" fmla="*/ 335210 w 1031474"/>
                  <a:gd name="connsiteY17" fmla="*/ 702014 h 1206570"/>
                  <a:gd name="connsiteX18" fmla="*/ 318957 w 1031474"/>
                  <a:gd name="connsiteY18" fmla="*/ 777855 h 1206570"/>
                  <a:gd name="connsiteX19" fmla="*/ 309930 w 1031474"/>
                  <a:gd name="connsiteY19" fmla="*/ 799524 h 1206570"/>
                  <a:gd name="connsiteX20" fmla="*/ 284649 w 1031474"/>
                  <a:gd name="connsiteY20" fmla="*/ 815777 h 1206570"/>
                  <a:gd name="connsiteX21" fmla="*/ 0 w 1031474"/>
                  <a:gd name="connsiteY21" fmla="*/ 928342 h 1206570"/>
                  <a:gd name="connsiteX22" fmla="*/ 68425 w 1031474"/>
                  <a:gd name="connsiteY22" fmla="*/ 1011273 h 1206570"/>
                  <a:gd name="connsiteX23" fmla="*/ 539913 w 1031474"/>
                  <a:gd name="connsiteY23" fmla="*/ 1206570 h 1206570"/>
                  <a:gd name="connsiteX24" fmla="*/ 1011401 w 1031474"/>
                  <a:gd name="connsiteY24" fmla="*/ 1011273 h 1206570"/>
                  <a:gd name="connsiteX25" fmla="*/ 1031474 w 1031474"/>
                  <a:gd name="connsiteY25" fmla="*/ 986945 h 1206570"/>
                  <a:gd name="connsiteX26" fmla="*/ 1021394 w 1031474"/>
                  <a:gd name="connsiteY26" fmla="*/ 981906 h 1206570"/>
                  <a:gd name="connsiteX27" fmla="*/ 815538 w 1031474"/>
                  <a:gd name="connsiteY27" fmla="*/ 877173 h 1206570"/>
                  <a:gd name="connsiteX28" fmla="*/ 808316 w 1031474"/>
                  <a:gd name="connsiteY28" fmla="*/ 869949 h 1206570"/>
                  <a:gd name="connsiteX29" fmla="*/ 802898 w 1031474"/>
                  <a:gd name="connsiteY29" fmla="*/ 859114 h 1206570"/>
                  <a:gd name="connsiteX30" fmla="*/ 779424 w 1031474"/>
                  <a:gd name="connsiteY30" fmla="*/ 767021 h 1206570"/>
                  <a:gd name="connsiteX31" fmla="*/ 732474 w 1031474"/>
                  <a:gd name="connsiteY31" fmla="*/ 694791 h 1206570"/>
                  <a:gd name="connsiteX32" fmla="*/ 748725 w 1031474"/>
                  <a:gd name="connsiteY32" fmla="*/ 599087 h 1206570"/>
                  <a:gd name="connsiteX33" fmla="*/ 795674 w 1031474"/>
                  <a:gd name="connsiteY33" fmla="*/ 581029 h 1206570"/>
                  <a:gd name="connsiteX34" fmla="*/ 815538 w 1031474"/>
                  <a:gd name="connsiteY34" fmla="*/ 532274 h 1206570"/>
                  <a:gd name="connsiteX35" fmla="*/ 806509 w 1031474"/>
                  <a:gd name="connsiteY35" fmla="*/ 404067 h 1206570"/>
                  <a:gd name="connsiteX36" fmla="*/ 777617 w 1031474"/>
                  <a:gd name="connsiteY36" fmla="*/ 414901 h 1206570"/>
                  <a:gd name="connsiteX37" fmla="*/ 784840 w 1031474"/>
                  <a:gd name="connsiteY37" fmla="*/ 344476 h 1206570"/>
                  <a:gd name="connsiteX38" fmla="*/ 783035 w 1031474"/>
                  <a:gd name="connsiteY38" fmla="*/ 274052 h 1206570"/>
                  <a:gd name="connsiteX39" fmla="*/ 772200 w 1031474"/>
                  <a:gd name="connsiteY39" fmla="*/ 228908 h 1206570"/>
                  <a:gd name="connsiteX40" fmla="*/ 763171 w 1031474"/>
                  <a:gd name="connsiteY40" fmla="*/ 181959 h 1206570"/>
                  <a:gd name="connsiteX41" fmla="*/ 772200 w 1031474"/>
                  <a:gd name="connsiteY41" fmla="*/ 136816 h 1206570"/>
                  <a:gd name="connsiteX42" fmla="*/ 739697 w 1031474"/>
                  <a:gd name="connsiteY42" fmla="*/ 111536 h 1206570"/>
                  <a:gd name="connsiteX43" fmla="*/ 718028 w 1031474"/>
                  <a:gd name="connsiteY43" fmla="*/ 53752 h 1206570"/>
                  <a:gd name="connsiteX44" fmla="*/ 712610 w 1031474"/>
                  <a:gd name="connsiteY44" fmla="*/ 42917 h 1206570"/>
                  <a:gd name="connsiteX45" fmla="*/ 672884 w 1031474"/>
                  <a:gd name="connsiteY45" fmla="*/ 35694 h 1206570"/>
                  <a:gd name="connsiteX46" fmla="*/ 654827 w 1031474"/>
                  <a:gd name="connsiteY46" fmla="*/ 10414 h 1206570"/>
                  <a:gd name="connsiteX47" fmla="*/ 638124 w 1031474"/>
                  <a:gd name="connsiteY47" fmla="*/ 1159 h 1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31474" h="1206570">
                    <a:moveTo>
                      <a:pt x="638124" y="1159"/>
                    </a:moveTo>
                    <a:cubicBezTo>
                      <a:pt x="631803" y="-422"/>
                      <a:pt x="625032" y="-422"/>
                      <a:pt x="618711" y="1384"/>
                    </a:cubicBezTo>
                    <a:cubicBezTo>
                      <a:pt x="606072" y="4995"/>
                      <a:pt x="595238" y="12219"/>
                      <a:pt x="584403" y="21248"/>
                    </a:cubicBezTo>
                    <a:cubicBezTo>
                      <a:pt x="577180" y="10414"/>
                      <a:pt x="559122" y="6802"/>
                      <a:pt x="548288" y="14026"/>
                    </a:cubicBezTo>
                    <a:cubicBezTo>
                      <a:pt x="530231" y="8607"/>
                      <a:pt x="510367" y="17637"/>
                      <a:pt x="501339" y="33887"/>
                    </a:cubicBezTo>
                    <a:cubicBezTo>
                      <a:pt x="495921" y="23053"/>
                      <a:pt x="492309" y="17637"/>
                      <a:pt x="488697" y="14026"/>
                    </a:cubicBezTo>
                    <a:cubicBezTo>
                      <a:pt x="465224" y="28471"/>
                      <a:pt x="439943" y="41111"/>
                      <a:pt x="412856" y="48333"/>
                    </a:cubicBezTo>
                    <a:cubicBezTo>
                      <a:pt x="418275" y="44722"/>
                      <a:pt x="423690" y="39306"/>
                      <a:pt x="430914" y="35694"/>
                    </a:cubicBezTo>
                    <a:cubicBezTo>
                      <a:pt x="385771" y="39306"/>
                      <a:pt x="355072" y="80837"/>
                      <a:pt x="329792" y="116952"/>
                    </a:cubicBezTo>
                    <a:cubicBezTo>
                      <a:pt x="327987" y="113340"/>
                      <a:pt x="326180" y="111536"/>
                      <a:pt x="326180" y="107924"/>
                    </a:cubicBezTo>
                    <a:cubicBezTo>
                      <a:pt x="304511" y="144039"/>
                      <a:pt x="300900" y="189182"/>
                      <a:pt x="299095" y="230713"/>
                    </a:cubicBezTo>
                    <a:cubicBezTo>
                      <a:pt x="297289" y="293915"/>
                      <a:pt x="297289" y="358922"/>
                      <a:pt x="297289" y="422124"/>
                    </a:cubicBezTo>
                    <a:cubicBezTo>
                      <a:pt x="299095" y="407678"/>
                      <a:pt x="277426" y="402260"/>
                      <a:pt x="266591" y="413094"/>
                    </a:cubicBezTo>
                    <a:cubicBezTo>
                      <a:pt x="257562" y="423929"/>
                      <a:pt x="257562" y="438375"/>
                      <a:pt x="259369" y="452821"/>
                    </a:cubicBezTo>
                    <a:cubicBezTo>
                      <a:pt x="262980" y="496159"/>
                      <a:pt x="268397" y="543108"/>
                      <a:pt x="291872" y="581029"/>
                    </a:cubicBezTo>
                    <a:cubicBezTo>
                      <a:pt x="299095" y="593669"/>
                      <a:pt x="315346" y="606310"/>
                      <a:pt x="327987" y="597281"/>
                    </a:cubicBezTo>
                    <a:cubicBezTo>
                      <a:pt x="333403" y="624368"/>
                      <a:pt x="340626" y="653260"/>
                      <a:pt x="353268" y="678540"/>
                    </a:cubicBezTo>
                    <a:cubicBezTo>
                      <a:pt x="346044" y="685763"/>
                      <a:pt x="338822" y="692986"/>
                      <a:pt x="335210" y="702014"/>
                    </a:cubicBezTo>
                    <a:cubicBezTo>
                      <a:pt x="324376" y="725489"/>
                      <a:pt x="324376" y="752574"/>
                      <a:pt x="318957" y="777855"/>
                    </a:cubicBezTo>
                    <a:cubicBezTo>
                      <a:pt x="317152" y="785078"/>
                      <a:pt x="315346" y="794107"/>
                      <a:pt x="309930" y="799524"/>
                    </a:cubicBezTo>
                    <a:cubicBezTo>
                      <a:pt x="302707" y="806747"/>
                      <a:pt x="293677" y="812166"/>
                      <a:pt x="284649" y="815777"/>
                    </a:cubicBezTo>
                    <a:lnTo>
                      <a:pt x="0" y="928342"/>
                    </a:lnTo>
                    <a:lnTo>
                      <a:pt x="68425" y="1011273"/>
                    </a:lnTo>
                    <a:cubicBezTo>
                      <a:pt x="189089" y="1131938"/>
                      <a:pt x="355786" y="1206570"/>
                      <a:pt x="539913" y="1206570"/>
                    </a:cubicBezTo>
                    <a:cubicBezTo>
                      <a:pt x="724041" y="1206570"/>
                      <a:pt x="890737" y="1131938"/>
                      <a:pt x="1011401" y="1011273"/>
                    </a:cubicBezTo>
                    <a:lnTo>
                      <a:pt x="1031474" y="986945"/>
                    </a:lnTo>
                    <a:lnTo>
                      <a:pt x="1021394" y="981906"/>
                    </a:lnTo>
                    <a:cubicBezTo>
                      <a:pt x="949164" y="953013"/>
                      <a:pt x="876934" y="924121"/>
                      <a:pt x="815538" y="877173"/>
                    </a:cubicBezTo>
                    <a:cubicBezTo>
                      <a:pt x="811927" y="875366"/>
                      <a:pt x="810120" y="871754"/>
                      <a:pt x="808316" y="869949"/>
                    </a:cubicBezTo>
                    <a:cubicBezTo>
                      <a:pt x="806509" y="866338"/>
                      <a:pt x="804704" y="862727"/>
                      <a:pt x="802898" y="859114"/>
                    </a:cubicBezTo>
                    <a:cubicBezTo>
                      <a:pt x="793870" y="828416"/>
                      <a:pt x="790259" y="797720"/>
                      <a:pt x="779424" y="767021"/>
                    </a:cubicBezTo>
                    <a:cubicBezTo>
                      <a:pt x="770394" y="738128"/>
                      <a:pt x="755948" y="711043"/>
                      <a:pt x="732474" y="694791"/>
                    </a:cubicBezTo>
                    <a:cubicBezTo>
                      <a:pt x="746920" y="664094"/>
                      <a:pt x="754143" y="631590"/>
                      <a:pt x="748725" y="599087"/>
                    </a:cubicBezTo>
                    <a:cubicBezTo>
                      <a:pt x="766783" y="602699"/>
                      <a:pt x="784840" y="593669"/>
                      <a:pt x="795674" y="581029"/>
                    </a:cubicBezTo>
                    <a:cubicBezTo>
                      <a:pt x="806509" y="566583"/>
                      <a:pt x="811927" y="550331"/>
                      <a:pt x="815538" y="532274"/>
                    </a:cubicBezTo>
                    <a:cubicBezTo>
                      <a:pt x="824566" y="488936"/>
                      <a:pt x="828178" y="441986"/>
                      <a:pt x="806509" y="404067"/>
                    </a:cubicBezTo>
                    <a:cubicBezTo>
                      <a:pt x="797481" y="407678"/>
                      <a:pt x="786646" y="411290"/>
                      <a:pt x="777617" y="414901"/>
                    </a:cubicBezTo>
                    <a:cubicBezTo>
                      <a:pt x="784840" y="413094"/>
                      <a:pt x="783035" y="351699"/>
                      <a:pt x="784840" y="344476"/>
                    </a:cubicBezTo>
                    <a:cubicBezTo>
                      <a:pt x="784840" y="321002"/>
                      <a:pt x="786646" y="295722"/>
                      <a:pt x="783035" y="274052"/>
                    </a:cubicBezTo>
                    <a:cubicBezTo>
                      <a:pt x="781228" y="257800"/>
                      <a:pt x="774006" y="245161"/>
                      <a:pt x="772200" y="228908"/>
                    </a:cubicBezTo>
                    <a:cubicBezTo>
                      <a:pt x="772200" y="219880"/>
                      <a:pt x="781228" y="180154"/>
                      <a:pt x="763171" y="181959"/>
                    </a:cubicBezTo>
                    <a:cubicBezTo>
                      <a:pt x="768589" y="167512"/>
                      <a:pt x="774006" y="153067"/>
                      <a:pt x="772200" y="136816"/>
                    </a:cubicBezTo>
                    <a:cubicBezTo>
                      <a:pt x="768589" y="122370"/>
                      <a:pt x="754143" y="107924"/>
                      <a:pt x="739697" y="111536"/>
                    </a:cubicBezTo>
                    <a:cubicBezTo>
                      <a:pt x="732474" y="91672"/>
                      <a:pt x="725252" y="73614"/>
                      <a:pt x="718028" y="53752"/>
                    </a:cubicBezTo>
                    <a:cubicBezTo>
                      <a:pt x="716221" y="50140"/>
                      <a:pt x="714417" y="46528"/>
                      <a:pt x="712610" y="42917"/>
                    </a:cubicBezTo>
                    <a:cubicBezTo>
                      <a:pt x="703582" y="33887"/>
                      <a:pt x="685525" y="41111"/>
                      <a:pt x="672884" y="35694"/>
                    </a:cubicBezTo>
                    <a:cubicBezTo>
                      <a:pt x="663856" y="30276"/>
                      <a:pt x="662049" y="17637"/>
                      <a:pt x="654827" y="10414"/>
                    </a:cubicBezTo>
                    <a:cubicBezTo>
                      <a:pt x="650312" y="5899"/>
                      <a:pt x="644444" y="2739"/>
                      <a:pt x="638124" y="1159"/>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2" name="矩形: 圆角 291">
                <a:extLst>
                  <a:ext uri="{FF2B5EF4-FFF2-40B4-BE49-F238E27FC236}">
                    <a16:creationId xmlns:a16="http://schemas.microsoft.com/office/drawing/2014/main" id="{CCD84265-4BB8-ED4B-2F33-6A64DE673F54}"/>
                  </a:ext>
                </a:extLst>
              </p:cNvPr>
              <p:cNvSpPr/>
              <p:nvPr/>
            </p:nvSpPr>
            <p:spPr>
              <a:xfrm>
                <a:off x="3067608" y="2617182"/>
                <a:ext cx="1678122" cy="49155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287" name="文本框 286">
              <a:extLst>
                <a:ext uri="{FF2B5EF4-FFF2-40B4-BE49-F238E27FC236}">
                  <a16:creationId xmlns:a16="http://schemas.microsoft.com/office/drawing/2014/main" id="{505A3360-E9B0-12EA-4476-45E99D78998D}"/>
                </a:ext>
              </a:extLst>
            </p:cNvPr>
            <p:cNvSpPr txBox="1"/>
            <p:nvPr/>
          </p:nvSpPr>
          <p:spPr>
            <a:xfrm>
              <a:off x="2601831" y="2966136"/>
              <a:ext cx="783869" cy="369332"/>
            </a:xfrm>
            <a:prstGeom prst="rect">
              <a:avLst/>
            </a:prstGeom>
            <a:noFill/>
          </p:spPr>
          <p:txBody>
            <a:bodyPr wrap="none" lIns="0" tIns="0" rIns="0" bIns="0" rtlCol="0">
              <a:noAutofit/>
            </a:bodyPr>
            <a:lstStyle>
              <a:defPPr>
                <a:defRPr lang="zh-CN"/>
              </a:defPPr>
              <a:lvl1pPr algn="ctr">
                <a:defRPr sz="2400">
                  <a:solidFill>
                    <a:schemeClr val="accent2">
                      <a:lumMod val="75000"/>
                    </a:schemeClr>
                  </a:solidFill>
                  <a:latin typeface="+mj-ea"/>
                  <a:ea typeface="+mj-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defRPr/>
              </a:pPr>
              <a:r>
                <a:rPr lang="zh-CN" altLang="en-US" dirty="0">
                  <a:latin typeface="+mj-lt"/>
                </a:rPr>
                <a:t>成员</a:t>
              </a:r>
              <a:r>
                <a:rPr lang="en-US" altLang="zh-CN" dirty="0">
                  <a:latin typeface="+mj-lt"/>
                </a:rPr>
                <a:t>F</a:t>
              </a:r>
              <a:endParaRPr lang="zh-CN" altLang="en-US" dirty="0">
                <a:latin typeface="+mj-lt"/>
              </a:endParaRPr>
            </a:p>
          </p:txBody>
        </p:sp>
      </p:grpSp>
      <p:grpSp>
        <p:nvGrpSpPr>
          <p:cNvPr id="277" name="组合 276">
            <a:extLst>
              <a:ext uri="{FF2B5EF4-FFF2-40B4-BE49-F238E27FC236}">
                <a16:creationId xmlns:a16="http://schemas.microsoft.com/office/drawing/2014/main" id="{17B5A396-1DAA-D6A8-CC7A-935A15DC39FE}"/>
              </a:ext>
            </a:extLst>
          </p:cNvPr>
          <p:cNvGrpSpPr/>
          <p:nvPr/>
        </p:nvGrpSpPr>
        <p:grpSpPr>
          <a:xfrm>
            <a:off x="5982472" y="3798084"/>
            <a:ext cx="1838662" cy="1985135"/>
            <a:chOff x="2074433" y="1407353"/>
            <a:chExt cx="1838662" cy="1985135"/>
          </a:xfrm>
        </p:grpSpPr>
        <p:grpSp>
          <p:nvGrpSpPr>
            <p:cNvPr id="278" name="组合 277">
              <a:extLst>
                <a:ext uri="{FF2B5EF4-FFF2-40B4-BE49-F238E27FC236}">
                  <a16:creationId xmlns:a16="http://schemas.microsoft.com/office/drawing/2014/main" id="{162E6323-BE6C-6645-238E-47D5B3AC5D5E}"/>
                </a:ext>
              </a:extLst>
            </p:cNvPr>
            <p:cNvGrpSpPr/>
            <p:nvPr/>
          </p:nvGrpSpPr>
          <p:grpSpPr>
            <a:xfrm>
              <a:off x="2074433" y="1407353"/>
              <a:ext cx="1838662" cy="1985135"/>
              <a:chOff x="2987338" y="1123601"/>
              <a:chExt cx="1838662" cy="1985135"/>
            </a:xfrm>
          </p:grpSpPr>
          <p:sp>
            <p:nvSpPr>
              <p:cNvPr id="280" name="椭圆 279">
                <a:extLst>
                  <a:ext uri="{FF2B5EF4-FFF2-40B4-BE49-F238E27FC236}">
                    <a16:creationId xmlns:a16="http://schemas.microsoft.com/office/drawing/2014/main" id="{B39175F4-1D63-078B-F607-AF78EBB06EFC}"/>
                  </a:ext>
                </a:extLst>
              </p:cNvPr>
              <p:cNvSpPr/>
              <p:nvPr/>
            </p:nvSpPr>
            <p:spPr>
              <a:xfrm>
                <a:off x="2987338" y="1123601"/>
                <a:ext cx="1838662" cy="1838662"/>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1" name="椭圆 280">
                <a:extLst>
                  <a:ext uri="{FF2B5EF4-FFF2-40B4-BE49-F238E27FC236}">
                    <a16:creationId xmlns:a16="http://schemas.microsoft.com/office/drawing/2014/main" id="{D05FC3FA-0BF4-5CEB-002F-D5EE09379D79}"/>
                  </a:ext>
                </a:extLst>
              </p:cNvPr>
              <p:cNvSpPr/>
              <p:nvPr/>
            </p:nvSpPr>
            <p:spPr>
              <a:xfrm>
                <a:off x="3086642" y="1222905"/>
                <a:ext cx="1640054" cy="1640054"/>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82" name="椭圆 281">
                <a:extLst>
                  <a:ext uri="{FF2B5EF4-FFF2-40B4-BE49-F238E27FC236}">
                    <a16:creationId xmlns:a16="http://schemas.microsoft.com/office/drawing/2014/main" id="{9747D3A4-0ECD-5118-9F15-D9D75815CD53}"/>
                  </a:ext>
                </a:extLst>
              </p:cNvPr>
              <p:cNvSpPr/>
              <p:nvPr/>
            </p:nvSpPr>
            <p:spPr>
              <a:xfrm>
                <a:off x="3176095" y="1312358"/>
                <a:ext cx="1461148" cy="1461148"/>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3" name="任意多边形: 形状 282">
                <a:extLst>
                  <a:ext uri="{FF2B5EF4-FFF2-40B4-BE49-F238E27FC236}">
                    <a16:creationId xmlns:a16="http://schemas.microsoft.com/office/drawing/2014/main" id="{69802105-B41A-3AFC-858F-A1B6861AA261}"/>
                  </a:ext>
                </a:extLst>
              </p:cNvPr>
              <p:cNvSpPr/>
              <p:nvPr/>
            </p:nvSpPr>
            <p:spPr>
              <a:xfrm flipH="1">
                <a:off x="3366993" y="1445433"/>
                <a:ext cx="1130152" cy="1321998"/>
              </a:xfrm>
              <a:custGeom>
                <a:avLst/>
                <a:gdLst>
                  <a:gd name="connsiteX0" fmla="*/ 638124 w 1031474"/>
                  <a:gd name="connsiteY0" fmla="*/ 1159 h 1206570"/>
                  <a:gd name="connsiteX1" fmla="*/ 618711 w 1031474"/>
                  <a:gd name="connsiteY1" fmla="*/ 1384 h 1206570"/>
                  <a:gd name="connsiteX2" fmla="*/ 584403 w 1031474"/>
                  <a:gd name="connsiteY2" fmla="*/ 21248 h 1206570"/>
                  <a:gd name="connsiteX3" fmla="*/ 548288 w 1031474"/>
                  <a:gd name="connsiteY3" fmla="*/ 14026 h 1206570"/>
                  <a:gd name="connsiteX4" fmla="*/ 501339 w 1031474"/>
                  <a:gd name="connsiteY4" fmla="*/ 33887 h 1206570"/>
                  <a:gd name="connsiteX5" fmla="*/ 488697 w 1031474"/>
                  <a:gd name="connsiteY5" fmla="*/ 14026 h 1206570"/>
                  <a:gd name="connsiteX6" fmla="*/ 412856 w 1031474"/>
                  <a:gd name="connsiteY6" fmla="*/ 48333 h 1206570"/>
                  <a:gd name="connsiteX7" fmla="*/ 430914 w 1031474"/>
                  <a:gd name="connsiteY7" fmla="*/ 35694 h 1206570"/>
                  <a:gd name="connsiteX8" fmla="*/ 329792 w 1031474"/>
                  <a:gd name="connsiteY8" fmla="*/ 116952 h 1206570"/>
                  <a:gd name="connsiteX9" fmla="*/ 326180 w 1031474"/>
                  <a:gd name="connsiteY9" fmla="*/ 107924 h 1206570"/>
                  <a:gd name="connsiteX10" fmla="*/ 299095 w 1031474"/>
                  <a:gd name="connsiteY10" fmla="*/ 230713 h 1206570"/>
                  <a:gd name="connsiteX11" fmla="*/ 297289 w 1031474"/>
                  <a:gd name="connsiteY11" fmla="*/ 422124 h 1206570"/>
                  <a:gd name="connsiteX12" fmla="*/ 266591 w 1031474"/>
                  <a:gd name="connsiteY12" fmla="*/ 413094 h 1206570"/>
                  <a:gd name="connsiteX13" fmla="*/ 259369 w 1031474"/>
                  <a:gd name="connsiteY13" fmla="*/ 452821 h 1206570"/>
                  <a:gd name="connsiteX14" fmla="*/ 291872 w 1031474"/>
                  <a:gd name="connsiteY14" fmla="*/ 581029 h 1206570"/>
                  <a:gd name="connsiteX15" fmla="*/ 327987 w 1031474"/>
                  <a:gd name="connsiteY15" fmla="*/ 597281 h 1206570"/>
                  <a:gd name="connsiteX16" fmla="*/ 353268 w 1031474"/>
                  <a:gd name="connsiteY16" fmla="*/ 678540 h 1206570"/>
                  <a:gd name="connsiteX17" fmla="*/ 335210 w 1031474"/>
                  <a:gd name="connsiteY17" fmla="*/ 702014 h 1206570"/>
                  <a:gd name="connsiteX18" fmla="*/ 318957 w 1031474"/>
                  <a:gd name="connsiteY18" fmla="*/ 777855 h 1206570"/>
                  <a:gd name="connsiteX19" fmla="*/ 309930 w 1031474"/>
                  <a:gd name="connsiteY19" fmla="*/ 799524 h 1206570"/>
                  <a:gd name="connsiteX20" fmla="*/ 284649 w 1031474"/>
                  <a:gd name="connsiteY20" fmla="*/ 815777 h 1206570"/>
                  <a:gd name="connsiteX21" fmla="*/ 0 w 1031474"/>
                  <a:gd name="connsiteY21" fmla="*/ 928342 h 1206570"/>
                  <a:gd name="connsiteX22" fmla="*/ 68425 w 1031474"/>
                  <a:gd name="connsiteY22" fmla="*/ 1011273 h 1206570"/>
                  <a:gd name="connsiteX23" fmla="*/ 539913 w 1031474"/>
                  <a:gd name="connsiteY23" fmla="*/ 1206570 h 1206570"/>
                  <a:gd name="connsiteX24" fmla="*/ 1011401 w 1031474"/>
                  <a:gd name="connsiteY24" fmla="*/ 1011273 h 1206570"/>
                  <a:gd name="connsiteX25" fmla="*/ 1031474 w 1031474"/>
                  <a:gd name="connsiteY25" fmla="*/ 986945 h 1206570"/>
                  <a:gd name="connsiteX26" fmla="*/ 1021394 w 1031474"/>
                  <a:gd name="connsiteY26" fmla="*/ 981906 h 1206570"/>
                  <a:gd name="connsiteX27" fmla="*/ 815538 w 1031474"/>
                  <a:gd name="connsiteY27" fmla="*/ 877173 h 1206570"/>
                  <a:gd name="connsiteX28" fmla="*/ 808316 w 1031474"/>
                  <a:gd name="connsiteY28" fmla="*/ 869949 h 1206570"/>
                  <a:gd name="connsiteX29" fmla="*/ 802898 w 1031474"/>
                  <a:gd name="connsiteY29" fmla="*/ 859114 h 1206570"/>
                  <a:gd name="connsiteX30" fmla="*/ 779424 w 1031474"/>
                  <a:gd name="connsiteY30" fmla="*/ 767021 h 1206570"/>
                  <a:gd name="connsiteX31" fmla="*/ 732474 w 1031474"/>
                  <a:gd name="connsiteY31" fmla="*/ 694791 h 1206570"/>
                  <a:gd name="connsiteX32" fmla="*/ 748725 w 1031474"/>
                  <a:gd name="connsiteY32" fmla="*/ 599087 h 1206570"/>
                  <a:gd name="connsiteX33" fmla="*/ 795674 w 1031474"/>
                  <a:gd name="connsiteY33" fmla="*/ 581029 h 1206570"/>
                  <a:gd name="connsiteX34" fmla="*/ 815538 w 1031474"/>
                  <a:gd name="connsiteY34" fmla="*/ 532274 h 1206570"/>
                  <a:gd name="connsiteX35" fmla="*/ 806509 w 1031474"/>
                  <a:gd name="connsiteY35" fmla="*/ 404067 h 1206570"/>
                  <a:gd name="connsiteX36" fmla="*/ 777617 w 1031474"/>
                  <a:gd name="connsiteY36" fmla="*/ 414901 h 1206570"/>
                  <a:gd name="connsiteX37" fmla="*/ 784840 w 1031474"/>
                  <a:gd name="connsiteY37" fmla="*/ 344476 h 1206570"/>
                  <a:gd name="connsiteX38" fmla="*/ 783035 w 1031474"/>
                  <a:gd name="connsiteY38" fmla="*/ 274052 h 1206570"/>
                  <a:gd name="connsiteX39" fmla="*/ 772200 w 1031474"/>
                  <a:gd name="connsiteY39" fmla="*/ 228908 h 1206570"/>
                  <a:gd name="connsiteX40" fmla="*/ 763171 w 1031474"/>
                  <a:gd name="connsiteY40" fmla="*/ 181959 h 1206570"/>
                  <a:gd name="connsiteX41" fmla="*/ 772200 w 1031474"/>
                  <a:gd name="connsiteY41" fmla="*/ 136816 h 1206570"/>
                  <a:gd name="connsiteX42" fmla="*/ 739697 w 1031474"/>
                  <a:gd name="connsiteY42" fmla="*/ 111536 h 1206570"/>
                  <a:gd name="connsiteX43" fmla="*/ 718028 w 1031474"/>
                  <a:gd name="connsiteY43" fmla="*/ 53752 h 1206570"/>
                  <a:gd name="connsiteX44" fmla="*/ 712610 w 1031474"/>
                  <a:gd name="connsiteY44" fmla="*/ 42917 h 1206570"/>
                  <a:gd name="connsiteX45" fmla="*/ 672884 w 1031474"/>
                  <a:gd name="connsiteY45" fmla="*/ 35694 h 1206570"/>
                  <a:gd name="connsiteX46" fmla="*/ 654827 w 1031474"/>
                  <a:gd name="connsiteY46" fmla="*/ 10414 h 1206570"/>
                  <a:gd name="connsiteX47" fmla="*/ 638124 w 1031474"/>
                  <a:gd name="connsiteY47" fmla="*/ 1159 h 1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31474" h="1206570">
                    <a:moveTo>
                      <a:pt x="638124" y="1159"/>
                    </a:moveTo>
                    <a:cubicBezTo>
                      <a:pt x="631803" y="-422"/>
                      <a:pt x="625032" y="-422"/>
                      <a:pt x="618711" y="1384"/>
                    </a:cubicBezTo>
                    <a:cubicBezTo>
                      <a:pt x="606072" y="4995"/>
                      <a:pt x="595238" y="12219"/>
                      <a:pt x="584403" y="21248"/>
                    </a:cubicBezTo>
                    <a:cubicBezTo>
                      <a:pt x="577180" y="10414"/>
                      <a:pt x="559122" y="6802"/>
                      <a:pt x="548288" y="14026"/>
                    </a:cubicBezTo>
                    <a:cubicBezTo>
                      <a:pt x="530231" y="8607"/>
                      <a:pt x="510367" y="17637"/>
                      <a:pt x="501339" y="33887"/>
                    </a:cubicBezTo>
                    <a:cubicBezTo>
                      <a:pt x="495921" y="23053"/>
                      <a:pt x="492309" y="17637"/>
                      <a:pt x="488697" y="14026"/>
                    </a:cubicBezTo>
                    <a:cubicBezTo>
                      <a:pt x="465224" y="28471"/>
                      <a:pt x="439943" y="41111"/>
                      <a:pt x="412856" y="48333"/>
                    </a:cubicBezTo>
                    <a:cubicBezTo>
                      <a:pt x="418275" y="44722"/>
                      <a:pt x="423690" y="39306"/>
                      <a:pt x="430914" y="35694"/>
                    </a:cubicBezTo>
                    <a:cubicBezTo>
                      <a:pt x="385771" y="39306"/>
                      <a:pt x="355072" y="80837"/>
                      <a:pt x="329792" y="116952"/>
                    </a:cubicBezTo>
                    <a:cubicBezTo>
                      <a:pt x="327987" y="113340"/>
                      <a:pt x="326180" y="111536"/>
                      <a:pt x="326180" y="107924"/>
                    </a:cubicBezTo>
                    <a:cubicBezTo>
                      <a:pt x="304511" y="144039"/>
                      <a:pt x="300900" y="189182"/>
                      <a:pt x="299095" y="230713"/>
                    </a:cubicBezTo>
                    <a:cubicBezTo>
                      <a:pt x="297289" y="293915"/>
                      <a:pt x="297289" y="358922"/>
                      <a:pt x="297289" y="422124"/>
                    </a:cubicBezTo>
                    <a:cubicBezTo>
                      <a:pt x="299095" y="407678"/>
                      <a:pt x="277426" y="402260"/>
                      <a:pt x="266591" y="413094"/>
                    </a:cubicBezTo>
                    <a:cubicBezTo>
                      <a:pt x="257562" y="423929"/>
                      <a:pt x="257562" y="438375"/>
                      <a:pt x="259369" y="452821"/>
                    </a:cubicBezTo>
                    <a:cubicBezTo>
                      <a:pt x="262980" y="496159"/>
                      <a:pt x="268397" y="543108"/>
                      <a:pt x="291872" y="581029"/>
                    </a:cubicBezTo>
                    <a:cubicBezTo>
                      <a:pt x="299095" y="593669"/>
                      <a:pt x="315346" y="606310"/>
                      <a:pt x="327987" y="597281"/>
                    </a:cubicBezTo>
                    <a:cubicBezTo>
                      <a:pt x="333403" y="624368"/>
                      <a:pt x="340626" y="653260"/>
                      <a:pt x="353268" y="678540"/>
                    </a:cubicBezTo>
                    <a:cubicBezTo>
                      <a:pt x="346044" y="685763"/>
                      <a:pt x="338822" y="692986"/>
                      <a:pt x="335210" y="702014"/>
                    </a:cubicBezTo>
                    <a:cubicBezTo>
                      <a:pt x="324376" y="725489"/>
                      <a:pt x="324376" y="752574"/>
                      <a:pt x="318957" y="777855"/>
                    </a:cubicBezTo>
                    <a:cubicBezTo>
                      <a:pt x="317152" y="785078"/>
                      <a:pt x="315346" y="794107"/>
                      <a:pt x="309930" y="799524"/>
                    </a:cubicBezTo>
                    <a:cubicBezTo>
                      <a:pt x="302707" y="806747"/>
                      <a:pt x="293677" y="812166"/>
                      <a:pt x="284649" y="815777"/>
                    </a:cubicBezTo>
                    <a:lnTo>
                      <a:pt x="0" y="928342"/>
                    </a:lnTo>
                    <a:lnTo>
                      <a:pt x="68425" y="1011273"/>
                    </a:lnTo>
                    <a:cubicBezTo>
                      <a:pt x="189089" y="1131938"/>
                      <a:pt x="355786" y="1206570"/>
                      <a:pt x="539913" y="1206570"/>
                    </a:cubicBezTo>
                    <a:cubicBezTo>
                      <a:pt x="724041" y="1206570"/>
                      <a:pt x="890737" y="1131938"/>
                      <a:pt x="1011401" y="1011273"/>
                    </a:cubicBezTo>
                    <a:lnTo>
                      <a:pt x="1031474" y="986945"/>
                    </a:lnTo>
                    <a:lnTo>
                      <a:pt x="1021394" y="981906"/>
                    </a:lnTo>
                    <a:cubicBezTo>
                      <a:pt x="949164" y="953013"/>
                      <a:pt x="876934" y="924121"/>
                      <a:pt x="815538" y="877173"/>
                    </a:cubicBezTo>
                    <a:cubicBezTo>
                      <a:pt x="811927" y="875366"/>
                      <a:pt x="810120" y="871754"/>
                      <a:pt x="808316" y="869949"/>
                    </a:cubicBezTo>
                    <a:cubicBezTo>
                      <a:pt x="806509" y="866338"/>
                      <a:pt x="804704" y="862727"/>
                      <a:pt x="802898" y="859114"/>
                    </a:cubicBezTo>
                    <a:cubicBezTo>
                      <a:pt x="793870" y="828416"/>
                      <a:pt x="790259" y="797720"/>
                      <a:pt x="779424" y="767021"/>
                    </a:cubicBezTo>
                    <a:cubicBezTo>
                      <a:pt x="770394" y="738128"/>
                      <a:pt x="755948" y="711043"/>
                      <a:pt x="732474" y="694791"/>
                    </a:cubicBezTo>
                    <a:cubicBezTo>
                      <a:pt x="746920" y="664094"/>
                      <a:pt x="754143" y="631590"/>
                      <a:pt x="748725" y="599087"/>
                    </a:cubicBezTo>
                    <a:cubicBezTo>
                      <a:pt x="766783" y="602699"/>
                      <a:pt x="784840" y="593669"/>
                      <a:pt x="795674" y="581029"/>
                    </a:cubicBezTo>
                    <a:cubicBezTo>
                      <a:pt x="806509" y="566583"/>
                      <a:pt x="811927" y="550331"/>
                      <a:pt x="815538" y="532274"/>
                    </a:cubicBezTo>
                    <a:cubicBezTo>
                      <a:pt x="824566" y="488936"/>
                      <a:pt x="828178" y="441986"/>
                      <a:pt x="806509" y="404067"/>
                    </a:cubicBezTo>
                    <a:cubicBezTo>
                      <a:pt x="797481" y="407678"/>
                      <a:pt x="786646" y="411290"/>
                      <a:pt x="777617" y="414901"/>
                    </a:cubicBezTo>
                    <a:cubicBezTo>
                      <a:pt x="784840" y="413094"/>
                      <a:pt x="783035" y="351699"/>
                      <a:pt x="784840" y="344476"/>
                    </a:cubicBezTo>
                    <a:cubicBezTo>
                      <a:pt x="784840" y="321002"/>
                      <a:pt x="786646" y="295722"/>
                      <a:pt x="783035" y="274052"/>
                    </a:cubicBezTo>
                    <a:cubicBezTo>
                      <a:pt x="781228" y="257800"/>
                      <a:pt x="774006" y="245161"/>
                      <a:pt x="772200" y="228908"/>
                    </a:cubicBezTo>
                    <a:cubicBezTo>
                      <a:pt x="772200" y="219880"/>
                      <a:pt x="781228" y="180154"/>
                      <a:pt x="763171" y="181959"/>
                    </a:cubicBezTo>
                    <a:cubicBezTo>
                      <a:pt x="768589" y="167512"/>
                      <a:pt x="774006" y="153067"/>
                      <a:pt x="772200" y="136816"/>
                    </a:cubicBezTo>
                    <a:cubicBezTo>
                      <a:pt x="768589" y="122370"/>
                      <a:pt x="754143" y="107924"/>
                      <a:pt x="739697" y="111536"/>
                    </a:cubicBezTo>
                    <a:cubicBezTo>
                      <a:pt x="732474" y="91672"/>
                      <a:pt x="725252" y="73614"/>
                      <a:pt x="718028" y="53752"/>
                    </a:cubicBezTo>
                    <a:cubicBezTo>
                      <a:pt x="716221" y="50140"/>
                      <a:pt x="714417" y="46528"/>
                      <a:pt x="712610" y="42917"/>
                    </a:cubicBezTo>
                    <a:cubicBezTo>
                      <a:pt x="703582" y="33887"/>
                      <a:pt x="685525" y="41111"/>
                      <a:pt x="672884" y="35694"/>
                    </a:cubicBezTo>
                    <a:cubicBezTo>
                      <a:pt x="663856" y="30276"/>
                      <a:pt x="662049" y="17637"/>
                      <a:pt x="654827" y="10414"/>
                    </a:cubicBezTo>
                    <a:cubicBezTo>
                      <a:pt x="650312" y="5899"/>
                      <a:pt x="644444" y="2739"/>
                      <a:pt x="638124" y="1159"/>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4" name="矩形: 圆角 283">
                <a:extLst>
                  <a:ext uri="{FF2B5EF4-FFF2-40B4-BE49-F238E27FC236}">
                    <a16:creationId xmlns:a16="http://schemas.microsoft.com/office/drawing/2014/main" id="{1C923C32-0FD3-C81C-B270-AA80412086A7}"/>
                  </a:ext>
                </a:extLst>
              </p:cNvPr>
              <p:cNvSpPr/>
              <p:nvPr/>
            </p:nvSpPr>
            <p:spPr>
              <a:xfrm>
                <a:off x="3067608" y="2617182"/>
                <a:ext cx="1678122" cy="49155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279" name="文本框 278">
              <a:extLst>
                <a:ext uri="{FF2B5EF4-FFF2-40B4-BE49-F238E27FC236}">
                  <a16:creationId xmlns:a16="http://schemas.microsoft.com/office/drawing/2014/main" id="{BCA9E0DF-74D4-4A8E-7C94-1BDB3E438D4D}"/>
                </a:ext>
              </a:extLst>
            </p:cNvPr>
            <p:cNvSpPr txBox="1"/>
            <p:nvPr/>
          </p:nvSpPr>
          <p:spPr>
            <a:xfrm>
              <a:off x="2580992" y="2966136"/>
              <a:ext cx="825547" cy="369332"/>
            </a:xfrm>
            <a:prstGeom prst="rect">
              <a:avLst/>
            </a:prstGeom>
            <a:noFill/>
          </p:spPr>
          <p:txBody>
            <a:bodyPr wrap="none" lIns="0" tIns="0" rIns="0" bIns="0" rtlCol="0">
              <a:noAutofit/>
            </a:bodyPr>
            <a:lstStyle>
              <a:defPPr>
                <a:defRPr lang="zh-CN"/>
              </a:defPPr>
              <a:lvl1pPr algn="ctr">
                <a:defRPr sz="2400">
                  <a:solidFill>
                    <a:schemeClr val="accent2">
                      <a:lumMod val="75000"/>
                    </a:schemeClr>
                  </a:solidFill>
                  <a:latin typeface="+mj-ea"/>
                  <a:ea typeface="+mj-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defRPr/>
              </a:pPr>
              <a:r>
                <a:rPr lang="zh-CN" altLang="en-US" dirty="0">
                  <a:latin typeface="+mj-lt"/>
                </a:rPr>
                <a:t>成员</a:t>
              </a:r>
              <a:r>
                <a:rPr lang="en-US" altLang="zh-CN" dirty="0">
                  <a:latin typeface="+mj-lt"/>
                </a:rPr>
                <a:t>G</a:t>
              </a:r>
              <a:endParaRPr lang="zh-CN" altLang="en-US" dirty="0">
                <a:latin typeface="+mj-lt"/>
              </a:endParaRPr>
            </a:p>
          </p:txBody>
        </p:sp>
      </p:grpSp>
      <p:grpSp>
        <p:nvGrpSpPr>
          <p:cNvPr id="224" name="组合 223">
            <a:extLst>
              <a:ext uri="{FF2B5EF4-FFF2-40B4-BE49-F238E27FC236}">
                <a16:creationId xmlns:a16="http://schemas.microsoft.com/office/drawing/2014/main" id="{1DB17E55-4EFA-93A9-F948-36DD541CC8D7}"/>
              </a:ext>
            </a:extLst>
          </p:cNvPr>
          <p:cNvGrpSpPr/>
          <p:nvPr/>
        </p:nvGrpSpPr>
        <p:grpSpPr>
          <a:xfrm>
            <a:off x="-1485218" y="3800033"/>
            <a:ext cx="1838662" cy="1985135"/>
            <a:chOff x="2987338" y="1123601"/>
            <a:chExt cx="1838662" cy="1985135"/>
          </a:xfrm>
        </p:grpSpPr>
        <p:sp>
          <p:nvSpPr>
            <p:cNvPr id="226" name="椭圆 225">
              <a:extLst>
                <a:ext uri="{FF2B5EF4-FFF2-40B4-BE49-F238E27FC236}">
                  <a16:creationId xmlns:a16="http://schemas.microsoft.com/office/drawing/2014/main" id="{1C64D1C5-2C36-8EFD-528D-A104FB6EEDA2}"/>
                </a:ext>
              </a:extLst>
            </p:cNvPr>
            <p:cNvSpPr/>
            <p:nvPr/>
          </p:nvSpPr>
          <p:spPr>
            <a:xfrm>
              <a:off x="2987338" y="1123601"/>
              <a:ext cx="1838662" cy="1838662"/>
            </a:xfrm>
            <a:prstGeom prst="ellipse">
              <a:avLst/>
            </a:prstGeom>
            <a:solidFill>
              <a:schemeClr val="bg1">
                <a:alpha val="30000"/>
              </a:schemeClr>
            </a:solid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7" name="椭圆 226">
              <a:extLst>
                <a:ext uri="{FF2B5EF4-FFF2-40B4-BE49-F238E27FC236}">
                  <a16:creationId xmlns:a16="http://schemas.microsoft.com/office/drawing/2014/main" id="{7D89441A-55AB-1D6E-ED8E-F2A063E06A87}"/>
                </a:ext>
              </a:extLst>
            </p:cNvPr>
            <p:cNvSpPr/>
            <p:nvPr/>
          </p:nvSpPr>
          <p:spPr>
            <a:xfrm>
              <a:off x="3086642" y="1222905"/>
              <a:ext cx="1640054" cy="1640054"/>
            </a:xfrm>
            <a:prstGeom prst="ellipse">
              <a:avLst/>
            </a:prstGeom>
            <a:solidFill>
              <a:schemeClr val="bg1">
                <a:alpha val="30000"/>
              </a:schemeClr>
            </a:solid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28" name="椭圆 227">
              <a:extLst>
                <a:ext uri="{FF2B5EF4-FFF2-40B4-BE49-F238E27FC236}">
                  <a16:creationId xmlns:a16="http://schemas.microsoft.com/office/drawing/2014/main" id="{E41838BE-F6FE-DABB-8088-7C3D1EC2B9AD}"/>
                </a:ext>
              </a:extLst>
            </p:cNvPr>
            <p:cNvSpPr/>
            <p:nvPr/>
          </p:nvSpPr>
          <p:spPr>
            <a:xfrm>
              <a:off x="3176095" y="1312358"/>
              <a:ext cx="1461148" cy="1461148"/>
            </a:xfrm>
            <a:prstGeom prst="ellipse">
              <a:avLst/>
            </a:prstGeom>
            <a:solidFill>
              <a:schemeClr val="bg1">
                <a:alpha val="30000"/>
              </a:schemeClr>
            </a:solid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9" name="任意多边形: 形状 228">
              <a:extLst>
                <a:ext uri="{FF2B5EF4-FFF2-40B4-BE49-F238E27FC236}">
                  <a16:creationId xmlns:a16="http://schemas.microsoft.com/office/drawing/2014/main" id="{0D2DB1DB-ED11-9841-D420-836A50B5F359}"/>
                </a:ext>
              </a:extLst>
            </p:cNvPr>
            <p:cNvSpPr/>
            <p:nvPr/>
          </p:nvSpPr>
          <p:spPr>
            <a:xfrm flipH="1">
              <a:off x="3366993" y="1445433"/>
              <a:ext cx="1130152" cy="1321998"/>
            </a:xfrm>
            <a:custGeom>
              <a:avLst/>
              <a:gdLst>
                <a:gd name="connsiteX0" fmla="*/ 638124 w 1031474"/>
                <a:gd name="connsiteY0" fmla="*/ 1159 h 1206570"/>
                <a:gd name="connsiteX1" fmla="*/ 618711 w 1031474"/>
                <a:gd name="connsiteY1" fmla="*/ 1384 h 1206570"/>
                <a:gd name="connsiteX2" fmla="*/ 584403 w 1031474"/>
                <a:gd name="connsiteY2" fmla="*/ 21248 h 1206570"/>
                <a:gd name="connsiteX3" fmla="*/ 548288 w 1031474"/>
                <a:gd name="connsiteY3" fmla="*/ 14026 h 1206570"/>
                <a:gd name="connsiteX4" fmla="*/ 501339 w 1031474"/>
                <a:gd name="connsiteY4" fmla="*/ 33887 h 1206570"/>
                <a:gd name="connsiteX5" fmla="*/ 488697 w 1031474"/>
                <a:gd name="connsiteY5" fmla="*/ 14026 h 1206570"/>
                <a:gd name="connsiteX6" fmla="*/ 412856 w 1031474"/>
                <a:gd name="connsiteY6" fmla="*/ 48333 h 1206570"/>
                <a:gd name="connsiteX7" fmla="*/ 430914 w 1031474"/>
                <a:gd name="connsiteY7" fmla="*/ 35694 h 1206570"/>
                <a:gd name="connsiteX8" fmla="*/ 329792 w 1031474"/>
                <a:gd name="connsiteY8" fmla="*/ 116952 h 1206570"/>
                <a:gd name="connsiteX9" fmla="*/ 326180 w 1031474"/>
                <a:gd name="connsiteY9" fmla="*/ 107924 h 1206570"/>
                <a:gd name="connsiteX10" fmla="*/ 299095 w 1031474"/>
                <a:gd name="connsiteY10" fmla="*/ 230713 h 1206570"/>
                <a:gd name="connsiteX11" fmla="*/ 297289 w 1031474"/>
                <a:gd name="connsiteY11" fmla="*/ 422124 h 1206570"/>
                <a:gd name="connsiteX12" fmla="*/ 266591 w 1031474"/>
                <a:gd name="connsiteY12" fmla="*/ 413094 h 1206570"/>
                <a:gd name="connsiteX13" fmla="*/ 259369 w 1031474"/>
                <a:gd name="connsiteY13" fmla="*/ 452821 h 1206570"/>
                <a:gd name="connsiteX14" fmla="*/ 291872 w 1031474"/>
                <a:gd name="connsiteY14" fmla="*/ 581029 h 1206570"/>
                <a:gd name="connsiteX15" fmla="*/ 327987 w 1031474"/>
                <a:gd name="connsiteY15" fmla="*/ 597281 h 1206570"/>
                <a:gd name="connsiteX16" fmla="*/ 353268 w 1031474"/>
                <a:gd name="connsiteY16" fmla="*/ 678540 h 1206570"/>
                <a:gd name="connsiteX17" fmla="*/ 335210 w 1031474"/>
                <a:gd name="connsiteY17" fmla="*/ 702014 h 1206570"/>
                <a:gd name="connsiteX18" fmla="*/ 318957 w 1031474"/>
                <a:gd name="connsiteY18" fmla="*/ 777855 h 1206570"/>
                <a:gd name="connsiteX19" fmla="*/ 309930 w 1031474"/>
                <a:gd name="connsiteY19" fmla="*/ 799524 h 1206570"/>
                <a:gd name="connsiteX20" fmla="*/ 284649 w 1031474"/>
                <a:gd name="connsiteY20" fmla="*/ 815777 h 1206570"/>
                <a:gd name="connsiteX21" fmla="*/ 0 w 1031474"/>
                <a:gd name="connsiteY21" fmla="*/ 928342 h 1206570"/>
                <a:gd name="connsiteX22" fmla="*/ 68425 w 1031474"/>
                <a:gd name="connsiteY22" fmla="*/ 1011273 h 1206570"/>
                <a:gd name="connsiteX23" fmla="*/ 539913 w 1031474"/>
                <a:gd name="connsiteY23" fmla="*/ 1206570 h 1206570"/>
                <a:gd name="connsiteX24" fmla="*/ 1011401 w 1031474"/>
                <a:gd name="connsiteY24" fmla="*/ 1011273 h 1206570"/>
                <a:gd name="connsiteX25" fmla="*/ 1031474 w 1031474"/>
                <a:gd name="connsiteY25" fmla="*/ 986945 h 1206570"/>
                <a:gd name="connsiteX26" fmla="*/ 1021394 w 1031474"/>
                <a:gd name="connsiteY26" fmla="*/ 981906 h 1206570"/>
                <a:gd name="connsiteX27" fmla="*/ 815538 w 1031474"/>
                <a:gd name="connsiteY27" fmla="*/ 877173 h 1206570"/>
                <a:gd name="connsiteX28" fmla="*/ 808316 w 1031474"/>
                <a:gd name="connsiteY28" fmla="*/ 869949 h 1206570"/>
                <a:gd name="connsiteX29" fmla="*/ 802898 w 1031474"/>
                <a:gd name="connsiteY29" fmla="*/ 859114 h 1206570"/>
                <a:gd name="connsiteX30" fmla="*/ 779424 w 1031474"/>
                <a:gd name="connsiteY30" fmla="*/ 767021 h 1206570"/>
                <a:gd name="connsiteX31" fmla="*/ 732474 w 1031474"/>
                <a:gd name="connsiteY31" fmla="*/ 694791 h 1206570"/>
                <a:gd name="connsiteX32" fmla="*/ 748725 w 1031474"/>
                <a:gd name="connsiteY32" fmla="*/ 599087 h 1206570"/>
                <a:gd name="connsiteX33" fmla="*/ 795674 w 1031474"/>
                <a:gd name="connsiteY33" fmla="*/ 581029 h 1206570"/>
                <a:gd name="connsiteX34" fmla="*/ 815538 w 1031474"/>
                <a:gd name="connsiteY34" fmla="*/ 532274 h 1206570"/>
                <a:gd name="connsiteX35" fmla="*/ 806509 w 1031474"/>
                <a:gd name="connsiteY35" fmla="*/ 404067 h 1206570"/>
                <a:gd name="connsiteX36" fmla="*/ 777617 w 1031474"/>
                <a:gd name="connsiteY36" fmla="*/ 414901 h 1206570"/>
                <a:gd name="connsiteX37" fmla="*/ 784840 w 1031474"/>
                <a:gd name="connsiteY37" fmla="*/ 344476 h 1206570"/>
                <a:gd name="connsiteX38" fmla="*/ 783035 w 1031474"/>
                <a:gd name="connsiteY38" fmla="*/ 274052 h 1206570"/>
                <a:gd name="connsiteX39" fmla="*/ 772200 w 1031474"/>
                <a:gd name="connsiteY39" fmla="*/ 228908 h 1206570"/>
                <a:gd name="connsiteX40" fmla="*/ 763171 w 1031474"/>
                <a:gd name="connsiteY40" fmla="*/ 181959 h 1206570"/>
                <a:gd name="connsiteX41" fmla="*/ 772200 w 1031474"/>
                <a:gd name="connsiteY41" fmla="*/ 136816 h 1206570"/>
                <a:gd name="connsiteX42" fmla="*/ 739697 w 1031474"/>
                <a:gd name="connsiteY42" fmla="*/ 111536 h 1206570"/>
                <a:gd name="connsiteX43" fmla="*/ 718028 w 1031474"/>
                <a:gd name="connsiteY43" fmla="*/ 53752 h 1206570"/>
                <a:gd name="connsiteX44" fmla="*/ 712610 w 1031474"/>
                <a:gd name="connsiteY44" fmla="*/ 42917 h 1206570"/>
                <a:gd name="connsiteX45" fmla="*/ 672884 w 1031474"/>
                <a:gd name="connsiteY45" fmla="*/ 35694 h 1206570"/>
                <a:gd name="connsiteX46" fmla="*/ 654827 w 1031474"/>
                <a:gd name="connsiteY46" fmla="*/ 10414 h 1206570"/>
                <a:gd name="connsiteX47" fmla="*/ 638124 w 1031474"/>
                <a:gd name="connsiteY47" fmla="*/ 1159 h 1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31474" h="1206570">
                  <a:moveTo>
                    <a:pt x="638124" y="1159"/>
                  </a:moveTo>
                  <a:cubicBezTo>
                    <a:pt x="631803" y="-422"/>
                    <a:pt x="625032" y="-422"/>
                    <a:pt x="618711" y="1384"/>
                  </a:cubicBezTo>
                  <a:cubicBezTo>
                    <a:pt x="606072" y="4995"/>
                    <a:pt x="595238" y="12219"/>
                    <a:pt x="584403" y="21248"/>
                  </a:cubicBezTo>
                  <a:cubicBezTo>
                    <a:pt x="577180" y="10414"/>
                    <a:pt x="559122" y="6802"/>
                    <a:pt x="548288" y="14026"/>
                  </a:cubicBezTo>
                  <a:cubicBezTo>
                    <a:pt x="530231" y="8607"/>
                    <a:pt x="510367" y="17637"/>
                    <a:pt x="501339" y="33887"/>
                  </a:cubicBezTo>
                  <a:cubicBezTo>
                    <a:pt x="495921" y="23053"/>
                    <a:pt x="492309" y="17637"/>
                    <a:pt x="488697" y="14026"/>
                  </a:cubicBezTo>
                  <a:cubicBezTo>
                    <a:pt x="465224" y="28471"/>
                    <a:pt x="439943" y="41111"/>
                    <a:pt x="412856" y="48333"/>
                  </a:cubicBezTo>
                  <a:cubicBezTo>
                    <a:pt x="418275" y="44722"/>
                    <a:pt x="423690" y="39306"/>
                    <a:pt x="430914" y="35694"/>
                  </a:cubicBezTo>
                  <a:cubicBezTo>
                    <a:pt x="385771" y="39306"/>
                    <a:pt x="355072" y="80837"/>
                    <a:pt x="329792" y="116952"/>
                  </a:cubicBezTo>
                  <a:cubicBezTo>
                    <a:pt x="327987" y="113340"/>
                    <a:pt x="326180" y="111536"/>
                    <a:pt x="326180" y="107924"/>
                  </a:cubicBezTo>
                  <a:cubicBezTo>
                    <a:pt x="304511" y="144039"/>
                    <a:pt x="300900" y="189182"/>
                    <a:pt x="299095" y="230713"/>
                  </a:cubicBezTo>
                  <a:cubicBezTo>
                    <a:pt x="297289" y="293915"/>
                    <a:pt x="297289" y="358922"/>
                    <a:pt x="297289" y="422124"/>
                  </a:cubicBezTo>
                  <a:cubicBezTo>
                    <a:pt x="299095" y="407678"/>
                    <a:pt x="277426" y="402260"/>
                    <a:pt x="266591" y="413094"/>
                  </a:cubicBezTo>
                  <a:cubicBezTo>
                    <a:pt x="257562" y="423929"/>
                    <a:pt x="257562" y="438375"/>
                    <a:pt x="259369" y="452821"/>
                  </a:cubicBezTo>
                  <a:cubicBezTo>
                    <a:pt x="262980" y="496159"/>
                    <a:pt x="268397" y="543108"/>
                    <a:pt x="291872" y="581029"/>
                  </a:cubicBezTo>
                  <a:cubicBezTo>
                    <a:pt x="299095" y="593669"/>
                    <a:pt x="315346" y="606310"/>
                    <a:pt x="327987" y="597281"/>
                  </a:cubicBezTo>
                  <a:cubicBezTo>
                    <a:pt x="333403" y="624368"/>
                    <a:pt x="340626" y="653260"/>
                    <a:pt x="353268" y="678540"/>
                  </a:cubicBezTo>
                  <a:cubicBezTo>
                    <a:pt x="346044" y="685763"/>
                    <a:pt x="338822" y="692986"/>
                    <a:pt x="335210" y="702014"/>
                  </a:cubicBezTo>
                  <a:cubicBezTo>
                    <a:pt x="324376" y="725489"/>
                    <a:pt x="324376" y="752574"/>
                    <a:pt x="318957" y="777855"/>
                  </a:cubicBezTo>
                  <a:cubicBezTo>
                    <a:pt x="317152" y="785078"/>
                    <a:pt x="315346" y="794107"/>
                    <a:pt x="309930" y="799524"/>
                  </a:cubicBezTo>
                  <a:cubicBezTo>
                    <a:pt x="302707" y="806747"/>
                    <a:pt x="293677" y="812166"/>
                    <a:pt x="284649" y="815777"/>
                  </a:cubicBezTo>
                  <a:lnTo>
                    <a:pt x="0" y="928342"/>
                  </a:lnTo>
                  <a:lnTo>
                    <a:pt x="68425" y="1011273"/>
                  </a:lnTo>
                  <a:cubicBezTo>
                    <a:pt x="189089" y="1131938"/>
                    <a:pt x="355786" y="1206570"/>
                    <a:pt x="539913" y="1206570"/>
                  </a:cubicBezTo>
                  <a:cubicBezTo>
                    <a:pt x="724041" y="1206570"/>
                    <a:pt x="890737" y="1131938"/>
                    <a:pt x="1011401" y="1011273"/>
                  </a:cubicBezTo>
                  <a:lnTo>
                    <a:pt x="1031474" y="986945"/>
                  </a:lnTo>
                  <a:lnTo>
                    <a:pt x="1021394" y="981906"/>
                  </a:lnTo>
                  <a:cubicBezTo>
                    <a:pt x="949164" y="953013"/>
                    <a:pt x="876934" y="924121"/>
                    <a:pt x="815538" y="877173"/>
                  </a:cubicBezTo>
                  <a:cubicBezTo>
                    <a:pt x="811927" y="875366"/>
                    <a:pt x="810120" y="871754"/>
                    <a:pt x="808316" y="869949"/>
                  </a:cubicBezTo>
                  <a:cubicBezTo>
                    <a:pt x="806509" y="866338"/>
                    <a:pt x="804704" y="862727"/>
                    <a:pt x="802898" y="859114"/>
                  </a:cubicBezTo>
                  <a:cubicBezTo>
                    <a:pt x="793870" y="828416"/>
                    <a:pt x="790259" y="797720"/>
                    <a:pt x="779424" y="767021"/>
                  </a:cubicBezTo>
                  <a:cubicBezTo>
                    <a:pt x="770394" y="738128"/>
                    <a:pt x="755948" y="711043"/>
                    <a:pt x="732474" y="694791"/>
                  </a:cubicBezTo>
                  <a:cubicBezTo>
                    <a:pt x="746920" y="664094"/>
                    <a:pt x="754143" y="631590"/>
                    <a:pt x="748725" y="599087"/>
                  </a:cubicBezTo>
                  <a:cubicBezTo>
                    <a:pt x="766783" y="602699"/>
                    <a:pt x="784840" y="593669"/>
                    <a:pt x="795674" y="581029"/>
                  </a:cubicBezTo>
                  <a:cubicBezTo>
                    <a:pt x="806509" y="566583"/>
                    <a:pt x="811927" y="550331"/>
                    <a:pt x="815538" y="532274"/>
                  </a:cubicBezTo>
                  <a:cubicBezTo>
                    <a:pt x="824566" y="488936"/>
                    <a:pt x="828178" y="441986"/>
                    <a:pt x="806509" y="404067"/>
                  </a:cubicBezTo>
                  <a:cubicBezTo>
                    <a:pt x="797481" y="407678"/>
                    <a:pt x="786646" y="411290"/>
                    <a:pt x="777617" y="414901"/>
                  </a:cubicBezTo>
                  <a:cubicBezTo>
                    <a:pt x="784840" y="413094"/>
                    <a:pt x="783035" y="351699"/>
                    <a:pt x="784840" y="344476"/>
                  </a:cubicBezTo>
                  <a:cubicBezTo>
                    <a:pt x="784840" y="321002"/>
                    <a:pt x="786646" y="295722"/>
                    <a:pt x="783035" y="274052"/>
                  </a:cubicBezTo>
                  <a:cubicBezTo>
                    <a:pt x="781228" y="257800"/>
                    <a:pt x="774006" y="245161"/>
                    <a:pt x="772200" y="228908"/>
                  </a:cubicBezTo>
                  <a:cubicBezTo>
                    <a:pt x="772200" y="219880"/>
                    <a:pt x="781228" y="180154"/>
                    <a:pt x="763171" y="181959"/>
                  </a:cubicBezTo>
                  <a:cubicBezTo>
                    <a:pt x="768589" y="167512"/>
                    <a:pt x="774006" y="153067"/>
                    <a:pt x="772200" y="136816"/>
                  </a:cubicBezTo>
                  <a:cubicBezTo>
                    <a:pt x="768589" y="122370"/>
                    <a:pt x="754143" y="107924"/>
                    <a:pt x="739697" y="111536"/>
                  </a:cubicBezTo>
                  <a:cubicBezTo>
                    <a:pt x="732474" y="91672"/>
                    <a:pt x="725252" y="73614"/>
                    <a:pt x="718028" y="53752"/>
                  </a:cubicBezTo>
                  <a:cubicBezTo>
                    <a:pt x="716221" y="50140"/>
                    <a:pt x="714417" y="46528"/>
                    <a:pt x="712610" y="42917"/>
                  </a:cubicBezTo>
                  <a:cubicBezTo>
                    <a:pt x="703582" y="33887"/>
                    <a:pt x="685525" y="41111"/>
                    <a:pt x="672884" y="35694"/>
                  </a:cubicBezTo>
                  <a:cubicBezTo>
                    <a:pt x="663856" y="30276"/>
                    <a:pt x="662049" y="17637"/>
                    <a:pt x="654827" y="10414"/>
                  </a:cubicBezTo>
                  <a:cubicBezTo>
                    <a:pt x="650312" y="5899"/>
                    <a:pt x="644444" y="2739"/>
                    <a:pt x="638124" y="1159"/>
                  </a:cubicBezTo>
                  <a:close/>
                </a:path>
              </a:pathLst>
            </a:custGeom>
            <a:solidFill>
              <a:schemeClr val="bg1">
                <a:alpha val="30000"/>
              </a:schemeClr>
            </a:solid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0" name="矩形: 圆角 229">
              <a:extLst>
                <a:ext uri="{FF2B5EF4-FFF2-40B4-BE49-F238E27FC236}">
                  <a16:creationId xmlns:a16="http://schemas.microsoft.com/office/drawing/2014/main" id="{C38D96B2-6DBC-B87C-EF3B-EE467128A081}"/>
                </a:ext>
              </a:extLst>
            </p:cNvPr>
            <p:cNvSpPr/>
            <p:nvPr/>
          </p:nvSpPr>
          <p:spPr>
            <a:xfrm>
              <a:off x="3067608" y="2617182"/>
              <a:ext cx="1678122" cy="491554"/>
            </a:xfrm>
            <a:prstGeom prst="roundRect">
              <a:avLst>
                <a:gd name="adj" fmla="val 50000"/>
              </a:avLst>
            </a:prstGeom>
            <a:solidFill>
              <a:schemeClr val="bg1">
                <a:alpha val="30000"/>
              </a:schemeClr>
            </a:solid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232" name="组合 231">
            <a:extLst>
              <a:ext uri="{FF2B5EF4-FFF2-40B4-BE49-F238E27FC236}">
                <a16:creationId xmlns:a16="http://schemas.microsoft.com/office/drawing/2014/main" id="{38AEC373-C412-C3C9-E420-DFBB244C681B}"/>
              </a:ext>
            </a:extLst>
          </p:cNvPr>
          <p:cNvGrpSpPr/>
          <p:nvPr/>
        </p:nvGrpSpPr>
        <p:grpSpPr>
          <a:xfrm>
            <a:off x="10960931" y="3790296"/>
            <a:ext cx="1838662" cy="1985135"/>
            <a:chOff x="2987338" y="1123601"/>
            <a:chExt cx="1838662" cy="1985135"/>
          </a:xfrm>
        </p:grpSpPr>
        <p:sp>
          <p:nvSpPr>
            <p:cNvPr id="234" name="椭圆 233">
              <a:extLst>
                <a:ext uri="{FF2B5EF4-FFF2-40B4-BE49-F238E27FC236}">
                  <a16:creationId xmlns:a16="http://schemas.microsoft.com/office/drawing/2014/main" id="{92989976-7079-55AA-1CD2-7C0FB65AB0AF}"/>
                </a:ext>
              </a:extLst>
            </p:cNvPr>
            <p:cNvSpPr/>
            <p:nvPr/>
          </p:nvSpPr>
          <p:spPr>
            <a:xfrm>
              <a:off x="2987338" y="1123601"/>
              <a:ext cx="1838662" cy="1838662"/>
            </a:xfrm>
            <a:prstGeom prst="ellipse">
              <a:avLst/>
            </a:prstGeom>
            <a:solidFill>
              <a:schemeClr val="bg1">
                <a:alpha val="30000"/>
              </a:schemeClr>
            </a:solid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5" name="椭圆 234">
              <a:extLst>
                <a:ext uri="{FF2B5EF4-FFF2-40B4-BE49-F238E27FC236}">
                  <a16:creationId xmlns:a16="http://schemas.microsoft.com/office/drawing/2014/main" id="{6A8E9BC9-D5B3-C2ED-0EA0-85022CA5587E}"/>
                </a:ext>
              </a:extLst>
            </p:cNvPr>
            <p:cNvSpPr/>
            <p:nvPr/>
          </p:nvSpPr>
          <p:spPr>
            <a:xfrm>
              <a:off x="3086642" y="1222905"/>
              <a:ext cx="1640054" cy="1640054"/>
            </a:xfrm>
            <a:prstGeom prst="ellipse">
              <a:avLst/>
            </a:prstGeom>
            <a:solidFill>
              <a:schemeClr val="bg1">
                <a:alpha val="30000"/>
              </a:schemeClr>
            </a:solid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36" name="椭圆 235">
              <a:extLst>
                <a:ext uri="{FF2B5EF4-FFF2-40B4-BE49-F238E27FC236}">
                  <a16:creationId xmlns:a16="http://schemas.microsoft.com/office/drawing/2014/main" id="{590F51C7-CB24-168E-0E6E-6D2D296782A3}"/>
                </a:ext>
              </a:extLst>
            </p:cNvPr>
            <p:cNvSpPr/>
            <p:nvPr/>
          </p:nvSpPr>
          <p:spPr>
            <a:xfrm>
              <a:off x="3176095" y="1312358"/>
              <a:ext cx="1461148" cy="1461148"/>
            </a:xfrm>
            <a:prstGeom prst="ellipse">
              <a:avLst/>
            </a:prstGeom>
            <a:solidFill>
              <a:schemeClr val="bg1">
                <a:alpha val="30000"/>
              </a:schemeClr>
            </a:solid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7" name="任意多边形: 形状 236">
              <a:extLst>
                <a:ext uri="{FF2B5EF4-FFF2-40B4-BE49-F238E27FC236}">
                  <a16:creationId xmlns:a16="http://schemas.microsoft.com/office/drawing/2014/main" id="{3D723027-E4F0-92BE-FE04-17DA12C921D3}"/>
                </a:ext>
              </a:extLst>
            </p:cNvPr>
            <p:cNvSpPr/>
            <p:nvPr/>
          </p:nvSpPr>
          <p:spPr>
            <a:xfrm flipH="1">
              <a:off x="3366993" y="1445433"/>
              <a:ext cx="1130152" cy="1321998"/>
            </a:xfrm>
            <a:custGeom>
              <a:avLst/>
              <a:gdLst>
                <a:gd name="connsiteX0" fmla="*/ 638124 w 1031474"/>
                <a:gd name="connsiteY0" fmla="*/ 1159 h 1206570"/>
                <a:gd name="connsiteX1" fmla="*/ 618711 w 1031474"/>
                <a:gd name="connsiteY1" fmla="*/ 1384 h 1206570"/>
                <a:gd name="connsiteX2" fmla="*/ 584403 w 1031474"/>
                <a:gd name="connsiteY2" fmla="*/ 21248 h 1206570"/>
                <a:gd name="connsiteX3" fmla="*/ 548288 w 1031474"/>
                <a:gd name="connsiteY3" fmla="*/ 14026 h 1206570"/>
                <a:gd name="connsiteX4" fmla="*/ 501339 w 1031474"/>
                <a:gd name="connsiteY4" fmla="*/ 33887 h 1206570"/>
                <a:gd name="connsiteX5" fmla="*/ 488697 w 1031474"/>
                <a:gd name="connsiteY5" fmla="*/ 14026 h 1206570"/>
                <a:gd name="connsiteX6" fmla="*/ 412856 w 1031474"/>
                <a:gd name="connsiteY6" fmla="*/ 48333 h 1206570"/>
                <a:gd name="connsiteX7" fmla="*/ 430914 w 1031474"/>
                <a:gd name="connsiteY7" fmla="*/ 35694 h 1206570"/>
                <a:gd name="connsiteX8" fmla="*/ 329792 w 1031474"/>
                <a:gd name="connsiteY8" fmla="*/ 116952 h 1206570"/>
                <a:gd name="connsiteX9" fmla="*/ 326180 w 1031474"/>
                <a:gd name="connsiteY9" fmla="*/ 107924 h 1206570"/>
                <a:gd name="connsiteX10" fmla="*/ 299095 w 1031474"/>
                <a:gd name="connsiteY10" fmla="*/ 230713 h 1206570"/>
                <a:gd name="connsiteX11" fmla="*/ 297289 w 1031474"/>
                <a:gd name="connsiteY11" fmla="*/ 422124 h 1206570"/>
                <a:gd name="connsiteX12" fmla="*/ 266591 w 1031474"/>
                <a:gd name="connsiteY12" fmla="*/ 413094 h 1206570"/>
                <a:gd name="connsiteX13" fmla="*/ 259369 w 1031474"/>
                <a:gd name="connsiteY13" fmla="*/ 452821 h 1206570"/>
                <a:gd name="connsiteX14" fmla="*/ 291872 w 1031474"/>
                <a:gd name="connsiteY14" fmla="*/ 581029 h 1206570"/>
                <a:gd name="connsiteX15" fmla="*/ 327987 w 1031474"/>
                <a:gd name="connsiteY15" fmla="*/ 597281 h 1206570"/>
                <a:gd name="connsiteX16" fmla="*/ 353268 w 1031474"/>
                <a:gd name="connsiteY16" fmla="*/ 678540 h 1206570"/>
                <a:gd name="connsiteX17" fmla="*/ 335210 w 1031474"/>
                <a:gd name="connsiteY17" fmla="*/ 702014 h 1206570"/>
                <a:gd name="connsiteX18" fmla="*/ 318957 w 1031474"/>
                <a:gd name="connsiteY18" fmla="*/ 777855 h 1206570"/>
                <a:gd name="connsiteX19" fmla="*/ 309930 w 1031474"/>
                <a:gd name="connsiteY19" fmla="*/ 799524 h 1206570"/>
                <a:gd name="connsiteX20" fmla="*/ 284649 w 1031474"/>
                <a:gd name="connsiteY20" fmla="*/ 815777 h 1206570"/>
                <a:gd name="connsiteX21" fmla="*/ 0 w 1031474"/>
                <a:gd name="connsiteY21" fmla="*/ 928342 h 1206570"/>
                <a:gd name="connsiteX22" fmla="*/ 68425 w 1031474"/>
                <a:gd name="connsiteY22" fmla="*/ 1011273 h 1206570"/>
                <a:gd name="connsiteX23" fmla="*/ 539913 w 1031474"/>
                <a:gd name="connsiteY23" fmla="*/ 1206570 h 1206570"/>
                <a:gd name="connsiteX24" fmla="*/ 1011401 w 1031474"/>
                <a:gd name="connsiteY24" fmla="*/ 1011273 h 1206570"/>
                <a:gd name="connsiteX25" fmla="*/ 1031474 w 1031474"/>
                <a:gd name="connsiteY25" fmla="*/ 986945 h 1206570"/>
                <a:gd name="connsiteX26" fmla="*/ 1021394 w 1031474"/>
                <a:gd name="connsiteY26" fmla="*/ 981906 h 1206570"/>
                <a:gd name="connsiteX27" fmla="*/ 815538 w 1031474"/>
                <a:gd name="connsiteY27" fmla="*/ 877173 h 1206570"/>
                <a:gd name="connsiteX28" fmla="*/ 808316 w 1031474"/>
                <a:gd name="connsiteY28" fmla="*/ 869949 h 1206570"/>
                <a:gd name="connsiteX29" fmla="*/ 802898 w 1031474"/>
                <a:gd name="connsiteY29" fmla="*/ 859114 h 1206570"/>
                <a:gd name="connsiteX30" fmla="*/ 779424 w 1031474"/>
                <a:gd name="connsiteY30" fmla="*/ 767021 h 1206570"/>
                <a:gd name="connsiteX31" fmla="*/ 732474 w 1031474"/>
                <a:gd name="connsiteY31" fmla="*/ 694791 h 1206570"/>
                <a:gd name="connsiteX32" fmla="*/ 748725 w 1031474"/>
                <a:gd name="connsiteY32" fmla="*/ 599087 h 1206570"/>
                <a:gd name="connsiteX33" fmla="*/ 795674 w 1031474"/>
                <a:gd name="connsiteY33" fmla="*/ 581029 h 1206570"/>
                <a:gd name="connsiteX34" fmla="*/ 815538 w 1031474"/>
                <a:gd name="connsiteY34" fmla="*/ 532274 h 1206570"/>
                <a:gd name="connsiteX35" fmla="*/ 806509 w 1031474"/>
                <a:gd name="connsiteY35" fmla="*/ 404067 h 1206570"/>
                <a:gd name="connsiteX36" fmla="*/ 777617 w 1031474"/>
                <a:gd name="connsiteY36" fmla="*/ 414901 h 1206570"/>
                <a:gd name="connsiteX37" fmla="*/ 784840 w 1031474"/>
                <a:gd name="connsiteY37" fmla="*/ 344476 h 1206570"/>
                <a:gd name="connsiteX38" fmla="*/ 783035 w 1031474"/>
                <a:gd name="connsiteY38" fmla="*/ 274052 h 1206570"/>
                <a:gd name="connsiteX39" fmla="*/ 772200 w 1031474"/>
                <a:gd name="connsiteY39" fmla="*/ 228908 h 1206570"/>
                <a:gd name="connsiteX40" fmla="*/ 763171 w 1031474"/>
                <a:gd name="connsiteY40" fmla="*/ 181959 h 1206570"/>
                <a:gd name="connsiteX41" fmla="*/ 772200 w 1031474"/>
                <a:gd name="connsiteY41" fmla="*/ 136816 h 1206570"/>
                <a:gd name="connsiteX42" fmla="*/ 739697 w 1031474"/>
                <a:gd name="connsiteY42" fmla="*/ 111536 h 1206570"/>
                <a:gd name="connsiteX43" fmla="*/ 718028 w 1031474"/>
                <a:gd name="connsiteY43" fmla="*/ 53752 h 1206570"/>
                <a:gd name="connsiteX44" fmla="*/ 712610 w 1031474"/>
                <a:gd name="connsiteY44" fmla="*/ 42917 h 1206570"/>
                <a:gd name="connsiteX45" fmla="*/ 672884 w 1031474"/>
                <a:gd name="connsiteY45" fmla="*/ 35694 h 1206570"/>
                <a:gd name="connsiteX46" fmla="*/ 654827 w 1031474"/>
                <a:gd name="connsiteY46" fmla="*/ 10414 h 1206570"/>
                <a:gd name="connsiteX47" fmla="*/ 638124 w 1031474"/>
                <a:gd name="connsiteY47" fmla="*/ 1159 h 1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31474" h="1206570">
                  <a:moveTo>
                    <a:pt x="638124" y="1159"/>
                  </a:moveTo>
                  <a:cubicBezTo>
                    <a:pt x="631803" y="-422"/>
                    <a:pt x="625032" y="-422"/>
                    <a:pt x="618711" y="1384"/>
                  </a:cubicBezTo>
                  <a:cubicBezTo>
                    <a:pt x="606072" y="4995"/>
                    <a:pt x="595238" y="12219"/>
                    <a:pt x="584403" y="21248"/>
                  </a:cubicBezTo>
                  <a:cubicBezTo>
                    <a:pt x="577180" y="10414"/>
                    <a:pt x="559122" y="6802"/>
                    <a:pt x="548288" y="14026"/>
                  </a:cubicBezTo>
                  <a:cubicBezTo>
                    <a:pt x="530231" y="8607"/>
                    <a:pt x="510367" y="17637"/>
                    <a:pt x="501339" y="33887"/>
                  </a:cubicBezTo>
                  <a:cubicBezTo>
                    <a:pt x="495921" y="23053"/>
                    <a:pt x="492309" y="17637"/>
                    <a:pt x="488697" y="14026"/>
                  </a:cubicBezTo>
                  <a:cubicBezTo>
                    <a:pt x="465224" y="28471"/>
                    <a:pt x="439943" y="41111"/>
                    <a:pt x="412856" y="48333"/>
                  </a:cubicBezTo>
                  <a:cubicBezTo>
                    <a:pt x="418275" y="44722"/>
                    <a:pt x="423690" y="39306"/>
                    <a:pt x="430914" y="35694"/>
                  </a:cubicBezTo>
                  <a:cubicBezTo>
                    <a:pt x="385771" y="39306"/>
                    <a:pt x="355072" y="80837"/>
                    <a:pt x="329792" y="116952"/>
                  </a:cubicBezTo>
                  <a:cubicBezTo>
                    <a:pt x="327987" y="113340"/>
                    <a:pt x="326180" y="111536"/>
                    <a:pt x="326180" y="107924"/>
                  </a:cubicBezTo>
                  <a:cubicBezTo>
                    <a:pt x="304511" y="144039"/>
                    <a:pt x="300900" y="189182"/>
                    <a:pt x="299095" y="230713"/>
                  </a:cubicBezTo>
                  <a:cubicBezTo>
                    <a:pt x="297289" y="293915"/>
                    <a:pt x="297289" y="358922"/>
                    <a:pt x="297289" y="422124"/>
                  </a:cubicBezTo>
                  <a:cubicBezTo>
                    <a:pt x="299095" y="407678"/>
                    <a:pt x="277426" y="402260"/>
                    <a:pt x="266591" y="413094"/>
                  </a:cubicBezTo>
                  <a:cubicBezTo>
                    <a:pt x="257562" y="423929"/>
                    <a:pt x="257562" y="438375"/>
                    <a:pt x="259369" y="452821"/>
                  </a:cubicBezTo>
                  <a:cubicBezTo>
                    <a:pt x="262980" y="496159"/>
                    <a:pt x="268397" y="543108"/>
                    <a:pt x="291872" y="581029"/>
                  </a:cubicBezTo>
                  <a:cubicBezTo>
                    <a:pt x="299095" y="593669"/>
                    <a:pt x="315346" y="606310"/>
                    <a:pt x="327987" y="597281"/>
                  </a:cubicBezTo>
                  <a:cubicBezTo>
                    <a:pt x="333403" y="624368"/>
                    <a:pt x="340626" y="653260"/>
                    <a:pt x="353268" y="678540"/>
                  </a:cubicBezTo>
                  <a:cubicBezTo>
                    <a:pt x="346044" y="685763"/>
                    <a:pt x="338822" y="692986"/>
                    <a:pt x="335210" y="702014"/>
                  </a:cubicBezTo>
                  <a:cubicBezTo>
                    <a:pt x="324376" y="725489"/>
                    <a:pt x="324376" y="752574"/>
                    <a:pt x="318957" y="777855"/>
                  </a:cubicBezTo>
                  <a:cubicBezTo>
                    <a:pt x="317152" y="785078"/>
                    <a:pt x="315346" y="794107"/>
                    <a:pt x="309930" y="799524"/>
                  </a:cubicBezTo>
                  <a:cubicBezTo>
                    <a:pt x="302707" y="806747"/>
                    <a:pt x="293677" y="812166"/>
                    <a:pt x="284649" y="815777"/>
                  </a:cubicBezTo>
                  <a:lnTo>
                    <a:pt x="0" y="928342"/>
                  </a:lnTo>
                  <a:lnTo>
                    <a:pt x="68425" y="1011273"/>
                  </a:lnTo>
                  <a:cubicBezTo>
                    <a:pt x="189089" y="1131938"/>
                    <a:pt x="355786" y="1206570"/>
                    <a:pt x="539913" y="1206570"/>
                  </a:cubicBezTo>
                  <a:cubicBezTo>
                    <a:pt x="724041" y="1206570"/>
                    <a:pt x="890737" y="1131938"/>
                    <a:pt x="1011401" y="1011273"/>
                  </a:cubicBezTo>
                  <a:lnTo>
                    <a:pt x="1031474" y="986945"/>
                  </a:lnTo>
                  <a:lnTo>
                    <a:pt x="1021394" y="981906"/>
                  </a:lnTo>
                  <a:cubicBezTo>
                    <a:pt x="949164" y="953013"/>
                    <a:pt x="876934" y="924121"/>
                    <a:pt x="815538" y="877173"/>
                  </a:cubicBezTo>
                  <a:cubicBezTo>
                    <a:pt x="811927" y="875366"/>
                    <a:pt x="810120" y="871754"/>
                    <a:pt x="808316" y="869949"/>
                  </a:cubicBezTo>
                  <a:cubicBezTo>
                    <a:pt x="806509" y="866338"/>
                    <a:pt x="804704" y="862727"/>
                    <a:pt x="802898" y="859114"/>
                  </a:cubicBezTo>
                  <a:cubicBezTo>
                    <a:pt x="793870" y="828416"/>
                    <a:pt x="790259" y="797720"/>
                    <a:pt x="779424" y="767021"/>
                  </a:cubicBezTo>
                  <a:cubicBezTo>
                    <a:pt x="770394" y="738128"/>
                    <a:pt x="755948" y="711043"/>
                    <a:pt x="732474" y="694791"/>
                  </a:cubicBezTo>
                  <a:cubicBezTo>
                    <a:pt x="746920" y="664094"/>
                    <a:pt x="754143" y="631590"/>
                    <a:pt x="748725" y="599087"/>
                  </a:cubicBezTo>
                  <a:cubicBezTo>
                    <a:pt x="766783" y="602699"/>
                    <a:pt x="784840" y="593669"/>
                    <a:pt x="795674" y="581029"/>
                  </a:cubicBezTo>
                  <a:cubicBezTo>
                    <a:pt x="806509" y="566583"/>
                    <a:pt x="811927" y="550331"/>
                    <a:pt x="815538" y="532274"/>
                  </a:cubicBezTo>
                  <a:cubicBezTo>
                    <a:pt x="824566" y="488936"/>
                    <a:pt x="828178" y="441986"/>
                    <a:pt x="806509" y="404067"/>
                  </a:cubicBezTo>
                  <a:cubicBezTo>
                    <a:pt x="797481" y="407678"/>
                    <a:pt x="786646" y="411290"/>
                    <a:pt x="777617" y="414901"/>
                  </a:cubicBezTo>
                  <a:cubicBezTo>
                    <a:pt x="784840" y="413094"/>
                    <a:pt x="783035" y="351699"/>
                    <a:pt x="784840" y="344476"/>
                  </a:cubicBezTo>
                  <a:cubicBezTo>
                    <a:pt x="784840" y="321002"/>
                    <a:pt x="786646" y="295722"/>
                    <a:pt x="783035" y="274052"/>
                  </a:cubicBezTo>
                  <a:cubicBezTo>
                    <a:pt x="781228" y="257800"/>
                    <a:pt x="774006" y="245161"/>
                    <a:pt x="772200" y="228908"/>
                  </a:cubicBezTo>
                  <a:cubicBezTo>
                    <a:pt x="772200" y="219880"/>
                    <a:pt x="781228" y="180154"/>
                    <a:pt x="763171" y="181959"/>
                  </a:cubicBezTo>
                  <a:cubicBezTo>
                    <a:pt x="768589" y="167512"/>
                    <a:pt x="774006" y="153067"/>
                    <a:pt x="772200" y="136816"/>
                  </a:cubicBezTo>
                  <a:cubicBezTo>
                    <a:pt x="768589" y="122370"/>
                    <a:pt x="754143" y="107924"/>
                    <a:pt x="739697" y="111536"/>
                  </a:cubicBezTo>
                  <a:cubicBezTo>
                    <a:pt x="732474" y="91672"/>
                    <a:pt x="725252" y="73614"/>
                    <a:pt x="718028" y="53752"/>
                  </a:cubicBezTo>
                  <a:cubicBezTo>
                    <a:pt x="716221" y="50140"/>
                    <a:pt x="714417" y="46528"/>
                    <a:pt x="712610" y="42917"/>
                  </a:cubicBezTo>
                  <a:cubicBezTo>
                    <a:pt x="703582" y="33887"/>
                    <a:pt x="685525" y="41111"/>
                    <a:pt x="672884" y="35694"/>
                  </a:cubicBezTo>
                  <a:cubicBezTo>
                    <a:pt x="663856" y="30276"/>
                    <a:pt x="662049" y="17637"/>
                    <a:pt x="654827" y="10414"/>
                  </a:cubicBezTo>
                  <a:cubicBezTo>
                    <a:pt x="650312" y="5899"/>
                    <a:pt x="644444" y="2739"/>
                    <a:pt x="638124" y="1159"/>
                  </a:cubicBezTo>
                  <a:close/>
                </a:path>
              </a:pathLst>
            </a:custGeom>
            <a:solidFill>
              <a:schemeClr val="bg1">
                <a:alpha val="30000"/>
              </a:schemeClr>
            </a:solid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8" name="矩形: 圆角 237">
              <a:extLst>
                <a:ext uri="{FF2B5EF4-FFF2-40B4-BE49-F238E27FC236}">
                  <a16:creationId xmlns:a16="http://schemas.microsoft.com/office/drawing/2014/main" id="{A14CC3E0-F015-C636-7419-B2D543EF48CB}"/>
                </a:ext>
              </a:extLst>
            </p:cNvPr>
            <p:cNvSpPr/>
            <p:nvPr/>
          </p:nvSpPr>
          <p:spPr>
            <a:xfrm>
              <a:off x="3067608" y="2617182"/>
              <a:ext cx="1678122" cy="491554"/>
            </a:xfrm>
            <a:prstGeom prst="roundRect">
              <a:avLst>
                <a:gd name="adj" fmla="val 50000"/>
              </a:avLst>
            </a:prstGeom>
            <a:solidFill>
              <a:schemeClr val="bg1">
                <a:alpha val="30000"/>
              </a:schemeClr>
            </a:solidFill>
            <a:ln>
              <a:gradFill flip="none" rotWithShape="1">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269" name="组合 268">
            <a:extLst>
              <a:ext uri="{FF2B5EF4-FFF2-40B4-BE49-F238E27FC236}">
                <a16:creationId xmlns:a16="http://schemas.microsoft.com/office/drawing/2014/main" id="{70B79F7B-D63C-94F6-E375-7FAC0508511E}"/>
              </a:ext>
            </a:extLst>
          </p:cNvPr>
          <p:cNvGrpSpPr/>
          <p:nvPr/>
        </p:nvGrpSpPr>
        <p:grpSpPr>
          <a:xfrm>
            <a:off x="8471702" y="3792243"/>
            <a:ext cx="1838662" cy="1985135"/>
            <a:chOff x="2074433" y="1407353"/>
            <a:chExt cx="1838662" cy="1985135"/>
          </a:xfrm>
        </p:grpSpPr>
        <p:grpSp>
          <p:nvGrpSpPr>
            <p:cNvPr id="270" name="组合 269">
              <a:extLst>
                <a:ext uri="{FF2B5EF4-FFF2-40B4-BE49-F238E27FC236}">
                  <a16:creationId xmlns:a16="http://schemas.microsoft.com/office/drawing/2014/main" id="{442B7215-2880-AD88-29E3-8D56225E9D16}"/>
                </a:ext>
              </a:extLst>
            </p:cNvPr>
            <p:cNvGrpSpPr/>
            <p:nvPr/>
          </p:nvGrpSpPr>
          <p:grpSpPr>
            <a:xfrm>
              <a:off x="2074433" y="1407353"/>
              <a:ext cx="1838662" cy="1985135"/>
              <a:chOff x="2987338" y="1123601"/>
              <a:chExt cx="1838662" cy="1985135"/>
            </a:xfrm>
          </p:grpSpPr>
          <p:sp>
            <p:nvSpPr>
              <p:cNvPr id="272" name="椭圆 271">
                <a:extLst>
                  <a:ext uri="{FF2B5EF4-FFF2-40B4-BE49-F238E27FC236}">
                    <a16:creationId xmlns:a16="http://schemas.microsoft.com/office/drawing/2014/main" id="{0CCC2524-7C57-637B-1DDF-73FE7E94C3C9}"/>
                  </a:ext>
                </a:extLst>
              </p:cNvPr>
              <p:cNvSpPr/>
              <p:nvPr/>
            </p:nvSpPr>
            <p:spPr>
              <a:xfrm>
                <a:off x="2987338" y="1123601"/>
                <a:ext cx="1838662" cy="1838662"/>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3" name="椭圆 272">
                <a:extLst>
                  <a:ext uri="{FF2B5EF4-FFF2-40B4-BE49-F238E27FC236}">
                    <a16:creationId xmlns:a16="http://schemas.microsoft.com/office/drawing/2014/main" id="{DAEA7B02-4F6F-36F4-4FEC-66FC2CD42AE7}"/>
                  </a:ext>
                </a:extLst>
              </p:cNvPr>
              <p:cNvSpPr/>
              <p:nvPr/>
            </p:nvSpPr>
            <p:spPr>
              <a:xfrm>
                <a:off x="3086642" y="1222905"/>
                <a:ext cx="1640054" cy="1640054"/>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74" name="椭圆 273">
                <a:extLst>
                  <a:ext uri="{FF2B5EF4-FFF2-40B4-BE49-F238E27FC236}">
                    <a16:creationId xmlns:a16="http://schemas.microsoft.com/office/drawing/2014/main" id="{DF85A1FC-A90A-609C-34B8-03E79F0B9B80}"/>
                  </a:ext>
                </a:extLst>
              </p:cNvPr>
              <p:cNvSpPr/>
              <p:nvPr/>
            </p:nvSpPr>
            <p:spPr>
              <a:xfrm>
                <a:off x="3176095" y="1312358"/>
                <a:ext cx="1461148" cy="1461148"/>
              </a:xfrm>
              <a:prstGeom prst="ellipse">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5" name="任意多边形: 形状 274">
                <a:extLst>
                  <a:ext uri="{FF2B5EF4-FFF2-40B4-BE49-F238E27FC236}">
                    <a16:creationId xmlns:a16="http://schemas.microsoft.com/office/drawing/2014/main" id="{23F25EAF-CB77-42F6-AC72-236DA35E74E2}"/>
                  </a:ext>
                </a:extLst>
              </p:cNvPr>
              <p:cNvSpPr/>
              <p:nvPr/>
            </p:nvSpPr>
            <p:spPr>
              <a:xfrm flipH="1">
                <a:off x="3366993" y="1445433"/>
                <a:ext cx="1130152" cy="1321998"/>
              </a:xfrm>
              <a:custGeom>
                <a:avLst/>
                <a:gdLst>
                  <a:gd name="connsiteX0" fmla="*/ 638124 w 1031474"/>
                  <a:gd name="connsiteY0" fmla="*/ 1159 h 1206570"/>
                  <a:gd name="connsiteX1" fmla="*/ 618711 w 1031474"/>
                  <a:gd name="connsiteY1" fmla="*/ 1384 h 1206570"/>
                  <a:gd name="connsiteX2" fmla="*/ 584403 w 1031474"/>
                  <a:gd name="connsiteY2" fmla="*/ 21248 h 1206570"/>
                  <a:gd name="connsiteX3" fmla="*/ 548288 w 1031474"/>
                  <a:gd name="connsiteY3" fmla="*/ 14026 h 1206570"/>
                  <a:gd name="connsiteX4" fmla="*/ 501339 w 1031474"/>
                  <a:gd name="connsiteY4" fmla="*/ 33887 h 1206570"/>
                  <a:gd name="connsiteX5" fmla="*/ 488697 w 1031474"/>
                  <a:gd name="connsiteY5" fmla="*/ 14026 h 1206570"/>
                  <a:gd name="connsiteX6" fmla="*/ 412856 w 1031474"/>
                  <a:gd name="connsiteY6" fmla="*/ 48333 h 1206570"/>
                  <a:gd name="connsiteX7" fmla="*/ 430914 w 1031474"/>
                  <a:gd name="connsiteY7" fmla="*/ 35694 h 1206570"/>
                  <a:gd name="connsiteX8" fmla="*/ 329792 w 1031474"/>
                  <a:gd name="connsiteY8" fmla="*/ 116952 h 1206570"/>
                  <a:gd name="connsiteX9" fmla="*/ 326180 w 1031474"/>
                  <a:gd name="connsiteY9" fmla="*/ 107924 h 1206570"/>
                  <a:gd name="connsiteX10" fmla="*/ 299095 w 1031474"/>
                  <a:gd name="connsiteY10" fmla="*/ 230713 h 1206570"/>
                  <a:gd name="connsiteX11" fmla="*/ 297289 w 1031474"/>
                  <a:gd name="connsiteY11" fmla="*/ 422124 h 1206570"/>
                  <a:gd name="connsiteX12" fmla="*/ 266591 w 1031474"/>
                  <a:gd name="connsiteY12" fmla="*/ 413094 h 1206570"/>
                  <a:gd name="connsiteX13" fmla="*/ 259369 w 1031474"/>
                  <a:gd name="connsiteY13" fmla="*/ 452821 h 1206570"/>
                  <a:gd name="connsiteX14" fmla="*/ 291872 w 1031474"/>
                  <a:gd name="connsiteY14" fmla="*/ 581029 h 1206570"/>
                  <a:gd name="connsiteX15" fmla="*/ 327987 w 1031474"/>
                  <a:gd name="connsiteY15" fmla="*/ 597281 h 1206570"/>
                  <a:gd name="connsiteX16" fmla="*/ 353268 w 1031474"/>
                  <a:gd name="connsiteY16" fmla="*/ 678540 h 1206570"/>
                  <a:gd name="connsiteX17" fmla="*/ 335210 w 1031474"/>
                  <a:gd name="connsiteY17" fmla="*/ 702014 h 1206570"/>
                  <a:gd name="connsiteX18" fmla="*/ 318957 w 1031474"/>
                  <a:gd name="connsiteY18" fmla="*/ 777855 h 1206570"/>
                  <a:gd name="connsiteX19" fmla="*/ 309930 w 1031474"/>
                  <a:gd name="connsiteY19" fmla="*/ 799524 h 1206570"/>
                  <a:gd name="connsiteX20" fmla="*/ 284649 w 1031474"/>
                  <a:gd name="connsiteY20" fmla="*/ 815777 h 1206570"/>
                  <a:gd name="connsiteX21" fmla="*/ 0 w 1031474"/>
                  <a:gd name="connsiteY21" fmla="*/ 928342 h 1206570"/>
                  <a:gd name="connsiteX22" fmla="*/ 68425 w 1031474"/>
                  <a:gd name="connsiteY22" fmla="*/ 1011273 h 1206570"/>
                  <a:gd name="connsiteX23" fmla="*/ 539913 w 1031474"/>
                  <a:gd name="connsiteY23" fmla="*/ 1206570 h 1206570"/>
                  <a:gd name="connsiteX24" fmla="*/ 1011401 w 1031474"/>
                  <a:gd name="connsiteY24" fmla="*/ 1011273 h 1206570"/>
                  <a:gd name="connsiteX25" fmla="*/ 1031474 w 1031474"/>
                  <a:gd name="connsiteY25" fmla="*/ 986945 h 1206570"/>
                  <a:gd name="connsiteX26" fmla="*/ 1021394 w 1031474"/>
                  <a:gd name="connsiteY26" fmla="*/ 981906 h 1206570"/>
                  <a:gd name="connsiteX27" fmla="*/ 815538 w 1031474"/>
                  <a:gd name="connsiteY27" fmla="*/ 877173 h 1206570"/>
                  <a:gd name="connsiteX28" fmla="*/ 808316 w 1031474"/>
                  <a:gd name="connsiteY28" fmla="*/ 869949 h 1206570"/>
                  <a:gd name="connsiteX29" fmla="*/ 802898 w 1031474"/>
                  <a:gd name="connsiteY29" fmla="*/ 859114 h 1206570"/>
                  <a:gd name="connsiteX30" fmla="*/ 779424 w 1031474"/>
                  <a:gd name="connsiteY30" fmla="*/ 767021 h 1206570"/>
                  <a:gd name="connsiteX31" fmla="*/ 732474 w 1031474"/>
                  <a:gd name="connsiteY31" fmla="*/ 694791 h 1206570"/>
                  <a:gd name="connsiteX32" fmla="*/ 748725 w 1031474"/>
                  <a:gd name="connsiteY32" fmla="*/ 599087 h 1206570"/>
                  <a:gd name="connsiteX33" fmla="*/ 795674 w 1031474"/>
                  <a:gd name="connsiteY33" fmla="*/ 581029 h 1206570"/>
                  <a:gd name="connsiteX34" fmla="*/ 815538 w 1031474"/>
                  <a:gd name="connsiteY34" fmla="*/ 532274 h 1206570"/>
                  <a:gd name="connsiteX35" fmla="*/ 806509 w 1031474"/>
                  <a:gd name="connsiteY35" fmla="*/ 404067 h 1206570"/>
                  <a:gd name="connsiteX36" fmla="*/ 777617 w 1031474"/>
                  <a:gd name="connsiteY36" fmla="*/ 414901 h 1206570"/>
                  <a:gd name="connsiteX37" fmla="*/ 784840 w 1031474"/>
                  <a:gd name="connsiteY37" fmla="*/ 344476 h 1206570"/>
                  <a:gd name="connsiteX38" fmla="*/ 783035 w 1031474"/>
                  <a:gd name="connsiteY38" fmla="*/ 274052 h 1206570"/>
                  <a:gd name="connsiteX39" fmla="*/ 772200 w 1031474"/>
                  <a:gd name="connsiteY39" fmla="*/ 228908 h 1206570"/>
                  <a:gd name="connsiteX40" fmla="*/ 763171 w 1031474"/>
                  <a:gd name="connsiteY40" fmla="*/ 181959 h 1206570"/>
                  <a:gd name="connsiteX41" fmla="*/ 772200 w 1031474"/>
                  <a:gd name="connsiteY41" fmla="*/ 136816 h 1206570"/>
                  <a:gd name="connsiteX42" fmla="*/ 739697 w 1031474"/>
                  <a:gd name="connsiteY42" fmla="*/ 111536 h 1206570"/>
                  <a:gd name="connsiteX43" fmla="*/ 718028 w 1031474"/>
                  <a:gd name="connsiteY43" fmla="*/ 53752 h 1206570"/>
                  <a:gd name="connsiteX44" fmla="*/ 712610 w 1031474"/>
                  <a:gd name="connsiteY44" fmla="*/ 42917 h 1206570"/>
                  <a:gd name="connsiteX45" fmla="*/ 672884 w 1031474"/>
                  <a:gd name="connsiteY45" fmla="*/ 35694 h 1206570"/>
                  <a:gd name="connsiteX46" fmla="*/ 654827 w 1031474"/>
                  <a:gd name="connsiteY46" fmla="*/ 10414 h 1206570"/>
                  <a:gd name="connsiteX47" fmla="*/ 638124 w 1031474"/>
                  <a:gd name="connsiteY47" fmla="*/ 1159 h 1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31474" h="1206570">
                    <a:moveTo>
                      <a:pt x="638124" y="1159"/>
                    </a:moveTo>
                    <a:cubicBezTo>
                      <a:pt x="631803" y="-422"/>
                      <a:pt x="625032" y="-422"/>
                      <a:pt x="618711" y="1384"/>
                    </a:cubicBezTo>
                    <a:cubicBezTo>
                      <a:pt x="606072" y="4995"/>
                      <a:pt x="595238" y="12219"/>
                      <a:pt x="584403" y="21248"/>
                    </a:cubicBezTo>
                    <a:cubicBezTo>
                      <a:pt x="577180" y="10414"/>
                      <a:pt x="559122" y="6802"/>
                      <a:pt x="548288" y="14026"/>
                    </a:cubicBezTo>
                    <a:cubicBezTo>
                      <a:pt x="530231" y="8607"/>
                      <a:pt x="510367" y="17637"/>
                      <a:pt x="501339" y="33887"/>
                    </a:cubicBezTo>
                    <a:cubicBezTo>
                      <a:pt x="495921" y="23053"/>
                      <a:pt x="492309" y="17637"/>
                      <a:pt x="488697" y="14026"/>
                    </a:cubicBezTo>
                    <a:cubicBezTo>
                      <a:pt x="465224" y="28471"/>
                      <a:pt x="439943" y="41111"/>
                      <a:pt x="412856" y="48333"/>
                    </a:cubicBezTo>
                    <a:cubicBezTo>
                      <a:pt x="418275" y="44722"/>
                      <a:pt x="423690" y="39306"/>
                      <a:pt x="430914" y="35694"/>
                    </a:cubicBezTo>
                    <a:cubicBezTo>
                      <a:pt x="385771" y="39306"/>
                      <a:pt x="355072" y="80837"/>
                      <a:pt x="329792" y="116952"/>
                    </a:cubicBezTo>
                    <a:cubicBezTo>
                      <a:pt x="327987" y="113340"/>
                      <a:pt x="326180" y="111536"/>
                      <a:pt x="326180" y="107924"/>
                    </a:cubicBezTo>
                    <a:cubicBezTo>
                      <a:pt x="304511" y="144039"/>
                      <a:pt x="300900" y="189182"/>
                      <a:pt x="299095" y="230713"/>
                    </a:cubicBezTo>
                    <a:cubicBezTo>
                      <a:pt x="297289" y="293915"/>
                      <a:pt x="297289" y="358922"/>
                      <a:pt x="297289" y="422124"/>
                    </a:cubicBezTo>
                    <a:cubicBezTo>
                      <a:pt x="299095" y="407678"/>
                      <a:pt x="277426" y="402260"/>
                      <a:pt x="266591" y="413094"/>
                    </a:cubicBezTo>
                    <a:cubicBezTo>
                      <a:pt x="257562" y="423929"/>
                      <a:pt x="257562" y="438375"/>
                      <a:pt x="259369" y="452821"/>
                    </a:cubicBezTo>
                    <a:cubicBezTo>
                      <a:pt x="262980" y="496159"/>
                      <a:pt x="268397" y="543108"/>
                      <a:pt x="291872" y="581029"/>
                    </a:cubicBezTo>
                    <a:cubicBezTo>
                      <a:pt x="299095" y="593669"/>
                      <a:pt x="315346" y="606310"/>
                      <a:pt x="327987" y="597281"/>
                    </a:cubicBezTo>
                    <a:cubicBezTo>
                      <a:pt x="333403" y="624368"/>
                      <a:pt x="340626" y="653260"/>
                      <a:pt x="353268" y="678540"/>
                    </a:cubicBezTo>
                    <a:cubicBezTo>
                      <a:pt x="346044" y="685763"/>
                      <a:pt x="338822" y="692986"/>
                      <a:pt x="335210" y="702014"/>
                    </a:cubicBezTo>
                    <a:cubicBezTo>
                      <a:pt x="324376" y="725489"/>
                      <a:pt x="324376" y="752574"/>
                      <a:pt x="318957" y="777855"/>
                    </a:cubicBezTo>
                    <a:cubicBezTo>
                      <a:pt x="317152" y="785078"/>
                      <a:pt x="315346" y="794107"/>
                      <a:pt x="309930" y="799524"/>
                    </a:cubicBezTo>
                    <a:cubicBezTo>
                      <a:pt x="302707" y="806747"/>
                      <a:pt x="293677" y="812166"/>
                      <a:pt x="284649" y="815777"/>
                    </a:cubicBezTo>
                    <a:lnTo>
                      <a:pt x="0" y="928342"/>
                    </a:lnTo>
                    <a:lnTo>
                      <a:pt x="68425" y="1011273"/>
                    </a:lnTo>
                    <a:cubicBezTo>
                      <a:pt x="189089" y="1131938"/>
                      <a:pt x="355786" y="1206570"/>
                      <a:pt x="539913" y="1206570"/>
                    </a:cubicBezTo>
                    <a:cubicBezTo>
                      <a:pt x="724041" y="1206570"/>
                      <a:pt x="890737" y="1131938"/>
                      <a:pt x="1011401" y="1011273"/>
                    </a:cubicBezTo>
                    <a:lnTo>
                      <a:pt x="1031474" y="986945"/>
                    </a:lnTo>
                    <a:lnTo>
                      <a:pt x="1021394" y="981906"/>
                    </a:lnTo>
                    <a:cubicBezTo>
                      <a:pt x="949164" y="953013"/>
                      <a:pt x="876934" y="924121"/>
                      <a:pt x="815538" y="877173"/>
                    </a:cubicBezTo>
                    <a:cubicBezTo>
                      <a:pt x="811927" y="875366"/>
                      <a:pt x="810120" y="871754"/>
                      <a:pt x="808316" y="869949"/>
                    </a:cubicBezTo>
                    <a:cubicBezTo>
                      <a:pt x="806509" y="866338"/>
                      <a:pt x="804704" y="862727"/>
                      <a:pt x="802898" y="859114"/>
                    </a:cubicBezTo>
                    <a:cubicBezTo>
                      <a:pt x="793870" y="828416"/>
                      <a:pt x="790259" y="797720"/>
                      <a:pt x="779424" y="767021"/>
                    </a:cubicBezTo>
                    <a:cubicBezTo>
                      <a:pt x="770394" y="738128"/>
                      <a:pt x="755948" y="711043"/>
                      <a:pt x="732474" y="694791"/>
                    </a:cubicBezTo>
                    <a:cubicBezTo>
                      <a:pt x="746920" y="664094"/>
                      <a:pt x="754143" y="631590"/>
                      <a:pt x="748725" y="599087"/>
                    </a:cubicBezTo>
                    <a:cubicBezTo>
                      <a:pt x="766783" y="602699"/>
                      <a:pt x="784840" y="593669"/>
                      <a:pt x="795674" y="581029"/>
                    </a:cubicBezTo>
                    <a:cubicBezTo>
                      <a:pt x="806509" y="566583"/>
                      <a:pt x="811927" y="550331"/>
                      <a:pt x="815538" y="532274"/>
                    </a:cubicBezTo>
                    <a:cubicBezTo>
                      <a:pt x="824566" y="488936"/>
                      <a:pt x="828178" y="441986"/>
                      <a:pt x="806509" y="404067"/>
                    </a:cubicBezTo>
                    <a:cubicBezTo>
                      <a:pt x="797481" y="407678"/>
                      <a:pt x="786646" y="411290"/>
                      <a:pt x="777617" y="414901"/>
                    </a:cubicBezTo>
                    <a:cubicBezTo>
                      <a:pt x="784840" y="413094"/>
                      <a:pt x="783035" y="351699"/>
                      <a:pt x="784840" y="344476"/>
                    </a:cubicBezTo>
                    <a:cubicBezTo>
                      <a:pt x="784840" y="321002"/>
                      <a:pt x="786646" y="295722"/>
                      <a:pt x="783035" y="274052"/>
                    </a:cubicBezTo>
                    <a:cubicBezTo>
                      <a:pt x="781228" y="257800"/>
                      <a:pt x="774006" y="245161"/>
                      <a:pt x="772200" y="228908"/>
                    </a:cubicBezTo>
                    <a:cubicBezTo>
                      <a:pt x="772200" y="219880"/>
                      <a:pt x="781228" y="180154"/>
                      <a:pt x="763171" y="181959"/>
                    </a:cubicBezTo>
                    <a:cubicBezTo>
                      <a:pt x="768589" y="167512"/>
                      <a:pt x="774006" y="153067"/>
                      <a:pt x="772200" y="136816"/>
                    </a:cubicBezTo>
                    <a:cubicBezTo>
                      <a:pt x="768589" y="122370"/>
                      <a:pt x="754143" y="107924"/>
                      <a:pt x="739697" y="111536"/>
                    </a:cubicBezTo>
                    <a:cubicBezTo>
                      <a:pt x="732474" y="91672"/>
                      <a:pt x="725252" y="73614"/>
                      <a:pt x="718028" y="53752"/>
                    </a:cubicBezTo>
                    <a:cubicBezTo>
                      <a:pt x="716221" y="50140"/>
                      <a:pt x="714417" y="46528"/>
                      <a:pt x="712610" y="42917"/>
                    </a:cubicBezTo>
                    <a:cubicBezTo>
                      <a:pt x="703582" y="33887"/>
                      <a:pt x="685525" y="41111"/>
                      <a:pt x="672884" y="35694"/>
                    </a:cubicBezTo>
                    <a:cubicBezTo>
                      <a:pt x="663856" y="30276"/>
                      <a:pt x="662049" y="17637"/>
                      <a:pt x="654827" y="10414"/>
                    </a:cubicBezTo>
                    <a:cubicBezTo>
                      <a:pt x="650312" y="5899"/>
                      <a:pt x="644444" y="2739"/>
                      <a:pt x="638124" y="1159"/>
                    </a:cubicBezTo>
                    <a:close/>
                  </a:path>
                </a:pathLst>
              </a:cu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6" name="矩形: 圆角 275">
                <a:extLst>
                  <a:ext uri="{FF2B5EF4-FFF2-40B4-BE49-F238E27FC236}">
                    <a16:creationId xmlns:a16="http://schemas.microsoft.com/office/drawing/2014/main" id="{3B0B885C-687B-FCE6-2928-27E67D4A0AC4}"/>
                  </a:ext>
                </a:extLst>
              </p:cNvPr>
              <p:cNvSpPr/>
              <p:nvPr/>
            </p:nvSpPr>
            <p:spPr>
              <a:xfrm>
                <a:off x="3067608" y="2617182"/>
                <a:ext cx="1678122" cy="49155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271" name="文本框 270">
              <a:extLst>
                <a:ext uri="{FF2B5EF4-FFF2-40B4-BE49-F238E27FC236}">
                  <a16:creationId xmlns:a16="http://schemas.microsoft.com/office/drawing/2014/main" id="{DCCFEF27-5E4F-B134-E70B-3A2DD70BE490}"/>
                </a:ext>
              </a:extLst>
            </p:cNvPr>
            <p:cNvSpPr txBox="1"/>
            <p:nvPr/>
          </p:nvSpPr>
          <p:spPr>
            <a:xfrm>
              <a:off x="2577786" y="2966136"/>
              <a:ext cx="831959" cy="369332"/>
            </a:xfrm>
            <a:prstGeom prst="rect">
              <a:avLst/>
            </a:prstGeom>
            <a:noFill/>
          </p:spPr>
          <p:txBody>
            <a:bodyPr wrap="none" lIns="0" tIns="0" rIns="0" bIns="0" rtlCol="0">
              <a:noAutofit/>
            </a:bodyPr>
            <a:lstStyle>
              <a:defPPr>
                <a:defRPr lang="zh-CN"/>
              </a:defPPr>
              <a:lvl1pPr algn="ctr">
                <a:defRPr sz="2400">
                  <a:solidFill>
                    <a:schemeClr val="accent2">
                      <a:lumMod val="75000"/>
                    </a:schemeClr>
                  </a:solidFill>
                  <a:latin typeface="+mj-ea"/>
                  <a:ea typeface="+mj-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defRPr/>
              </a:pPr>
              <a:r>
                <a:rPr lang="zh-CN" altLang="en-US" dirty="0">
                  <a:latin typeface="+mj-lt"/>
                </a:rPr>
                <a:t>成员</a:t>
              </a:r>
              <a:r>
                <a:rPr lang="en-US" altLang="zh-CN" dirty="0">
                  <a:latin typeface="+mj-lt"/>
                </a:rPr>
                <a:t>H</a:t>
              </a:r>
              <a:endParaRPr lang="zh-CN" altLang="en-US" dirty="0">
                <a:latin typeface="+mj-lt"/>
              </a:endParaRPr>
            </a:p>
          </p:txBody>
        </p:sp>
      </p:grpSp>
    </p:spTree>
    <p:extLst>
      <p:ext uri="{BB962C8B-B14F-4D97-AF65-F5344CB8AC3E}">
        <p14:creationId xmlns:p14="http://schemas.microsoft.com/office/powerpoint/2010/main" val="2528549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C03D5472-DCC3-C4BF-AE78-2A926E289D22}"/>
              </a:ext>
            </a:extLst>
          </p:cNvPr>
          <p:cNvSpPr>
            <a:spLocks noGrp="1"/>
          </p:cNvSpPr>
          <p:nvPr>
            <p:ph type="body" sz="quarter" idx="11"/>
          </p:nvPr>
        </p:nvSpPr>
        <p:spPr>
          <a:prstGeom prst="rect">
            <a:avLst/>
          </a:prstGeom>
        </p:spPr>
        <p:txBody>
          <a:bodyPr>
            <a:noAutofit/>
          </a:bodyPr>
          <a:lstStyle/>
          <a:p>
            <a:r>
              <a:rPr lang="zh-CN" altLang="en-US" dirty="0"/>
              <a:t>教育产品和业务结构</a:t>
            </a:r>
          </a:p>
        </p:txBody>
      </p:sp>
      <p:sp>
        <p:nvSpPr>
          <p:cNvPr id="3" name="矩形: 圆角 2">
            <a:extLst>
              <a:ext uri="{FF2B5EF4-FFF2-40B4-BE49-F238E27FC236}">
                <a16:creationId xmlns:a16="http://schemas.microsoft.com/office/drawing/2014/main" id="{85914EEC-5C78-13B9-CB09-9DD50EE75FCB}"/>
              </a:ext>
            </a:extLst>
          </p:cNvPr>
          <p:cNvSpPr/>
          <p:nvPr/>
        </p:nvSpPr>
        <p:spPr>
          <a:xfrm>
            <a:off x="1085851" y="1772388"/>
            <a:ext cx="2943225" cy="3860062"/>
          </a:xfrm>
          <a:prstGeom prst="roundRect">
            <a:avLst>
              <a:gd name="adj" fmla="val 6841"/>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圆角 4">
            <a:extLst>
              <a:ext uri="{FF2B5EF4-FFF2-40B4-BE49-F238E27FC236}">
                <a16:creationId xmlns:a16="http://schemas.microsoft.com/office/drawing/2014/main" id="{9DBF1153-F5BE-BAC1-888F-DBAC010C5A45}"/>
              </a:ext>
            </a:extLst>
          </p:cNvPr>
          <p:cNvSpPr/>
          <p:nvPr/>
        </p:nvSpPr>
        <p:spPr>
          <a:xfrm>
            <a:off x="4624388" y="1772388"/>
            <a:ext cx="2943225" cy="3860062"/>
          </a:xfrm>
          <a:prstGeom prst="roundRect">
            <a:avLst>
              <a:gd name="adj" fmla="val 6841"/>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矩形: 圆角 7">
            <a:extLst>
              <a:ext uri="{FF2B5EF4-FFF2-40B4-BE49-F238E27FC236}">
                <a16:creationId xmlns:a16="http://schemas.microsoft.com/office/drawing/2014/main" id="{97492768-C6B8-F08C-1E1C-9830D652D412}"/>
              </a:ext>
            </a:extLst>
          </p:cNvPr>
          <p:cNvSpPr/>
          <p:nvPr/>
        </p:nvSpPr>
        <p:spPr>
          <a:xfrm>
            <a:off x="8162925" y="1772388"/>
            <a:ext cx="2943225" cy="3860062"/>
          </a:xfrm>
          <a:prstGeom prst="roundRect">
            <a:avLst>
              <a:gd name="adj" fmla="val 6841"/>
            </a:avLst>
          </a:pr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矩形: 圆角 13">
            <a:extLst>
              <a:ext uri="{FF2B5EF4-FFF2-40B4-BE49-F238E27FC236}">
                <a16:creationId xmlns:a16="http://schemas.microsoft.com/office/drawing/2014/main" id="{240C5A24-DBEA-2251-CD59-8D37BAE5AFFD}"/>
              </a:ext>
            </a:extLst>
          </p:cNvPr>
          <p:cNvSpPr/>
          <p:nvPr/>
        </p:nvSpPr>
        <p:spPr>
          <a:xfrm>
            <a:off x="1340057" y="3503993"/>
            <a:ext cx="711200" cy="104065"/>
          </a:xfrm>
          <a:prstGeom prst="roundRect">
            <a:avLst>
              <a:gd name="adj" fmla="val 50000"/>
            </a:avLst>
          </a:prstGeom>
          <a:solidFill>
            <a:schemeClr val="accent1">
              <a:alpha val="10000"/>
            </a:schemeClr>
          </a:solidFill>
          <a:ln>
            <a:solidFill>
              <a:schemeClr val="accent3">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Sans Medium" panose="00000600000000000000" pitchFamily="2" charset="-122"/>
              <a:ea typeface="MiSans Medium" panose="00000600000000000000" pitchFamily="2" charset="-122"/>
              <a:cs typeface="+mn-cs"/>
            </a:endParaRPr>
          </a:p>
        </p:txBody>
      </p:sp>
      <p:sp>
        <p:nvSpPr>
          <p:cNvPr id="16" name="文本框 15">
            <a:extLst>
              <a:ext uri="{FF2B5EF4-FFF2-40B4-BE49-F238E27FC236}">
                <a16:creationId xmlns:a16="http://schemas.microsoft.com/office/drawing/2014/main" id="{7178FBCC-7028-F7BE-8247-331C528D81AE}"/>
              </a:ext>
            </a:extLst>
          </p:cNvPr>
          <p:cNvSpPr txBox="1"/>
          <p:nvPr/>
        </p:nvSpPr>
        <p:spPr>
          <a:xfrm>
            <a:off x="1340057" y="3786657"/>
            <a:ext cx="2585264" cy="864852"/>
          </a:xfrm>
          <a:prstGeom prst="rect">
            <a:avLst/>
          </a:prstGeom>
          <a:noFill/>
        </p:spPr>
        <p:txBody>
          <a:bodyPr wrap="square" lIns="0" tIns="0" rIns="0" bIns="0" rtlCol="0">
            <a:noAutofit/>
          </a:bodyPr>
          <a:lstStyle/>
          <a:p>
            <a:pPr marR="0" lvl="0" indent="0" fontAlgn="auto">
              <a:lnSpc>
                <a:spcPct val="120000"/>
              </a:lnSpc>
              <a:spcBef>
                <a:spcPts val="0"/>
              </a:spcBef>
              <a:spcAft>
                <a:spcPts val="0"/>
              </a:spcAft>
              <a:buClrTx/>
              <a:buSzTx/>
              <a:buFontTx/>
              <a:buNone/>
              <a:tabLst/>
              <a:defRPr/>
            </a:pPr>
            <a:r>
              <a:rPr lang="zh-CN" altLang="en-US" sz="1600" dirty="0">
                <a:solidFill>
                  <a:schemeClr val="accent2">
                    <a:lumMod val="60000"/>
                    <a:lumOff val="40000"/>
                    <a:alpha val="90000"/>
                  </a:schemeClr>
                </a:solidFill>
                <a:latin typeface="+mn-ea"/>
              </a:rPr>
              <a:t>建立地面营销和服务团队；服务好学校和家长；与运营商保持良好合作关系</a:t>
            </a:r>
          </a:p>
        </p:txBody>
      </p:sp>
      <p:sp>
        <p:nvSpPr>
          <p:cNvPr id="30" name="矩形: 圆角 29">
            <a:extLst>
              <a:ext uri="{FF2B5EF4-FFF2-40B4-BE49-F238E27FC236}">
                <a16:creationId xmlns:a16="http://schemas.microsoft.com/office/drawing/2014/main" id="{873C0961-5EA8-3884-3C66-523FA8743356}"/>
              </a:ext>
            </a:extLst>
          </p:cNvPr>
          <p:cNvSpPr/>
          <p:nvPr/>
        </p:nvSpPr>
        <p:spPr>
          <a:xfrm>
            <a:off x="8451716" y="3503993"/>
            <a:ext cx="711200" cy="104065"/>
          </a:xfrm>
          <a:prstGeom prst="roundRect">
            <a:avLst>
              <a:gd name="adj" fmla="val 50000"/>
            </a:avLst>
          </a:prstGeom>
          <a:solidFill>
            <a:schemeClr val="accent1">
              <a:alpha val="10000"/>
            </a:schemeClr>
          </a:solidFill>
          <a:ln>
            <a:solidFill>
              <a:schemeClr val="accent3">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Sans Medium" panose="00000600000000000000" pitchFamily="2" charset="-122"/>
              <a:ea typeface="MiSans Medium" panose="00000600000000000000" pitchFamily="2" charset="-122"/>
              <a:cs typeface="+mn-cs"/>
            </a:endParaRPr>
          </a:p>
        </p:txBody>
      </p:sp>
      <p:sp>
        <p:nvSpPr>
          <p:cNvPr id="34" name="矩形 11">
            <a:extLst>
              <a:ext uri="{FF2B5EF4-FFF2-40B4-BE49-F238E27FC236}">
                <a16:creationId xmlns:a16="http://schemas.microsoft.com/office/drawing/2014/main" id="{1D8EB64A-BA17-587F-8ACB-DAEBFFF1EEB1}"/>
              </a:ext>
            </a:extLst>
          </p:cNvPr>
          <p:cNvSpPr/>
          <p:nvPr/>
        </p:nvSpPr>
        <p:spPr>
          <a:xfrm>
            <a:off x="806406" y="2205039"/>
            <a:ext cx="3027407" cy="845476"/>
          </a:xfrm>
          <a:prstGeom prst="roundRect">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8" name="文本框 37">
            <a:extLst>
              <a:ext uri="{FF2B5EF4-FFF2-40B4-BE49-F238E27FC236}">
                <a16:creationId xmlns:a16="http://schemas.microsoft.com/office/drawing/2014/main" id="{F8E2431E-719B-8E19-E3CD-F90B24215436}"/>
              </a:ext>
            </a:extLst>
          </p:cNvPr>
          <p:cNvSpPr txBox="1"/>
          <p:nvPr/>
        </p:nvSpPr>
        <p:spPr>
          <a:xfrm>
            <a:off x="1052031" y="2422465"/>
            <a:ext cx="2590486" cy="410625"/>
          </a:xfrm>
          <a:prstGeom prst="rect">
            <a:avLst/>
          </a:prstGeom>
          <a:noFill/>
        </p:spPr>
        <p:txBody>
          <a:bodyPr wrap="square" lIns="0" tIns="0" rIns="0" bIns="0" rtlCol="0">
            <a:noAutofit/>
          </a:bodyPr>
          <a:lstStyle/>
          <a:p>
            <a:pPr>
              <a:lnSpc>
                <a:spcPct val="120000"/>
              </a:lnSpc>
              <a:defRPr/>
            </a:pPr>
            <a:r>
              <a:rPr lang="zh-CN" altLang="en-US" sz="2400" dirty="0">
                <a:solidFill>
                  <a:schemeClr val="accent2">
                    <a:lumMod val="75000"/>
                  </a:schemeClr>
                </a:solidFill>
                <a:latin typeface="+mj-lt"/>
                <a:ea typeface="+mj-ea"/>
              </a:rPr>
              <a:t>教育增值业务</a:t>
            </a:r>
          </a:p>
        </p:txBody>
      </p:sp>
      <p:sp>
        <p:nvSpPr>
          <p:cNvPr id="47" name="矩形: 圆角 46">
            <a:extLst>
              <a:ext uri="{FF2B5EF4-FFF2-40B4-BE49-F238E27FC236}">
                <a16:creationId xmlns:a16="http://schemas.microsoft.com/office/drawing/2014/main" id="{55DDA742-21A9-3E5B-D4F7-FDB31AF162C5}"/>
              </a:ext>
            </a:extLst>
          </p:cNvPr>
          <p:cNvSpPr/>
          <p:nvPr/>
        </p:nvSpPr>
        <p:spPr>
          <a:xfrm>
            <a:off x="4853357" y="3503993"/>
            <a:ext cx="711200" cy="104065"/>
          </a:xfrm>
          <a:prstGeom prst="roundRect">
            <a:avLst>
              <a:gd name="adj" fmla="val 50000"/>
            </a:avLst>
          </a:prstGeom>
          <a:solidFill>
            <a:schemeClr val="accent1">
              <a:alpha val="10000"/>
            </a:schemeClr>
          </a:solidFill>
          <a:ln>
            <a:solidFill>
              <a:schemeClr val="accent3">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Sans Medium" panose="00000600000000000000" pitchFamily="2" charset="-122"/>
              <a:ea typeface="MiSans Medium" panose="00000600000000000000" pitchFamily="2" charset="-122"/>
              <a:cs typeface="+mn-cs"/>
            </a:endParaRPr>
          </a:p>
        </p:txBody>
      </p:sp>
      <p:sp>
        <p:nvSpPr>
          <p:cNvPr id="2" name="矩形 11">
            <a:extLst>
              <a:ext uri="{FF2B5EF4-FFF2-40B4-BE49-F238E27FC236}">
                <a16:creationId xmlns:a16="http://schemas.microsoft.com/office/drawing/2014/main" id="{F1DF0049-DD34-3B2C-3590-20F442F829D3}"/>
              </a:ext>
            </a:extLst>
          </p:cNvPr>
          <p:cNvSpPr/>
          <p:nvPr/>
        </p:nvSpPr>
        <p:spPr>
          <a:xfrm>
            <a:off x="4379593" y="2205039"/>
            <a:ext cx="3027407" cy="845476"/>
          </a:xfrm>
          <a:prstGeom prst="roundRect">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文本框 3">
            <a:extLst>
              <a:ext uri="{FF2B5EF4-FFF2-40B4-BE49-F238E27FC236}">
                <a16:creationId xmlns:a16="http://schemas.microsoft.com/office/drawing/2014/main" id="{E8547A87-5F8F-2BC9-4F06-27538A07D6CC}"/>
              </a:ext>
            </a:extLst>
          </p:cNvPr>
          <p:cNvSpPr txBox="1"/>
          <p:nvPr/>
        </p:nvSpPr>
        <p:spPr>
          <a:xfrm>
            <a:off x="4625218" y="2422465"/>
            <a:ext cx="2590486" cy="410625"/>
          </a:xfrm>
          <a:prstGeom prst="rect">
            <a:avLst/>
          </a:prstGeom>
          <a:noFill/>
        </p:spPr>
        <p:txBody>
          <a:bodyPr wrap="square" lIns="0" tIns="0" rIns="0" bIns="0" rtlCol="0">
            <a:noAutofit/>
          </a:bodyPr>
          <a:lstStyle/>
          <a:p>
            <a:pPr>
              <a:lnSpc>
                <a:spcPct val="120000"/>
              </a:lnSpc>
              <a:defRPr/>
            </a:pPr>
            <a:r>
              <a:rPr lang="zh-CN" altLang="en-US" sz="2400" dirty="0">
                <a:solidFill>
                  <a:schemeClr val="accent2">
                    <a:lumMod val="75000"/>
                  </a:schemeClr>
                </a:solidFill>
                <a:latin typeface="+mj-lt"/>
                <a:ea typeface="+mj-ea"/>
              </a:rPr>
              <a:t>教育管理软件</a:t>
            </a:r>
          </a:p>
        </p:txBody>
      </p:sp>
      <p:sp>
        <p:nvSpPr>
          <p:cNvPr id="7" name="矩形 11">
            <a:extLst>
              <a:ext uri="{FF2B5EF4-FFF2-40B4-BE49-F238E27FC236}">
                <a16:creationId xmlns:a16="http://schemas.microsoft.com/office/drawing/2014/main" id="{320BFDD0-185B-E7AA-6A0F-6CA50F5BBD97}"/>
              </a:ext>
            </a:extLst>
          </p:cNvPr>
          <p:cNvSpPr/>
          <p:nvPr/>
        </p:nvSpPr>
        <p:spPr>
          <a:xfrm>
            <a:off x="7921759" y="2205039"/>
            <a:ext cx="3027407" cy="845476"/>
          </a:xfrm>
          <a:prstGeom prst="roundRect">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文本框 8">
            <a:extLst>
              <a:ext uri="{FF2B5EF4-FFF2-40B4-BE49-F238E27FC236}">
                <a16:creationId xmlns:a16="http://schemas.microsoft.com/office/drawing/2014/main" id="{10FE51FD-783A-E476-D15B-A4416AFF953A}"/>
              </a:ext>
            </a:extLst>
          </p:cNvPr>
          <p:cNvSpPr txBox="1"/>
          <p:nvPr/>
        </p:nvSpPr>
        <p:spPr>
          <a:xfrm>
            <a:off x="8167384" y="2422465"/>
            <a:ext cx="2590486" cy="410625"/>
          </a:xfrm>
          <a:prstGeom prst="rect">
            <a:avLst/>
          </a:prstGeom>
          <a:noFill/>
        </p:spPr>
        <p:txBody>
          <a:bodyPr wrap="square" lIns="0" tIns="0" rIns="0" bIns="0" rtlCol="0">
            <a:noAutofit/>
          </a:bodyPr>
          <a:lstStyle/>
          <a:p>
            <a:pPr>
              <a:lnSpc>
                <a:spcPct val="120000"/>
              </a:lnSpc>
              <a:defRPr/>
            </a:pPr>
            <a:r>
              <a:rPr lang="zh-CN" altLang="en-US" sz="2400" dirty="0">
                <a:solidFill>
                  <a:schemeClr val="accent2">
                    <a:lumMod val="75000"/>
                  </a:schemeClr>
                </a:solidFill>
                <a:latin typeface="+mj-lt"/>
                <a:ea typeface="+mj-ea"/>
              </a:rPr>
              <a:t>网络培训平台</a:t>
            </a:r>
          </a:p>
        </p:txBody>
      </p:sp>
      <p:sp>
        <p:nvSpPr>
          <p:cNvPr id="10" name="文本框 9">
            <a:extLst>
              <a:ext uri="{FF2B5EF4-FFF2-40B4-BE49-F238E27FC236}">
                <a16:creationId xmlns:a16="http://schemas.microsoft.com/office/drawing/2014/main" id="{8211F29C-C414-DFD6-7DAD-CCA4002FF275}"/>
              </a:ext>
            </a:extLst>
          </p:cNvPr>
          <p:cNvSpPr txBox="1"/>
          <p:nvPr/>
        </p:nvSpPr>
        <p:spPr>
          <a:xfrm>
            <a:off x="4853357" y="3786657"/>
            <a:ext cx="2585264" cy="864852"/>
          </a:xfrm>
          <a:prstGeom prst="rect">
            <a:avLst/>
          </a:prstGeom>
          <a:noFill/>
        </p:spPr>
        <p:txBody>
          <a:bodyPr wrap="square" lIns="0" tIns="0" rIns="0" bIns="0" rtlCol="0">
            <a:noAutofit/>
          </a:bodyPr>
          <a:lstStyle/>
          <a:p>
            <a:pPr marR="0" lvl="0" indent="0" fontAlgn="auto">
              <a:lnSpc>
                <a:spcPct val="120000"/>
              </a:lnSpc>
              <a:spcBef>
                <a:spcPts val="0"/>
              </a:spcBef>
              <a:spcAft>
                <a:spcPts val="0"/>
              </a:spcAft>
              <a:buClrTx/>
              <a:buSzTx/>
              <a:buFontTx/>
              <a:buNone/>
              <a:tabLst/>
              <a:defRPr/>
            </a:pPr>
            <a:r>
              <a:rPr lang="zh-CN" altLang="en-US" sz="1600" dirty="0">
                <a:solidFill>
                  <a:schemeClr val="accent2">
                    <a:lumMod val="60000"/>
                    <a:lumOff val="40000"/>
                    <a:alpha val="90000"/>
                  </a:schemeClr>
                </a:solidFill>
                <a:latin typeface="+mn-ea"/>
              </a:rPr>
              <a:t>传统软件销售，数字校园模式，整合其他管理软件，满足教育局需求，服务好教育局客户，与运营商战略合作，优势互补</a:t>
            </a:r>
          </a:p>
        </p:txBody>
      </p:sp>
      <p:sp>
        <p:nvSpPr>
          <p:cNvPr id="11" name="文本框 10">
            <a:extLst>
              <a:ext uri="{FF2B5EF4-FFF2-40B4-BE49-F238E27FC236}">
                <a16:creationId xmlns:a16="http://schemas.microsoft.com/office/drawing/2014/main" id="{B7837337-E80E-E2CD-559F-0BCDEA849358}"/>
              </a:ext>
            </a:extLst>
          </p:cNvPr>
          <p:cNvSpPr txBox="1"/>
          <p:nvPr/>
        </p:nvSpPr>
        <p:spPr>
          <a:xfrm>
            <a:off x="8451716" y="3786657"/>
            <a:ext cx="2585264" cy="864852"/>
          </a:xfrm>
          <a:prstGeom prst="rect">
            <a:avLst/>
          </a:prstGeom>
          <a:noFill/>
        </p:spPr>
        <p:txBody>
          <a:bodyPr wrap="square" lIns="0" tIns="0" rIns="0" bIns="0" rtlCol="0">
            <a:noAutofit/>
          </a:bodyPr>
          <a:lstStyle/>
          <a:p>
            <a:pPr marR="0" lvl="0" indent="0" fontAlgn="auto">
              <a:lnSpc>
                <a:spcPct val="120000"/>
              </a:lnSpc>
              <a:spcBef>
                <a:spcPts val="0"/>
              </a:spcBef>
              <a:spcAft>
                <a:spcPts val="0"/>
              </a:spcAft>
              <a:buClrTx/>
              <a:buSzTx/>
              <a:buFontTx/>
              <a:buNone/>
              <a:tabLst/>
              <a:defRPr/>
            </a:pPr>
            <a:r>
              <a:rPr lang="zh-CN" altLang="en-US" sz="1600" dirty="0">
                <a:solidFill>
                  <a:schemeClr val="accent2">
                    <a:lumMod val="60000"/>
                    <a:lumOff val="40000"/>
                    <a:alpha val="90000"/>
                  </a:schemeClr>
                </a:solidFill>
                <a:latin typeface="+mn-ea"/>
              </a:rPr>
              <a:t>借助互动平台的技术优势拓展教师培训；职业经理人培训与培训机构合作开展网络培训</a:t>
            </a:r>
          </a:p>
        </p:txBody>
      </p:sp>
    </p:spTree>
    <p:extLst>
      <p:ext uri="{BB962C8B-B14F-4D97-AF65-F5344CB8AC3E}">
        <p14:creationId xmlns:p14="http://schemas.microsoft.com/office/powerpoint/2010/main" val="853795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375AB339-892D-B85D-3BE6-04F602267E72}"/>
              </a:ext>
            </a:extLst>
          </p:cNvPr>
          <p:cNvSpPr>
            <a:spLocks noGrp="1"/>
          </p:cNvSpPr>
          <p:nvPr>
            <p:ph type="body" sz="quarter" idx="11"/>
          </p:nvPr>
        </p:nvSpPr>
        <p:spPr>
          <a:prstGeom prst="rect">
            <a:avLst/>
          </a:prstGeom>
        </p:spPr>
        <p:txBody>
          <a:bodyPr>
            <a:noAutofit/>
          </a:bodyPr>
          <a:lstStyle/>
          <a:p>
            <a:r>
              <a:rPr lang="zh-CN" altLang="en-US" dirty="0"/>
              <a:t>企业变革思维</a:t>
            </a:r>
          </a:p>
        </p:txBody>
      </p:sp>
      <p:grpSp>
        <p:nvGrpSpPr>
          <p:cNvPr id="145" name="组合 144">
            <a:extLst>
              <a:ext uri="{FF2B5EF4-FFF2-40B4-BE49-F238E27FC236}">
                <a16:creationId xmlns:a16="http://schemas.microsoft.com/office/drawing/2014/main" id="{81831022-7E8A-F0FB-5314-6AE78F6756F0}"/>
              </a:ext>
            </a:extLst>
          </p:cNvPr>
          <p:cNvGrpSpPr/>
          <p:nvPr/>
        </p:nvGrpSpPr>
        <p:grpSpPr>
          <a:xfrm>
            <a:off x="885931" y="1303931"/>
            <a:ext cx="4790535" cy="1863278"/>
            <a:chOff x="885931" y="1303931"/>
            <a:chExt cx="4790535" cy="1863278"/>
          </a:xfrm>
        </p:grpSpPr>
        <p:grpSp>
          <p:nvGrpSpPr>
            <p:cNvPr id="146" name="组合 145">
              <a:extLst>
                <a:ext uri="{FF2B5EF4-FFF2-40B4-BE49-F238E27FC236}">
                  <a16:creationId xmlns:a16="http://schemas.microsoft.com/office/drawing/2014/main" id="{3402C12A-4BCF-A117-68C4-FA0DEC9C6D01}"/>
                </a:ext>
              </a:extLst>
            </p:cNvPr>
            <p:cNvGrpSpPr/>
            <p:nvPr/>
          </p:nvGrpSpPr>
          <p:grpSpPr>
            <a:xfrm>
              <a:off x="1114860" y="1404500"/>
              <a:ext cx="4561606" cy="1762709"/>
              <a:chOff x="695325" y="1257300"/>
              <a:chExt cx="9728201" cy="3759200"/>
            </a:xfrm>
          </p:grpSpPr>
          <p:sp>
            <p:nvSpPr>
              <p:cNvPr id="152" name="任意多边形: 形状 151">
                <a:extLst>
                  <a:ext uri="{FF2B5EF4-FFF2-40B4-BE49-F238E27FC236}">
                    <a16:creationId xmlns:a16="http://schemas.microsoft.com/office/drawing/2014/main" id="{18AD3666-6BFE-CFB3-9787-3A7F59285444}"/>
                  </a:ext>
                </a:extLst>
              </p:cNvPr>
              <p:cNvSpPr/>
              <p:nvPr/>
            </p:nvSpPr>
            <p:spPr>
              <a:xfrm>
                <a:off x="695325" y="1257300"/>
                <a:ext cx="9728201" cy="3759200"/>
              </a:xfrm>
              <a:custGeom>
                <a:avLst/>
                <a:gdLst>
                  <a:gd name="connsiteX0" fmla="*/ 465071 w 9728201"/>
                  <a:gd name="connsiteY0" fmla="*/ 0 h 3759200"/>
                  <a:gd name="connsiteX1" fmla="*/ 525423 w 9728201"/>
                  <a:gd name="connsiteY1" fmla="*/ 0 h 3759200"/>
                  <a:gd name="connsiteX2" fmla="*/ 8809076 w 9728201"/>
                  <a:gd name="connsiteY2" fmla="*/ 0 h 3759200"/>
                  <a:gd name="connsiteX3" fmla="*/ 9263129 w 9728201"/>
                  <a:gd name="connsiteY3" fmla="*/ 0 h 3759200"/>
                  <a:gd name="connsiteX4" fmla="*/ 9728200 w 9728201"/>
                  <a:gd name="connsiteY4" fmla="*/ 465071 h 3759200"/>
                  <a:gd name="connsiteX5" fmla="*/ 9728200 w 9728201"/>
                  <a:gd name="connsiteY5" fmla="*/ 2862329 h 3759200"/>
                  <a:gd name="connsiteX6" fmla="*/ 9726657 w 9728201"/>
                  <a:gd name="connsiteY6" fmla="*/ 2877640 h 3759200"/>
                  <a:gd name="connsiteX7" fmla="*/ 9728201 w 9728201"/>
                  <a:gd name="connsiteY7" fmla="*/ 2875854 h 3759200"/>
                  <a:gd name="connsiteX8" fmla="*/ 9728201 w 9728201"/>
                  <a:gd name="connsiteY8" fmla="*/ 2909922 h 3759200"/>
                  <a:gd name="connsiteX9" fmla="*/ 8878923 w 9728201"/>
                  <a:gd name="connsiteY9" fmla="*/ 3759200 h 3759200"/>
                  <a:gd name="connsiteX10" fmla="*/ 8809076 w 9728201"/>
                  <a:gd name="connsiteY10" fmla="*/ 3759200 h 3759200"/>
                  <a:gd name="connsiteX11" fmla="*/ 8790674 w 9728201"/>
                  <a:gd name="connsiteY11" fmla="*/ 3759200 h 3759200"/>
                  <a:gd name="connsiteX12" fmla="*/ 525423 w 9728201"/>
                  <a:gd name="connsiteY12" fmla="*/ 3759200 h 3759200"/>
                  <a:gd name="connsiteX13" fmla="*/ 0 w 9728201"/>
                  <a:gd name="connsiteY13" fmla="*/ 3233777 h 3759200"/>
                  <a:gd name="connsiteX14" fmla="*/ 0 w 9728201"/>
                  <a:gd name="connsiteY14" fmla="*/ 525423 h 3759200"/>
                  <a:gd name="connsiteX15" fmla="*/ 0 w 9728201"/>
                  <a:gd name="connsiteY15" fmla="*/ 525422 h 3759200"/>
                  <a:gd name="connsiteX16" fmla="*/ 0 w 9728201"/>
                  <a:gd name="connsiteY16" fmla="*/ 465071 h 3759200"/>
                  <a:gd name="connsiteX17" fmla="*/ 465071 w 9728201"/>
                  <a:gd name="connsiteY17" fmla="*/ 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8201" h="3759200">
                    <a:moveTo>
                      <a:pt x="465071" y="0"/>
                    </a:moveTo>
                    <a:lnTo>
                      <a:pt x="525423" y="0"/>
                    </a:lnTo>
                    <a:lnTo>
                      <a:pt x="8809076" y="0"/>
                    </a:lnTo>
                    <a:lnTo>
                      <a:pt x="9263129" y="0"/>
                    </a:lnTo>
                    <a:cubicBezTo>
                      <a:pt x="9519981" y="0"/>
                      <a:pt x="9728200" y="208219"/>
                      <a:pt x="9728200" y="465071"/>
                    </a:cubicBezTo>
                    <a:lnTo>
                      <a:pt x="9728200" y="2862329"/>
                    </a:lnTo>
                    <a:lnTo>
                      <a:pt x="9726657" y="2877640"/>
                    </a:lnTo>
                    <a:lnTo>
                      <a:pt x="9728201" y="2875854"/>
                    </a:lnTo>
                    <a:lnTo>
                      <a:pt x="9728201" y="2909922"/>
                    </a:lnTo>
                    <a:cubicBezTo>
                      <a:pt x="9728201" y="3378965"/>
                      <a:pt x="9347966" y="3759200"/>
                      <a:pt x="8878923" y="3759200"/>
                    </a:cubicBezTo>
                    <a:lnTo>
                      <a:pt x="8809076" y="3759200"/>
                    </a:lnTo>
                    <a:lnTo>
                      <a:pt x="8790674" y="3759200"/>
                    </a:lnTo>
                    <a:lnTo>
                      <a:pt x="525423" y="3759200"/>
                    </a:lnTo>
                    <a:cubicBezTo>
                      <a:pt x="235240" y="3759200"/>
                      <a:pt x="0" y="3523960"/>
                      <a:pt x="0" y="3233777"/>
                    </a:cubicBezTo>
                    <a:lnTo>
                      <a:pt x="0" y="525423"/>
                    </a:lnTo>
                    <a:lnTo>
                      <a:pt x="0" y="525422"/>
                    </a:lnTo>
                    <a:lnTo>
                      <a:pt x="0" y="465071"/>
                    </a:lnTo>
                    <a:cubicBezTo>
                      <a:pt x="0" y="208219"/>
                      <a:pt x="208219" y="0"/>
                      <a:pt x="465071" y="0"/>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3" name="任意多边形: 形状 152">
                <a:extLst>
                  <a:ext uri="{FF2B5EF4-FFF2-40B4-BE49-F238E27FC236}">
                    <a16:creationId xmlns:a16="http://schemas.microsoft.com/office/drawing/2014/main" id="{A0908A42-98A0-8652-5C70-4633F4BDF61D}"/>
                  </a:ext>
                </a:extLst>
              </p:cNvPr>
              <p:cNvSpPr/>
              <p:nvPr/>
            </p:nvSpPr>
            <p:spPr>
              <a:xfrm>
                <a:off x="9485999" y="4133154"/>
                <a:ext cx="937527" cy="883346"/>
              </a:xfrm>
              <a:custGeom>
                <a:avLst/>
                <a:gdLst>
                  <a:gd name="connsiteX0" fmla="*/ 937527 w 937527"/>
                  <a:gd name="connsiteY0" fmla="*/ 0 h 883346"/>
                  <a:gd name="connsiteX1" fmla="*/ 937527 w 937527"/>
                  <a:gd name="connsiteY1" fmla="*/ 34068 h 883346"/>
                  <a:gd name="connsiteX2" fmla="*/ 88249 w 937527"/>
                  <a:gd name="connsiteY2" fmla="*/ 883346 h 883346"/>
                  <a:gd name="connsiteX3" fmla="*/ 0 w 937527"/>
                  <a:gd name="connsiteY3" fmla="*/ 883346 h 883346"/>
                  <a:gd name="connsiteX4" fmla="*/ 900 w 937527"/>
                  <a:gd name="connsiteY4" fmla="*/ 881757 h 883346"/>
                  <a:gd name="connsiteX5" fmla="*/ 210450 w 937527"/>
                  <a:gd name="connsiteY5" fmla="*/ 191195 h 883346"/>
                  <a:gd name="connsiteX6" fmla="*/ 904271 w 937527"/>
                  <a:gd name="connsiteY6" fmla="*/ 38457 h 88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527" h="883346">
                    <a:moveTo>
                      <a:pt x="937527" y="0"/>
                    </a:moveTo>
                    <a:lnTo>
                      <a:pt x="937527" y="34068"/>
                    </a:lnTo>
                    <a:cubicBezTo>
                      <a:pt x="937527" y="503111"/>
                      <a:pt x="557292" y="883346"/>
                      <a:pt x="88249" y="883346"/>
                    </a:cubicBezTo>
                    <a:lnTo>
                      <a:pt x="0" y="883346"/>
                    </a:lnTo>
                    <a:lnTo>
                      <a:pt x="900" y="881757"/>
                    </a:lnTo>
                    <a:cubicBezTo>
                      <a:pt x="135044" y="708720"/>
                      <a:pt x="208068" y="514252"/>
                      <a:pt x="210450" y="191195"/>
                    </a:cubicBezTo>
                    <a:cubicBezTo>
                      <a:pt x="472983" y="187723"/>
                      <a:pt x="766205" y="157813"/>
                      <a:pt x="904271" y="38457"/>
                    </a:cubicBezTo>
                    <a:close/>
                  </a:path>
                </a:pathLst>
              </a:cu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47" name="组合 146">
              <a:extLst>
                <a:ext uri="{FF2B5EF4-FFF2-40B4-BE49-F238E27FC236}">
                  <a16:creationId xmlns:a16="http://schemas.microsoft.com/office/drawing/2014/main" id="{0F327883-E6EC-D795-93CD-056B2BB4A91F}"/>
                </a:ext>
              </a:extLst>
            </p:cNvPr>
            <p:cNvGrpSpPr/>
            <p:nvPr/>
          </p:nvGrpSpPr>
          <p:grpSpPr>
            <a:xfrm>
              <a:off x="885931" y="1303931"/>
              <a:ext cx="4350925" cy="1364009"/>
              <a:chOff x="885931" y="1303931"/>
              <a:chExt cx="4350925" cy="1364009"/>
            </a:xfrm>
          </p:grpSpPr>
          <p:sp>
            <p:nvSpPr>
              <p:cNvPr id="148" name="文本框 147">
                <a:extLst>
                  <a:ext uri="{FF2B5EF4-FFF2-40B4-BE49-F238E27FC236}">
                    <a16:creationId xmlns:a16="http://schemas.microsoft.com/office/drawing/2014/main" id="{0BC65F6A-3F7C-DF8F-AA61-8C2F520A8110}"/>
                  </a:ext>
                </a:extLst>
              </p:cNvPr>
              <p:cNvSpPr txBox="1"/>
              <p:nvPr/>
            </p:nvSpPr>
            <p:spPr>
              <a:xfrm>
                <a:off x="1412876" y="2098553"/>
                <a:ext cx="3823980" cy="569387"/>
              </a:xfrm>
              <a:prstGeom prst="rect">
                <a:avLst/>
              </a:prstGeom>
              <a:noFill/>
            </p:spPr>
            <p:txBody>
              <a:bodyPr wrap="square" lIns="0" tIns="0" rIns="0" bIns="0" rtlCol="0">
                <a:noAutofit/>
              </a:bodyPr>
              <a:lstStyle>
                <a:defPPr>
                  <a:defRPr lang="zh-CN"/>
                </a:defPPr>
                <a:lvl1pPr>
                  <a:lnSpc>
                    <a:spcPct val="120000"/>
                  </a:lnSpc>
                  <a:defRPr sz="1600">
                    <a:solidFill>
                      <a:schemeClr val="tx1">
                        <a:lumMod val="75000"/>
                        <a:lumOff val="25000"/>
                      </a:schemeClr>
                    </a:solidFill>
                  </a:defRPr>
                </a:lvl1pPr>
              </a:lstStyle>
              <a:p>
                <a:pPr>
                  <a:defRPr/>
                </a:pPr>
                <a:r>
                  <a:rPr lang="zh-CN" altLang="en-US" dirty="0">
                    <a:solidFill>
                      <a:schemeClr val="accent2">
                        <a:lumMod val="60000"/>
                        <a:lumOff val="40000"/>
                      </a:schemeClr>
                    </a:solidFill>
                    <a:latin typeface="+mn-ea"/>
                  </a:rPr>
                  <a:t>在竞争环境中，寻求永续发展</a:t>
                </a:r>
              </a:p>
              <a:p>
                <a:pPr>
                  <a:defRPr/>
                </a:pPr>
                <a:r>
                  <a:rPr lang="zh-CN" altLang="en-US" dirty="0">
                    <a:solidFill>
                      <a:schemeClr val="accent2">
                        <a:lumMod val="60000"/>
                        <a:lumOff val="40000"/>
                      </a:schemeClr>
                    </a:solidFill>
                    <a:latin typeface="+mn-ea"/>
                  </a:rPr>
                  <a:t>打造企业的核心竞争力</a:t>
                </a:r>
              </a:p>
            </p:txBody>
          </p:sp>
          <p:sp>
            <p:nvSpPr>
              <p:cNvPr id="149" name="矩形: 圆角 148">
                <a:extLst>
                  <a:ext uri="{FF2B5EF4-FFF2-40B4-BE49-F238E27FC236}">
                    <a16:creationId xmlns:a16="http://schemas.microsoft.com/office/drawing/2014/main" id="{F1A73E2B-DE85-7261-66A1-F5E18F282D7F}"/>
                  </a:ext>
                </a:extLst>
              </p:cNvPr>
              <p:cNvSpPr/>
              <p:nvPr/>
            </p:nvSpPr>
            <p:spPr>
              <a:xfrm>
                <a:off x="885931" y="1303931"/>
                <a:ext cx="1891559" cy="49155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50" name="椭圆 149">
                <a:extLst>
                  <a:ext uri="{FF2B5EF4-FFF2-40B4-BE49-F238E27FC236}">
                    <a16:creationId xmlns:a16="http://schemas.microsoft.com/office/drawing/2014/main" id="{AD76E083-35BB-D62C-34E2-C96291326465}"/>
                  </a:ext>
                </a:extLst>
              </p:cNvPr>
              <p:cNvSpPr/>
              <p:nvPr/>
            </p:nvSpPr>
            <p:spPr>
              <a:xfrm>
                <a:off x="1031495" y="1450448"/>
                <a:ext cx="198520" cy="198520"/>
              </a:xfrm>
              <a:prstGeom prst="ellipse">
                <a:avLst/>
              </a:pr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1" name="文本框 150">
                <a:extLst>
                  <a:ext uri="{FF2B5EF4-FFF2-40B4-BE49-F238E27FC236}">
                    <a16:creationId xmlns:a16="http://schemas.microsoft.com/office/drawing/2014/main" id="{3DD05A72-FEFE-665B-1C33-64D08AA1878F}"/>
                  </a:ext>
                </a:extLst>
              </p:cNvPr>
              <p:cNvSpPr txBox="1"/>
              <p:nvPr/>
            </p:nvSpPr>
            <p:spPr>
              <a:xfrm>
                <a:off x="1412876" y="1344396"/>
                <a:ext cx="1257298" cy="410625"/>
              </a:xfrm>
              <a:prstGeom prst="rect">
                <a:avLst/>
              </a:prstGeom>
              <a:noFill/>
            </p:spPr>
            <p:txBody>
              <a:bodyPr wrap="square" lIns="0" tIns="0" rIns="0" bIns="0" rtlCol="0">
                <a:noAutofit/>
              </a:bodyPr>
              <a:lstStyle/>
              <a:p>
                <a:pPr>
                  <a:lnSpc>
                    <a:spcPct val="120000"/>
                  </a:lnSpc>
                  <a:defRPr/>
                </a:pPr>
                <a:r>
                  <a:rPr lang="zh-CN" altLang="en-US" sz="2400" dirty="0">
                    <a:solidFill>
                      <a:schemeClr val="accent2">
                        <a:lumMod val="75000"/>
                      </a:schemeClr>
                    </a:solidFill>
                    <a:latin typeface="+mj-lt"/>
                    <a:ea typeface="+mj-ea"/>
                  </a:rPr>
                  <a:t>持续发展</a:t>
                </a:r>
              </a:p>
            </p:txBody>
          </p:sp>
        </p:grpSp>
      </p:grpSp>
      <p:grpSp>
        <p:nvGrpSpPr>
          <p:cNvPr id="154" name="组合 153">
            <a:extLst>
              <a:ext uri="{FF2B5EF4-FFF2-40B4-BE49-F238E27FC236}">
                <a16:creationId xmlns:a16="http://schemas.microsoft.com/office/drawing/2014/main" id="{238A803E-8BE9-5FEF-9041-EEB831B583A5}"/>
              </a:ext>
            </a:extLst>
          </p:cNvPr>
          <p:cNvGrpSpPr/>
          <p:nvPr/>
        </p:nvGrpSpPr>
        <p:grpSpPr>
          <a:xfrm>
            <a:off x="6286606" y="1303931"/>
            <a:ext cx="4790535" cy="1863278"/>
            <a:chOff x="885931" y="1303931"/>
            <a:chExt cx="4790535" cy="1863278"/>
          </a:xfrm>
        </p:grpSpPr>
        <p:grpSp>
          <p:nvGrpSpPr>
            <p:cNvPr id="155" name="组合 154">
              <a:extLst>
                <a:ext uri="{FF2B5EF4-FFF2-40B4-BE49-F238E27FC236}">
                  <a16:creationId xmlns:a16="http://schemas.microsoft.com/office/drawing/2014/main" id="{71DBD378-C90B-A5C2-EAD2-7412B0043012}"/>
                </a:ext>
              </a:extLst>
            </p:cNvPr>
            <p:cNvGrpSpPr/>
            <p:nvPr/>
          </p:nvGrpSpPr>
          <p:grpSpPr>
            <a:xfrm>
              <a:off x="1114860" y="1404500"/>
              <a:ext cx="4561606" cy="1762709"/>
              <a:chOff x="695325" y="1257300"/>
              <a:chExt cx="9728201" cy="3759200"/>
            </a:xfrm>
          </p:grpSpPr>
          <p:sp>
            <p:nvSpPr>
              <p:cNvPr id="161" name="任意多边形: 形状 160">
                <a:extLst>
                  <a:ext uri="{FF2B5EF4-FFF2-40B4-BE49-F238E27FC236}">
                    <a16:creationId xmlns:a16="http://schemas.microsoft.com/office/drawing/2014/main" id="{A030DE98-EDB5-2BED-B4AD-C91070EF167A}"/>
                  </a:ext>
                </a:extLst>
              </p:cNvPr>
              <p:cNvSpPr/>
              <p:nvPr/>
            </p:nvSpPr>
            <p:spPr>
              <a:xfrm>
                <a:off x="695325" y="1257300"/>
                <a:ext cx="9728201" cy="3759200"/>
              </a:xfrm>
              <a:custGeom>
                <a:avLst/>
                <a:gdLst>
                  <a:gd name="connsiteX0" fmla="*/ 465071 w 9728201"/>
                  <a:gd name="connsiteY0" fmla="*/ 0 h 3759200"/>
                  <a:gd name="connsiteX1" fmla="*/ 525423 w 9728201"/>
                  <a:gd name="connsiteY1" fmla="*/ 0 h 3759200"/>
                  <a:gd name="connsiteX2" fmla="*/ 8809076 w 9728201"/>
                  <a:gd name="connsiteY2" fmla="*/ 0 h 3759200"/>
                  <a:gd name="connsiteX3" fmla="*/ 9263129 w 9728201"/>
                  <a:gd name="connsiteY3" fmla="*/ 0 h 3759200"/>
                  <a:gd name="connsiteX4" fmla="*/ 9728200 w 9728201"/>
                  <a:gd name="connsiteY4" fmla="*/ 465071 h 3759200"/>
                  <a:gd name="connsiteX5" fmla="*/ 9728200 w 9728201"/>
                  <a:gd name="connsiteY5" fmla="*/ 2862329 h 3759200"/>
                  <a:gd name="connsiteX6" fmla="*/ 9726657 w 9728201"/>
                  <a:gd name="connsiteY6" fmla="*/ 2877640 h 3759200"/>
                  <a:gd name="connsiteX7" fmla="*/ 9728201 w 9728201"/>
                  <a:gd name="connsiteY7" fmla="*/ 2875854 h 3759200"/>
                  <a:gd name="connsiteX8" fmla="*/ 9728201 w 9728201"/>
                  <a:gd name="connsiteY8" fmla="*/ 2909922 h 3759200"/>
                  <a:gd name="connsiteX9" fmla="*/ 8878923 w 9728201"/>
                  <a:gd name="connsiteY9" fmla="*/ 3759200 h 3759200"/>
                  <a:gd name="connsiteX10" fmla="*/ 8809076 w 9728201"/>
                  <a:gd name="connsiteY10" fmla="*/ 3759200 h 3759200"/>
                  <a:gd name="connsiteX11" fmla="*/ 8790674 w 9728201"/>
                  <a:gd name="connsiteY11" fmla="*/ 3759200 h 3759200"/>
                  <a:gd name="connsiteX12" fmla="*/ 525423 w 9728201"/>
                  <a:gd name="connsiteY12" fmla="*/ 3759200 h 3759200"/>
                  <a:gd name="connsiteX13" fmla="*/ 0 w 9728201"/>
                  <a:gd name="connsiteY13" fmla="*/ 3233777 h 3759200"/>
                  <a:gd name="connsiteX14" fmla="*/ 0 w 9728201"/>
                  <a:gd name="connsiteY14" fmla="*/ 525423 h 3759200"/>
                  <a:gd name="connsiteX15" fmla="*/ 0 w 9728201"/>
                  <a:gd name="connsiteY15" fmla="*/ 525422 h 3759200"/>
                  <a:gd name="connsiteX16" fmla="*/ 0 w 9728201"/>
                  <a:gd name="connsiteY16" fmla="*/ 465071 h 3759200"/>
                  <a:gd name="connsiteX17" fmla="*/ 465071 w 9728201"/>
                  <a:gd name="connsiteY17" fmla="*/ 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8201" h="3759200">
                    <a:moveTo>
                      <a:pt x="465071" y="0"/>
                    </a:moveTo>
                    <a:lnTo>
                      <a:pt x="525423" y="0"/>
                    </a:lnTo>
                    <a:lnTo>
                      <a:pt x="8809076" y="0"/>
                    </a:lnTo>
                    <a:lnTo>
                      <a:pt x="9263129" y="0"/>
                    </a:lnTo>
                    <a:cubicBezTo>
                      <a:pt x="9519981" y="0"/>
                      <a:pt x="9728200" y="208219"/>
                      <a:pt x="9728200" y="465071"/>
                    </a:cubicBezTo>
                    <a:lnTo>
                      <a:pt x="9728200" y="2862329"/>
                    </a:lnTo>
                    <a:lnTo>
                      <a:pt x="9726657" y="2877640"/>
                    </a:lnTo>
                    <a:lnTo>
                      <a:pt x="9728201" y="2875854"/>
                    </a:lnTo>
                    <a:lnTo>
                      <a:pt x="9728201" y="2909922"/>
                    </a:lnTo>
                    <a:cubicBezTo>
                      <a:pt x="9728201" y="3378965"/>
                      <a:pt x="9347966" y="3759200"/>
                      <a:pt x="8878923" y="3759200"/>
                    </a:cubicBezTo>
                    <a:lnTo>
                      <a:pt x="8809076" y="3759200"/>
                    </a:lnTo>
                    <a:lnTo>
                      <a:pt x="8790674" y="3759200"/>
                    </a:lnTo>
                    <a:lnTo>
                      <a:pt x="525423" y="3759200"/>
                    </a:lnTo>
                    <a:cubicBezTo>
                      <a:pt x="235240" y="3759200"/>
                      <a:pt x="0" y="3523960"/>
                      <a:pt x="0" y="3233777"/>
                    </a:cubicBezTo>
                    <a:lnTo>
                      <a:pt x="0" y="525423"/>
                    </a:lnTo>
                    <a:lnTo>
                      <a:pt x="0" y="525422"/>
                    </a:lnTo>
                    <a:lnTo>
                      <a:pt x="0" y="465071"/>
                    </a:lnTo>
                    <a:cubicBezTo>
                      <a:pt x="0" y="208219"/>
                      <a:pt x="208219" y="0"/>
                      <a:pt x="465071" y="0"/>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2" name="任意多边形: 形状 161">
                <a:extLst>
                  <a:ext uri="{FF2B5EF4-FFF2-40B4-BE49-F238E27FC236}">
                    <a16:creationId xmlns:a16="http://schemas.microsoft.com/office/drawing/2014/main" id="{6878440B-D9DC-6F7A-E7C1-13889C09FB71}"/>
                  </a:ext>
                </a:extLst>
              </p:cNvPr>
              <p:cNvSpPr/>
              <p:nvPr/>
            </p:nvSpPr>
            <p:spPr>
              <a:xfrm>
                <a:off x="9485999" y="4133154"/>
                <a:ext cx="937527" cy="883346"/>
              </a:xfrm>
              <a:custGeom>
                <a:avLst/>
                <a:gdLst>
                  <a:gd name="connsiteX0" fmla="*/ 937527 w 937527"/>
                  <a:gd name="connsiteY0" fmla="*/ 0 h 883346"/>
                  <a:gd name="connsiteX1" fmla="*/ 937527 w 937527"/>
                  <a:gd name="connsiteY1" fmla="*/ 34068 h 883346"/>
                  <a:gd name="connsiteX2" fmla="*/ 88249 w 937527"/>
                  <a:gd name="connsiteY2" fmla="*/ 883346 h 883346"/>
                  <a:gd name="connsiteX3" fmla="*/ 0 w 937527"/>
                  <a:gd name="connsiteY3" fmla="*/ 883346 h 883346"/>
                  <a:gd name="connsiteX4" fmla="*/ 900 w 937527"/>
                  <a:gd name="connsiteY4" fmla="*/ 881757 h 883346"/>
                  <a:gd name="connsiteX5" fmla="*/ 210450 w 937527"/>
                  <a:gd name="connsiteY5" fmla="*/ 191195 h 883346"/>
                  <a:gd name="connsiteX6" fmla="*/ 904271 w 937527"/>
                  <a:gd name="connsiteY6" fmla="*/ 38457 h 88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527" h="883346">
                    <a:moveTo>
                      <a:pt x="937527" y="0"/>
                    </a:moveTo>
                    <a:lnTo>
                      <a:pt x="937527" y="34068"/>
                    </a:lnTo>
                    <a:cubicBezTo>
                      <a:pt x="937527" y="503111"/>
                      <a:pt x="557292" y="883346"/>
                      <a:pt x="88249" y="883346"/>
                    </a:cubicBezTo>
                    <a:lnTo>
                      <a:pt x="0" y="883346"/>
                    </a:lnTo>
                    <a:lnTo>
                      <a:pt x="900" y="881757"/>
                    </a:lnTo>
                    <a:cubicBezTo>
                      <a:pt x="135044" y="708720"/>
                      <a:pt x="208068" y="514252"/>
                      <a:pt x="210450" y="191195"/>
                    </a:cubicBezTo>
                    <a:cubicBezTo>
                      <a:pt x="472983" y="187723"/>
                      <a:pt x="766205" y="157813"/>
                      <a:pt x="904271" y="38457"/>
                    </a:cubicBezTo>
                    <a:close/>
                  </a:path>
                </a:pathLst>
              </a:cu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56" name="组合 155">
              <a:extLst>
                <a:ext uri="{FF2B5EF4-FFF2-40B4-BE49-F238E27FC236}">
                  <a16:creationId xmlns:a16="http://schemas.microsoft.com/office/drawing/2014/main" id="{85569068-53C1-1C1B-1D97-61987D254561}"/>
                </a:ext>
              </a:extLst>
            </p:cNvPr>
            <p:cNvGrpSpPr/>
            <p:nvPr/>
          </p:nvGrpSpPr>
          <p:grpSpPr>
            <a:xfrm>
              <a:off x="885931" y="1303931"/>
              <a:ext cx="4350925" cy="1364009"/>
              <a:chOff x="885931" y="1303931"/>
              <a:chExt cx="4350925" cy="1364009"/>
            </a:xfrm>
          </p:grpSpPr>
          <p:sp>
            <p:nvSpPr>
              <p:cNvPr id="157" name="文本框 156">
                <a:extLst>
                  <a:ext uri="{FF2B5EF4-FFF2-40B4-BE49-F238E27FC236}">
                    <a16:creationId xmlns:a16="http://schemas.microsoft.com/office/drawing/2014/main" id="{FF87DA27-2121-9CB2-B8FD-D57AE3EF6A57}"/>
                  </a:ext>
                </a:extLst>
              </p:cNvPr>
              <p:cNvSpPr txBox="1"/>
              <p:nvPr/>
            </p:nvSpPr>
            <p:spPr>
              <a:xfrm>
                <a:off x="1412876" y="2098553"/>
                <a:ext cx="3823980" cy="569387"/>
              </a:xfrm>
              <a:prstGeom prst="rect">
                <a:avLst/>
              </a:prstGeom>
              <a:noFill/>
            </p:spPr>
            <p:txBody>
              <a:bodyPr wrap="square" lIns="0" tIns="0" rIns="0" bIns="0" rtlCol="0">
                <a:noAutofit/>
              </a:bodyPr>
              <a:lstStyle>
                <a:defPPr>
                  <a:defRPr lang="zh-CN"/>
                </a:defPPr>
                <a:lvl1pPr>
                  <a:lnSpc>
                    <a:spcPct val="120000"/>
                  </a:lnSpc>
                  <a:defRPr sz="1600">
                    <a:solidFill>
                      <a:schemeClr val="tx1">
                        <a:lumMod val="75000"/>
                        <a:lumOff val="25000"/>
                      </a:schemeClr>
                    </a:solidFill>
                  </a:defRPr>
                </a:lvl1pPr>
              </a:lstStyle>
              <a:p>
                <a:pPr>
                  <a:defRPr/>
                </a:pPr>
                <a:r>
                  <a:rPr lang="zh-CN" altLang="en-US" dirty="0">
                    <a:solidFill>
                      <a:schemeClr val="accent2">
                        <a:lumMod val="60000"/>
                        <a:lumOff val="40000"/>
                      </a:schemeClr>
                    </a:solidFill>
                    <a:latin typeface="+mn-ea"/>
                  </a:rPr>
                  <a:t>扩大市场份额，提升市场占有率</a:t>
                </a:r>
                <a:br>
                  <a:rPr lang="en-US" altLang="zh-CN" dirty="0">
                    <a:solidFill>
                      <a:schemeClr val="accent2">
                        <a:lumMod val="60000"/>
                        <a:lumOff val="40000"/>
                      </a:schemeClr>
                    </a:solidFill>
                    <a:latin typeface="+mn-ea"/>
                  </a:rPr>
                </a:br>
                <a:r>
                  <a:rPr lang="zh-CN" altLang="en-US" dirty="0">
                    <a:solidFill>
                      <a:schemeClr val="accent2">
                        <a:lumMod val="60000"/>
                        <a:lumOff val="40000"/>
                      </a:schemeClr>
                    </a:solidFill>
                    <a:latin typeface="+mn-ea"/>
                  </a:rPr>
                  <a:t>引领行业前行</a:t>
                </a:r>
              </a:p>
            </p:txBody>
          </p:sp>
          <p:sp>
            <p:nvSpPr>
              <p:cNvPr id="158" name="矩形: 圆角 157">
                <a:extLst>
                  <a:ext uri="{FF2B5EF4-FFF2-40B4-BE49-F238E27FC236}">
                    <a16:creationId xmlns:a16="http://schemas.microsoft.com/office/drawing/2014/main" id="{BC3305F0-7E19-1510-9463-9A465665CE0D}"/>
                  </a:ext>
                </a:extLst>
              </p:cNvPr>
              <p:cNvSpPr/>
              <p:nvPr/>
            </p:nvSpPr>
            <p:spPr>
              <a:xfrm>
                <a:off x="885931" y="1303931"/>
                <a:ext cx="1891559" cy="49155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59" name="椭圆 158">
                <a:extLst>
                  <a:ext uri="{FF2B5EF4-FFF2-40B4-BE49-F238E27FC236}">
                    <a16:creationId xmlns:a16="http://schemas.microsoft.com/office/drawing/2014/main" id="{445213A0-D4AD-E146-532A-C5B07F111B34}"/>
                  </a:ext>
                </a:extLst>
              </p:cNvPr>
              <p:cNvSpPr/>
              <p:nvPr/>
            </p:nvSpPr>
            <p:spPr>
              <a:xfrm>
                <a:off x="1032310" y="1450448"/>
                <a:ext cx="198520" cy="198520"/>
              </a:xfrm>
              <a:prstGeom prst="ellipse">
                <a:avLst/>
              </a:pr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0" name="文本框 159">
                <a:extLst>
                  <a:ext uri="{FF2B5EF4-FFF2-40B4-BE49-F238E27FC236}">
                    <a16:creationId xmlns:a16="http://schemas.microsoft.com/office/drawing/2014/main" id="{202E604F-D82E-D39F-8741-FF00DA5FCD0F}"/>
                  </a:ext>
                </a:extLst>
              </p:cNvPr>
              <p:cNvSpPr txBox="1"/>
              <p:nvPr/>
            </p:nvSpPr>
            <p:spPr>
              <a:xfrm>
                <a:off x="1412876" y="1344396"/>
                <a:ext cx="1257298" cy="410625"/>
              </a:xfrm>
              <a:prstGeom prst="rect">
                <a:avLst/>
              </a:prstGeom>
              <a:noFill/>
            </p:spPr>
            <p:txBody>
              <a:bodyPr wrap="square" lIns="0" tIns="0" rIns="0" bIns="0" rtlCol="0">
                <a:noAutofit/>
              </a:bodyPr>
              <a:lstStyle/>
              <a:p>
                <a:pPr>
                  <a:lnSpc>
                    <a:spcPct val="120000"/>
                  </a:lnSpc>
                  <a:defRPr/>
                </a:pPr>
                <a:r>
                  <a:rPr lang="zh-CN" altLang="en-US" sz="2400" dirty="0">
                    <a:solidFill>
                      <a:schemeClr val="accent2">
                        <a:lumMod val="75000"/>
                      </a:schemeClr>
                    </a:solidFill>
                    <a:latin typeface="+mj-lt"/>
                    <a:ea typeface="+mj-ea"/>
                  </a:rPr>
                  <a:t>规模扩大</a:t>
                </a:r>
              </a:p>
            </p:txBody>
          </p:sp>
        </p:grpSp>
      </p:grpSp>
      <p:grpSp>
        <p:nvGrpSpPr>
          <p:cNvPr id="163" name="组合 162">
            <a:extLst>
              <a:ext uri="{FF2B5EF4-FFF2-40B4-BE49-F238E27FC236}">
                <a16:creationId xmlns:a16="http://schemas.microsoft.com/office/drawing/2014/main" id="{CD9F3F3D-3665-88C3-FB76-2892563BDBCC}"/>
              </a:ext>
            </a:extLst>
          </p:cNvPr>
          <p:cNvGrpSpPr/>
          <p:nvPr/>
        </p:nvGrpSpPr>
        <p:grpSpPr>
          <a:xfrm>
            <a:off x="6286606" y="3584072"/>
            <a:ext cx="4790535" cy="1863278"/>
            <a:chOff x="885931" y="1303931"/>
            <a:chExt cx="4790535" cy="1863278"/>
          </a:xfrm>
        </p:grpSpPr>
        <p:grpSp>
          <p:nvGrpSpPr>
            <p:cNvPr id="164" name="组合 163">
              <a:extLst>
                <a:ext uri="{FF2B5EF4-FFF2-40B4-BE49-F238E27FC236}">
                  <a16:creationId xmlns:a16="http://schemas.microsoft.com/office/drawing/2014/main" id="{336A0545-6BE4-DBA4-AACC-557D382560DD}"/>
                </a:ext>
              </a:extLst>
            </p:cNvPr>
            <p:cNvGrpSpPr/>
            <p:nvPr/>
          </p:nvGrpSpPr>
          <p:grpSpPr>
            <a:xfrm>
              <a:off x="1114860" y="1404500"/>
              <a:ext cx="4561606" cy="1762709"/>
              <a:chOff x="695325" y="1257300"/>
              <a:chExt cx="9728201" cy="3759200"/>
            </a:xfrm>
          </p:grpSpPr>
          <p:sp>
            <p:nvSpPr>
              <p:cNvPr id="170" name="任意多边形: 形状 169">
                <a:extLst>
                  <a:ext uri="{FF2B5EF4-FFF2-40B4-BE49-F238E27FC236}">
                    <a16:creationId xmlns:a16="http://schemas.microsoft.com/office/drawing/2014/main" id="{BC6097C6-3885-955E-23A4-87A8BA446394}"/>
                  </a:ext>
                </a:extLst>
              </p:cNvPr>
              <p:cNvSpPr/>
              <p:nvPr/>
            </p:nvSpPr>
            <p:spPr>
              <a:xfrm>
                <a:off x="695325" y="1257300"/>
                <a:ext cx="9728201" cy="3759200"/>
              </a:xfrm>
              <a:custGeom>
                <a:avLst/>
                <a:gdLst>
                  <a:gd name="connsiteX0" fmla="*/ 465071 w 9728201"/>
                  <a:gd name="connsiteY0" fmla="*/ 0 h 3759200"/>
                  <a:gd name="connsiteX1" fmla="*/ 525423 w 9728201"/>
                  <a:gd name="connsiteY1" fmla="*/ 0 h 3759200"/>
                  <a:gd name="connsiteX2" fmla="*/ 8809076 w 9728201"/>
                  <a:gd name="connsiteY2" fmla="*/ 0 h 3759200"/>
                  <a:gd name="connsiteX3" fmla="*/ 9263129 w 9728201"/>
                  <a:gd name="connsiteY3" fmla="*/ 0 h 3759200"/>
                  <a:gd name="connsiteX4" fmla="*/ 9728200 w 9728201"/>
                  <a:gd name="connsiteY4" fmla="*/ 465071 h 3759200"/>
                  <a:gd name="connsiteX5" fmla="*/ 9728200 w 9728201"/>
                  <a:gd name="connsiteY5" fmla="*/ 2862329 h 3759200"/>
                  <a:gd name="connsiteX6" fmla="*/ 9726657 w 9728201"/>
                  <a:gd name="connsiteY6" fmla="*/ 2877640 h 3759200"/>
                  <a:gd name="connsiteX7" fmla="*/ 9728201 w 9728201"/>
                  <a:gd name="connsiteY7" fmla="*/ 2875854 h 3759200"/>
                  <a:gd name="connsiteX8" fmla="*/ 9728201 w 9728201"/>
                  <a:gd name="connsiteY8" fmla="*/ 2909922 h 3759200"/>
                  <a:gd name="connsiteX9" fmla="*/ 8878923 w 9728201"/>
                  <a:gd name="connsiteY9" fmla="*/ 3759200 h 3759200"/>
                  <a:gd name="connsiteX10" fmla="*/ 8809076 w 9728201"/>
                  <a:gd name="connsiteY10" fmla="*/ 3759200 h 3759200"/>
                  <a:gd name="connsiteX11" fmla="*/ 8790674 w 9728201"/>
                  <a:gd name="connsiteY11" fmla="*/ 3759200 h 3759200"/>
                  <a:gd name="connsiteX12" fmla="*/ 525423 w 9728201"/>
                  <a:gd name="connsiteY12" fmla="*/ 3759200 h 3759200"/>
                  <a:gd name="connsiteX13" fmla="*/ 0 w 9728201"/>
                  <a:gd name="connsiteY13" fmla="*/ 3233777 h 3759200"/>
                  <a:gd name="connsiteX14" fmla="*/ 0 w 9728201"/>
                  <a:gd name="connsiteY14" fmla="*/ 525423 h 3759200"/>
                  <a:gd name="connsiteX15" fmla="*/ 0 w 9728201"/>
                  <a:gd name="connsiteY15" fmla="*/ 525422 h 3759200"/>
                  <a:gd name="connsiteX16" fmla="*/ 0 w 9728201"/>
                  <a:gd name="connsiteY16" fmla="*/ 465071 h 3759200"/>
                  <a:gd name="connsiteX17" fmla="*/ 465071 w 9728201"/>
                  <a:gd name="connsiteY17" fmla="*/ 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8201" h="3759200">
                    <a:moveTo>
                      <a:pt x="465071" y="0"/>
                    </a:moveTo>
                    <a:lnTo>
                      <a:pt x="525423" y="0"/>
                    </a:lnTo>
                    <a:lnTo>
                      <a:pt x="8809076" y="0"/>
                    </a:lnTo>
                    <a:lnTo>
                      <a:pt x="9263129" y="0"/>
                    </a:lnTo>
                    <a:cubicBezTo>
                      <a:pt x="9519981" y="0"/>
                      <a:pt x="9728200" y="208219"/>
                      <a:pt x="9728200" y="465071"/>
                    </a:cubicBezTo>
                    <a:lnTo>
                      <a:pt x="9728200" y="2862329"/>
                    </a:lnTo>
                    <a:lnTo>
                      <a:pt x="9726657" y="2877640"/>
                    </a:lnTo>
                    <a:lnTo>
                      <a:pt x="9728201" y="2875854"/>
                    </a:lnTo>
                    <a:lnTo>
                      <a:pt x="9728201" y="2909922"/>
                    </a:lnTo>
                    <a:cubicBezTo>
                      <a:pt x="9728201" y="3378965"/>
                      <a:pt x="9347966" y="3759200"/>
                      <a:pt x="8878923" y="3759200"/>
                    </a:cubicBezTo>
                    <a:lnTo>
                      <a:pt x="8809076" y="3759200"/>
                    </a:lnTo>
                    <a:lnTo>
                      <a:pt x="8790674" y="3759200"/>
                    </a:lnTo>
                    <a:lnTo>
                      <a:pt x="525423" y="3759200"/>
                    </a:lnTo>
                    <a:cubicBezTo>
                      <a:pt x="235240" y="3759200"/>
                      <a:pt x="0" y="3523960"/>
                      <a:pt x="0" y="3233777"/>
                    </a:cubicBezTo>
                    <a:lnTo>
                      <a:pt x="0" y="525423"/>
                    </a:lnTo>
                    <a:lnTo>
                      <a:pt x="0" y="525422"/>
                    </a:lnTo>
                    <a:lnTo>
                      <a:pt x="0" y="465071"/>
                    </a:lnTo>
                    <a:cubicBezTo>
                      <a:pt x="0" y="208219"/>
                      <a:pt x="208219" y="0"/>
                      <a:pt x="465071" y="0"/>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1" name="任意多边形: 形状 170">
                <a:extLst>
                  <a:ext uri="{FF2B5EF4-FFF2-40B4-BE49-F238E27FC236}">
                    <a16:creationId xmlns:a16="http://schemas.microsoft.com/office/drawing/2014/main" id="{195CDB58-92C0-0FBD-EB01-37E2014BE0AA}"/>
                  </a:ext>
                </a:extLst>
              </p:cNvPr>
              <p:cNvSpPr/>
              <p:nvPr/>
            </p:nvSpPr>
            <p:spPr>
              <a:xfrm>
                <a:off x="9485999" y="4133154"/>
                <a:ext cx="937527" cy="883346"/>
              </a:xfrm>
              <a:custGeom>
                <a:avLst/>
                <a:gdLst>
                  <a:gd name="connsiteX0" fmla="*/ 937527 w 937527"/>
                  <a:gd name="connsiteY0" fmla="*/ 0 h 883346"/>
                  <a:gd name="connsiteX1" fmla="*/ 937527 w 937527"/>
                  <a:gd name="connsiteY1" fmla="*/ 34068 h 883346"/>
                  <a:gd name="connsiteX2" fmla="*/ 88249 w 937527"/>
                  <a:gd name="connsiteY2" fmla="*/ 883346 h 883346"/>
                  <a:gd name="connsiteX3" fmla="*/ 0 w 937527"/>
                  <a:gd name="connsiteY3" fmla="*/ 883346 h 883346"/>
                  <a:gd name="connsiteX4" fmla="*/ 900 w 937527"/>
                  <a:gd name="connsiteY4" fmla="*/ 881757 h 883346"/>
                  <a:gd name="connsiteX5" fmla="*/ 210450 w 937527"/>
                  <a:gd name="connsiteY5" fmla="*/ 191195 h 883346"/>
                  <a:gd name="connsiteX6" fmla="*/ 904271 w 937527"/>
                  <a:gd name="connsiteY6" fmla="*/ 38457 h 88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527" h="883346">
                    <a:moveTo>
                      <a:pt x="937527" y="0"/>
                    </a:moveTo>
                    <a:lnTo>
                      <a:pt x="937527" y="34068"/>
                    </a:lnTo>
                    <a:cubicBezTo>
                      <a:pt x="937527" y="503111"/>
                      <a:pt x="557292" y="883346"/>
                      <a:pt x="88249" y="883346"/>
                    </a:cubicBezTo>
                    <a:lnTo>
                      <a:pt x="0" y="883346"/>
                    </a:lnTo>
                    <a:lnTo>
                      <a:pt x="900" y="881757"/>
                    </a:lnTo>
                    <a:cubicBezTo>
                      <a:pt x="135044" y="708720"/>
                      <a:pt x="208068" y="514252"/>
                      <a:pt x="210450" y="191195"/>
                    </a:cubicBezTo>
                    <a:cubicBezTo>
                      <a:pt x="472983" y="187723"/>
                      <a:pt x="766205" y="157813"/>
                      <a:pt x="904271" y="38457"/>
                    </a:cubicBezTo>
                    <a:close/>
                  </a:path>
                </a:pathLst>
              </a:cu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65" name="组合 164">
              <a:extLst>
                <a:ext uri="{FF2B5EF4-FFF2-40B4-BE49-F238E27FC236}">
                  <a16:creationId xmlns:a16="http://schemas.microsoft.com/office/drawing/2014/main" id="{AA8166E6-F583-B92E-D7D8-FFCE55C77B7B}"/>
                </a:ext>
              </a:extLst>
            </p:cNvPr>
            <p:cNvGrpSpPr/>
            <p:nvPr/>
          </p:nvGrpSpPr>
          <p:grpSpPr>
            <a:xfrm>
              <a:off x="885931" y="1303931"/>
              <a:ext cx="4350925" cy="1364009"/>
              <a:chOff x="885931" y="1303931"/>
              <a:chExt cx="4350925" cy="1364009"/>
            </a:xfrm>
          </p:grpSpPr>
          <p:sp>
            <p:nvSpPr>
              <p:cNvPr id="166" name="文本框 165">
                <a:extLst>
                  <a:ext uri="{FF2B5EF4-FFF2-40B4-BE49-F238E27FC236}">
                    <a16:creationId xmlns:a16="http://schemas.microsoft.com/office/drawing/2014/main" id="{C663DC32-7D2F-E996-02BD-22E08A60DD49}"/>
                  </a:ext>
                </a:extLst>
              </p:cNvPr>
              <p:cNvSpPr txBox="1"/>
              <p:nvPr/>
            </p:nvSpPr>
            <p:spPr>
              <a:xfrm>
                <a:off x="1412876" y="2098553"/>
                <a:ext cx="3823980" cy="569387"/>
              </a:xfrm>
              <a:prstGeom prst="rect">
                <a:avLst/>
              </a:prstGeom>
              <a:noFill/>
            </p:spPr>
            <p:txBody>
              <a:bodyPr wrap="square" lIns="0" tIns="0" rIns="0" bIns="0" rtlCol="0">
                <a:noAutofit/>
              </a:bodyPr>
              <a:lstStyle>
                <a:defPPr>
                  <a:defRPr lang="zh-CN"/>
                </a:defPPr>
                <a:lvl1pPr>
                  <a:lnSpc>
                    <a:spcPct val="120000"/>
                  </a:lnSpc>
                  <a:defRPr sz="1600">
                    <a:solidFill>
                      <a:schemeClr val="tx1">
                        <a:lumMod val="75000"/>
                        <a:lumOff val="25000"/>
                      </a:schemeClr>
                    </a:solidFill>
                  </a:defRPr>
                </a:lvl1pPr>
              </a:lstStyle>
              <a:p>
                <a:pPr>
                  <a:defRPr/>
                </a:pPr>
                <a:r>
                  <a:rPr lang="zh-CN" altLang="en-US" dirty="0">
                    <a:solidFill>
                      <a:schemeClr val="accent2">
                        <a:lumMod val="60000"/>
                        <a:lumOff val="40000"/>
                      </a:schemeClr>
                    </a:solidFill>
                    <a:latin typeface="+mn-ea"/>
                  </a:rPr>
                  <a:t>提升人员技能水平以及综合素质</a:t>
                </a:r>
                <a:endParaRPr lang="en-US" altLang="zh-CN" dirty="0">
                  <a:solidFill>
                    <a:schemeClr val="accent2">
                      <a:lumMod val="60000"/>
                      <a:lumOff val="40000"/>
                    </a:schemeClr>
                  </a:solidFill>
                  <a:latin typeface="+mn-ea"/>
                </a:endParaRPr>
              </a:p>
              <a:p>
                <a:pPr>
                  <a:defRPr/>
                </a:pPr>
                <a:r>
                  <a:rPr lang="zh-CN" altLang="en-US" dirty="0">
                    <a:solidFill>
                      <a:schemeClr val="accent2">
                        <a:lumMod val="60000"/>
                        <a:lumOff val="40000"/>
                      </a:schemeClr>
                    </a:solidFill>
                    <a:latin typeface="+mn-ea"/>
                  </a:rPr>
                  <a:t>构建专业团队</a:t>
                </a:r>
              </a:p>
            </p:txBody>
          </p:sp>
          <p:sp>
            <p:nvSpPr>
              <p:cNvPr id="167" name="矩形: 圆角 166">
                <a:extLst>
                  <a:ext uri="{FF2B5EF4-FFF2-40B4-BE49-F238E27FC236}">
                    <a16:creationId xmlns:a16="http://schemas.microsoft.com/office/drawing/2014/main" id="{6A2C43AF-2935-D4E9-A3FD-87B095F0BC58}"/>
                  </a:ext>
                </a:extLst>
              </p:cNvPr>
              <p:cNvSpPr/>
              <p:nvPr/>
            </p:nvSpPr>
            <p:spPr>
              <a:xfrm>
                <a:off x="885931" y="1303931"/>
                <a:ext cx="1891559" cy="49155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68" name="椭圆 167">
                <a:extLst>
                  <a:ext uri="{FF2B5EF4-FFF2-40B4-BE49-F238E27FC236}">
                    <a16:creationId xmlns:a16="http://schemas.microsoft.com/office/drawing/2014/main" id="{2B88A599-5BB3-FEDE-1FD9-D99B090CABD6}"/>
                  </a:ext>
                </a:extLst>
              </p:cNvPr>
              <p:cNvSpPr/>
              <p:nvPr/>
            </p:nvSpPr>
            <p:spPr>
              <a:xfrm>
                <a:off x="1032310" y="1450448"/>
                <a:ext cx="198520" cy="198520"/>
              </a:xfrm>
              <a:prstGeom prst="ellipse">
                <a:avLst/>
              </a:pr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9" name="文本框 168">
                <a:extLst>
                  <a:ext uri="{FF2B5EF4-FFF2-40B4-BE49-F238E27FC236}">
                    <a16:creationId xmlns:a16="http://schemas.microsoft.com/office/drawing/2014/main" id="{1D226C33-A25C-76CA-A024-C180D6CA3FEC}"/>
                  </a:ext>
                </a:extLst>
              </p:cNvPr>
              <p:cNvSpPr txBox="1"/>
              <p:nvPr/>
            </p:nvSpPr>
            <p:spPr>
              <a:xfrm>
                <a:off x="1412876" y="1344396"/>
                <a:ext cx="1257298" cy="410625"/>
              </a:xfrm>
              <a:prstGeom prst="rect">
                <a:avLst/>
              </a:prstGeom>
              <a:noFill/>
            </p:spPr>
            <p:txBody>
              <a:bodyPr wrap="square" lIns="0" tIns="0" rIns="0" bIns="0" rtlCol="0">
                <a:noAutofit/>
              </a:bodyPr>
              <a:lstStyle/>
              <a:p>
                <a:pPr>
                  <a:lnSpc>
                    <a:spcPct val="120000"/>
                  </a:lnSpc>
                  <a:defRPr/>
                </a:pPr>
                <a:r>
                  <a:rPr lang="zh-CN" altLang="en-US" sz="2400" dirty="0">
                    <a:solidFill>
                      <a:schemeClr val="accent2">
                        <a:lumMod val="75000"/>
                      </a:schemeClr>
                    </a:solidFill>
                    <a:latin typeface="+mj-lt"/>
                    <a:ea typeface="+mj-ea"/>
                  </a:rPr>
                  <a:t>人才培养</a:t>
                </a:r>
              </a:p>
            </p:txBody>
          </p:sp>
        </p:grpSp>
      </p:grpSp>
      <p:grpSp>
        <p:nvGrpSpPr>
          <p:cNvPr id="172" name="组合 171">
            <a:extLst>
              <a:ext uri="{FF2B5EF4-FFF2-40B4-BE49-F238E27FC236}">
                <a16:creationId xmlns:a16="http://schemas.microsoft.com/office/drawing/2014/main" id="{90D6F38E-6105-107C-B94E-18B9BDC2A61B}"/>
              </a:ext>
            </a:extLst>
          </p:cNvPr>
          <p:cNvGrpSpPr/>
          <p:nvPr/>
        </p:nvGrpSpPr>
        <p:grpSpPr>
          <a:xfrm>
            <a:off x="885046" y="3584072"/>
            <a:ext cx="4790535" cy="1863278"/>
            <a:chOff x="885931" y="1303931"/>
            <a:chExt cx="4790535" cy="1863278"/>
          </a:xfrm>
        </p:grpSpPr>
        <p:grpSp>
          <p:nvGrpSpPr>
            <p:cNvPr id="173" name="组合 172">
              <a:extLst>
                <a:ext uri="{FF2B5EF4-FFF2-40B4-BE49-F238E27FC236}">
                  <a16:creationId xmlns:a16="http://schemas.microsoft.com/office/drawing/2014/main" id="{369B8D7D-C95C-8C9F-247B-D88DC2881568}"/>
                </a:ext>
              </a:extLst>
            </p:cNvPr>
            <p:cNvGrpSpPr/>
            <p:nvPr/>
          </p:nvGrpSpPr>
          <p:grpSpPr>
            <a:xfrm>
              <a:off x="1114860" y="1404500"/>
              <a:ext cx="4561606" cy="1762709"/>
              <a:chOff x="695325" y="1257300"/>
              <a:chExt cx="9728201" cy="3759200"/>
            </a:xfrm>
          </p:grpSpPr>
          <p:sp>
            <p:nvSpPr>
              <p:cNvPr id="179" name="任意多边形: 形状 178">
                <a:extLst>
                  <a:ext uri="{FF2B5EF4-FFF2-40B4-BE49-F238E27FC236}">
                    <a16:creationId xmlns:a16="http://schemas.microsoft.com/office/drawing/2014/main" id="{13E32568-5A63-3C27-838B-18EB05A16A23}"/>
                  </a:ext>
                </a:extLst>
              </p:cNvPr>
              <p:cNvSpPr/>
              <p:nvPr/>
            </p:nvSpPr>
            <p:spPr>
              <a:xfrm>
                <a:off x="695325" y="1257300"/>
                <a:ext cx="9728201" cy="3759200"/>
              </a:xfrm>
              <a:custGeom>
                <a:avLst/>
                <a:gdLst>
                  <a:gd name="connsiteX0" fmla="*/ 465071 w 9728201"/>
                  <a:gd name="connsiteY0" fmla="*/ 0 h 3759200"/>
                  <a:gd name="connsiteX1" fmla="*/ 525423 w 9728201"/>
                  <a:gd name="connsiteY1" fmla="*/ 0 h 3759200"/>
                  <a:gd name="connsiteX2" fmla="*/ 8809076 w 9728201"/>
                  <a:gd name="connsiteY2" fmla="*/ 0 h 3759200"/>
                  <a:gd name="connsiteX3" fmla="*/ 9263129 w 9728201"/>
                  <a:gd name="connsiteY3" fmla="*/ 0 h 3759200"/>
                  <a:gd name="connsiteX4" fmla="*/ 9728200 w 9728201"/>
                  <a:gd name="connsiteY4" fmla="*/ 465071 h 3759200"/>
                  <a:gd name="connsiteX5" fmla="*/ 9728200 w 9728201"/>
                  <a:gd name="connsiteY5" fmla="*/ 2862329 h 3759200"/>
                  <a:gd name="connsiteX6" fmla="*/ 9726657 w 9728201"/>
                  <a:gd name="connsiteY6" fmla="*/ 2877640 h 3759200"/>
                  <a:gd name="connsiteX7" fmla="*/ 9728201 w 9728201"/>
                  <a:gd name="connsiteY7" fmla="*/ 2875854 h 3759200"/>
                  <a:gd name="connsiteX8" fmla="*/ 9728201 w 9728201"/>
                  <a:gd name="connsiteY8" fmla="*/ 2909922 h 3759200"/>
                  <a:gd name="connsiteX9" fmla="*/ 8878923 w 9728201"/>
                  <a:gd name="connsiteY9" fmla="*/ 3759200 h 3759200"/>
                  <a:gd name="connsiteX10" fmla="*/ 8809076 w 9728201"/>
                  <a:gd name="connsiteY10" fmla="*/ 3759200 h 3759200"/>
                  <a:gd name="connsiteX11" fmla="*/ 8790674 w 9728201"/>
                  <a:gd name="connsiteY11" fmla="*/ 3759200 h 3759200"/>
                  <a:gd name="connsiteX12" fmla="*/ 525423 w 9728201"/>
                  <a:gd name="connsiteY12" fmla="*/ 3759200 h 3759200"/>
                  <a:gd name="connsiteX13" fmla="*/ 0 w 9728201"/>
                  <a:gd name="connsiteY13" fmla="*/ 3233777 h 3759200"/>
                  <a:gd name="connsiteX14" fmla="*/ 0 w 9728201"/>
                  <a:gd name="connsiteY14" fmla="*/ 525423 h 3759200"/>
                  <a:gd name="connsiteX15" fmla="*/ 0 w 9728201"/>
                  <a:gd name="connsiteY15" fmla="*/ 525422 h 3759200"/>
                  <a:gd name="connsiteX16" fmla="*/ 0 w 9728201"/>
                  <a:gd name="connsiteY16" fmla="*/ 465071 h 3759200"/>
                  <a:gd name="connsiteX17" fmla="*/ 465071 w 9728201"/>
                  <a:gd name="connsiteY17" fmla="*/ 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8201" h="3759200">
                    <a:moveTo>
                      <a:pt x="465071" y="0"/>
                    </a:moveTo>
                    <a:lnTo>
                      <a:pt x="525423" y="0"/>
                    </a:lnTo>
                    <a:lnTo>
                      <a:pt x="8809076" y="0"/>
                    </a:lnTo>
                    <a:lnTo>
                      <a:pt x="9263129" y="0"/>
                    </a:lnTo>
                    <a:cubicBezTo>
                      <a:pt x="9519981" y="0"/>
                      <a:pt x="9728200" y="208219"/>
                      <a:pt x="9728200" y="465071"/>
                    </a:cubicBezTo>
                    <a:lnTo>
                      <a:pt x="9728200" y="2862329"/>
                    </a:lnTo>
                    <a:lnTo>
                      <a:pt x="9726657" y="2877640"/>
                    </a:lnTo>
                    <a:lnTo>
                      <a:pt x="9728201" y="2875854"/>
                    </a:lnTo>
                    <a:lnTo>
                      <a:pt x="9728201" y="2909922"/>
                    </a:lnTo>
                    <a:cubicBezTo>
                      <a:pt x="9728201" y="3378965"/>
                      <a:pt x="9347966" y="3759200"/>
                      <a:pt x="8878923" y="3759200"/>
                    </a:cubicBezTo>
                    <a:lnTo>
                      <a:pt x="8809076" y="3759200"/>
                    </a:lnTo>
                    <a:lnTo>
                      <a:pt x="8790674" y="3759200"/>
                    </a:lnTo>
                    <a:lnTo>
                      <a:pt x="525423" y="3759200"/>
                    </a:lnTo>
                    <a:cubicBezTo>
                      <a:pt x="235240" y="3759200"/>
                      <a:pt x="0" y="3523960"/>
                      <a:pt x="0" y="3233777"/>
                    </a:cubicBezTo>
                    <a:lnTo>
                      <a:pt x="0" y="525423"/>
                    </a:lnTo>
                    <a:lnTo>
                      <a:pt x="0" y="525422"/>
                    </a:lnTo>
                    <a:lnTo>
                      <a:pt x="0" y="465071"/>
                    </a:lnTo>
                    <a:cubicBezTo>
                      <a:pt x="0" y="208219"/>
                      <a:pt x="208219" y="0"/>
                      <a:pt x="465071" y="0"/>
                    </a:cubicBezTo>
                    <a:close/>
                  </a:path>
                </a:pathLst>
              </a:custGeom>
              <a:gradFill flip="none" rotWithShape="1">
                <a:gsLst>
                  <a:gs pos="0">
                    <a:schemeClr val="bg1"/>
                  </a:gs>
                  <a:gs pos="100000">
                    <a:schemeClr val="bg1"/>
                  </a:gs>
                </a:gsLst>
                <a:lin ang="13500000" scaled="1"/>
                <a:tileRect/>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0" name="任意多边形: 形状 179">
                <a:extLst>
                  <a:ext uri="{FF2B5EF4-FFF2-40B4-BE49-F238E27FC236}">
                    <a16:creationId xmlns:a16="http://schemas.microsoft.com/office/drawing/2014/main" id="{11CFA1EE-845F-0845-AFF0-59CEDED3EC76}"/>
                  </a:ext>
                </a:extLst>
              </p:cNvPr>
              <p:cNvSpPr/>
              <p:nvPr/>
            </p:nvSpPr>
            <p:spPr>
              <a:xfrm>
                <a:off x="9485999" y="4133154"/>
                <a:ext cx="937527" cy="883346"/>
              </a:xfrm>
              <a:custGeom>
                <a:avLst/>
                <a:gdLst>
                  <a:gd name="connsiteX0" fmla="*/ 937527 w 937527"/>
                  <a:gd name="connsiteY0" fmla="*/ 0 h 883346"/>
                  <a:gd name="connsiteX1" fmla="*/ 937527 w 937527"/>
                  <a:gd name="connsiteY1" fmla="*/ 34068 h 883346"/>
                  <a:gd name="connsiteX2" fmla="*/ 88249 w 937527"/>
                  <a:gd name="connsiteY2" fmla="*/ 883346 h 883346"/>
                  <a:gd name="connsiteX3" fmla="*/ 0 w 937527"/>
                  <a:gd name="connsiteY3" fmla="*/ 883346 h 883346"/>
                  <a:gd name="connsiteX4" fmla="*/ 900 w 937527"/>
                  <a:gd name="connsiteY4" fmla="*/ 881757 h 883346"/>
                  <a:gd name="connsiteX5" fmla="*/ 210450 w 937527"/>
                  <a:gd name="connsiteY5" fmla="*/ 191195 h 883346"/>
                  <a:gd name="connsiteX6" fmla="*/ 904271 w 937527"/>
                  <a:gd name="connsiteY6" fmla="*/ 38457 h 88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527" h="883346">
                    <a:moveTo>
                      <a:pt x="937527" y="0"/>
                    </a:moveTo>
                    <a:lnTo>
                      <a:pt x="937527" y="34068"/>
                    </a:lnTo>
                    <a:cubicBezTo>
                      <a:pt x="937527" y="503111"/>
                      <a:pt x="557292" y="883346"/>
                      <a:pt x="88249" y="883346"/>
                    </a:cubicBezTo>
                    <a:lnTo>
                      <a:pt x="0" y="883346"/>
                    </a:lnTo>
                    <a:lnTo>
                      <a:pt x="900" y="881757"/>
                    </a:lnTo>
                    <a:cubicBezTo>
                      <a:pt x="135044" y="708720"/>
                      <a:pt x="208068" y="514252"/>
                      <a:pt x="210450" y="191195"/>
                    </a:cubicBezTo>
                    <a:cubicBezTo>
                      <a:pt x="472983" y="187723"/>
                      <a:pt x="766205" y="157813"/>
                      <a:pt x="904271" y="38457"/>
                    </a:cubicBezTo>
                    <a:close/>
                  </a:path>
                </a:pathLst>
              </a:cu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74" name="组合 173">
              <a:extLst>
                <a:ext uri="{FF2B5EF4-FFF2-40B4-BE49-F238E27FC236}">
                  <a16:creationId xmlns:a16="http://schemas.microsoft.com/office/drawing/2014/main" id="{41E9DD02-2394-3A98-A626-9B95457F07F3}"/>
                </a:ext>
              </a:extLst>
            </p:cNvPr>
            <p:cNvGrpSpPr/>
            <p:nvPr/>
          </p:nvGrpSpPr>
          <p:grpSpPr>
            <a:xfrm>
              <a:off x="885931" y="1303931"/>
              <a:ext cx="4350925" cy="1364009"/>
              <a:chOff x="885931" y="1303931"/>
              <a:chExt cx="4350925" cy="1364009"/>
            </a:xfrm>
          </p:grpSpPr>
          <p:sp>
            <p:nvSpPr>
              <p:cNvPr id="175" name="文本框 174">
                <a:extLst>
                  <a:ext uri="{FF2B5EF4-FFF2-40B4-BE49-F238E27FC236}">
                    <a16:creationId xmlns:a16="http://schemas.microsoft.com/office/drawing/2014/main" id="{39C2FD65-33AA-79F2-3E6C-E17E8DA1F11B}"/>
                  </a:ext>
                </a:extLst>
              </p:cNvPr>
              <p:cNvSpPr txBox="1"/>
              <p:nvPr/>
            </p:nvSpPr>
            <p:spPr>
              <a:xfrm>
                <a:off x="1412876" y="2098553"/>
                <a:ext cx="3823980" cy="569387"/>
              </a:xfrm>
              <a:prstGeom prst="rect">
                <a:avLst/>
              </a:prstGeom>
              <a:noFill/>
            </p:spPr>
            <p:txBody>
              <a:bodyPr wrap="square" lIns="0" tIns="0" rIns="0" bIns="0" rtlCol="0">
                <a:noAutofit/>
              </a:bodyPr>
              <a:lstStyle>
                <a:defPPr>
                  <a:defRPr lang="zh-CN"/>
                </a:defPPr>
                <a:lvl1pPr>
                  <a:lnSpc>
                    <a:spcPct val="120000"/>
                  </a:lnSpc>
                  <a:defRPr sz="1600">
                    <a:solidFill>
                      <a:schemeClr val="tx1">
                        <a:lumMod val="75000"/>
                        <a:lumOff val="25000"/>
                      </a:schemeClr>
                    </a:solidFill>
                  </a:defRPr>
                </a:lvl1pPr>
              </a:lstStyle>
              <a:p>
                <a:pPr>
                  <a:defRPr/>
                </a:pPr>
                <a:r>
                  <a:rPr lang="zh-CN" altLang="en-US" dirty="0">
                    <a:solidFill>
                      <a:schemeClr val="accent2">
                        <a:lumMod val="60000"/>
                        <a:lumOff val="40000"/>
                      </a:schemeClr>
                    </a:solidFill>
                    <a:latin typeface="+mn-ea"/>
                  </a:rPr>
                  <a:t>提升团队管理水平</a:t>
                </a:r>
                <a:endParaRPr lang="en-US" altLang="zh-CN" dirty="0">
                  <a:solidFill>
                    <a:schemeClr val="accent2">
                      <a:lumMod val="60000"/>
                      <a:lumOff val="40000"/>
                    </a:schemeClr>
                  </a:solidFill>
                  <a:latin typeface="+mn-ea"/>
                </a:endParaRPr>
              </a:p>
              <a:p>
                <a:pPr>
                  <a:defRPr/>
                </a:pPr>
                <a:r>
                  <a:rPr lang="zh-CN" altLang="en-US" dirty="0">
                    <a:solidFill>
                      <a:schemeClr val="accent2">
                        <a:lumMod val="60000"/>
                        <a:lumOff val="40000"/>
                      </a:schemeClr>
                    </a:solidFill>
                    <a:latin typeface="+mn-ea"/>
                  </a:rPr>
                  <a:t>高效安全的开展维护工作</a:t>
                </a:r>
              </a:p>
            </p:txBody>
          </p:sp>
          <p:sp>
            <p:nvSpPr>
              <p:cNvPr id="176" name="矩形: 圆角 175">
                <a:extLst>
                  <a:ext uri="{FF2B5EF4-FFF2-40B4-BE49-F238E27FC236}">
                    <a16:creationId xmlns:a16="http://schemas.microsoft.com/office/drawing/2014/main" id="{AF6F721D-28C9-1AE9-7092-E7767C701CB4}"/>
                  </a:ext>
                </a:extLst>
              </p:cNvPr>
              <p:cNvSpPr/>
              <p:nvPr/>
            </p:nvSpPr>
            <p:spPr>
              <a:xfrm>
                <a:off x="885931" y="1303931"/>
                <a:ext cx="1891559" cy="491554"/>
              </a:xfrm>
              <a:prstGeom prst="roundRect">
                <a:avLst>
                  <a:gd name="adj" fmla="val 50000"/>
                </a:avLst>
              </a:prstGeom>
              <a:gradFill>
                <a:gsLst>
                  <a:gs pos="0">
                    <a:schemeClr val="accent1">
                      <a:lumMod val="20000"/>
                      <a:lumOff val="80000"/>
                    </a:schemeClr>
                  </a:gs>
                  <a:gs pos="100000">
                    <a:schemeClr val="accent1"/>
                  </a:gs>
                </a:gsLst>
                <a:lin ang="2700000" scaled="1"/>
              </a:gradFill>
              <a:ln w="9525">
                <a:gradFill flip="none" rotWithShape="1">
                  <a:gsLst>
                    <a:gs pos="0">
                      <a:schemeClr val="bg1"/>
                    </a:gs>
                    <a:gs pos="52000">
                      <a:schemeClr val="accent1">
                        <a:alpha val="52000"/>
                      </a:schemeClr>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77" name="椭圆 176">
                <a:extLst>
                  <a:ext uri="{FF2B5EF4-FFF2-40B4-BE49-F238E27FC236}">
                    <a16:creationId xmlns:a16="http://schemas.microsoft.com/office/drawing/2014/main" id="{89F01C74-1EE1-9186-1E50-3FC1B37D80F6}"/>
                  </a:ext>
                </a:extLst>
              </p:cNvPr>
              <p:cNvSpPr/>
              <p:nvPr/>
            </p:nvSpPr>
            <p:spPr>
              <a:xfrm>
                <a:off x="1032310" y="1450448"/>
                <a:ext cx="198520" cy="198520"/>
              </a:xfrm>
              <a:prstGeom prst="ellipse">
                <a:avLst/>
              </a:prstGeom>
              <a:gradFill flip="none" rotWithShape="1">
                <a:gsLst>
                  <a:gs pos="0">
                    <a:schemeClr val="accent2">
                      <a:lumMod val="20000"/>
                      <a:lumOff val="80000"/>
                    </a:schemeClr>
                  </a:gs>
                  <a:gs pos="100000">
                    <a:schemeClr val="accent2"/>
                  </a:gs>
                </a:gsLst>
                <a:lin ang="13500000" scaled="1"/>
                <a:tileRect/>
              </a:gradFill>
              <a:ln w="9525">
                <a:gradFill flip="none" rotWithShape="1">
                  <a:gsLst>
                    <a:gs pos="0">
                      <a:schemeClr val="bg1"/>
                    </a:gs>
                    <a:gs pos="52000">
                      <a:schemeClr val="accent2"/>
                    </a:gs>
                    <a:gs pos="100000">
                      <a:schemeClr val="bg1"/>
                    </a:gs>
                  </a:gsLst>
                  <a:lin ang="2700000" scaled="1"/>
                  <a:tileRect/>
                </a:gradFill>
              </a:ln>
              <a:effectLst>
                <a:outerShdw blurRad="317500" dist="114300" dir="5400000" sx="97000" sy="97000" algn="t" rotWithShape="0">
                  <a:schemeClr val="accent2">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8" name="文本框 177">
                <a:extLst>
                  <a:ext uri="{FF2B5EF4-FFF2-40B4-BE49-F238E27FC236}">
                    <a16:creationId xmlns:a16="http://schemas.microsoft.com/office/drawing/2014/main" id="{648D9F3F-7407-870C-B213-612C09033AAB}"/>
                  </a:ext>
                </a:extLst>
              </p:cNvPr>
              <p:cNvSpPr txBox="1"/>
              <p:nvPr/>
            </p:nvSpPr>
            <p:spPr>
              <a:xfrm>
                <a:off x="1412876" y="1344396"/>
                <a:ext cx="1257298" cy="410625"/>
              </a:xfrm>
              <a:prstGeom prst="rect">
                <a:avLst/>
              </a:prstGeom>
              <a:noFill/>
            </p:spPr>
            <p:txBody>
              <a:bodyPr wrap="square" lIns="0" tIns="0" rIns="0" bIns="0" rtlCol="0">
                <a:noAutofit/>
              </a:bodyPr>
              <a:lstStyle/>
              <a:p>
                <a:pPr>
                  <a:lnSpc>
                    <a:spcPct val="120000"/>
                  </a:lnSpc>
                  <a:defRPr/>
                </a:pPr>
                <a:r>
                  <a:rPr lang="zh-CN" altLang="en-US" sz="2400" dirty="0">
                    <a:solidFill>
                      <a:schemeClr val="accent2">
                        <a:lumMod val="75000"/>
                      </a:schemeClr>
                    </a:solidFill>
                    <a:latin typeface="+mj-lt"/>
                    <a:ea typeface="+mj-ea"/>
                  </a:rPr>
                  <a:t>工作高效</a:t>
                </a:r>
              </a:p>
            </p:txBody>
          </p:sp>
        </p:grpSp>
      </p:grpSp>
    </p:spTree>
    <p:extLst>
      <p:ext uri="{BB962C8B-B14F-4D97-AF65-F5344CB8AC3E}">
        <p14:creationId xmlns:p14="http://schemas.microsoft.com/office/powerpoint/2010/main" val="37385866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91beb97f-eff8-4dc5-ba69-fe3ee3e1e669&quot;,&quot;Name&quot;:&quot;参考线01&quot;,&quot;Kind&quot;:&quot;Custom&quot;,&quot;OldGuidesSetting&quot;:{&quot;HeaderHeight&quot;:8.0,&quot;FooterHeight&quot;:5.0,&quot;SideMargin&quot;:5.0,&quot;TopMargin&quot;:4.0,&quot;BottomMargin&quot;:3.0,&quot;IntervalMargin&quot;:2.0}}"/>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自定义 8">
      <a:dk1>
        <a:sysClr val="windowText" lastClr="000000"/>
      </a:dk1>
      <a:lt1>
        <a:sysClr val="window" lastClr="FFFFFF"/>
      </a:lt1>
      <a:dk2>
        <a:srgbClr val="2D3847"/>
      </a:dk2>
      <a:lt2>
        <a:srgbClr val="E7E6E6"/>
      </a:lt2>
      <a:accent1>
        <a:srgbClr val="3CDD84"/>
      </a:accent1>
      <a:accent2>
        <a:srgbClr val="35A5FF"/>
      </a:accent2>
      <a:accent3>
        <a:srgbClr val="FFFFFF"/>
      </a:accent3>
      <a:accent4>
        <a:srgbClr val="FFFFFF"/>
      </a:accent4>
      <a:accent5>
        <a:srgbClr val="FFFFFF"/>
      </a:accent5>
      <a:accent6>
        <a:srgbClr val="FFFFFF"/>
      </a:accent6>
      <a:hlink>
        <a:srgbClr val="0563C1"/>
      </a:hlink>
      <a:folHlink>
        <a:srgbClr val="954F72"/>
      </a:folHlink>
    </a:clrScheme>
    <a:fontScheme name="MS+Rb">
      <a:majorFont>
        <a:latin typeface="Roboto Black"/>
        <a:ea typeface="MiSans Heavy"/>
        <a:cs typeface=""/>
      </a:majorFont>
      <a:minorFont>
        <a:latin typeface="Roboto Light"/>
        <a:ea typeface="MiSans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lnSpc>
            <a:spcPct val="120000"/>
          </a:lnSpc>
          <a:defRPr sz="2000" dirty="0" smtClean="0">
            <a:solidFill>
              <a:schemeClr val="accent2">
                <a:lumMod val="75000"/>
              </a:schemeClr>
            </a:solidFill>
            <a:latin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2393</TotalTime>
  <Words>1591</Words>
  <Application>Microsoft Office PowerPoint</Application>
  <PresentationFormat>宽屏</PresentationFormat>
  <Paragraphs>325</Paragraphs>
  <Slides>31</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31</vt:i4>
      </vt:variant>
    </vt:vector>
  </HeadingPairs>
  <TitlesOfParts>
    <vt:vector size="40" baseType="lpstr">
      <vt:lpstr>Roboto Light</vt:lpstr>
      <vt:lpstr>MiSans Heavy</vt:lpstr>
      <vt:lpstr>等线</vt:lpstr>
      <vt:lpstr>Roboto Black</vt:lpstr>
      <vt:lpstr>Arial</vt:lpstr>
      <vt:lpstr>MiSans Medium</vt:lpstr>
      <vt:lpstr>Microsoft YaHei</vt:lpstr>
      <vt:lpstr>Microsoft YaHei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xiebin</dc:creator>
  <cp:lastModifiedBy>bin xie</cp:lastModifiedBy>
  <cp:revision>196</cp:revision>
  <dcterms:created xsi:type="dcterms:W3CDTF">2021-09-23T13:15:53Z</dcterms:created>
  <dcterms:modified xsi:type="dcterms:W3CDTF">2022-06-28T01:45:56Z</dcterms:modified>
</cp:coreProperties>
</file>