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8" userDrawn="1">
          <p15:clr>
            <a:srgbClr val="A4A3A4"/>
          </p15:clr>
        </p15:guide>
        <p15:guide id="4" pos="75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302"/>
    <a:srgbClr val="F5DE9A"/>
    <a:srgbClr val="FDD203"/>
    <a:srgbClr val="F846E6"/>
    <a:srgbClr val="1EBFF8"/>
    <a:srgbClr val="002192"/>
    <a:srgbClr val="413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71220-79B1-49D1-9688-6E96F57FAA43}" v="58" dt="2022-09-26T06:04:09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5986" autoAdjust="0"/>
  </p:normalViewPr>
  <p:slideViewPr>
    <p:cSldViewPr snapToGrid="0" showGuides="1">
      <p:cViewPr>
        <p:scale>
          <a:sx n="59" d="100"/>
          <a:sy n="59" d="100"/>
        </p:scale>
        <p:origin x="1048" y="-152"/>
      </p:cViewPr>
      <p:guideLst>
        <p:guide orient="horz" pos="2160"/>
        <p:guide pos="3840"/>
        <p:guide pos="98"/>
        <p:guide pos="75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C6C71220-79B1-49D1-9688-6E96F57FAA43}"/>
    <pc:docChg chg="undo custSel delSld modSld">
      <pc:chgData name="Soleil Yi" userId="c719b956-004a-4243-81dc-14be649b7814" providerId="ADAL" clId="{C6C71220-79B1-49D1-9688-6E96F57FAA43}" dt="2022-09-26T06:04:27.763" v="81" actId="207"/>
      <pc:docMkLst>
        <pc:docMk/>
      </pc:docMkLst>
      <pc:sldChg chg="modTransition">
        <pc:chgData name="Soleil Yi" userId="c719b956-004a-4243-81dc-14be649b7814" providerId="ADAL" clId="{C6C71220-79B1-49D1-9688-6E96F57FAA43}" dt="2022-09-26T06:00:14.027" v="0"/>
        <pc:sldMkLst>
          <pc:docMk/>
          <pc:sldMk cId="2397834231" sldId="260"/>
        </pc:sldMkLst>
      </pc:sldChg>
      <pc:sldChg chg="addSp delSp modSp mod modTransition modAnim">
        <pc:chgData name="Soleil Yi" userId="c719b956-004a-4243-81dc-14be649b7814" providerId="ADAL" clId="{C6C71220-79B1-49D1-9688-6E96F57FAA43}" dt="2022-09-26T06:04:27.763" v="81" actId="207"/>
        <pc:sldMkLst>
          <pc:docMk/>
          <pc:sldMk cId="3769203980" sldId="261"/>
        </pc:sldMkLst>
        <pc:spChg chg="add mod">
          <ac:chgData name="Soleil Yi" userId="c719b956-004a-4243-81dc-14be649b7814" providerId="ADAL" clId="{C6C71220-79B1-49D1-9688-6E96F57FAA43}" dt="2022-09-26T06:04:27.763" v="81" actId="207"/>
          <ac:spMkLst>
            <pc:docMk/>
            <pc:sldMk cId="3769203980" sldId="261"/>
            <ac:spMk id="2" creationId="{CD5B9B7B-98A1-01EA-CF25-232A0A7D4D28}"/>
          </ac:spMkLst>
        </pc:spChg>
        <pc:spChg chg="mod">
          <ac:chgData name="Soleil Yi" userId="c719b956-004a-4243-81dc-14be649b7814" providerId="ADAL" clId="{C6C71220-79B1-49D1-9688-6E96F57FAA43}" dt="2022-09-26T06:02:45.809" v="31" actId="20577"/>
          <ac:spMkLst>
            <pc:docMk/>
            <pc:sldMk cId="3769203980" sldId="261"/>
            <ac:spMk id="7" creationId="{00000000-0000-0000-0000-000000000000}"/>
          </ac:spMkLst>
        </pc:spChg>
        <pc:spChg chg="mod">
          <ac:chgData name="Soleil Yi" userId="c719b956-004a-4243-81dc-14be649b7814" providerId="ADAL" clId="{C6C71220-79B1-49D1-9688-6E96F57FAA43}" dt="2022-09-26T06:02:52.700" v="32"/>
          <ac:spMkLst>
            <pc:docMk/>
            <pc:sldMk cId="3769203980" sldId="261"/>
            <ac:spMk id="9" creationId="{00000000-0000-0000-0000-000000000000}"/>
          </ac:spMkLst>
        </pc:spChg>
        <pc:picChg chg="del">
          <ac:chgData name="Soleil Yi" userId="c719b956-004a-4243-81dc-14be649b7814" providerId="ADAL" clId="{C6C71220-79B1-49D1-9688-6E96F57FAA43}" dt="2022-09-26T06:04:09.020" v="77" actId="478"/>
          <ac:picMkLst>
            <pc:docMk/>
            <pc:sldMk cId="3769203980" sldId="261"/>
            <ac:picMk id="16" creationId="{00000000-0000-0000-0000-000000000000}"/>
          </ac:picMkLst>
        </pc:picChg>
      </pc:sldChg>
      <pc:sldChg chg="modTransition">
        <pc:chgData name="Soleil Yi" userId="c719b956-004a-4243-81dc-14be649b7814" providerId="ADAL" clId="{C6C71220-79B1-49D1-9688-6E96F57FAA43}" dt="2022-09-26T06:00:14.027" v="0"/>
        <pc:sldMkLst>
          <pc:docMk/>
          <pc:sldMk cId="2847413258" sldId="262"/>
        </pc:sldMkLst>
      </pc:sldChg>
      <pc:sldChg chg="modTransition">
        <pc:chgData name="Soleil Yi" userId="c719b956-004a-4243-81dc-14be649b7814" providerId="ADAL" clId="{C6C71220-79B1-49D1-9688-6E96F57FAA43}" dt="2022-09-26T06:00:14.027" v="0"/>
        <pc:sldMkLst>
          <pc:docMk/>
          <pc:sldMk cId="3495998831" sldId="263"/>
        </pc:sldMkLst>
      </pc:sldChg>
      <pc:sldChg chg="delSp modSp mod modTransition delAnim modAnim">
        <pc:chgData name="Soleil Yi" userId="c719b956-004a-4243-81dc-14be649b7814" providerId="ADAL" clId="{C6C71220-79B1-49D1-9688-6E96F57FAA43}" dt="2022-09-26T06:03:35.015" v="60" actId="20577"/>
        <pc:sldMkLst>
          <pc:docMk/>
          <pc:sldMk cId="3456358493" sldId="264"/>
        </pc:sldMkLst>
        <pc:spChg chg="mod">
          <ac:chgData name="Soleil Yi" userId="c719b956-004a-4243-81dc-14be649b7814" providerId="ADAL" clId="{C6C71220-79B1-49D1-9688-6E96F57FAA43}" dt="2022-09-26T06:03:25.232" v="42" actId="20577"/>
          <ac:spMkLst>
            <pc:docMk/>
            <pc:sldMk cId="3456358493" sldId="264"/>
            <ac:spMk id="8" creationId="{00000000-0000-0000-0000-000000000000}"/>
          </ac:spMkLst>
        </pc:spChg>
        <pc:spChg chg="mod">
          <ac:chgData name="Soleil Yi" userId="c719b956-004a-4243-81dc-14be649b7814" providerId="ADAL" clId="{C6C71220-79B1-49D1-9688-6E96F57FAA43}" dt="2022-09-26T06:03:28.935" v="46" actId="20577"/>
          <ac:spMkLst>
            <pc:docMk/>
            <pc:sldMk cId="3456358493" sldId="264"/>
            <ac:spMk id="11" creationId="{00000000-0000-0000-0000-000000000000}"/>
          </ac:spMkLst>
        </pc:spChg>
        <pc:spChg chg="mod">
          <ac:chgData name="Soleil Yi" userId="c719b956-004a-4243-81dc-14be649b7814" providerId="ADAL" clId="{C6C71220-79B1-49D1-9688-6E96F57FAA43}" dt="2022-09-26T06:03:35.015" v="60" actId="20577"/>
          <ac:spMkLst>
            <pc:docMk/>
            <pc:sldMk cId="3456358493" sldId="264"/>
            <ac:spMk id="12" creationId="{00000000-0000-0000-0000-000000000000}"/>
          </ac:spMkLst>
        </pc:spChg>
        <pc:spChg chg="mod">
          <ac:chgData name="Soleil Yi" userId="c719b956-004a-4243-81dc-14be649b7814" providerId="ADAL" clId="{C6C71220-79B1-49D1-9688-6E96F57FAA43}" dt="2022-09-26T06:03:31.966" v="50" actId="20577"/>
          <ac:spMkLst>
            <pc:docMk/>
            <pc:sldMk cId="3456358493" sldId="264"/>
            <ac:spMk id="13" creationId="{00000000-0000-0000-0000-000000000000}"/>
          </ac:spMkLst>
        </pc:spChg>
        <pc:picChg chg="del">
          <ac:chgData name="Soleil Yi" userId="c719b956-004a-4243-81dc-14be649b7814" providerId="ADAL" clId="{C6C71220-79B1-49D1-9688-6E96F57FAA43}" dt="2022-09-26T06:03:14.550" v="33" actId="478"/>
          <ac:picMkLst>
            <pc:docMk/>
            <pc:sldMk cId="3456358493" sldId="264"/>
            <ac:picMk id="2" creationId="{00000000-0000-0000-0000-000000000000}"/>
          </ac:picMkLst>
        </pc:picChg>
        <pc:picChg chg="del">
          <ac:chgData name="Soleil Yi" userId="c719b956-004a-4243-81dc-14be649b7814" providerId="ADAL" clId="{C6C71220-79B1-49D1-9688-6E96F57FAA43}" dt="2022-09-26T06:03:16.550" v="34" actId="478"/>
          <ac:picMkLst>
            <pc:docMk/>
            <pc:sldMk cId="3456358493" sldId="264"/>
            <ac:picMk id="4" creationId="{00000000-0000-0000-0000-000000000000}"/>
          </ac:picMkLst>
        </pc:picChg>
      </pc:sldChg>
      <pc:sldChg chg="delSp modSp mod modTransition">
        <pc:chgData name="Soleil Yi" userId="c719b956-004a-4243-81dc-14be649b7814" providerId="ADAL" clId="{C6C71220-79B1-49D1-9688-6E96F57FAA43}" dt="2022-09-26T06:03:42.641" v="72" actId="20577"/>
        <pc:sldMkLst>
          <pc:docMk/>
          <pc:sldMk cId="1686356885" sldId="265"/>
        </pc:sldMkLst>
        <pc:spChg chg="mod">
          <ac:chgData name="Soleil Yi" userId="c719b956-004a-4243-81dc-14be649b7814" providerId="ADAL" clId="{C6C71220-79B1-49D1-9688-6E96F57FAA43}" dt="2022-09-26T06:03:42.641" v="72" actId="20577"/>
          <ac:spMkLst>
            <pc:docMk/>
            <pc:sldMk cId="1686356885" sldId="265"/>
            <ac:spMk id="6" creationId="{00000000-0000-0000-0000-000000000000}"/>
          </ac:spMkLst>
        </pc:spChg>
        <pc:spChg chg="mod">
          <ac:chgData name="Soleil Yi" userId="c719b956-004a-4243-81dc-14be649b7814" providerId="ADAL" clId="{C6C71220-79B1-49D1-9688-6E96F57FAA43}" dt="2022-09-26T06:03:39.393" v="64" actId="20577"/>
          <ac:spMkLst>
            <pc:docMk/>
            <pc:sldMk cId="1686356885" sldId="265"/>
            <ac:spMk id="7" creationId="{00000000-0000-0000-0000-000000000000}"/>
          </ac:spMkLst>
        </pc:spChg>
        <pc:picChg chg="del">
          <ac:chgData name="Soleil Yi" userId="c719b956-004a-4243-81dc-14be649b7814" providerId="ADAL" clId="{C6C71220-79B1-49D1-9688-6E96F57FAA43}" dt="2022-09-26T06:03:20.270" v="35" actId="478"/>
          <ac:picMkLst>
            <pc:docMk/>
            <pc:sldMk cId="1686356885" sldId="265"/>
            <ac:picMk id="4" creationId="{00000000-0000-0000-0000-000000000000}"/>
          </ac:picMkLst>
        </pc:picChg>
      </pc:sldChg>
      <pc:sldChg chg="modTransition">
        <pc:chgData name="Soleil Yi" userId="c719b956-004a-4243-81dc-14be649b7814" providerId="ADAL" clId="{C6C71220-79B1-49D1-9688-6E96F57FAA43}" dt="2022-09-26T06:00:14.027" v="0"/>
        <pc:sldMkLst>
          <pc:docMk/>
          <pc:sldMk cId="1673920130" sldId="266"/>
        </pc:sldMkLst>
      </pc:sldChg>
      <pc:sldChg chg="modTransition">
        <pc:chgData name="Soleil Yi" userId="c719b956-004a-4243-81dc-14be649b7814" providerId="ADAL" clId="{C6C71220-79B1-49D1-9688-6E96F57FAA43}" dt="2022-09-26T06:00:14.027" v="0"/>
        <pc:sldMkLst>
          <pc:docMk/>
          <pc:sldMk cId="1972983569" sldId="268"/>
        </pc:sldMkLst>
      </pc:sldChg>
      <pc:sldChg chg="modTransition">
        <pc:chgData name="Soleil Yi" userId="c719b956-004a-4243-81dc-14be649b7814" providerId="ADAL" clId="{C6C71220-79B1-49D1-9688-6E96F57FAA43}" dt="2022-09-26T06:00:14.027" v="0"/>
        <pc:sldMkLst>
          <pc:docMk/>
          <pc:sldMk cId="1359351514" sldId="274"/>
        </pc:sldMkLst>
      </pc:sldChg>
      <pc:sldChg chg="modSp modTransition">
        <pc:chgData name="Soleil Yi" userId="c719b956-004a-4243-81dc-14be649b7814" providerId="ADAL" clId="{C6C71220-79B1-49D1-9688-6E96F57FAA43}" dt="2022-09-26T06:02:19.728" v="21" actId="20577"/>
        <pc:sldMkLst>
          <pc:docMk/>
          <pc:sldMk cId="1751180061" sldId="275"/>
        </pc:sldMkLst>
        <pc:spChg chg="mod">
          <ac:chgData name="Soleil Yi" userId="c719b956-004a-4243-81dc-14be649b7814" providerId="ADAL" clId="{C6C71220-79B1-49D1-9688-6E96F57FAA43}" dt="2022-09-26T06:02:19.728" v="21" actId="20577"/>
          <ac:spMkLst>
            <pc:docMk/>
            <pc:sldMk cId="1751180061" sldId="275"/>
            <ac:spMk id="8" creationId="{00000000-0000-0000-0000-000000000000}"/>
          </ac:spMkLst>
        </pc:spChg>
      </pc:sldChg>
      <pc:sldChg chg="addSp delSp modSp mod modTransition">
        <pc:chgData name="Soleil Yi" userId="c719b956-004a-4243-81dc-14be649b7814" providerId="ADAL" clId="{C6C71220-79B1-49D1-9688-6E96F57FAA43}" dt="2022-09-26T06:02:08.710" v="14"/>
        <pc:sldMkLst>
          <pc:docMk/>
          <pc:sldMk cId="255902644" sldId="276"/>
        </pc:sldMkLst>
        <pc:spChg chg="mod">
          <ac:chgData name="Soleil Yi" userId="c719b956-004a-4243-81dc-14be649b7814" providerId="ADAL" clId="{C6C71220-79B1-49D1-9688-6E96F57FAA43}" dt="2022-09-26T06:02:08.710" v="14"/>
          <ac:spMkLst>
            <pc:docMk/>
            <pc:sldMk cId="255902644" sldId="276"/>
            <ac:spMk id="10" creationId="{00000000-0000-0000-0000-000000000000}"/>
          </ac:spMkLst>
        </pc:spChg>
        <pc:spChg chg="mod">
          <ac:chgData name="Soleil Yi" userId="c719b956-004a-4243-81dc-14be649b7814" providerId="ADAL" clId="{C6C71220-79B1-49D1-9688-6E96F57FAA43}" dt="2022-09-26T06:02:04.253" v="12"/>
          <ac:spMkLst>
            <pc:docMk/>
            <pc:sldMk cId="255902644" sldId="276"/>
            <ac:spMk id="12" creationId="{00000000-0000-0000-0000-000000000000}"/>
          </ac:spMkLst>
        </pc:spChg>
        <pc:graphicFrameChg chg="add del mod">
          <ac:chgData name="Soleil Yi" userId="c719b956-004a-4243-81dc-14be649b7814" providerId="ADAL" clId="{C6C71220-79B1-49D1-9688-6E96F57FAA43}" dt="2022-09-26T06:01:53.745" v="9" actId="478"/>
          <ac:graphicFrameMkLst>
            <pc:docMk/>
            <pc:sldMk cId="255902644" sldId="276"/>
            <ac:graphicFrameMk id="2" creationId="{71A63477-F977-F553-DE19-12333A8E6000}"/>
          </ac:graphicFrameMkLst>
        </pc:graphicFrameChg>
      </pc:sldChg>
      <pc:sldChg chg="del modTransition">
        <pc:chgData name="Soleil Yi" userId="c719b956-004a-4243-81dc-14be649b7814" providerId="ADAL" clId="{C6C71220-79B1-49D1-9688-6E96F57FAA43}" dt="2022-09-26T06:01:12.618" v="3" actId="47"/>
        <pc:sldMkLst>
          <pc:docMk/>
          <pc:sldMk cId="2111888487" sldId="289"/>
        </pc:sldMkLst>
      </pc:sldChg>
      <pc:sldChg chg="del modTransition">
        <pc:chgData name="Soleil Yi" userId="c719b956-004a-4243-81dc-14be649b7814" providerId="ADAL" clId="{C6C71220-79B1-49D1-9688-6E96F57FAA43}" dt="2022-09-26T06:01:11.171" v="2" actId="47"/>
        <pc:sldMkLst>
          <pc:docMk/>
          <pc:sldMk cId="1399851636" sldId="290"/>
        </pc:sldMkLst>
      </pc:sldChg>
      <pc:sldChg chg="del modTransition">
        <pc:chgData name="Soleil Yi" userId="c719b956-004a-4243-81dc-14be649b7814" providerId="ADAL" clId="{C6C71220-79B1-49D1-9688-6E96F57FAA43}" dt="2022-09-26T06:01:09.660" v="1" actId="47"/>
        <pc:sldMkLst>
          <pc:docMk/>
          <pc:sldMk cId="3685238667" sldId="304"/>
        </pc:sldMkLst>
      </pc:sldChg>
      <pc:sldMasterChg chg="delSldLayout">
        <pc:chgData name="Soleil Yi" userId="c719b956-004a-4243-81dc-14be649b7814" providerId="ADAL" clId="{C6C71220-79B1-49D1-9688-6E96F57FAA43}" dt="2022-09-26T06:01:12.618" v="3" actId="47"/>
        <pc:sldMasterMkLst>
          <pc:docMk/>
          <pc:sldMasterMk cId="1008650499" sldId="2147483648"/>
        </pc:sldMasterMkLst>
        <pc:sldLayoutChg chg="del">
          <pc:chgData name="Soleil Yi" userId="c719b956-004a-4243-81dc-14be649b7814" providerId="ADAL" clId="{C6C71220-79B1-49D1-9688-6E96F57FAA43}" dt="2022-09-26T06:01:12.618" v="3" actId="47"/>
          <pc:sldLayoutMkLst>
            <pc:docMk/>
            <pc:sldMasterMk cId="1008650499" sldId="2147483648"/>
            <pc:sldLayoutMk cId="1626260718" sldId="2147483650"/>
          </pc:sldLayoutMkLst>
        </pc:sldLayoutChg>
        <pc:sldLayoutChg chg="del">
          <pc:chgData name="Soleil Yi" userId="c719b956-004a-4243-81dc-14be649b7814" providerId="ADAL" clId="{C6C71220-79B1-49D1-9688-6E96F57FAA43}" dt="2022-09-26T06:01:09.660" v="1" actId="47"/>
          <pc:sldLayoutMkLst>
            <pc:docMk/>
            <pc:sldMasterMk cId="1008650499" sldId="2147483648"/>
            <pc:sldLayoutMk cId="3496516091" sldId="214748365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6998031496061"/>
          <c:y val="0.13312111631882897"/>
          <c:w val="0.47198437500000001"/>
          <c:h val="0.70797651894829483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辅助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C-C34F-8612-4816F6C04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修改这里</c:v>
                </c:pt>
              </c:strCache>
            </c:strRef>
          </c:tx>
          <c:spPr>
            <a:ln w="114300" cap="rnd">
              <a:solidFill>
                <a:schemeClr val="bg1"/>
              </a:solidFill>
              <a:miter lim="800000"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</c:v>
                </c:pt>
                <c:pt idx="1">
                  <c:v>89</c:v>
                </c:pt>
                <c:pt idx="2">
                  <c:v>76</c:v>
                </c:pt>
                <c:pt idx="3">
                  <c:v>56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C-C34F-8612-4816F6C04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565808"/>
        <c:axId val="573565248"/>
      </c:radarChart>
      <c:catAx>
        <c:axId val="573565808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573565248"/>
        <c:crosses val="autoZero"/>
        <c:auto val="1"/>
        <c:lblAlgn val="ctr"/>
        <c:lblOffset val="100"/>
        <c:noMultiLvlLbl val="0"/>
      </c:catAx>
      <c:valAx>
        <c:axId val="57356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356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B9A1-D120-49A5-BA71-9EB6120AB57C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0135-DED2-4F26-8C0A-86CD298DF2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7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1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联系方式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72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个人信息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1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求职岗位和文字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2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7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工作履历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5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工作履历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62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自我分析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09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能力展示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36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荣誉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0135-DED2-4F26-8C0A-86CD298DF2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8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1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1221606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77485 w 12192000"/>
              <a:gd name="connsiteY2" fmla="*/ 5798457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77485 w 12192000"/>
              <a:gd name="connsiteY2" fmla="*/ 5754914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216067"/>
              <a:gd name="connsiteY0" fmla="*/ 0 h 6858000"/>
              <a:gd name="connsiteX1" fmla="*/ 12192000 w 12216067"/>
              <a:gd name="connsiteY1" fmla="*/ 0 h 6858000"/>
              <a:gd name="connsiteX2" fmla="*/ 12215585 w 12216067"/>
              <a:gd name="connsiteY2" fmla="*/ 5735864 h 6858000"/>
              <a:gd name="connsiteX3" fmla="*/ 0 w 12216067"/>
              <a:gd name="connsiteY3" fmla="*/ 6858000 h 6858000"/>
              <a:gd name="connsiteX4" fmla="*/ 0 w 1221606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067" h="6858000">
                <a:moveTo>
                  <a:pt x="0" y="0"/>
                </a:moveTo>
                <a:lnTo>
                  <a:pt x="12192000" y="0"/>
                </a:lnTo>
                <a:cubicBezTo>
                  <a:pt x="12187162" y="1932819"/>
                  <a:pt x="12220423" y="3803045"/>
                  <a:pt x="12215585" y="5735864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685143" y="1669143"/>
            <a:ext cx="754743" cy="754743"/>
          </a:xfrm>
          <a:prstGeom prst="ellipse">
            <a:avLst/>
          </a:prstGeom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9804363">
            <a:off x="10511102" y="5333102"/>
            <a:ext cx="1061623" cy="873607"/>
          </a:xfrm>
          <a:prstGeom prst="triangle">
            <a:avLst/>
          </a:prstGeom>
          <a:noFill/>
          <a:ln w="152400">
            <a:solidFill>
              <a:srgbClr val="1EB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 flipH="1">
            <a:off x="6096000" y="438316"/>
            <a:ext cx="60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个人简历创意竞聘模板</a:t>
            </a:r>
          </a:p>
        </p:txBody>
      </p:sp>
      <p:sp>
        <p:nvSpPr>
          <p:cNvPr id="12" name="闪电形 11"/>
          <p:cNvSpPr/>
          <p:nvPr/>
        </p:nvSpPr>
        <p:spPr>
          <a:xfrm rot="15633043">
            <a:off x="4320754" y="5136591"/>
            <a:ext cx="406546" cy="670252"/>
          </a:xfrm>
          <a:prstGeom prst="lightningBolt">
            <a:avLst/>
          </a:prstGeom>
          <a:ln w="31750">
            <a:solidFill>
              <a:srgbClr val="F84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闪电形 12"/>
          <p:cNvSpPr/>
          <p:nvPr/>
        </p:nvSpPr>
        <p:spPr>
          <a:xfrm rot="4500000">
            <a:off x="7940775" y="1424025"/>
            <a:ext cx="631555" cy="1041213"/>
          </a:xfrm>
          <a:prstGeom prst="lightningBolt">
            <a:avLst/>
          </a:prstGeom>
          <a:ln w="31750">
            <a:solidFill>
              <a:srgbClr val="F84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01613" y="528874"/>
            <a:ext cx="939800" cy="3225800"/>
          </a:xfrm>
          <a:prstGeom prst="rect">
            <a:avLst/>
          </a:prstGeom>
          <a:noFill/>
          <a:ln w="114300">
            <a:solidFill>
              <a:schemeClr val="accent2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4958249" y="338354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创意简历</a:t>
            </a:r>
          </a:p>
        </p:txBody>
      </p:sp>
    </p:spTree>
    <p:extLst>
      <p:ext uri="{BB962C8B-B14F-4D97-AF65-F5344CB8AC3E}">
        <p14:creationId xmlns:p14="http://schemas.microsoft.com/office/powerpoint/2010/main" val="239783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40"/>
                            </p:stCondLst>
                            <p:childTnLst>
                              <p:par>
                                <p:cTn id="26" presetID="2" presetClass="entr" presetSubtype="4" accel="16250" decel="8375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 animBg="1"/>
      <p:bldP spid="13" grpId="0" animBg="1"/>
      <p:bldP spid="1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457" y="159658"/>
            <a:ext cx="3865199" cy="36944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4594122" y="2250037"/>
            <a:ext cx="300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获得的荣誉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-977900"/>
            <a:ext cx="0" cy="1616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3" y="2690908"/>
            <a:ext cx="5230480" cy="57435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3400564" y="3114795"/>
            <a:ext cx="541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国家奖学金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3400564" y="3765658"/>
            <a:ext cx="541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优秀实习生</a:t>
            </a:r>
          </a:p>
        </p:txBody>
      </p:sp>
      <p:sp>
        <p:nvSpPr>
          <p:cNvPr id="9" name="等腰三角形 8"/>
          <p:cNvSpPr/>
          <p:nvPr/>
        </p:nvSpPr>
        <p:spPr>
          <a:xfrm rot="9900000">
            <a:off x="8801110" y="4736600"/>
            <a:ext cx="880430" cy="724504"/>
          </a:xfrm>
          <a:prstGeom prst="triangle">
            <a:avLst/>
          </a:prstGeom>
          <a:noFill/>
          <a:ln w="152400">
            <a:solidFill>
              <a:srgbClr val="FDD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800000">
            <a:off x="2830123" y="1497061"/>
            <a:ext cx="500941" cy="412223"/>
          </a:xfrm>
          <a:prstGeom prst="triangle">
            <a:avLst/>
          </a:prstGeom>
          <a:noFill/>
          <a:ln w="152400">
            <a:solidFill>
              <a:srgbClr val="FDD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453294" y="4953826"/>
            <a:ext cx="608869" cy="608869"/>
          </a:xfrm>
          <a:prstGeom prst="ellips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887565" y="1179808"/>
            <a:ext cx="608869" cy="608869"/>
          </a:xfrm>
          <a:prstGeom prst="ellips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8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3" name="矩形 22"/>
          <p:cNvSpPr/>
          <p:nvPr/>
        </p:nvSpPr>
        <p:spPr>
          <a:xfrm>
            <a:off x="1943897" y="4705525"/>
            <a:ext cx="8304205" cy="2161508"/>
          </a:xfrm>
          <a:prstGeom prst="rect">
            <a:avLst/>
          </a:prstGeom>
          <a:solidFill>
            <a:schemeClr val="bg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3385633" y="5248545"/>
            <a:ext cx="542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期盼能给予我一个机会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2471571" y="2505872"/>
            <a:ext cx="190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11100000001</a:t>
            </a:r>
          </a:p>
        </p:txBody>
      </p:sp>
      <p:sp>
        <p:nvSpPr>
          <p:cNvPr id="11" name="矩形 10"/>
          <p:cNvSpPr/>
          <p:nvPr/>
        </p:nvSpPr>
        <p:spPr>
          <a:xfrm>
            <a:off x="2478946" y="2926300"/>
            <a:ext cx="15530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Phone number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8329251" y="2505872"/>
            <a:ext cx="344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officeplus@microsoft.com</a:t>
            </a:r>
          </a:p>
        </p:txBody>
      </p:sp>
      <p:sp>
        <p:nvSpPr>
          <p:cNvPr id="13" name="矩形 12"/>
          <p:cNvSpPr/>
          <p:nvPr/>
        </p:nvSpPr>
        <p:spPr>
          <a:xfrm>
            <a:off x="8321877" y="2920738"/>
            <a:ext cx="1893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E-mail address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任意多边形: 形状 17"/>
          <p:cNvSpPr>
            <a:spLocks/>
          </p:cNvSpPr>
          <p:nvPr/>
        </p:nvSpPr>
        <p:spPr bwMode="auto">
          <a:xfrm rot="900000">
            <a:off x="2071161" y="2593792"/>
            <a:ext cx="366590" cy="366590"/>
          </a:xfrm>
          <a:custGeom>
            <a:avLst/>
            <a:gdLst>
              <a:gd name="T0" fmla="*/ 135 w 353"/>
              <a:gd name="T1" fmla="*/ 218 h 353"/>
              <a:gd name="T2" fmla="*/ 171 w 353"/>
              <a:gd name="T3" fmla="*/ 247 h 353"/>
              <a:gd name="T4" fmla="*/ 218 w 353"/>
              <a:gd name="T5" fmla="*/ 255 h 353"/>
              <a:gd name="T6" fmla="*/ 280 w 353"/>
              <a:gd name="T7" fmla="*/ 231 h 353"/>
              <a:gd name="T8" fmla="*/ 348 w 353"/>
              <a:gd name="T9" fmla="*/ 306 h 353"/>
              <a:gd name="T10" fmla="*/ 242 w 353"/>
              <a:gd name="T11" fmla="*/ 340 h 353"/>
              <a:gd name="T12" fmla="*/ 95 w 353"/>
              <a:gd name="T13" fmla="*/ 258 h 353"/>
              <a:gd name="T14" fmla="*/ 13 w 353"/>
              <a:gd name="T15" fmla="*/ 112 h 353"/>
              <a:gd name="T16" fmla="*/ 48 w 353"/>
              <a:gd name="T17" fmla="*/ 5 h 353"/>
              <a:gd name="T18" fmla="*/ 122 w 353"/>
              <a:gd name="T19" fmla="*/ 73 h 353"/>
              <a:gd name="T20" fmla="*/ 99 w 353"/>
              <a:gd name="T21" fmla="*/ 135 h 353"/>
              <a:gd name="T22" fmla="*/ 106 w 353"/>
              <a:gd name="T23" fmla="*/ 182 h 353"/>
              <a:gd name="T24" fmla="*/ 135 w 353"/>
              <a:gd name="T25" fmla="*/ 21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353">
                <a:moveTo>
                  <a:pt x="135" y="218"/>
                </a:moveTo>
                <a:cubicBezTo>
                  <a:pt x="150" y="233"/>
                  <a:pt x="171" y="247"/>
                  <a:pt x="171" y="247"/>
                </a:cubicBezTo>
                <a:cubicBezTo>
                  <a:pt x="171" y="247"/>
                  <a:pt x="198" y="267"/>
                  <a:pt x="218" y="255"/>
                </a:cubicBezTo>
                <a:cubicBezTo>
                  <a:pt x="261" y="229"/>
                  <a:pt x="260" y="220"/>
                  <a:pt x="280" y="231"/>
                </a:cubicBezTo>
                <a:cubicBezTo>
                  <a:pt x="353" y="272"/>
                  <a:pt x="350" y="299"/>
                  <a:pt x="348" y="306"/>
                </a:cubicBezTo>
                <a:cubicBezTo>
                  <a:pt x="341" y="332"/>
                  <a:pt x="293" y="353"/>
                  <a:pt x="242" y="340"/>
                </a:cubicBezTo>
                <a:cubicBezTo>
                  <a:pt x="189" y="327"/>
                  <a:pt x="137" y="299"/>
                  <a:pt x="95" y="258"/>
                </a:cubicBezTo>
                <a:cubicBezTo>
                  <a:pt x="54" y="216"/>
                  <a:pt x="26" y="164"/>
                  <a:pt x="13" y="112"/>
                </a:cubicBezTo>
                <a:cubicBezTo>
                  <a:pt x="0" y="60"/>
                  <a:pt x="22" y="12"/>
                  <a:pt x="48" y="5"/>
                </a:cubicBezTo>
                <a:cubicBezTo>
                  <a:pt x="54" y="3"/>
                  <a:pt x="81" y="0"/>
                  <a:pt x="122" y="73"/>
                </a:cubicBezTo>
                <a:cubicBezTo>
                  <a:pt x="134" y="94"/>
                  <a:pt x="125" y="93"/>
                  <a:pt x="99" y="135"/>
                </a:cubicBezTo>
                <a:cubicBezTo>
                  <a:pt x="86" y="155"/>
                  <a:pt x="106" y="182"/>
                  <a:pt x="106" y="182"/>
                </a:cubicBezTo>
                <a:cubicBezTo>
                  <a:pt x="106" y="182"/>
                  <a:pt x="120" y="203"/>
                  <a:pt x="135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任意多边形: 形状 21"/>
          <p:cNvSpPr>
            <a:spLocks noEditPoints="1"/>
          </p:cNvSpPr>
          <p:nvPr/>
        </p:nvSpPr>
        <p:spPr bwMode="auto">
          <a:xfrm>
            <a:off x="7880272" y="2468132"/>
            <a:ext cx="384300" cy="376294"/>
          </a:xfrm>
          <a:custGeom>
            <a:avLst/>
            <a:gdLst>
              <a:gd name="T0" fmla="*/ 711 w 711"/>
              <a:gd name="T1" fmla="*/ 273 h 696"/>
              <a:gd name="T2" fmla="*/ 696 w 711"/>
              <a:gd name="T3" fmla="*/ 242 h 696"/>
              <a:gd name="T4" fmla="*/ 379 w 711"/>
              <a:gd name="T5" fmla="*/ 10 h 696"/>
              <a:gd name="T6" fmla="*/ 334 w 711"/>
              <a:gd name="T7" fmla="*/ 10 h 696"/>
              <a:gd name="T8" fmla="*/ 16 w 711"/>
              <a:gd name="T9" fmla="*/ 242 h 696"/>
              <a:gd name="T10" fmla="*/ 6 w 711"/>
              <a:gd name="T11" fmla="*/ 254 h 696"/>
              <a:gd name="T12" fmla="*/ 3 w 711"/>
              <a:gd name="T13" fmla="*/ 258 h 696"/>
              <a:gd name="T14" fmla="*/ 1 w 711"/>
              <a:gd name="T15" fmla="*/ 268 h 696"/>
              <a:gd name="T16" fmla="*/ 1 w 711"/>
              <a:gd name="T17" fmla="*/ 273 h 696"/>
              <a:gd name="T18" fmla="*/ 1 w 711"/>
              <a:gd name="T19" fmla="*/ 658 h 696"/>
              <a:gd name="T20" fmla="*/ 39 w 711"/>
              <a:gd name="T21" fmla="*/ 696 h 696"/>
              <a:gd name="T22" fmla="*/ 673 w 711"/>
              <a:gd name="T23" fmla="*/ 696 h 696"/>
              <a:gd name="T24" fmla="*/ 700 w 711"/>
              <a:gd name="T25" fmla="*/ 685 h 696"/>
              <a:gd name="T26" fmla="*/ 711 w 711"/>
              <a:gd name="T27" fmla="*/ 658 h 696"/>
              <a:gd name="T28" fmla="*/ 711 w 711"/>
              <a:gd name="T29" fmla="*/ 273 h 696"/>
              <a:gd name="T30" fmla="*/ 351 w 711"/>
              <a:gd name="T31" fmla="*/ 33 h 696"/>
              <a:gd name="T32" fmla="*/ 356 w 711"/>
              <a:gd name="T33" fmla="*/ 31 h 696"/>
              <a:gd name="T34" fmla="*/ 362 w 711"/>
              <a:gd name="T35" fmla="*/ 33 h 696"/>
              <a:gd name="T36" fmla="*/ 673 w 711"/>
              <a:gd name="T37" fmla="*/ 261 h 696"/>
              <a:gd name="T38" fmla="*/ 356 w 711"/>
              <a:gd name="T39" fmla="*/ 442 h 696"/>
              <a:gd name="T40" fmla="*/ 38 w 711"/>
              <a:gd name="T41" fmla="*/ 261 h 696"/>
              <a:gd name="T42" fmla="*/ 351 w 711"/>
              <a:gd name="T43" fmla="*/ 33 h 696"/>
              <a:gd name="T44" fmla="*/ 680 w 711"/>
              <a:gd name="T45" fmla="*/ 665 h 696"/>
              <a:gd name="T46" fmla="*/ 673 w 711"/>
              <a:gd name="T47" fmla="*/ 667 h 696"/>
              <a:gd name="T48" fmla="*/ 39 w 711"/>
              <a:gd name="T49" fmla="*/ 667 h 696"/>
              <a:gd name="T50" fmla="*/ 29 w 711"/>
              <a:gd name="T51" fmla="*/ 658 h 696"/>
              <a:gd name="T52" fmla="*/ 29 w 711"/>
              <a:gd name="T53" fmla="*/ 289 h 696"/>
              <a:gd name="T54" fmla="*/ 349 w 711"/>
              <a:gd name="T55" fmla="*/ 471 h 696"/>
              <a:gd name="T56" fmla="*/ 356 w 711"/>
              <a:gd name="T57" fmla="*/ 473 h 696"/>
              <a:gd name="T58" fmla="*/ 363 w 711"/>
              <a:gd name="T59" fmla="*/ 471 h 696"/>
              <a:gd name="T60" fmla="*/ 683 w 711"/>
              <a:gd name="T61" fmla="*/ 289 h 696"/>
              <a:gd name="T62" fmla="*/ 683 w 711"/>
              <a:gd name="T63" fmla="*/ 658 h 696"/>
              <a:gd name="T64" fmla="*/ 680 w 711"/>
              <a:gd name="T65" fmla="*/ 665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696">
                <a:moveTo>
                  <a:pt x="711" y="273"/>
                </a:moveTo>
                <a:cubicBezTo>
                  <a:pt x="711" y="261"/>
                  <a:pt x="706" y="249"/>
                  <a:pt x="696" y="242"/>
                </a:cubicBezTo>
                <a:cubicBezTo>
                  <a:pt x="379" y="10"/>
                  <a:pt x="379" y="10"/>
                  <a:pt x="379" y="10"/>
                </a:cubicBezTo>
                <a:cubicBezTo>
                  <a:pt x="365" y="0"/>
                  <a:pt x="347" y="0"/>
                  <a:pt x="334" y="10"/>
                </a:cubicBezTo>
                <a:cubicBezTo>
                  <a:pt x="16" y="242"/>
                  <a:pt x="16" y="242"/>
                  <a:pt x="16" y="242"/>
                </a:cubicBezTo>
                <a:cubicBezTo>
                  <a:pt x="12" y="245"/>
                  <a:pt x="9" y="249"/>
                  <a:pt x="6" y="254"/>
                </a:cubicBezTo>
                <a:cubicBezTo>
                  <a:pt x="5" y="255"/>
                  <a:pt x="4" y="256"/>
                  <a:pt x="3" y="258"/>
                </a:cubicBezTo>
                <a:cubicBezTo>
                  <a:pt x="1" y="261"/>
                  <a:pt x="0" y="265"/>
                  <a:pt x="1" y="268"/>
                </a:cubicBezTo>
                <a:cubicBezTo>
                  <a:pt x="1" y="270"/>
                  <a:pt x="1" y="271"/>
                  <a:pt x="1" y="273"/>
                </a:cubicBezTo>
                <a:cubicBezTo>
                  <a:pt x="1" y="658"/>
                  <a:pt x="1" y="658"/>
                  <a:pt x="1" y="658"/>
                </a:cubicBezTo>
                <a:cubicBezTo>
                  <a:pt x="1" y="679"/>
                  <a:pt x="18" y="696"/>
                  <a:pt x="39" y="696"/>
                </a:cubicBezTo>
                <a:cubicBezTo>
                  <a:pt x="673" y="696"/>
                  <a:pt x="673" y="696"/>
                  <a:pt x="673" y="696"/>
                </a:cubicBezTo>
                <a:cubicBezTo>
                  <a:pt x="684" y="696"/>
                  <a:pt x="693" y="692"/>
                  <a:pt x="700" y="685"/>
                </a:cubicBezTo>
                <a:cubicBezTo>
                  <a:pt x="707" y="678"/>
                  <a:pt x="711" y="668"/>
                  <a:pt x="711" y="658"/>
                </a:cubicBezTo>
                <a:lnTo>
                  <a:pt x="711" y="273"/>
                </a:lnTo>
                <a:close/>
                <a:moveTo>
                  <a:pt x="351" y="33"/>
                </a:moveTo>
                <a:cubicBezTo>
                  <a:pt x="352" y="32"/>
                  <a:pt x="354" y="31"/>
                  <a:pt x="356" y="31"/>
                </a:cubicBezTo>
                <a:cubicBezTo>
                  <a:pt x="358" y="31"/>
                  <a:pt x="360" y="32"/>
                  <a:pt x="362" y="33"/>
                </a:cubicBezTo>
                <a:cubicBezTo>
                  <a:pt x="673" y="261"/>
                  <a:pt x="673" y="261"/>
                  <a:pt x="673" y="261"/>
                </a:cubicBezTo>
                <a:cubicBezTo>
                  <a:pt x="356" y="442"/>
                  <a:pt x="356" y="442"/>
                  <a:pt x="356" y="442"/>
                </a:cubicBezTo>
                <a:cubicBezTo>
                  <a:pt x="38" y="261"/>
                  <a:pt x="38" y="261"/>
                  <a:pt x="38" y="261"/>
                </a:cubicBezTo>
                <a:lnTo>
                  <a:pt x="351" y="33"/>
                </a:lnTo>
                <a:close/>
                <a:moveTo>
                  <a:pt x="680" y="665"/>
                </a:moveTo>
                <a:cubicBezTo>
                  <a:pt x="678" y="666"/>
                  <a:pt x="676" y="667"/>
                  <a:pt x="673" y="667"/>
                </a:cubicBezTo>
                <a:cubicBezTo>
                  <a:pt x="39" y="667"/>
                  <a:pt x="39" y="667"/>
                  <a:pt x="39" y="667"/>
                </a:cubicBezTo>
                <a:cubicBezTo>
                  <a:pt x="34" y="667"/>
                  <a:pt x="29" y="663"/>
                  <a:pt x="29" y="658"/>
                </a:cubicBezTo>
                <a:cubicBezTo>
                  <a:pt x="29" y="289"/>
                  <a:pt x="29" y="289"/>
                  <a:pt x="29" y="289"/>
                </a:cubicBezTo>
                <a:cubicBezTo>
                  <a:pt x="349" y="471"/>
                  <a:pt x="349" y="471"/>
                  <a:pt x="349" y="471"/>
                </a:cubicBezTo>
                <a:cubicBezTo>
                  <a:pt x="351" y="472"/>
                  <a:pt x="354" y="473"/>
                  <a:pt x="356" y="473"/>
                </a:cubicBezTo>
                <a:cubicBezTo>
                  <a:pt x="359" y="473"/>
                  <a:pt x="361" y="472"/>
                  <a:pt x="363" y="471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658"/>
                  <a:pt x="683" y="658"/>
                  <a:pt x="683" y="658"/>
                </a:cubicBezTo>
                <a:cubicBezTo>
                  <a:pt x="683" y="661"/>
                  <a:pt x="682" y="663"/>
                  <a:pt x="680" y="66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97034" y="4618924"/>
            <a:ext cx="2804862" cy="26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800000">
            <a:off x="1045290" y="445581"/>
            <a:ext cx="2286483" cy="1881541"/>
          </a:xfrm>
          <a:prstGeom prst="triangle">
            <a:avLst/>
          </a:prstGeom>
          <a:noFill/>
          <a:ln w="152400">
            <a:solidFill>
              <a:srgbClr val="1EB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闪电形 5"/>
          <p:cNvSpPr/>
          <p:nvPr/>
        </p:nvSpPr>
        <p:spPr>
          <a:xfrm rot="4500000">
            <a:off x="8671528" y="1169275"/>
            <a:ext cx="406546" cy="670252"/>
          </a:xfrm>
          <a:prstGeom prst="lightningBolt">
            <a:avLst/>
          </a:prstGeom>
          <a:noFill/>
          <a:ln w="31750">
            <a:solidFill>
              <a:srgbClr val="F84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262674" y="5470597"/>
            <a:ext cx="2773751" cy="2773751"/>
          </a:xfrm>
          <a:prstGeom prst="ellipse">
            <a:avLst/>
          </a:prstGeom>
          <a:noFill/>
          <a:ln w="3333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5272666" y="2572649"/>
            <a:ext cx="244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姓名：</a:t>
            </a:r>
            <a:r>
              <a:rPr lang="en-US" altLang="zh-CN" sz="2000" dirty="0" err="1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OfficePLUS</a:t>
            </a:r>
            <a:endParaRPr lang="zh-CN" altLang="en-US" sz="2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80041" y="3095935"/>
            <a:ext cx="1893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Name: </a:t>
            </a:r>
            <a:r>
              <a:rPr lang="en-US" altLang="zh-CN" sz="1200" dirty="0" err="1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OfficePLUS</a:t>
            </a:r>
            <a:endParaRPr lang="zh-CN" altLang="en-US" sz="12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5243169" y="3751612"/>
            <a:ext cx="244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专业：世界经济</a:t>
            </a:r>
          </a:p>
        </p:txBody>
      </p:sp>
      <p:sp>
        <p:nvSpPr>
          <p:cNvPr id="12" name="矩形 11"/>
          <p:cNvSpPr/>
          <p:nvPr/>
        </p:nvSpPr>
        <p:spPr>
          <a:xfrm>
            <a:off x="5280041" y="4245869"/>
            <a:ext cx="2551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Major: Business Administration</a:t>
            </a:r>
            <a:endParaRPr lang="zh-CN" altLang="en-US" sz="12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闪电形 13"/>
          <p:cNvSpPr/>
          <p:nvPr/>
        </p:nvSpPr>
        <p:spPr>
          <a:xfrm rot="15633043">
            <a:off x="3067141" y="4266435"/>
            <a:ext cx="406546" cy="670252"/>
          </a:xfrm>
          <a:prstGeom prst="lightningBolt">
            <a:avLst/>
          </a:prstGeom>
          <a:noFill/>
          <a:ln w="31750">
            <a:solidFill>
              <a:srgbClr val="413A8C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flipH="1">
            <a:off x="5243169" y="4901986"/>
            <a:ext cx="244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院校：北京大学</a:t>
            </a:r>
          </a:p>
        </p:txBody>
      </p:sp>
      <p:sp>
        <p:nvSpPr>
          <p:cNvPr id="20" name="矩形 19"/>
          <p:cNvSpPr/>
          <p:nvPr/>
        </p:nvSpPr>
        <p:spPr>
          <a:xfrm>
            <a:off x="5280041" y="5410757"/>
            <a:ext cx="2551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University: Peking University</a:t>
            </a:r>
            <a:endParaRPr lang="zh-CN" altLang="en-US" sz="12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96000" y="290286"/>
            <a:ext cx="0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CD5B9B7B-98A1-01EA-CF25-232A0A7D4D28}"/>
              </a:ext>
            </a:extLst>
          </p:cNvPr>
          <p:cNvSpPr/>
          <p:nvPr/>
        </p:nvSpPr>
        <p:spPr>
          <a:xfrm>
            <a:off x="5595257" y="1196031"/>
            <a:ext cx="1001486" cy="1001486"/>
          </a:xfrm>
          <a:prstGeom prst="ellipse">
            <a:avLst/>
          </a:prstGeom>
          <a:solidFill>
            <a:schemeClr val="accent1"/>
          </a:solidFill>
          <a:ln w="3333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/>
      <p:bldP spid="9" grpId="0"/>
      <p:bldP spid="11" grpId="0"/>
      <p:bldP spid="12" grpId="0"/>
      <p:bldP spid="14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193972"/>
            <a:ext cx="12192000" cy="664028"/>
          </a:xfrm>
          <a:prstGeom prst="rect">
            <a:avLst/>
          </a:prstGeom>
          <a:solidFill>
            <a:schemeClr val="accent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457" y="159658"/>
            <a:ext cx="3865199" cy="3694496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9262674" y="-1386876"/>
            <a:ext cx="2773751" cy="2773751"/>
          </a:xfrm>
          <a:prstGeom prst="ellipse">
            <a:avLst/>
          </a:prstGeom>
          <a:noFill/>
          <a:ln w="3333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3414485" y="3084677"/>
            <a:ext cx="5363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这里可以写上你的求职意向或者核心竞争优势，结合下一页辅助展示自己的核心优势能力。这份简历模板除了动画视频展示外，更直观的展示方式是一张长图，长图可以通过各类媒介传播也更便于阅读。</a:t>
            </a:r>
          </a:p>
        </p:txBody>
      </p:sp>
      <p:sp>
        <p:nvSpPr>
          <p:cNvPr id="10" name="等腰三角形 9"/>
          <p:cNvSpPr/>
          <p:nvPr/>
        </p:nvSpPr>
        <p:spPr>
          <a:xfrm rot="8100000">
            <a:off x="10141702" y="5598113"/>
            <a:ext cx="880430" cy="724504"/>
          </a:xfrm>
          <a:prstGeom prst="triangle">
            <a:avLst/>
          </a:prstGeom>
          <a:noFill/>
          <a:ln w="152400">
            <a:solidFill>
              <a:srgbClr val="1EB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闪电形 10"/>
          <p:cNvSpPr/>
          <p:nvPr/>
        </p:nvSpPr>
        <p:spPr>
          <a:xfrm rot="19800000">
            <a:off x="2705294" y="941261"/>
            <a:ext cx="317538" cy="655239"/>
          </a:xfrm>
          <a:prstGeom prst="lightningBolt">
            <a:avLst/>
          </a:prstGeom>
          <a:noFill/>
          <a:ln w="31750">
            <a:solidFill>
              <a:srgbClr val="413A8C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9900000">
            <a:off x="953456" y="3961041"/>
            <a:ext cx="880430" cy="724504"/>
          </a:xfrm>
          <a:prstGeom prst="triangle">
            <a:avLst/>
          </a:prstGeom>
          <a:noFill/>
          <a:ln w="152400">
            <a:solidFill>
              <a:srgbClr val="FDD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4594122" y="2250037"/>
            <a:ext cx="300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求职岗位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096000" y="290286"/>
            <a:ext cx="0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1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2507226"/>
          </a:xfrm>
          <a:prstGeom prst="rect">
            <a:avLst/>
          </a:prstGeom>
          <a:solidFill>
            <a:schemeClr val="accent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闪电形 2"/>
          <p:cNvSpPr/>
          <p:nvPr/>
        </p:nvSpPr>
        <p:spPr>
          <a:xfrm rot="14863314">
            <a:off x="979583" y="6009065"/>
            <a:ext cx="317538" cy="655239"/>
          </a:xfrm>
          <a:prstGeom prst="lightningBolt">
            <a:avLst/>
          </a:prstGeom>
          <a:noFill/>
          <a:ln w="31750">
            <a:solidFill>
              <a:srgbClr val="413A8C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9900000">
            <a:off x="11077238" y="2277228"/>
            <a:ext cx="880430" cy="724504"/>
          </a:xfrm>
          <a:prstGeom prst="triangle">
            <a:avLst/>
          </a:prstGeom>
          <a:noFill/>
          <a:ln w="152400">
            <a:solidFill>
              <a:srgbClr val="FDD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07362" y="5830527"/>
            <a:ext cx="777276" cy="777276"/>
          </a:xfrm>
          <a:prstGeom prst="ellipse">
            <a:avLst/>
          </a:prstGeom>
          <a:noFill/>
          <a:ln w="3333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16" y="430067"/>
            <a:ext cx="2237426" cy="21337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flipH="1">
            <a:off x="4594122" y="1704347"/>
            <a:ext cx="300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我的经验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9703" y="2965156"/>
            <a:ext cx="1893173" cy="1414490"/>
            <a:chOff x="1709703" y="2965156"/>
            <a:chExt cx="1893173" cy="1414490"/>
          </a:xfrm>
        </p:grpSpPr>
        <p:sp>
          <p:nvSpPr>
            <p:cNvPr id="9" name="文本框 8"/>
            <p:cNvSpPr txBox="1"/>
            <p:nvPr/>
          </p:nvSpPr>
          <p:spPr>
            <a:xfrm flipH="1">
              <a:off x="2042652" y="2965156"/>
              <a:ext cx="966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accent1"/>
                  </a:solidFill>
                  <a:latin typeface="汉真广标" panose="02010609000101010101" pitchFamily="49" charset="-122"/>
                  <a:ea typeface="汉真广标" panose="02010609000101010101" pitchFamily="49" charset="-122"/>
                </a:rPr>
                <a:t>4</a:t>
              </a:r>
              <a:endParaRPr lang="zh-CN" altLang="en-US" sz="60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2765958" y="348773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09703" y="4102647"/>
              <a:ext cx="18931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专业教育背景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49413" y="2965156"/>
            <a:ext cx="1893173" cy="1414490"/>
            <a:chOff x="5149413" y="2965156"/>
            <a:chExt cx="1893173" cy="1414490"/>
          </a:xfrm>
        </p:grpSpPr>
        <p:sp>
          <p:nvSpPr>
            <p:cNvPr id="10" name="文本框 9"/>
            <p:cNvSpPr txBox="1"/>
            <p:nvPr/>
          </p:nvSpPr>
          <p:spPr>
            <a:xfrm flipH="1">
              <a:off x="5554546" y="2965156"/>
              <a:ext cx="966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accent1"/>
                  </a:solidFill>
                  <a:latin typeface="汉真广标" panose="02010609000101010101" pitchFamily="49" charset="-122"/>
                  <a:ea typeface="汉真广标" panose="02010609000101010101" pitchFamily="49" charset="-122"/>
                </a:rPr>
                <a:t>3</a:t>
              </a:r>
              <a:endParaRPr lang="zh-CN" altLang="en-US" sz="60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6215766" y="348773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份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49413" y="4102647"/>
              <a:ext cx="18931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实习工作经历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97961" y="2965156"/>
            <a:ext cx="1893173" cy="1414489"/>
            <a:chOff x="8897961" y="2965156"/>
            <a:chExt cx="1893173" cy="1414489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9205964" y="2965156"/>
              <a:ext cx="966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accent1"/>
                  </a:solidFill>
                  <a:latin typeface="汉真广标" panose="02010609000101010101" pitchFamily="49" charset="-122"/>
                  <a:ea typeface="汉真广标" panose="02010609000101010101" pitchFamily="49" charset="-122"/>
                </a:rPr>
                <a:t>1</a:t>
              </a:r>
              <a:endParaRPr lang="zh-CN" altLang="en-US" sz="60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9844548" y="348773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897961" y="4102646"/>
              <a:ext cx="18931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实习工作经验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99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"/>
                            </p:stCondLst>
                            <p:childTnLst>
                              <p:par>
                                <p:cTn id="10" presetID="2" presetClass="entr" presetSubtype="1" accel="16250" decel="8375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40"/>
                            </p:stCondLst>
                            <p:childTnLst>
                              <p:par>
                                <p:cTn id="15" presetID="2" presetClass="entr" presetSubtype="4" accel="16250" decel="8375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40"/>
                            </p:stCondLst>
                            <p:childTnLst>
                              <p:par>
                                <p:cTn id="20" presetID="2" presetClass="entr" presetSubtype="1" accel="16250" decel="8375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96000" y="-442452"/>
            <a:ext cx="0" cy="7418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5598475" y="859486"/>
            <a:ext cx="9660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1</a:t>
            </a:r>
            <a:endParaRPr lang="zh-CN" altLang="en-US" sz="6000" dirty="0">
              <a:solidFill>
                <a:schemeClr val="accent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598475" y="4094358"/>
            <a:ext cx="9660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2</a:t>
            </a:r>
            <a:endParaRPr lang="zh-CN" altLang="en-US" sz="6000" dirty="0">
              <a:solidFill>
                <a:schemeClr val="accent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9200" y="1482572"/>
            <a:ext cx="189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实习</a:t>
            </a:r>
          </a:p>
        </p:txBody>
      </p:sp>
      <p:sp>
        <p:nvSpPr>
          <p:cNvPr id="11" name="矩形 10"/>
          <p:cNvSpPr/>
          <p:nvPr/>
        </p:nvSpPr>
        <p:spPr>
          <a:xfrm>
            <a:off x="6299200" y="1155640"/>
            <a:ext cx="189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20XX</a:t>
            </a:r>
            <a:r>
              <a:rPr lang="zh-CN" altLang="en-US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年</a:t>
            </a:r>
            <a:r>
              <a:rPr lang="en-US" altLang="zh-CN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12</a:t>
            </a:r>
            <a:r>
              <a:rPr lang="zh-CN" altLang="en-US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月</a:t>
            </a:r>
          </a:p>
        </p:txBody>
      </p:sp>
      <p:sp>
        <p:nvSpPr>
          <p:cNvPr id="12" name="矩形 11"/>
          <p:cNvSpPr/>
          <p:nvPr/>
        </p:nvSpPr>
        <p:spPr>
          <a:xfrm>
            <a:off x="3954064" y="4702930"/>
            <a:ext cx="189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实习</a:t>
            </a:r>
          </a:p>
        </p:txBody>
      </p:sp>
      <p:sp>
        <p:nvSpPr>
          <p:cNvPr id="13" name="矩形 12"/>
          <p:cNvSpPr/>
          <p:nvPr/>
        </p:nvSpPr>
        <p:spPr>
          <a:xfrm>
            <a:off x="3954064" y="4375998"/>
            <a:ext cx="189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20XX</a:t>
            </a:r>
            <a:r>
              <a:rPr lang="zh-CN" altLang="en-US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年</a:t>
            </a:r>
            <a:r>
              <a:rPr lang="en-US" altLang="zh-CN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6</a:t>
            </a:r>
            <a:r>
              <a:rPr lang="zh-CN" altLang="en-US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月</a:t>
            </a:r>
          </a:p>
        </p:txBody>
      </p:sp>
      <p:sp>
        <p:nvSpPr>
          <p:cNvPr id="14" name="矩形 13"/>
          <p:cNvSpPr/>
          <p:nvPr/>
        </p:nvSpPr>
        <p:spPr>
          <a:xfrm>
            <a:off x="6299199" y="1963608"/>
            <a:ext cx="277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这里可以写上你的过往实习经历，注意经历一定要写你的主动贡献，表明在实习工作中的成绩和收获。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切记不要写流水和个人感悟，演示之家最实用的幻灯片设计，这套个人简历最大亮点生成一张图。方便社区平台传播</a:t>
            </a:r>
          </a:p>
        </p:txBody>
      </p:sp>
      <p:sp>
        <p:nvSpPr>
          <p:cNvPr id="15" name="矩形 14"/>
          <p:cNvSpPr/>
          <p:nvPr/>
        </p:nvSpPr>
        <p:spPr>
          <a:xfrm>
            <a:off x="3008752" y="5110021"/>
            <a:ext cx="277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这里可以写上你的过往实习经历，注意经历一定要写你的主动贡献，表明在实习工作中的成绩和收获。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切记不要写流水和个人感悟，演示之家最实用的幻灯片设计，这套个人简历最大亮点生成一张图。方便社区平台传播</a:t>
            </a:r>
          </a:p>
        </p:txBody>
      </p:sp>
    </p:spTree>
    <p:extLst>
      <p:ext uri="{BB962C8B-B14F-4D97-AF65-F5344CB8AC3E}">
        <p14:creationId xmlns:p14="http://schemas.microsoft.com/office/powerpoint/2010/main" val="345635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60"/>
                            </p:stCondLst>
                            <p:childTnLst>
                              <p:par>
                                <p:cTn id="21" presetID="2" presetClass="entr" presetSubtype="4" accel="16250" decel="8375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777134"/>
            <a:ext cx="12192000" cy="2080866"/>
          </a:xfrm>
          <a:prstGeom prst="rect">
            <a:avLst/>
          </a:prstGeom>
          <a:solidFill>
            <a:schemeClr val="accent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698041" y="4031854"/>
            <a:ext cx="795917" cy="795917"/>
          </a:xfrm>
          <a:prstGeom prst="ellipse">
            <a:avLst/>
          </a:prstGeom>
          <a:noFill/>
          <a:ln w="333375">
            <a:solidFill>
              <a:srgbClr val="FDD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-442452"/>
            <a:ext cx="0" cy="4233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 flipH="1">
            <a:off x="5598475" y="496930"/>
            <a:ext cx="9660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3</a:t>
            </a:r>
            <a:endParaRPr lang="zh-CN" altLang="en-US" sz="6000" dirty="0">
              <a:solidFill>
                <a:schemeClr val="accent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079" y="1121496"/>
            <a:ext cx="189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实习</a:t>
            </a:r>
          </a:p>
        </p:txBody>
      </p:sp>
      <p:sp>
        <p:nvSpPr>
          <p:cNvPr id="7" name="矩形 6"/>
          <p:cNvSpPr/>
          <p:nvPr/>
        </p:nvSpPr>
        <p:spPr>
          <a:xfrm>
            <a:off x="6300079" y="794564"/>
            <a:ext cx="189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20XX</a:t>
            </a:r>
            <a:r>
              <a:rPr lang="zh-CN" altLang="en-US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年</a:t>
            </a:r>
            <a:r>
              <a:rPr lang="en-US" altLang="zh-CN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12</a:t>
            </a:r>
            <a:r>
              <a:rPr lang="zh-CN" altLang="en-US" sz="1400" dirty="0">
                <a:solidFill>
                  <a:schemeClr val="accent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月</a:t>
            </a:r>
          </a:p>
        </p:txBody>
      </p:sp>
      <p:sp>
        <p:nvSpPr>
          <p:cNvPr id="11" name="等腰三角形 10"/>
          <p:cNvSpPr/>
          <p:nvPr/>
        </p:nvSpPr>
        <p:spPr>
          <a:xfrm rot="1800000">
            <a:off x="1030663" y="5685536"/>
            <a:ext cx="2286483" cy="1881541"/>
          </a:xfrm>
          <a:prstGeom prst="triangle">
            <a:avLst/>
          </a:prstGeom>
          <a:noFill/>
          <a:ln w="152400">
            <a:solidFill>
              <a:srgbClr val="1EB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闪电形 12"/>
          <p:cNvSpPr/>
          <p:nvPr/>
        </p:nvSpPr>
        <p:spPr>
          <a:xfrm rot="9000000">
            <a:off x="10496641" y="6083958"/>
            <a:ext cx="406546" cy="670252"/>
          </a:xfrm>
          <a:prstGeom prst="lightningBolt">
            <a:avLst/>
          </a:prstGeom>
          <a:noFill/>
          <a:ln w="31750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00079" y="1531748"/>
            <a:ext cx="277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这里可以写上你的过往实习经历，注意经历一定要写你的主动贡献，表明在实习工作中的成绩和收获。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切记不要写流水和个人感悟，演示之家最实用的幻灯片设计，这套个人简历最大亮点生成一张图。方便社区平台传播</a:t>
            </a:r>
          </a:p>
        </p:txBody>
      </p:sp>
    </p:spTree>
    <p:extLst>
      <p:ext uri="{BB962C8B-B14F-4D97-AF65-F5344CB8AC3E}">
        <p14:creationId xmlns:p14="http://schemas.microsoft.com/office/powerpoint/2010/main" val="168635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800000">
            <a:off x="1030664" y="-1201961"/>
            <a:ext cx="2286483" cy="1881541"/>
          </a:xfrm>
          <a:prstGeom prst="triangle">
            <a:avLst/>
          </a:prstGeom>
          <a:noFill/>
          <a:ln w="152400">
            <a:solidFill>
              <a:srgbClr val="1EB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60781" y="6480628"/>
            <a:ext cx="754743" cy="754743"/>
          </a:xfrm>
          <a:prstGeom prst="ellipse">
            <a:avLst/>
          </a:prstGeom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615895242"/>
              </p:ext>
            </p:extLst>
          </p:nvPr>
        </p:nvGraphicFramePr>
        <p:xfrm>
          <a:off x="2270280" y="127195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 flipH="1">
            <a:off x="5612990" y="1372330"/>
            <a:ext cx="9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90</a:t>
            </a:r>
            <a:r>
              <a:rPr lang="en-US" altLang="zh-CN" sz="1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3371235" y="3136612"/>
            <a:ext cx="9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89</a:t>
            </a:r>
            <a:r>
              <a:rPr lang="en-US" altLang="zh-CN" sz="1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781617" y="3136612"/>
            <a:ext cx="9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76</a:t>
            </a:r>
            <a:r>
              <a:rPr lang="en-US" altLang="zh-CN" sz="1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6815597" y="5201386"/>
            <a:ext cx="9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89</a:t>
            </a:r>
            <a:r>
              <a:rPr lang="en-US" altLang="zh-CN" sz="1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4441107" y="5201386"/>
            <a:ext cx="9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56</a:t>
            </a:r>
            <a:r>
              <a:rPr lang="en-US" altLang="zh-CN" sz="12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9413" y="994959"/>
            <a:ext cx="1893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个人沟通</a:t>
            </a:r>
          </a:p>
        </p:txBody>
      </p:sp>
      <p:sp>
        <p:nvSpPr>
          <p:cNvPr id="17" name="矩形 16"/>
          <p:cNvSpPr/>
          <p:nvPr/>
        </p:nvSpPr>
        <p:spPr>
          <a:xfrm>
            <a:off x="3933986" y="5724606"/>
            <a:ext cx="1893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工作经验</a:t>
            </a:r>
          </a:p>
        </p:txBody>
      </p:sp>
      <p:sp>
        <p:nvSpPr>
          <p:cNvPr id="18" name="矩形 17"/>
          <p:cNvSpPr/>
          <p:nvPr/>
        </p:nvSpPr>
        <p:spPr>
          <a:xfrm>
            <a:off x="2853228" y="3576082"/>
            <a:ext cx="1893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性格谈吐</a:t>
            </a:r>
          </a:p>
        </p:txBody>
      </p:sp>
      <p:sp>
        <p:nvSpPr>
          <p:cNvPr id="19" name="矩形 18"/>
          <p:cNvSpPr/>
          <p:nvPr/>
        </p:nvSpPr>
        <p:spPr>
          <a:xfrm>
            <a:off x="6334280" y="5700430"/>
            <a:ext cx="1893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自我心态</a:t>
            </a:r>
          </a:p>
        </p:txBody>
      </p:sp>
      <p:sp>
        <p:nvSpPr>
          <p:cNvPr id="20" name="矩形 19"/>
          <p:cNvSpPr/>
          <p:nvPr/>
        </p:nvSpPr>
        <p:spPr>
          <a:xfrm>
            <a:off x="7280866" y="3576082"/>
            <a:ext cx="1893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职场技能</a:t>
            </a:r>
          </a:p>
        </p:txBody>
      </p:sp>
      <p:sp>
        <p:nvSpPr>
          <p:cNvPr id="8" name="任意多边形: 形状 7"/>
          <p:cNvSpPr>
            <a:spLocks noEditPoints="1"/>
          </p:cNvSpPr>
          <p:nvPr/>
        </p:nvSpPr>
        <p:spPr bwMode="auto">
          <a:xfrm>
            <a:off x="5650960" y="3136612"/>
            <a:ext cx="890077" cy="823485"/>
          </a:xfrm>
          <a:custGeom>
            <a:avLst/>
            <a:gdLst>
              <a:gd name="T0" fmla="*/ 707 w 800"/>
              <a:gd name="T1" fmla="*/ 733 h 740"/>
              <a:gd name="T2" fmla="*/ 520 w 800"/>
              <a:gd name="T3" fmla="*/ 660 h 740"/>
              <a:gd name="T4" fmla="*/ 373 w 800"/>
              <a:gd name="T5" fmla="*/ 420 h 740"/>
              <a:gd name="T6" fmla="*/ 587 w 800"/>
              <a:gd name="T7" fmla="*/ 207 h 740"/>
              <a:gd name="T8" fmla="*/ 800 w 800"/>
              <a:gd name="T9" fmla="*/ 420 h 740"/>
              <a:gd name="T10" fmla="*/ 700 w 800"/>
              <a:gd name="T11" fmla="*/ 600 h 740"/>
              <a:gd name="T12" fmla="*/ 747 w 800"/>
              <a:gd name="T13" fmla="*/ 687 h 740"/>
              <a:gd name="T14" fmla="*/ 747 w 800"/>
              <a:gd name="T15" fmla="*/ 713 h 740"/>
              <a:gd name="T16" fmla="*/ 727 w 800"/>
              <a:gd name="T17" fmla="*/ 727 h 740"/>
              <a:gd name="T18" fmla="*/ 707 w 800"/>
              <a:gd name="T19" fmla="*/ 733 h 740"/>
              <a:gd name="T20" fmla="*/ 580 w 800"/>
              <a:gd name="T21" fmla="*/ 267 h 740"/>
              <a:gd name="T22" fmla="*/ 420 w 800"/>
              <a:gd name="T23" fmla="*/ 427 h 740"/>
              <a:gd name="T24" fmla="*/ 540 w 800"/>
              <a:gd name="T25" fmla="*/ 620 h 740"/>
              <a:gd name="T26" fmla="*/ 660 w 800"/>
              <a:gd name="T27" fmla="*/ 680 h 740"/>
              <a:gd name="T28" fmla="*/ 633 w 800"/>
              <a:gd name="T29" fmla="*/ 620 h 740"/>
              <a:gd name="T30" fmla="*/ 653 w 800"/>
              <a:gd name="T31" fmla="*/ 567 h 740"/>
              <a:gd name="T32" fmla="*/ 653 w 800"/>
              <a:gd name="T33" fmla="*/ 567 h 740"/>
              <a:gd name="T34" fmla="*/ 733 w 800"/>
              <a:gd name="T35" fmla="*/ 433 h 740"/>
              <a:gd name="T36" fmla="*/ 580 w 800"/>
              <a:gd name="T37" fmla="*/ 267 h 740"/>
              <a:gd name="T38" fmla="*/ 120 w 800"/>
              <a:gd name="T39" fmla="*/ 740 h 740"/>
              <a:gd name="T40" fmla="*/ 93 w 800"/>
              <a:gd name="T41" fmla="*/ 720 h 740"/>
              <a:gd name="T42" fmla="*/ 100 w 800"/>
              <a:gd name="T43" fmla="*/ 687 h 740"/>
              <a:gd name="T44" fmla="*/ 167 w 800"/>
              <a:gd name="T45" fmla="*/ 567 h 740"/>
              <a:gd name="T46" fmla="*/ 160 w 800"/>
              <a:gd name="T47" fmla="*/ 560 h 740"/>
              <a:gd name="T48" fmla="*/ 0 w 800"/>
              <a:gd name="T49" fmla="*/ 300 h 740"/>
              <a:gd name="T50" fmla="*/ 307 w 800"/>
              <a:gd name="T51" fmla="*/ 0 h 740"/>
              <a:gd name="T52" fmla="*/ 547 w 800"/>
              <a:gd name="T53" fmla="*/ 113 h 740"/>
              <a:gd name="T54" fmla="*/ 540 w 800"/>
              <a:gd name="T55" fmla="*/ 160 h 740"/>
              <a:gd name="T56" fmla="*/ 493 w 800"/>
              <a:gd name="T57" fmla="*/ 153 h 740"/>
              <a:gd name="T58" fmla="*/ 307 w 800"/>
              <a:gd name="T59" fmla="*/ 67 h 740"/>
              <a:gd name="T60" fmla="*/ 67 w 800"/>
              <a:gd name="T61" fmla="*/ 300 h 740"/>
              <a:gd name="T62" fmla="*/ 187 w 800"/>
              <a:gd name="T63" fmla="*/ 507 h 740"/>
              <a:gd name="T64" fmla="*/ 220 w 800"/>
              <a:gd name="T65" fmla="*/ 573 h 740"/>
              <a:gd name="T66" fmla="*/ 180 w 800"/>
              <a:gd name="T67" fmla="*/ 673 h 740"/>
              <a:gd name="T68" fmla="*/ 307 w 800"/>
              <a:gd name="T69" fmla="*/ 627 h 740"/>
              <a:gd name="T70" fmla="*/ 353 w 800"/>
              <a:gd name="T71" fmla="*/ 640 h 740"/>
              <a:gd name="T72" fmla="*/ 340 w 800"/>
              <a:gd name="T73" fmla="*/ 687 h 740"/>
              <a:gd name="T74" fmla="*/ 120 w 800"/>
              <a:gd name="T7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0" h="740">
                <a:moveTo>
                  <a:pt x="707" y="733"/>
                </a:moveTo>
                <a:cubicBezTo>
                  <a:pt x="633" y="733"/>
                  <a:pt x="567" y="693"/>
                  <a:pt x="520" y="660"/>
                </a:cubicBezTo>
                <a:cubicBezTo>
                  <a:pt x="387" y="567"/>
                  <a:pt x="373" y="453"/>
                  <a:pt x="373" y="420"/>
                </a:cubicBezTo>
                <a:cubicBezTo>
                  <a:pt x="373" y="300"/>
                  <a:pt x="467" y="207"/>
                  <a:pt x="587" y="207"/>
                </a:cubicBezTo>
                <a:cubicBezTo>
                  <a:pt x="707" y="207"/>
                  <a:pt x="800" y="300"/>
                  <a:pt x="800" y="420"/>
                </a:cubicBezTo>
                <a:cubicBezTo>
                  <a:pt x="800" y="493"/>
                  <a:pt x="760" y="560"/>
                  <a:pt x="700" y="600"/>
                </a:cubicBezTo>
                <a:cubicBezTo>
                  <a:pt x="707" y="627"/>
                  <a:pt x="733" y="667"/>
                  <a:pt x="747" y="687"/>
                </a:cubicBezTo>
                <a:cubicBezTo>
                  <a:pt x="753" y="693"/>
                  <a:pt x="753" y="707"/>
                  <a:pt x="747" y="713"/>
                </a:cubicBezTo>
                <a:cubicBezTo>
                  <a:pt x="740" y="720"/>
                  <a:pt x="733" y="727"/>
                  <a:pt x="727" y="727"/>
                </a:cubicBezTo>
                <a:cubicBezTo>
                  <a:pt x="713" y="733"/>
                  <a:pt x="713" y="733"/>
                  <a:pt x="707" y="733"/>
                </a:cubicBezTo>
                <a:close/>
                <a:moveTo>
                  <a:pt x="580" y="267"/>
                </a:moveTo>
                <a:cubicBezTo>
                  <a:pt x="493" y="267"/>
                  <a:pt x="420" y="340"/>
                  <a:pt x="420" y="427"/>
                </a:cubicBezTo>
                <a:cubicBezTo>
                  <a:pt x="420" y="453"/>
                  <a:pt x="427" y="547"/>
                  <a:pt x="540" y="620"/>
                </a:cubicBezTo>
                <a:cubicBezTo>
                  <a:pt x="580" y="647"/>
                  <a:pt x="620" y="667"/>
                  <a:pt x="660" y="680"/>
                </a:cubicBezTo>
                <a:cubicBezTo>
                  <a:pt x="647" y="660"/>
                  <a:pt x="633" y="633"/>
                  <a:pt x="633" y="620"/>
                </a:cubicBezTo>
                <a:cubicBezTo>
                  <a:pt x="627" y="593"/>
                  <a:pt x="640" y="573"/>
                  <a:pt x="653" y="567"/>
                </a:cubicBezTo>
                <a:cubicBezTo>
                  <a:pt x="653" y="567"/>
                  <a:pt x="653" y="567"/>
                  <a:pt x="653" y="567"/>
                </a:cubicBezTo>
                <a:cubicBezTo>
                  <a:pt x="700" y="540"/>
                  <a:pt x="733" y="487"/>
                  <a:pt x="733" y="433"/>
                </a:cubicBezTo>
                <a:cubicBezTo>
                  <a:pt x="740" y="340"/>
                  <a:pt x="667" y="267"/>
                  <a:pt x="580" y="267"/>
                </a:cubicBezTo>
                <a:close/>
                <a:moveTo>
                  <a:pt x="120" y="740"/>
                </a:moveTo>
                <a:cubicBezTo>
                  <a:pt x="107" y="740"/>
                  <a:pt x="93" y="733"/>
                  <a:pt x="93" y="720"/>
                </a:cubicBezTo>
                <a:cubicBezTo>
                  <a:pt x="87" y="707"/>
                  <a:pt x="87" y="693"/>
                  <a:pt x="100" y="687"/>
                </a:cubicBezTo>
                <a:cubicBezTo>
                  <a:pt x="127" y="653"/>
                  <a:pt x="167" y="593"/>
                  <a:pt x="167" y="567"/>
                </a:cubicBezTo>
                <a:cubicBezTo>
                  <a:pt x="167" y="560"/>
                  <a:pt x="167" y="560"/>
                  <a:pt x="160" y="560"/>
                </a:cubicBezTo>
                <a:cubicBezTo>
                  <a:pt x="60" y="507"/>
                  <a:pt x="0" y="407"/>
                  <a:pt x="0" y="300"/>
                </a:cubicBezTo>
                <a:cubicBezTo>
                  <a:pt x="0" y="133"/>
                  <a:pt x="140" y="0"/>
                  <a:pt x="307" y="0"/>
                </a:cubicBezTo>
                <a:cubicBezTo>
                  <a:pt x="400" y="0"/>
                  <a:pt x="487" y="40"/>
                  <a:pt x="547" y="113"/>
                </a:cubicBezTo>
                <a:cubicBezTo>
                  <a:pt x="560" y="127"/>
                  <a:pt x="553" y="147"/>
                  <a:pt x="540" y="160"/>
                </a:cubicBezTo>
                <a:cubicBezTo>
                  <a:pt x="527" y="173"/>
                  <a:pt x="507" y="167"/>
                  <a:pt x="493" y="153"/>
                </a:cubicBezTo>
                <a:cubicBezTo>
                  <a:pt x="447" y="100"/>
                  <a:pt x="380" y="67"/>
                  <a:pt x="307" y="67"/>
                </a:cubicBezTo>
                <a:cubicBezTo>
                  <a:pt x="173" y="67"/>
                  <a:pt x="67" y="173"/>
                  <a:pt x="67" y="300"/>
                </a:cubicBezTo>
                <a:cubicBezTo>
                  <a:pt x="67" y="387"/>
                  <a:pt x="113" y="460"/>
                  <a:pt x="187" y="507"/>
                </a:cubicBezTo>
                <a:cubicBezTo>
                  <a:pt x="213" y="527"/>
                  <a:pt x="220" y="547"/>
                  <a:pt x="220" y="573"/>
                </a:cubicBezTo>
                <a:cubicBezTo>
                  <a:pt x="220" y="600"/>
                  <a:pt x="200" y="640"/>
                  <a:pt x="180" y="673"/>
                </a:cubicBezTo>
                <a:cubicBezTo>
                  <a:pt x="227" y="667"/>
                  <a:pt x="260" y="653"/>
                  <a:pt x="307" y="627"/>
                </a:cubicBezTo>
                <a:cubicBezTo>
                  <a:pt x="320" y="620"/>
                  <a:pt x="340" y="627"/>
                  <a:pt x="353" y="640"/>
                </a:cubicBezTo>
                <a:cubicBezTo>
                  <a:pt x="360" y="653"/>
                  <a:pt x="353" y="673"/>
                  <a:pt x="340" y="687"/>
                </a:cubicBezTo>
                <a:cubicBezTo>
                  <a:pt x="267" y="727"/>
                  <a:pt x="220" y="740"/>
                  <a:pt x="120" y="7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92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accel="16250" decel="8375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33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560781" y="-377372"/>
            <a:ext cx="754743" cy="754743"/>
          </a:xfrm>
          <a:prstGeom prst="ellipse">
            <a:avLst/>
          </a:prstGeom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7781" y="6480628"/>
            <a:ext cx="754743" cy="754743"/>
          </a:xfrm>
          <a:prstGeom prst="ellipse">
            <a:avLst/>
          </a:prstGeom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16" y="252267"/>
            <a:ext cx="2237426" cy="2133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4594122" y="1526547"/>
            <a:ext cx="300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我的能力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76" y="2763424"/>
            <a:ext cx="4990123" cy="323848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096000" y="2386052"/>
            <a:ext cx="0" cy="550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255288" y="2794291"/>
            <a:ext cx="189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设计能力</a:t>
            </a:r>
          </a:p>
        </p:txBody>
      </p:sp>
      <p:sp>
        <p:nvSpPr>
          <p:cNvPr id="13" name="矩形 12"/>
          <p:cNvSpPr/>
          <p:nvPr/>
        </p:nvSpPr>
        <p:spPr>
          <a:xfrm>
            <a:off x="6208133" y="3397508"/>
            <a:ext cx="41931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这里可以写上你的专业课程外的能力，这个能力可以是工具掌握程度，也可以是自己的经历。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切记不要写流水和个人感悟，演示之家最实用的幻灯片设计，这套个人简历最大亮点生成一张图。方便社区平台传播</a:t>
            </a:r>
          </a:p>
        </p:txBody>
      </p:sp>
    </p:spTree>
    <p:extLst>
      <p:ext uri="{BB962C8B-B14F-4D97-AF65-F5344CB8AC3E}">
        <p14:creationId xmlns:p14="http://schemas.microsoft.com/office/powerpoint/2010/main" val="19729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6250" decel="8375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16000" decel="8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-103239" y="0"/>
            <a:ext cx="1231930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77485 w 12192000"/>
              <a:gd name="connsiteY2" fmla="*/ 5798457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77485 w 12192000"/>
              <a:gd name="connsiteY2" fmla="*/ 5754914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216067"/>
              <a:gd name="connsiteY0" fmla="*/ 0 h 6858000"/>
              <a:gd name="connsiteX1" fmla="*/ 12192000 w 12216067"/>
              <a:gd name="connsiteY1" fmla="*/ 0 h 6858000"/>
              <a:gd name="connsiteX2" fmla="*/ 12215585 w 12216067"/>
              <a:gd name="connsiteY2" fmla="*/ 5735864 h 6858000"/>
              <a:gd name="connsiteX3" fmla="*/ 0 w 12216067"/>
              <a:gd name="connsiteY3" fmla="*/ 6858000 h 6858000"/>
              <a:gd name="connsiteX4" fmla="*/ 0 w 1221606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067" h="6858000">
                <a:moveTo>
                  <a:pt x="0" y="0"/>
                </a:moveTo>
                <a:lnTo>
                  <a:pt x="12192000" y="0"/>
                </a:lnTo>
                <a:cubicBezTo>
                  <a:pt x="12187162" y="1932819"/>
                  <a:pt x="12220423" y="3803045"/>
                  <a:pt x="12215585" y="5735864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27781" y="-377372"/>
            <a:ext cx="754743" cy="754743"/>
          </a:xfrm>
          <a:prstGeom prst="ellipse">
            <a:avLst/>
          </a:prstGeom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闪电形 3"/>
          <p:cNvSpPr/>
          <p:nvPr/>
        </p:nvSpPr>
        <p:spPr>
          <a:xfrm rot="14863314">
            <a:off x="979583" y="6009065"/>
            <a:ext cx="317538" cy="655239"/>
          </a:xfrm>
          <a:prstGeom prst="lightningBolt">
            <a:avLst/>
          </a:prstGeom>
          <a:noFill/>
          <a:ln w="31750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9900000">
            <a:off x="10632737" y="5510587"/>
            <a:ext cx="880430" cy="724504"/>
          </a:xfrm>
          <a:prstGeom prst="triangle">
            <a:avLst/>
          </a:prstGeom>
          <a:noFill/>
          <a:ln w="152400">
            <a:solidFill>
              <a:srgbClr val="FDD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1508"/>
            <a:ext cx="5052570" cy="328617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096000" y="0"/>
            <a:ext cx="0" cy="63366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202827" y="1601508"/>
            <a:ext cx="189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平面软件精通</a:t>
            </a:r>
          </a:p>
        </p:txBody>
      </p:sp>
      <p:sp>
        <p:nvSpPr>
          <p:cNvPr id="11" name="矩形 10"/>
          <p:cNvSpPr/>
          <p:nvPr/>
        </p:nvSpPr>
        <p:spPr>
          <a:xfrm>
            <a:off x="1638022" y="2095020"/>
            <a:ext cx="4167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这里可以写上你的专业课程外的能力，这个能力可以是工具掌握程度，也可以是自己的经历。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切记不要写流水和个人感悟，演示之家最实用的幻灯片设计，这套个人简历最大亮点生成一张图。方便社区平台传播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6336684"/>
            <a:ext cx="0" cy="1616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5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accel="16250" decel="8375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16000" decel="8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安监局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BF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333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D1443A8EF62DE444B1FF07917E22EF72" ma:contentTypeVersion="15" ma:contentTypeDescription="新建文档。" ma:contentTypeScope="" ma:versionID="ae25f038f952c8cf9b493a213b142a30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19c9d36c0415c8517c82c0e92590e8d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图像标记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306A5A7E-A5D0-45FC-9CE3-2737059D8FFE}"/>
</file>

<file path=customXml/itemProps2.xml><?xml version="1.0" encoding="utf-8"?>
<ds:datastoreItem xmlns:ds="http://schemas.openxmlformats.org/officeDocument/2006/customXml" ds:itemID="{0534F81E-D335-42A4-8264-208F618FE2F8}"/>
</file>

<file path=customXml/itemProps3.xml><?xml version="1.0" encoding="utf-8"?>
<ds:datastoreItem xmlns:ds="http://schemas.openxmlformats.org/officeDocument/2006/customXml" ds:itemID="{5F532929-A820-43AE-B6FC-D02E339FE5D6}"/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532</Words>
  <Application>Microsoft Office PowerPoint</Application>
  <PresentationFormat>宽屏</PresentationFormat>
  <Paragraphs>84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方正兰亭特黑_GBK</vt:lpstr>
      <vt:lpstr>汉真广标</vt:lpstr>
      <vt:lpstr>微软雅黑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vink</dc:creator>
  <cp:lastModifiedBy>Soleil Yi</cp:lastModifiedBy>
  <cp:revision>261</cp:revision>
  <dcterms:created xsi:type="dcterms:W3CDTF">2017-02-07T13:14:30Z</dcterms:created>
  <dcterms:modified xsi:type="dcterms:W3CDTF">2022-09-26T06:04:31Z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</Properties>
</file>