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  <p:sldMasterId id="2147483675" r:id="rId5"/>
  </p:sldMasterIdLst>
  <p:notesMasterIdLst>
    <p:notesMasterId r:id="rId37"/>
  </p:notesMasterIdLst>
  <p:handoutMasterIdLst>
    <p:handoutMasterId r:id="rId38"/>
  </p:handoutMasterIdLst>
  <p:sldIdLst>
    <p:sldId id="266" r:id="rId6"/>
    <p:sldId id="276" r:id="rId7"/>
    <p:sldId id="257" r:id="rId8"/>
    <p:sldId id="258" r:id="rId9"/>
    <p:sldId id="259" r:id="rId10"/>
    <p:sldId id="260" r:id="rId11"/>
    <p:sldId id="270" r:id="rId12"/>
    <p:sldId id="273" r:id="rId13"/>
    <p:sldId id="287" r:id="rId14"/>
    <p:sldId id="288" r:id="rId15"/>
    <p:sldId id="289" r:id="rId16"/>
    <p:sldId id="290" r:id="rId17"/>
    <p:sldId id="274" r:id="rId18"/>
    <p:sldId id="286" r:id="rId19"/>
    <p:sldId id="292" r:id="rId20"/>
    <p:sldId id="291" r:id="rId21"/>
    <p:sldId id="293" r:id="rId22"/>
    <p:sldId id="275" r:id="rId23"/>
    <p:sldId id="294" r:id="rId24"/>
    <p:sldId id="295" r:id="rId25"/>
    <p:sldId id="296" r:id="rId26"/>
    <p:sldId id="297" r:id="rId27"/>
    <p:sldId id="278" r:id="rId28"/>
    <p:sldId id="282" r:id="rId29"/>
    <p:sldId id="299" r:id="rId30"/>
    <p:sldId id="283" r:id="rId31"/>
    <p:sldId id="284" r:id="rId32"/>
    <p:sldId id="300" r:id="rId33"/>
    <p:sldId id="279" r:id="rId34"/>
    <p:sldId id="280" r:id="rId35"/>
    <p:sldId id="281" r:id="rId3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封面页" id="{22EE513E-1F49-4AE1-A96F-B91972AC9C74}">
          <p14:sldIdLst>
            <p14:sldId id="266"/>
            <p14:sldId id="276"/>
            <p14:sldId id="257"/>
            <p14:sldId id="258"/>
            <p14:sldId id="259"/>
            <p14:sldId id="260"/>
            <p14:sldId id="270"/>
            <p14:sldId id="273"/>
            <p14:sldId id="287"/>
            <p14:sldId id="288"/>
            <p14:sldId id="289"/>
            <p14:sldId id="290"/>
            <p14:sldId id="274"/>
            <p14:sldId id="286"/>
            <p14:sldId id="292"/>
            <p14:sldId id="291"/>
            <p14:sldId id="293"/>
            <p14:sldId id="275"/>
            <p14:sldId id="294"/>
            <p14:sldId id="295"/>
            <p14:sldId id="296"/>
            <p14:sldId id="297"/>
            <p14:sldId id="278"/>
          </p14:sldIdLst>
        </p14:section>
        <p14:section name="可替换素材" id="{053BF531-CCD5-498D-88E6-F755F07BC656}">
          <p14:sldIdLst>
            <p14:sldId id="282"/>
            <p14:sldId id="299"/>
            <p14:sldId id="283"/>
            <p14:sldId id="284"/>
            <p14:sldId id="300"/>
          </p14:sldIdLst>
        </p14:section>
        <p14:section name="标注页" id="{163AB0BA-E26A-427A-9B77-9A6E181996EF}">
          <p14:sldIdLst>
            <p14:sldId id="279"/>
            <p14:sldId id="280"/>
            <p14:sldId id="281"/>
          </p14:sldIdLst>
        </p14:section>
      </p14:sectionLst>
    </p:ext>
    <p:ext uri="{EFAFB233-063F-42B5-8137-9DF3F51BA10A}">
      <p15:sldGuideLst xmlns:p15="http://schemas.microsoft.com/office/powerpoint/2012/main">
        <p15:guide id="2" pos="3863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A31749-DB87-453E-BCC4-02E5498D2327}" v="682" dt="2021-11-01T08:05:24.003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274" autoAdjust="0"/>
  </p:normalViewPr>
  <p:slideViewPr>
    <p:cSldViewPr snapToGrid="0" showGuides="1">
      <p:cViewPr>
        <p:scale>
          <a:sx n="66" d="100"/>
          <a:sy n="66" d="100"/>
        </p:scale>
        <p:origin x="514" y="384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-3398"/>
    </p:cViewPr>
  </p:sorter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presProps" Target="presProps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microsoft.com/office/2015/10/relationships/revisionInfo" Target="revisionInfo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zh-CN" altLang="en-US" b="1" dirty="0">
                <a:solidFill>
                  <a:schemeClr val="accent1"/>
                </a:solidFill>
                <a:latin typeface="+mj-ea"/>
                <a:ea typeface="+mj-ea"/>
              </a:rPr>
              <a:t>请在此输入图标标题</a:t>
            </a:r>
            <a:endParaRPr lang="en-US" altLang="zh-CN" b="1" dirty="0">
              <a:solidFill>
                <a:schemeClr val="accent1"/>
              </a:solidFill>
              <a:latin typeface="+mj-ea"/>
              <a:ea typeface="+mj-ea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spPr>
              <a:solidFill>
                <a:schemeClr val="accent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D8C-473F-91FD-A876418816A2}"/>
              </c:ext>
            </c:extLst>
          </c:dPt>
          <c:dPt>
            <c:idx val="1"/>
            <c:bubble3D val="0"/>
            <c:spPr>
              <a:solidFill>
                <a:schemeClr val="accent1"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E0A-4A49-A520-6FB0B0F0044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D8C-473F-91FD-A876418816A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3E0A-4A49-A520-6FB0B0F00448}"/>
              </c:ext>
            </c:extLst>
          </c:dPt>
          <c:dPt>
            <c:idx val="4"/>
            <c:bubble3D val="0"/>
            <c:spPr>
              <a:solidFill>
                <a:schemeClr val="accent2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E0A-4A49-A520-6FB0B0F00448}"/>
              </c:ext>
            </c:extLst>
          </c:dPt>
          <c:dPt>
            <c:idx val="5"/>
            <c:bubble3D val="0"/>
            <c:spPr>
              <a:solidFill>
                <a:schemeClr val="accent2">
                  <a:alpha val="50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3E0A-4A49-A520-6FB0B0F00448}"/>
              </c:ext>
            </c:extLst>
          </c:dPt>
          <c:cat>
            <c:strRef>
              <c:f>Sheet1!$A$2:$A$7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30</c:v>
                </c:pt>
                <c:pt idx="1">
                  <c:v>25</c:v>
                </c:pt>
                <c:pt idx="2">
                  <c:v>20</c:v>
                </c:pt>
                <c:pt idx="3">
                  <c:v>10</c:v>
                </c:pt>
                <c:pt idx="4">
                  <c:v>10</c:v>
                </c:pt>
                <c:pt idx="5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E0A-4A49-A520-6FB0B0F004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2000">
          <a:solidFill>
            <a:schemeClr val="bg1"/>
          </a:solidFill>
        </a:defRPr>
      </a:pPr>
      <a:endParaRPr lang="zh-CN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80A-43A2-B404-C461B6EEDAC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80A-43A2-B404-C461B6EEDACD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80A-43A2-B404-C461B6EEDACD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80A-43A2-B404-C461B6EEDAC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D80A-43A2-B404-C461B6EEDACD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D80A-43A2-B404-C461B6EEDACD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D80A-43A2-B404-C461B6EEDACD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lang="zh-CN" sz="1195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zh-CN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类别 1</c:v>
                </c:pt>
                <c:pt idx="1">
                  <c:v>类别 2</c:v>
                </c:pt>
                <c:pt idx="2">
                  <c:v>类别 3</c:v>
                </c:pt>
                <c:pt idx="3">
                  <c:v>类别 4</c:v>
                </c:pt>
                <c:pt idx="4">
                  <c:v>类别 5</c:v>
                </c:pt>
                <c:pt idx="5">
                  <c:v>类别 6</c:v>
                </c:pt>
                <c:pt idx="6">
                  <c:v>类别 7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99.26</c:v>
                </c:pt>
                <c:pt idx="1">
                  <c:v>97.78</c:v>
                </c:pt>
                <c:pt idx="2">
                  <c:v>96.94</c:v>
                </c:pt>
                <c:pt idx="3">
                  <c:v>96.84</c:v>
                </c:pt>
                <c:pt idx="4">
                  <c:v>95.44</c:v>
                </c:pt>
                <c:pt idx="5">
                  <c:v>88.61</c:v>
                </c:pt>
                <c:pt idx="6">
                  <c:v>87.16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80A-43A2-B404-C461B6EEDA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46774767"/>
        <c:axId val="5778463"/>
      </c:barChart>
      <c:catAx>
        <c:axId val="14677476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5778463"/>
        <c:crosses val="autoZero"/>
        <c:auto val="1"/>
        <c:lblAlgn val="ctr"/>
        <c:lblOffset val="100"/>
        <c:noMultiLvlLbl val="0"/>
      </c:catAx>
      <c:valAx>
        <c:axId val="5778463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4677476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zh-CN" sz="1195" b="0" i="0" u="none" strike="noStrike" kern="120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zh-CN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>
          <a:solidFill>
            <a:schemeClr val="accent1"/>
          </a:solidFill>
        </a:defRPr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06.11.2021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06.11.2021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375" y="1532506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zh-CN" altLang="en-US" sz="6000" dirty="0"/>
              <a:t>互联网行业</a:t>
            </a:r>
            <a:br>
              <a:rPr lang="en-US" altLang="zh-CN" sz="6000" dirty="0"/>
            </a:br>
            <a:r>
              <a:rPr lang="zh-CN" altLang="en-US" sz="6000" dirty="0"/>
              <a:t>工作总结汇报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9375" y="5164456"/>
            <a:ext cx="4367531" cy="736673"/>
          </a:xfrm>
        </p:spPr>
        <p:txBody>
          <a:bodyPr anchor="ctr">
            <a:noAutofit/>
          </a:bodyPr>
          <a:lstStyle>
            <a:lvl1pPr marL="0" indent="0" algn="l">
              <a:buNone/>
              <a:defRPr sz="16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 dirty="0"/>
              <a:t>汇报人：</a:t>
            </a:r>
            <a:r>
              <a:rPr lang="en-US" altLang="zh-CN" dirty="0"/>
              <a:t>Microsoft</a:t>
            </a:r>
          </a:p>
          <a:p>
            <a:pPr lvl="0"/>
            <a:r>
              <a:rPr lang="zh-CN" altLang="en-US" dirty="0"/>
              <a:t>时间：</a:t>
            </a:r>
            <a:r>
              <a:rPr lang="en-US" altLang="zh-CN" dirty="0"/>
              <a:t>20XX.12.31</a:t>
            </a:r>
            <a:endParaRPr lang="en-US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819375" y="3632539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331805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空白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776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>
            <a:extLst>
              <a:ext uri="{FF2B5EF4-FFF2-40B4-BE49-F238E27FC236}">
                <a16:creationId xmlns:a16="http://schemas.microsoft.com/office/drawing/2014/main" id="{DA26FEDE-D57B-454A-8A81-21DB79A277C4}"/>
              </a:ext>
            </a:extLst>
          </p:cNvPr>
          <p:cNvSpPr/>
          <p:nvPr userDrawn="1"/>
        </p:nvSpPr>
        <p:spPr>
          <a:xfrm>
            <a:off x="5999" y="0"/>
            <a:ext cx="12180003" cy="6858000"/>
          </a:xfrm>
          <a:prstGeom prst="rect">
            <a:avLst/>
          </a:prstGeom>
          <a:solidFill>
            <a:srgbClr val="E6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7F19A1FE-2D83-4C13-90B5-803079E0B645}"/>
              </a:ext>
            </a:extLst>
          </p:cNvPr>
          <p:cNvSpPr/>
          <p:nvPr userDrawn="1"/>
        </p:nvSpPr>
        <p:spPr>
          <a:xfrm>
            <a:off x="626964" y="568470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标注</a:t>
            </a: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389472B-53DA-4CEB-9ED8-B35B5EF5E6C0}"/>
              </a:ext>
            </a:extLst>
          </p:cNvPr>
          <p:cNvSpPr/>
          <p:nvPr userDrawn="1"/>
        </p:nvSpPr>
        <p:spPr>
          <a:xfrm>
            <a:off x="2450801" y="595724"/>
            <a:ext cx="1402001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字体使用 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行距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声明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作者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90543E7D-F508-46B2-BAAF-FA9CC22C8201}"/>
              </a:ext>
            </a:extLst>
          </p:cNvPr>
          <p:cNvSpPr/>
          <p:nvPr userDrawn="1"/>
        </p:nvSpPr>
        <p:spPr>
          <a:xfrm>
            <a:off x="4159510" y="595724"/>
            <a:ext cx="7074345" cy="5106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中文 微软雅黑  微软雅黑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Light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        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英文 </a:t>
            </a:r>
            <a:r>
              <a:rPr kumimoji="0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Arail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正文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1.2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/>
              </a:rPr>
              <a:t>freepik.com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本网站所提供的任何信息内容（包括但不限于 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PPT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模板、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Word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文档、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Excel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Segoe UI Light" charset="0"/>
              </a:rPr>
              <a:t> 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图表、图片素材等）均受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中华人民共和国著作权法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、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《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信息网络传播权保护条例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》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包括图片或图表</a:t>
            </a: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)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不得被全部或部分的复制、传播、销售，否则将承担法律责任。</a:t>
            </a: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OfficePLUS.cn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16B36150-7BE4-4375-A4F0-83F7339C1A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98462" y="83245"/>
            <a:ext cx="1402001" cy="62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63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1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一键调整模板颜色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选择“设计”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“变体”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“颜色”；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选择你喜欢的颜色搭配，模板一秒调整为你选颜色。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60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732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模板使用技巧</a:t>
            </a:r>
            <a:r>
              <a:rPr lang="en-US" altLang="zh-CN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/>
                <a:cs typeface="Segoe UI Light"/>
              </a:rPr>
              <a:t> 2</a:t>
            </a:r>
            <a:endParaRPr lang="zh-CN" altLang="en-US" sz="18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86273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585"/>
            <a:r>
              <a:rPr kumimoji="1" lang="en-US" altLang="zh-CN" sz="1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charset="0"/>
                <a:cs typeface="Segoe UI Light"/>
              </a:rPr>
              <a:t>OfficePLUS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随时添加模板样式</a:t>
            </a:r>
            <a:endParaRPr lang="en-US" sz="3200" b="1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选择“开始”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“新建幻灯片”；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2.</a:t>
            </a:r>
            <a:r>
              <a:rPr lang="zh-CN" altLang="en-US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 选择你需要的页面，如封面页，目录页，副标题页，内容页等</a:t>
            </a:r>
            <a:r>
              <a:rPr lang="en-US" altLang="zh-CN" sz="1200" spc="150">
                <a:latin typeface="微软雅黑" panose="020B0503020204020204" pitchFamily="34" charset="-122"/>
                <a:ea typeface="微软雅黑" panose="020B0503020204020204" pitchFamily="34" charset="-122"/>
              </a:rPr>
              <a:t>…</a:t>
            </a:r>
            <a:endParaRPr lang="en-US" sz="1200" spc="15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36909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49651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908050"/>
            <a:ext cx="3932237" cy="1442729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zh-CN" altLang="en-US" dirty="0"/>
              <a:t>目录 </a:t>
            </a:r>
            <a:r>
              <a:rPr lang="en-US" altLang="zh-CN" dirty="0"/>
              <a:t>/</a:t>
            </a:r>
            <a:br>
              <a:rPr lang="en-US" altLang="zh-CN" dirty="0"/>
            </a:br>
            <a:r>
              <a:rPr lang="en-US" altLang="zh-CN" dirty="0"/>
              <a:t>CONTENTS</a:t>
            </a:r>
            <a:endParaRPr lang="en-US" dirty="0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节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PART 01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6910023" y="2050475"/>
            <a:ext cx="4548187" cy="639683"/>
          </a:xfrm>
        </p:spPr>
        <p:txBody>
          <a:bodyPr>
            <a:noAutofit/>
          </a:bodyPr>
          <a:lstStyle>
            <a:lvl1pPr marL="0" indent="0">
              <a:buNone/>
              <a:defRPr sz="4800" b="1" i="0">
                <a:latin typeface="+mj-ea"/>
                <a:ea typeface="+mj-ea"/>
              </a:defRPr>
            </a:lvl1pPr>
          </a:lstStyle>
          <a:p>
            <a:pPr lvl="0"/>
            <a:r>
              <a:rPr lang="zh-CN" altLang="en-US" dirty="0"/>
              <a:t>工作回顾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3429000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版式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zh-CN" altLang="en-US"/>
              <a:t>单击图标添加图片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工作回顾</a:t>
            </a:r>
            <a:endParaRPr lang="en-US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版式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/>
              <a:t>工作回顾</a:t>
            </a:r>
            <a:endParaRPr lang="en-US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版式页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zh-CN" altLang="en-US" dirty="0"/>
              <a:t>工作回顾</a:t>
            </a:r>
            <a:endParaRPr lang="en-US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6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单击图标添加图表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格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zh-CN" altLang="en-US" dirty="0"/>
              <a:t>工作回顾</a:t>
            </a:r>
            <a:endParaRPr lang="en-US" altLang="zh-CN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400" b="0" i="0">
                <a:latin typeface="+mn-ea"/>
                <a:ea typeface="+mn-ea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zh-CN" altLang="en-US"/>
              <a:t>单击图标添加表格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99160" y="908050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434"/>
            <a:ext cx="9050518" cy="945498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74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73" r:id="rId8"/>
    <p:sldLayoutId id="2147483664" r:id="rId9"/>
    <p:sldLayoutId id="2147483672" r:id="rId10"/>
    <p:sldLayoutId id="214748367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  <a:alpha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2042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svg"/><Relationship Id="rId3" Type="http://schemas.openxmlformats.org/officeDocument/2006/relationships/image" Target="../media/image13.svg"/><Relationship Id="rId7" Type="http://schemas.openxmlformats.org/officeDocument/2006/relationships/image" Target="../media/image17.sv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15.sv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8.png"/><Relationship Id="rId21" Type="http://schemas.openxmlformats.org/officeDocument/2006/relationships/image" Target="../media/image43.sv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47" Type="http://schemas.openxmlformats.org/officeDocument/2006/relationships/image" Target="../media/image69.svg"/><Relationship Id="rId50" Type="http://schemas.openxmlformats.org/officeDocument/2006/relationships/image" Target="../media/image72.png"/><Relationship Id="rId55" Type="http://schemas.openxmlformats.org/officeDocument/2006/relationships/image" Target="../media/image77.svg"/><Relationship Id="rId63" Type="http://schemas.openxmlformats.org/officeDocument/2006/relationships/image" Target="../media/image85.sv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9" Type="http://schemas.openxmlformats.org/officeDocument/2006/relationships/image" Target="../media/image51.svg"/><Relationship Id="rId11" Type="http://schemas.openxmlformats.org/officeDocument/2006/relationships/image" Target="../media/image33.sv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svg"/><Relationship Id="rId40" Type="http://schemas.openxmlformats.org/officeDocument/2006/relationships/image" Target="../media/image62.png"/><Relationship Id="rId45" Type="http://schemas.openxmlformats.org/officeDocument/2006/relationships/image" Target="../media/image67.svg"/><Relationship Id="rId53" Type="http://schemas.openxmlformats.org/officeDocument/2006/relationships/image" Target="../media/image75.svg"/><Relationship Id="rId58" Type="http://schemas.openxmlformats.org/officeDocument/2006/relationships/image" Target="../media/image80.png"/><Relationship Id="rId66" Type="http://schemas.openxmlformats.org/officeDocument/2006/relationships/image" Target="../media/image88.png"/><Relationship Id="rId5" Type="http://schemas.openxmlformats.org/officeDocument/2006/relationships/image" Target="../media/image27.svg"/><Relationship Id="rId61" Type="http://schemas.openxmlformats.org/officeDocument/2006/relationships/image" Target="../media/image83.svg"/><Relationship Id="rId19" Type="http://schemas.openxmlformats.org/officeDocument/2006/relationships/image" Target="../media/image41.sv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svg"/><Relationship Id="rId30" Type="http://schemas.openxmlformats.org/officeDocument/2006/relationships/image" Target="../media/image52.png"/><Relationship Id="rId35" Type="http://schemas.openxmlformats.org/officeDocument/2006/relationships/image" Target="../media/image57.svg"/><Relationship Id="rId43" Type="http://schemas.openxmlformats.org/officeDocument/2006/relationships/image" Target="../media/image65.svg"/><Relationship Id="rId48" Type="http://schemas.openxmlformats.org/officeDocument/2006/relationships/image" Target="../media/image70.png"/><Relationship Id="rId56" Type="http://schemas.openxmlformats.org/officeDocument/2006/relationships/image" Target="../media/image78.png"/><Relationship Id="rId64" Type="http://schemas.openxmlformats.org/officeDocument/2006/relationships/image" Target="../media/image86.png"/><Relationship Id="rId8" Type="http://schemas.openxmlformats.org/officeDocument/2006/relationships/image" Target="../media/image30.png"/><Relationship Id="rId51" Type="http://schemas.openxmlformats.org/officeDocument/2006/relationships/image" Target="../media/image73.svg"/><Relationship Id="rId3" Type="http://schemas.openxmlformats.org/officeDocument/2006/relationships/image" Target="../media/image25.svg"/><Relationship Id="rId12" Type="http://schemas.openxmlformats.org/officeDocument/2006/relationships/image" Target="../media/image34.png"/><Relationship Id="rId17" Type="http://schemas.openxmlformats.org/officeDocument/2006/relationships/image" Target="../media/image39.svg"/><Relationship Id="rId25" Type="http://schemas.openxmlformats.org/officeDocument/2006/relationships/image" Target="../media/image47.svg"/><Relationship Id="rId33" Type="http://schemas.openxmlformats.org/officeDocument/2006/relationships/image" Target="../media/image55.sv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59" Type="http://schemas.openxmlformats.org/officeDocument/2006/relationships/image" Target="../media/image81.svg"/><Relationship Id="rId67" Type="http://schemas.openxmlformats.org/officeDocument/2006/relationships/image" Target="../media/image89.svg"/><Relationship Id="rId20" Type="http://schemas.openxmlformats.org/officeDocument/2006/relationships/image" Target="../media/image42.png"/><Relationship Id="rId41" Type="http://schemas.openxmlformats.org/officeDocument/2006/relationships/image" Target="../media/image63.svg"/><Relationship Id="rId54" Type="http://schemas.openxmlformats.org/officeDocument/2006/relationships/image" Target="../media/image76.png"/><Relationship Id="rId62" Type="http://schemas.openxmlformats.org/officeDocument/2006/relationships/image" Target="../media/image8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15" Type="http://schemas.openxmlformats.org/officeDocument/2006/relationships/image" Target="../media/image37.svg"/><Relationship Id="rId23" Type="http://schemas.openxmlformats.org/officeDocument/2006/relationships/image" Target="../media/image45.sv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49" Type="http://schemas.openxmlformats.org/officeDocument/2006/relationships/image" Target="../media/image71.svg"/><Relationship Id="rId57" Type="http://schemas.openxmlformats.org/officeDocument/2006/relationships/image" Target="../media/image79.svg"/><Relationship Id="rId10" Type="http://schemas.openxmlformats.org/officeDocument/2006/relationships/image" Target="../media/image32.png"/><Relationship Id="rId31" Type="http://schemas.openxmlformats.org/officeDocument/2006/relationships/image" Target="../media/image53.svg"/><Relationship Id="rId44" Type="http://schemas.openxmlformats.org/officeDocument/2006/relationships/image" Target="../media/image66.png"/><Relationship Id="rId52" Type="http://schemas.openxmlformats.org/officeDocument/2006/relationships/image" Target="../media/image74.png"/><Relationship Id="rId60" Type="http://schemas.openxmlformats.org/officeDocument/2006/relationships/image" Target="../media/image82.png"/><Relationship Id="rId65" Type="http://schemas.openxmlformats.org/officeDocument/2006/relationships/image" Target="../media/image87.svg"/><Relationship Id="rId4" Type="http://schemas.openxmlformats.org/officeDocument/2006/relationships/image" Target="../media/image26.png"/><Relationship Id="rId9" Type="http://schemas.openxmlformats.org/officeDocument/2006/relationships/image" Target="../media/image31.svg"/><Relationship Id="rId13" Type="http://schemas.openxmlformats.org/officeDocument/2006/relationships/image" Target="../media/image35.svg"/><Relationship Id="rId18" Type="http://schemas.openxmlformats.org/officeDocument/2006/relationships/image" Target="../media/image40.png"/><Relationship Id="rId39" Type="http://schemas.openxmlformats.org/officeDocument/2006/relationships/image" Target="../media/image61.sv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14.png"/><Relationship Id="rId21" Type="http://schemas.openxmlformats.org/officeDocument/2006/relationships/image" Target="../media/image109.svg"/><Relationship Id="rId42" Type="http://schemas.openxmlformats.org/officeDocument/2006/relationships/image" Target="../media/image130.png"/><Relationship Id="rId47" Type="http://schemas.openxmlformats.org/officeDocument/2006/relationships/image" Target="../media/image135.svg"/><Relationship Id="rId63" Type="http://schemas.openxmlformats.org/officeDocument/2006/relationships/image" Target="../media/image151.svg"/><Relationship Id="rId68" Type="http://schemas.openxmlformats.org/officeDocument/2006/relationships/image" Target="../media/image156.png"/><Relationship Id="rId16" Type="http://schemas.openxmlformats.org/officeDocument/2006/relationships/image" Target="../media/image104.png"/><Relationship Id="rId11" Type="http://schemas.openxmlformats.org/officeDocument/2006/relationships/image" Target="../media/image99.svg"/><Relationship Id="rId32" Type="http://schemas.openxmlformats.org/officeDocument/2006/relationships/image" Target="../media/image120.png"/><Relationship Id="rId37" Type="http://schemas.openxmlformats.org/officeDocument/2006/relationships/image" Target="../media/image125.svg"/><Relationship Id="rId53" Type="http://schemas.openxmlformats.org/officeDocument/2006/relationships/image" Target="../media/image141.svg"/><Relationship Id="rId58" Type="http://schemas.openxmlformats.org/officeDocument/2006/relationships/image" Target="../media/image146.png"/><Relationship Id="rId74" Type="http://schemas.openxmlformats.org/officeDocument/2006/relationships/image" Target="../media/image162.png"/><Relationship Id="rId79" Type="http://schemas.openxmlformats.org/officeDocument/2006/relationships/image" Target="../media/image167.svg"/><Relationship Id="rId5" Type="http://schemas.openxmlformats.org/officeDocument/2006/relationships/image" Target="../media/image93.svg"/><Relationship Id="rId61" Type="http://schemas.openxmlformats.org/officeDocument/2006/relationships/image" Target="../media/image149.svg"/><Relationship Id="rId19" Type="http://schemas.openxmlformats.org/officeDocument/2006/relationships/image" Target="../media/image107.svg"/><Relationship Id="rId14" Type="http://schemas.openxmlformats.org/officeDocument/2006/relationships/image" Target="../media/image102.png"/><Relationship Id="rId22" Type="http://schemas.openxmlformats.org/officeDocument/2006/relationships/image" Target="../media/image110.png"/><Relationship Id="rId27" Type="http://schemas.openxmlformats.org/officeDocument/2006/relationships/image" Target="../media/image115.svg"/><Relationship Id="rId30" Type="http://schemas.openxmlformats.org/officeDocument/2006/relationships/image" Target="../media/image118.png"/><Relationship Id="rId35" Type="http://schemas.openxmlformats.org/officeDocument/2006/relationships/image" Target="../media/image123.svg"/><Relationship Id="rId43" Type="http://schemas.openxmlformats.org/officeDocument/2006/relationships/image" Target="../media/image131.svg"/><Relationship Id="rId48" Type="http://schemas.openxmlformats.org/officeDocument/2006/relationships/image" Target="../media/image136.png"/><Relationship Id="rId56" Type="http://schemas.openxmlformats.org/officeDocument/2006/relationships/image" Target="../media/image144.png"/><Relationship Id="rId64" Type="http://schemas.openxmlformats.org/officeDocument/2006/relationships/image" Target="../media/image152.png"/><Relationship Id="rId69" Type="http://schemas.openxmlformats.org/officeDocument/2006/relationships/image" Target="../media/image157.svg"/><Relationship Id="rId77" Type="http://schemas.openxmlformats.org/officeDocument/2006/relationships/image" Target="../media/image165.svg"/><Relationship Id="rId8" Type="http://schemas.openxmlformats.org/officeDocument/2006/relationships/image" Target="../media/image96.png"/><Relationship Id="rId51" Type="http://schemas.openxmlformats.org/officeDocument/2006/relationships/image" Target="../media/image139.svg"/><Relationship Id="rId72" Type="http://schemas.openxmlformats.org/officeDocument/2006/relationships/image" Target="../media/image160.png"/><Relationship Id="rId80" Type="http://schemas.openxmlformats.org/officeDocument/2006/relationships/image" Target="../media/image168.png"/><Relationship Id="rId3" Type="http://schemas.openxmlformats.org/officeDocument/2006/relationships/image" Target="../media/image91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5" Type="http://schemas.openxmlformats.org/officeDocument/2006/relationships/image" Target="../media/image113.svg"/><Relationship Id="rId33" Type="http://schemas.openxmlformats.org/officeDocument/2006/relationships/image" Target="../media/image121.svg"/><Relationship Id="rId38" Type="http://schemas.openxmlformats.org/officeDocument/2006/relationships/image" Target="../media/image126.png"/><Relationship Id="rId46" Type="http://schemas.openxmlformats.org/officeDocument/2006/relationships/image" Target="../media/image134.png"/><Relationship Id="rId59" Type="http://schemas.openxmlformats.org/officeDocument/2006/relationships/image" Target="../media/image147.svg"/><Relationship Id="rId67" Type="http://schemas.openxmlformats.org/officeDocument/2006/relationships/image" Target="../media/image155.svg"/><Relationship Id="rId20" Type="http://schemas.openxmlformats.org/officeDocument/2006/relationships/image" Target="../media/image108.png"/><Relationship Id="rId41" Type="http://schemas.openxmlformats.org/officeDocument/2006/relationships/image" Target="../media/image129.svg"/><Relationship Id="rId54" Type="http://schemas.openxmlformats.org/officeDocument/2006/relationships/image" Target="../media/image142.png"/><Relationship Id="rId62" Type="http://schemas.openxmlformats.org/officeDocument/2006/relationships/image" Target="../media/image150.png"/><Relationship Id="rId70" Type="http://schemas.openxmlformats.org/officeDocument/2006/relationships/image" Target="../media/image158.png"/><Relationship Id="rId75" Type="http://schemas.openxmlformats.org/officeDocument/2006/relationships/image" Target="../media/image163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4.png"/><Relationship Id="rId15" Type="http://schemas.openxmlformats.org/officeDocument/2006/relationships/image" Target="../media/image103.svg"/><Relationship Id="rId23" Type="http://schemas.openxmlformats.org/officeDocument/2006/relationships/image" Target="../media/image111.svg"/><Relationship Id="rId28" Type="http://schemas.openxmlformats.org/officeDocument/2006/relationships/image" Target="../media/image116.png"/><Relationship Id="rId36" Type="http://schemas.openxmlformats.org/officeDocument/2006/relationships/image" Target="../media/image124.png"/><Relationship Id="rId49" Type="http://schemas.openxmlformats.org/officeDocument/2006/relationships/image" Target="../media/image137.svg"/><Relationship Id="rId57" Type="http://schemas.openxmlformats.org/officeDocument/2006/relationships/image" Target="../media/image145.svg"/><Relationship Id="rId10" Type="http://schemas.openxmlformats.org/officeDocument/2006/relationships/image" Target="../media/image98.png"/><Relationship Id="rId31" Type="http://schemas.openxmlformats.org/officeDocument/2006/relationships/image" Target="../media/image119.svg"/><Relationship Id="rId44" Type="http://schemas.openxmlformats.org/officeDocument/2006/relationships/image" Target="../media/image132.png"/><Relationship Id="rId52" Type="http://schemas.openxmlformats.org/officeDocument/2006/relationships/image" Target="../media/image140.png"/><Relationship Id="rId60" Type="http://schemas.openxmlformats.org/officeDocument/2006/relationships/image" Target="../media/image148.png"/><Relationship Id="rId65" Type="http://schemas.openxmlformats.org/officeDocument/2006/relationships/image" Target="../media/image153.svg"/><Relationship Id="rId73" Type="http://schemas.openxmlformats.org/officeDocument/2006/relationships/image" Target="../media/image161.svg"/><Relationship Id="rId78" Type="http://schemas.openxmlformats.org/officeDocument/2006/relationships/image" Target="../media/image166.png"/><Relationship Id="rId81" Type="http://schemas.openxmlformats.org/officeDocument/2006/relationships/image" Target="../media/image169.svg"/><Relationship Id="rId4" Type="http://schemas.openxmlformats.org/officeDocument/2006/relationships/image" Target="../media/image92.png"/><Relationship Id="rId9" Type="http://schemas.openxmlformats.org/officeDocument/2006/relationships/image" Target="../media/image97.svg"/><Relationship Id="rId13" Type="http://schemas.openxmlformats.org/officeDocument/2006/relationships/image" Target="../media/image101.svg"/><Relationship Id="rId18" Type="http://schemas.openxmlformats.org/officeDocument/2006/relationships/image" Target="../media/image106.png"/><Relationship Id="rId39" Type="http://schemas.openxmlformats.org/officeDocument/2006/relationships/image" Target="../media/image127.svg"/><Relationship Id="rId34" Type="http://schemas.openxmlformats.org/officeDocument/2006/relationships/image" Target="../media/image122.png"/><Relationship Id="rId50" Type="http://schemas.openxmlformats.org/officeDocument/2006/relationships/image" Target="../media/image138.png"/><Relationship Id="rId55" Type="http://schemas.openxmlformats.org/officeDocument/2006/relationships/image" Target="../media/image143.svg"/><Relationship Id="rId76" Type="http://schemas.openxmlformats.org/officeDocument/2006/relationships/image" Target="../media/image164.png"/><Relationship Id="rId7" Type="http://schemas.openxmlformats.org/officeDocument/2006/relationships/image" Target="../media/image95.svg"/><Relationship Id="rId71" Type="http://schemas.openxmlformats.org/officeDocument/2006/relationships/image" Target="../media/image159.svg"/><Relationship Id="rId2" Type="http://schemas.openxmlformats.org/officeDocument/2006/relationships/image" Target="../media/image90.png"/><Relationship Id="rId29" Type="http://schemas.openxmlformats.org/officeDocument/2006/relationships/image" Target="../media/image117.svg"/><Relationship Id="rId24" Type="http://schemas.openxmlformats.org/officeDocument/2006/relationships/image" Target="../media/image112.png"/><Relationship Id="rId40" Type="http://schemas.openxmlformats.org/officeDocument/2006/relationships/image" Target="../media/image128.png"/><Relationship Id="rId45" Type="http://schemas.openxmlformats.org/officeDocument/2006/relationships/image" Target="../media/image133.svg"/><Relationship Id="rId66" Type="http://schemas.openxmlformats.org/officeDocument/2006/relationships/image" Target="../media/image154.png"/></Relationships>
</file>

<file path=ppt/slides/_rels/slide2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94.png"/><Relationship Id="rId21" Type="http://schemas.openxmlformats.org/officeDocument/2006/relationships/image" Target="../media/image189.svg"/><Relationship Id="rId42" Type="http://schemas.openxmlformats.org/officeDocument/2006/relationships/image" Target="../media/image210.png"/><Relationship Id="rId47" Type="http://schemas.openxmlformats.org/officeDocument/2006/relationships/image" Target="../media/image215.svg"/><Relationship Id="rId63" Type="http://schemas.openxmlformats.org/officeDocument/2006/relationships/image" Target="../media/image231.svg"/><Relationship Id="rId68" Type="http://schemas.openxmlformats.org/officeDocument/2006/relationships/image" Target="../media/image236.png"/><Relationship Id="rId2" Type="http://schemas.openxmlformats.org/officeDocument/2006/relationships/image" Target="../media/image170.png"/><Relationship Id="rId16" Type="http://schemas.openxmlformats.org/officeDocument/2006/relationships/image" Target="../media/image184.png"/><Relationship Id="rId29" Type="http://schemas.openxmlformats.org/officeDocument/2006/relationships/image" Target="../media/image197.svg"/><Relationship Id="rId11" Type="http://schemas.openxmlformats.org/officeDocument/2006/relationships/image" Target="../media/image179.svg"/><Relationship Id="rId24" Type="http://schemas.openxmlformats.org/officeDocument/2006/relationships/image" Target="../media/image192.png"/><Relationship Id="rId32" Type="http://schemas.openxmlformats.org/officeDocument/2006/relationships/image" Target="../media/image200.png"/><Relationship Id="rId37" Type="http://schemas.openxmlformats.org/officeDocument/2006/relationships/image" Target="../media/image205.svg"/><Relationship Id="rId40" Type="http://schemas.openxmlformats.org/officeDocument/2006/relationships/image" Target="../media/image208.png"/><Relationship Id="rId45" Type="http://schemas.openxmlformats.org/officeDocument/2006/relationships/image" Target="../media/image213.svg"/><Relationship Id="rId53" Type="http://schemas.openxmlformats.org/officeDocument/2006/relationships/image" Target="../media/image221.svg"/><Relationship Id="rId58" Type="http://schemas.openxmlformats.org/officeDocument/2006/relationships/image" Target="../media/image226.png"/><Relationship Id="rId66" Type="http://schemas.openxmlformats.org/officeDocument/2006/relationships/image" Target="../media/image234.png"/><Relationship Id="rId5" Type="http://schemas.openxmlformats.org/officeDocument/2006/relationships/image" Target="../media/image173.svg"/><Relationship Id="rId61" Type="http://schemas.openxmlformats.org/officeDocument/2006/relationships/image" Target="../media/image229.svg"/><Relationship Id="rId19" Type="http://schemas.openxmlformats.org/officeDocument/2006/relationships/image" Target="../media/image187.svg"/><Relationship Id="rId14" Type="http://schemas.openxmlformats.org/officeDocument/2006/relationships/image" Target="../media/image182.png"/><Relationship Id="rId22" Type="http://schemas.openxmlformats.org/officeDocument/2006/relationships/image" Target="../media/image190.png"/><Relationship Id="rId27" Type="http://schemas.openxmlformats.org/officeDocument/2006/relationships/image" Target="../media/image195.svg"/><Relationship Id="rId30" Type="http://schemas.openxmlformats.org/officeDocument/2006/relationships/image" Target="../media/image198.png"/><Relationship Id="rId35" Type="http://schemas.openxmlformats.org/officeDocument/2006/relationships/image" Target="../media/image203.svg"/><Relationship Id="rId43" Type="http://schemas.openxmlformats.org/officeDocument/2006/relationships/image" Target="../media/image211.svg"/><Relationship Id="rId48" Type="http://schemas.openxmlformats.org/officeDocument/2006/relationships/image" Target="../media/image216.png"/><Relationship Id="rId56" Type="http://schemas.openxmlformats.org/officeDocument/2006/relationships/image" Target="../media/image224.png"/><Relationship Id="rId64" Type="http://schemas.openxmlformats.org/officeDocument/2006/relationships/image" Target="../media/image232.png"/><Relationship Id="rId69" Type="http://schemas.openxmlformats.org/officeDocument/2006/relationships/image" Target="../media/image237.svg"/><Relationship Id="rId8" Type="http://schemas.openxmlformats.org/officeDocument/2006/relationships/image" Target="../media/image176.png"/><Relationship Id="rId51" Type="http://schemas.openxmlformats.org/officeDocument/2006/relationships/image" Target="../media/image219.svg"/><Relationship Id="rId72" Type="http://schemas.openxmlformats.org/officeDocument/2006/relationships/image" Target="../media/image240.png"/><Relationship Id="rId3" Type="http://schemas.openxmlformats.org/officeDocument/2006/relationships/image" Target="../media/image171.svg"/><Relationship Id="rId12" Type="http://schemas.openxmlformats.org/officeDocument/2006/relationships/image" Target="../media/image180.png"/><Relationship Id="rId17" Type="http://schemas.openxmlformats.org/officeDocument/2006/relationships/image" Target="../media/image185.svg"/><Relationship Id="rId25" Type="http://schemas.openxmlformats.org/officeDocument/2006/relationships/image" Target="../media/image193.svg"/><Relationship Id="rId33" Type="http://schemas.openxmlformats.org/officeDocument/2006/relationships/image" Target="../media/image201.svg"/><Relationship Id="rId38" Type="http://schemas.openxmlformats.org/officeDocument/2006/relationships/image" Target="../media/image206.png"/><Relationship Id="rId46" Type="http://schemas.openxmlformats.org/officeDocument/2006/relationships/image" Target="../media/image214.png"/><Relationship Id="rId59" Type="http://schemas.openxmlformats.org/officeDocument/2006/relationships/image" Target="../media/image227.svg"/><Relationship Id="rId67" Type="http://schemas.openxmlformats.org/officeDocument/2006/relationships/image" Target="../media/image235.svg"/><Relationship Id="rId20" Type="http://schemas.openxmlformats.org/officeDocument/2006/relationships/image" Target="../media/image188.png"/><Relationship Id="rId41" Type="http://schemas.openxmlformats.org/officeDocument/2006/relationships/image" Target="../media/image209.svg"/><Relationship Id="rId54" Type="http://schemas.openxmlformats.org/officeDocument/2006/relationships/image" Target="../media/image222.png"/><Relationship Id="rId62" Type="http://schemas.openxmlformats.org/officeDocument/2006/relationships/image" Target="../media/image230.png"/><Relationship Id="rId70" Type="http://schemas.openxmlformats.org/officeDocument/2006/relationships/image" Target="../media/image23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4.png"/><Relationship Id="rId15" Type="http://schemas.openxmlformats.org/officeDocument/2006/relationships/image" Target="../media/image183.svg"/><Relationship Id="rId23" Type="http://schemas.openxmlformats.org/officeDocument/2006/relationships/image" Target="../media/image191.svg"/><Relationship Id="rId28" Type="http://schemas.openxmlformats.org/officeDocument/2006/relationships/image" Target="../media/image196.png"/><Relationship Id="rId36" Type="http://schemas.openxmlformats.org/officeDocument/2006/relationships/image" Target="../media/image204.png"/><Relationship Id="rId49" Type="http://schemas.openxmlformats.org/officeDocument/2006/relationships/image" Target="../media/image217.svg"/><Relationship Id="rId57" Type="http://schemas.openxmlformats.org/officeDocument/2006/relationships/image" Target="../media/image225.svg"/><Relationship Id="rId10" Type="http://schemas.openxmlformats.org/officeDocument/2006/relationships/image" Target="../media/image178.png"/><Relationship Id="rId31" Type="http://schemas.openxmlformats.org/officeDocument/2006/relationships/image" Target="../media/image199.svg"/><Relationship Id="rId44" Type="http://schemas.openxmlformats.org/officeDocument/2006/relationships/image" Target="../media/image212.png"/><Relationship Id="rId52" Type="http://schemas.openxmlformats.org/officeDocument/2006/relationships/image" Target="../media/image220.png"/><Relationship Id="rId60" Type="http://schemas.openxmlformats.org/officeDocument/2006/relationships/image" Target="../media/image228.png"/><Relationship Id="rId65" Type="http://schemas.openxmlformats.org/officeDocument/2006/relationships/image" Target="../media/image233.svg"/><Relationship Id="rId73" Type="http://schemas.openxmlformats.org/officeDocument/2006/relationships/image" Target="../media/image241.svg"/><Relationship Id="rId4" Type="http://schemas.openxmlformats.org/officeDocument/2006/relationships/image" Target="../media/image172.png"/><Relationship Id="rId9" Type="http://schemas.openxmlformats.org/officeDocument/2006/relationships/image" Target="../media/image177.svg"/><Relationship Id="rId13" Type="http://schemas.openxmlformats.org/officeDocument/2006/relationships/image" Target="../media/image181.svg"/><Relationship Id="rId18" Type="http://schemas.openxmlformats.org/officeDocument/2006/relationships/image" Target="../media/image186.png"/><Relationship Id="rId39" Type="http://schemas.openxmlformats.org/officeDocument/2006/relationships/image" Target="../media/image207.svg"/><Relationship Id="rId34" Type="http://schemas.openxmlformats.org/officeDocument/2006/relationships/image" Target="../media/image202.png"/><Relationship Id="rId50" Type="http://schemas.openxmlformats.org/officeDocument/2006/relationships/image" Target="../media/image218.png"/><Relationship Id="rId55" Type="http://schemas.openxmlformats.org/officeDocument/2006/relationships/image" Target="../media/image223.svg"/><Relationship Id="rId7" Type="http://schemas.openxmlformats.org/officeDocument/2006/relationships/image" Target="../media/image175.svg"/><Relationship Id="rId71" Type="http://schemas.openxmlformats.org/officeDocument/2006/relationships/image" Target="../media/image239.svg"/></Relationships>
</file>

<file path=ppt/slides/_rels/slide2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6.png"/><Relationship Id="rId21" Type="http://schemas.openxmlformats.org/officeDocument/2006/relationships/image" Target="../media/image261.svg"/><Relationship Id="rId34" Type="http://schemas.openxmlformats.org/officeDocument/2006/relationships/image" Target="../media/image274.png"/><Relationship Id="rId42" Type="http://schemas.openxmlformats.org/officeDocument/2006/relationships/image" Target="../media/image282.png"/><Relationship Id="rId47" Type="http://schemas.openxmlformats.org/officeDocument/2006/relationships/image" Target="../media/image287.svg"/><Relationship Id="rId50" Type="http://schemas.openxmlformats.org/officeDocument/2006/relationships/image" Target="../media/image290.png"/><Relationship Id="rId55" Type="http://schemas.openxmlformats.org/officeDocument/2006/relationships/image" Target="../media/image295.svg"/><Relationship Id="rId63" Type="http://schemas.openxmlformats.org/officeDocument/2006/relationships/image" Target="../media/image303.svg"/><Relationship Id="rId7" Type="http://schemas.openxmlformats.org/officeDocument/2006/relationships/image" Target="../media/image247.svg"/><Relationship Id="rId2" Type="http://schemas.openxmlformats.org/officeDocument/2006/relationships/image" Target="../media/image242.png"/><Relationship Id="rId16" Type="http://schemas.openxmlformats.org/officeDocument/2006/relationships/image" Target="../media/image256.png"/><Relationship Id="rId29" Type="http://schemas.openxmlformats.org/officeDocument/2006/relationships/image" Target="../media/image269.svg"/><Relationship Id="rId11" Type="http://schemas.openxmlformats.org/officeDocument/2006/relationships/image" Target="../media/image251.svg"/><Relationship Id="rId24" Type="http://schemas.openxmlformats.org/officeDocument/2006/relationships/image" Target="../media/image264.png"/><Relationship Id="rId32" Type="http://schemas.openxmlformats.org/officeDocument/2006/relationships/image" Target="../media/image272.png"/><Relationship Id="rId37" Type="http://schemas.openxmlformats.org/officeDocument/2006/relationships/image" Target="../media/image277.svg"/><Relationship Id="rId40" Type="http://schemas.openxmlformats.org/officeDocument/2006/relationships/image" Target="../media/image280.png"/><Relationship Id="rId45" Type="http://schemas.openxmlformats.org/officeDocument/2006/relationships/image" Target="../media/image285.svg"/><Relationship Id="rId53" Type="http://schemas.openxmlformats.org/officeDocument/2006/relationships/image" Target="../media/image293.svg"/><Relationship Id="rId58" Type="http://schemas.openxmlformats.org/officeDocument/2006/relationships/image" Target="../media/image298.png"/><Relationship Id="rId66" Type="http://schemas.openxmlformats.org/officeDocument/2006/relationships/image" Target="../media/image306.png"/><Relationship Id="rId5" Type="http://schemas.openxmlformats.org/officeDocument/2006/relationships/image" Target="../media/image245.svg"/><Relationship Id="rId61" Type="http://schemas.openxmlformats.org/officeDocument/2006/relationships/image" Target="../media/image301.svg"/><Relationship Id="rId19" Type="http://schemas.openxmlformats.org/officeDocument/2006/relationships/image" Target="../media/image259.svg"/><Relationship Id="rId14" Type="http://schemas.openxmlformats.org/officeDocument/2006/relationships/image" Target="../media/image254.png"/><Relationship Id="rId22" Type="http://schemas.openxmlformats.org/officeDocument/2006/relationships/image" Target="../media/image262.png"/><Relationship Id="rId27" Type="http://schemas.openxmlformats.org/officeDocument/2006/relationships/image" Target="../media/image267.svg"/><Relationship Id="rId30" Type="http://schemas.openxmlformats.org/officeDocument/2006/relationships/image" Target="../media/image270.png"/><Relationship Id="rId35" Type="http://schemas.openxmlformats.org/officeDocument/2006/relationships/image" Target="../media/image275.svg"/><Relationship Id="rId43" Type="http://schemas.openxmlformats.org/officeDocument/2006/relationships/image" Target="../media/image283.svg"/><Relationship Id="rId48" Type="http://schemas.openxmlformats.org/officeDocument/2006/relationships/image" Target="../media/image288.png"/><Relationship Id="rId56" Type="http://schemas.openxmlformats.org/officeDocument/2006/relationships/image" Target="../media/image296.png"/><Relationship Id="rId64" Type="http://schemas.openxmlformats.org/officeDocument/2006/relationships/image" Target="../media/image304.png"/><Relationship Id="rId8" Type="http://schemas.openxmlformats.org/officeDocument/2006/relationships/image" Target="../media/image248.png"/><Relationship Id="rId51" Type="http://schemas.openxmlformats.org/officeDocument/2006/relationships/image" Target="../media/image291.svg"/><Relationship Id="rId3" Type="http://schemas.openxmlformats.org/officeDocument/2006/relationships/image" Target="../media/image243.svg"/><Relationship Id="rId12" Type="http://schemas.openxmlformats.org/officeDocument/2006/relationships/image" Target="../media/image252.png"/><Relationship Id="rId17" Type="http://schemas.openxmlformats.org/officeDocument/2006/relationships/image" Target="../media/image257.svg"/><Relationship Id="rId25" Type="http://schemas.openxmlformats.org/officeDocument/2006/relationships/image" Target="../media/image265.svg"/><Relationship Id="rId33" Type="http://schemas.openxmlformats.org/officeDocument/2006/relationships/image" Target="../media/image273.svg"/><Relationship Id="rId38" Type="http://schemas.openxmlformats.org/officeDocument/2006/relationships/image" Target="../media/image278.png"/><Relationship Id="rId46" Type="http://schemas.openxmlformats.org/officeDocument/2006/relationships/image" Target="../media/image286.png"/><Relationship Id="rId59" Type="http://schemas.openxmlformats.org/officeDocument/2006/relationships/image" Target="../media/image299.svg"/><Relationship Id="rId67" Type="http://schemas.openxmlformats.org/officeDocument/2006/relationships/image" Target="../media/image307.svg"/><Relationship Id="rId20" Type="http://schemas.openxmlformats.org/officeDocument/2006/relationships/image" Target="../media/image260.png"/><Relationship Id="rId41" Type="http://schemas.openxmlformats.org/officeDocument/2006/relationships/image" Target="../media/image281.svg"/><Relationship Id="rId54" Type="http://schemas.openxmlformats.org/officeDocument/2006/relationships/image" Target="../media/image294.png"/><Relationship Id="rId62" Type="http://schemas.openxmlformats.org/officeDocument/2006/relationships/image" Target="../media/image30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46.png"/><Relationship Id="rId15" Type="http://schemas.openxmlformats.org/officeDocument/2006/relationships/image" Target="../media/image255.svg"/><Relationship Id="rId23" Type="http://schemas.openxmlformats.org/officeDocument/2006/relationships/image" Target="../media/image263.svg"/><Relationship Id="rId28" Type="http://schemas.openxmlformats.org/officeDocument/2006/relationships/image" Target="../media/image268.png"/><Relationship Id="rId36" Type="http://schemas.openxmlformats.org/officeDocument/2006/relationships/image" Target="../media/image276.png"/><Relationship Id="rId49" Type="http://schemas.openxmlformats.org/officeDocument/2006/relationships/image" Target="../media/image289.svg"/><Relationship Id="rId57" Type="http://schemas.openxmlformats.org/officeDocument/2006/relationships/image" Target="../media/image297.svg"/><Relationship Id="rId10" Type="http://schemas.openxmlformats.org/officeDocument/2006/relationships/image" Target="../media/image250.png"/><Relationship Id="rId31" Type="http://schemas.openxmlformats.org/officeDocument/2006/relationships/image" Target="../media/image271.svg"/><Relationship Id="rId44" Type="http://schemas.openxmlformats.org/officeDocument/2006/relationships/image" Target="../media/image284.png"/><Relationship Id="rId52" Type="http://schemas.openxmlformats.org/officeDocument/2006/relationships/image" Target="../media/image292.png"/><Relationship Id="rId60" Type="http://schemas.openxmlformats.org/officeDocument/2006/relationships/image" Target="../media/image300.png"/><Relationship Id="rId65" Type="http://schemas.openxmlformats.org/officeDocument/2006/relationships/image" Target="../media/image305.svg"/><Relationship Id="rId4" Type="http://schemas.openxmlformats.org/officeDocument/2006/relationships/image" Target="../media/image244.png"/><Relationship Id="rId9" Type="http://schemas.openxmlformats.org/officeDocument/2006/relationships/image" Target="../media/image249.svg"/><Relationship Id="rId13" Type="http://schemas.openxmlformats.org/officeDocument/2006/relationships/image" Target="../media/image253.svg"/><Relationship Id="rId18" Type="http://schemas.openxmlformats.org/officeDocument/2006/relationships/image" Target="../media/image258.png"/><Relationship Id="rId39" Type="http://schemas.openxmlformats.org/officeDocument/2006/relationships/image" Target="../media/image279.sv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19.svg"/><Relationship Id="rId18" Type="http://schemas.openxmlformats.org/officeDocument/2006/relationships/image" Target="../media/image324.png"/><Relationship Id="rId26" Type="http://schemas.openxmlformats.org/officeDocument/2006/relationships/image" Target="../media/image332.png"/><Relationship Id="rId39" Type="http://schemas.openxmlformats.org/officeDocument/2006/relationships/image" Target="../media/image345.svg"/><Relationship Id="rId21" Type="http://schemas.openxmlformats.org/officeDocument/2006/relationships/image" Target="../media/image327.svg"/><Relationship Id="rId34" Type="http://schemas.openxmlformats.org/officeDocument/2006/relationships/image" Target="../media/image340.png"/><Relationship Id="rId42" Type="http://schemas.openxmlformats.org/officeDocument/2006/relationships/image" Target="../media/image348.png"/><Relationship Id="rId47" Type="http://schemas.openxmlformats.org/officeDocument/2006/relationships/image" Target="../media/image353.svg"/><Relationship Id="rId7" Type="http://schemas.openxmlformats.org/officeDocument/2006/relationships/image" Target="../media/image313.svg"/><Relationship Id="rId2" Type="http://schemas.openxmlformats.org/officeDocument/2006/relationships/image" Target="../media/image308.png"/><Relationship Id="rId16" Type="http://schemas.openxmlformats.org/officeDocument/2006/relationships/image" Target="../media/image322.png"/><Relationship Id="rId29" Type="http://schemas.openxmlformats.org/officeDocument/2006/relationships/image" Target="../media/image335.svg"/><Relationship Id="rId11" Type="http://schemas.openxmlformats.org/officeDocument/2006/relationships/image" Target="../media/image317.svg"/><Relationship Id="rId24" Type="http://schemas.openxmlformats.org/officeDocument/2006/relationships/image" Target="../media/image330.png"/><Relationship Id="rId32" Type="http://schemas.openxmlformats.org/officeDocument/2006/relationships/image" Target="../media/image338.png"/><Relationship Id="rId37" Type="http://schemas.openxmlformats.org/officeDocument/2006/relationships/image" Target="../media/image343.svg"/><Relationship Id="rId40" Type="http://schemas.openxmlformats.org/officeDocument/2006/relationships/image" Target="../media/image346.png"/><Relationship Id="rId45" Type="http://schemas.openxmlformats.org/officeDocument/2006/relationships/image" Target="../media/image351.svg"/><Relationship Id="rId5" Type="http://schemas.openxmlformats.org/officeDocument/2006/relationships/image" Target="../media/image311.svg"/><Relationship Id="rId15" Type="http://schemas.openxmlformats.org/officeDocument/2006/relationships/image" Target="../media/image321.svg"/><Relationship Id="rId23" Type="http://schemas.openxmlformats.org/officeDocument/2006/relationships/image" Target="../media/image329.svg"/><Relationship Id="rId28" Type="http://schemas.openxmlformats.org/officeDocument/2006/relationships/image" Target="../media/image334.png"/><Relationship Id="rId36" Type="http://schemas.openxmlformats.org/officeDocument/2006/relationships/image" Target="../media/image342.png"/><Relationship Id="rId49" Type="http://schemas.openxmlformats.org/officeDocument/2006/relationships/image" Target="../media/image355.svg"/><Relationship Id="rId10" Type="http://schemas.openxmlformats.org/officeDocument/2006/relationships/image" Target="../media/image316.png"/><Relationship Id="rId19" Type="http://schemas.openxmlformats.org/officeDocument/2006/relationships/image" Target="../media/image325.svg"/><Relationship Id="rId31" Type="http://schemas.openxmlformats.org/officeDocument/2006/relationships/image" Target="../media/image337.svg"/><Relationship Id="rId44" Type="http://schemas.openxmlformats.org/officeDocument/2006/relationships/image" Target="../media/image350.png"/><Relationship Id="rId4" Type="http://schemas.openxmlformats.org/officeDocument/2006/relationships/image" Target="../media/image310.png"/><Relationship Id="rId9" Type="http://schemas.openxmlformats.org/officeDocument/2006/relationships/image" Target="../media/image315.svg"/><Relationship Id="rId14" Type="http://schemas.openxmlformats.org/officeDocument/2006/relationships/image" Target="../media/image320.png"/><Relationship Id="rId22" Type="http://schemas.openxmlformats.org/officeDocument/2006/relationships/image" Target="../media/image328.png"/><Relationship Id="rId27" Type="http://schemas.openxmlformats.org/officeDocument/2006/relationships/image" Target="../media/image333.svg"/><Relationship Id="rId30" Type="http://schemas.openxmlformats.org/officeDocument/2006/relationships/image" Target="../media/image336.png"/><Relationship Id="rId35" Type="http://schemas.openxmlformats.org/officeDocument/2006/relationships/image" Target="../media/image341.svg"/><Relationship Id="rId43" Type="http://schemas.openxmlformats.org/officeDocument/2006/relationships/image" Target="../media/image349.svg"/><Relationship Id="rId48" Type="http://schemas.openxmlformats.org/officeDocument/2006/relationships/image" Target="../media/image354.png"/><Relationship Id="rId8" Type="http://schemas.openxmlformats.org/officeDocument/2006/relationships/image" Target="../media/image314.png"/><Relationship Id="rId3" Type="http://schemas.openxmlformats.org/officeDocument/2006/relationships/image" Target="../media/image309.svg"/><Relationship Id="rId12" Type="http://schemas.openxmlformats.org/officeDocument/2006/relationships/image" Target="../media/image318.png"/><Relationship Id="rId17" Type="http://schemas.openxmlformats.org/officeDocument/2006/relationships/image" Target="../media/image323.svg"/><Relationship Id="rId25" Type="http://schemas.openxmlformats.org/officeDocument/2006/relationships/image" Target="../media/image331.svg"/><Relationship Id="rId33" Type="http://schemas.openxmlformats.org/officeDocument/2006/relationships/image" Target="../media/image339.svg"/><Relationship Id="rId38" Type="http://schemas.openxmlformats.org/officeDocument/2006/relationships/image" Target="../media/image344.png"/><Relationship Id="rId46" Type="http://schemas.openxmlformats.org/officeDocument/2006/relationships/image" Target="../media/image352.png"/><Relationship Id="rId20" Type="http://schemas.openxmlformats.org/officeDocument/2006/relationships/image" Target="../media/image326.png"/><Relationship Id="rId41" Type="http://schemas.openxmlformats.org/officeDocument/2006/relationships/image" Target="../media/image347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1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5400" dirty="0"/>
              <a:t>互联网行业</a:t>
            </a:r>
            <a:br>
              <a:rPr lang="en-US" altLang="zh-CN" sz="5400" dirty="0"/>
            </a:br>
            <a:r>
              <a:rPr lang="zh-CN" altLang="en-US" sz="5400" dirty="0"/>
              <a:t>工作总结汇报</a:t>
            </a:r>
            <a:endParaRPr lang="ru-RU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zh-CN" altLang="en-US" sz="1800" dirty="0">
                <a:solidFill>
                  <a:schemeClr val="accent2"/>
                </a:solidFill>
              </a:rPr>
              <a:t>汇报人：</a:t>
            </a:r>
            <a:r>
              <a:rPr lang="en-US" altLang="zh-CN" sz="1800" dirty="0">
                <a:solidFill>
                  <a:schemeClr val="accent2"/>
                </a:solidFill>
              </a:rPr>
              <a:t>Microsoft</a:t>
            </a:r>
          </a:p>
          <a:p>
            <a:pPr lvl="0"/>
            <a:r>
              <a:rPr lang="zh-CN" altLang="en-US" sz="1800" dirty="0">
                <a:solidFill>
                  <a:schemeClr val="accent2"/>
                </a:solidFill>
              </a:rPr>
              <a:t>时间：</a:t>
            </a:r>
            <a:r>
              <a:rPr lang="en-US" altLang="zh-CN" sz="1800" dirty="0">
                <a:solidFill>
                  <a:schemeClr val="accent2"/>
                </a:solidFill>
              </a:rPr>
              <a:t>20XX.12.31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US" altLang="zh-CN" sz="2400" dirty="0"/>
              <a:t>Internet industry</a:t>
            </a:r>
            <a:br>
              <a:rPr lang="en-US" altLang="zh-CN" sz="2400" dirty="0"/>
            </a:br>
            <a:r>
              <a:rPr lang="en-US" altLang="zh-CN" sz="2400" dirty="0"/>
              <a:t>Summary report of the work</a:t>
            </a:r>
            <a:endParaRPr lang="ru-RU" sz="2400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7455" r="7455"/>
          <a:stretch/>
        </p:blipFill>
        <p:spPr/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D30C49-219C-4DD3-898F-A057B6E6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654930"/>
            <a:ext cx="1898395" cy="2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F68858C-7F5A-44E4-8E1E-632E7413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10</a:t>
            </a:fld>
            <a:endParaRPr lang="ru-RU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C6399EE1-94CE-4B84-B991-8BE658CCA2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工作亮点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19F681CD-3A2F-4F5F-9D7F-417761617E79}"/>
              </a:ext>
            </a:extLst>
          </p:cNvPr>
          <p:cNvSpPr/>
          <p:nvPr/>
        </p:nvSpPr>
        <p:spPr>
          <a:xfrm>
            <a:off x="1149434" y="2766472"/>
            <a:ext cx="3104607" cy="2832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冬青黑体简体中文 W3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AE60304C-4E6D-4E5A-BAC5-35804FC0B40D}"/>
              </a:ext>
            </a:extLst>
          </p:cNvPr>
          <p:cNvSpPr/>
          <p:nvPr/>
        </p:nvSpPr>
        <p:spPr>
          <a:xfrm>
            <a:off x="1822029" y="1886765"/>
            <a:ext cx="1759416" cy="1759416"/>
          </a:xfrm>
          <a:prstGeom prst="ellipse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286212F-95BE-415F-8282-57D5BFF6B819}"/>
              </a:ext>
            </a:extLst>
          </p:cNvPr>
          <p:cNvSpPr/>
          <p:nvPr/>
        </p:nvSpPr>
        <p:spPr>
          <a:xfrm>
            <a:off x="1993851" y="2553465"/>
            <a:ext cx="141577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亮点表现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1B90BE2-3265-4178-A301-1CB6CBFCFC26}"/>
              </a:ext>
            </a:extLst>
          </p:cNvPr>
          <p:cNvSpPr/>
          <p:nvPr/>
        </p:nvSpPr>
        <p:spPr>
          <a:xfrm>
            <a:off x="1286546" y="4129122"/>
            <a:ext cx="283038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B8AABBC0-1EE2-4C14-AEC6-F7CECE272022}"/>
              </a:ext>
            </a:extLst>
          </p:cNvPr>
          <p:cNvSpPr/>
          <p:nvPr/>
        </p:nvSpPr>
        <p:spPr>
          <a:xfrm>
            <a:off x="4543697" y="2766472"/>
            <a:ext cx="3104607" cy="2832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冬青黑体简体中文 W3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95B7115-D013-45C0-97E5-05EDD1CB7993}"/>
              </a:ext>
            </a:extLst>
          </p:cNvPr>
          <p:cNvSpPr/>
          <p:nvPr/>
        </p:nvSpPr>
        <p:spPr>
          <a:xfrm>
            <a:off x="4898713" y="1569187"/>
            <a:ext cx="2394574" cy="2394572"/>
          </a:xfrm>
          <a:prstGeom prst="ellipse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0845CCD4-3460-496C-910A-ECE928CF8213}"/>
              </a:ext>
            </a:extLst>
          </p:cNvPr>
          <p:cNvSpPr/>
          <p:nvPr/>
        </p:nvSpPr>
        <p:spPr>
          <a:xfrm>
            <a:off x="4898713" y="2474085"/>
            <a:ext cx="2394574" cy="58477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亮点表现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8FAB85C-18AC-4F82-948F-967FF699ECF9}"/>
              </a:ext>
            </a:extLst>
          </p:cNvPr>
          <p:cNvSpPr/>
          <p:nvPr/>
        </p:nvSpPr>
        <p:spPr>
          <a:xfrm>
            <a:off x="4680809" y="4129122"/>
            <a:ext cx="283038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0984D531-F50F-4868-B805-55EBD6004EFE}"/>
              </a:ext>
            </a:extLst>
          </p:cNvPr>
          <p:cNvSpPr/>
          <p:nvPr/>
        </p:nvSpPr>
        <p:spPr>
          <a:xfrm>
            <a:off x="7937960" y="2766472"/>
            <a:ext cx="3104607" cy="28329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rgbClr val="FFFFFF"/>
              </a:solidFill>
              <a:latin typeface="冬青黑体简体中文 W3"/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6C1DA254-F1FB-415E-A751-16A6D9D4BFDE}"/>
              </a:ext>
            </a:extLst>
          </p:cNvPr>
          <p:cNvSpPr/>
          <p:nvPr/>
        </p:nvSpPr>
        <p:spPr>
          <a:xfrm>
            <a:off x="8610555" y="1886765"/>
            <a:ext cx="1759416" cy="1759416"/>
          </a:xfrm>
          <a:prstGeom prst="ellipse">
            <a:avLst/>
          </a:prstGeom>
          <a:solidFill>
            <a:schemeClr val="accent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58D66B1B-F516-41C3-982F-4F2DEC151644}"/>
              </a:ext>
            </a:extLst>
          </p:cNvPr>
          <p:cNvSpPr/>
          <p:nvPr/>
        </p:nvSpPr>
        <p:spPr>
          <a:xfrm>
            <a:off x="8782377" y="2553465"/>
            <a:ext cx="1415772" cy="461665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亮点表现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46" name="矩形 45">
            <a:extLst>
              <a:ext uri="{FF2B5EF4-FFF2-40B4-BE49-F238E27FC236}">
                <a16:creationId xmlns:a16="http://schemas.microsoft.com/office/drawing/2014/main" id="{6E406A72-03DA-4559-9903-5B8B311564A5}"/>
              </a:ext>
            </a:extLst>
          </p:cNvPr>
          <p:cNvSpPr/>
          <p:nvPr/>
        </p:nvSpPr>
        <p:spPr>
          <a:xfrm>
            <a:off x="8075072" y="4129122"/>
            <a:ext cx="2830382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852392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4B71759-C02A-441F-8562-FCDEA56DC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11</a:t>
            </a:fld>
            <a:endParaRPr lang="ru-RU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4DA50352-1346-464E-8188-245F97CBE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工作亮点</a:t>
            </a:r>
          </a:p>
        </p:txBody>
      </p:sp>
      <p:sp>
        <p:nvSpPr>
          <p:cNvPr id="24" name="任意多边形: 形状 23">
            <a:extLst>
              <a:ext uri="{FF2B5EF4-FFF2-40B4-BE49-F238E27FC236}">
                <a16:creationId xmlns:a16="http://schemas.microsoft.com/office/drawing/2014/main" id="{E244EEFA-6053-4FE3-A161-DC151B702617}"/>
              </a:ext>
            </a:extLst>
          </p:cNvPr>
          <p:cNvSpPr/>
          <p:nvPr/>
        </p:nvSpPr>
        <p:spPr>
          <a:xfrm>
            <a:off x="1256953" y="2838138"/>
            <a:ext cx="2467094" cy="3111812"/>
          </a:xfrm>
          <a:custGeom>
            <a:avLst/>
            <a:gdLst>
              <a:gd name="connsiteX0" fmla="*/ 0 w 2649597"/>
              <a:gd name="connsiteY0" fmla="*/ 0 h 3111812"/>
              <a:gd name="connsiteX1" fmla="*/ 2649597 w 2649597"/>
              <a:gd name="connsiteY1" fmla="*/ 0 h 3111812"/>
              <a:gd name="connsiteX2" fmla="*/ 2649597 w 2649597"/>
              <a:gd name="connsiteY2" fmla="*/ 2930103 h 3111812"/>
              <a:gd name="connsiteX3" fmla="*/ 2467888 w 2649597"/>
              <a:gd name="connsiteY3" fmla="*/ 3111812 h 3111812"/>
              <a:gd name="connsiteX4" fmla="*/ 181709 w 2649597"/>
              <a:gd name="connsiteY4" fmla="*/ 3111812 h 3111812"/>
              <a:gd name="connsiteX5" fmla="*/ 0 w 2649597"/>
              <a:gd name="connsiteY5" fmla="*/ 2930103 h 311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9597" h="3111812">
                <a:moveTo>
                  <a:pt x="0" y="0"/>
                </a:moveTo>
                <a:lnTo>
                  <a:pt x="2649597" y="0"/>
                </a:lnTo>
                <a:lnTo>
                  <a:pt x="2649597" y="2930103"/>
                </a:lnTo>
                <a:cubicBezTo>
                  <a:pt x="2649597" y="3030458"/>
                  <a:pt x="2568243" y="3111812"/>
                  <a:pt x="2467888" y="3111812"/>
                </a:cubicBezTo>
                <a:lnTo>
                  <a:pt x="181709" y="3111812"/>
                </a:lnTo>
                <a:cubicBezTo>
                  <a:pt x="81354" y="3111812"/>
                  <a:pt x="0" y="3030458"/>
                  <a:pt x="0" y="293010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610151E4-EA75-4F5C-9016-3F7A88D786A2}"/>
              </a:ext>
            </a:extLst>
          </p:cNvPr>
          <p:cNvSpPr/>
          <p:nvPr/>
        </p:nvSpPr>
        <p:spPr>
          <a:xfrm>
            <a:off x="1256953" y="2010827"/>
            <a:ext cx="2467094" cy="823141"/>
          </a:xfrm>
          <a:custGeom>
            <a:avLst/>
            <a:gdLst>
              <a:gd name="connsiteX0" fmla="*/ 181709 w 2649597"/>
              <a:gd name="connsiteY0" fmla="*/ 0 h 823141"/>
              <a:gd name="connsiteX1" fmla="*/ 2467888 w 2649597"/>
              <a:gd name="connsiteY1" fmla="*/ 0 h 823141"/>
              <a:gd name="connsiteX2" fmla="*/ 2649597 w 2649597"/>
              <a:gd name="connsiteY2" fmla="*/ 181709 h 823141"/>
              <a:gd name="connsiteX3" fmla="*/ 2649597 w 2649597"/>
              <a:gd name="connsiteY3" fmla="*/ 823141 h 823141"/>
              <a:gd name="connsiteX4" fmla="*/ 0 w 2649597"/>
              <a:gd name="connsiteY4" fmla="*/ 823141 h 823141"/>
              <a:gd name="connsiteX5" fmla="*/ 0 w 2649597"/>
              <a:gd name="connsiteY5" fmla="*/ 181709 h 823141"/>
              <a:gd name="connsiteX6" fmla="*/ 181709 w 2649597"/>
              <a:gd name="connsiteY6" fmla="*/ 0 h 82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597" h="823141">
                <a:moveTo>
                  <a:pt x="181709" y="0"/>
                </a:moveTo>
                <a:lnTo>
                  <a:pt x="2467888" y="0"/>
                </a:lnTo>
                <a:cubicBezTo>
                  <a:pt x="2568243" y="0"/>
                  <a:pt x="2649597" y="81354"/>
                  <a:pt x="2649597" y="181709"/>
                </a:cubicBezTo>
                <a:lnTo>
                  <a:pt x="2649597" y="823141"/>
                </a:lnTo>
                <a:lnTo>
                  <a:pt x="0" y="823141"/>
                </a:lnTo>
                <a:lnTo>
                  <a:pt x="0" y="181709"/>
                </a:lnTo>
                <a:cubicBezTo>
                  <a:pt x="0" y="81354"/>
                  <a:pt x="81354" y="0"/>
                  <a:pt x="181709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52400" sx="101000" sy="101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6" name="textcount">
            <a:extLst>
              <a:ext uri="{FF2B5EF4-FFF2-40B4-BE49-F238E27FC236}">
                <a16:creationId xmlns:a16="http://schemas.microsoft.com/office/drawing/2014/main" id="{9868F750-9E0A-4422-A3F0-20C88BE598F8}"/>
              </a:ext>
            </a:extLst>
          </p:cNvPr>
          <p:cNvSpPr txBox="1"/>
          <p:nvPr/>
        </p:nvSpPr>
        <p:spPr>
          <a:xfrm>
            <a:off x="1535470" y="3211768"/>
            <a:ext cx="1910060" cy="23013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993FF57-709A-4BBC-BA7C-D3844E0BF967}"/>
              </a:ext>
            </a:extLst>
          </p:cNvPr>
          <p:cNvSpPr txBox="1"/>
          <p:nvPr/>
        </p:nvSpPr>
        <p:spPr>
          <a:xfrm>
            <a:off x="1604036" y="2191565"/>
            <a:ext cx="177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活动策划</a:t>
            </a: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DDD5894F-00D8-4002-97FC-F6CC683523B9}"/>
              </a:ext>
            </a:extLst>
          </p:cNvPr>
          <p:cNvSpPr/>
          <p:nvPr/>
        </p:nvSpPr>
        <p:spPr>
          <a:xfrm>
            <a:off x="3964456" y="3758274"/>
            <a:ext cx="444228" cy="4442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23" name="等腰三角形 22">
            <a:extLst>
              <a:ext uri="{FF2B5EF4-FFF2-40B4-BE49-F238E27FC236}">
                <a16:creationId xmlns:a16="http://schemas.microsoft.com/office/drawing/2014/main" id="{5B53663D-F472-4DD1-8B7F-5CEA25C98AEE}"/>
              </a:ext>
            </a:extLst>
          </p:cNvPr>
          <p:cNvSpPr/>
          <p:nvPr/>
        </p:nvSpPr>
        <p:spPr>
          <a:xfrm rot="5400000">
            <a:off x="4113375" y="3917289"/>
            <a:ext cx="146390" cy="12619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1F75E4F0-3448-42A7-9114-55F6FC855261}"/>
              </a:ext>
            </a:extLst>
          </p:cNvPr>
          <p:cNvSpPr/>
          <p:nvPr/>
        </p:nvSpPr>
        <p:spPr>
          <a:xfrm>
            <a:off x="7356596" y="3758274"/>
            <a:ext cx="444228" cy="444228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17" name="等腰三角形 16">
            <a:extLst>
              <a:ext uri="{FF2B5EF4-FFF2-40B4-BE49-F238E27FC236}">
                <a16:creationId xmlns:a16="http://schemas.microsoft.com/office/drawing/2014/main" id="{852DE43D-FA8F-4D79-97AA-E93F664E6CDF}"/>
              </a:ext>
            </a:extLst>
          </p:cNvPr>
          <p:cNvSpPr/>
          <p:nvPr/>
        </p:nvSpPr>
        <p:spPr>
          <a:xfrm rot="5400000">
            <a:off x="7505515" y="3917289"/>
            <a:ext cx="146390" cy="126198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369CBAFD-BF07-44ED-A743-7D2634B8B1A7}"/>
              </a:ext>
            </a:extLst>
          </p:cNvPr>
          <p:cNvSpPr/>
          <p:nvPr/>
        </p:nvSpPr>
        <p:spPr>
          <a:xfrm>
            <a:off x="4649093" y="2838138"/>
            <a:ext cx="2467094" cy="3111812"/>
          </a:xfrm>
          <a:custGeom>
            <a:avLst/>
            <a:gdLst>
              <a:gd name="connsiteX0" fmla="*/ 0 w 2649597"/>
              <a:gd name="connsiteY0" fmla="*/ 0 h 3111812"/>
              <a:gd name="connsiteX1" fmla="*/ 2649597 w 2649597"/>
              <a:gd name="connsiteY1" fmla="*/ 0 h 3111812"/>
              <a:gd name="connsiteX2" fmla="*/ 2649597 w 2649597"/>
              <a:gd name="connsiteY2" fmla="*/ 2930103 h 3111812"/>
              <a:gd name="connsiteX3" fmla="*/ 2467888 w 2649597"/>
              <a:gd name="connsiteY3" fmla="*/ 3111812 h 3111812"/>
              <a:gd name="connsiteX4" fmla="*/ 181709 w 2649597"/>
              <a:gd name="connsiteY4" fmla="*/ 3111812 h 3111812"/>
              <a:gd name="connsiteX5" fmla="*/ 0 w 2649597"/>
              <a:gd name="connsiteY5" fmla="*/ 2930103 h 311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9597" h="3111812">
                <a:moveTo>
                  <a:pt x="0" y="0"/>
                </a:moveTo>
                <a:lnTo>
                  <a:pt x="2649597" y="0"/>
                </a:lnTo>
                <a:lnTo>
                  <a:pt x="2649597" y="2930103"/>
                </a:lnTo>
                <a:cubicBezTo>
                  <a:pt x="2649597" y="3030458"/>
                  <a:pt x="2568243" y="3111812"/>
                  <a:pt x="2467888" y="3111812"/>
                </a:cubicBezTo>
                <a:lnTo>
                  <a:pt x="181709" y="3111812"/>
                </a:lnTo>
                <a:cubicBezTo>
                  <a:pt x="81354" y="3111812"/>
                  <a:pt x="0" y="3030458"/>
                  <a:pt x="0" y="293010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30" name="任意多边形: 形状 29">
            <a:extLst>
              <a:ext uri="{FF2B5EF4-FFF2-40B4-BE49-F238E27FC236}">
                <a16:creationId xmlns:a16="http://schemas.microsoft.com/office/drawing/2014/main" id="{F335019F-2FE0-48F5-A266-E3B116BD8DDA}"/>
              </a:ext>
            </a:extLst>
          </p:cNvPr>
          <p:cNvSpPr/>
          <p:nvPr/>
        </p:nvSpPr>
        <p:spPr>
          <a:xfrm>
            <a:off x="4649093" y="2010827"/>
            <a:ext cx="2467094" cy="823141"/>
          </a:xfrm>
          <a:custGeom>
            <a:avLst/>
            <a:gdLst>
              <a:gd name="connsiteX0" fmla="*/ 181709 w 2649597"/>
              <a:gd name="connsiteY0" fmla="*/ 0 h 823141"/>
              <a:gd name="connsiteX1" fmla="*/ 2467888 w 2649597"/>
              <a:gd name="connsiteY1" fmla="*/ 0 h 823141"/>
              <a:gd name="connsiteX2" fmla="*/ 2649597 w 2649597"/>
              <a:gd name="connsiteY2" fmla="*/ 181709 h 823141"/>
              <a:gd name="connsiteX3" fmla="*/ 2649597 w 2649597"/>
              <a:gd name="connsiteY3" fmla="*/ 823141 h 823141"/>
              <a:gd name="connsiteX4" fmla="*/ 0 w 2649597"/>
              <a:gd name="connsiteY4" fmla="*/ 823141 h 823141"/>
              <a:gd name="connsiteX5" fmla="*/ 0 w 2649597"/>
              <a:gd name="connsiteY5" fmla="*/ 181709 h 823141"/>
              <a:gd name="connsiteX6" fmla="*/ 181709 w 2649597"/>
              <a:gd name="connsiteY6" fmla="*/ 0 h 82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597" h="823141">
                <a:moveTo>
                  <a:pt x="181709" y="0"/>
                </a:moveTo>
                <a:lnTo>
                  <a:pt x="2467888" y="0"/>
                </a:lnTo>
                <a:cubicBezTo>
                  <a:pt x="2568243" y="0"/>
                  <a:pt x="2649597" y="81354"/>
                  <a:pt x="2649597" y="181709"/>
                </a:cubicBezTo>
                <a:lnTo>
                  <a:pt x="2649597" y="823141"/>
                </a:lnTo>
                <a:lnTo>
                  <a:pt x="0" y="823141"/>
                </a:lnTo>
                <a:lnTo>
                  <a:pt x="0" y="181709"/>
                </a:lnTo>
                <a:cubicBezTo>
                  <a:pt x="0" y="81354"/>
                  <a:pt x="81354" y="0"/>
                  <a:pt x="181709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52400" sx="101000" sy="101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31" name="textcount">
            <a:extLst>
              <a:ext uri="{FF2B5EF4-FFF2-40B4-BE49-F238E27FC236}">
                <a16:creationId xmlns:a16="http://schemas.microsoft.com/office/drawing/2014/main" id="{537534F1-F823-4603-9E32-413361962E31}"/>
              </a:ext>
            </a:extLst>
          </p:cNvPr>
          <p:cNvSpPr txBox="1"/>
          <p:nvPr/>
        </p:nvSpPr>
        <p:spPr>
          <a:xfrm>
            <a:off x="4927610" y="3211768"/>
            <a:ext cx="1910060" cy="23013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9098678-92CE-4976-93D4-E73690A03D7F}"/>
              </a:ext>
            </a:extLst>
          </p:cNvPr>
          <p:cNvSpPr txBox="1"/>
          <p:nvPr/>
        </p:nvSpPr>
        <p:spPr>
          <a:xfrm>
            <a:off x="4996176" y="2191565"/>
            <a:ext cx="177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活动执行</a:t>
            </a:r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2E44A7BF-284C-41FF-BFBE-8D16FEF51E7E}"/>
              </a:ext>
            </a:extLst>
          </p:cNvPr>
          <p:cNvSpPr/>
          <p:nvPr/>
        </p:nvSpPr>
        <p:spPr>
          <a:xfrm>
            <a:off x="8041234" y="2838138"/>
            <a:ext cx="2467094" cy="3111812"/>
          </a:xfrm>
          <a:custGeom>
            <a:avLst/>
            <a:gdLst>
              <a:gd name="connsiteX0" fmla="*/ 0 w 2649597"/>
              <a:gd name="connsiteY0" fmla="*/ 0 h 3111812"/>
              <a:gd name="connsiteX1" fmla="*/ 2649597 w 2649597"/>
              <a:gd name="connsiteY1" fmla="*/ 0 h 3111812"/>
              <a:gd name="connsiteX2" fmla="*/ 2649597 w 2649597"/>
              <a:gd name="connsiteY2" fmla="*/ 2930103 h 3111812"/>
              <a:gd name="connsiteX3" fmla="*/ 2467888 w 2649597"/>
              <a:gd name="connsiteY3" fmla="*/ 3111812 h 3111812"/>
              <a:gd name="connsiteX4" fmla="*/ 181709 w 2649597"/>
              <a:gd name="connsiteY4" fmla="*/ 3111812 h 3111812"/>
              <a:gd name="connsiteX5" fmla="*/ 0 w 2649597"/>
              <a:gd name="connsiteY5" fmla="*/ 2930103 h 31118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49597" h="3111812">
                <a:moveTo>
                  <a:pt x="0" y="0"/>
                </a:moveTo>
                <a:lnTo>
                  <a:pt x="2649597" y="0"/>
                </a:lnTo>
                <a:lnTo>
                  <a:pt x="2649597" y="2930103"/>
                </a:lnTo>
                <a:cubicBezTo>
                  <a:pt x="2649597" y="3030458"/>
                  <a:pt x="2568243" y="3111812"/>
                  <a:pt x="2467888" y="3111812"/>
                </a:cubicBezTo>
                <a:lnTo>
                  <a:pt x="181709" y="3111812"/>
                </a:lnTo>
                <a:cubicBezTo>
                  <a:pt x="81354" y="3111812"/>
                  <a:pt x="0" y="3030458"/>
                  <a:pt x="0" y="2930103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35" name="任意多边形: 形状 34">
            <a:extLst>
              <a:ext uri="{FF2B5EF4-FFF2-40B4-BE49-F238E27FC236}">
                <a16:creationId xmlns:a16="http://schemas.microsoft.com/office/drawing/2014/main" id="{5E575F7A-B020-4704-9689-4C7128376720}"/>
              </a:ext>
            </a:extLst>
          </p:cNvPr>
          <p:cNvSpPr/>
          <p:nvPr/>
        </p:nvSpPr>
        <p:spPr>
          <a:xfrm>
            <a:off x="8041234" y="2010827"/>
            <a:ext cx="2467094" cy="823141"/>
          </a:xfrm>
          <a:custGeom>
            <a:avLst/>
            <a:gdLst>
              <a:gd name="connsiteX0" fmla="*/ 181709 w 2649597"/>
              <a:gd name="connsiteY0" fmla="*/ 0 h 823141"/>
              <a:gd name="connsiteX1" fmla="*/ 2467888 w 2649597"/>
              <a:gd name="connsiteY1" fmla="*/ 0 h 823141"/>
              <a:gd name="connsiteX2" fmla="*/ 2649597 w 2649597"/>
              <a:gd name="connsiteY2" fmla="*/ 181709 h 823141"/>
              <a:gd name="connsiteX3" fmla="*/ 2649597 w 2649597"/>
              <a:gd name="connsiteY3" fmla="*/ 823141 h 823141"/>
              <a:gd name="connsiteX4" fmla="*/ 0 w 2649597"/>
              <a:gd name="connsiteY4" fmla="*/ 823141 h 823141"/>
              <a:gd name="connsiteX5" fmla="*/ 0 w 2649597"/>
              <a:gd name="connsiteY5" fmla="*/ 181709 h 823141"/>
              <a:gd name="connsiteX6" fmla="*/ 181709 w 2649597"/>
              <a:gd name="connsiteY6" fmla="*/ 0 h 823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49597" h="823141">
                <a:moveTo>
                  <a:pt x="181709" y="0"/>
                </a:moveTo>
                <a:lnTo>
                  <a:pt x="2467888" y="0"/>
                </a:lnTo>
                <a:cubicBezTo>
                  <a:pt x="2568243" y="0"/>
                  <a:pt x="2649597" y="81354"/>
                  <a:pt x="2649597" y="181709"/>
                </a:cubicBezTo>
                <a:lnTo>
                  <a:pt x="2649597" y="823141"/>
                </a:lnTo>
                <a:lnTo>
                  <a:pt x="0" y="823141"/>
                </a:lnTo>
                <a:lnTo>
                  <a:pt x="0" y="181709"/>
                </a:lnTo>
                <a:cubicBezTo>
                  <a:pt x="0" y="81354"/>
                  <a:pt x="81354" y="0"/>
                  <a:pt x="181709" y="0"/>
                </a:cubicBezTo>
                <a:close/>
              </a:path>
            </a:pathLst>
          </a:cu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52400" sx="101000" sy="101000" algn="ctr" rotWithShape="0">
              <a:prstClr val="black">
                <a:alpha val="1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冬青黑体简体中文 W3"/>
              <a:ea typeface="冬青黑体简体中文 W3"/>
              <a:cs typeface="+mn-cs"/>
            </a:endParaRPr>
          </a:p>
        </p:txBody>
      </p:sp>
      <p:sp>
        <p:nvSpPr>
          <p:cNvPr id="36" name="textcount">
            <a:extLst>
              <a:ext uri="{FF2B5EF4-FFF2-40B4-BE49-F238E27FC236}">
                <a16:creationId xmlns:a16="http://schemas.microsoft.com/office/drawing/2014/main" id="{685E89F4-F5F2-4F31-84D0-ACDFF31DF6AF}"/>
              </a:ext>
            </a:extLst>
          </p:cNvPr>
          <p:cNvSpPr txBox="1"/>
          <p:nvPr/>
        </p:nvSpPr>
        <p:spPr>
          <a:xfrm>
            <a:off x="8319751" y="3211768"/>
            <a:ext cx="1910060" cy="2301336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20971F8-FF12-4CFE-8D7B-D41607C9A137}"/>
              </a:ext>
            </a:extLst>
          </p:cNvPr>
          <p:cNvSpPr txBox="1"/>
          <p:nvPr/>
        </p:nvSpPr>
        <p:spPr>
          <a:xfrm>
            <a:off x="8388317" y="2191565"/>
            <a:ext cx="177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活动收尾</a:t>
            </a:r>
          </a:p>
        </p:txBody>
      </p:sp>
    </p:spTree>
    <p:extLst>
      <p:ext uri="{BB962C8B-B14F-4D97-AF65-F5344CB8AC3E}">
        <p14:creationId xmlns:p14="http://schemas.microsoft.com/office/powerpoint/2010/main" val="1022854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CA39CE6-5722-49E5-A88D-149D61103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12</a:t>
            </a:fld>
            <a:endParaRPr lang="ru-RU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2D3401BF-8B29-450F-A224-38257DBD3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工作亮点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C467525-1F9B-4AAC-BF41-2234F6195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48" r="23848"/>
          <a:stretch/>
        </p:blipFill>
        <p:spPr>
          <a:xfrm>
            <a:off x="7886243" y="1990487"/>
            <a:ext cx="2997586" cy="3824487"/>
          </a:xfrm>
          <a:custGeom>
            <a:avLst/>
            <a:gdLst>
              <a:gd name="connsiteX0" fmla="*/ 87816 w 2890573"/>
              <a:gd name="connsiteY0" fmla="*/ 0 h 3687954"/>
              <a:gd name="connsiteX1" fmla="*/ 2802757 w 2890573"/>
              <a:gd name="connsiteY1" fmla="*/ 0 h 3687954"/>
              <a:gd name="connsiteX2" fmla="*/ 2890573 w 2890573"/>
              <a:gd name="connsiteY2" fmla="*/ 87816 h 3687954"/>
              <a:gd name="connsiteX3" fmla="*/ 2890573 w 2890573"/>
              <a:gd name="connsiteY3" fmla="*/ 3601917 h 3687954"/>
              <a:gd name="connsiteX4" fmla="*/ 2836939 w 2890573"/>
              <a:gd name="connsiteY4" fmla="*/ 3682832 h 3687954"/>
              <a:gd name="connsiteX5" fmla="*/ 2811569 w 2890573"/>
              <a:gd name="connsiteY5" fmla="*/ 3687954 h 3687954"/>
              <a:gd name="connsiteX6" fmla="*/ 79005 w 2890573"/>
              <a:gd name="connsiteY6" fmla="*/ 3687954 h 3687954"/>
              <a:gd name="connsiteX7" fmla="*/ 53635 w 2890573"/>
              <a:gd name="connsiteY7" fmla="*/ 3682832 h 3687954"/>
              <a:gd name="connsiteX8" fmla="*/ 0 w 2890573"/>
              <a:gd name="connsiteY8" fmla="*/ 3601917 h 3687954"/>
              <a:gd name="connsiteX9" fmla="*/ 0 w 2890573"/>
              <a:gd name="connsiteY9" fmla="*/ 87816 h 3687954"/>
              <a:gd name="connsiteX10" fmla="*/ 87816 w 2890573"/>
              <a:gd name="connsiteY10" fmla="*/ 0 h 3687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90573" h="3687954">
                <a:moveTo>
                  <a:pt x="87816" y="0"/>
                </a:moveTo>
                <a:lnTo>
                  <a:pt x="2802757" y="0"/>
                </a:lnTo>
                <a:cubicBezTo>
                  <a:pt x="2851256" y="0"/>
                  <a:pt x="2890573" y="39317"/>
                  <a:pt x="2890573" y="87816"/>
                </a:cubicBezTo>
                <a:lnTo>
                  <a:pt x="2890573" y="3601917"/>
                </a:lnTo>
                <a:cubicBezTo>
                  <a:pt x="2890573" y="3638291"/>
                  <a:pt x="2868457" y="3669501"/>
                  <a:pt x="2836939" y="3682832"/>
                </a:cubicBezTo>
                <a:lnTo>
                  <a:pt x="2811569" y="3687954"/>
                </a:lnTo>
                <a:lnTo>
                  <a:pt x="79005" y="3687954"/>
                </a:lnTo>
                <a:lnTo>
                  <a:pt x="53635" y="3682832"/>
                </a:lnTo>
                <a:cubicBezTo>
                  <a:pt x="22116" y="3669501"/>
                  <a:pt x="0" y="3638291"/>
                  <a:pt x="0" y="3601917"/>
                </a:cubicBezTo>
                <a:lnTo>
                  <a:pt x="0" y="87816"/>
                </a:lnTo>
                <a:cubicBezTo>
                  <a:pt x="0" y="39317"/>
                  <a:pt x="39317" y="0"/>
                  <a:pt x="8781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52400" sx="101000" sy="101000" algn="ctr" rotWithShape="0">
              <a:prstClr val="black">
                <a:alpha val="19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id="{9745ECFE-912D-4522-8ED3-23679E35F675}"/>
              </a:ext>
            </a:extLst>
          </p:cNvPr>
          <p:cNvSpPr/>
          <p:nvPr/>
        </p:nvSpPr>
        <p:spPr>
          <a:xfrm>
            <a:off x="953666" y="1988642"/>
            <a:ext cx="3380291" cy="1877895"/>
          </a:xfrm>
          <a:prstGeom prst="roundRect">
            <a:avLst>
              <a:gd name="adj" fmla="val 561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冬青黑体简体中文 W3"/>
            </a:endParaRP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02C0940-C3EC-4766-BED5-73F0A18D79F9}"/>
              </a:ext>
            </a:extLst>
          </p:cNvPr>
          <p:cNvSpPr/>
          <p:nvPr/>
        </p:nvSpPr>
        <p:spPr>
          <a:xfrm>
            <a:off x="4419955" y="1988642"/>
            <a:ext cx="3380291" cy="1877895"/>
          </a:xfrm>
          <a:prstGeom prst="roundRect">
            <a:avLst>
              <a:gd name="adj" fmla="val 561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冬青黑体简体中文 W3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93329FB3-E2FD-416B-AC01-0EF5441AD12B}"/>
              </a:ext>
            </a:extLst>
          </p:cNvPr>
          <p:cNvSpPr/>
          <p:nvPr/>
        </p:nvSpPr>
        <p:spPr>
          <a:xfrm>
            <a:off x="4419955" y="3938924"/>
            <a:ext cx="3380291" cy="1877895"/>
          </a:xfrm>
          <a:prstGeom prst="roundRect">
            <a:avLst>
              <a:gd name="adj" fmla="val 5617"/>
            </a:avLst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冬青黑体简体中文 W3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9BE8DADE-7C38-4578-A465-38B5FF0DA88C}"/>
              </a:ext>
            </a:extLst>
          </p:cNvPr>
          <p:cNvSpPr/>
          <p:nvPr/>
        </p:nvSpPr>
        <p:spPr>
          <a:xfrm>
            <a:off x="953666" y="3938924"/>
            <a:ext cx="3380291" cy="1877895"/>
          </a:xfrm>
          <a:prstGeom prst="roundRect">
            <a:avLst>
              <a:gd name="adj" fmla="val 5617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FFFFFF"/>
              </a:solidFill>
              <a:latin typeface="冬青黑体简体中文 W3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27BE11C-91BE-4BB1-ADAB-511E3F037AEF}"/>
              </a:ext>
            </a:extLst>
          </p:cNvPr>
          <p:cNvSpPr txBox="1"/>
          <p:nvPr/>
        </p:nvSpPr>
        <p:spPr>
          <a:xfrm>
            <a:off x="1160437" y="2568938"/>
            <a:ext cx="3052747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E2F34686-2EFC-4FE2-96B5-6A415D373D95}"/>
              </a:ext>
            </a:extLst>
          </p:cNvPr>
          <p:cNvSpPr txBox="1"/>
          <p:nvPr/>
        </p:nvSpPr>
        <p:spPr>
          <a:xfrm>
            <a:off x="4572837" y="2566713"/>
            <a:ext cx="2997586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24170A-F938-4D3C-BDDF-B268D5E1F137}"/>
              </a:ext>
            </a:extLst>
          </p:cNvPr>
          <p:cNvSpPr txBox="1"/>
          <p:nvPr/>
        </p:nvSpPr>
        <p:spPr>
          <a:xfrm>
            <a:off x="1160437" y="4481525"/>
            <a:ext cx="3052747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65D914E-1945-433B-B59F-B859FFA20B66}"/>
              </a:ext>
            </a:extLst>
          </p:cNvPr>
          <p:cNvSpPr txBox="1"/>
          <p:nvPr/>
        </p:nvSpPr>
        <p:spPr>
          <a:xfrm>
            <a:off x="4565042" y="4481525"/>
            <a:ext cx="3052747" cy="788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请在此输入有关于工作亮点的相关说明，以便于观众更好的理解，输入文字时可以直接复制，粘贴时请选择右键只保留文本。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9FED931E-1198-4E25-8C64-466EE7A0B776}"/>
              </a:ext>
            </a:extLst>
          </p:cNvPr>
          <p:cNvSpPr txBox="1"/>
          <p:nvPr/>
        </p:nvSpPr>
        <p:spPr>
          <a:xfrm>
            <a:off x="1160437" y="2154514"/>
            <a:ext cx="1755609" cy="430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01 .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亮点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总结</a:t>
            </a:r>
            <a:endParaRPr kumimoji="0" lang="zh-CN" altLang="en-US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176FA59-1D49-4EAE-87CE-2A6BB2CCEF0A}"/>
              </a:ext>
            </a:extLst>
          </p:cNvPr>
          <p:cNvSpPr txBox="1"/>
          <p:nvPr/>
        </p:nvSpPr>
        <p:spPr>
          <a:xfrm>
            <a:off x="4572837" y="2154975"/>
            <a:ext cx="1755609" cy="430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02 . 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亮点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总结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727A89-4CF1-4DF0-AE15-86C85A68840E}"/>
              </a:ext>
            </a:extLst>
          </p:cNvPr>
          <p:cNvSpPr txBox="1"/>
          <p:nvPr/>
        </p:nvSpPr>
        <p:spPr>
          <a:xfrm>
            <a:off x="1160437" y="4011841"/>
            <a:ext cx="1667444" cy="87357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03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.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亮点</a:t>
            </a:r>
            <a:r>
              <a:rPr lang="zh-CN" altLang="en-US" sz="1800" b="1" dirty="0">
                <a:solidFill>
                  <a:schemeClr val="bg1"/>
                </a:solidFill>
                <a:latin typeface="+mj-ea"/>
                <a:ea typeface="+mj-ea"/>
              </a:rPr>
              <a:t>总结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61F363A0-EEDA-4989-8815-7FA0802C4757}"/>
              </a:ext>
            </a:extLst>
          </p:cNvPr>
          <p:cNvSpPr txBox="1"/>
          <p:nvPr/>
        </p:nvSpPr>
        <p:spPr>
          <a:xfrm>
            <a:off x="4572837" y="4084162"/>
            <a:ext cx="1550424" cy="430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04.</a:t>
            </a: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亮点</a:t>
            </a:r>
            <a:r>
              <a:rPr kumimoji="0" lang="zh-CN" altLang="en-US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总结</a:t>
            </a:r>
          </a:p>
        </p:txBody>
      </p:sp>
    </p:spTree>
    <p:extLst>
      <p:ext uri="{BB962C8B-B14F-4D97-AF65-F5344CB8AC3E}">
        <p14:creationId xmlns:p14="http://schemas.microsoft.com/office/powerpoint/2010/main" val="1860147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5019" r="19075"/>
          <a:stretch/>
        </p:blipFill>
        <p:spPr>
          <a:xfrm>
            <a:off x="1396781" y="0"/>
            <a:ext cx="3894833" cy="56563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  03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12290" y="5797769"/>
            <a:ext cx="3908793" cy="365125"/>
          </a:xfr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工作不足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请在此输入有关于工作不足的相关说明，以便于观众更好的理解，输入文字时可以直接复制，粘贴时请选择右键只保留文本。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27112800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8D156E-AB2D-40AD-960A-D24522537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14</a:t>
            </a:fld>
            <a:endParaRPr lang="ru-RU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B9A07FCA-3DC4-4521-82A8-78EF4E478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D0879A0-0393-4AE4-BE03-2C86A52E6E05}"/>
              </a:ext>
            </a:extLst>
          </p:cNvPr>
          <p:cNvSpPr/>
          <p:nvPr/>
        </p:nvSpPr>
        <p:spPr>
          <a:xfrm>
            <a:off x="0" y="2076744"/>
            <a:ext cx="12191999" cy="356663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 Std 35 Light"/>
              <a:ea typeface="思源黑体 Normal"/>
              <a:cs typeface="+mn-cs"/>
            </a:endParaRP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A6DD653-066F-4501-818B-3BFC70E1239E}"/>
              </a:ext>
            </a:extLst>
          </p:cNvPr>
          <p:cNvCxnSpPr>
            <a:cxnSpLocks/>
          </p:cNvCxnSpPr>
          <p:nvPr/>
        </p:nvCxnSpPr>
        <p:spPr>
          <a:xfrm>
            <a:off x="4352698" y="3178179"/>
            <a:ext cx="0" cy="162083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  <a:lumMod val="50000"/>
                    <a:lumOff val="5000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平行四边形 10">
            <a:extLst>
              <a:ext uri="{FF2B5EF4-FFF2-40B4-BE49-F238E27FC236}">
                <a16:creationId xmlns:a16="http://schemas.microsoft.com/office/drawing/2014/main" id="{C0DDF972-D986-4E9C-B382-7E2859DB82CE}"/>
              </a:ext>
            </a:extLst>
          </p:cNvPr>
          <p:cNvSpPr/>
          <p:nvPr/>
        </p:nvSpPr>
        <p:spPr>
          <a:xfrm flipH="1">
            <a:off x="1904868" y="1909179"/>
            <a:ext cx="501315" cy="173445"/>
          </a:xfrm>
          <a:prstGeom prst="parallelogram">
            <a:avLst>
              <a:gd name="adj" fmla="val 7612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Cond-Regular"/>
              <a:ea typeface="思源黑体 Normal"/>
              <a:cs typeface="+mn-cs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17A36BA8-779A-4B44-987F-7B7972814E17}"/>
              </a:ext>
            </a:extLst>
          </p:cNvPr>
          <p:cNvSpPr>
            <a:spLocks/>
          </p:cNvSpPr>
          <p:nvPr/>
        </p:nvSpPr>
        <p:spPr>
          <a:xfrm>
            <a:off x="1588504" y="1909179"/>
            <a:ext cx="678544" cy="678544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7B6F6F3E-4911-4D3B-A771-A4E4C400D1EA}"/>
              </a:ext>
            </a:extLst>
          </p:cNvPr>
          <p:cNvSpPr txBox="1"/>
          <p:nvPr/>
        </p:nvSpPr>
        <p:spPr>
          <a:xfrm>
            <a:off x="1675143" y="2017619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35 Light"/>
                <a:ea typeface="思源黑体 Normal"/>
                <a:cs typeface="+mn-cs"/>
              </a:rPr>
              <a:t>01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1C72822-26ED-450D-8835-5231B6A90F32}"/>
              </a:ext>
            </a:extLst>
          </p:cNvPr>
          <p:cNvSpPr txBox="1"/>
          <p:nvPr/>
        </p:nvSpPr>
        <p:spPr>
          <a:xfrm>
            <a:off x="1487918" y="3017385"/>
            <a:ext cx="2222500" cy="198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EF4C0FFC-97EE-42C9-AC87-B391BACAB173}"/>
              </a:ext>
            </a:extLst>
          </p:cNvPr>
          <p:cNvSpPr/>
          <p:nvPr/>
        </p:nvSpPr>
        <p:spPr>
          <a:xfrm>
            <a:off x="1588504" y="5189103"/>
            <a:ext cx="684000" cy="46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 Std 35 Light"/>
              <a:ea typeface="思源黑体 Normal"/>
              <a:cs typeface="+mn-cs"/>
            </a:endParaRPr>
          </a:p>
        </p:txBody>
      </p:sp>
      <p:cxnSp>
        <p:nvCxnSpPr>
          <p:cNvPr id="16" name="直接连接符 15">
            <a:extLst>
              <a:ext uri="{FF2B5EF4-FFF2-40B4-BE49-F238E27FC236}">
                <a16:creationId xmlns:a16="http://schemas.microsoft.com/office/drawing/2014/main" id="{77D68A12-3FD1-4933-84ED-4CB7CEE56BAF}"/>
              </a:ext>
            </a:extLst>
          </p:cNvPr>
          <p:cNvCxnSpPr>
            <a:cxnSpLocks/>
          </p:cNvCxnSpPr>
          <p:nvPr/>
        </p:nvCxnSpPr>
        <p:spPr>
          <a:xfrm>
            <a:off x="7859758" y="3178179"/>
            <a:ext cx="0" cy="1620838"/>
          </a:xfrm>
          <a:prstGeom prst="line">
            <a:avLst/>
          </a:prstGeom>
          <a:ln w="12700">
            <a:gradFill flip="none" rotWithShape="1">
              <a:gsLst>
                <a:gs pos="0">
                  <a:schemeClr val="accent1">
                    <a:alpha val="0"/>
                    <a:lumMod val="50000"/>
                    <a:lumOff val="50000"/>
                  </a:schemeClr>
                </a:gs>
                <a:gs pos="50000">
                  <a:schemeClr val="accent1"/>
                </a:gs>
                <a:gs pos="100000">
                  <a:schemeClr val="accent1">
                    <a:alpha val="0"/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平行四边形 17">
            <a:extLst>
              <a:ext uri="{FF2B5EF4-FFF2-40B4-BE49-F238E27FC236}">
                <a16:creationId xmlns:a16="http://schemas.microsoft.com/office/drawing/2014/main" id="{2A53A3F0-C5B1-4E8E-A218-1B5B6A87480B}"/>
              </a:ext>
            </a:extLst>
          </p:cNvPr>
          <p:cNvSpPr/>
          <p:nvPr/>
        </p:nvSpPr>
        <p:spPr>
          <a:xfrm flipH="1">
            <a:off x="5413198" y="1909179"/>
            <a:ext cx="501315" cy="173445"/>
          </a:xfrm>
          <a:prstGeom prst="parallelogram">
            <a:avLst>
              <a:gd name="adj" fmla="val 7612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Cond-Regular"/>
              <a:ea typeface="思源黑体 Normal"/>
              <a:cs typeface="+mn-cs"/>
            </a:endParaRPr>
          </a:p>
        </p:txBody>
      </p:sp>
      <p:sp>
        <p:nvSpPr>
          <p:cNvPr id="32" name="矩形 31">
            <a:extLst>
              <a:ext uri="{FF2B5EF4-FFF2-40B4-BE49-F238E27FC236}">
                <a16:creationId xmlns:a16="http://schemas.microsoft.com/office/drawing/2014/main" id="{5845153F-3C77-447F-96B5-6D46306101D0}"/>
              </a:ext>
            </a:extLst>
          </p:cNvPr>
          <p:cNvSpPr>
            <a:spLocks/>
          </p:cNvSpPr>
          <p:nvPr/>
        </p:nvSpPr>
        <p:spPr>
          <a:xfrm>
            <a:off x="5096834" y="1909179"/>
            <a:ext cx="678544" cy="678544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zh-CN" altLang="en-US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E0566FA-FB90-4FF9-8140-C36D44DFF7DE}"/>
              </a:ext>
            </a:extLst>
          </p:cNvPr>
          <p:cNvSpPr txBox="1"/>
          <p:nvPr/>
        </p:nvSpPr>
        <p:spPr>
          <a:xfrm>
            <a:off x="5183473" y="2017619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35 Light"/>
                <a:ea typeface="思源黑体 Normal"/>
                <a:cs typeface="+mn-cs"/>
              </a:rPr>
              <a:t>02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E698D72-2985-49FB-A6D8-D69021CBC01F}"/>
              </a:ext>
            </a:extLst>
          </p:cNvPr>
          <p:cNvSpPr txBox="1"/>
          <p:nvPr/>
        </p:nvSpPr>
        <p:spPr>
          <a:xfrm>
            <a:off x="4994978" y="3017385"/>
            <a:ext cx="2222500" cy="198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A23C5EB-FFDD-4971-9618-36C99F91F48E}"/>
              </a:ext>
            </a:extLst>
          </p:cNvPr>
          <p:cNvSpPr/>
          <p:nvPr/>
        </p:nvSpPr>
        <p:spPr>
          <a:xfrm>
            <a:off x="5094183" y="5189103"/>
            <a:ext cx="684000" cy="46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 Std 35 Light"/>
              <a:ea typeface="思源黑体 Normal"/>
              <a:cs typeface="+mn-cs"/>
            </a:endParaRPr>
          </a:p>
        </p:txBody>
      </p:sp>
      <p:sp>
        <p:nvSpPr>
          <p:cNvPr id="24" name="平行四边形 23">
            <a:extLst>
              <a:ext uri="{FF2B5EF4-FFF2-40B4-BE49-F238E27FC236}">
                <a16:creationId xmlns:a16="http://schemas.microsoft.com/office/drawing/2014/main" id="{796C6C37-D3F4-4C33-9269-B296D9526DD3}"/>
              </a:ext>
            </a:extLst>
          </p:cNvPr>
          <p:cNvSpPr/>
          <p:nvPr/>
        </p:nvSpPr>
        <p:spPr>
          <a:xfrm flipH="1">
            <a:off x="8921527" y="1909179"/>
            <a:ext cx="501315" cy="173445"/>
          </a:xfrm>
          <a:prstGeom prst="parallelogram">
            <a:avLst>
              <a:gd name="adj" fmla="val 76122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INCond-Regular"/>
              <a:ea typeface="思源黑体 Normal"/>
              <a:cs typeface="+mn-cs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8117657-2030-4681-82E0-773FD6711CA2}"/>
              </a:ext>
            </a:extLst>
          </p:cNvPr>
          <p:cNvSpPr>
            <a:spLocks/>
          </p:cNvSpPr>
          <p:nvPr/>
        </p:nvSpPr>
        <p:spPr>
          <a:xfrm>
            <a:off x="8605163" y="1909179"/>
            <a:ext cx="678544" cy="678544"/>
          </a:xfrm>
          <a:prstGeom prst="rect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pPr algn="l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0D34E30-3470-4C39-9C36-E14047B1E083}"/>
              </a:ext>
            </a:extLst>
          </p:cNvPr>
          <p:cNvSpPr txBox="1"/>
          <p:nvPr/>
        </p:nvSpPr>
        <p:spPr>
          <a:xfrm>
            <a:off x="8691802" y="2017619"/>
            <a:ext cx="5052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venir LT Std 35 Light"/>
                <a:ea typeface="思源黑体 Normal"/>
                <a:cs typeface="+mn-cs"/>
              </a:rPr>
              <a:t>03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265D5539-6A70-4B51-9E22-AF1BB6B59F5C}"/>
              </a:ext>
            </a:extLst>
          </p:cNvPr>
          <p:cNvSpPr txBox="1"/>
          <p:nvPr/>
        </p:nvSpPr>
        <p:spPr>
          <a:xfrm>
            <a:off x="8502037" y="3017385"/>
            <a:ext cx="2222500" cy="1981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46D45423-DC0D-4A30-B804-DDFBBAF48BFF}"/>
              </a:ext>
            </a:extLst>
          </p:cNvPr>
          <p:cNvSpPr/>
          <p:nvPr/>
        </p:nvSpPr>
        <p:spPr>
          <a:xfrm>
            <a:off x="8599861" y="5189103"/>
            <a:ext cx="684000" cy="46800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LT Std 35 Light"/>
              <a:ea typeface="思源黑体 Norm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87422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4F43310-4FD2-4CAD-94BF-1FF7BE83E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15</a:t>
            </a:fld>
            <a:endParaRPr lang="ru-RU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B76A8F8-67F8-4FCA-8B3E-72F469BE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</a:t>
            </a: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9C6EACF5-AB38-4DC3-B518-526BBA0AD8DC}"/>
              </a:ext>
            </a:extLst>
          </p:cNvPr>
          <p:cNvSpPr/>
          <p:nvPr/>
        </p:nvSpPr>
        <p:spPr>
          <a:xfrm>
            <a:off x="911225" y="2115937"/>
            <a:ext cx="6820834" cy="5883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83647827-8219-44BC-98B4-A65D41FBCC1C}"/>
              </a:ext>
            </a:extLst>
          </p:cNvPr>
          <p:cNvSpPr txBox="1"/>
          <p:nvPr/>
        </p:nvSpPr>
        <p:spPr>
          <a:xfrm>
            <a:off x="1109345" y="2179288"/>
            <a:ext cx="502316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+mn-cs"/>
              </a:rPr>
              <a:t>主要工作不足：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3A0168E-97FD-479B-818D-89AC59878F90}"/>
              </a:ext>
            </a:extLst>
          </p:cNvPr>
          <p:cNvSpPr txBox="1"/>
          <p:nvPr/>
        </p:nvSpPr>
        <p:spPr>
          <a:xfrm>
            <a:off x="866800" y="3199500"/>
            <a:ext cx="5229199" cy="10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C970177-67D4-4E71-8D84-5CA5E73A4A87}"/>
              </a:ext>
            </a:extLst>
          </p:cNvPr>
          <p:cNvSpPr/>
          <p:nvPr/>
        </p:nvSpPr>
        <p:spPr>
          <a:xfrm>
            <a:off x="6481482" y="2115940"/>
            <a:ext cx="4519467" cy="3432620"/>
          </a:xfrm>
          <a:prstGeom prst="rect">
            <a:avLst/>
          </a:prstGeom>
          <a:blipFill rotWithShape="1">
            <a:blip r:embed="rId2"/>
            <a:srcRect/>
            <a:stretch>
              <a:fillRect l="-6907" r="-6907"/>
            </a:stretch>
          </a:blipFill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zh-CN" altLang="en-US" dirty="0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690E4FE-4726-4B55-98B5-D8354642F8C9}"/>
              </a:ext>
            </a:extLst>
          </p:cNvPr>
          <p:cNvCxnSpPr>
            <a:cxnSpLocks/>
          </p:cNvCxnSpPr>
          <p:nvPr/>
        </p:nvCxnSpPr>
        <p:spPr>
          <a:xfrm flipH="1">
            <a:off x="965372" y="5982872"/>
            <a:ext cx="101582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D22A7481-1FF0-468D-98D3-235908A66BFF}"/>
              </a:ext>
            </a:extLst>
          </p:cNvPr>
          <p:cNvSpPr txBox="1"/>
          <p:nvPr/>
        </p:nvSpPr>
        <p:spPr>
          <a:xfrm>
            <a:off x="866800" y="4527575"/>
            <a:ext cx="5229199" cy="10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498891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F193473C-FB6F-43D8-B9A8-59098101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16</a:t>
            </a:fld>
            <a:endParaRPr lang="ru-RU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8EE99D4C-BFF2-4C8A-A716-D8082B95A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4E36BF80-2766-44DE-91B7-FB6A01500904}"/>
              </a:ext>
            </a:extLst>
          </p:cNvPr>
          <p:cNvSpPr/>
          <p:nvPr/>
        </p:nvSpPr>
        <p:spPr>
          <a:xfrm>
            <a:off x="5195888" y="2600320"/>
            <a:ext cx="7015413" cy="3422660"/>
          </a:xfrm>
          <a:custGeom>
            <a:avLst/>
            <a:gdLst>
              <a:gd name="connsiteX0" fmla="*/ 0 w 6819900"/>
              <a:gd name="connsiteY0" fmla="*/ 0 h 2730518"/>
              <a:gd name="connsiteX1" fmla="*/ 355609 w 6819900"/>
              <a:gd name="connsiteY1" fmla="*/ 355609 h 2730518"/>
              <a:gd name="connsiteX2" fmla="*/ 6819900 w 6819900"/>
              <a:gd name="connsiteY2" fmla="*/ 355609 h 2730518"/>
              <a:gd name="connsiteX3" fmla="*/ 6819900 w 6819900"/>
              <a:gd name="connsiteY3" fmla="*/ 2374909 h 2730518"/>
              <a:gd name="connsiteX4" fmla="*/ 355609 w 6819900"/>
              <a:gd name="connsiteY4" fmla="*/ 2374909 h 2730518"/>
              <a:gd name="connsiteX5" fmla="*/ 0 w 6819900"/>
              <a:gd name="connsiteY5" fmla="*/ 2730518 h 273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819900" h="2730518">
                <a:moveTo>
                  <a:pt x="0" y="0"/>
                </a:moveTo>
                <a:cubicBezTo>
                  <a:pt x="0" y="196397"/>
                  <a:pt x="159212" y="355609"/>
                  <a:pt x="355609" y="355609"/>
                </a:cubicBezTo>
                <a:lnTo>
                  <a:pt x="6819900" y="355609"/>
                </a:lnTo>
                <a:lnTo>
                  <a:pt x="6819900" y="2374909"/>
                </a:lnTo>
                <a:lnTo>
                  <a:pt x="355609" y="2374909"/>
                </a:lnTo>
                <a:cubicBezTo>
                  <a:pt x="159212" y="2374909"/>
                  <a:pt x="0" y="2534121"/>
                  <a:pt x="0" y="273051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39BE3794-D794-447E-9E71-F1B55F2A1044}"/>
              </a:ext>
            </a:extLst>
          </p:cNvPr>
          <p:cNvSpPr/>
          <p:nvPr/>
        </p:nvSpPr>
        <p:spPr>
          <a:xfrm>
            <a:off x="-204267" y="2600321"/>
            <a:ext cx="5611569" cy="3422659"/>
          </a:xfrm>
          <a:custGeom>
            <a:avLst/>
            <a:gdLst>
              <a:gd name="connsiteX0" fmla="*/ 0 w 5372100"/>
              <a:gd name="connsiteY0" fmla="*/ 0 h 3276600"/>
              <a:gd name="connsiteX1" fmla="*/ 5016491 w 5372100"/>
              <a:gd name="connsiteY1" fmla="*/ 0 h 3276600"/>
              <a:gd name="connsiteX2" fmla="*/ 5372100 w 5372100"/>
              <a:gd name="connsiteY2" fmla="*/ 355609 h 3276600"/>
              <a:gd name="connsiteX3" fmla="*/ 5372100 w 5372100"/>
              <a:gd name="connsiteY3" fmla="*/ 2920991 h 3276600"/>
              <a:gd name="connsiteX4" fmla="*/ 5016491 w 5372100"/>
              <a:gd name="connsiteY4" fmla="*/ 3276600 h 3276600"/>
              <a:gd name="connsiteX5" fmla="*/ 0 w 5372100"/>
              <a:gd name="connsiteY5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2100" h="3276600">
                <a:moveTo>
                  <a:pt x="0" y="0"/>
                </a:moveTo>
                <a:lnTo>
                  <a:pt x="5016491" y="0"/>
                </a:lnTo>
                <a:cubicBezTo>
                  <a:pt x="5212888" y="0"/>
                  <a:pt x="5372100" y="159212"/>
                  <a:pt x="5372100" y="355609"/>
                </a:cubicBezTo>
                <a:lnTo>
                  <a:pt x="5372100" y="2920991"/>
                </a:lnTo>
                <a:cubicBezTo>
                  <a:pt x="5372100" y="3117388"/>
                  <a:pt x="5212888" y="3276600"/>
                  <a:pt x="5016491" y="3276600"/>
                </a:cubicBezTo>
                <a:lnTo>
                  <a:pt x="0" y="32766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EE708A2D-C702-4E19-B719-10358908A87C}"/>
              </a:ext>
            </a:extLst>
          </p:cNvPr>
          <p:cNvSpPr/>
          <p:nvPr/>
        </p:nvSpPr>
        <p:spPr>
          <a:xfrm>
            <a:off x="-27381" y="2673350"/>
            <a:ext cx="5372100" cy="3276600"/>
          </a:xfrm>
          <a:custGeom>
            <a:avLst/>
            <a:gdLst>
              <a:gd name="connsiteX0" fmla="*/ 0 w 5372100"/>
              <a:gd name="connsiteY0" fmla="*/ 0 h 3276600"/>
              <a:gd name="connsiteX1" fmla="*/ 5016491 w 5372100"/>
              <a:gd name="connsiteY1" fmla="*/ 0 h 3276600"/>
              <a:gd name="connsiteX2" fmla="*/ 5372100 w 5372100"/>
              <a:gd name="connsiteY2" fmla="*/ 355609 h 3276600"/>
              <a:gd name="connsiteX3" fmla="*/ 5372100 w 5372100"/>
              <a:gd name="connsiteY3" fmla="*/ 2920991 h 3276600"/>
              <a:gd name="connsiteX4" fmla="*/ 5016491 w 5372100"/>
              <a:gd name="connsiteY4" fmla="*/ 3276600 h 3276600"/>
              <a:gd name="connsiteX5" fmla="*/ 0 w 5372100"/>
              <a:gd name="connsiteY5" fmla="*/ 3276600 h 327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72100" h="3276600">
                <a:moveTo>
                  <a:pt x="0" y="0"/>
                </a:moveTo>
                <a:lnTo>
                  <a:pt x="5016491" y="0"/>
                </a:lnTo>
                <a:cubicBezTo>
                  <a:pt x="5212888" y="0"/>
                  <a:pt x="5372100" y="159212"/>
                  <a:pt x="5372100" y="355609"/>
                </a:cubicBezTo>
                <a:lnTo>
                  <a:pt x="5372100" y="2920991"/>
                </a:lnTo>
                <a:cubicBezTo>
                  <a:pt x="5372100" y="3117388"/>
                  <a:pt x="5212888" y="3276600"/>
                  <a:pt x="5016491" y="3276600"/>
                </a:cubicBezTo>
                <a:lnTo>
                  <a:pt x="0" y="3276600"/>
                </a:lnTo>
                <a:close/>
              </a:path>
            </a:pathLst>
          </a:custGeom>
          <a:blipFill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/>
              <a:cs typeface="+mn-cs"/>
            </a:endParaRPr>
          </a:p>
        </p:txBody>
      </p: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6A0FF785-2778-4775-A1FB-96DE3586A852}"/>
              </a:ext>
            </a:extLst>
          </p:cNvPr>
          <p:cNvGrpSpPr/>
          <p:nvPr/>
        </p:nvGrpSpPr>
        <p:grpSpPr>
          <a:xfrm>
            <a:off x="5702164" y="3941768"/>
            <a:ext cx="1207360" cy="1207360"/>
            <a:chOff x="5702164" y="3941768"/>
            <a:chExt cx="1207360" cy="1207360"/>
          </a:xfrm>
        </p:grpSpPr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895C20A8-9FA3-44C5-8722-C2359E980C9C}"/>
                </a:ext>
              </a:extLst>
            </p:cNvPr>
            <p:cNvSpPr/>
            <p:nvPr/>
          </p:nvSpPr>
          <p:spPr>
            <a:xfrm>
              <a:off x="5702164" y="3941768"/>
              <a:ext cx="1207360" cy="1207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5C878B4B-DA4A-4C6A-891F-7FB8E922D40A}"/>
                </a:ext>
              </a:extLst>
            </p:cNvPr>
            <p:cNvSpPr txBox="1"/>
            <p:nvPr/>
          </p:nvSpPr>
          <p:spPr>
            <a:xfrm>
              <a:off x="5912938" y="4156976"/>
              <a:ext cx="785813" cy="77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"/>
                  <a:ea typeface="微软雅黑" pitchFamily="34" charset="-122"/>
                  <a:cs typeface="Arial" pitchFamily="34" charset="0"/>
                </a:rPr>
                <a:t>应对措施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20" name="文本框 19">
            <a:extLst>
              <a:ext uri="{FF2B5EF4-FFF2-40B4-BE49-F238E27FC236}">
                <a16:creationId xmlns:a16="http://schemas.microsoft.com/office/drawing/2014/main" id="{02DC841F-B168-440C-8395-7748D96DA945}"/>
              </a:ext>
            </a:extLst>
          </p:cNvPr>
          <p:cNvSpPr txBox="1"/>
          <p:nvPr/>
        </p:nvSpPr>
        <p:spPr>
          <a:xfrm>
            <a:off x="6703511" y="3316277"/>
            <a:ext cx="4149001" cy="45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 pitchFamily="34" charset="-122"/>
                <a:cs typeface="Arial" pitchFamily="34" charset="0"/>
              </a:rPr>
              <a:t>主要不足及应对措施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F3D738E-0C0B-4523-A008-16E8B374579B}"/>
              </a:ext>
            </a:extLst>
          </p:cNvPr>
          <p:cNvSpPr txBox="1"/>
          <p:nvPr/>
        </p:nvSpPr>
        <p:spPr>
          <a:xfrm>
            <a:off x="862013" y="1354133"/>
            <a:ext cx="4333875" cy="10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55B86AAC-5EB7-48DD-B01B-441904357EDB}"/>
              </a:ext>
            </a:extLst>
          </p:cNvPr>
          <p:cNvGrpSpPr/>
          <p:nvPr/>
        </p:nvGrpSpPr>
        <p:grpSpPr>
          <a:xfrm>
            <a:off x="7256644" y="3941768"/>
            <a:ext cx="1207360" cy="1207360"/>
            <a:chOff x="5702164" y="3941768"/>
            <a:chExt cx="1207360" cy="1207360"/>
          </a:xfrm>
        </p:grpSpPr>
        <p:sp>
          <p:nvSpPr>
            <p:cNvPr id="29" name="椭圆 28">
              <a:extLst>
                <a:ext uri="{FF2B5EF4-FFF2-40B4-BE49-F238E27FC236}">
                  <a16:creationId xmlns:a16="http://schemas.microsoft.com/office/drawing/2014/main" id="{F1E8F8BB-71D9-4234-BE20-B80F65BD7247}"/>
                </a:ext>
              </a:extLst>
            </p:cNvPr>
            <p:cNvSpPr/>
            <p:nvPr/>
          </p:nvSpPr>
          <p:spPr>
            <a:xfrm>
              <a:off x="5702164" y="3941768"/>
              <a:ext cx="1207360" cy="1207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012A95BE-F673-438D-9C6C-5381CB74A4B1}"/>
                </a:ext>
              </a:extLst>
            </p:cNvPr>
            <p:cNvSpPr txBox="1"/>
            <p:nvPr/>
          </p:nvSpPr>
          <p:spPr>
            <a:xfrm>
              <a:off x="5912938" y="4156976"/>
              <a:ext cx="785813" cy="77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"/>
                  <a:ea typeface="微软雅黑" pitchFamily="34" charset="-122"/>
                  <a:cs typeface="Arial" pitchFamily="34" charset="0"/>
                </a:rPr>
                <a:t>应对措施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0725920-D751-4D60-8216-51A669AB3ED3}"/>
              </a:ext>
            </a:extLst>
          </p:cNvPr>
          <p:cNvGrpSpPr/>
          <p:nvPr/>
        </p:nvGrpSpPr>
        <p:grpSpPr>
          <a:xfrm>
            <a:off x="8811124" y="3941768"/>
            <a:ext cx="1207360" cy="1207360"/>
            <a:chOff x="5702164" y="3941768"/>
            <a:chExt cx="1207360" cy="1207360"/>
          </a:xfrm>
        </p:grpSpPr>
        <p:sp>
          <p:nvSpPr>
            <p:cNvPr id="32" name="椭圆 31">
              <a:extLst>
                <a:ext uri="{FF2B5EF4-FFF2-40B4-BE49-F238E27FC236}">
                  <a16:creationId xmlns:a16="http://schemas.microsoft.com/office/drawing/2014/main" id="{75CEBAC5-5A2D-4B3B-92FC-BFB79D4FE172}"/>
                </a:ext>
              </a:extLst>
            </p:cNvPr>
            <p:cNvSpPr/>
            <p:nvPr/>
          </p:nvSpPr>
          <p:spPr>
            <a:xfrm>
              <a:off x="5702164" y="3941768"/>
              <a:ext cx="1207360" cy="1207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7F7A6041-F38C-43C0-9688-6012B1A6AAD5}"/>
                </a:ext>
              </a:extLst>
            </p:cNvPr>
            <p:cNvSpPr txBox="1"/>
            <p:nvPr/>
          </p:nvSpPr>
          <p:spPr>
            <a:xfrm>
              <a:off x="5912938" y="4156976"/>
              <a:ext cx="785813" cy="77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"/>
                  <a:ea typeface="微软雅黑" pitchFamily="34" charset="-122"/>
                  <a:cs typeface="Arial" pitchFamily="34" charset="0"/>
                </a:rPr>
                <a:t>应对措施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44DFB550-EBE1-4E34-BED5-680B0B496F62}"/>
              </a:ext>
            </a:extLst>
          </p:cNvPr>
          <p:cNvGrpSpPr/>
          <p:nvPr/>
        </p:nvGrpSpPr>
        <p:grpSpPr>
          <a:xfrm>
            <a:off x="10365604" y="3941768"/>
            <a:ext cx="1207360" cy="1207360"/>
            <a:chOff x="5702164" y="3941768"/>
            <a:chExt cx="1207360" cy="1207360"/>
          </a:xfrm>
        </p:grpSpPr>
        <p:sp>
          <p:nvSpPr>
            <p:cNvPr id="35" name="椭圆 34">
              <a:extLst>
                <a:ext uri="{FF2B5EF4-FFF2-40B4-BE49-F238E27FC236}">
                  <a16:creationId xmlns:a16="http://schemas.microsoft.com/office/drawing/2014/main" id="{2EB2CE36-629F-4992-BA21-6C6053011CC5}"/>
                </a:ext>
              </a:extLst>
            </p:cNvPr>
            <p:cNvSpPr/>
            <p:nvPr/>
          </p:nvSpPr>
          <p:spPr>
            <a:xfrm>
              <a:off x="5702164" y="3941768"/>
              <a:ext cx="1207360" cy="120736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4DED7A7F-DE22-47FB-BA32-D6B15440B870}"/>
                </a:ext>
              </a:extLst>
            </p:cNvPr>
            <p:cNvSpPr txBox="1"/>
            <p:nvPr/>
          </p:nvSpPr>
          <p:spPr>
            <a:xfrm>
              <a:off x="5912938" y="4156976"/>
              <a:ext cx="785813" cy="7769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Segoe UI"/>
                  <a:ea typeface="微软雅黑" pitchFamily="34" charset="-122"/>
                  <a:cs typeface="Arial" pitchFamily="34" charset="0"/>
                </a:rPr>
                <a:t>应对措施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Segoe UI"/>
                <a:ea typeface="微软雅黑"/>
                <a:cs typeface="+mn-cs"/>
              </a:endParaRPr>
            </a:p>
          </p:txBody>
        </p:sp>
      </p:grpSp>
      <p:sp>
        <p:nvSpPr>
          <p:cNvPr id="38" name="文本框 37">
            <a:extLst>
              <a:ext uri="{FF2B5EF4-FFF2-40B4-BE49-F238E27FC236}">
                <a16:creationId xmlns:a16="http://schemas.microsoft.com/office/drawing/2014/main" id="{75526A57-3E3D-4117-816B-9EFF0B21C035}"/>
              </a:ext>
            </a:extLst>
          </p:cNvPr>
          <p:cNvSpPr txBox="1"/>
          <p:nvPr/>
        </p:nvSpPr>
        <p:spPr>
          <a:xfrm>
            <a:off x="5554843" y="1354133"/>
            <a:ext cx="4333875" cy="1020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请在此输入有关于工作不足的相关说明，以便于观众更好的理解，输入文字时可以直接复制，粘贴时请选择右键只保留文本。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108611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44F3697-262E-4B52-AC84-9C706D8BF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639C8AF9-33EA-4F43-8B53-E32613514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工作不足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4EF85CC-9E6C-429C-98A6-07E98830F12B}"/>
              </a:ext>
            </a:extLst>
          </p:cNvPr>
          <p:cNvSpPr/>
          <p:nvPr/>
        </p:nvSpPr>
        <p:spPr>
          <a:xfrm>
            <a:off x="604204" y="5217282"/>
            <a:ext cx="2313575" cy="252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81F872F6-D4C4-4052-AF03-59B02CF59762}"/>
              </a:ext>
            </a:extLst>
          </p:cNvPr>
          <p:cNvSpPr/>
          <p:nvPr/>
        </p:nvSpPr>
        <p:spPr>
          <a:xfrm>
            <a:off x="0" y="5218060"/>
            <a:ext cx="12192001" cy="3910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30" name="直接连接符 24">
            <a:extLst>
              <a:ext uri="{FF2B5EF4-FFF2-40B4-BE49-F238E27FC236}">
                <a16:creationId xmlns:a16="http://schemas.microsoft.com/office/drawing/2014/main" id="{A9DB36C6-75A9-4019-BC4A-D409A3CE5A5A}"/>
              </a:ext>
            </a:extLst>
          </p:cNvPr>
          <p:cNvCxnSpPr>
            <a:cxnSpLocks/>
            <a:endCxn id="29" idx="3"/>
          </p:cNvCxnSpPr>
          <p:nvPr/>
        </p:nvCxnSpPr>
        <p:spPr>
          <a:xfrm>
            <a:off x="1952104" y="5413579"/>
            <a:ext cx="10239897" cy="1"/>
          </a:xfrm>
          <a:prstGeom prst="line">
            <a:avLst/>
          </a:prstGeom>
          <a:ln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椭圆 30">
            <a:extLst>
              <a:ext uri="{FF2B5EF4-FFF2-40B4-BE49-F238E27FC236}">
                <a16:creationId xmlns:a16="http://schemas.microsoft.com/office/drawing/2014/main" id="{CE8DF693-8AF4-4CB0-9B05-FBC05AD11ACC}"/>
              </a:ext>
            </a:extLst>
          </p:cNvPr>
          <p:cNvSpPr/>
          <p:nvPr/>
        </p:nvSpPr>
        <p:spPr>
          <a:xfrm>
            <a:off x="8869283" y="5346373"/>
            <a:ext cx="134413" cy="1344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3A0EB8A9-EE3B-42F2-BCB8-629632ED7915}"/>
              </a:ext>
            </a:extLst>
          </p:cNvPr>
          <p:cNvSpPr/>
          <p:nvPr/>
        </p:nvSpPr>
        <p:spPr>
          <a:xfrm>
            <a:off x="6560375" y="5346373"/>
            <a:ext cx="134413" cy="1344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4D7C968F-9D08-41FF-910F-DAE4942DFAB5}"/>
              </a:ext>
            </a:extLst>
          </p:cNvPr>
          <p:cNvSpPr/>
          <p:nvPr/>
        </p:nvSpPr>
        <p:spPr>
          <a:xfrm>
            <a:off x="4251467" y="5346373"/>
            <a:ext cx="134413" cy="1344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14E122F2-A694-4703-A84D-99CEF8760F48}"/>
              </a:ext>
            </a:extLst>
          </p:cNvPr>
          <p:cNvSpPr/>
          <p:nvPr/>
        </p:nvSpPr>
        <p:spPr>
          <a:xfrm>
            <a:off x="1942559" y="5346373"/>
            <a:ext cx="134413" cy="1344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27000" sx="104000" sy="104000" algn="ctr" rotWithShape="0">
              <a:schemeClr val="bg1">
                <a:alpha val="7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cxnSp>
        <p:nvCxnSpPr>
          <p:cNvPr id="7" name="直接箭头连接符 35">
            <a:extLst>
              <a:ext uri="{FF2B5EF4-FFF2-40B4-BE49-F238E27FC236}">
                <a16:creationId xmlns:a16="http://schemas.microsoft.com/office/drawing/2014/main" id="{98556070-D0D8-4F06-B282-A1EDA08DB7BF}"/>
              </a:ext>
            </a:extLst>
          </p:cNvPr>
          <p:cNvCxnSpPr/>
          <p:nvPr/>
        </p:nvCxnSpPr>
        <p:spPr>
          <a:xfrm flipH="1" flipV="1">
            <a:off x="2010427" y="4542703"/>
            <a:ext cx="1" cy="648000"/>
          </a:xfrm>
          <a:prstGeom prst="straightConnector1">
            <a:avLst/>
          </a:prstGeom>
          <a:ln w="31750">
            <a:solidFill>
              <a:schemeClr val="accent3"/>
            </a:solidFill>
            <a:prstDash val="solid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椭圆 7">
            <a:extLst>
              <a:ext uri="{FF2B5EF4-FFF2-40B4-BE49-F238E27FC236}">
                <a16:creationId xmlns:a16="http://schemas.microsoft.com/office/drawing/2014/main" id="{BF0571B7-2312-4B5F-9F8E-83EB20A7CFA5}"/>
              </a:ext>
            </a:extLst>
          </p:cNvPr>
          <p:cNvSpPr/>
          <p:nvPr/>
        </p:nvSpPr>
        <p:spPr>
          <a:xfrm>
            <a:off x="1638077" y="4012021"/>
            <a:ext cx="744696" cy="7446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88629B-370E-473C-91CC-2296378E2B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3730" y="2474437"/>
            <a:ext cx="352032" cy="34177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81DAF62A-3064-4DE5-AD91-F1E266F3A1D4}"/>
              </a:ext>
            </a:extLst>
          </p:cNvPr>
          <p:cNvSpPr txBox="1"/>
          <p:nvPr/>
        </p:nvSpPr>
        <p:spPr>
          <a:xfrm>
            <a:off x="1610816" y="4140806"/>
            <a:ext cx="78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改进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措施</a:t>
            </a:r>
          </a:p>
        </p:txBody>
      </p:sp>
      <p:cxnSp>
        <p:nvCxnSpPr>
          <p:cNvPr id="12" name="直接箭头连接符 35">
            <a:extLst>
              <a:ext uri="{FF2B5EF4-FFF2-40B4-BE49-F238E27FC236}">
                <a16:creationId xmlns:a16="http://schemas.microsoft.com/office/drawing/2014/main" id="{37F3A634-947A-46A3-B656-E89C715BA5C4}"/>
              </a:ext>
            </a:extLst>
          </p:cNvPr>
          <p:cNvCxnSpPr/>
          <p:nvPr/>
        </p:nvCxnSpPr>
        <p:spPr>
          <a:xfrm flipV="1">
            <a:off x="4328730" y="4104535"/>
            <a:ext cx="1" cy="1112749"/>
          </a:xfrm>
          <a:prstGeom prst="straightConnector1">
            <a:avLst/>
          </a:prstGeom>
          <a:ln w="31750">
            <a:solidFill>
              <a:schemeClr val="accent3"/>
            </a:solidFill>
            <a:prstDash val="solid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椭圆 12">
            <a:extLst>
              <a:ext uri="{FF2B5EF4-FFF2-40B4-BE49-F238E27FC236}">
                <a16:creationId xmlns:a16="http://schemas.microsoft.com/office/drawing/2014/main" id="{3DE72C0D-C0CD-4B01-AFCF-83A93C3748A3}"/>
              </a:ext>
            </a:extLst>
          </p:cNvPr>
          <p:cNvSpPr/>
          <p:nvPr/>
        </p:nvSpPr>
        <p:spPr>
          <a:xfrm>
            <a:off x="3956380" y="3573851"/>
            <a:ext cx="744696" cy="7446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9E0CB9F-6081-4BEC-8380-08EE3198A45C}"/>
              </a:ext>
            </a:extLst>
          </p:cNvPr>
          <p:cNvSpPr txBox="1"/>
          <p:nvPr/>
        </p:nvSpPr>
        <p:spPr>
          <a:xfrm>
            <a:off x="3939184" y="3688348"/>
            <a:ext cx="786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改进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措施</a:t>
            </a:r>
          </a:p>
        </p:txBody>
      </p:sp>
      <p:cxnSp>
        <p:nvCxnSpPr>
          <p:cNvPr id="15" name="直接箭头连接符 35">
            <a:extLst>
              <a:ext uri="{FF2B5EF4-FFF2-40B4-BE49-F238E27FC236}">
                <a16:creationId xmlns:a16="http://schemas.microsoft.com/office/drawing/2014/main" id="{67978DD3-843E-46FE-BE21-9E27F9AA246F}"/>
              </a:ext>
            </a:extLst>
          </p:cNvPr>
          <p:cNvCxnSpPr/>
          <p:nvPr/>
        </p:nvCxnSpPr>
        <p:spPr>
          <a:xfrm flipV="1">
            <a:off x="6627074" y="3675908"/>
            <a:ext cx="0" cy="1557200"/>
          </a:xfrm>
          <a:prstGeom prst="straightConnector1">
            <a:avLst/>
          </a:prstGeom>
          <a:ln w="31750">
            <a:solidFill>
              <a:schemeClr val="accent3"/>
            </a:solidFill>
            <a:prstDash val="solid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id="{1E247B87-5271-4FEB-B790-694C8A4C914D}"/>
              </a:ext>
            </a:extLst>
          </p:cNvPr>
          <p:cNvSpPr/>
          <p:nvPr/>
        </p:nvSpPr>
        <p:spPr>
          <a:xfrm>
            <a:off x="6254725" y="3145225"/>
            <a:ext cx="744696" cy="7446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A98B6059-63DE-453B-BD74-24495A9006E1}"/>
              </a:ext>
            </a:extLst>
          </p:cNvPr>
          <p:cNvSpPr txBox="1"/>
          <p:nvPr/>
        </p:nvSpPr>
        <p:spPr>
          <a:xfrm>
            <a:off x="6182491" y="3267428"/>
            <a:ext cx="89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改进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措施</a:t>
            </a:r>
          </a:p>
        </p:txBody>
      </p:sp>
      <p:cxnSp>
        <p:nvCxnSpPr>
          <p:cNvPr id="18" name="直接箭头连接符 35">
            <a:extLst>
              <a:ext uri="{FF2B5EF4-FFF2-40B4-BE49-F238E27FC236}">
                <a16:creationId xmlns:a16="http://schemas.microsoft.com/office/drawing/2014/main" id="{F16C861B-3A90-456A-A478-2197DAF4CBC8}"/>
              </a:ext>
            </a:extLst>
          </p:cNvPr>
          <p:cNvCxnSpPr/>
          <p:nvPr/>
        </p:nvCxnSpPr>
        <p:spPr>
          <a:xfrm flipV="1">
            <a:off x="8936104" y="3256590"/>
            <a:ext cx="0" cy="1976518"/>
          </a:xfrm>
          <a:prstGeom prst="straightConnector1">
            <a:avLst/>
          </a:prstGeom>
          <a:ln w="31750">
            <a:solidFill>
              <a:schemeClr val="accent3"/>
            </a:solidFill>
            <a:prstDash val="solid"/>
            <a:headEnd w="lg" len="lg"/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81BA5C7B-5B3D-4F59-865A-DC04B80CF140}"/>
              </a:ext>
            </a:extLst>
          </p:cNvPr>
          <p:cNvSpPr/>
          <p:nvPr/>
        </p:nvSpPr>
        <p:spPr>
          <a:xfrm>
            <a:off x="8563755" y="2725907"/>
            <a:ext cx="744696" cy="74469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ABA89F5-2258-4CBD-AD4C-BC034E4D1117}"/>
              </a:ext>
            </a:extLst>
          </p:cNvPr>
          <p:cNvSpPr txBox="1"/>
          <p:nvPr/>
        </p:nvSpPr>
        <p:spPr>
          <a:xfrm>
            <a:off x="8505150" y="2848110"/>
            <a:ext cx="897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改进</a:t>
            </a:r>
            <a:endParaRPr kumimoji="1" lang="en-US" altLang="zh-C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charset="-122"/>
              <a:ea typeface="Microsoft YaHei" charset="-122"/>
              <a:cs typeface="Microsoft YaHei" charset="-122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charset="-122"/>
                <a:ea typeface="Microsoft YaHei" charset="-122"/>
                <a:cs typeface="Microsoft YaHei" charset="-122"/>
              </a:rPr>
              <a:t>措施</a:t>
            </a:r>
          </a:p>
        </p:txBody>
      </p:sp>
      <p:sp>
        <p:nvSpPr>
          <p:cNvPr id="21" name="Text Box 116">
            <a:extLst>
              <a:ext uri="{FF2B5EF4-FFF2-40B4-BE49-F238E27FC236}">
                <a16:creationId xmlns:a16="http://schemas.microsoft.com/office/drawing/2014/main" id="{CC3A0258-3A2E-424C-9EE5-FB918CB05C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0501" y="4138294"/>
            <a:ext cx="1082348" cy="585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提高工作的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专业化程度</a:t>
            </a:r>
          </a:p>
        </p:txBody>
      </p:sp>
      <p:sp>
        <p:nvSpPr>
          <p:cNvPr id="22" name="Text Box 114">
            <a:extLst>
              <a:ext uri="{FF2B5EF4-FFF2-40B4-BE49-F238E27FC236}">
                <a16:creationId xmlns:a16="http://schemas.microsoft.com/office/drawing/2014/main" id="{15F24429-58B5-4A23-BB93-22C0EA406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1118" y="3685298"/>
            <a:ext cx="1082348" cy="5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提高工作的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质量化程度</a:t>
            </a:r>
          </a:p>
        </p:txBody>
      </p:sp>
      <p:sp>
        <p:nvSpPr>
          <p:cNvPr id="23" name="Text Box 115">
            <a:extLst>
              <a:ext uri="{FF2B5EF4-FFF2-40B4-BE49-F238E27FC236}">
                <a16:creationId xmlns:a16="http://schemas.microsoft.com/office/drawing/2014/main" id="{7A79C816-2DB7-4112-A8FB-44F470AB8B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3186" y="3254385"/>
            <a:ext cx="1637091" cy="609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提高工作的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 Light" charset="-122"/>
                <a:ea typeface="微软雅黑 Light" charset="-122"/>
                <a:cs typeface="微软雅黑 Light" charset="-122"/>
              </a:rPr>
              <a:t>高效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化程度</a:t>
            </a:r>
          </a:p>
        </p:txBody>
      </p:sp>
      <p:sp>
        <p:nvSpPr>
          <p:cNvPr id="24" name="Text Box 102">
            <a:extLst>
              <a:ext uri="{FF2B5EF4-FFF2-40B4-BE49-F238E27FC236}">
                <a16:creationId xmlns:a16="http://schemas.microsoft.com/office/drawing/2014/main" id="{26CE0816-1E93-4991-BD36-5CC80E964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39665" y="2785915"/>
            <a:ext cx="1082348" cy="588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1pPr>
            <a:lvl2pPr marL="742950" indent="-28575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2pPr>
            <a:lvl3pPr marL="11430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3pPr>
            <a:lvl4pPr marL="16002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4pPr>
            <a:lvl5pPr marL="2057400" indent="-228600"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bg1"/>
                </a:solidFill>
                <a:latin typeface="Arial" charset="0"/>
                <a:ea typeface="宋体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提高工作的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b="0" dirty="0">
                <a:solidFill>
                  <a:prstClr val="black">
                    <a:lumMod val="75000"/>
                    <a:lumOff val="25000"/>
                  </a:prstClr>
                </a:solidFill>
                <a:latin typeface="微软雅黑 Light" charset="-122"/>
                <a:ea typeface="微软雅黑 Light" charset="-122"/>
                <a:cs typeface="微软雅黑 Light" charset="-122"/>
              </a:rPr>
              <a:t>管理化</a:t>
            </a: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微软雅黑 Light" charset="-122"/>
                <a:ea typeface="微软雅黑 Light" charset="-122"/>
                <a:cs typeface="微软雅黑 Light" charset="-122"/>
              </a:rPr>
              <a:t>程度</a:t>
            </a:r>
          </a:p>
        </p:txBody>
      </p:sp>
      <p:sp>
        <p:nvSpPr>
          <p:cNvPr id="26" name="running-businessman_20357">
            <a:extLst>
              <a:ext uri="{FF2B5EF4-FFF2-40B4-BE49-F238E27FC236}">
                <a16:creationId xmlns:a16="http://schemas.microsoft.com/office/drawing/2014/main" id="{F811CABD-1ED0-4C23-8A50-73EE28D54924}"/>
              </a:ext>
            </a:extLst>
          </p:cNvPr>
          <p:cNvSpPr>
            <a:spLocks noChangeAspect="1"/>
          </p:cNvSpPr>
          <p:nvPr/>
        </p:nvSpPr>
        <p:spPr bwMode="auto">
          <a:xfrm>
            <a:off x="729846" y="4867035"/>
            <a:ext cx="341718" cy="327973"/>
          </a:xfrm>
          <a:custGeom>
            <a:avLst/>
            <a:gdLst>
              <a:gd name="T0" fmla="*/ 4251 w 5659"/>
              <a:gd name="T1" fmla="*/ 3648 h 5438"/>
              <a:gd name="T2" fmla="*/ 5659 w 5659"/>
              <a:gd name="T3" fmla="*/ 2241 h 5438"/>
              <a:gd name="T4" fmla="*/ 4651 w 5659"/>
              <a:gd name="T5" fmla="*/ 1233 h 5438"/>
              <a:gd name="T6" fmla="*/ 3954 w 5659"/>
              <a:gd name="T7" fmla="*/ 1931 h 5438"/>
              <a:gd name="T8" fmla="*/ 3867 w 5659"/>
              <a:gd name="T9" fmla="*/ 1765 h 5438"/>
              <a:gd name="T10" fmla="*/ 3759 w 5659"/>
              <a:gd name="T11" fmla="*/ 1732 h 5438"/>
              <a:gd name="T12" fmla="*/ 3098 w 5659"/>
              <a:gd name="T13" fmla="*/ 2077 h 5438"/>
              <a:gd name="T14" fmla="*/ 2752 w 5659"/>
              <a:gd name="T15" fmla="*/ 1417 h 5438"/>
              <a:gd name="T16" fmla="*/ 2706 w 5659"/>
              <a:gd name="T17" fmla="*/ 1378 h 5438"/>
              <a:gd name="T18" fmla="*/ 2674 w 5659"/>
              <a:gd name="T19" fmla="*/ 1374 h 5438"/>
              <a:gd name="T20" fmla="*/ 2662 w 5659"/>
              <a:gd name="T21" fmla="*/ 1371 h 5438"/>
              <a:gd name="T22" fmla="*/ 3089 w 5659"/>
              <a:gd name="T23" fmla="*/ 716 h 5438"/>
              <a:gd name="T24" fmla="*/ 2373 w 5659"/>
              <a:gd name="T25" fmla="*/ 0 h 5438"/>
              <a:gd name="T26" fmla="*/ 1657 w 5659"/>
              <a:gd name="T27" fmla="*/ 716 h 5438"/>
              <a:gd name="T28" fmla="*/ 1774 w 5659"/>
              <a:gd name="T29" fmla="*/ 1106 h 5438"/>
              <a:gd name="T30" fmla="*/ 1706 w 5659"/>
              <a:gd name="T31" fmla="*/ 1086 h 5438"/>
              <a:gd name="T32" fmla="*/ 1653 w 5659"/>
              <a:gd name="T33" fmla="*/ 1072 h 5438"/>
              <a:gd name="T34" fmla="*/ 1653 w 5659"/>
              <a:gd name="T35" fmla="*/ 1072 h 5438"/>
              <a:gd name="T36" fmla="*/ 1627 w 5659"/>
              <a:gd name="T37" fmla="*/ 1074 h 5438"/>
              <a:gd name="T38" fmla="*/ 544 w 5659"/>
              <a:gd name="T39" fmla="*/ 1168 h 5438"/>
              <a:gd name="T40" fmla="*/ 471 w 5659"/>
              <a:gd name="T41" fmla="*/ 1255 h 5438"/>
              <a:gd name="T42" fmla="*/ 568 w 5659"/>
              <a:gd name="T43" fmla="*/ 2364 h 5438"/>
              <a:gd name="T44" fmla="*/ 596 w 5659"/>
              <a:gd name="T45" fmla="*/ 2418 h 5438"/>
              <a:gd name="T46" fmla="*/ 654 w 5659"/>
              <a:gd name="T47" fmla="*/ 2436 h 5438"/>
              <a:gd name="T48" fmla="*/ 941 w 5659"/>
              <a:gd name="T49" fmla="*/ 2412 h 5438"/>
              <a:gd name="T50" fmla="*/ 1014 w 5659"/>
              <a:gd name="T51" fmla="*/ 2325 h 5438"/>
              <a:gd name="T52" fmla="*/ 949 w 5659"/>
              <a:gd name="T53" fmla="*/ 1582 h 5438"/>
              <a:gd name="T54" fmla="*/ 1435 w 5659"/>
              <a:gd name="T55" fmla="*/ 1540 h 5438"/>
              <a:gd name="T56" fmla="*/ 822 w 5659"/>
              <a:gd name="T57" fmla="*/ 3083 h 5438"/>
              <a:gd name="T58" fmla="*/ 816 w 5659"/>
              <a:gd name="T59" fmla="*/ 3110 h 5438"/>
              <a:gd name="T60" fmla="*/ 797 w 5659"/>
              <a:gd name="T61" fmla="*/ 3987 h 5438"/>
              <a:gd name="T62" fmla="*/ 80 w 5659"/>
              <a:gd name="T63" fmla="*/ 3987 h 5438"/>
              <a:gd name="T64" fmla="*/ 0 w 5659"/>
              <a:gd name="T65" fmla="*/ 4067 h 5438"/>
              <a:gd name="T66" fmla="*/ 0 w 5659"/>
              <a:gd name="T67" fmla="*/ 4534 h 5438"/>
              <a:gd name="T68" fmla="*/ 80 w 5659"/>
              <a:gd name="T69" fmla="*/ 4614 h 5438"/>
              <a:gd name="T70" fmla="*/ 1392 w 5659"/>
              <a:gd name="T71" fmla="*/ 4614 h 5438"/>
              <a:gd name="T72" fmla="*/ 1472 w 5659"/>
              <a:gd name="T73" fmla="*/ 4534 h 5438"/>
              <a:gd name="T74" fmla="*/ 1472 w 5659"/>
              <a:gd name="T75" fmla="*/ 3443 h 5438"/>
              <a:gd name="T76" fmla="*/ 2969 w 5659"/>
              <a:gd name="T77" fmla="*/ 5407 h 5438"/>
              <a:gd name="T78" fmla="*/ 3032 w 5659"/>
              <a:gd name="T79" fmla="*/ 5438 h 5438"/>
              <a:gd name="T80" fmla="*/ 3080 w 5659"/>
              <a:gd name="T81" fmla="*/ 5422 h 5438"/>
              <a:gd name="T82" fmla="*/ 3492 w 5659"/>
              <a:gd name="T83" fmla="*/ 5109 h 5438"/>
              <a:gd name="T84" fmla="*/ 3522 w 5659"/>
              <a:gd name="T85" fmla="*/ 5056 h 5438"/>
              <a:gd name="T86" fmla="*/ 3507 w 5659"/>
              <a:gd name="T87" fmla="*/ 4997 h 5438"/>
              <a:gd name="T88" fmla="*/ 2095 w 5659"/>
              <a:gd name="T89" fmla="*/ 3145 h 5438"/>
              <a:gd name="T90" fmla="*/ 2568 w 5659"/>
              <a:gd name="T91" fmla="*/ 2029 h 5438"/>
              <a:gd name="T92" fmla="*/ 2873 w 5659"/>
              <a:gd name="T93" fmla="*/ 2611 h 5438"/>
              <a:gd name="T94" fmla="*/ 2980 w 5659"/>
              <a:gd name="T95" fmla="*/ 2645 h 5438"/>
              <a:gd name="T96" fmla="*/ 3525 w 5659"/>
              <a:gd name="T97" fmla="*/ 2359 h 5438"/>
              <a:gd name="T98" fmla="*/ 3244 w 5659"/>
              <a:gd name="T99" fmla="*/ 2641 h 5438"/>
              <a:gd name="T100" fmla="*/ 4251 w 5659"/>
              <a:gd name="T101" fmla="*/ 3648 h 54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659" h="5438">
                <a:moveTo>
                  <a:pt x="4251" y="3648"/>
                </a:moveTo>
                <a:lnTo>
                  <a:pt x="5659" y="2241"/>
                </a:lnTo>
                <a:lnTo>
                  <a:pt x="4651" y="1233"/>
                </a:lnTo>
                <a:lnTo>
                  <a:pt x="3954" y="1931"/>
                </a:lnTo>
                <a:lnTo>
                  <a:pt x="3867" y="1765"/>
                </a:lnTo>
                <a:cubicBezTo>
                  <a:pt x="3846" y="1726"/>
                  <a:pt x="3798" y="1711"/>
                  <a:pt x="3759" y="1732"/>
                </a:cubicBezTo>
                <a:lnTo>
                  <a:pt x="3098" y="2077"/>
                </a:lnTo>
                <a:lnTo>
                  <a:pt x="2752" y="1417"/>
                </a:lnTo>
                <a:cubicBezTo>
                  <a:pt x="2743" y="1398"/>
                  <a:pt x="2726" y="1384"/>
                  <a:pt x="2706" y="1378"/>
                </a:cubicBezTo>
                <a:cubicBezTo>
                  <a:pt x="2695" y="1374"/>
                  <a:pt x="2684" y="1373"/>
                  <a:pt x="2674" y="1374"/>
                </a:cubicBezTo>
                <a:lnTo>
                  <a:pt x="2662" y="1371"/>
                </a:lnTo>
                <a:cubicBezTo>
                  <a:pt x="2913" y="1260"/>
                  <a:pt x="3089" y="1008"/>
                  <a:pt x="3089" y="716"/>
                </a:cubicBezTo>
                <a:cubicBezTo>
                  <a:pt x="3089" y="321"/>
                  <a:pt x="2768" y="0"/>
                  <a:pt x="2373" y="0"/>
                </a:cubicBezTo>
                <a:cubicBezTo>
                  <a:pt x="1979" y="0"/>
                  <a:pt x="1657" y="321"/>
                  <a:pt x="1657" y="716"/>
                </a:cubicBezTo>
                <a:cubicBezTo>
                  <a:pt x="1657" y="860"/>
                  <a:pt x="1700" y="994"/>
                  <a:pt x="1774" y="1106"/>
                </a:cubicBezTo>
                <a:lnTo>
                  <a:pt x="1706" y="1086"/>
                </a:lnTo>
                <a:cubicBezTo>
                  <a:pt x="1691" y="1076"/>
                  <a:pt x="1673" y="1070"/>
                  <a:pt x="1653" y="1072"/>
                </a:cubicBezTo>
                <a:lnTo>
                  <a:pt x="1653" y="1072"/>
                </a:lnTo>
                <a:cubicBezTo>
                  <a:pt x="1644" y="1071"/>
                  <a:pt x="1635" y="1072"/>
                  <a:pt x="1627" y="1074"/>
                </a:cubicBezTo>
                <a:lnTo>
                  <a:pt x="544" y="1168"/>
                </a:lnTo>
                <a:cubicBezTo>
                  <a:pt x="500" y="1172"/>
                  <a:pt x="467" y="1211"/>
                  <a:pt x="471" y="1255"/>
                </a:cubicBezTo>
                <a:lnTo>
                  <a:pt x="568" y="2364"/>
                </a:lnTo>
                <a:cubicBezTo>
                  <a:pt x="570" y="2385"/>
                  <a:pt x="580" y="2405"/>
                  <a:pt x="596" y="2418"/>
                </a:cubicBezTo>
                <a:cubicBezTo>
                  <a:pt x="612" y="2432"/>
                  <a:pt x="632" y="2438"/>
                  <a:pt x="654" y="2436"/>
                </a:cubicBezTo>
                <a:lnTo>
                  <a:pt x="941" y="2412"/>
                </a:lnTo>
                <a:cubicBezTo>
                  <a:pt x="985" y="2408"/>
                  <a:pt x="1017" y="2369"/>
                  <a:pt x="1014" y="2325"/>
                </a:cubicBezTo>
                <a:lnTo>
                  <a:pt x="949" y="1582"/>
                </a:lnTo>
                <a:lnTo>
                  <a:pt x="1435" y="1540"/>
                </a:lnTo>
                <a:lnTo>
                  <a:pt x="822" y="3083"/>
                </a:lnTo>
                <a:cubicBezTo>
                  <a:pt x="818" y="3092"/>
                  <a:pt x="816" y="3101"/>
                  <a:pt x="816" y="3110"/>
                </a:cubicBezTo>
                <a:lnTo>
                  <a:pt x="797" y="3987"/>
                </a:lnTo>
                <a:lnTo>
                  <a:pt x="80" y="3987"/>
                </a:lnTo>
                <a:cubicBezTo>
                  <a:pt x="36" y="3987"/>
                  <a:pt x="0" y="4023"/>
                  <a:pt x="0" y="4067"/>
                </a:cubicBezTo>
                <a:lnTo>
                  <a:pt x="0" y="4534"/>
                </a:lnTo>
                <a:cubicBezTo>
                  <a:pt x="0" y="4578"/>
                  <a:pt x="36" y="4614"/>
                  <a:pt x="80" y="4614"/>
                </a:cubicBezTo>
                <a:lnTo>
                  <a:pt x="1392" y="4614"/>
                </a:lnTo>
                <a:cubicBezTo>
                  <a:pt x="1436" y="4614"/>
                  <a:pt x="1472" y="4578"/>
                  <a:pt x="1472" y="4534"/>
                </a:cubicBezTo>
                <a:lnTo>
                  <a:pt x="1472" y="3443"/>
                </a:lnTo>
                <a:lnTo>
                  <a:pt x="2969" y="5407"/>
                </a:lnTo>
                <a:cubicBezTo>
                  <a:pt x="2984" y="5428"/>
                  <a:pt x="3008" y="5438"/>
                  <a:pt x="3032" y="5438"/>
                </a:cubicBezTo>
                <a:cubicBezTo>
                  <a:pt x="3049" y="5438"/>
                  <a:pt x="3066" y="5433"/>
                  <a:pt x="3080" y="5422"/>
                </a:cubicBezTo>
                <a:lnTo>
                  <a:pt x="3492" y="5109"/>
                </a:lnTo>
                <a:cubicBezTo>
                  <a:pt x="3508" y="5096"/>
                  <a:pt x="3519" y="5077"/>
                  <a:pt x="3522" y="5056"/>
                </a:cubicBezTo>
                <a:cubicBezTo>
                  <a:pt x="3525" y="5035"/>
                  <a:pt x="3519" y="5014"/>
                  <a:pt x="3507" y="4997"/>
                </a:cubicBezTo>
                <a:lnTo>
                  <a:pt x="2095" y="3145"/>
                </a:lnTo>
                <a:lnTo>
                  <a:pt x="2568" y="2029"/>
                </a:lnTo>
                <a:lnTo>
                  <a:pt x="2873" y="2611"/>
                </a:lnTo>
                <a:cubicBezTo>
                  <a:pt x="2893" y="2650"/>
                  <a:pt x="2941" y="2665"/>
                  <a:pt x="2980" y="2645"/>
                </a:cubicBezTo>
                <a:lnTo>
                  <a:pt x="3525" y="2359"/>
                </a:lnTo>
                <a:lnTo>
                  <a:pt x="3244" y="2641"/>
                </a:lnTo>
                <a:lnTo>
                  <a:pt x="4251" y="364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</p:spPr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9640EFF8-E758-495F-94D6-23150E8CC9E2}"/>
              </a:ext>
            </a:extLst>
          </p:cNvPr>
          <p:cNvSpPr txBox="1"/>
          <p:nvPr/>
        </p:nvSpPr>
        <p:spPr>
          <a:xfrm>
            <a:off x="862013" y="1354133"/>
            <a:ext cx="6151173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请在此输入有关于改进措施的相关说明，以便于观众更好的理解，输入文字时可以直接复制，粘贴时请选择右键只保留文本。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602B6606-0295-4E31-9230-2EFA48CA6C80}"/>
              </a:ext>
            </a:extLst>
          </p:cNvPr>
          <p:cNvSpPr txBox="1"/>
          <p:nvPr/>
        </p:nvSpPr>
        <p:spPr>
          <a:xfrm>
            <a:off x="862013" y="2253646"/>
            <a:ext cx="6151173" cy="7029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600" dirty="0">
                <a:solidFill>
                  <a:schemeClr val="tx1"/>
                </a:solidFill>
                <a:latin typeface="+mn-ea"/>
                <a:sym typeface="Arial" panose="020B0604020202020204" pitchFamily="34" charset="0"/>
              </a:rPr>
              <a:t>请在此输入有关于改进措施的相关说明，以便于观众更好的理解，输入文字时可以直接复制，粘贴时请选择右键只保留文本。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15098568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5019" r="19075"/>
          <a:stretch/>
        </p:blipFill>
        <p:spPr>
          <a:xfrm>
            <a:off x="1396781" y="0"/>
            <a:ext cx="3894833" cy="56563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  04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12290" y="5797769"/>
            <a:ext cx="3908793" cy="365125"/>
          </a:xfr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未来计划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请在此输入有关于未来计划的相关说明，以便于观众更好的理解，输入文字时可以直接复制，粘贴时请选择右键只保留文本。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077381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81B83BB-23A6-473F-93AD-52CE6F617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19</a:t>
            </a:fld>
            <a:endParaRPr lang="ru-RU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A3BC7F77-0685-433C-89D4-DDAE1DC36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未来计划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3A28E1-8B7D-47EB-85B0-DDA6FCBA61D6}"/>
              </a:ext>
            </a:extLst>
          </p:cNvPr>
          <p:cNvSpPr txBox="1"/>
          <p:nvPr/>
        </p:nvSpPr>
        <p:spPr>
          <a:xfrm>
            <a:off x="1818038" y="1669447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团队方面</a:t>
            </a:r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1E4ED7E5-1B20-46C1-B7D0-7D58E0BCF251}"/>
              </a:ext>
            </a:extLst>
          </p:cNvPr>
          <p:cNvCxnSpPr>
            <a:cxnSpLocks/>
          </p:cNvCxnSpPr>
          <p:nvPr/>
        </p:nvCxnSpPr>
        <p:spPr>
          <a:xfrm>
            <a:off x="994029" y="2336613"/>
            <a:ext cx="89390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0DDC3E60-66C9-4718-ACAF-E87EEEEE81FB}"/>
              </a:ext>
            </a:extLst>
          </p:cNvPr>
          <p:cNvSpPr txBox="1"/>
          <p:nvPr/>
        </p:nvSpPr>
        <p:spPr>
          <a:xfrm>
            <a:off x="1818038" y="28236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业绩方面</a:t>
            </a:r>
          </a:p>
        </p:txBody>
      </p: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6F3CE28-EB7E-478B-ABF1-EEF01A54D680}"/>
              </a:ext>
            </a:extLst>
          </p:cNvPr>
          <p:cNvCxnSpPr>
            <a:cxnSpLocks/>
          </p:cNvCxnSpPr>
          <p:nvPr/>
        </p:nvCxnSpPr>
        <p:spPr>
          <a:xfrm>
            <a:off x="994029" y="3466143"/>
            <a:ext cx="89390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8D9602F2-F0B7-40B7-812C-13EE0FEBD5B2}"/>
              </a:ext>
            </a:extLst>
          </p:cNvPr>
          <p:cNvSpPr txBox="1"/>
          <p:nvPr/>
        </p:nvSpPr>
        <p:spPr>
          <a:xfrm>
            <a:off x="1818038" y="3950481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产品方面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4A7C11E2-9EEE-4584-9C78-F92E7F2FE35D}"/>
              </a:ext>
            </a:extLst>
          </p:cNvPr>
          <p:cNvSpPr txBox="1"/>
          <p:nvPr/>
        </p:nvSpPr>
        <p:spPr>
          <a:xfrm>
            <a:off x="3231508" y="5035309"/>
            <a:ext cx="6601003" cy="58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请在此输入有关于未来计划的相关说明，以便于观众更好的理解，输入文字时可以直接复制，粘贴时请选择右键只保留文本。</a:t>
            </a:r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C709B8F9-9557-4665-A1C1-5B1D2C618722}"/>
              </a:ext>
            </a:extLst>
          </p:cNvPr>
          <p:cNvCxnSpPr>
            <a:cxnSpLocks/>
          </p:cNvCxnSpPr>
          <p:nvPr/>
        </p:nvCxnSpPr>
        <p:spPr>
          <a:xfrm>
            <a:off x="994029" y="4591729"/>
            <a:ext cx="89390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>
            <a:extLst>
              <a:ext uri="{FF2B5EF4-FFF2-40B4-BE49-F238E27FC236}">
                <a16:creationId xmlns:a16="http://schemas.microsoft.com/office/drawing/2014/main" id="{879B1DEF-5ADA-4A89-A837-BD6DDADC5BAF}"/>
              </a:ext>
            </a:extLst>
          </p:cNvPr>
          <p:cNvCxnSpPr>
            <a:cxnSpLocks/>
          </p:cNvCxnSpPr>
          <p:nvPr/>
        </p:nvCxnSpPr>
        <p:spPr>
          <a:xfrm>
            <a:off x="994029" y="5675265"/>
            <a:ext cx="893904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F46FB44B-3DE8-455C-8704-D74219A0FFF3}"/>
              </a:ext>
            </a:extLst>
          </p:cNvPr>
          <p:cNvSpPr/>
          <p:nvPr/>
        </p:nvSpPr>
        <p:spPr>
          <a:xfrm>
            <a:off x="969378" y="1640726"/>
            <a:ext cx="356502" cy="5217274"/>
          </a:xfrm>
          <a:custGeom>
            <a:avLst/>
            <a:gdLst>
              <a:gd name="connsiteX0" fmla="*/ 178251 w 356502"/>
              <a:gd name="connsiteY0" fmla="*/ 0 h 5217274"/>
              <a:gd name="connsiteX1" fmla="*/ 356502 w 356502"/>
              <a:gd name="connsiteY1" fmla="*/ 178251 h 5217274"/>
              <a:gd name="connsiteX2" fmla="*/ 356502 w 356502"/>
              <a:gd name="connsiteY2" fmla="*/ 5217274 h 5217274"/>
              <a:gd name="connsiteX3" fmla="*/ 0 w 356502"/>
              <a:gd name="connsiteY3" fmla="*/ 5217274 h 5217274"/>
              <a:gd name="connsiteX4" fmla="*/ 0 w 356502"/>
              <a:gd name="connsiteY4" fmla="*/ 178251 h 5217274"/>
              <a:gd name="connsiteX5" fmla="*/ 178251 w 356502"/>
              <a:gd name="connsiteY5" fmla="*/ 0 h 5217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502" h="5217274">
                <a:moveTo>
                  <a:pt x="178251" y="0"/>
                </a:moveTo>
                <a:cubicBezTo>
                  <a:pt x="276696" y="0"/>
                  <a:pt x="356502" y="79806"/>
                  <a:pt x="356502" y="178251"/>
                </a:cubicBezTo>
                <a:lnTo>
                  <a:pt x="356502" y="5217274"/>
                </a:lnTo>
                <a:lnTo>
                  <a:pt x="0" y="5217274"/>
                </a:lnTo>
                <a:lnTo>
                  <a:pt x="0" y="178251"/>
                </a:lnTo>
                <a:cubicBezTo>
                  <a:pt x="0" y="79806"/>
                  <a:pt x="79806" y="0"/>
                  <a:pt x="178251" y="0"/>
                </a:cubicBez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zh-CN" altLang="en-US" dirty="0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441F1F9A-8417-4C33-99B8-1790D493F648}"/>
              </a:ext>
            </a:extLst>
          </p:cNvPr>
          <p:cNvSpPr txBox="1"/>
          <p:nvPr/>
        </p:nvSpPr>
        <p:spPr>
          <a:xfrm>
            <a:off x="1818038" y="5035309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用户方面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7D02C008-09C1-4BE6-94BE-F54D72934A17}"/>
              </a:ext>
            </a:extLst>
          </p:cNvPr>
          <p:cNvSpPr txBox="1"/>
          <p:nvPr/>
        </p:nvSpPr>
        <p:spPr>
          <a:xfrm>
            <a:off x="3231508" y="3950481"/>
            <a:ext cx="6601003" cy="58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请在此输入有关于未来计划的相关说明，以便于观众更好的理解，输入文字时可以直接复制，粘贴时请选择右键只保留文本。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A52B266A-A5B5-4DA7-879C-7A8BDF155682}"/>
              </a:ext>
            </a:extLst>
          </p:cNvPr>
          <p:cNvSpPr txBox="1"/>
          <p:nvPr/>
        </p:nvSpPr>
        <p:spPr>
          <a:xfrm>
            <a:off x="3231508" y="2823630"/>
            <a:ext cx="6601003" cy="58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请在此输入有关于未来计划的相关说明，以便于观众更好的理解，输入文字时可以直接复制，粘贴时请选择右键只保留文本。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54927E2-5773-41E8-91B3-F212EDCBDC3B}"/>
              </a:ext>
            </a:extLst>
          </p:cNvPr>
          <p:cNvSpPr txBox="1"/>
          <p:nvPr/>
        </p:nvSpPr>
        <p:spPr>
          <a:xfrm>
            <a:off x="3231508" y="1669447"/>
            <a:ext cx="6601003" cy="588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dirty="0"/>
              <a:t>请在此输入有关于未来计划的相关说明，以便于观众更好的理解，输入文字时可以直接复制，粘贴时请选择右键只保留文本。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1045974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1C8EAE-C548-47FE-A020-A6E35F6D39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2</a:t>
            </a:fld>
            <a:endParaRPr lang="ru-RU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468025F2-AEDA-4FF0-A00E-D9D6187DA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4400" dirty="0"/>
              <a:t>目录</a:t>
            </a:r>
            <a:r>
              <a:rPr lang="zh-CN" altLang="en-US" dirty="0"/>
              <a:t> </a:t>
            </a:r>
            <a:r>
              <a:rPr lang="en-US" altLang="zh-CN" dirty="0"/>
              <a:t>/ CONTENTS</a:t>
            </a:r>
            <a:endParaRPr lang="zh-CN" altLang="en-US" dirty="0"/>
          </a:p>
        </p:txBody>
      </p:sp>
      <p:pic>
        <p:nvPicPr>
          <p:cNvPr id="20" name="内容占位符 19" descr="桌子上放着笔记本电脑和一些人&#10;&#10;中度可信度描述已自动生成">
            <a:extLst>
              <a:ext uri="{FF2B5EF4-FFF2-40B4-BE49-F238E27FC236}">
                <a16:creationId xmlns:a16="http://schemas.microsoft.com/office/drawing/2014/main" id="{438B485D-5F40-469D-8F37-65D8F6AC09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3188" y="939170"/>
            <a:ext cx="6653212" cy="4439910"/>
          </a:xfrm>
        </p:spPr>
      </p:pic>
      <p:sp>
        <p:nvSpPr>
          <p:cNvPr id="21" name="Freeform: Shape 37">
            <a:extLst>
              <a:ext uri="{FF2B5EF4-FFF2-40B4-BE49-F238E27FC236}">
                <a16:creationId xmlns:a16="http://schemas.microsoft.com/office/drawing/2014/main" id="{487A518F-0B3A-49FE-8F17-062EB30374AF}"/>
              </a:ext>
            </a:extLst>
          </p:cNvPr>
          <p:cNvSpPr/>
          <p:nvPr/>
        </p:nvSpPr>
        <p:spPr>
          <a:xfrm>
            <a:off x="9508071" y="4433243"/>
            <a:ext cx="2688305" cy="45719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2" name="Freeform: Shape 32">
            <a:extLst>
              <a:ext uri="{FF2B5EF4-FFF2-40B4-BE49-F238E27FC236}">
                <a16:creationId xmlns:a16="http://schemas.microsoft.com/office/drawing/2014/main" id="{ECD3AD3A-9347-4F81-A50F-C5F43340B926}"/>
              </a:ext>
            </a:extLst>
          </p:cNvPr>
          <p:cNvSpPr/>
          <p:nvPr/>
        </p:nvSpPr>
        <p:spPr>
          <a:xfrm>
            <a:off x="10363201" y="4161024"/>
            <a:ext cx="1838872" cy="559527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Freeform: Shape 40">
            <a:extLst>
              <a:ext uri="{FF2B5EF4-FFF2-40B4-BE49-F238E27FC236}">
                <a16:creationId xmlns:a16="http://schemas.microsoft.com/office/drawing/2014/main" id="{DFFF79DD-0DCC-4928-8105-42C80DB884CF}"/>
              </a:ext>
            </a:extLst>
          </p:cNvPr>
          <p:cNvSpPr/>
          <p:nvPr/>
        </p:nvSpPr>
        <p:spPr>
          <a:xfrm>
            <a:off x="8498846" y="4437664"/>
            <a:ext cx="3703828" cy="949896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文本占位符 10">
            <a:extLst>
              <a:ext uri="{FF2B5EF4-FFF2-40B4-BE49-F238E27FC236}">
                <a16:creationId xmlns:a16="http://schemas.microsoft.com/office/drawing/2014/main" id="{024A1A21-7363-48F5-9D07-FD985CCC9BBD}"/>
              </a:ext>
            </a:extLst>
          </p:cNvPr>
          <p:cNvSpPr txBox="1">
            <a:spLocks/>
          </p:cNvSpPr>
          <p:nvPr/>
        </p:nvSpPr>
        <p:spPr>
          <a:xfrm>
            <a:off x="839789" y="3429000"/>
            <a:ext cx="1811972" cy="325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>
                <a:latin typeface="+mj-ea"/>
                <a:ea typeface="+mj-ea"/>
              </a:rPr>
              <a:t>PART  01</a:t>
            </a:r>
            <a:endParaRPr lang="en-US" altLang="zh-CN" b="1" dirty="0">
              <a:latin typeface="+mj-ea"/>
              <a:ea typeface="+mj-ea"/>
            </a:endParaRPr>
          </a:p>
        </p:txBody>
      </p:sp>
      <p:sp>
        <p:nvSpPr>
          <p:cNvPr id="25" name="文本占位符 11">
            <a:extLst>
              <a:ext uri="{FF2B5EF4-FFF2-40B4-BE49-F238E27FC236}">
                <a16:creationId xmlns:a16="http://schemas.microsoft.com/office/drawing/2014/main" id="{7EEE704F-CC43-4CC2-9E04-600964BC9ACC}"/>
              </a:ext>
            </a:extLst>
          </p:cNvPr>
          <p:cNvSpPr txBox="1">
            <a:spLocks/>
          </p:cNvSpPr>
          <p:nvPr/>
        </p:nvSpPr>
        <p:spPr>
          <a:xfrm>
            <a:off x="839789" y="3754539"/>
            <a:ext cx="1811972" cy="5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 dirty="0">
                <a:latin typeface="+mj-ea"/>
                <a:ea typeface="+mj-ea"/>
              </a:rPr>
              <a:t>工作回顾</a:t>
            </a:r>
          </a:p>
        </p:txBody>
      </p:sp>
      <p:sp>
        <p:nvSpPr>
          <p:cNvPr id="26" name="文本占位符 12">
            <a:extLst>
              <a:ext uri="{FF2B5EF4-FFF2-40B4-BE49-F238E27FC236}">
                <a16:creationId xmlns:a16="http://schemas.microsoft.com/office/drawing/2014/main" id="{257F1770-498D-43D4-B1E5-E922C0917D3A}"/>
              </a:ext>
            </a:extLst>
          </p:cNvPr>
          <p:cNvSpPr txBox="1">
            <a:spLocks/>
          </p:cNvSpPr>
          <p:nvPr/>
        </p:nvSpPr>
        <p:spPr>
          <a:xfrm>
            <a:off x="2960053" y="3429000"/>
            <a:ext cx="1811972" cy="325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>
                <a:latin typeface="+mj-ea"/>
                <a:ea typeface="+mj-ea"/>
              </a:rPr>
              <a:t>PART  02</a:t>
            </a:r>
            <a:endParaRPr lang="en-US" altLang="zh-CN" b="1" dirty="0">
              <a:latin typeface="+mj-ea"/>
              <a:ea typeface="+mj-ea"/>
            </a:endParaRPr>
          </a:p>
        </p:txBody>
      </p:sp>
      <p:sp>
        <p:nvSpPr>
          <p:cNvPr id="27" name="文本占位符 13">
            <a:extLst>
              <a:ext uri="{FF2B5EF4-FFF2-40B4-BE49-F238E27FC236}">
                <a16:creationId xmlns:a16="http://schemas.microsoft.com/office/drawing/2014/main" id="{1FA6C7AC-BB83-4A3F-82F7-CD02F165C48C}"/>
              </a:ext>
            </a:extLst>
          </p:cNvPr>
          <p:cNvSpPr txBox="1">
            <a:spLocks/>
          </p:cNvSpPr>
          <p:nvPr/>
        </p:nvSpPr>
        <p:spPr>
          <a:xfrm>
            <a:off x="2960053" y="3754539"/>
            <a:ext cx="1811972" cy="5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+mj-ea"/>
                <a:ea typeface="+mj-ea"/>
              </a:rPr>
              <a:t>工作亮点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28" name="文本占位符 14">
            <a:extLst>
              <a:ext uri="{FF2B5EF4-FFF2-40B4-BE49-F238E27FC236}">
                <a16:creationId xmlns:a16="http://schemas.microsoft.com/office/drawing/2014/main" id="{90B463B0-75DB-4013-AFE9-676E87CBEC46}"/>
              </a:ext>
            </a:extLst>
          </p:cNvPr>
          <p:cNvSpPr txBox="1">
            <a:spLocks/>
          </p:cNvSpPr>
          <p:nvPr/>
        </p:nvSpPr>
        <p:spPr>
          <a:xfrm>
            <a:off x="839789" y="4686508"/>
            <a:ext cx="1811972" cy="325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>
                <a:latin typeface="+mj-ea"/>
                <a:ea typeface="+mj-ea"/>
              </a:rPr>
              <a:t>PART  03</a:t>
            </a:r>
            <a:endParaRPr lang="en-US" altLang="zh-CN" b="1" dirty="0">
              <a:latin typeface="+mj-ea"/>
              <a:ea typeface="+mj-ea"/>
            </a:endParaRPr>
          </a:p>
        </p:txBody>
      </p:sp>
      <p:sp>
        <p:nvSpPr>
          <p:cNvPr id="29" name="文本占位符 15">
            <a:extLst>
              <a:ext uri="{FF2B5EF4-FFF2-40B4-BE49-F238E27FC236}">
                <a16:creationId xmlns:a16="http://schemas.microsoft.com/office/drawing/2014/main" id="{A21E91E1-3816-4D74-80E1-E986DD9AB9F2}"/>
              </a:ext>
            </a:extLst>
          </p:cNvPr>
          <p:cNvSpPr txBox="1">
            <a:spLocks/>
          </p:cNvSpPr>
          <p:nvPr/>
        </p:nvSpPr>
        <p:spPr>
          <a:xfrm>
            <a:off x="839789" y="5012047"/>
            <a:ext cx="1811972" cy="5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+mj-ea"/>
                <a:ea typeface="+mj-ea"/>
              </a:rPr>
              <a:t>工作不足</a:t>
            </a:r>
            <a:endParaRPr lang="zh-CN" altLang="en-US" b="1" dirty="0">
              <a:latin typeface="+mj-ea"/>
              <a:ea typeface="+mj-ea"/>
            </a:endParaRPr>
          </a:p>
        </p:txBody>
      </p:sp>
      <p:sp>
        <p:nvSpPr>
          <p:cNvPr id="30" name="文本占位符 16">
            <a:extLst>
              <a:ext uri="{FF2B5EF4-FFF2-40B4-BE49-F238E27FC236}">
                <a16:creationId xmlns:a16="http://schemas.microsoft.com/office/drawing/2014/main" id="{77FF3722-91B5-464C-81D6-10F08F7C02F5}"/>
              </a:ext>
            </a:extLst>
          </p:cNvPr>
          <p:cNvSpPr txBox="1">
            <a:spLocks/>
          </p:cNvSpPr>
          <p:nvPr/>
        </p:nvSpPr>
        <p:spPr>
          <a:xfrm>
            <a:off x="2960053" y="4686508"/>
            <a:ext cx="1811972" cy="32553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zh-CN" b="1">
                <a:latin typeface="+mj-ea"/>
                <a:ea typeface="+mj-ea"/>
              </a:rPr>
              <a:t>PART  04</a:t>
            </a:r>
            <a:endParaRPr lang="en-US" altLang="zh-CN" b="1" dirty="0">
              <a:latin typeface="+mj-ea"/>
              <a:ea typeface="+mj-ea"/>
            </a:endParaRPr>
          </a:p>
        </p:txBody>
      </p:sp>
      <p:sp>
        <p:nvSpPr>
          <p:cNvPr id="31" name="文本占位符 17">
            <a:extLst>
              <a:ext uri="{FF2B5EF4-FFF2-40B4-BE49-F238E27FC236}">
                <a16:creationId xmlns:a16="http://schemas.microsoft.com/office/drawing/2014/main" id="{A0C76CB6-2BA7-4F22-9446-C8B1C68768DD}"/>
              </a:ext>
            </a:extLst>
          </p:cNvPr>
          <p:cNvSpPr txBox="1">
            <a:spLocks/>
          </p:cNvSpPr>
          <p:nvPr/>
        </p:nvSpPr>
        <p:spPr>
          <a:xfrm>
            <a:off x="2960053" y="5012047"/>
            <a:ext cx="1811972" cy="52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zh-CN" altLang="en-US" b="1">
                <a:latin typeface="+mj-ea"/>
                <a:ea typeface="+mj-ea"/>
              </a:rPr>
              <a:t>未来计划</a:t>
            </a:r>
            <a:endParaRPr lang="zh-CN" altLang="en-US" b="1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247245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33739B6-7CB7-44C2-AA1C-7FB295F30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latin typeface="+mn-ea"/>
              </a:rPr>
              <a:t>20</a:t>
            </a:fld>
            <a:endParaRPr lang="ru-RU" dirty="0">
              <a:latin typeface="+mn-ea"/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F070AC80-48FB-4554-88C5-8ABFF9DA7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未来计划</a:t>
            </a:r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FAEB4CEA-A26F-4839-80F8-6407A2B354F2}"/>
              </a:ext>
            </a:extLst>
          </p:cNvPr>
          <p:cNvSpPr/>
          <p:nvPr/>
        </p:nvSpPr>
        <p:spPr>
          <a:xfrm>
            <a:off x="6159518" y="3193445"/>
            <a:ext cx="2080634" cy="1411905"/>
          </a:xfrm>
          <a:custGeom>
            <a:avLst/>
            <a:gdLst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850901 w 1934761"/>
              <a:gd name="connsiteY4" fmla="*/ 1062263 h 1312918"/>
              <a:gd name="connsiteX5" fmla="*/ 765951 w 1934761"/>
              <a:gd name="connsiteY5" fmla="*/ 1054604 h 1312918"/>
              <a:gd name="connsiteX6" fmla="*/ 138680 w 1934761"/>
              <a:gd name="connsiteY6" fmla="*/ 1312918 h 1312918"/>
              <a:gd name="connsiteX7" fmla="*/ 0 w 1934761"/>
              <a:gd name="connsiteY7" fmla="*/ 434662 h 1312918"/>
              <a:gd name="connsiteX8" fmla="*/ 764428 w 1934761"/>
              <a:gd name="connsiteY8" fmla="*/ 306669 h 1312918"/>
              <a:gd name="connsiteX9" fmla="*/ 771170 w 1934761"/>
              <a:gd name="connsiteY9" fmla="*/ 300739 h 1312918"/>
              <a:gd name="connsiteX10" fmla="*/ 783835 w 1934761"/>
              <a:gd name="connsiteY10" fmla="*/ 277404 h 1312918"/>
              <a:gd name="connsiteX11" fmla="*/ 1305570 w 1934761"/>
              <a:gd name="connsiteY11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65951 w 1934761"/>
              <a:gd name="connsiteY4" fmla="*/ 1054604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71170 w 1934761"/>
              <a:gd name="connsiteY8" fmla="*/ 300739 h 1312918"/>
              <a:gd name="connsiteX9" fmla="*/ 783835 w 1934761"/>
              <a:gd name="connsiteY9" fmla="*/ 277404 h 1312918"/>
              <a:gd name="connsiteX10" fmla="*/ 1305570 w 1934761"/>
              <a:gd name="connsiteY10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65951 w 1934761"/>
              <a:gd name="connsiteY4" fmla="*/ 1054604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65951 w 1934761"/>
              <a:gd name="connsiteY4" fmla="*/ 1054604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67272 w 1934761"/>
              <a:gd name="connsiteY4" fmla="*/ 1028176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67272 w 1934761"/>
              <a:gd name="connsiteY4" fmla="*/ 1028176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67272 w 1934761"/>
              <a:gd name="connsiteY4" fmla="*/ 1028176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50094 w 1934761"/>
              <a:gd name="connsiteY4" fmla="*/ 1026855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10774 w 1934761"/>
              <a:gd name="connsiteY4" fmla="*/ 1024397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10774 w 1934761"/>
              <a:gd name="connsiteY4" fmla="*/ 1024397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64428 w 1934761"/>
              <a:gd name="connsiteY7" fmla="*/ 306669 h 1312918"/>
              <a:gd name="connsiteX8" fmla="*/ 783835 w 1934761"/>
              <a:gd name="connsiteY8" fmla="*/ 277404 h 1312918"/>
              <a:gd name="connsiteX9" fmla="*/ 1305570 w 1934761"/>
              <a:gd name="connsiteY9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10774 w 1934761"/>
              <a:gd name="connsiteY4" fmla="*/ 1024397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83835 w 1934761"/>
              <a:gd name="connsiteY7" fmla="*/ 277404 h 1312918"/>
              <a:gd name="connsiteX8" fmla="*/ 1305570 w 1934761"/>
              <a:gd name="connsiteY8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10774 w 1934761"/>
              <a:gd name="connsiteY4" fmla="*/ 1024397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83835 w 1934761"/>
              <a:gd name="connsiteY7" fmla="*/ 277404 h 1312918"/>
              <a:gd name="connsiteX8" fmla="*/ 1305570 w 1934761"/>
              <a:gd name="connsiteY8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710774 w 1934761"/>
              <a:gd name="connsiteY4" fmla="*/ 1024397 h 1312918"/>
              <a:gd name="connsiteX5" fmla="*/ 138680 w 1934761"/>
              <a:gd name="connsiteY5" fmla="*/ 1312918 h 1312918"/>
              <a:gd name="connsiteX6" fmla="*/ 0 w 1934761"/>
              <a:gd name="connsiteY6" fmla="*/ 434662 h 1312918"/>
              <a:gd name="connsiteX7" fmla="*/ 783835 w 1934761"/>
              <a:gd name="connsiteY7" fmla="*/ 277404 h 1312918"/>
              <a:gd name="connsiteX8" fmla="*/ 1305570 w 1934761"/>
              <a:gd name="connsiteY8" fmla="*/ 0 h 1312918"/>
              <a:gd name="connsiteX0" fmla="*/ 1305570 w 1934761"/>
              <a:gd name="connsiteY0" fmla="*/ 0 h 1333762"/>
              <a:gd name="connsiteX1" fmla="*/ 1934761 w 1934761"/>
              <a:gd name="connsiteY1" fmla="*/ 629191 h 1333762"/>
              <a:gd name="connsiteX2" fmla="*/ 1305570 w 1934761"/>
              <a:gd name="connsiteY2" fmla="*/ 1258382 h 1333762"/>
              <a:gd name="connsiteX3" fmla="*/ 860665 w 1934761"/>
              <a:gd name="connsiteY3" fmla="*/ 1074096 h 1333762"/>
              <a:gd name="connsiteX4" fmla="*/ 138680 w 1934761"/>
              <a:gd name="connsiteY4" fmla="*/ 1312918 h 1333762"/>
              <a:gd name="connsiteX5" fmla="*/ 0 w 1934761"/>
              <a:gd name="connsiteY5" fmla="*/ 434662 h 1333762"/>
              <a:gd name="connsiteX6" fmla="*/ 783835 w 1934761"/>
              <a:gd name="connsiteY6" fmla="*/ 277404 h 1333762"/>
              <a:gd name="connsiteX7" fmla="*/ 1305570 w 1934761"/>
              <a:gd name="connsiteY7" fmla="*/ 0 h 1333762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138680 w 1934761"/>
              <a:gd name="connsiteY4" fmla="*/ 1312918 h 1312918"/>
              <a:gd name="connsiteX5" fmla="*/ 0 w 1934761"/>
              <a:gd name="connsiteY5" fmla="*/ 434662 h 1312918"/>
              <a:gd name="connsiteX6" fmla="*/ 783835 w 1934761"/>
              <a:gd name="connsiteY6" fmla="*/ 277404 h 1312918"/>
              <a:gd name="connsiteX7" fmla="*/ 1305570 w 1934761"/>
              <a:gd name="connsiteY7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138680 w 1934761"/>
              <a:gd name="connsiteY4" fmla="*/ 1312918 h 1312918"/>
              <a:gd name="connsiteX5" fmla="*/ 0 w 1934761"/>
              <a:gd name="connsiteY5" fmla="*/ 434662 h 1312918"/>
              <a:gd name="connsiteX6" fmla="*/ 783835 w 1934761"/>
              <a:gd name="connsiteY6" fmla="*/ 277404 h 1312918"/>
              <a:gd name="connsiteX7" fmla="*/ 1305570 w 1934761"/>
              <a:gd name="connsiteY7" fmla="*/ 0 h 1312918"/>
              <a:gd name="connsiteX0" fmla="*/ 1305570 w 1934761"/>
              <a:gd name="connsiteY0" fmla="*/ 0 h 1312918"/>
              <a:gd name="connsiteX1" fmla="*/ 1934761 w 1934761"/>
              <a:gd name="connsiteY1" fmla="*/ 629191 h 1312918"/>
              <a:gd name="connsiteX2" fmla="*/ 1305570 w 1934761"/>
              <a:gd name="connsiteY2" fmla="*/ 1258382 h 1312918"/>
              <a:gd name="connsiteX3" fmla="*/ 860665 w 1934761"/>
              <a:gd name="connsiteY3" fmla="*/ 1074096 h 1312918"/>
              <a:gd name="connsiteX4" fmla="*/ 138680 w 1934761"/>
              <a:gd name="connsiteY4" fmla="*/ 1312918 h 1312918"/>
              <a:gd name="connsiteX5" fmla="*/ 0 w 1934761"/>
              <a:gd name="connsiteY5" fmla="*/ 434662 h 1312918"/>
              <a:gd name="connsiteX6" fmla="*/ 783835 w 1934761"/>
              <a:gd name="connsiteY6" fmla="*/ 277404 h 1312918"/>
              <a:gd name="connsiteX7" fmla="*/ 1305570 w 1934761"/>
              <a:gd name="connsiteY7" fmla="*/ 0 h 13129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934761" h="1312918">
                <a:moveTo>
                  <a:pt x="1305570" y="0"/>
                </a:moveTo>
                <a:cubicBezTo>
                  <a:pt x="1653063" y="0"/>
                  <a:pt x="1934761" y="281698"/>
                  <a:pt x="1934761" y="629191"/>
                </a:cubicBezTo>
                <a:cubicBezTo>
                  <a:pt x="1934761" y="976684"/>
                  <a:pt x="1653063" y="1258382"/>
                  <a:pt x="1305570" y="1258382"/>
                </a:cubicBezTo>
                <a:cubicBezTo>
                  <a:pt x="1131824" y="1258382"/>
                  <a:pt x="974526" y="1187958"/>
                  <a:pt x="860665" y="1074096"/>
                </a:cubicBezTo>
                <a:cubicBezTo>
                  <a:pt x="733354" y="942288"/>
                  <a:pt x="193654" y="1042675"/>
                  <a:pt x="138680" y="1312918"/>
                </a:cubicBezTo>
                <a:lnTo>
                  <a:pt x="0" y="434662"/>
                </a:lnTo>
                <a:cubicBezTo>
                  <a:pt x="256613" y="570082"/>
                  <a:pt x="648156" y="453063"/>
                  <a:pt x="783835" y="277404"/>
                </a:cubicBezTo>
                <a:cubicBezTo>
                  <a:pt x="896905" y="110038"/>
                  <a:pt x="1088387" y="0"/>
                  <a:pt x="130557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srgbClr val="DE650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C6906342-224B-4182-AC5C-65AADF186F8F}"/>
              </a:ext>
            </a:extLst>
          </p:cNvPr>
          <p:cNvSpPr/>
          <p:nvPr/>
        </p:nvSpPr>
        <p:spPr>
          <a:xfrm>
            <a:off x="5408746" y="1882024"/>
            <a:ext cx="1362215" cy="1825309"/>
          </a:xfrm>
          <a:custGeom>
            <a:avLst/>
            <a:gdLst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939340 w 1266710"/>
              <a:gd name="connsiteY3" fmla="*/ 992610 h 1697339"/>
              <a:gd name="connsiteX4" fmla="*/ 880662 w 1266710"/>
              <a:gd name="connsiteY4" fmla="*/ 1069494 h 1697339"/>
              <a:gd name="connsiteX5" fmla="*/ 827216 w 1266710"/>
              <a:gd name="connsiteY5" fmla="*/ 1697339 h 1697339"/>
              <a:gd name="connsiteX6" fmla="*/ 0 w 1266710"/>
              <a:gd name="connsiteY6" fmla="*/ 1395544 h 1697339"/>
              <a:gd name="connsiteX7" fmla="*/ 301458 w 1266710"/>
              <a:gd name="connsiteY7" fmla="*/ 871932 h 1697339"/>
              <a:gd name="connsiteX8" fmla="*/ 300574 w 1266710"/>
              <a:gd name="connsiteY8" fmla="*/ 755992 h 1697339"/>
              <a:gd name="connsiteX9" fmla="*/ 278183 w 1266710"/>
              <a:gd name="connsiteY9" fmla="*/ 714738 h 1697339"/>
              <a:gd name="connsiteX10" fmla="*/ 237752 w 1266710"/>
              <a:gd name="connsiteY10" fmla="*/ 514479 h 1697339"/>
              <a:gd name="connsiteX11" fmla="*/ 752231 w 1266710"/>
              <a:gd name="connsiteY11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80662 w 1266710"/>
              <a:gd name="connsiteY3" fmla="*/ 1069494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01458 w 1266710"/>
              <a:gd name="connsiteY6" fmla="*/ 871932 h 1697339"/>
              <a:gd name="connsiteX7" fmla="*/ 300574 w 1266710"/>
              <a:gd name="connsiteY7" fmla="*/ 755992 h 1697339"/>
              <a:gd name="connsiteX8" fmla="*/ 278183 w 1266710"/>
              <a:gd name="connsiteY8" fmla="*/ 714738 h 1697339"/>
              <a:gd name="connsiteX9" fmla="*/ 237752 w 1266710"/>
              <a:gd name="connsiteY9" fmla="*/ 514479 h 1697339"/>
              <a:gd name="connsiteX10" fmla="*/ 752231 w 1266710"/>
              <a:gd name="connsiteY10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80662 w 1266710"/>
              <a:gd name="connsiteY3" fmla="*/ 1069494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300574 w 1266710"/>
              <a:gd name="connsiteY7" fmla="*/ 755992 h 1697339"/>
              <a:gd name="connsiteX8" fmla="*/ 278183 w 1266710"/>
              <a:gd name="connsiteY8" fmla="*/ 714738 h 1697339"/>
              <a:gd name="connsiteX9" fmla="*/ 237752 w 1266710"/>
              <a:gd name="connsiteY9" fmla="*/ 514479 h 1697339"/>
              <a:gd name="connsiteX10" fmla="*/ 752231 w 1266710"/>
              <a:gd name="connsiteY10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80662 w 1266710"/>
              <a:gd name="connsiteY3" fmla="*/ 1069494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300574 w 1266710"/>
              <a:gd name="connsiteY7" fmla="*/ 755992 h 1697339"/>
              <a:gd name="connsiteX8" fmla="*/ 278183 w 1266710"/>
              <a:gd name="connsiteY8" fmla="*/ 714738 h 1697339"/>
              <a:gd name="connsiteX9" fmla="*/ 237752 w 1266710"/>
              <a:gd name="connsiteY9" fmla="*/ 514479 h 1697339"/>
              <a:gd name="connsiteX10" fmla="*/ 752231 w 1266710"/>
              <a:gd name="connsiteY10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300574 w 1266710"/>
              <a:gd name="connsiteY7" fmla="*/ 755992 h 1697339"/>
              <a:gd name="connsiteX8" fmla="*/ 278183 w 1266710"/>
              <a:gd name="connsiteY8" fmla="*/ 714738 h 1697339"/>
              <a:gd name="connsiteX9" fmla="*/ 237752 w 1266710"/>
              <a:gd name="connsiteY9" fmla="*/ 514479 h 1697339"/>
              <a:gd name="connsiteX10" fmla="*/ 752231 w 1266710"/>
              <a:gd name="connsiteY10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300574 w 1266710"/>
              <a:gd name="connsiteY7" fmla="*/ 755992 h 1697339"/>
              <a:gd name="connsiteX8" fmla="*/ 278183 w 1266710"/>
              <a:gd name="connsiteY8" fmla="*/ 714738 h 1697339"/>
              <a:gd name="connsiteX9" fmla="*/ 237752 w 1266710"/>
              <a:gd name="connsiteY9" fmla="*/ 514479 h 1697339"/>
              <a:gd name="connsiteX10" fmla="*/ 752231 w 1266710"/>
              <a:gd name="connsiteY10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300574 w 1266710"/>
              <a:gd name="connsiteY7" fmla="*/ 755992 h 1697339"/>
              <a:gd name="connsiteX8" fmla="*/ 278183 w 1266710"/>
              <a:gd name="connsiteY8" fmla="*/ 714738 h 1697339"/>
              <a:gd name="connsiteX9" fmla="*/ 237752 w 1266710"/>
              <a:gd name="connsiteY9" fmla="*/ 514479 h 1697339"/>
              <a:gd name="connsiteX10" fmla="*/ 752231 w 1266710"/>
              <a:gd name="connsiteY10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33092 w 1266710"/>
              <a:gd name="connsiteY3" fmla="*/ 1065970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23262 w 1266710"/>
              <a:gd name="connsiteY3" fmla="*/ 1092182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  <a:gd name="connsiteX0" fmla="*/ 752231 w 1266710"/>
              <a:gd name="connsiteY0" fmla="*/ 0 h 1697339"/>
              <a:gd name="connsiteX1" fmla="*/ 1266710 w 1266710"/>
              <a:gd name="connsiteY1" fmla="*/ 514479 h 1697339"/>
              <a:gd name="connsiteX2" fmla="*/ 952490 w 1266710"/>
              <a:gd name="connsiteY2" fmla="*/ 988528 h 1697339"/>
              <a:gd name="connsiteX3" fmla="*/ 823262 w 1266710"/>
              <a:gd name="connsiteY3" fmla="*/ 1092182 h 1697339"/>
              <a:gd name="connsiteX4" fmla="*/ 827216 w 1266710"/>
              <a:gd name="connsiteY4" fmla="*/ 1697339 h 1697339"/>
              <a:gd name="connsiteX5" fmla="*/ 0 w 1266710"/>
              <a:gd name="connsiteY5" fmla="*/ 1395544 h 1697339"/>
              <a:gd name="connsiteX6" fmla="*/ 334934 w 1266710"/>
              <a:gd name="connsiteY6" fmla="*/ 884265 h 1697339"/>
              <a:gd name="connsiteX7" fmla="*/ 278183 w 1266710"/>
              <a:gd name="connsiteY7" fmla="*/ 714738 h 1697339"/>
              <a:gd name="connsiteX8" fmla="*/ 237752 w 1266710"/>
              <a:gd name="connsiteY8" fmla="*/ 514479 h 1697339"/>
              <a:gd name="connsiteX9" fmla="*/ 752231 w 1266710"/>
              <a:gd name="connsiteY9" fmla="*/ 0 h 1697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66710" h="1697339">
                <a:moveTo>
                  <a:pt x="752231" y="0"/>
                </a:moveTo>
                <a:cubicBezTo>
                  <a:pt x="1036370" y="0"/>
                  <a:pt x="1266710" y="230340"/>
                  <a:pt x="1266710" y="514479"/>
                </a:cubicBezTo>
                <a:cubicBezTo>
                  <a:pt x="1266710" y="727583"/>
                  <a:pt x="1137144" y="910426"/>
                  <a:pt x="952490" y="988528"/>
                </a:cubicBezTo>
                <a:cubicBezTo>
                  <a:pt x="871363" y="1023307"/>
                  <a:pt x="880835" y="1026306"/>
                  <a:pt x="823262" y="1092182"/>
                </a:cubicBezTo>
                <a:cubicBezTo>
                  <a:pt x="680676" y="1295719"/>
                  <a:pt x="699041" y="1464396"/>
                  <a:pt x="827216" y="1697339"/>
                </a:cubicBezTo>
                <a:lnTo>
                  <a:pt x="0" y="1395544"/>
                </a:lnTo>
                <a:cubicBezTo>
                  <a:pt x="239287" y="1183720"/>
                  <a:pt x="370435" y="1033628"/>
                  <a:pt x="334934" y="884265"/>
                </a:cubicBezTo>
                <a:cubicBezTo>
                  <a:pt x="314127" y="770797"/>
                  <a:pt x="307486" y="779645"/>
                  <a:pt x="278183" y="714738"/>
                </a:cubicBezTo>
                <a:cubicBezTo>
                  <a:pt x="252149" y="653186"/>
                  <a:pt x="237752" y="585514"/>
                  <a:pt x="237752" y="514479"/>
                </a:cubicBezTo>
                <a:cubicBezTo>
                  <a:pt x="237752" y="230340"/>
                  <a:pt x="468092" y="0"/>
                  <a:pt x="75223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23C58EED-EF29-4ABC-8D76-6899138BAB9E}"/>
              </a:ext>
            </a:extLst>
          </p:cNvPr>
          <p:cNvSpPr/>
          <p:nvPr/>
        </p:nvSpPr>
        <p:spPr>
          <a:xfrm rot="19830241">
            <a:off x="3896828" y="1214373"/>
            <a:ext cx="1221484" cy="2610030"/>
          </a:xfrm>
          <a:custGeom>
            <a:avLst/>
            <a:gdLst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902080 w 1135846"/>
              <a:gd name="connsiteY3" fmla="*/ 1025662 h 2427044"/>
              <a:gd name="connsiteX4" fmla="*/ 906238 w 1135846"/>
              <a:gd name="connsiteY4" fmla="*/ 1025734 h 2427044"/>
              <a:gd name="connsiteX5" fmla="*/ 1028274 w 1135846"/>
              <a:gd name="connsiteY5" fmla="*/ 2427044 h 2427044"/>
              <a:gd name="connsiteX6" fmla="*/ 147811 w 1135846"/>
              <a:gd name="connsiteY6" fmla="*/ 2403033 h 2427044"/>
              <a:gd name="connsiteX7" fmla="*/ 218384 w 1135846"/>
              <a:gd name="connsiteY7" fmla="*/ 1013802 h 2427044"/>
              <a:gd name="connsiteX8" fmla="*/ 219979 w 1135846"/>
              <a:gd name="connsiteY8" fmla="*/ 1013830 h 2427044"/>
              <a:gd name="connsiteX9" fmla="*/ 194423 w 1135846"/>
              <a:gd name="connsiteY9" fmla="*/ 995767 h 2427044"/>
              <a:gd name="connsiteX10" fmla="*/ 73694 w 1135846"/>
              <a:gd name="connsiteY10" fmla="*/ 288348 h 2427044"/>
              <a:gd name="connsiteX11" fmla="*/ 847498 w 1135846"/>
              <a:gd name="connsiteY11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902080 w 1135846"/>
              <a:gd name="connsiteY3" fmla="*/ 1025662 h 2427044"/>
              <a:gd name="connsiteX4" fmla="*/ 906238 w 1135846"/>
              <a:gd name="connsiteY4" fmla="*/ 1025734 h 2427044"/>
              <a:gd name="connsiteX5" fmla="*/ 1028274 w 1135846"/>
              <a:gd name="connsiteY5" fmla="*/ 2427044 h 2427044"/>
              <a:gd name="connsiteX6" fmla="*/ 147811 w 1135846"/>
              <a:gd name="connsiteY6" fmla="*/ 2403033 h 2427044"/>
              <a:gd name="connsiteX7" fmla="*/ 218384 w 1135846"/>
              <a:gd name="connsiteY7" fmla="*/ 1013802 h 2427044"/>
              <a:gd name="connsiteX8" fmla="*/ 194423 w 1135846"/>
              <a:gd name="connsiteY8" fmla="*/ 995767 h 2427044"/>
              <a:gd name="connsiteX9" fmla="*/ 73694 w 1135846"/>
              <a:gd name="connsiteY9" fmla="*/ 288348 h 2427044"/>
              <a:gd name="connsiteX10" fmla="*/ 847498 w 1135846"/>
              <a:gd name="connsiteY10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906238 w 1135846"/>
              <a:gd name="connsiteY3" fmla="*/ 1025734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18384 w 1135846"/>
              <a:gd name="connsiteY6" fmla="*/ 1013802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879516 w 1135846"/>
              <a:gd name="connsiteY3" fmla="*/ 1062236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18384 w 1135846"/>
              <a:gd name="connsiteY6" fmla="*/ 1013802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879516 w 1135846"/>
              <a:gd name="connsiteY3" fmla="*/ 1062236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18384 w 1135846"/>
              <a:gd name="connsiteY6" fmla="*/ 1013802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879516 w 1135846"/>
              <a:gd name="connsiteY3" fmla="*/ 1062236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52347 w 1135846"/>
              <a:gd name="connsiteY6" fmla="*/ 1066895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850664 w 1135846"/>
              <a:gd name="connsiteY3" fmla="*/ 1109912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52347 w 1135846"/>
              <a:gd name="connsiteY6" fmla="*/ 1066895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850664 w 1135846"/>
              <a:gd name="connsiteY3" fmla="*/ 1109912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52347 w 1135846"/>
              <a:gd name="connsiteY6" fmla="*/ 1066895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838262 w 1135846"/>
              <a:gd name="connsiteY3" fmla="*/ 1108543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52347 w 1135846"/>
              <a:gd name="connsiteY6" fmla="*/ 1066895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  <a:gd name="connsiteX0" fmla="*/ 847498 w 1135846"/>
              <a:gd name="connsiteY0" fmla="*/ 73695 h 2427044"/>
              <a:gd name="connsiteX1" fmla="*/ 1062151 w 1135846"/>
              <a:gd name="connsiteY1" fmla="*/ 847499 h 2427044"/>
              <a:gd name="connsiteX2" fmla="*/ 914489 w 1135846"/>
              <a:gd name="connsiteY2" fmla="*/ 1017905 h 2427044"/>
              <a:gd name="connsiteX3" fmla="*/ 838262 w 1135846"/>
              <a:gd name="connsiteY3" fmla="*/ 1108543 h 2427044"/>
              <a:gd name="connsiteX4" fmla="*/ 1028274 w 1135846"/>
              <a:gd name="connsiteY4" fmla="*/ 2427044 h 2427044"/>
              <a:gd name="connsiteX5" fmla="*/ 147811 w 1135846"/>
              <a:gd name="connsiteY5" fmla="*/ 2403033 h 2427044"/>
              <a:gd name="connsiteX6" fmla="*/ 252347 w 1135846"/>
              <a:gd name="connsiteY6" fmla="*/ 1066895 h 2427044"/>
              <a:gd name="connsiteX7" fmla="*/ 194423 w 1135846"/>
              <a:gd name="connsiteY7" fmla="*/ 995767 h 2427044"/>
              <a:gd name="connsiteX8" fmla="*/ 73694 w 1135846"/>
              <a:gd name="connsiteY8" fmla="*/ 288348 h 2427044"/>
              <a:gd name="connsiteX9" fmla="*/ 847498 w 1135846"/>
              <a:gd name="connsiteY9" fmla="*/ 73695 h 2427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35846" h="2427044">
                <a:moveTo>
                  <a:pt x="847498" y="73695"/>
                </a:moveTo>
                <a:cubicBezTo>
                  <a:pt x="1120453" y="228101"/>
                  <a:pt x="1216557" y="574544"/>
                  <a:pt x="1062151" y="847499"/>
                </a:cubicBezTo>
                <a:cubicBezTo>
                  <a:pt x="1023550" y="915738"/>
                  <a:pt x="972946" y="972923"/>
                  <a:pt x="914489" y="1017905"/>
                </a:cubicBezTo>
                <a:cubicBezTo>
                  <a:pt x="859783" y="1071072"/>
                  <a:pt x="859537" y="1077874"/>
                  <a:pt x="838262" y="1108543"/>
                </a:cubicBezTo>
                <a:cubicBezTo>
                  <a:pt x="482367" y="1685489"/>
                  <a:pt x="802223" y="2029495"/>
                  <a:pt x="1028274" y="2427044"/>
                </a:cubicBezTo>
                <a:lnTo>
                  <a:pt x="147811" y="2403033"/>
                </a:lnTo>
                <a:cubicBezTo>
                  <a:pt x="508929" y="1987826"/>
                  <a:pt x="519082" y="1429599"/>
                  <a:pt x="252347" y="1066895"/>
                </a:cubicBezTo>
                <a:cubicBezTo>
                  <a:pt x="244360" y="1060883"/>
                  <a:pt x="229748" y="1026656"/>
                  <a:pt x="194423" y="995767"/>
                </a:cubicBezTo>
                <a:cubicBezTo>
                  <a:pt x="-4719" y="822284"/>
                  <a:pt x="-61410" y="527184"/>
                  <a:pt x="73694" y="288348"/>
                </a:cubicBezTo>
                <a:cubicBezTo>
                  <a:pt x="228100" y="15393"/>
                  <a:pt x="574543" y="-80710"/>
                  <a:pt x="847498" y="7369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1C6D2FB6-F57E-4AD0-AB23-6C924F5F9150}"/>
              </a:ext>
            </a:extLst>
          </p:cNvPr>
          <p:cNvSpPr/>
          <p:nvPr/>
        </p:nvSpPr>
        <p:spPr>
          <a:xfrm rot="16200000">
            <a:off x="3480516" y="3397664"/>
            <a:ext cx="1095969" cy="1715309"/>
          </a:xfrm>
          <a:custGeom>
            <a:avLst/>
            <a:gdLst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860987 w 1019132"/>
              <a:gd name="connsiteY2" fmla="*/ 877224 h 1595049"/>
              <a:gd name="connsiteX3" fmla="*/ 841375 w 1019132"/>
              <a:gd name="connsiteY3" fmla="*/ 936843 h 1595049"/>
              <a:gd name="connsiteX4" fmla="*/ 993955 w 1019132"/>
              <a:gd name="connsiteY4" fmla="*/ 1595049 h 1595049"/>
              <a:gd name="connsiteX5" fmla="*/ 113492 w 1019132"/>
              <a:gd name="connsiteY5" fmla="*/ 1547481 h 1595049"/>
              <a:gd name="connsiteX6" fmla="*/ 189765 w 1019132"/>
              <a:gd name="connsiteY6" fmla="*/ 965683 h 1595049"/>
              <a:gd name="connsiteX7" fmla="*/ 149254 w 1019132"/>
              <a:gd name="connsiteY7" fmla="*/ 869889 h 1595049"/>
              <a:gd name="connsiteX8" fmla="*/ 149249 w 1019132"/>
              <a:gd name="connsiteY8" fmla="*/ 869884 h 1595049"/>
              <a:gd name="connsiteX9" fmla="*/ 0 w 1019132"/>
              <a:gd name="connsiteY9" fmla="*/ 509566 h 1595049"/>
              <a:gd name="connsiteX10" fmla="*/ 509566 w 1019132"/>
              <a:gd name="connsiteY10" fmla="*/ 0 h 1595049"/>
              <a:gd name="connsiteX11" fmla="*/ 1019132 w 1019132"/>
              <a:gd name="connsiteY11" fmla="*/ 509566 h 1595049"/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841375 w 1019132"/>
              <a:gd name="connsiteY2" fmla="*/ 936843 h 1595049"/>
              <a:gd name="connsiteX3" fmla="*/ 993955 w 1019132"/>
              <a:gd name="connsiteY3" fmla="*/ 1595049 h 1595049"/>
              <a:gd name="connsiteX4" fmla="*/ 113492 w 1019132"/>
              <a:gd name="connsiteY4" fmla="*/ 1547481 h 1595049"/>
              <a:gd name="connsiteX5" fmla="*/ 189765 w 1019132"/>
              <a:gd name="connsiteY5" fmla="*/ 965683 h 1595049"/>
              <a:gd name="connsiteX6" fmla="*/ 149254 w 1019132"/>
              <a:gd name="connsiteY6" fmla="*/ 869889 h 1595049"/>
              <a:gd name="connsiteX7" fmla="*/ 149249 w 1019132"/>
              <a:gd name="connsiteY7" fmla="*/ 869884 h 1595049"/>
              <a:gd name="connsiteX8" fmla="*/ 0 w 1019132"/>
              <a:gd name="connsiteY8" fmla="*/ 509566 h 1595049"/>
              <a:gd name="connsiteX9" fmla="*/ 509566 w 1019132"/>
              <a:gd name="connsiteY9" fmla="*/ 0 h 1595049"/>
              <a:gd name="connsiteX10" fmla="*/ 1019132 w 1019132"/>
              <a:gd name="connsiteY10" fmla="*/ 509566 h 1595049"/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993955 w 1019132"/>
              <a:gd name="connsiteY2" fmla="*/ 1595049 h 1595049"/>
              <a:gd name="connsiteX3" fmla="*/ 113492 w 1019132"/>
              <a:gd name="connsiteY3" fmla="*/ 1547481 h 1595049"/>
              <a:gd name="connsiteX4" fmla="*/ 189765 w 1019132"/>
              <a:gd name="connsiteY4" fmla="*/ 965683 h 1595049"/>
              <a:gd name="connsiteX5" fmla="*/ 149254 w 1019132"/>
              <a:gd name="connsiteY5" fmla="*/ 869889 h 1595049"/>
              <a:gd name="connsiteX6" fmla="*/ 149249 w 1019132"/>
              <a:gd name="connsiteY6" fmla="*/ 869884 h 1595049"/>
              <a:gd name="connsiteX7" fmla="*/ 0 w 1019132"/>
              <a:gd name="connsiteY7" fmla="*/ 509566 h 1595049"/>
              <a:gd name="connsiteX8" fmla="*/ 509566 w 1019132"/>
              <a:gd name="connsiteY8" fmla="*/ 0 h 1595049"/>
              <a:gd name="connsiteX9" fmla="*/ 1019132 w 1019132"/>
              <a:gd name="connsiteY9" fmla="*/ 509566 h 1595049"/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993955 w 1019132"/>
              <a:gd name="connsiteY2" fmla="*/ 1595049 h 1595049"/>
              <a:gd name="connsiteX3" fmla="*/ 113492 w 1019132"/>
              <a:gd name="connsiteY3" fmla="*/ 1547481 h 1595049"/>
              <a:gd name="connsiteX4" fmla="*/ 189765 w 1019132"/>
              <a:gd name="connsiteY4" fmla="*/ 965683 h 1595049"/>
              <a:gd name="connsiteX5" fmla="*/ 149254 w 1019132"/>
              <a:gd name="connsiteY5" fmla="*/ 869889 h 1595049"/>
              <a:gd name="connsiteX6" fmla="*/ 149249 w 1019132"/>
              <a:gd name="connsiteY6" fmla="*/ 869884 h 1595049"/>
              <a:gd name="connsiteX7" fmla="*/ 0 w 1019132"/>
              <a:gd name="connsiteY7" fmla="*/ 509566 h 1595049"/>
              <a:gd name="connsiteX8" fmla="*/ 509566 w 1019132"/>
              <a:gd name="connsiteY8" fmla="*/ 0 h 1595049"/>
              <a:gd name="connsiteX9" fmla="*/ 1019132 w 1019132"/>
              <a:gd name="connsiteY9" fmla="*/ 509566 h 1595049"/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993955 w 1019132"/>
              <a:gd name="connsiteY2" fmla="*/ 1595049 h 1595049"/>
              <a:gd name="connsiteX3" fmla="*/ 113492 w 1019132"/>
              <a:gd name="connsiteY3" fmla="*/ 1547481 h 1595049"/>
              <a:gd name="connsiteX4" fmla="*/ 189765 w 1019132"/>
              <a:gd name="connsiteY4" fmla="*/ 965683 h 1595049"/>
              <a:gd name="connsiteX5" fmla="*/ 149254 w 1019132"/>
              <a:gd name="connsiteY5" fmla="*/ 869889 h 1595049"/>
              <a:gd name="connsiteX6" fmla="*/ 149249 w 1019132"/>
              <a:gd name="connsiteY6" fmla="*/ 869884 h 1595049"/>
              <a:gd name="connsiteX7" fmla="*/ 0 w 1019132"/>
              <a:gd name="connsiteY7" fmla="*/ 509566 h 1595049"/>
              <a:gd name="connsiteX8" fmla="*/ 509566 w 1019132"/>
              <a:gd name="connsiteY8" fmla="*/ 0 h 1595049"/>
              <a:gd name="connsiteX9" fmla="*/ 1019132 w 1019132"/>
              <a:gd name="connsiteY9" fmla="*/ 509566 h 1595049"/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993955 w 1019132"/>
              <a:gd name="connsiteY2" fmla="*/ 1595049 h 1595049"/>
              <a:gd name="connsiteX3" fmla="*/ 113492 w 1019132"/>
              <a:gd name="connsiteY3" fmla="*/ 1547481 h 1595049"/>
              <a:gd name="connsiteX4" fmla="*/ 206943 w 1019132"/>
              <a:gd name="connsiteY4" fmla="*/ 947186 h 1595049"/>
              <a:gd name="connsiteX5" fmla="*/ 149254 w 1019132"/>
              <a:gd name="connsiteY5" fmla="*/ 869889 h 1595049"/>
              <a:gd name="connsiteX6" fmla="*/ 149249 w 1019132"/>
              <a:gd name="connsiteY6" fmla="*/ 869884 h 1595049"/>
              <a:gd name="connsiteX7" fmla="*/ 0 w 1019132"/>
              <a:gd name="connsiteY7" fmla="*/ 509566 h 1595049"/>
              <a:gd name="connsiteX8" fmla="*/ 509566 w 1019132"/>
              <a:gd name="connsiteY8" fmla="*/ 0 h 1595049"/>
              <a:gd name="connsiteX9" fmla="*/ 1019132 w 1019132"/>
              <a:gd name="connsiteY9" fmla="*/ 509566 h 1595049"/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993955 w 1019132"/>
              <a:gd name="connsiteY2" fmla="*/ 1595049 h 1595049"/>
              <a:gd name="connsiteX3" fmla="*/ 113492 w 1019132"/>
              <a:gd name="connsiteY3" fmla="*/ 1547481 h 1595049"/>
              <a:gd name="connsiteX4" fmla="*/ 206943 w 1019132"/>
              <a:gd name="connsiteY4" fmla="*/ 947186 h 1595049"/>
              <a:gd name="connsiteX5" fmla="*/ 149254 w 1019132"/>
              <a:gd name="connsiteY5" fmla="*/ 869889 h 1595049"/>
              <a:gd name="connsiteX6" fmla="*/ 149249 w 1019132"/>
              <a:gd name="connsiteY6" fmla="*/ 869884 h 1595049"/>
              <a:gd name="connsiteX7" fmla="*/ 0 w 1019132"/>
              <a:gd name="connsiteY7" fmla="*/ 509566 h 1595049"/>
              <a:gd name="connsiteX8" fmla="*/ 509566 w 1019132"/>
              <a:gd name="connsiteY8" fmla="*/ 0 h 1595049"/>
              <a:gd name="connsiteX9" fmla="*/ 1019132 w 1019132"/>
              <a:gd name="connsiteY9" fmla="*/ 509566 h 1595049"/>
              <a:gd name="connsiteX0" fmla="*/ 1019132 w 1019132"/>
              <a:gd name="connsiteY0" fmla="*/ 509566 h 1595049"/>
              <a:gd name="connsiteX1" fmla="*/ 869884 w 1019132"/>
              <a:gd name="connsiteY1" fmla="*/ 869884 h 1595049"/>
              <a:gd name="connsiteX2" fmla="*/ 993955 w 1019132"/>
              <a:gd name="connsiteY2" fmla="*/ 1595049 h 1595049"/>
              <a:gd name="connsiteX3" fmla="*/ 113492 w 1019132"/>
              <a:gd name="connsiteY3" fmla="*/ 1547481 h 1595049"/>
              <a:gd name="connsiteX4" fmla="*/ 206943 w 1019132"/>
              <a:gd name="connsiteY4" fmla="*/ 947186 h 1595049"/>
              <a:gd name="connsiteX5" fmla="*/ 149254 w 1019132"/>
              <a:gd name="connsiteY5" fmla="*/ 869889 h 1595049"/>
              <a:gd name="connsiteX6" fmla="*/ 149249 w 1019132"/>
              <a:gd name="connsiteY6" fmla="*/ 869884 h 1595049"/>
              <a:gd name="connsiteX7" fmla="*/ 0 w 1019132"/>
              <a:gd name="connsiteY7" fmla="*/ 509566 h 1595049"/>
              <a:gd name="connsiteX8" fmla="*/ 509566 w 1019132"/>
              <a:gd name="connsiteY8" fmla="*/ 0 h 1595049"/>
              <a:gd name="connsiteX9" fmla="*/ 1019132 w 1019132"/>
              <a:gd name="connsiteY9" fmla="*/ 509566 h 1595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19132" h="1595049">
                <a:moveTo>
                  <a:pt x="1019132" y="509566"/>
                </a:moveTo>
                <a:cubicBezTo>
                  <a:pt x="1019132" y="650279"/>
                  <a:pt x="962097" y="777670"/>
                  <a:pt x="869884" y="869884"/>
                </a:cubicBezTo>
                <a:cubicBezTo>
                  <a:pt x="611442" y="1144560"/>
                  <a:pt x="860804" y="1420409"/>
                  <a:pt x="993955" y="1595049"/>
                </a:cubicBezTo>
                <a:lnTo>
                  <a:pt x="113492" y="1547481"/>
                </a:lnTo>
                <a:cubicBezTo>
                  <a:pt x="269585" y="1268622"/>
                  <a:pt x="273955" y="1041558"/>
                  <a:pt x="206943" y="947186"/>
                </a:cubicBezTo>
                <a:lnTo>
                  <a:pt x="149254" y="869889"/>
                </a:lnTo>
                <a:lnTo>
                  <a:pt x="149249" y="869884"/>
                </a:lnTo>
                <a:cubicBezTo>
                  <a:pt x="57035" y="777670"/>
                  <a:pt x="0" y="650279"/>
                  <a:pt x="0" y="509566"/>
                </a:cubicBezTo>
                <a:cubicBezTo>
                  <a:pt x="0" y="228140"/>
                  <a:pt x="228140" y="0"/>
                  <a:pt x="509566" y="0"/>
                </a:cubicBezTo>
                <a:cubicBezTo>
                  <a:pt x="790992" y="0"/>
                  <a:pt x="1019132" y="228140"/>
                  <a:pt x="1019132" y="50956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573A9DD2-52D4-44F6-AD02-D66865A9797F}"/>
              </a:ext>
            </a:extLst>
          </p:cNvPr>
          <p:cNvSpPr/>
          <p:nvPr/>
        </p:nvSpPr>
        <p:spPr>
          <a:xfrm>
            <a:off x="4680975" y="3328893"/>
            <a:ext cx="1739627" cy="173962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7" name="任意多边形: 形状 56">
            <a:extLst>
              <a:ext uri="{FF2B5EF4-FFF2-40B4-BE49-F238E27FC236}">
                <a16:creationId xmlns:a16="http://schemas.microsoft.com/office/drawing/2014/main" id="{18FFC8C5-1455-45D5-A8BB-D67F2F817B99}"/>
              </a:ext>
            </a:extLst>
          </p:cNvPr>
          <p:cNvSpPr/>
          <p:nvPr/>
        </p:nvSpPr>
        <p:spPr>
          <a:xfrm>
            <a:off x="4927661" y="3557684"/>
            <a:ext cx="2452045" cy="2624260"/>
          </a:xfrm>
          <a:custGeom>
            <a:avLst/>
            <a:gdLst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146774 w 2280133"/>
              <a:gd name="connsiteY4" fmla="*/ 810011 h 2440276"/>
              <a:gd name="connsiteX5" fmla="*/ 1701523 w 2280133"/>
              <a:gd name="connsiteY5" fmla="*/ 1427484 h 2440276"/>
              <a:gd name="connsiteX6" fmla="*/ 1703605 w 2280133"/>
              <a:gd name="connsiteY6" fmla="*/ 1427895 h 2440276"/>
              <a:gd name="connsiteX7" fmla="*/ 1770567 w 2280133"/>
              <a:gd name="connsiteY7" fmla="*/ 1421144 h 2440276"/>
              <a:gd name="connsiteX8" fmla="*/ 2280133 w 2280133"/>
              <a:gd name="connsiteY8" fmla="*/ 1930710 h 2440276"/>
              <a:gd name="connsiteX9" fmla="*/ 1770567 w 2280133"/>
              <a:gd name="connsiteY9" fmla="*/ 2440276 h 2440276"/>
              <a:gd name="connsiteX10" fmla="*/ 1261001 w 2280133"/>
              <a:gd name="connsiteY10" fmla="*/ 1930710 h 2440276"/>
              <a:gd name="connsiteX11" fmla="*/ 1271354 w 2280133"/>
              <a:gd name="connsiteY11" fmla="*/ 1828015 h 2440276"/>
              <a:gd name="connsiteX12" fmla="*/ 1280423 w 2280133"/>
              <a:gd name="connsiteY12" fmla="*/ 1798798 h 2440276"/>
              <a:gd name="connsiteX13" fmla="*/ 1278695 w 2280133"/>
              <a:gd name="connsiteY13" fmla="*/ 1758653 h 2440276"/>
              <a:gd name="connsiteX14" fmla="*/ 775192 w 2280133"/>
              <a:gd name="connsiteY14" fmla="*/ 1159727 h 2440276"/>
              <a:gd name="connsiteX15" fmla="*/ 786550 w 2280133"/>
              <a:gd name="connsiteY15" fmla="*/ 1149038 h 2440276"/>
              <a:gd name="connsiteX16" fmla="*/ 711524 w 2280133"/>
              <a:gd name="connsiteY16" fmla="*/ 1172327 h 2440276"/>
              <a:gd name="connsiteX17" fmla="*/ 592179 w 2280133"/>
              <a:gd name="connsiteY17" fmla="*/ 1184358 h 2440276"/>
              <a:gd name="connsiteX18" fmla="*/ 0 w 2280133"/>
              <a:gd name="connsiteY18" fmla="*/ 592179 h 2440276"/>
              <a:gd name="connsiteX19" fmla="*/ 592179 w 2280133"/>
              <a:gd name="connsiteY19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146774 w 2280133"/>
              <a:gd name="connsiteY4" fmla="*/ 810011 h 2440276"/>
              <a:gd name="connsiteX5" fmla="*/ 1701523 w 2280133"/>
              <a:gd name="connsiteY5" fmla="*/ 1427484 h 2440276"/>
              <a:gd name="connsiteX6" fmla="*/ 1703605 w 2280133"/>
              <a:gd name="connsiteY6" fmla="*/ 1427895 h 2440276"/>
              <a:gd name="connsiteX7" fmla="*/ 1770567 w 2280133"/>
              <a:gd name="connsiteY7" fmla="*/ 1421144 h 2440276"/>
              <a:gd name="connsiteX8" fmla="*/ 2280133 w 2280133"/>
              <a:gd name="connsiteY8" fmla="*/ 1930710 h 2440276"/>
              <a:gd name="connsiteX9" fmla="*/ 1770567 w 2280133"/>
              <a:gd name="connsiteY9" fmla="*/ 2440276 h 2440276"/>
              <a:gd name="connsiteX10" fmla="*/ 1261001 w 2280133"/>
              <a:gd name="connsiteY10" fmla="*/ 1930710 h 2440276"/>
              <a:gd name="connsiteX11" fmla="*/ 1271354 w 2280133"/>
              <a:gd name="connsiteY11" fmla="*/ 1828015 h 2440276"/>
              <a:gd name="connsiteX12" fmla="*/ 1280423 w 2280133"/>
              <a:gd name="connsiteY12" fmla="*/ 1798798 h 2440276"/>
              <a:gd name="connsiteX13" fmla="*/ 1278695 w 2280133"/>
              <a:gd name="connsiteY13" fmla="*/ 1758653 h 2440276"/>
              <a:gd name="connsiteX14" fmla="*/ 775192 w 2280133"/>
              <a:gd name="connsiteY14" fmla="*/ 1159727 h 2440276"/>
              <a:gd name="connsiteX15" fmla="*/ 711524 w 2280133"/>
              <a:gd name="connsiteY15" fmla="*/ 1172327 h 2440276"/>
              <a:gd name="connsiteX16" fmla="*/ 592179 w 2280133"/>
              <a:gd name="connsiteY16" fmla="*/ 1184358 h 2440276"/>
              <a:gd name="connsiteX17" fmla="*/ 0 w 2280133"/>
              <a:gd name="connsiteY17" fmla="*/ 592179 h 2440276"/>
              <a:gd name="connsiteX18" fmla="*/ 592179 w 2280133"/>
              <a:gd name="connsiteY18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03605 w 2280133"/>
              <a:gd name="connsiteY5" fmla="*/ 1427895 h 2440276"/>
              <a:gd name="connsiteX6" fmla="*/ 1770567 w 2280133"/>
              <a:gd name="connsiteY6" fmla="*/ 1421144 h 2440276"/>
              <a:gd name="connsiteX7" fmla="*/ 2280133 w 2280133"/>
              <a:gd name="connsiteY7" fmla="*/ 1930710 h 2440276"/>
              <a:gd name="connsiteX8" fmla="*/ 1770567 w 2280133"/>
              <a:gd name="connsiteY8" fmla="*/ 2440276 h 2440276"/>
              <a:gd name="connsiteX9" fmla="*/ 1261001 w 2280133"/>
              <a:gd name="connsiteY9" fmla="*/ 1930710 h 2440276"/>
              <a:gd name="connsiteX10" fmla="*/ 1271354 w 2280133"/>
              <a:gd name="connsiteY10" fmla="*/ 1828015 h 2440276"/>
              <a:gd name="connsiteX11" fmla="*/ 1280423 w 2280133"/>
              <a:gd name="connsiteY11" fmla="*/ 1798798 h 2440276"/>
              <a:gd name="connsiteX12" fmla="*/ 1278695 w 2280133"/>
              <a:gd name="connsiteY12" fmla="*/ 1758653 h 2440276"/>
              <a:gd name="connsiteX13" fmla="*/ 775192 w 2280133"/>
              <a:gd name="connsiteY13" fmla="*/ 1159727 h 2440276"/>
              <a:gd name="connsiteX14" fmla="*/ 711524 w 2280133"/>
              <a:gd name="connsiteY14" fmla="*/ 1172327 h 2440276"/>
              <a:gd name="connsiteX15" fmla="*/ 592179 w 2280133"/>
              <a:gd name="connsiteY15" fmla="*/ 1184358 h 2440276"/>
              <a:gd name="connsiteX16" fmla="*/ 0 w 2280133"/>
              <a:gd name="connsiteY16" fmla="*/ 592179 h 2440276"/>
              <a:gd name="connsiteX17" fmla="*/ 592179 w 2280133"/>
              <a:gd name="connsiteY17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03605 w 2280133"/>
              <a:gd name="connsiteY5" fmla="*/ 1427895 h 2440276"/>
              <a:gd name="connsiteX6" fmla="*/ 1770567 w 2280133"/>
              <a:gd name="connsiteY6" fmla="*/ 1421144 h 2440276"/>
              <a:gd name="connsiteX7" fmla="*/ 2280133 w 2280133"/>
              <a:gd name="connsiteY7" fmla="*/ 1930710 h 2440276"/>
              <a:gd name="connsiteX8" fmla="*/ 1770567 w 2280133"/>
              <a:gd name="connsiteY8" fmla="*/ 2440276 h 2440276"/>
              <a:gd name="connsiteX9" fmla="*/ 1261001 w 2280133"/>
              <a:gd name="connsiteY9" fmla="*/ 1930710 h 2440276"/>
              <a:gd name="connsiteX10" fmla="*/ 1271354 w 2280133"/>
              <a:gd name="connsiteY10" fmla="*/ 1828015 h 2440276"/>
              <a:gd name="connsiteX11" fmla="*/ 1280423 w 2280133"/>
              <a:gd name="connsiteY11" fmla="*/ 1798798 h 2440276"/>
              <a:gd name="connsiteX12" fmla="*/ 775192 w 2280133"/>
              <a:gd name="connsiteY12" fmla="*/ 1159727 h 2440276"/>
              <a:gd name="connsiteX13" fmla="*/ 711524 w 2280133"/>
              <a:gd name="connsiteY13" fmla="*/ 1172327 h 2440276"/>
              <a:gd name="connsiteX14" fmla="*/ 592179 w 2280133"/>
              <a:gd name="connsiteY14" fmla="*/ 1184358 h 2440276"/>
              <a:gd name="connsiteX15" fmla="*/ 0 w 2280133"/>
              <a:gd name="connsiteY15" fmla="*/ 592179 h 2440276"/>
              <a:gd name="connsiteX16" fmla="*/ 592179 w 2280133"/>
              <a:gd name="connsiteY16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03605 w 2280133"/>
              <a:gd name="connsiteY5" fmla="*/ 1427895 h 2440276"/>
              <a:gd name="connsiteX6" fmla="*/ 1770567 w 2280133"/>
              <a:gd name="connsiteY6" fmla="*/ 1421144 h 2440276"/>
              <a:gd name="connsiteX7" fmla="*/ 2280133 w 2280133"/>
              <a:gd name="connsiteY7" fmla="*/ 1930710 h 2440276"/>
              <a:gd name="connsiteX8" fmla="*/ 1770567 w 2280133"/>
              <a:gd name="connsiteY8" fmla="*/ 2440276 h 2440276"/>
              <a:gd name="connsiteX9" fmla="*/ 1261001 w 2280133"/>
              <a:gd name="connsiteY9" fmla="*/ 1930710 h 2440276"/>
              <a:gd name="connsiteX10" fmla="*/ 1271354 w 2280133"/>
              <a:gd name="connsiteY10" fmla="*/ 1828015 h 2440276"/>
              <a:gd name="connsiteX11" fmla="*/ 775192 w 2280133"/>
              <a:gd name="connsiteY11" fmla="*/ 1159727 h 2440276"/>
              <a:gd name="connsiteX12" fmla="*/ 711524 w 2280133"/>
              <a:gd name="connsiteY12" fmla="*/ 1172327 h 2440276"/>
              <a:gd name="connsiteX13" fmla="*/ 592179 w 2280133"/>
              <a:gd name="connsiteY13" fmla="*/ 1184358 h 2440276"/>
              <a:gd name="connsiteX14" fmla="*/ 0 w 2280133"/>
              <a:gd name="connsiteY14" fmla="*/ 592179 h 2440276"/>
              <a:gd name="connsiteX15" fmla="*/ 592179 w 2280133"/>
              <a:gd name="connsiteY15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16684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29790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29790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29790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29790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29790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  <a:gd name="connsiteX0" fmla="*/ 592179 w 2280133"/>
              <a:gd name="connsiteY0" fmla="*/ 0 h 2440276"/>
              <a:gd name="connsiteX1" fmla="*/ 1184358 w 2280133"/>
              <a:gd name="connsiteY1" fmla="*/ 592179 h 2440276"/>
              <a:gd name="connsiteX2" fmla="*/ 1172327 w 2280133"/>
              <a:gd name="connsiteY2" fmla="*/ 711524 h 2440276"/>
              <a:gd name="connsiteX3" fmla="*/ 1139684 w 2280133"/>
              <a:gd name="connsiteY3" fmla="*/ 829790 h 2440276"/>
              <a:gd name="connsiteX4" fmla="*/ 1701523 w 2280133"/>
              <a:gd name="connsiteY4" fmla="*/ 1427484 h 2440276"/>
              <a:gd name="connsiteX5" fmla="*/ 1770567 w 2280133"/>
              <a:gd name="connsiteY5" fmla="*/ 1421144 h 2440276"/>
              <a:gd name="connsiteX6" fmla="*/ 2280133 w 2280133"/>
              <a:gd name="connsiteY6" fmla="*/ 1930710 h 2440276"/>
              <a:gd name="connsiteX7" fmla="*/ 1770567 w 2280133"/>
              <a:gd name="connsiteY7" fmla="*/ 2440276 h 2440276"/>
              <a:gd name="connsiteX8" fmla="*/ 1261001 w 2280133"/>
              <a:gd name="connsiteY8" fmla="*/ 1930710 h 2440276"/>
              <a:gd name="connsiteX9" fmla="*/ 1271354 w 2280133"/>
              <a:gd name="connsiteY9" fmla="*/ 1828015 h 2440276"/>
              <a:gd name="connsiteX10" fmla="*/ 775192 w 2280133"/>
              <a:gd name="connsiteY10" fmla="*/ 1159727 h 2440276"/>
              <a:gd name="connsiteX11" fmla="*/ 711524 w 2280133"/>
              <a:gd name="connsiteY11" fmla="*/ 1172327 h 2440276"/>
              <a:gd name="connsiteX12" fmla="*/ 592179 w 2280133"/>
              <a:gd name="connsiteY12" fmla="*/ 1184358 h 2440276"/>
              <a:gd name="connsiteX13" fmla="*/ 0 w 2280133"/>
              <a:gd name="connsiteY13" fmla="*/ 592179 h 2440276"/>
              <a:gd name="connsiteX14" fmla="*/ 592179 w 2280133"/>
              <a:gd name="connsiteY14" fmla="*/ 0 h 2440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280133" h="2440276">
                <a:moveTo>
                  <a:pt x="592179" y="0"/>
                </a:moveTo>
                <a:cubicBezTo>
                  <a:pt x="919230" y="0"/>
                  <a:pt x="1184358" y="265128"/>
                  <a:pt x="1184358" y="592179"/>
                </a:cubicBezTo>
                <a:cubicBezTo>
                  <a:pt x="1184358" y="633061"/>
                  <a:pt x="1180216" y="672974"/>
                  <a:pt x="1172327" y="711524"/>
                </a:cubicBezTo>
                <a:lnTo>
                  <a:pt x="1139684" y="829790"/>
                </a:lnTo>
                <a:cubicBezTo>
                  <a:pt x="1091659" y="975824"/>
                  <a:pt x="1376439" y="1495456"/>
                  <a:pt x="1701523" y="1427484"/>
                </a:cubicBezTo>
                <a:lnTo>
                  <a:pt x="1770567" y="1421144"/>
                </a:lnTo>
                <a:cubicBezTo>
                  <a:pt x="2051993" y="1421144"/>
                  <a:pt x="2280133" y="1649284"/>
                  <a:pt x="2280133" y="1930710"/>
                </a:cubicBezTo>
                <a:cubicBezTo>
                  <a:pt x="2280133" y="2212136"/>
                  <a:pt x="2051993" y="2440276"/>
                  <a:pt x="1770567" y="2440276"/>
                </a:cubicBezTo>
                <a:cubicBezTo>
                  <a:pt x="1489141" y="2440276"/>
                  <a:pt x="1261001" y="2212136"/>
                  <a:pt x="1261001" y="1930710"/>
                </a:cubicBezTo>
                <a:cubicBezTo>
                  <a:pt x="1261001" y="1895532"/>
                  <a:pt x="1264566" y="1861186"/>
                  <a:pt x="1271354" y="1828015"/>
                </a:cubicBezTo>
                <a:cubicBezTo>
                  <a:pt x="1320773" y="1628422"/>
                  <a:pt x="983575" y="1107613"/>
                  <a:pt x="775192" y="1159727"/>
                </a:cubicBezTo>
                <a:lnTo>
                  <a:pt x="711524" y="1172327"/>
                </a:lnTo>
                <a:cubicBezTo>
                  <a:pt x="672974" y="1180216"/>
                  <a:pt x="633061" y="1184358"/>
                  <a:pt x="592179" y="1184358"/>
                </a:cubicBezTo>
                <a:cubicBezTo>
                  <a:pt x="265128" y="1184358"/>
                  <a:pt x="0" y="919230"/>
                  <a:pt x="0" y="592179"/>
                </a:cubicBezTo>
                <a:cubicBezTo>
                  <a:pt x="0" y="265128"/>
                  <a:pt x="265128" y="0"/>
                  <a:pt x="59217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34A0221E-C67D-48A5-8ED7-83DE340B63AF}"/>
              </a:ext>
            </a:extLst>
          </p:cNvPr>
          <p:cNvSpPr/>
          <p:nvPr/>
        </p:nvSpPr>
        <p:spPr>
          <a:xfrm>
            <a:off x="6430258" y="5233110"/>
            <a:ext cx="826932" cy="8269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68A38B5B-FC86-4E32-A396-CF8AFD039C02}"/>
              </a:ext>
            </a:extLst>
          </p:cNvPr>
          <p:cNvSpPr/>
          <p:nvPr/>
        </p:nvSpPr>
        <p:spPr>
          <a:xfrm>
            <a:off x="3300547" y="3843605"/>
            <a:ext cx="826932" cy="82693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A6B8D0D7-845E-4CBE-B809-5822888191AA}"/>
              </a:ext>
            </a:extLst>
          </p:cNvPr>
          <p:cNvSpPr/>
          <p:nvPr/>
        </p:nvSpPr>
        <p:spPr>
          <a:xfrm>
            <a:off x="7011210" y="3339888"/>
            <a:ext cx="1085696" cy="108569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pic>
        <p:nvPicPr>
          <p:cNvPr id="75" name="图形 74" descr="流程图">
            <a:extLst>
              <a:ext uri="{FF2B5EF4-FFF2-40B4-BE49-F238E27FC236}">
                <a16:creationId xmlns:a16="http://schemas.microsoft.com/office/drawing/2014/main" id="{CF5AE385-D0C9-4099-A84F-E055DC2C74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95888" y="3821174"/>
            <a:ext cx="747746" cy="754690"/>
          </a:xfrm>
          <a:prstGeom prst="rect">
            <a:avLst/>
          </a:prstGeom>
        </p:spPr>
      </p:pic>
      <p:sp>
        <p:nvSpPr>
          <p:cNvPr id="30" name="椭圆 29">
            <a:extLst>
              <a:ext uri="{FF2B5EF4-FFF2-40B4-BE49-F238E27FC236}">
                <a16:creationId xmlns:a16="http://schemas.microsoft.com/office/drawing/2014/main" id="{27DA7253-E56A-4604-B6DC-3F27A11BBE59}"/>
              </a:ext>
            </a:extLst>
          </p:cNvPr>
          <p:cNvSpPr/>
          <p:nvPr/>
        </p:nvSpPr>
        <p:spPr>
          <a:xfrm>
            <a:off x="5797681" y="2012385"/>
            <a:ext cx="857818" cy="8578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AB136949-E081-4E7A-A73A-2CF731A5F589}"/>
              </a:ext>
            </a:extLst>
          </p:cNvPr>
          <p:cNvSpPr/>
          <p:nvPr/>
        </p:nvSpPr>
        <p:spPr>
          <a:xfrm>
            <a:off x="3695737" y="1447875"/>
            <a:ext cx="942658" cy="942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59" name="文本框 58">
            <a:extLst>
              <a:ext uri="{FF2B5EF4-FFF2-40B4-BE49-F238E27FC236}">
                <a16:creationId xmlns:a16="http://schemas.microsoft.com/office/drawing/2014/main" id="{B92E3397-0B6E-41A2-B067-43B44083634E}"/>
              </a:ext>
            </a:extLst>
          </p:cNvPr>
          <p:cNvSpPr txBox="1"/>
          <p:nvPr/>
        </p:nvSpPr>
        <p:spPr>
          <a:xfrm>
            <a:off x="2198282" y="1603073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产品计划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AA85820D-9762-4A7F-BAD0-80668D78AAC7}"/>
              </a:ext>
            </a:extLst>
          </p:cNvPr>
          <p:cNvSpPr txBox="1"/>
          <p:nvPr/>
        </p:nvSpPr>
        <p:spPr>
          <a:xfrm>
            <a:off x="819763" y="1969549"/>
            <a:ext cx="2589107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/>
              <a:t>请在此输入有关于未来计划的相关说明，以便于观众更好的理解，输入文字时可以直接复制，粘贴时请选择右键只保留文本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A3DBD651-A32E-4C40-A497-53670ADBA428}"/>
              </a:ext>
            </a:extLst>
          </p:cNvPr>
          <p:cNvSpPr txBox="1"/>
          <p:nvPr/>
        </p:nvSpPr>
        <p:spPr>
          <a:xfrm>
            <a:off x="1870675" y="395653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产品计划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4310C834-E612-4942-AA12-358F8EF2241B}"/>
              </a:ext>
            </a:extLst>
          </p:cNvPr>
          <p:cNvSpPr txBox="1"/>
          <p:nvPr/>
        </p:nvSpPr>
        <p:spPr>
          <a:xfrm>
            <a:off x="492156" y="4323011"/>
            <a:ext cx="2589107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200" dirty="0"/>
              <a:t>请在此输入有关于未来计划的相关说明，以便于观众更好的理解，输入文字时可以直接复制，粘贴时请选择右键只保留文本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FAC2C1D0-4020-4843-B463-75C390F5FD0A}"/>
              </a:ext>
            </a:extLst>
          </p:cNvPr>
          <p:cNvSpPr txBox="1"/>
          <p:nvPr/>
        </p:nvSpPr>
        <p:spPr>
          <a:xfrm>
            <a:off x="6886318" y="1602059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产品计划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6637B4C8-26DF-46E0-AD45-C2EAA3DC7F91}"/>
              </a:ext>
            </a:extLst>
          </p:cNvPr>
          <p:cNvSpPr txBox="1"/>
          <p:nvPr/>
        </p:nvSpPr>
        <p:spPr>
          <a:xfrm>
            <a:off x="6886318" y="1968535"/>
            <a:ext cx="2589107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/>
              <a:t>请在此输入有关于未来计划的相关说明，以便于观众更好的理解，输入文字时可以直接复制，粘贴时请选择右键只保留文本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A3F16683-2A1B-4779-B71C-B74DBC9FC0CD}"/>
              </a:ext>
            </a:extLst>
          </p:cNvPr>
          <p:cNvSpPr txBox="1"/>
          <p:nvPr/>
        </p:nvSpPr>
        <p:spPr>
          <a:xfrm>
            <a:off x="8337155" y="3228945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产品计划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E563809-47A7-41E6-AA81-5B21A4DFA2E5}"/>
              </a:ext>
            </a:extLst>
          </p:cNvPr>
          <p:cNvSpPr txBox="1"/>
          <p:nvPr/>
        </p:nvSpPr>
        <p:spPr>
          <a:xfrm>
            <a:off x="8337155" y="3595421"/>
            <a:ext cx="2589107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/>
              <a:t>请在此输入有关于未来计划的相关说明，以便于观众更好的理解，输入文字时可以直接复制，粘贴时请选择右键只保留文本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C40B949B-95D8-45E0-B913-3EDA794AE119}"/>
              </a:ext>
            </a:extLst>
          </p:cNvPr>
          <p:cNvSpPr txBox="1"/>
          <p:nvPr/>
        </p:nvSpPr>
        <p:spPr>
          <a:xfrm>
            <a:off x="7421212" y="4892434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产品计划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630B72B1-686F-4D1E-B2CB-69A9F95E9CCB}"/>
              </a:ext>
            </a:extLst>
          </p:cNvPr>
          <p:cNvSpPr txBox="1"/>
          <p:nvPr/>
        </p:nvSpPr>
        <p:spPr>
          <a:xfrm>
            <a:off x="7421212" y="5258910"/>
            <a:ext cx="2589107" cy="960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zh-CN" altLang="en-US" sz="1200" dirty="0"/>
              <a:t>请在此输入有关于未来计划的相关说明，以便于观众更好的理解，输入文字时可以直接复制，粘贴时请选择右键只保留文本</a:t>
            </a:r>
          </a:p>
        </p:txBody>
      </p:sp>
      <p:pic>
        <p:nvPicPr>
          <p:cNvPr id="69" name="图形 68" descr="文档">
            <a:extLst>
              <a:ext uri="{FF2B5EF4-FFF2-40B4-BE49-F238E27FC236}">
                <a16:creationId xmlns:a16="http://schemas.microsoft.com/office/drawing/2014/main" id="{59359771-3D60-4A45-A149-52113D7C6E8D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40430" y="3983487"/>
            <a:ext cx="547166" cy="547166"/>
          </a:xfrm>
          <a:prstGeom prst="rect">
            <a:avLst/>
          </a:prstGeom>
        </p:spPr>
      </p:pic>
      <p:pic>
        <p:nvPicPr>
          <p:cNvPr id="70" name="图形 69" descr="社交网络">
            <a:extLst>
              <a:ext uri="{FF2B5EF4-FFF2-40B4-BE49-F238E27FC236}">
                <a16:creationId xmlns:a16="http://schemas.microsoft.com/office/drawing/2014/main" id="{43183009-57E7-4773-A2D0-020EFEC2775B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280475" y="3609152"/>
            <a:ext cx="547166" cy="547166"/>
          </a:xfrm>
          <a:prstGeom prst="rect">
            <a:avLst/>
          </a:prstGeom>
        </p:spPr>
      </p:pic>
      <p:pic>
        <p:nvPicPr>
          <p:cNvPr id="71" name="图形 70" descr="业务增长">
            <a:extLst>
              <a:ext uri="{FF2B5EF4-FFF2-40B4-BE49-F238E27FC236}">
                <a16:creationId xmlns:a16="http://schemas.microsoft.com/office/drawing/2014/main" id="{043B5441-FDB9-409E-85BB-FD281B56E4CC}"/>
              </a:ext>
            </a:extLst>
          </p:cNvPr>
          <p:cNvPicPr>
            <a:picLocks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53007" y="2167711"/>
            <a:ext cx="547166" cy="547166"/>
          </a:xfrm>
          <a:prstGeom prst="rect">
            <a:avLst/>
          </a:prstGeom>
        </p:spPr>
      </p:pic>
      <p:pic>
        <p:nvPicPr>
          <p:cNvPr id="72" name="图形 71" descr="连接">
            <a:extLst>
              <a:ext uri="{FF2B5EF4-FFF2-40B4-BE49-F238E27FC236}">
                <a16:creationId xmlns:a16="http://schemas.microsoft.com/office/drawing/2014/main" id="{72601069-9FBF-4A9D-9E8D-4DC775455BA8}"/>
              </a:ext>
            </a:extLst>
          </p:cNvPr>
          <p:cNvPicPr>
            <a:picLocks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893483" y="1645621"/>
            <a:ext cx="547166" cy="547166"/>
          </a:xfrm>
          <a:prstGeom prst="rect">
            <a:avLst/>
          </a:prstGeom>
        </p:spPr>
      </p:pic>
      <p:pic>
        <p:nvPicPr>
          <p:cNvPr id="73" name="图形 72" descr="握手">
            <a:extLst>
              <a:ext uri="{FF2B5EF4-FFF2-40B4-BE49-F238E27FC236}">
                <a16:creationId xmlns:a16="http://schemas.microsoft.com/office/drawing/2014/main" id="{9845ED64-19E8-4694-BD0E-DBE3F02C938B}"/>
              </a:ext>
            </a:extLst>
          </p:cNvPr>
          <p:cNvPicPr>
            <a:picLocks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570141" y="5372992"/>
            <a:ext cx="547166" cy="54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080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任意多边形: 形状 39">
            <a:extLst>
              <a:ext uri="{FF2B5EF4-FFF2-40B4-BE49-F238E27FC236}">
                <a16:creationId xmlns:a16="http://schemas.microsoft.com/office/drawing/2014/main" id="{36F9DBC0-100E-4F2E-969A-E816C3DE9240}"/>
              </a:ext>
            </a:extLst>
          </p:cNvPr>
          <p:cNvSpPr/>
          <p:nvPr/>
        </p:nvSpPr>
        <p:spPr>
          <a:xfrm>
            <a:off x="838200" y="2532918"/>
            <a:ext cx="10515600" cy="3094123"/>
          </a:xfrm>
          <a:custGeom>
            <a:avLst/>
            <a:gdLst>
              <a:gd name="connsiteX0" fmla="*/ 991206 w 10515600"/>
              <a:gd name="connsiteY0" fmla="*/ 0 h 4739640"/>
              <a:gd name="connsiteX1" fmla="*/ 9524394 w 10515600"/>
              <a:gd name="connsiteY1" fmla="*/ 0 h 4739640"/>
              <a:gd name="connsiteX2" fmla="*/ 10515600 w 10515600"/>
              <a:gd name="connsiteY2" fmla="*/ 991206 h 4739640"/>
              <a:gd name="connsiteX3" fmla="*/ 10515600 w 10515600"/>
              <a:gd name="connsiteY3" fmla="*/ 4739640 h 4739640"/>
              <a:gd name="connsiteX4" fmla="*/ 0 w 10515600"/>
              <a:gd name="connsiteY4" fmla="*/ 4739640 h 4739640"/>
              <a:gd name="connsiteX5" fmla="*/ 0 w 10515600"/>
              <a:gd name="connsiteY5" fmla="*/ 991206 h 4739640"/>
              <a:gd name="connsiteX6" fmla="*/ 991206 w 10515600"/>
              <a:gd name="connsiteY6" fmla="*/ 0 h 473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515600" h="4739640">
                <a:moveTo>
                  <a:pt x="991206" y="0"/>
                </a:moveTo>
                <a:lnTo>
                  <a:pt x="9524394" y="0"/>
                </a:lnTo>
                <a:cubicBezTo>
                  <a:pt x="10071822" y="0"/>
                  <a:pt x="10515600" y="443778"/>
                  <a:pt x="10515600" y="991206"/>
                </a:cubicBezTo>
                <a:lnTo>
                  <a:pt x="10515600" y="4739640"/>
                </a:lnTo>
                <a:lnTo>
                  <a:pt x="0" y="4739640"/>
                </a:lnTo>
                <a:lnTo>
                  <a:pt x="0" y="991206"/>
                </a:lnTo>
                <a:cubicBezTo>
                  <a:pt x="0" y="443778"/>
                  <a:pt x="443778" y="0"/>
                  <a:pt x="991206" y="0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EDF6D8F-075F-4CC0-91EA-33B740760F5D}"/>
              </a:ext>
            </a:extLst>
          </p:cNvPr>
          <p:cNvSpPr/>
          <p:nvPr/>
        </p:nvSpPr>
        <p:spPr>
          <a:xfrm>
            <a:off x="1330597" y="4877227"/>
            <a:ext cx="9570737" cy="749814"/>
          </a:xfrm>
          <a:prstGeom prst="roundRect">
            <a:avLst>
              <a:gd name="adj" fmla="val 50000"/>
            </a:avLst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FE2DFB-463C-4640-969D-703B6110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>
                <a:latin typeface="+mj-ea"/>
                <a:ea typeface="+mj-ea"/>
              </a:rPr>
              <a:t>21</a:t>
            </a:fld>
            <a:endParaRPr lang="ru-RU" dirty="0">
              <a:latin typeface="+mj-ea"/>
              <a:ea typeface="+mj-ea"/>
            </a:endParaRPr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D18DFF8A-8D57-43A6-8937-7EC88EF1A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未来计划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07B131B-F1DD-48D9-A618-FE8764701279}"/>
              </a:ext>
            </a:extLst>
          </p:cNvPr>
          <p:cNvSpPr txBox="1"/>
          <p:nvPr/>
        </p:nvSpPr>
        <p:spPr>
          <a:xfrm>
            <a:off x="4608992" y="1758365"/>
            <a:ext cx="3013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推广计划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90D055C4-937C-4603-BEAD-3A566199008F}"/>
              </a:ext>
            </a:extLst>
          </p:cNvPr>
          <p:cNvSpPr txBox="1"/>
          <p:nvPr/>
        </p:nvSpPr>
        <p:spPr>
          <a:xfrm>
            <a:off x="1379262" y="5052079"/>
            <a:ext cx="171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推广效果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2D7BF72-9EE7-42CB-A509-B5D7E1153C1A}"/>
              </a:ext>
            </a:extLst>
          </p:cNvPr>
          <p:cNvSpPr txBox="1"/>
          <p:nvPr/>
        </p:nvSpPr>
        <p:spPr>
          <a:xfrm>
            <a:off x="3318722" y="5052079"/>
            <a:ext cx="171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推广效果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298D9A3-B752-4820-B569-7B5093793275}"/>
              </a:ext>
            </a:extLst>
          </p:cNvPr>
          <p:cNvSpPr txBox="1"/>
          <p:nvPr/>
        </p:nvSpPr>
        <p:spPr>
          <a:xfrm>
            <a:off x="5258182" y="5052079"/>
            <a:ext cx="171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推广效果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D0020D6-047E-40F7-BE4A-B87627FAC976}"/>
              </a:ext>
            </a:extLst>
          </p:cNvPr>
          <p:cNvSpPr txBox="1"/>
          <p:nvPr/>
        </p:nvSpPr>
        <p:spPr>
          <a:xfrm>
            <a:off x="7197643" y="5052079"/>
            <a:ext cx="171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推广效果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25C515F9-DAAD-412A-8999-415AA0EC5F8D}"/>
              </a:ext>
            </a:extLst>
          </p:cNvPr>
          <p:cNvSpPr txBox="1"/>
          <p:nvPr/>
        </p:nvSpPr>
        <p:spPr>
          <a:xfrm>
            <a:off x="9137104" y="5052079"/>
            <a:ext cx="17155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3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推广效果</a:t>
            </a: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BD9FE655-5F0C-484A-B90A-B18EA6F2ED46}"/>
              </a:ext>
            </a:extLst>
          </p:cNvPr>
          <p:cNvSpPr/>
          <p:nvPr/>
        </p:nvSpPr>
        <p:spPr>
          <a:xfrm>
            <a:off x="9088439" y="2669568"/>
            <a:ext cx="1812897" cy="13004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4DDAFF2A-C769-493C-9016-93F0A253AE68}"/>
              </a:ext>
            </a:extLst>
          </p:cNvPr>
          <p:cNvSpPr txBox="1"/>
          <p:nvPr/>
        </p:nvSpPr>
        <p:spPr>
          <a:xfrm>
            <a:off x="9225732" y="2790144"/>
            <a:ext cx="1538311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/>
              <a:t>请在此输入有关于未来计划的相关说明，以便于观众更好的理解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518D2589-B598-4A6B-94DF-BE6613C958E4}"/>
              </a:ext>
            </a:extLst>
          </p:cNvPr>
          <p:cNvSpPr/>
          <p:nvPr/>
        </p:nvSpPr>
        <p:spPr>
          <a:xfrm>
            <a:off x="7148980" y="2669568"/>
            <a:ext cx="1812897" cy="13004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A0BA2F96-5AB7-4BE0-9F0A-7272C7B1CA98}"/>
              </a:ext>
            </a:extLst>
          </p:cNvPr>
          <p:cNvSpPr txBox="1"/>
          <p:nvPr/>
        </p:nvSpPr>
        <p:spPr>
          <a:xfrm>
            <a:off x="7258841" y="2790144"/>
            <a:ext cx="1593174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/>
              <a:t>请在此输入有关于未来计划的相关说明，以便于观众更好的理解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6BBE4207-8964-4EA2-930C-F6A29DC9ED93}"/>
              </a:ext>
            </a:extLst>
          </p:cNvPr>
          <p:cNvSpPr/>
          <p:nvPr/>
        </p:nvSpPr>
        <p:spPr>
          <a:xfrm>
            <a:off x="5209519" y="2669568"/>
            <a:ext cx="1812897" cy="13004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173F3B1-D69F-41D8-8D64-0151B0D1C800}"/>
              </a:ext>
            </a:extLst>
          </p:cNvPr>
          <p:cNvSpPr txBox="1"/>
          <p:nvPr/>
        </p:nvSpPr>
        <p:spPr>
          <a:xfrm>
            <a:off x="5346812" y="2790144"/>
            <a:ext cx="1538311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/>
              <a:t>请在此输入有关于未来计划的相关说明，以便于观众更好的理解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2941CE1-1471-4BBE-837E-38B2DE01703A}"/>
              </a:ext>
            </a:extLst>
          </p:cNvPr>
          <p:cNvSpPr/>
          <p:nvPr/>
        </p:nvSpPr>
        <p:spPr>
          <a:xfrm>
            <a:off x="3270058" y="2669568"/>
            <a:ext cx="1812897" cy="13004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85673C39-A653-46CB-A1F1-8D39B1788429}"/>
              </a:ext>
            </a:extLst>
          </p:cNvPr>
          <p:cNvSpPr txBox="1"/>
          <p:nvPr/>
        </p:nvSpPr>
        <p:spPr>
          <a:xfrm>
            <a:off x="3407351" y="2784440"/>
            <a:ext cx="1538311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/>
              <a:t>请在此输入有关于未来计划的相关说明，以便于观众更好的理解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D5285CC9-EF99-4F27-92CE-A68023B7AEA8}"/>
              </a:ext>
            </a:extLst>
          </p:cNvPr>
          <p:cNvSpPr/>
          <p:nvPr/>
        </p:nvSpPr>
        <p:spPr>
          <a:xfrm>
            <a:off x="1330597" y="2669568"/>
            <a:ext cx="1812897" cy="1300417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CEAFE328-E642-4F31-BDA7-79AD94D34E7F}"/>
              </a:ext>
            </a:extLst>
          </p:cNvPr>
          <p:cNvSpPr txBox="1"/>
          <p:nvPr/>
        </p:nvSpPr>
        <p:spPr>
          <a:xfrm>
            <a:off x="1467890" y="2790144"/>
            <a:ext cx="1538311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10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1400" dirty="0"/>
              <a:t>请在此输入有关于未来计划的相关说明，以便于观众更好的理解</a:t>
            </a:r>
            <a:endParaRPr kumimoji="0" lang="zh-CN" altLang="en-US" sz="11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DBB6E7DA-9A54-4658-B13E-8EE2FFD025D9}"/>
              </a:ext>
            </a:extLst>
          </p:cNvPr>
          <p:cNvCxnSpPr>
            <a:cxnSpLocks/>
          </p:cNvCxnSpPr>
          <p:nvPr/>
        </p:nvCxnSpPr>
        <p:spPr>
          <a:xfrm>
            <a:off x="2237046" y="4313057"/>
            <a:ext cx="0" cy="4960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>
            <a:extLst>
              <a:ext uri="{FF2B5EF4-FFF2-40B4-BE49-F238E27FC236}">
                <a16:creationId xmlns:a16="http://schemas.microsoft.com/office/drawing/2014/main" id="{659986BA-5E81-4363-887D-561034266558}"/>
              </a:ext>
            </a:extLst>
          </p:cNvPr>
          <p:cNvCxnSpPr>
            <a:cxnSpLocks/>
          </p:cNvCxnSpPr>
          <p:nvPr/>
        </p:nvCxnSpPr>
        <p:spPr>
          <a:xfrm>
            <a:off x="10001951" y="4313057"/>
            <a:ext cx="0" cy="4960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3D47F778-337E-45FA-8D71-AC74F90042C1}"/>
              </a:ext>
            </a:extLst>
          </p:cNvPr>
          <p:cNvCxnSpPr>
            <a:cxnSpLocks/>
          </p:cNvCxnSpPr>
          <p:nvPr/>
        </p:nvCxnSpPr>
        <p:spPr>
          <a:xfrm>
            <a:off x="4170777" y="4313057"/>
            <a:ext cx="0" cy="4960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直接箭头连接符 36">
            <a:extLst>
              <a:ext uri="{FF2B5EF4-FFF2-40B4-BE49-F238E27FC236}">
                <a16:creationId xmlns:a16="http://schemas.microsoft.com/office/drawing/2014/main" id="{9339DAF9-B12B-434B-83F9-DA9435AD3980}"/>
              </a:ext>
            </a:extLst>
          </p:cNvPr>
          <p:cNvCxnSpPr>
            <a:cxnSpLocks/>
          </p:cNvCxnSpPr>
          <p:nvPr/>
        </p:nvCxnSpPr>
        <p:spPr>
          <a:xfrm>
            <a:off x="6114502" y="4313057"/>
            <a:ext cx="0" cy="4960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E9440A27-F7E1-412C-82C0-C78FF8513A0A}"/>
              </a:ext>
            </a:extLst>
          </p:cNvPr>
          <p:cNvCxnSpPr>
            <a:cxnSpLocks/>
          </p:cNvCxnSpPr>
          <p:nvPr/>
        </p:nvCxnSpPr>
        <p:spPr>
          <a:xfrm>
            <a:off x="8058227" y="4313057"/>
            <a:ext cx="0" cy="496089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37242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9C3C26A-D2B5-4427-8A15-7ADD8798E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22</a:t>
            </a:fld>
            <a:endParaRPr lang="ru-RU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927E6CB-385D-421C-A27B-1846E31A5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未来计划</a:t>
            </a:r>
          </a:p>
        </p:txBody>
      </p:sp>
      <p:sp>
        <p:nvSpPr>
          <p:cNvPr id="67" name="任意多边形: 形状 66">
            <a:extLst>
              <a:ext uri="{FF2B5EF4-FFF2-40B4-BE49-F238E27FC236}">
                <a16:creationId xmlns:a16="http://schemas.microsoft.com/office/drawing/2014/main" id="{52FA7616-96C4-48D1-A8D9-6B6EF5069461}"/>
              </a:ext>
            </a:extLst>
          </p:cNvPr>
          <p:cNvSpPr/>
          <p:nvPr/>
        </p:nvSpPr>
        <p:spPr>
          <a:xfrm>
            <a:off x="2210607" y="4855980"/>
            <a:ext cx="7348757" cy="2002021"/>
          </a:xfrm>
          <a:custGeom>
            <a:avLst/>
            <a:gdLst>
              <a:gd name="connsiteX0" fmla="*/ 3674378 w 7348757"/>
              <a:gd name="connsiteY0" fmla="*/ 0 h 2002021"/>
              <a:gd name="connsiteX1" fmla="*/ 7256988 w 7348757"/>
              <a:gd name="connsiteY1" fmla="*/ 1854925 h 2002021"/>
              <a:gd name="connsiteX2" fmla="*/ 7348757 w 7348757"/>
              <a:gd name="connsiteY2" fmla="*/ 2002021 h 2002021"/>
              <a:gd name="connsiteX3" fmla="*/ 0 w 7348757"/>
              <a:gd name="connsiteY3" fmla="*/ 2002021 h 2002021"/>
              <a:gd name="connsiteX4" fmla="*/ 91768 w 7348757"/>
              <a:gd name="connsiteY4" fmla="*/ 1854925 h 2002021"/>
              <a:gd name="connsiteX5" fmla="*/ 3674378 w 7348757"/>
              <a:gd name="connsiteY5" fmla="*/ 0 h 2002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48757" h="2002021">
                <a:moveTo>
                  <a:pt x="3674378" y="0"/>
                </a:moveTo>
                <a:cubicBezTo>
                  <a:pt x="5165713" y="0"/>
                  <a:pt x="6480566" y="735797"/>
                  <a:pt x="7256988" y="1854925"/>
                </a:cubicBezTo>
                <a:lnTo>
                  <a:pt x="7348757" y="2002021"/>
                </a:lnTo>
                <a:lnTo>
                  <a:pt x="0" y="2002021"/>
                </a:lnTo>
                <a:lnTo>
                  <a:pt x="91768" y="1854925"/>
                </a:lnTo>
                <a:cubicBezTo>
                  <a:pt x="868190" y="735797"/>
                  <a:pt x="2183044" y="0"/>
                  <a:pt x="367437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9" name="任意多边形: 形状 68">
            <a:extLst>
              <a:ext uri="{FF2B5EF4-FFF2-40B4-BE49-F238E27FC236}">
                <a16:creationId xmlns:a16="http://schemas.microsoft.com/office/drawing/2014/main" id="{0FFA0F07-AD6E-4186-BB9D-853D1008BF82}"/>
              </a:ext>
            </a:extLst>
          </p:cNvPr>
          <p:cNvSpPr/>
          <p:nvPr/>
        </p:nvSpPr>
        <p:spPr>
          <a:xfrm>
            <a:off x="1455917" y="4130908"/>
            <a:ext cx="8858137" cy="2761046"/>
          </a:xfrm>
          <a:custGeom>
            <a:avLst/>
            <a:gdLst>
              <a:gd name="connsiteX0" fmla="*/ 4429068 w 8858137"/>
              <a:gd name="connsiteY0" fmla="*/ 0 h 2761046"/>
              <a:gd name="connsiteX1" fmla="*/ 8766061 w 8858137"/>
              <a:gd name="connsiteY1" fmla="*/ 2581270 h 2761046"/>
              <a:gd name="connsiteX2" fmla="*/ 8858137 w 8858137"/>
              <a:gd name="connsiteY2" fmla="*/ 2761046 h 2761046"/>
              <a:gd name="connsiteX3" fmla="*/ 0 w 8858137"/>
              <a:gd name="connsiteY3" fmla="*/ 2761046 h 2761046"/>
              <a:gd name="connsiteX4" fmla="*/ 92076 w 8858137"/>
              <a:gd name="connsiteY4" fmla="*/ 2581270 h 2761046"/>
              <a:gd name="connsiteX5" fmla="*/ 4429068 w 8858137"/>
              <a:gd name="connsiteY5" fmla="*/ 0 h 27610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58137" h="2761046">
                <a:moveTo>
                  <a:pt x="4429068" y="0"/>
                </a:moveTo>
                <a:cubicBezTo>
                  <a:pt x="6301840" y="0"/>
                  <a:pt x="7930830" y="1043750"/>
                  <a:pt x="8766061" y="2581270"/>
                </a:cubicBezTo>
                <a:lnTo>
                  <a:pt x="8858137" y="2761046"/>
                </a:lnTo>
                <a:lnTo>
                  <a:pt x="0" y="2761046"/>
                </a:lnTo>
                <a:lnTo>
                  <a:pt x="92076" y="2581270"/>
                </a:lnTo>
                <a:cubicBezTo>
                  <a:pt x="927307" y="1043750"/>
                  <a:pt x="2556297" y="0"/>
                  <a:pt x="4429068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Text Box 38">
            <a:extLst>
              <a:ext uri="{FF2B5EF4-FFF2-40B4-BE49-F238E27FC236}">
                <a16:creationId xmlns:a16="http://schemas.microsoft.com/office/drawing/2014/main" id="{FAB3B532-DF11-4A97-B613-1924F0339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6843" y="5457089"/>
            <a:ext cx="18261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方正准圆_GBK" panose="03000509000000000000" pitchFamily="65" charset="-122"/>
                <a:ea typeface="方正准圆_GBK" panose="03000509000000000000" pitchFamily="65" charset="-122"/>
                <a:cs typeface="+mn-cs"/>
              </a:rPr>
              <a:t>网站推广</a:t>
            </a:r>
          </a:p>
        </p:txBody>
      </p:sp>
      <p:sp>
        <p:nvSpPr>
          <p:cNvPr id="35" name="Text Box 39">
            <a:extLst>
              <a:ext uri="{FF2B5EF4-FFF2-40B4-BE49-F238E27FC236}">
                <a16:creationId xmlns:a16="http://schemas.microsoft.com/office/drawing/2014/main" id="{4407D0F0-BA14-42E0-A590-99A773DCB9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9778" y="2262205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体验方面</a:t>
            </a:r>
          </a:p>
        </p:txBody>
      </p:sp>
      <p:sp>
        <p:nvSpPr>
          <p:cNvPr id="36" name="Text Box 40">
            <a:extLst>
              <a:ext uri="{FF2B5EF4-FFF2-40B4-BE49-F238E27FC236}">
                <a16:creationId xmlns:a16="http://schemas.microsoft.com/office/drawing/2014/main" id="{FF8E9FB3-79E8-42E5-9EA9-9626DF0D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39174" y="2701526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业绩方面</a:t>
            </a:r>
          </a:p>
        </p:txBody>
      </p:sp>
      <p:sp>
        <p:nvSpPr>
          <p:cNvPr id="37" name="Text Box 41">
            <a:extLst>
              <a:ext uri="{FF2B5EF4-FFF2-40B4-BE49-F238E27FC236}">
                <a16:creationId xmlns:a16="http://schemas.microsoft.com/office/drawing/2014/main" id="{C3C12E06-1068-4A94-98AE-13AF9F360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1607" y="2697872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+mn-ea"/>
              </a:rPr>
              <a:t>营销方面</a:t>
            </a:r>
          </a:p>
        </p:txBody>
      </p:sp>
      <p:sp>
        <p:nvSpPr>
          <p:cNvPr id="38" name="Text Box 42">
            <a:extLst>
              <a:ext uri="{FF2B5EF4-FFF2-40B4-BE49-F238E27FC236}">
                <a16:creationId xmlns:a16="http://schemas.microsoft.com/office/drawing/2014/main" id="{F3FAB842-8CE7-490D-BEAA-CE438F07A4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8594" y="3628410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defRPr/>
            </a:pPr>
            <a:r>
              <a:rPr lang="zh-CN" altLang="en-US" b="1" spc="300" dirty="0">
                <a:solidFill>
                  <a:schemeClr val="accent1"/>
                </a:solidFill>
                <a:latin typeface="+mj-ea"/>
                <a:ea typeface="+mj-ea"/>
                <a:cs typeface="+mn-ea"/>
              </a:rPr>
              <a:t>广告方面</a:t>
            </a:r>
          </a:p>
        </p:txBody>
      </p:sp>
      <p:sp>
        <p:nvSpPr>
          <p:cNvPr id="39" name="Text Box 43">
            <a:extLst>
              <a:ext uri="{FF2B5EF4-FFF2-40B4-BE49-F238E27FC236}">
                <a16:creationId xmlns:a16="http://schemas.microsoft.com/office/drawing/2014/main" id="{841CBEB5-2A75-4F7E-ACD8-1AE74BF9A4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0205" y="3628410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团队方面</a:t>
            </a:r>
          </a:p>
        </p:txBody>
      </p:sp>
      <p:sp>
        <p:nvSpPr>
          <p:cNvPr id="40" name="Text Box 44">
            <a:extLst>
              <a:ext uri="{FF2B5EF4-FFF2-40B4-BE49-F238E27FC236}">
                <a16:creationId xmlns:a16="http://schemas.microsoft.com/office/drawing/2014/main" id="{E2B62EEA-1556-46A8-80DE-9B8D646C1B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9280" y="2274190"/>
            <a:ext cx="12618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1" i="0" u="none" strike="noStrike" kern="1200" cap="none" spc="30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j-ea"/>
                <a:ea typeface="+mj-ea"/>
                <a:cs typeface="+mn-ea"/>
                <a:sym typeface="+mn-lt"/>
              </a:rPr>
              <a:t>产品方面</a:t>
            </a: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1338D4E5-485F-46C0-8CD2-49A15130BC77}"/>
              </a:ext>
            </a:extLst>
          </p:cNvPr>
          <p:cNvSpPr/>
          <p:nvPr/>
        </p:nvSpPr>
        <p:spPr>
          <a:xfrm>
            <a:off x="2269965" y="5382608"/>
            <a:ext cx="334332" cy="3343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935AD076-1F3B-4A5D-A97E-4B83CABE6613}"/>
              </a:ext>
            </a:extLst>
          </p:cNvPr>
          <p:cNvSpPr/>
          <p:nvPr/>
        </p:nvSpPr>
        <p:spPr>
          <a:xfrm>
            <a:off x="2347131" y="5459774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FA6DCD35-038F-4B56-B4F4-10A7AA13F2EE}"/>
              </a:ext>
            </a:extLst>
          </p:cNvPr>
          <p:cNvSpPr/>
          <p:nvPr/>
        </p:nvSpPr>
        <p:spPr>
          <a:xfrm>
            <a:off x="3631186" y="4430053"/>
            <a:ext cx="334332" cy="3343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83838450-DA3E-49DF-B991-73F03D45FDB4}"/>
              </a:ext>
            </a:extLst>
          </p:cNvPr>
          <p:cNvSpPr/>
          <p:nvPr/>
        </p:nvSpPr>
        <p:spPr>
          <a:xfrm>
            <a:off x="3708352" y="4507219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0688D83B-D361-4F20-8AC8-10FB47FD7AEF}"/>
              </a:ext>
            </a:extLst>
          </p:cNvPr>
          <p:cNvSpPr/>
          <p:nvPr/>
        </p:nvSpPr>
        <p:spPr>
          <a:xfrm>
            <a:off x="4996111" y="4019789"/>
            <a:ext cx="334332" cy="3343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DE5962A8-F070-425A-BF1E-B9AD8BDABF3E}"/>
              </a:ext>
            </a:extLst>
          </p:cNvPr>
          <p:cNvSpPr/>
          <p:nvPr/>
        </p:nvSpPr>
        <p:spPr>
          <a:xfrm>
            <a:off x="5073277" y="4096955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1C6DD0EE-BD38-445B-B08D-47EAF042621F}"/>
              </a:ext>
            </a:extLst>
          </p:cNvPr>
          <p:cNvSpPr/>
          <p:nvPr/>
        </p:nvSpPr>
        <p:spPr>
          <a:xfrm>
            <a:off x="6442195" y="4019789"/>
            <a:ext cx="334332" cy="3343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8397A4F2-F6E7-4BB8-9C21-B8D174FB1416}"/>
              </a:ext>
            </a:extLst>
          </p:cNvPr>
          <p:cNvSpPr/>
          <p:nvPr/>
        </p:nvSpPr>
        <p:spPr>
          <a:xfrm>
            <a:off x="6519361" y="4096955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4" name="椭圆 53">
            <a:extLst>
              <a:ext uri="{FF2B5EF4-FFF2-40B4-BE49-F238E27FC236}">
                <a16:creationId xmlns:a16="http://schemas.microsoft.com/office/drawing/2014/main" id="{6C39D757-9528-4334-9909-DAAA61F82C7F}"/>
              </a:ext>
            </a:extLst>
          </p:cNvPr>
          <p:cNvSpPr/>
          <p:nvPr/>
        </p:nvSpPr>
        <p:spPr>
          <a:xfrm>
            <a:off x="7805381" y="4430053"/>
            <a:ext cx="334332" cy="3343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0E66B14F-8D22-484C-AFD8-1A294765326B}"/>
              </a:ext>
            </a:extLst>
          </p:cNvPr>
          <p:cNvSpPr/>
          <p:nvPr/>
        </p:nvSpPr>
        <p:spPr>
          <a:xfrm>
            <a:off x="7882547" y="4507219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B559A057-CF13-4C08-B3A4-3553336DA9B2}"/>
              </a:ext>
            </a:extLst>
          </p:cNvPr>
          <p:cNvSpPr/>
          <p:nvPr/>
        </p:nvSpPr>
        <p:spPr>
          <a:xfrm>
            <a:off x="9178780" y="5382608"/>
            <a:ext cx="334332" cy="334332"/>
          </a:xfrm>
          <a:prstGeom prst="ellipse">
            <a:avLst/>
          </a:prstGeom>
          <a:solidFill>
            <a:schemeClr val="accent1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10676FB4-110D-4A52-8261-8FDBFCFEBB15}"/>
              </a:ext>
            </a:extLst>
          </p:cNvPr>
          <p:cNvSpPr/>
          <p:nvPr/>
        </p:nvSpPr>
        <p:spPr>
          <a:xfrm>
            <a:off x="9255946" y="5459774"/>
            <a:ext cx="180000" cy="18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55017EDB-28F9-480B-9695-054FF768B119}"/>
              </a:ext>
            </a:extLst>
          </p:cNvPr>
          <p:cNvCxnSpPr/>
          <p:nvPr/>
        </p:nvCxnSpPr>
        <p:spPr>
          <a:xfrm>
            <a:off x="2428997" y="4077072"/>
            <a:ext cx="0" cy="108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4843DFD2-FFDA-422C-BBB0-2B34F3D9B025}"/>
              </a:ext>
            </a:extLst>
          </p:cNvPr>
          <p:cNvCxnSpPr/>
          <p:nvPr/>
        </p:nvCxnSpPr>
        <p:spPr>
          <a:xfrm>
            <a:off x="3798352" y="3140968"/>
            <a:ext cx="0" cy="108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74B85BC7-A5F8-48F1-BAC2-161A680CA459}"/>
              </a:ext>
            </a:extLst>
          </p:cNvPr>
          <p:cNvCxnSpPr/>
          <p:nvPr/>
        </p:nvCxnSpPr>
        <p:spPr>
          <a:xfrm>
            <a:off x="5167707" y="2718445"/>
            <a:ext cx="0" cy="108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750BB304-3CDF-45D3-B458-1A13781F33A2}"/>
              </a:ext>
            </a:extLst>
          </p:cNvPr>
          <p:cNvCxnSpPr/>
          <p:nvPr/>
        </p:nvCxnSpPr>
        <p:spPr>
          <a:xfrm>
            <a:off x="6615984" y="2718445"/>
            <a:ext cx="0" cy="108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16A34763-CA40-44C9-A86C-536C32FE7B0F}"/>
              </a:ext>
            </a:extLst>
          </p:cNvPr>
          <p:cNvCxnSpPr/>
          <p:nvPr/>
        </p:nvCxnSpPr>
        <p:spPr>
          <a:xfrm>
            <a:off x="7972547" y="3140968"/>
            <a:ext cx="0" cy="108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4F89B9FC-1C3D-4009-845E-44087D329D12}"/>
              </a:ext>
            </a:extLst>
          </p:cNvPr>
          <p:cNvCxnSpPr/>
          <p:nvPr/>
        </p:nvCxnSpPr>
        <p:spPr>
          <a:xfrm>
            <a:off x="9345946" y="4077072"/>
            <a:ext cx="0" cy="1080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5379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zh-CN" altLang="en-US" sz="4800" dirty="0"/>
              <a:t>感谢观看</a:t>
            </a:r>
            <a:br>
              <a:rPr lang="en-US" altLang="zh-CN" sz="4800" dirty="0"/>
            </a:br>
            <a:r>
              <a:rPr lang="zh-CN" altLang="en-US" sz="4800" dirty="0"/>
              <a:t>请领导批评指正</a:t>
            </a:r>
            <a:endParaRPr lang="ru-RU" sz="48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lvl="0"/>
            <a:r>
              <a:rPr lang="zh-CN" altLang="en-US" sz="1800" dirty="0">
                <a:solidFill>
                  <a:schemeClr val="accent1"/>
                </a:solidFill>
              </a:rPr>
              <a:t>汇报人：</a:t>
            </a:r>
            <a:r>
              <a:rPr lang="en-US" altLang="zh-CN" sz="1800" dirty="0">
                <a:solidFill>
                  <a:schemeClr val="accent1"/>
                </a:solidFill>
              </a:rPr>
              <a:t>Microsoft</a:t>
            </a:r>
          </a:p>
          <a:p>
            <a:pPr lvl="0"/>
            <a:r>
              <a:rPr lang="zh-CN" altLang="en-US" sz="1800" dirty="0">
                <a:solidFill>
                  <a:schemeClr val="accent1"/>
                </a:solidFill>
              </a:rPr>
              <a:t>时间：</a:t>
            </a:r>
            <a:r>
              <a:rPr lang="en-US" altLang="zh-CN" sz="1800" dirty="0">
                <a:solidFill>
                  <a:schemeClr val="accent1"/>
                </a:solidFill>
              </a:rPr>
              <a:t>20XX.12.31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9375" y="3620964"/>
            <a:ext cx="3795578" cy="949829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</a:pPr>
            <a:r>
              <a:rPr lang="en-US" altLang="zh-CN" sz="2400" b="0" dirty="0">
                <a:latin typeface="+mj-lt"/>
              </a:rPr>
              <a:t>Thanks for watching</a:t>
            </a:r>
            <a:br>
              <a:rPr lang="en-US" altLang="zh-CN" sz="2400" b="0" dirty="0">
                <a:latin typeface="+mj-lt"/>
              </a:rPr>
            </a:br>
            <a:r>
              <a:rPr lang="en-US" altLang="zh-CN" sz="2400" b="0" dirty="0">
                <a:latin typeface="+mj-lt"/>
              </a:rPr>
              <a:t>Please lead the criticism to be correct
</a:t>
            </a:r>
            <a:endParaRPr lang="ru-RU" sz="2400" b="0" dirty="0">
              <a:latin typeface="+mj-lt"/>
            </a:endParaRPr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7455" r="7455"/>
          <a:stretch/>
        </p:blipFill>
        <p:spPr/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B7D30C49-219C-4DD3-898F-A057B6E62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25" y="654930"/>
            <a:ext cx="1898395" cy="253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10289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形 1" descr="条形图">
            <a:extLst>
              <a:ext uri="{FF2B5EF4-FFF2-40B4-BE49-F238E27FC236}">
                <a16:creationId xmlns:a16="http://schemas.microsoft.com/office/drawing/2014/main" id="{F53B11C0-9BAB-49CF-84C6-1F40903B6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3" name="图形 2" descr="条形图 RTL">
            <a:extLst>
              <a:ext uri="{FF2B5EF4-FFF2-40B4-BE49-F238E27FC236}">
                <a16:creationId xmlns:a16="http://schemas.microsoft.com/office/drawing/2014/main" id="{6F06D687-8801-4464-8EDC-C326EAAD8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4" name="图形 3" descr="下降趋势条形图">
            <a:extLst>
              <a:ext uri="{FF2B5EF4-FFF2-40B4-BE49-F238E27FC236}">
                <a16:creationId xmlns:a16="http://schemas.microsoft.com/office/drawing/2014/main" id="{38AD8256-6A01-4EF3-8C92-358DE2950F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下降趋势条形图 RTL">
            <a:extLst>
              <a:ext uri="{FF2B5EF4-FFF2-40B4-BE49-F238E27FC236}">
                <a16:creationId xmlns:a16="http://schemas.microsoft.com/office/drawing/2014/main" id="{6A2B0AEF-E158-48A4-982E-D990B8F681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6" name="图形 5" descr="上升趋势条形图">
            <a:extLst>
              <a:ext uri="{FF2B5EF4-FFF2-40B4-BE49-F238E27FC236}">
                <a16:creationId xmlns:a16="http://schemas.microsoft.com/office/drawing/2014/main" id="{3F72ADD0-9CB7-459F-8B28-543B78A809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上升趋势条形图 RTL">
            <a:extLst>
              <a:ext uri="{FF2B5EF4-FFF2-40B4-BE49-F238E27FC236}">
                <a16:creationId xmlns:a16="http://schemas.microsoft.com/office/drawing/2014/main" id="{A4A82B31-9704-4B51-8007-FCC9F0AE73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8" name="图形 7" descr="下降趋势">
            <a:extLst>
              <a:ext uri="{FF2B5EF4-FFF2-40B4-BE49-F238E27FC236}">
                <a16:creationId xmlns:a16="http://schemas.microsoft.com/office/drawing/2014/main" id="{F3B59E8C-0E41-44EC-852C-8DEE47DDF14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下降趋势 RTL">
            <a:extLst>
              <a:ext uri="{FF2B5EF4-FFF2-40B4-BE49-F238E27FC236}">
                <a16:creationId xmlns:a16="http://schemas.microsoft.com/office/drawing/2014/main" id="{C2D16888-9D1B-4494-ABBB-50374D38ABC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0" name="图形 9" descr="上升趋势">
            <a:extLst>
              <a:ext uri="{FF2B5EF4-FFF2-40B4-BE49-F238E27FC236}">
                <a16:creationId xmlns:a16="http://schemas.microsoft.com/office/drawing/2014/main" id="{947E7E60-5B66-4186-91CF-1992D920A1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上升趋势 RTL">
            <a:extLst>
              <a:ext uri="{FF2B5EF4-FFF2-40B4-BE49-F238E27FC236}">
                <a16:creationId xmlns:a16="http://schemas.microsoft.com/office/drawing/2014/main" id="{00856C1C-A7DE-456F-B0B7-0B8A5B41FB0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12" name="图形 11" descr="统计">
            <a:extLst>
              <a:ext uri="{FF2B5EF4-FFF2-40B4-BE49-F238E27FC236}">
                <a16:creationId xmlns:a16="http://schemas.microsoft.com/office/drawing/2014/main" id="{E2D84506-FD37-440C-8AED-340016BE00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13" name="图形 12" descr="统计信息 RTL">
            <a:extLst>
              <a:ext uri="{FF2B5EF4-FFF2-40B4-BE49-F238E27FC236}">
                <a16:creationId xmlns:a16="http://schemas.microsoft.com/office/drawing/2014/main" id="{25F6261E-2EE0-423D-BEE8-7BE7FDAC1BD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14" name="图形 13" descr="条形图演示文稿">
            <a:extLst>
              <a:ext uri="{FF2B5EF4-FFF2-40B4-BE49-F238E27FC236}">
                <a16:creationId xmlns:a16="http://schemas.microsoft.com/office/drawing/2014/main" id="{E40F2CF1-E786-4720-8F1B-3C8874FB990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15" name="图形 14" descr="条形图演示文稿 RTL">
            <a:extLst>
              <a:ext uri="{FF2B5EF4-FFF2-40B4-BE49-F238E27FC236}">
                <a16:creationId xmlns:a16="http://schemas.microsoft.com/office/drawing/2014/main" id="{1F66F67D-240B-469C-8D5F-36C7AE0CB74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16" name="图形 15" descr="饼图演示文稿">
            <a:extLst>
              <a:ext uri="{FF2B5EF4-FFF2-40B4-BE49-F238E27FC236}">
                <a16:creationId xmlns:a16="http://schemas.microsoft.com/office/drawing/2014/main" id="{BFB5BD02-D5DD-4BAF-8CC3-41D525B7B63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17" name="图形 16" descr="饼图">
            <a:extLst>
              <a:ext uri="{FF2B5EF4-FFF2-40B4-BE49-F238E27FC236}">
                <a16:creationId xmlns:a16="http://schemas.microsoft.com/office/drawing/2014/main" id="{A6C0CA75-2D6A-45D1-8021-828B3B90E1F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18" name="图形 17" descr="维恩图">
            <a:extLst>
              <a:ext uri="{FF2B5EF4-FFF2-40B4-BE49-F238E27FC236}">
                <a16:creationId xmlns:a16="http://schemas.microsoft.com/office/drawing/2014/main" id="{82F68FC5-D2E1-43B3-A999-BF89FF518F35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19" name="图形 18" descr="靶心">
            <a:extLst>
              <a:ext uri="{FF2B5EF4-FFF2-40B4-BE49-F238E27FC236}">
                <a16:creationId xmlns:a16="http://schemas.microsoft.com/office/drawing/2014/main" id="{FBC2834E-76CC-4857-8569-8F57A0558062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20" name="图形 19" descr="目标">
            <a:extLst>
              <a:ext uri="{FF2B5EF4-FFF2-40B4-BE49-F238E27FC236}">
                <a16:creationId xmlns:a16="http://schemas.microsoft.com/office/drawing/2014/main" id="{A246288B-98CE-4169-9AEA-99FDE257D726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21" name="图形 20" descr="仪表">
            <a:extLst>
              <a:ext uri="{FF2B5EF4-FFF2-40B4-BE49-F238E27FC236}">
                <a16:creationId xmlns:a16="http://schemas.microsoft.com/office/drawing/2014/main" id="{9C1D0526-8076-4DB9-89DD-16AC21786D9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22" name="图形 21" descr="沙漏">
            <a:extLst>
              <a:ext uri="{FF2B5EF4-FFF2-40B4-BE49-F238E27FC236}">
                <a16:creationId xmlns:a16="http://schemas.microsoft.com/office/drawing/2014/main" id="{1BAC3ED4-768F-4771-8DC1-B6396061C6B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23" name="图形 22" descr="秒表">
            <a:extLst>
              <a:ext uri="{FF2B5EF4-FFF2-40B4-BE49-F238E27FC236}">
                <a16:creationId xmlns:a16="http://schemas.microsoft.com/office/drawing/2014/main" id="{914904CC-6101-4A1D-9F14-1B4B241E456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24" name="图形 23" descr="单级齿轮">
            <a:extLst>
              <a:ext uri="{FF2B5EF4-FFF2-40B4-BE49-F238E27FC236}">
                <a16:creationId xmlns:a16="http://schemas.microsoft.com/office/drawing/2014/main" id="{FD2920E1-1044-4A39-B263-24CB93D0896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25" name="图形 24" descr="齿轮">
            <a:extLst>
              <a:ext uri="{FF2B5EF4-FFF2-40B4-BE49-F238E27FC236}">
                <a16:creationId xmlns:a16="http://schemas.microsoft.com/office/drawing/2014/main" id="{BA4A1E7E-899E-4F78-8DEC-314C95376B49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26" name="图形 25" descr="带齿轮的头部">
            <a:extLst>
              <a:ext uri="{FF2B5EF4-FFF2-40B4-BE49-F238E27FC236}">
                <a16:creationId xmlns:a16="http://schemas.microsoft.com/office/drawing/2014/main" id="{D5E56541-2722-4853-8407-FBBF55009B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27" name="图形 26" descr="灯泡">
            <a:extLst>
              <a:ext uri="{FF2B5EF4-FFF2-40B4-BE49-F238E27FC236}">
                <a16:creationId xmlns:a16="http://schemas.microsoft.com/office/drawing/2014/main" id="{04E01DBF-B2D6-4FBC-AC19-6286FE2B19C1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28" name="图形 27" descr="放大镜">
            <a:extLst>
              <a:ext uri="{FF2B5EF4-FFF2-40B4-BE49-F238E27FC236}">
                <a16:creationId xmlns:a16="http://schemas.microsoft.com/office/drawing/2014/main" id="{28E7357C-200C-4927-A413-2C4F70EFB15A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29" name="图形 28" descr="研究">
            <a:extLst>
              <a:ext uri="{FF2B5EF4-FFF2-40B4-BE49-F238E27FC236}">
                <a16:creationId xmlns:a16="http://schemas.microsoft.com/office/drawing/2014/main" id="{E18961F4-61A4-42F2-8594-FAC53EDC37B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30" name="图形 29" descr="眼睛">
            <a:extLst>
              <a:ext uri="{FF2B5EF4-FFF2-40B4-BE49-F238E27FC236}">
                <a16:creationId xmlns:a16="http://schemas.microsoft.com/office/drawing/2014/main" id="{3385A22F-F44E-40D5-8B38-C24ADDE8FC36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31" name="图形 30" descr="剧本">
            <a:extLst>
              <a:ext uri="{FF2B5EF4-FFF2-40B4-BE49-F238E27FC236}">
                <a16:creationId xmlns:a16="http://schemas.microsoft.com/office/drawing/2014/main" id="{089EACBD-C757-4D40-BB94-971C7496F96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32" name="图形 31" descr="桌子">
            <a:extLst>
              <a:ext uri="{FF2B5EF4-FFF2-40B4-BE49-F238E27FC236}">
                <a16:creationId xmlns:a16="http://schemas.microsoft.com/office/drawing/2014/main" id="{453F3B9D-46BC-46B3-AB22-7E7D1F2DA26A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33" name="图形 32" descr="数据库">
            <a:extLst>
              <a:ext uri="{FF2B5EF4-FFF2-40B4-BE49-F238E27FC236}">
                <a16:creationId xmlns:a16="http://schemas.microsoft.com/office/drawing/2014/main" id="{FF60231F-7AE0-4CFB-9A80-9EA16E6BDC98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34" name="图形 33" descr="筛选">
            <a:extLst>
              <a:ext uri="{FF2B5EF4-FFF2-40B4-BE49-F238E27FC236}">
                <a16:creationId xmlns:a16="http://schemas.microsoft.com/office/drawing/2014/main" id="{049C0E9A-BC21-44E3-98CF-2191B7E8FEA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CEEF0435-12D0-465B-B2F6-93E9E570454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数据分析类</a:t>
            </a:r>
          </a:p>
        </p:txBody>
      </p:sp>
    </p:spTree>
    <p:extLst>
      <p:ext uri="{BB962C8B-B14F-4D97-AF65-F5344CB8AC3E}">
        <p14:creationId xmlns:p14="http://schemas.microsoft.com/office/powerpoint/2010/main" val="21550275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曲别针">
            <a:extLst>
              <a:ext uri="{FF2B5EF4-FFF2-40B4-BE49-F238E27FC236}">
                <a16:creationId xmlns:a16="http://schemas.microsoft.com/office/drawing/2014/main" id="{BBFB3304-399C-40B7-BA59-071CD32532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订书机">
            <a:extLst>
              <a:ext uri="{FF2B5EF4-FFF2-40B4-BE49-F238E27FC236}">
                <a16:creationId xmlns:a16="http://schemas.microsoft.com/office/drawing/2014/main" id="{7D64909E-AACD-4C4C-9E0B-985E320D0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纸张">
            <a:extLst>
              <a:ext uri="{FF2B5EF4-FFF2-40B4-BE49-F238E27FC236}">
                <a16:creationId xmlns:a16="http://schemas.microsoft.com/office/drawing/2014/main" id="{230DBE92-EBA5-465B-AD32-568F26E086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文档">
            <a:extLst>
              <a:ext uri="{FF2B5EF4-FFF2-40B4-BE49-F238E27FC236}">
                <a16:creationId xmlns:a16="http://schemas.microsoft.com/office/drawing/2014/main" id="{00B64F97-688A-481C-86C2-6F6862893A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剪贴板">
            <a:extLst>
              <a:ext uri="{FF2B5EF4-FFF2-40B4-BE49-F238E27FC236}">
                <a16:creationId xmlns:a16="http://schemas.microsoft.com/office/drawing/2014/main" id="{C0AFABC6-3D7F-4653-9145-7094335923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文件夹">
            <a:extLst>
              <a:ext uri="{FF2B5EF4-FFF2-40B4-BE49-F238E27FC236}">
                <a16:creationId xmlns:a16="http://schemas.microsoft.com/office/drawing/2014/main" id="{43A99661-060C-4808-B7BE-209ED7A5C1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打开文件夹">
            <a:extLst>
              <a:ext uri="{FF2B5EF4-FFF2-40B4-BE49-F238E27FC236}">
                <a16:creationId xmlns:a16="http://schemas.microsoft.com/office/drawing/2014/main" id="{11240681-754C-4FAE-AC8F-6D2E11132D8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公文包">
            <a:extLst>
              <a:ext uri="{FF2B5EF4-FFF2-40B4-BE49-F238E27FC236}">
                <a16:creationId xmlns:a16="http://schemas.microsoft.com/office/drawing/2014/main" id="{8ECD62E0-3EC9-4D0A-85DC-BE2E19C15C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员工徽章">
            <a:extLst>
              <a:ext uri="{FF2B5EF4-FFF2-40B4-BE49-F238E27FC236}">
                <a16:creationId xmlns:a16="http://schemas.microsoft.com/office/drawing/2014/main" id="{601752C0-A090-49A0-A104-2175865A4C5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会议">
            <a:extLst>
              <a:ext uri="{FF2B5EF4-FFF2-40B4-BE49-F238E27FC236}">
                <a16:creationId xmlns:a16="http://schemas.microsoft.com/office/drawing/2014/main" id="{88B3CA3C-E768-4E70-A426-08B6E466EE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会议室">
            <a:extLst>
              <a:ext uri="{FF2B5EF4-FFF2-40B4-BE49-F238E27FC236}">
                <a16:creationId xmlns:a16="http://schemas.microsoft.com/office/drawing/2014/main" id="{4C0993E9-0B6C-4534-830B-327071240E0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社交网络">
            <a:extLst>
              <a:ext uri="{FF2B5EF4-FFF2-40B4-BE49-F238E27FC236}">
                <a16:creationId xmlns:a16="http://schemas.microsoft.com/office/drawing/2014/main" id="{83226472-5347-4285-8C19-F40116578F0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用户网络">
            <a:extLst>
              <a:ext uri="{FF2B5EF4-FFF2-40B4-BE49-F238E27FC236}">
                <a16:creationId xmlns:a16="http://schemas.microsoft.com/office/drawing/2014/main" id="{1D5F4986-560D-410C-A552-155D9CBBFDC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业务增长 RTL">
            <a:extLst>
              <a:ext uri="{FF2B5EF4-FFF2-40B4-BE49-F238E27FC236}">
                <a16:creationId xmlns:a16="http://schemas.microsoft.com/office/drawing/2014/main" id="{060E2FA2-45EE-4853-AF9D-7BE8C172F10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业务增长">
            <a:extLst>
              <a:ext uri="{FF2B5EF4-FFF2-40B4-BE49-F238E27FC236}">
                <a16:creationId xmlns:a16="http://schemas.microsoft.com/office/drawing/2014/main" id="{AEA16AED-3A60-469C-99B3-7E664D5446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有想法的人">
            <a:extLst>
              <a:ext uri="{FF2B5EF4-FFF2-40B4-BE49-F238E27FC236}">
                <a16:creationId xmlns:a16="http://schemas.microsoft.com/office/drawing/2014/main" id="{2CE3A995-2CBF-40AD-B47F-9C1EA6CDC2E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问题 RTL">
            <a:extLst>
              <a:ext uri="{FF2B5EF4-FFF2-40B4-BE49-F238E27FC236}">
                <a16:creationId xmlns:a16="http://schemas.microsoft.com/office/drawing/2014/main" id="{C4FB6A9A-3F1C-44CC-AD24-1FA7E687BD5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问题">
            <a:extLst>
              <a:ext uri="{FF2B5EF4-FFF2-40B4-BE49-F238E27FC236}">
                <a16:creationId xmlns:a16="http://schemas.microsoft.com/office/drawing/2014/main" id="{C537FEE3-2639-4359-BAA8-4D8834186B5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1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目标受众">
            <a:extLst>
              <a:ext uri="{FF2B5EF4-FFF2-40B4-BE49-F238E27FC236}">
                <a16:creationId xmlns:a16="http://schemas.microsoft.com/office/drawing/2014/main" id="{CB0E8F32-D588-475F-A402-2DAD8EB71DDA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39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集体讨论">
            <a:extLst>
              <a:ext uri="{FF2B5EF4-FFF2-40B4-BE49-F238E27FC236}">
                <a16:creationId xmlns:a16="http://schemas.microsoft.com/office/drawing/2014/main" id="{634EECA0-1D61-4574-8502-647DFB3E55A7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客户评价 RTL">
            <a:extLst>
              <a:ext uri="{FF2B5EF4-FFF2-40B4-BE49-F238E27FC236}">
                <a16:creationId xmlns:a16="http://schemas.microsoft.com/office/drawing/2014/main" id="{AE86C7A8-2AA2-4090-8E5D-65B97018A791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客户审核">
            <a:extLst>
              <a:ext uri="{FF2B5EF4-FFF2-40B4-BE49-F238E27FC236}">
                <a16:creationId xmlns:a16="http://schemas.microsoft.com/office/drawing/2014/main" id="{CDC9488D-A2F6-437D-97ED-83072E61B121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连接">
            <a:extLst>
              <a:ext uri="{FF2B5EF4-FFF2-40B4-BE49-F238E27FC236}">
                <a16:creationId xmlns:a16="http://schemas.microsoft.com/office/drawing/2014/main" id="{7BC4782E-208C-4B1A-8C0D-2AFB70E7CFA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握手">
            <a:extLst>
              <a:ext uri="{FF2B5EF4-FFF2-40B4-BE49-F238E27FC236}">
                <a16:creationId xmlns:a16="http://schemas.microsoft.com/office/drawing/2014/main" id="{E22294C1-325D-442F-9968-D75700D33E9B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层次结构">
            <a:extLst>
              <a:ext uri="{FF2B5EF4-FFF2-40B4-BE49-F238E27FC236}">
                <a16:creationId xmlns:a16="http://schemas.microsoft.com/office/drawing/2014/main" id="{9C2EC6AA-1E27-4E21-B9C8-31E948FB792B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流程图">
            <a:extLst>
              <a:ext uri="{FF2B5EF4-FFF2-40B4-BE49-F238E27FC236}">
                <a16:creationId xmlns:a16="http://schemas.microsoft.com/office/drawing/2014/main" id="{D78B95A6-890D-4C1C-B4B9-CEF35C92622F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翻页日历">
            <a:extLst>
              <a:ext uri="{FF2B5EF4-FFF2-40B4-BE49-F238E27FC236}">
                <a16:creationId xmlns:a16="http://schemas.microsoft.com/office/drawing/2014/main" id="{5B796000-0A00-40E4-9133-70C0238C2961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日历">
            <a:extLst>
              <a:ext uri="{FF2B5EF4-FFF2-40B4-BE49-F238E27FC236}">
                <a16:creationId xmlns:a16="http://schemas.microsoft.com/office/drawing/2014/main" id="{CDADEAB1-458A-4FCB-8073-9E8CFA33BF76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1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月历">
            <a:extLst>
              <a:ext uri="{FF2B5EF4-FFF2-40B4-BE49-F238E27FC236}">
                <a16:creationId xmlns:a16="http://schemas.microsoft.com/office/drawing/2014/main" id="{83889787-8EF4-4DB1-9FDD-16E7E3BEB46A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39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清单">
            <a:extLst>
              <a:ext uri="{FF2B5EF4-FFF2-40B4-BE49-F238E27FC236}">
                <a16:creationId xmlns:a16="http://schemas.microsoft.com/office/drawing/2014/main" id="{95F329A8-BCD3-40D4-9BC4-C1DD81E2B571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清单 RTL">
            <a:extLst>
              <a:ext uri="{FF2B5EF4-FFF2-40B4-BE49-F238E27FC236}">
                <a16:creationId xmlns:a16="http://schemas.microsoft.com/office/drawing/2014/main" id="{942A8B25-8ECB-4E11-8D2A-8FD225475637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合同">
            <a:extLst>
              <a:ext uri="{FF2B5EF4-FFF2-40B4-BE49-F238E27FC236}">
                <a16:creationId xmlns:a16="http://schemas.microsoft.com/office/drawing/2014/main" id="{502D8607-315A-43D5-989A-9E29DADBA0B6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合同 RTL">
            <a:extLst>
              <a:ext uri="{FF2B5EF4-FFF2-40B4-BE49-F238E27FC236}">
                <a16:creationId xmlns:a16="http://schemas.microsoft.com/office/drawing/2014/main" id="{2C4B6B35-68C3-4DA0-8922-DB9C55C4178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广告">
            <a:extLst>
              <a:ext uri="{FF2B5EF4-FFF2-40B4-BE49-F238E27FC236}">
                <a16:creationId xmlns:a16="http://schemas.microsoft.com/office/drawing/2014/main" id="{1952018E-A45E-426B-92A7-E0F3145C1758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媒体演示文稿">
            <a:extLst>
              <a:ext uri="{FF2B5EF4-FFF2-40B4-BE49-F238E27FC236}">
                <a16:creationId xmlns:a16="http://schemas.microsoft.com/office/drawing/2014/main" id="{B82EAC25-6080-46B0-9EF1-28AEFAB6A84D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组织结构图演示文稿">
            <a:extLst>
              <a:ext uri="{FF2B5EF4-FFF2-40B4-BE49-F238E27FC236}">
                <a16:creationId xmlns:a16="http://schemas.microsoft.com/office/drawing/2014/main" id="{46F8B424-AD57-462F-8134-8B40BA84F7E4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pic>
        <p:nvPicPr>
          <p:cNvPr id="75" name="图形 74" descr="清单演示文稿 RTL">
            <a:extLst>
              <a:ext uri="{FF2B5EF4-FFF2-40B4-BE49-F238E27FC236}">
                <a16:creationId xmlns:a16="http://schemas.microsoft.com/office/drawing/2014/main" id="{4000135B-2C36-42D3-BE00-191B4AD15226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244080" y="4422140"/>
            <a:ext cx="914400" cy="914400"/>
          </a:xfrm>
          <a:prstGeom prst="rect">
            <a:avLst/>
          </a:prstGeom>
        </p:spPr>
      </p:pic>
      <p:pic>
        <p:nvPicPr>
          <p:cNvPr id="77" name="图形 76" descr="清单演示文稿">
            <a:extLst>
              <a:ext uri="{FF2B5EF4-FFF2-40B4-BE49-F238E27FC236}">
                <a16:creationId xmlns:a16="http://schemas.microsoft.com/office/drawing/2014/main" id="{6EF24031-E2FA-452B-BB8A-B1E1962AE65B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341361" y="4422140"/>
            <a:ext cx="914400" cy="914400"/>
          </a:xfrm>
          <a:prstGeom prst="rect">
            <a:avLst/>
          </a:prstGeom>
        </p:spPr>
      </p:pic>
      <p:pic>
        <p:nvPicPr>
          <p:cNvPr id="79" name="图形 78" descr="列表 RTL">
            <a:extLst>
              <a:ext uri="{FF2B5EF4-FFF2-40B4-BE49-F238E27FC236}">
                <a16:creationId xmlns:a16="http://schemas.microsoft.com/office/drawing/2014/main" id="{03C259B5-12D1-4014-8C30-34002DE39910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438639" y="4422140"/>
            <a:ext cx="914400" cy="914400"/>
          </a:xfrm>
          <a:prstGeom prst="rect">
            <a:avLst/>
          </a:prstGeom>
        </p:spPr>
      </p:pic>
      <p:pic>
        <p:nvPicPr>
          <p:cNvPr id="81" name="图形 80" descr="列表">
            <a:extLst>
              <a:ext uri="{FF2B5EF4-FFF2-40B4-BE49-F238E27FC236}">
                <a16:creationId xmlns:a16="http://schemas.microsoft.com/office/drawing/2014/main" id="{25A68E40-2C39-497A-8538-CC45B642566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0535920" y="4422140"/>
            <a:ext cx="914400" cy="914400"/>
          </a:xfrm>
          <a:prstGeom prst="rect">
            <a:avLst/>
          </a:prstGeom>
        </p:spPr>
      </p:pic>
      <p:sp>
        <p:nvSpPr>
          <p:cNvPr id="82" name="文本框 81">
            <a:extLst>
              <a:ext uri="{FF2B5EF4-FFF2-40B4-BE49-F238E27FC236}">
                <a16:creationId xmlns:a16="http://schemas.microsoft.com/office/drawing/2014/main" id="{C4A5CB09-B40A-4F60-A21D-D8441EC852E8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商业类</a:t>
            </a:r>
          </a:p>
        </p:txBody>
      </p:sp>
    </p:spTree>
    <p:extLst>
      <p:ext uri="{BB962C8B-B14F-4D97-AF65-F5344CB8AC3E}">
        <p14:creationId xmlns:p14="http://schemas.microsoft.com/office/powerpoint/2010/main" val="24726565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计算机">
            <a:extLst>
              <a:ext uri="{FF2B5EF4-FFF2-40B4-BE49-F238E27FC236}">
                <a16:creationId xmlns:a16="http://schemas.microsoft.com/office/drawing/2014/main" id="{4B3C953C-EB17-41F6-ADD0-A925E027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笔记本电脑">
            <a:extLst>
              <a:ext uri="{FF2B5EF4-FFF2-40B4-BE49-F238E27FC236}">
                <a16:creationId xmlns:a16="http://schemas.microsoft.com/office/drawing/2014/main" id="{31818BD0-0AD9-4B5F-AAA8-51C07A917A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Internet">
            <a:extLst>
              <a:ext uri="{FF2B5EF4-FFF2-40B4-BE49-F238E27FC236}">
                <a16:creationId xmlns:a16="http://schemas.microsoft.com/office/drawing/2014/main" id="{5E55F5C6-6D78-4C21-B3B5-46DB360C70C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监视器">
            <a:extLst>
              <a:ext uri="{FF2B5EF4-FFF2-40B4-BE49-F238E27FC236}">
                <a16:creationId xmlns:a16="http://schemas.microsoft.com/office/drawing/2014/main" id="{C9A2441F-E651-4BBB-B1B8-930A7E932C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智能手机">
            <a:extLst>
              <a:ext uri="{FF2B5EF4-FFF2-40B4-BE49-F238E27FC236}">
                <a16:creationId xmlns:a16="http://schemas.microsoft.com/office/drawing/2014/main" id="{87B4C87D-8E33-4415-8FDB-1879E81EA5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平板电脑">
            <a:extLst>
              <a:ext uri="{FF2B5EF4-FFF2-40B4-BE49-F238E27FC236}">
                <a16:creationId xmlns:a16="http://schemas.microsoft.com/office/drawing/2014/main" id="{7049D7CC-5D10-49B0-95FF-F37B51535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传真">
            <a:extLst>
              <a:ext uri="{FF2B5EF4-FFF2-40B4-BE49-F238E27FC236}">
                <a16:creationId xmlns:a16="http://schemas.microsoft.com/office/drawing/2014/main" id="{7D7FEC4F-8C34-4949-A9FD-B0E4D2D5275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云计算">
            <a:extLst>
              <a:ext uri="{FF2B5EF4-FFF2-40B4-BE49-F238E27FC236}">
                <a16:creationId xmlns:a16="http://schemas.microsoft.com/office/drawing/2014/main" id="{F709B7EC-463F-46E0-9B21-FDB4B1C2C7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打印机">
            <a:extLst>
              <a:ext uri="{FF2B5EF4-FFF2-40B4-BE49-F238E27FC236}">
                <a16:creationId xmlns:a16="http://schemas.microsoft.com/office/drawing/2014/main" id="{3250EC25-1D2F-4CE8-B000-BC6410A74FE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碎纸机">
            <a:extLst>
              <a:ext uri="{FF2B5EF4-FFF2-40B4-BE49-F238E27FC236}">
                <a16:creationId xmlns:a16="http://schemas.microsoft.com/office/drawing/2014/main" id="{435B5ED9-2E4A-46CB-9922-CE1B479DD16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复印机">
            <a:extLst>
              <a:ext uri="{FF2B5EF4-FFF2-40B4-BE49-F238E27FC236}">
                <a16:creationId xmlns:a16="http://schemas.microsoft.com/office/drawing/2014/main" id="{1A0BA43E-8469-447A-BD7B-1561264B4F0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服务器">
            <a:extLst>
              <a:ext uri="{FF2B5EF4-FFF2-40B4-BE49-F238E27FC236}">
                <a16:creationId xmlns:a16="http://schemas.microsoft.com/office/drawing/2014/main" id="{B6277D85-0525-40CB-8264-48DB7D2ED1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扫描仪">
            <a:extLst>
              <a:ext uri="{FF2B5EF4-FFF2-40B4-BE49-F238E27FC236}">
                <a16:creationId xmlns:a16="http://schemas.microsoft.com/office/drawing/2014/main" id="{EC1B1A04-91D0-4DD3-8E7F-52272C749A7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处理器">
            <a:extLst>
              <a:ext uri="{FF2B5EF4-FFF2-40B4-BE49-F238E27FC236}">
                <a16:creationId xmlns:a16="http://schemas.microsoft.com/office/drawing/2014/main" id="{CA4231AE-6D5A-43B4-93BE-7457300586C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无线路由器">
            <a:extLst>
              <a:ext uri="{FF2B5EF4-FFF2-40B4-BE49-F238E27FC236}">
                <a16:creationId xmlns:a16="http://schemas.microsoft.com/office/drawing/2014/main" id="{F00370E0-CA1B-4C5A-874F-0E039833CD9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收音机">
            <a:extLst>
              <a:ext uri="{FF2B5EF4-FFF2-40B4-BE49-F238E27FC236}">
                <a16:creationId xmlns:a16="http://schemas.microsoft.com/office/drawing/2014/main" id="{46ECCB60-6542-4BD6-9728-61A92126D01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打字机">
            <a:extLst>
              <a:ext uri="{FF2B5EF4-FFF2-40B4-BE49-F238E27FC236}">
                <a16:creationId xmlns:a16="http://schemas.microsoft.com/office/drawing/2014/main" id="{27C3D25C-FD6C-4AEE-AA74-F62E20B4DC7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光盘">
            <a:extLst>
              <a:ext uri="{FF2B5EF4-FFF2-40B4-BE49-F238E27FC236}">
                <a16:creationId xmlns:a16="http://schemas.microsoft.com/office/drawing/2014/main" id="{F08D3F35-DE4A-4389-8EBE-5261F60CAC4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磁盘">
            <a:extLst>
              <a:ext uri="{FF2B5EF4-FFF2-40B4-BE49-F238E27FC236}">
                <a16:creationId xmlns:a16="http://schemas.microsoft.com/office/drawing/2014/main" id="{2BEA84A0-435E-4950-A2D2-D276CC73E3B7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USB">
            <a:extLst>
              <a:ext uri="{FF2B5EF4-FFF2-40B4-BE49-F238E27FC236}">
                <a16:creationId xmlns:a16="http://schemas.microsoft.com/office/drawing/2014/main" id="{1C55E549-E55C-428E-B9B0-EE45612D717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插头">
            <a:extLst>
              <a:ext uri="{FF2B5EF4-FFF2-40B4-BE49-F238E27FC236}">
                <a16:creationId xmlns:a16="http://schemas.microsoft.com/office/drawing/2014/main" id="{2B4EE1D8-5501-4CCA-815B-BA5290D442BF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5" name="图形 44" descr="照相机">
            <a:extLst>
              <a:ext uri="{FF2B5EF4-FFF2-40B4-BE49-F238E27FC236}">
                <a16:creationId xmlns:a16="http://schemas.microsoft.com/office/drawing/2014/main" id="{0A84F4F8-CB10-40F9-B2B1-512B96A2D4A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47" name="图形 46" descr="Web 摄像头">
            <a:extLst>
              <a:ext uri="{FF2B5EF4-FFF2-40B4-BE49-F238E27FC236}">
                <a16:creationId xmlns:a16="http://schemas.microsoft.com/office/drawing/2014/main" id="{1CDE99E6-2733-4C28-B1D8-B21A49D2851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计算器​​">
            <a:extLst>
              <a:ext uri="{FF2B5EF4-FFF2-40B4-BE49-F238E27FC236}">
                <a16:creationId xmlns:a16="http://schemas.microsoft.com/office/drawing/2014/main" id="{BC5B2B9A-B3EB-458D-BA3F-EC2B1742A7B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虚拟现实视图器">
            <a:extLst>
              <a:ext uri="{FF2B5EF4-FFF2-40B4-BE49-F238E27FC236}">
                <a16:creationId xmlns:a16="http://schemas.microsoft.com/office/drawing/2014/main" id="{56BEC522-4690-4BA4-BEAD-02FFDC97BEF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504952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耳塞">
            <a:extLst>
              <a:ext uri="{FF2B5EF4-FFF2-40B4-BE49-F238E27FC236}">
                <a16:creationId xmlns:a16="http://schemas.microsoft.com/office/drawing/2014/main" id="{1A061E10-E82E-40D7-8A27-3E06AFE5AA73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6146800" y="3324860"/>
            <a:ext cx="914400" cy="914400"/>
          </a:xfrm>
          <a:prstGeom prst="rect">
            <a:avLst/>
          </a:prstGeom>
        </p:spPr>
      </p:pic>
      <p:pic>
        <p:nvPicPr>
          <p:cNvPr id="55" name="图形 54" descr="耳机">
            <a:extLst>
              <a:ext uri="{FF2B5EF4-FFF2-40B4-BE49-F238E27FC236}">
                <a16:creationId xmlns:a16="http://schemas.microsoft.com/office/drawing/2014/main" id="{E2309226-594C-49AA-88EC-45DC771EF193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7244080" y="3324860"/>
            <a:ext cx="914400" cy="914400"/>
          </a:xfrm>
          <a:prstGeom prst="rect">
            <a:avLst/>
          </a:prstGeom>
        </p:spPr>
      </p:pic>
      <p:pic>
        <p:nvPicPr>
          <p:cNvPr id="57" name="图形 56" descr="录制">
            <a:extLst>
              <a:ext uri="{FF2B5EF4-FFF2-40B4-BE49-F238E27FC236}">
                <a16:creationId xmlns:a16="http://schemas.microsoft.com/office/drawing/2014/main" id="{6B101160-444A-4D45-BC27-0B92DC0D6B5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8341360" y="3324860"/>
            <a:ext cx="914400" cy="914400"/>
          </a:xfrm>
          <a:prstGeom prst="rect">
            <a:avLst/>
          </a:prstGeom>
        </p:spPr>
      </p:pic>
      <p:pic>
        <p:nvPicPr>
          <p:cNvPr id="59" name="图形 58" descr="扬声器">
            <a:extLst>
              <a:ext uri="{FF2B5EF4-FFF2-40B4-BE49-F238E27FC236}">
                <a16:creationId xmlns:a16="http://schemas.microsoft.com/office/drawing/2014/main" id="{F27A3ED7-A1BF-46FA-822E-69110224A90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9438640" y="3324860"/>
            <a:ext cx="914400" cy="914400"/>
          </a:xfrm>
          <a:prstGeom prst="rect">
            <a:avLst/>
          </a:prstGeom>
        </p:spPr>
      </p:pic>
      <p:pic>
        <p:nvPicPr>
          <p:cNvPr id="61" name="图形 60" descr="遥控">
            <a:extLst>
              <a:ext uri="{FF2B5EF4-FFF2-40B4-BE49-F238E27FC236}">
                <a16:creationId xmlns:a16="http://schemas.microsoft.com/office/drawing/2014/main" id="{7737755D-6815-4217-AD41-A96AD1B782EE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0535920" y="3324860"/>
            <a:ext cx="914400" cy="914400"/>
          </a:xfrm>
          <a:prstGeom prst="rect">
            <a:avLst/>
          </a:prstGeom>
        </p:spPr>
      </p:pic>
      <p:pic>
        <p:nvPicPr>
          <p:cNvPr id="63" name="图形 62" descr="DVD 播放器">
            <a:extLst>
              <a:ext uri="{FF2B5EF4-FFF2-40B4-BE49-F238E27FC236}">
                <a16:creationId xmlns:a16="http://schemas.microsoft.com/office/drawing/2014/main" id="{D047DE81-DAE9-4A09-9B44-F214829A1B89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60400" y="4422140"/>
            <a:ext cx="914400" cy="914400"/>
          </a:xfrm>
          <a:prstGeom prst="rect">
            <a:avLst/>
          </a:prstGeom>
        </p:spPr>
      </p:pic>
      <p:pic>
        <p:nvPicPr>
          <p:cNvPr id="65" name="图形 64" descr="投影仪屏幕">
            <a:extLst>
              <a:ext uri="{FF2B5EF4-FFF2-40B4-BE49-F238E27FC236}">
                <a16:creationId xmlns:a16="http://schemas.microsoft.com/office/drawing/2014/main" id="{B54FE7E3-BE46-48E6-A0AD-5D59387613B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757680" y="4422140"/>
            <a:ext cx="914400" cy="914400"/>
          </a:xfrm>
          <a:prstGeom prst="rect">
            <a:avLst/>
          </a:prstGeom>
        </p:spPr>
      </p:pic>
      <p:pic>
        <p:nvPicPr>
          <p:cNvPr id="67" name="图形 66" descr="电视机">
            <a:extLst>
              <a:ext uri="{FF2B5EF4-FFF2-40B4-BE49-F238E27FC236}">
                <a16:creationId xmlns:a16="http://schemas.microsoft.com/office/drawing/2014/main" id="{5B9431DE-D407-4F08-AE27-C8734A914117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2854960" y="4422140"/>
            <a:ext cx="914400" cy="914400"/>
          </a:xfrm>
          <a:prstGeom prst="rect">
            <a:avLst/>
          </a:prstGeom>
        </p:spPr>
      </p:pic>
      <p:pic>
        <p:nvPicPr>
          <p:cNvPr id="69" name="图形 68" descr="投影仪">
            <a:extLst>
              <a:ext uri="{FF2B5EF4-FFF2-40B4-BE49-F238E27FC236}">
                <a16:creationId xmlns:a16="http://schemas.microsoft.com/office/drawing/2014/main" id="{E9C0BB8F-5588-4CD7-924E-171301D8B6E3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3952240" y="4422140"/>
            <a:ext cx="914400" cy="914400"/>
          </a:xfrm>
          <a:prstGeom prst="rect">
            <a:avLst/>
          </a:prstGeom>
        </p:spPr>
      </p:pic>
      <p:pic>
        <p:nvPicPr>
          <p:cNvPr id="71" name="图形 70" descr="信号塔">
            <a:extLst>
              <a:ext uri="{FF2B5EF4-FFF2-40B4-BE49-F238E27FC236}">
                <a16:creationId xmlns:a16="http://schemas.microsoft.com/office/drawing/2014/main" id="{EA2F87AA-2840-407C-8FBC-9C8676B87771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5049520" y="4422140"/>
            <a:ext cx="914400" cy="914400"/>
          </a:xfrm>
          <a:prstGeom prst="rect">
            <a:avLst/>
          </a:prstGeom>
        </p:spPr>
      </p:pic>
      <p:pic>
        <p:nvPicPr>
          <p:cNvPr id="73" name="图形 72" descr="机器人">
            <a:extLst>
              <a:ext uri="{FF2B5EF4-FFF2-40B4-BE49-F238E27FC236}">
                <a16:creationId xmlns:a16="http://schemas.microsoft.com/office/drawing/2014/main" id="{1B02C307-80E4-4943-83A8-9856D9525F3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6146800" y="4422140"/>
            <a:ext cx="914400" cy="914400"/>
          </a:xfrm>
          <a:prstGeom prst="rect">
            <a:avLst/>
          </a:prstGeom>
        </p:spPr>
      </p:pic>
      <p:sp>
        <p:nvSpPr>
          <p:cNvPr id="74" name="文本框 73">
            <a:extLst>
              <a:ext uri="{FF2B5EF4-FFF2-40B4-BE49-F238E27FC236}">
                <a16:creationId xmlns:a16="http://schemas.microsoft.com/office/drawing/2014/main" id="{FA44B9AF-352E-4FE8-8147-50AAA808B43A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技术类</a:t>
            </a:r>
          </a:p>
        </p:txBody>
      </p:sp>
    </p:spTree>
    <p:extLst>
      <p:ext uri="{BB962C8B-B14F-4D97-AF65-F5344CB8AC3E}">
        <p14:creationId xmlns:p14="http://schemas.microsoft.com/office/powerpoint/2010/main" val="2583335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 descr="城市">
            <a:extLst>
              <a:ext uri="{FF2B5EF4-FFF2-40B4-BE49-F238E27FC236}">
                <a16:creationId xmlns:a16="http://schemas.microsoft.com/office/drawing/2014/main" id="{4F280143-5AB3-4AA0-AE42-FF8D7DA81B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5" name="图形 4" descr="建筑物">
            <a:extLst>
              <a:ext uri="{FF2B5EF4-FFF2-40B4-BE49-F238E27FC236}">
                <a16:creationId xmlns:a16="http://schemas.microsoft.com/office/drawing/2014/main" id="{F02583B2-D70E-4182-9E98-E7717F938B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7" name="图形 6" descr="工厂">
            <a:extLst>
              <a:ext uri="{FF2B5EF4-FFF2-40B4-BE49-F238E27FC236}">
                <a16:creationId xmlns:a16="http://schemas.microsoft.com/office/drawing/2014/main" id="{CEFB77BE-C4C8-4DB2-98CE-E0377CDA28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居家">
            <a:extLst>
              <a:ext uri="{FF2B5EF4-FFF2-40B4-BE49-F238E27FC236}">
                <a16:creationId xmlns:a16="http://schemas.microsoft.com/office/drawing/2014/main" id="{BB478C93-48D4-4263-8D3D-0DE2F48411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房子">
            <a:extLst>
              <a:ext uri="{FF2B5EF4-FFF2-40B4-BE49-F238E27FC236}">
                <a16:creationId xmlns:a16="http://schemas.microsoft.com/office/drawing/2014/main" id="{46E1A18F-E97F-4058-A593-62F96BC6AC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银行">
            <a:extLst>
              <a:ext uri="{FF2B5EF4-FFF2-40B4-BE49-F238E27FC236}">
                <a16:creationId xmlns:a16="http://schemas.microsoft.com/office/drawing/2014/main" id="{55E920FF-25A2-4406-B693-5E082A1852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法院">
            <a:extLst>
              <a:ext uri="{FF2B5EF4-FFF2-40B4-BE49-F238E27FC236}">
                <a16:creationId xmlns:a16="http://schemas.microsoft.com/office/drawing/2014/main" id="{935462BF-B567-4895-9A30-EF729769F28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应用商店">
            <a:extLst>
              <a:ext uri="{FF2B5EF4-FFF2-40B4-BE49-F238E27FC236}">
                <a16:creationId xmlns:a16="http://schemas.microsoft.com/office/drawing/2014/main" id="{9AB37AFA-D2E9-49AC-8EEF-6488D93E135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1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展台">
            <a:extLst>
              <a:ext uri="{FF2B5EF4-FFF2-40B4-BE49-F238E27FC236}">
                <a16:creationId xmlns:a16="http://schemas.microsoft.com/office/drawing/2014/main" id="{70E4B76D-688D-4C9C-8940-A8F0385515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39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校舍">
            <a:extLst>
              <a:ext uri="{FF2B5EF4-FFF2-40B4-BE49-F238E27FC236}">
                <a16:creationId xmlns:a16="http://schemas.microsoft.com/office/drawing/2014/main" id="{8763D12B-762B-4B97-AE71-312C04D30A3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仓房">
            <a:extLst>
              <a:ext uri="{FF2B5EF4-FFF2-40B4-BE49-F238E27FC236}">
                <a16:creationId xmlns:a16="http://schemas.microsoft.com/office/drawing/2014/main" id="{1AEB4A4B-8C03-4EAA-A6D5-E9E08908117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5" name="图形 24" descr="筒仓">
            <a:extLst>
              <a:ext uri="{FF2B5EF4-FFF2-40B4-BE49-F238E27FC236}">
                <a16:creationId xmlns:a16="http://schemas.microsoft.com/office/drawing/2014/main" id="{879D9E04-476E-445D-B801-0EB0427AF8B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27" name="图形 26" descr="风车">
            <a:extLst>
              <a:ext uri="{FF2B5EF4-FFF2-40B4-BE49-F238E27FC236}">
                <a16:creationId xmlns:a16="http://schemas.microsoft.com/office/drawing/2014/main" id="{34523681-7696-4F8E-A79A-B6748EB96CF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61" name="图形 60" descr="世界">
            <a:extLst>
              <a:ext uri="{FF2B5EF4-FFF2-40B4-BE49-F238E27FC236}">
                <a16:creationId xmlns:a16="http://schemas.microsoft.com/office/drawing/2014/main" id="{98A7B35D-617E-40A1-8BC1-486AF11F1F7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660400" y="4356101"/>
            <a:ext cx="914400" cy="914400"/>
          </a:xfrm>
          <a:prstGeom prst="rect">
            <a:avLst/>
          </a:prstGeom>
        </p:spPr>
      </p:pic>
      <p:pic>
        <p:nvPicPr>
          <p:cNvPr id="63" name="图形 62" descr="地球仪非洲和欧洲">
            <a:extLst>
              <a:ext uri="{FF2B5EF4-FFF2-40B4-BE49-F238E27FC236}">
                <a16:creationId xmlns:a16="http://schemas.microsoft.com/office/drawing/2014/main" id="{3E146DB3-FC1C-4D9E-95B3-32B6AA1D970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757680" y="4356101"/>
            <a:ext cx="914400" cy="914400"/>
          </a:xfrm>
          <a:prstGeom prst="rect">
            <a:avLst/>
          </a:prstGeom>
        </p:spPr>
      </p:pic>
      <p:pic>
        <p:nvPicPr>
          <p:cNvPr id="65" name="图形 64" descr="地球仪美洲">
            <a:extLst>
              <a:ext uri="{FF2B5EF4-FFF2-40B4-BE49-F238E27FC236}">
                <a16:creationId xmlns:a16="http://schemas.microsoft.com/office/drawing/2014/main" id="{E11327D7-5F6B-415A-A342-ED1336261CF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854960" y="4356101"/>
            <a:ext cx="914400" cy="914400"/>
          </a:xfrm>
          <a:prstGeom prst="rect">
            <a:avLst/>
          </a:prstGeom>
        </p:spPr>
      </p:pic>
      <p:pic>
        <p:nvPicPr>
          <p:cNvPr id="67" name="图形 66" descr="地球仪亚洲和澳大利亚">
            <a:extLst>
              <a:ext uri="{FF2B5EF4-FFF2-40B4-BE49-F238E27FC236}">
                <a16:creationId xmlns:a16="http://schemas.microsoft.com/office/drawing/2014/main" id="{4313ECB4-5A23-4DBD-A8AC-CCB0DE2189E7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3952240" y="4356101"/>
            <a:ext cx="914400" cy="914400"/>
          </a:xfrm>
          <a:prstGeom prst="rect">
            <a:avLst/>
          </a:prstGeom>
        </p:spPr>
      </p:pic>
      <p:pic>
        <p:nvPicPr>
          <p:cNvPr id="69" name="图形 68" descr="地球仪亚洲">
            <a:extLst>
              <a:ext uri="{FF2B5EF4-FFF2-40B4-BE49-F238E27FC236}">
                <a16:creationId xmlns:a16="http://schemas.microsoft.com/office/drawing/2014/main" id="{0CDC6590-0526-4396-9D1E-2A6599B2119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049520" y="4356101"/>
            <a:ext cx="914400" cy="914400"/>
          </a:xfrm>
          <a:prstGeom prst="rect">
            <a:avLst/>
          </a:prstGeom>
        </p:spPr>
      </p:pic>
      <p:pic>
        <p:nvPicPr>
          <p:cNvPr id="71" name="图形 70" descr="带标记的地图">
            <a:extLst>
              <a:ext uri="{FF2B5EF4-FFF2-40B4-BE49-F238E27FC236}">
                <a16:creationId xmlns:a16="http://schemas.microsoft.com/office/drawing/2014/main" id="{A283474B-FC32-48D1-8D66-31498B5DD9B9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146800" y="4356101"/>
            <a:ext cx="914400" cy="914400"/>
          </a:xfrm>
          <a:prstGeom prst="rect">
            <a:avLst/>
          </a:prstGeom>
        </p:spPr>
      </p:pic>
      <p:pic>
        <p:nvPicPr>
          <p:cNvPr id="73" name="图形 72" descr="地图指南针">
            <a:extLst>
              <a:ext uri="{FF2B5EF4-FFF2-40B4-BE49-F238E27FC236}">
                <a16:creationId xmlns:a16="http://schemas.microsoft.com/office/drawing/2014/main" id="{56A8E0F3-64F9-4DF7-BC9C-E2C312DE551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7244080" y="4356101"/>
            <a:ext cx="914400" cy="914400"/>
          </a:xfrm>
          <a:prstGeom prst="rect">
            <a:avLst/>
          </a:prstGeom>
        </p:spPr>
      </p:pic>
      <p:pic>
        <p:nvPicPr>
          <p:cNvPr id="75" name="图形 74" descr="标记">
            <a:extLst>
              <a:ext uri="{FF2B5EF4-FFF2-40B4-BE49-F238E27FC236}">
                <a16:creationId xmlns:a16="http://schemas.microsoft.com/office/drawing/2014/main" id="{06380432-FD70-487F-9B82-BEAE0A5AF9C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8341361" y="4356101"/>
            <a:ext cx="914400" cy="914400"/>
          </a:xfrm>
          <a:prstGeom prst="rect">
            <a:avLst/>
          </a:prstGeom>
        </p:spPr>
      </p:pic>
      <p:pic>
        <p:nvPicPr>
          <p:cNvPr id="77" name="图形 76" descr="方向">
            <a:extLst>
              <a:ext uri="{FF2B5EF4-FFF2-40B4-BE49-F238E27FC236}">
                <a16:creationId xmlns:a16="http://schemas.microsoft.com/office/drawing/2014/main" id="{7C5D3336-5EF5-4B0D-B892-E5E58CA8A4E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438639" y="4356101"/>
            <a:ext cx="914400" cy="914400"/>
          </a:xfrm>
          <a:prstGeom prst="rect">
            <a:avLst/>
          </a:prstGeom>
        </p:spPr>
      </p:pic>
      <p:pic>
        <p:nvPicPr>
          <p:cNvPr id="79" name="图形 78" descr="标志">
            <a:extLst>
              <a:ext uri="{FF2B5EF4-FFF2-40B4-BE49-F238E27FC236}">
                <a16:creationId xmlns:a16="http://schemas.microsoft.com/office/drawing/2014/main" id="{C8A9E771-1C6A-4192-B068-6168562635DC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0535920" y="4356101"/>
            <a:ext cx="914400" cy="914400"/>
          </a:xfrm>
          <a:prstGeom prst="rect">
            <a:avLst/>
          </a:prstGeom>
        </p:spPr>
      </p:pic>
      <p:pic>
        <p:nvPicPr>
          <p:cNvPr id="81" name="图形 80" descr="标记">
            <a:extLst>
              <a:ext uri="{FF2B5EF4-FFF2-40B4-BE49-F238E27FC236}">
                <a16:creationId xmlns:a16="http://schemas.microsoft.com/office/drawing/2014/main" id="{15952241-4802-4A31-B014-26AED3192CF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60400" y="5453381"/>
            <a:ext cx="914400" cy="914400"/>
          </a:xfrm>
          <a:prstGeom prst="rect">
            <a:avLst/>
          </a:prstGeom>
        </p:spPr>
      </p:pic>
      <p:pic>
        <p:nvPicPr>
          <p:cNvPr id="83" name="图形 82" descr="南美洲">
            <a:extLst>
              <a:ext uri="{FF2B5EF4-FFF2-40B4-BE49-F238E27FC236}">
                <a16:creationId xmlns:a16="http://schemas.microsoft.com/office/drawing/2014/main" id="{736F5F6E-8E5A-4325-B0E6-687CC4D9DD7C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757680" y="5453381"/>
            <a:ext cx="914400" cy="914400"/>
          </a:xfrm>
          <a:prstGeom prst="rect">
            <a:avLst/>
          </a:prstGeom>
        </p:spPr>
      </p:pic>
      <p:pic>
        <p:nvPicPr>
          <p:cNvPr id="85" name="图形 84" descr="北美">
            <a:extLst>
              <a:ext uri="{FF2B5EF4-FFF2-40B4-BE49-F238E27FC236}">
                <a16:creationId xmlns:a16="http://schemas.microsoft.com/office/drawing/2014/main" id="{464AC821-D8ED-4E1F-BB39-B9A27B5C2DE0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2854960" y="5453381"/>
            <a:ext cx="914400" cy="914400"/>
          </a:xfrm>
          <a:prstGeom prst="rect">
            <a:avLst/>
          </a:prstGeom>
        </p:spPr>
      </p:pic>
      <p:pic>
        <p:nvPicPr>
          <p:cNvPr id="87" name="图形 86" descr="欧洲">
            <a:extLst>
              <a:ext uri="{FF2B5EF4-FFF2-40B4-BE49-F238E27FC236}">
                <a16:creationId xmlns:a16="http://schemas.microsoft.com/office/drawing/2014/main" id="{B06C60AF-AA15-47EB-AFBD-1DD18D7D48D7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952240" y="5453381"/>
            <a:ext cx="914400" cy="914400"/>
          </a:xfrm>
          <a:prstGeom prst="rect">
            <a:avLst/>
          </a:prstGeom>
        </p:spPr>
      </p:pic>
      <p:pic>
        <p:nvPicPr>
          <p:cNvPr id="89" name="图形 88" descr="澳大利亚">
            <a:extLst>
              <a:ext uri="{FF2B5EF4-FFF2-40B4-BE49-F238E27FC236}">
                <a16:creationId xmlns:a16="http://schemas.microsoft.com/office/drawing/2014/main" id="{CB06D081-D692-4A1D-9EAA-1A806901D9A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5049520" y="5453381"/>
            <a:ext cx="914400" cy="914400"/>
          </a:xfrm>
          <a:prstGeom prst="rect">
            <a:avLst/>
          </a:prstGeom>
        </p:spPr>
      </p:pic>
      <p:pic>
        <p:nvPicPr>
          <p:cNvPr id="91" name="图形 90" descr="亚洲">
            <a:extLst>
              <a:ext uri="{FF2B5EF4-FFF2-40B4-BE49-F238E27FC236}">
                <a16:creationId xmlns:a16="http://schemas.microsoft.com/office/drawing/2014/main" id="{5408BCAC-F315-4426-B43D-F2FD2859CAD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146800" y="5453381"/>
            <a:ext cx="914400" cy="914400"/>
          </a:xfrm>
          <a:prstGeom prst="rect">
            <a:avLst/>
          </a:prstGeom>
        </p:spPr>
      </p:pic>
      <p:pic>
        <p:nvPicPr>
          <p:cNvPr id="93" name="图形 92" descr="南极洲">
            <a:extLst>
              <a:ext uri="{FF2B5EF4-FFF2-40B4-BE49-F238E27FC236}">
                <a16:creationId xmlns:a16="http://schemas.microsoft.com/office/drawing/2014/main" id="{BFDB406F-85B5-4303-83E3-07E16B437737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7244080" y="5453381"/>
            <a:ext cx="914400" cy="914400"/>
          </a:xfrm>
          <a:prstGeom prst="rect">
            <a:avLst/>
          </a:prstGeom>
        </p:spPr>
      </p:pic>
      <p:pic>
        <p:nvPicPr>
          <p:cNvPr id="95" name="图形 94" descr="非洲">
            <a:extLst>
              <a:ext uri="{FF2B5EF4-FFF2-40B4-BE49-F238E27FC236}">
                <a16:creationId xmlns:a16="http://schemas.microsoft.com/office/drawing/2014/main" id="{831F4C09-9810-40C6-B1FB-D345F8F569BC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8341361" y="5453381"/>
            <a:ext cx="914400" cy="914400"/>
          </a:xfrm>
          <a:prstGeom prst="rect">
            <a:avLst/>
          </a:prstGeom>
        </p:spPr>
      </p:pic>
      <p:pic>
        <p:nvPicPr>
          <p:cNvPr id="97" name="图形 96" descr="固定">
            <a:extLst>
              <a:ext uri="{FF2B5EF4-FFF2-40B4-BE49-F238E27FC236}">
                <a16:creationId xmlns:a16="http://schemas.microsoft.com/office/drawing/2014/main" id="{563AB81C-FF96-42B3-8B95-02F121960F8F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438639" y="5453381"/>
            <a:ext cx="914400" cy="914400"/>
          </a:xfrm>
          <a:prstGeom prst="rect">
            <a:avLst/>
          </a:prstGeom>
        </p:spPr>
      </p:pic>
      <p:pic>
        <p:nvPicPr>
          <p:cNvPr id="99" name="图形 98" descr="罗盘">
            <a:extLst>
              <a:ext uri="{FF2B5EF4-FFF2-40B4-BE49-F238E27FC236}">
                <a16:creationId xmlns:a16="http://schemas.microsoft.com/office/drawing/2014/main" id="{07F9781B-E749-4D80-BFE3-A9D8F3165C4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0535920" y="5453381"/>
            <a:ext cx="914400" cy="914400"/>
          </a:xfrm>
          <a:prstGeom prst="rect">
            <a:avLst/>
          </a:prstGeom>
        </p:spPr>
      </p:pic>
      <p:sp>
        <p:nvSpPr>
          <p:cNvPr id="104" name="文本框 103">
            <a:extLst>
              <a:ext uri="{FF2B5EF4-FFF2-40B4-BE49-F238E27FC236}">
                <a16:creationId xmlns:a16="http://schemas.microsoft.com/office/drawing/2014/main" id="{3E7F8816-2120-47D9-9208-A96EDBDB1120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建筑类</a:t>
            </a: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D314210F-D4F2-40D7-832B-3D804F977FD7}"/>
              </a:ext>
            </a:extLst>
          </p:cNvPr>
          <p:cNvSpPr txBox="1"/>
          <p:nvPr/>
        </p:nvSpPr>
        <p:spPr>
          <a:xfrm>
            <a:off x="660400" y="363438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位置类</a:t>
            </a:r>
          </a:p>
        </p:txBody>
      </p:sp>
    </p:spTree>
    <p:extLst>
      <p:ext uri="{BB962C8B-B14F-4D97-AF65-F5344CB8AC3E}">
        <p14:creationId xmlns:p14="http://schemas.microsoft.com/office/powerpoint/2010/main" val="21035196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6" descr="宇航员">
            <a:extLst>
              <a:ext uri="{FF2B5EF4-FFF2-40B4-BE49-F238E27FC236}">
                <a16:creationId xmlns:a16="http://schemas.microsoft.com/office/drawing/2014/main" id="{71FAEF25-3F8D-4738-B300-B3908208A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60400" y="1130300"/>
            <a:ext cx="914400" cy="914400"/>
          </a:xfrm>
          <a:prstGeom prst="rect">
            <a:avLst/>
          </a:prstGeom>
        </p:spPr>
      </p:pic>
      <p:pic>
        <p:nvPicPr>
          <p:cNvPr id="9" name="图形 8" descr="农民">
            <a:extLst>
              <a:ext uri="{FF2B5EF4-FFF2-40B4-BE49-F238E27FC236}">
                <a16:creationId xmlns:a16="http://schemas.microsoft.com/office/drawing/2014/main" id="{FDD23EDF-AF87-40DB-AEFA-02B17B3474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57680" y="1130300"/>
            <a:ext cx="914400" cy="914400"/>
          </a:xfrm>
          <a:prstGeom prst="rect">
            <a:avLst/>
          </a:prstGeom>
        </p:spPr>
      </p:pic>
      <p:pic>
        <p:nvPicPr>
          <p:cNvPr id="11" name="图形 10" descr="厨师">
            <a:extLst>
              <a:ext uri="{FF2B5EF4-FFF2-40B4-BE49-F238E27FC236}">
                <a16:creationId xmlns:a16="http://schemas.microsoft.com/office/drawing/2014/main" id="{D03359DB-9C48-429D-B3FC-D092DEE34E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54960" y="1130300"/>
            <a:ext cx="914400" cy="914400"/>
          </a:xfrm>
          <a:prstGeom prst="rect">
            <a:avLst/>
          </a:prstGeom>
        </p:spPr>
      </p:pic>
      <p:pic>
        <p:nvPicPr>
          <p:cNvPr id="13" name="图形 12" descr="服务员">
            <a:extLst>
              <a:ext uri="{FF2B5EF4-FFF2-40B4-BE49-F238E27FC236}">
                <a16:creationId xmlns:a16="http://schemas.microsoft.com/office/drawing/2014/main" id="{F5472566-71B3-4C0A-B7BF-F0953D7D40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952240" y="1130300"/>
            <a:ext cx="914400" cy="914400"/>
          </a:xfrm>
          <a:prstGeom prst="rect">
            <a:avLst/>
          </a:prstGeom>
        </p:spPr>
      </p:pic>
      <p:pic>
        <p:nvPicPr>
          <p:cNvPr id="15" name="图形 14" descr="牛仔">
            <a:extLst>
              <a:ext uri="{FF2B5EF4-FFF2-40B4-BE49-F238E27FC236}">
                <a16:creationId xmlns:a16="http://schemas.microsoft.com/office/drawing/2014/main" id="{8F2FB47C-0B41-4F09-8A63-30C9C8F389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049520" y="1130300"/>
            <a:ext cx="914400" cy="914400"/>
          </a:xfrm>
          <a:prstGeom prst="rect">
            <a:avLst/>
          </a:prstGeom>
        </p:spPr>
      </p:pic>
      <p:pic>
        <p:nvPicPr>
          <p:cNvPr id="17" name="图形 16" descr="士兵">
            <a:extLst>
              <a:ext uri="{FF2B5EF4-FFF2-40B4-BE49-F238E27FC236}">
                <a16:creationId xmlns:a16="http://schemas.microsoft.com/office/drawing/2014/main" id="{C1DD68EB-9B81-4A32-B1D0-F6E444E053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146800" y="1130300"/>
            <a:ext cx="914400" cy="914400"/>
          </a:xfrm>
          <a:prstGeom prst="rect">
            <a:avLst/>
          </a:prstGeom>
        </p:spPr>
      </p:pic>
      <p:pic>
        <p:nvPicPr>
          <p:cNvPr id="19" name="图形 18" descr="侦探">
            <a:extLst>
              <a:ext uri="{FF2B5EF4-FFF2-40B4-BE49-F238E27FC236}">
                <a16:creationId xmlns:a16="http://schemas.microsoft.com/office/drawing/2014/main" id="{05107B6C-73DE-41A7-9695-ED7983E4125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7244080" y="1130300"/>
            <a:ext cx="914400" cy="914400"/>
          </a:xfrm>
          <a:prstGeom prst="rect">
            <a:avLst/>
          </a:prstGeom>
        </p:spPr>
      </p:pic>
      <p:pic>
        <p:nvPicPr>
          <p:cNvPr id="21" name="图形 20" descr="警察">
            <a:extLst>
              <a:ext uri="{FF2B5EF4-FFF2-40B4-BE49-F238E27FC236}">
                <a16:creationId xmlns:a16="http://schemas.microsoft.com/office/drawing/2014/main" id="{EB980F8B-7199-4DE5-A75E-5CFEDFB63C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341360" y="1130300"/>
            <a:ext cx="914400" cy="914400"/>
          </a:xfrm>
          <a:prstGeom prst="rect">
            <a:avLst/>
          </a:prstGeom>
        </p:spPr>
      </p:pic>
      <p:pic>
        <p:nvPicPr>
          <p:cNvPr id="23" name="图形 22" descr="消防员">
            <a:extLst>
              <a:ext uri="{FF2B5EF4-FFF2-40B4-BE49-F238E27FC236}">
                <a16:creationId xmlns:a16="http://schemas.microsoft.com/office/drawing/2014/main" id="{50D9E29F-66B5-4C72-8D41-2EE5CDAF361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438640" y="1130300"/>
            <a:ext cx="914400" cy="914400"/>
          </a:xfrm>
          <a:prstGeom prst="rect">
            <a:avLst/>
          </a:prstGeom>
        </p:spPr>
      </p:pic>
      <p:pic>
        <p:nvPicPr>
          <p:cNvPr id="25" name="图形 24" descr="管理员">
            <a:extLst>
              <a:ext uri="{FF2B5EF4-FFF2-40B4-BE49-F238E27FC236}">
                <a16:creationId xmlns:a16="http://schemas.microsoft.com/office/drawing/2014/main" id="{DB81BC70-BF28-4942-A089-2444CEC2529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535920" y="1130300"/>
            <a:ext cx="914400" cy="914400"/>
          </a:xfrm>
          <a:prstGeom prst="rect">
            <a:avLst/>
          </a:prstGeom>
        </p:spPr>
      </p:pic>
      <p:pic>
        <p:nvPicPr>
          <p:cNvPr id="27" name="图形 26" descr="DJ">
            <a:extLst>
              <a:ext uri="{FF2B5EF4-FFF2-40B4-BE49-F238E27FC236}">
                <a16:creationId xmlns:a16="http://schemas.microsoft.com/office/drawing/2014/main" id="{9578AB62-C3DE-4213-B60E-0B37B9271E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60400" y="2227580"/>
            <a:ext cx="914400" cy="914400"/>
          </a:xfrm>
          <a:prstGeom prst="rect">
            <a:avLst/>
          </a:prstGeom>
        </p:spPr>
      </p:pic>
      <p:pic>
        <p:nvPicPr>
          <p:cNvPr id="29" name="图形 28" descr="指挥">
            <a:extLst>
              <a:ext uri="{FF2B5EF4-FFF2-40B4-BE49-F238E27FC236}">
                <a16:creationId xmlns:a16="http://schemas.microsoft.com/office/drawing/2014/main" id="{65AF4B21-9AA9-4386-B6F3-EDCFFB6E8B5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757680" y="2227580"/>
            <a:ext cx="914400" cy="914400"/>
          </a:xfrm>
          <a:prstGeom prst="rect">
            <a:avLst/>
          </a:prstGeom>
        </p:spPr>
      </p:pic>
      <p:pic>
        <p:nvPicPr>
          <p:cNvPr id="31" name="图形 30" descr="艺术家">
            <a:extLst>
              <a:ext uri="{FF2B5EF4-FFF2-40B4-BE49-F238E27FC236}">
                <a16:creationId xmlns:a16="http://schemas.microsoft.com/office/drawing/2014/main" id="{D01983EA-C31C-4D10-9C3D-3F8B40D702BA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854960" y="2227580"/>
            <a:ext cx="914400" cy="914400"/>
          </a:xfrm>
          <a:prstGeom prst="rect">
            <a:avLst/>
          </a:prstGeom>
        </p:spPr>
      </p:pic>
      <p:pic>
        <p:nvPicPr>
          <p:cNvPr id="33" name="图形 32" descr="法官">
            <a:extLst>
              <a:ext uri="{FF2B5EF4-FFF2-40B4-BE49-F238E27FC236}">
                <a16:creationId xmlns:a16="http://schemas.microsoft.com/office/drawing/2014/main" id="{AFD6CDE9-F173-44EC-9072-EFFBBC51DE0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3952240" y="2227580"/>
            <a:ext cx="914400" cy="914400"/>
          </a:xfrm>
          <a:prstGeom prst="rect">
            <a:avLst/>
          </a:prstGeom>
        </p:spPr>
      </p:pic>
      <p:pic>
        <p:nvPicPr>
          <p:cNvPr id="35" name="图形 34" descr="科学家">
            <a:extLst>
              <a:ext uri="{FF2B5EF4-FFF2-40B4-BE49-F238E27FC236}">
                <a16:creationId xmlns:a16="http://schemas.microsoft.com/office/drawing/2014/main" id="{83C060F6-D945-4EB5-BA5D-E11EE956F93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5049520" y="2227580"/>
            <a:ext cx="914400" cy="914400"/>
          </a:xfrm>
          <a:prstGeom prst="rect">
            <a:avLst/>
          </a:prstGeom>
        </p:spPr>
      </p:pic>
      <p:pic>
        <p:nvPicPr>
          <p:cNvPr id="37" name="图形 36" descr="教授">
            <a:extLst>
              <a:ext uri="{FF2B5EF4-FFF2-40B4-BE49-F238E27FC236}">
                <a16:creationId xmlns:a16="http://schemas.microsoft.com/office/drawing/2014/main" id="{A654BB7F-A02A-4ACC-A297-15CF29DBDA5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6146800" y="2227580"/>
            <a:ext cx="914400" cy="914400"/>
          </a:xfrm>
          <a:prstGeom prst="rect">
            <a:avLst/>
          </a:prstGeom>
        </p:spPr>
      </p:pic>
      <p:pic>
        <p:nvPicPr>
          <p:cNvPr id="39" name="图形 38" descr="办公室职员">
            <a:extLst>
              <a:ext uri="{FF2B5EF4-FFF2-40B4-BE49-F238E27FC236}">
                <a16:creationId xmlns:a16="http://schemas.microsoft.com/office/drawing/2014/main" id="{AE0D4D00-7568-4C5A-9956-2BCE1A03BED8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7244080" y="2227580"/>
            <a:ext cx="914400" cy="914400"/>
          </a:xfrm>
          <a:prstGeom prst="rect">
            <a:avLst/>
          </a:prstGeom>
        </p:spPr>
      </p:pic>
      <p:pic>
        <p:nvPicPr>
          <p:cNvPr id="41" name="图形 40" descr="程序员">
            <a:extLst>
              <a:ext uri="{FF2B5EF4-FFF2-40B4-BE49-F238E27FC236}">
                <a16:creationId xmlns:a16="http://schemas.microsoft.com/office/drawing/2014/main" id="{360BD251-4127-4C80-A8BB-A842582C67F6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341360" y="2227580"/>
            <a:ext cx="914400" cy="914400"/>
          </a:xfrm>
          <a:prstGeom prst="rect">
            <a:avLst/>
          </a:prstGeom>
        </p:spPr>
      </p:pic>
      <p:pic>
        <p:nvPicPr>
          <p:cNvPr id="43" name="图形 42" descr="指示">
            <a:extLst>
              <a:ext uri="{FF2B5EF4-FFF2-40B4-BE49-F238E27FC236}">
                <a16:creationId xmlns:a16="http://schemas.microsoft.com/office/drawing/2014/main" id="{5B95F0F0-17CE-48CE-BB36-FAA712A11BDB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438640" y="2227580"/>
            <a:ext cx="914400" cy="914400"/>
          </a:xfrm>
          <a:prstGeom prst="rect">
            <a:avLst/>
          </a:prstGeom>
        </p:spPr>
      </p:pic>
      <p:pic>
        <p:nvPicPr>
          <p:cNvPr id="45" name="图形 44" descr="医生">
            <a:extLst>
              <a:ext uri="{FF2B5EF4-FFF2-40B4-BE49-F238E27FC236}">
                <a16:creationId xmlns:a16="http://schemas.microsoft.com/office/drawing/2014/main" id="{27ED933F-0150-4CAD-B390-D4222470B958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0535920" y="2227580"/>
            <a:ext cx="914400" cy="914400"/>
          </a:xfrm>
          <a:prstGeom prst="rect">
            <a:avLst/>
          </a:prstGeom>
        </p:spPr>
      </p:pic>
      <p:pic>
        <p:nvPicPr>
          <p:cNvPr id="47" name="图形 46" descr="兽医">
            <a:extLst>
              <a:ext uri="{FF2B5EF4-FFF2-40B4-BE49-F238E27FC236}">
                <a16:creationId xmlns:a16="http://schemas.microsoft.com/office/drawing/2014/main" id="{37AF07C5-920D-4671-9EFF-4F8ECF57AAF5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60400" y="3324860"/>
            <a:ext cx="914400" cy="914400"/>
          </a:xfrm>
          <a:prstGeom prst="rect">
            <a:avLst/>
          </a:prstGeom>
        </p:spPr>
      </p:pic>
      <p:pic>
        <p:nvPicPr>
          <p:cNvPr id="49" name="图形 48" descr="建筑工人">
            <a:extLst>
              <a:ext uri="{FF2B5EF4-FFF2-40B4-BE49-F238E27FC236}">
                <a16:creationId xmlns:a16="http://schemas.microsoft.com/office/drawing/2014/main" id="{71C79498-222B-48F9-817D-E72139BCB91A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757680" y="3324860"/>
            <a:ext cx="914400" cy="914400"/>
          </a:xfrm>
          <a:prstGeom prst="rect">
            <a:avLst/>
          </a:prstGeom>
        </p:spPr>
      </p:pic>
      <p:pic>
        <p:nvPicPr>
          <p:cNvPr id="51" name="图形 50" descr="电气">
            <a:extLst>
              <a:ext uri="{FF2B5EF4-FFF2-40B4-BE49-F238E27FC236}">
                <a16:creationId xmlns:a16="http://schemas.microsoft.com/office/drawing/2014/main" id="{4DA0E650-29DD-4986-91F9-F1217E4F00E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2854960" y="3324860"/>
            <a:ext cx="914400" cy="914400"/>
          </a:xfrm>
          <a:prstGeom prst="rect">
            <a:avLst/>
          </a:prstGeom>
        </p:spPr>
      </p:pic>
      <p:pic>
        <p:nvPicPr>
          <p:cNvPr id="53" name="图形 52" descr="焊工">
            <a:extLst>
              <a:ext uri="{FF2B5EF4-FFF2-40B4-BE49-F238E27FC236}">
                <a16:creationId xmlns:a16="http://schemas.microsoft.com/office/drawing/2014/main" id="{B214690C-D112-45FB-A4C1-4BA70BF004E5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3952240" y="3324860"/>
            <a:ext cx="914400" cy="914400"/>
          </a:xfrm>
          <a:prstGeom prst="rect">
            <a:avLst/>
          </a:prstGeom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E6A740C7-4A9C-439A-8F8E-E7255F6DEE2B}"/>
              </a:ext>
            </a:extLst>
          </p:cNvPr>
          <p:cNvSpPr txBox="1"/>
          <p:nvPr/>
        </p:nvSpPr>
        <p:spPr>
          <a:xfrm>
            <a:off x="660400" y="477163"/>
            <a:ext cx="25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800" b="1" dirty="0">
                <a:latin typeface="+mj-ea"/>
                <a:ea typeface="+mj-ea"/>
              </a:rPr>
              <a:t>职业类</a:t>
            </a:r>
          </a:p>
        </p:txBody>
      </p:sp>
    </p:spTree>
    <p:extLst>
      <p:ext uri="{BB962C8B-B14F-4D97-AF65-F5344CB8AC3E}">
        <p14:creationId xmlns:p14="http://schemas.microsoft.com/office/powerpoint/2010/main" val="2359640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611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5019" r="19075"/>
          <a:stretch/>
        </p:blipFill>
        <p:spPr>
          <a:xfrm>
            <a:off x="1396781" y="0"/>
            <a:ext cx="3894833" cy="56563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  01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12290" y="5797769"/>
            <a:ext cx="3908793" cy="365125"/>
          </a:xfr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工作回顾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请在此输入有关于工作业绩的相关说明，以便于观众更好的理解，输入文字时可以直接复制，粘贴时请选择右键只保留文本。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529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5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79B87-4AA7-436A-A28E-213168C1C6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工作回顾</a:t>
            </a:r>
            <a:endParaRPr lang="en-US" altLang="zh-CN" dirty="0"/>
          </a:p>
        </p:txBody>
      </p:sp>
      <p:pic>
        <p:nvPicPr>
          <p:cNvPr id="14" name="Picture Placeholder 13" descr="Boat on sunset sea">
            <a:extLst>
              <a:ext uri="{FF2B5EF4-FFF2-40B4-BE49-F238E27FC236}">
                <a16:creationId xmlns:a16="http://schemas.microsoft.com/office/drawing/2014/main" id="{6D2A2984-909C-46E6-BA11-B06EBD98F0D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/>
          <a:srcRect l="18" t="19053" r="-18" b="-174"/>
          <a:stretch/>
        </p:blipFill>
        <p:spPr>
          <a:xfrm>
            <a:off x="5771770" y="1483675"/>
            <a:ext cx="6421408" cy="343842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FFC05B-6738-42DC-8BE6-C9279D17A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383CB9-0DF0-46BC-A5AB-4E68D3E7CA7F}"/>
              </a:ext>
            </a:extLst>
          </p:cNvPr>
          <p:cNvSpPr txBox="1"/>
          <p:nvPr/>
        </p:nvSpPr>
        <p:spPr>
          <a:xfrm>
            <a:off x="892493" y="2634335"/>
            <a:ext cx="4303395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85C46F3F-E48F-4FDD-AE04-EE6AAC0D940F}"/>
              </a:ext>
            </a:extLst>
          </p:cNvPr>
          <p:cNvSpPr txBox="1"/>
          <p:nvPr/>
        </p:nvSpPr>
        <p:spPr>
          <a:xfrm>
            <a:off x="892493" y="3677786"/>
            <a:ext cx="4303395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3ACF43F-C2C4-4123-8019-DE1E5234E31E}"/>
              </a:ext>
            </a:extLst>
          </p:cNvPr>
          <p:cNvSpPr txBox="1"/>
          <p:nvPr/>
        </p:nvSpPr>
        <p:spPr>
          <a:xfrm>
            <a:off x="892493" y="4721237"/>
            <a:ext cx="4303395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zh-CN" altLang="en-US" sz="1400" dirty="0">
                <a:latin typeface="+mn-ea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12790716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任意多边形: 形状 22">
            <a:extLst>
              <a:ext uri="{FF2B5EF4-FFF2-40B4-BE49-F238E27FC236}">
                <a16:creationId xmlns:a16="http://schemas.microsoft.com/office/drawing/2014/main" id="{BE249CEB-4A9D-407E-93F5-A1C25C5F46D1}"/>
              </a:ext>
            </a:extLst>
          </p:cNvPr>
          <p:cNvSpPr/>
          <p:nvPr/>
        </p:nvSpPr>
        <p:spPr>
          <a:xfrm>
            <a:off x="-1" y="2441062"/>
            <a:ext cx="11206481" cy="3508888"/>
          </a:xfrm>
          <a:custGeom>
            <a:avLst/>
            <a:gdLst>
              <a:gd name="connsiteX0" fmla="*/ 0 w 12283696"/>
              <a:gd name="connsiteY0" fmla="*/ 0 h 3508888"/>
              <a:gd name="connsiteX1" fmla="*/ 8774808 w 12283696"/>
              <a:gd name="connsiteY1" fmla="*/ 0 h 3508888"/>
              <a:gd name="connsiteX2" fmla="*/ 10529252 w 12283696"/>
              <a:gd name="connsiteY2" fmla="*/ 0 h 3508888"/>
              <a:gd name="connsiteX3" fmla="*/ 10586720 w 12283696"/>
              <a:gd name="connsiteY3" fmla="*/ 0 h 3508888"/>
              <a:gd name="connsiteX4" fmla="*/ 10586720 w 12283696"/>
              <a:gd name="connsiteY4" fmla="*/ 2902 h 3508888"/>
              <a:gd name="connsiteX5" fmla="*/ 10708634 w 12283696"/>
              <a:gd name="connsiteY5" fmla="*/ 9058 h 3508888"/>
              <a:gd name="connsiteX6" fmla="*/ 12283696 w 12283696"/>
              <a:gd name="connsiteY6" fmla="*/ 1754444 h 3508888"/>
              <a:gd name="connsiteX7" fmla="*/ 10708634 w 12283696"/>
              <a:gd name="connsiteY7" fmla="*/ 3499830 h 3508888"/>
              <a:gd name="connsiteX8" fmla="*/ 10586720 w 12283696"/>
              <a:gd name="connsiteY8" fmla="*/ 3505986 h 3508888"/>
              <a:gd name="connsiteX9" fmla="*/ 10586720 w 12283696"/>
              <a:gd name="connsiteY9" fmla="*/ 3508887 h 3508888"/>
              <a:gd name="connsiteX10" fmla="*/ 10529273 w 12283696"/>
              <a:gd name="connsiteY10" fmla="*/ 3508887 h 3508888"/>
              <a:gd name="connsiteX11" fmla="*/ 10529252 w 12283696"/>
              <a:gd name="connsiteY11" fmla="*/ 3508888 h 3508888"/>
              <a:gd name="connsiteX12" fmla="*/ 8774808 w 12283696"/>
              <a:gd name="connsiteY12" fmla="*/ 3508887 h 3508888"/>
              <a:gd name="connsiteX13" fmla="*/ 0 w 12283696"/>
              <a:gd name="connsiteY13" fmla="*/ 3508887 h 35088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283696" h="3508888">
                <a:moveTo>
                  <a:pt x="0" y="0"/>
                </a:moveTo>
                <a:lnTo>
                  <a:pt x="8774808" y="0"/>
                </a:lnTo>
                <a:lnTo>
                  <a:pt x="10529252" y="0"/>
                </a:lnTo>
                <a:lnTo>
                  <a:pt x="10586720" y="0"/>
                </a:lnTo>
                <a:lnTo>
                  <a:pt x="10586720" y="2902"/>
                </a:lnTo>
                <a:lnTo>
                  <a:pt x="10708634" y="9058"/>
                </a:lnTo>
                <a:cubicBezTo>
                  <a:pt x="11593323" y="98903"/>
                  <a:pt x="12283696" y="846051"/>
                  <a:pt x="12283696" y="1754444"/>
                </a:cubicBezTo>
                <a:cubicBezTo>
                  <a:pt x="12283696" y="2662838"/>
                  <a:pt x="11593323" y="3409985"/>
                  <a:pt x="10708634" y="3499830"/>
                </a:cubicBezTo>
                <a:lnTo>
                  <a:pt x="10586720" y="3505986"/>
                </a:lnTo>
                <a:lnTo>
                  <a:pt x="10586720" y="3508887"/>
                </a:lnTo>
                <a:lnTo>
                  <a:pt x="10529273" y="3508887"/>
                </a:lnTo>
                <a:lnTo>
                  <a:pt x="10529252" y="3508888"/>
                </a:lnTo>
                <a:lnTo>
                  <a:pt x="8774808" y="3508887"/>
                </a:lnTo>
                <a:lnTo>
                  <a:pt x="0" y="3508887"/>
                </a:ln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l"/>
            <a:endParaRPr lang="zh-CN" alt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工作回顾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C6D235-86D2-43F6-A7D1-0DD3DC936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123441" y="1898650"/>
            <a:ext cx="7928850" cy="424733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zh-CN" altLang="en-US" sz="1100" b="0" dirty="0"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请在此输入有关于工作回顾的相关说明，以便于观众更好的理解，输入文字时可以直接复制，粘贴时请选择右键只保留文本。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ADB6783-5E0C-450B-A435-815B22E8B73F}"/>
              </a:ext>
            </a:extLst>
          </p:cNvPr>
          <p:cNvSpPr txBox="1"/>
          <p:nvPr/>
        </p:nvSpPr>
        <p:spPr>
          <a:xfrm>
            <a:off x="911226" y="3429000"/>
            <a:ext cx="3291840" cy="78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D3B26F4-0882-4763-8F4C-321320FD7E57}"/>
              </a:ext>
            </a:extLst>
          </p:cNvPr>
          <p:cNvSpPr txBox="1"/>
          <p:nvPr/>
        </p:nvSpPr>
        <p:spPr>
          <a:xfrm>
            <a:off x="911226" y="4659104"/>
            <a:ext cx="3291840" cy="78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9CF697B-919A-4A18-B294-2CC880847DB3}"/>
              </a:ext>
            </a:extLst>
          </p:cNvPr>
          <p:cNvSpPr txBox="1"/>
          <p:nvPr/>
        </p:nvSpPr>
        <p:spPr>
          <a:xfrm>
            <a:off x="911225" y="2882388"/>
            <a:ext cx="428466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工作业绩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22B2A6D-56A4-4ABB-AEF2-B307785BB31D}"/>
              </a:ext>
            </a:extLst>
          </p:cNvPr>
          <p:cNvSpPr txBox="1"/>
          <p:nvPr/>
        </p:nvSpPr>
        <p:spPr>
          <a:xfrm>
            <a:off x="6096001" y="3429000"/>
            <a:ext cx="3291840" cy="78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F94645A-3BF3-4EBF-AE86-2160F1DB318F}"/>
              </a:ext>
            </a:extLst>
          </p:cNvPr>
          <p:cNvSpPr txBox="1"/>
          <p:nvPr/>
        </p:nvSpPr>
        <p:spPr>
          <a:xfrm>
            <a:off x="6096001" y="4659104"/>
            <a:ext cx="3291840" cy="7888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200" dirty="0">
                <a:solidFill>
                  <a:schemeClr val="bg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CC77449-2749-477B-90F6-1A3AE568D3C9}"/>
              </a:ext>
            </a:extLst>
          </p:cNvPr>
          <p:cNvSpPr txBox="1"/>
          <p:nvPr/>
        </p:nvSpPr>
        <p:spPr>
          <a:xfrm>
            <a:off x="6096000" y="2882388"/>
            <a:ext cx="428466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400" b="1" dirty="0">
                <a:solidFill>
                  <a:schemeClr val="bg1"/>
                </a:solidFill>
                <a:latin typeface="+mj-lt"/>
                <a:ea typeface="+mj-ea"/>
                <a:cs typeface="+mj-cs"/>
                <a:sym typeface="Arial" panose="020B0604020202020204" pitchFamily="34" charset="0"/>
              </a:rPr>
              <a:t>工作业绩</a:t>
            </a:r>
          </a:p>
        </p:txBody>
      </p:sp>
    </p:spTree>
    <p:extLst>
      <p:ext uri="{BB962C8B-B14F-4D97-AF65-F5344CB8AC3E}">
        <p14:creationId xmlns:p14="http://schemas.microsoft.com/office/powerpoint/2010/main" val="23046576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Placeholder 20" descr="Pie chart">
            <a:extLst>
              <a:ext uri="{FF2B5EF4-FFF2-40B4-BE49-F238E27FC236}">
                <a16:creationId xmlns:a16="http://schemas.microsoft.com/office/drawing/2014/main" id="{093B88E5-E854-483F-A761-6A39AF1AE58A}"/>
              </a:ext>
            </a:extLst>
          </p:cNvPr>
          <p:cNvGraphicFramePr>
            <a:graphicFrameLocks noGrp="1"/>
          </p:cNvGraphicFramePr>
          <p:nvPr>
            <p:ph type="chart" sz="quarter" idx="32"/>
            <p:extLst>
              <p:ext uri="{D42A27DB-BD31-4B8C-83A1-F6EECF244321}">
                <p14:modId xmlns:p14="http://schemas.microsoft.com/office/powerpoint/2010/main" val="729846141"/>
              </p:ext>
            </p:extLst>
          </p:nvPr>
        </p:nvGraphicFramePr>
        <p:xfrm>
          <a:off x="798795" y="1087668"/>
          <a:ext cx="4509470" cy="459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4991AEBC-6D9D-4D30-BB4C-43FE137037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工作回顾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FDBF9-B20C-4919-9CE3-90C6CDC85BD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836431"/>
          </a:xfrm>
        </p:spPr>
        <p:txBody>
          <a:bodyPr/>
          <a:lstStyle/>
          <a:p>
            <a:pPr algn="just">
              <a:lnSpc>
                <a:spcPct val="130000"/>
              </a:lnSpc>
            </a:pPr>
            <a:r>
              <a:rPr lang="zh-CN" altLang="en-US" sz="1400" b="0" dirty="0"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sp>
        <p:nvSpPr>
          <p:cNvPr id="23" name="Oval 22" descr="Circle shape">
            <a:extLst>
              <a:ext uri="{FF2B5EF4-FFF2-40B4-BE49-F238E27FC236}">
                <a16:creationId xmlns:a16="http://schemas.microsoft.com/office/drawing/2014/main" id="{C3485789-E496-4110-A15B-8E4775849942}"/>
              </a:ext>
            </a:extLst>
          </p:cNvPr>
          <p:cNvSpPr/>
          <p:nvPr/>
        </p:nvSpPr>
        <p:spPr>
          <a:xfrm>
            <a:off x="5732367" y="3774029"/>
            <a:ext cx="384048" cy="384048"/>
          </a:xfrm>
          <a:prstGeom prst="ellipse">
            <a:avLst/>
          </a:pr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FE50F9B-A11D-40B9-B83F-DDF3E10343C1}"/>
              </a:ext>
            </a:extLst>
          </p:cNvPr>
          <p:cNvSpPr>
            <a:spLocks noGrp="1"/>
          </p:cNvSpPr>
          <p:nvPr>
            <p:ph type="body" idx="18"/>
          </p:nvPr>
        </p:nvSpPr>
        <p:spPr/>
        <p:txBody>
          <a:bodyPr/>
          <a:lstStyle/>
          <a:p>
            <a:r>
              <a:rPr lang="en-US" dirty="0"/>
              <a:t>30%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C8D5B9-69C7-4696-B552-5307926F58E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业绩内容</a:t>
            </a:r>
            <a:r>
              <a:rPr lang="en-US" altLang="zh-CN" dirty="0">
                <a:latin typeface="+mj-ea"/>
                <a:ea typeface="+mj-ea"/>
              </a:rPr>
              <a:t>1</a:t>
            </a:r>
            <a:endParaRPr lang="ru-RU" dirty="0">
              <a:latin typeface="+mj-ea"/>
              <a:ea typeface="+mj-ea"/>
            </a:endParaRPr>
          </a:p>
        </p:txBody>
      </p:sp>
      <p:sp>
        <p:nvSpPr>
          <p:cNvPr id="24" name="Oval 23" descr="Circle shape">
            <a:extLst>
              <a:ext uri="{FF2B5EF4-FFF2-40B4-BE49-F238E27FC236}">
                <a16:creationId xmlns:a16="http://schemas.microsoft.com/office/drawing/2014/main" id="{FC7368B7-D4B3-45CE-95D8-0AA892A56116}"/>
              </a:ext>
            </a:extLst>
          </p:cNvPr>
          <p:cNvSpPr/>
          <p:nvPr/>
        </p:nvSpPr>
        <p:spPr>
          <a:xfrm>
            <a:off x="7671881" y="3774029"/>
            <a:ext cx="384048" cy="384048"/>
          </a:xfrm>
          <a:prstGeom prst="ellipse">
            <a:avLst/>
          </a:prstGeom>
          <a:solidFill>
            <a:schemeClr val="accent1">
              <a:alpha val="5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9D2CE79-7062-4C12-A2AE-683EAD4CCE0C}"/>
              </a:ext>
            </a:extLst>
          </p:cNvPr>
          <p:cNvSpPr>
            <a:spLocks noGrp="1"/>
          </p:cNvSpPr>
          <p:nvPr>
            <p:ph type="body" idx="24"/>
          </p:nvPr>
        </p:nvSpPr>
        <p:spPr/>
        <p:txBody>
          <a:bodyPr/>
          <a:lstStyle/>
          <a:p>
            <a:r>
              <a:rPr lang="en-US" dirty="0"/>
              <a:t>25%</a:t>
            </a:r>
            <a:endParaRPr lang="ru-RU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5FB3E19-7A7E-47B8-A21F-09F559854C8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业绩内容</a:t>
            </a:r>
            <a:r>
              <a:rPr lang="en-US" altLang="zh-CN" dirty="0">
                <a:latin typeface="+mj-ea"/>
                <a:ea typeface="+mj-ea"/>
              </a:rPr>
              <a:t>2</a:t>
            </a:r>
            <a:endParaRPr lang="ru-RU" altLang="zh-CN" dirty="0">
              <a:latin typeface="+mj-ea"/>
              <a:ea typeface="+mj-ea"/>
            </a:endParaRPr>
          </a:p>
        </p:txBody>
      </p:sp>
      <p:sp>
        <p:nvSpPr>
          <p:cNvPr id="25" name="Oval 24" descr="Circle shape">
            <a:extLst>
              <a:ext uri="{FF2B5EF4-FFF2-40B4-BE49-F238E27FC236}">
                <a16:creationId xmlns:a16="http://schemas.microsoft.com/office/drawing/2014/main" id="{CB3E6EAD-AA8B-4D6A-B852-670A3BE077FA}"/>
              </a:ext>
            </a:extLst>
          </p:cNvPr>
          <p:cNvSpPr/>
          <p:nvPr/>
        </p:nvSpPr>
        <p:spPr>
          <a:xfrm>
            <a:off x="9611395" y="3774029"/>
            <a:ext cx="384048" cy="384048"/>
          </a:xfrm>
          <a:prstGeom prst="ellipse">
            <a:avLst/>
          </a:pr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BDFECF88-E632-4781-8739-84E6E892DC4D}"/>
              </a:ext>
            </a:extLst>
          </p:cNvPr>
          <p:cNvSpPr>
            <a:spLocks noGrp="1"/>
          </p:cNvSpPr>
          <p:nvPr>
            <p:ph type="body" idx="28"/>
          </p:nvPr>
        </p:nvSpPr>
        <p:spPr/>
        <p:txBody>
          <a:bodyPr/>
          <a:lstStyle/>
          <a:p>
            <a:r>
              <a:rPr lang="en-US" dirty="0"/>
              <a:t>20%</a:t>
            </a:r>
            <a:endParaRPr lang="ru-RU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1D0B53C-EBAB-4000-8108-72EE7F62A93A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业绩内容</a:t>
            </a:r>
            <a:r>
              <a:rPr lang="en-US" altLang="zh-CN" dirty="0">
                <a:latin typeface="+mj-ea"/>
                <a:ea typeface="+mj-ea"/>
              </a:rPr>
              <a:t>3</a:t>
            </a:r>
            <a:endParaRPr lang="ru-RU" altLang="zh-CN" dirty="0">
              <a:latin typeface="+mj-ea"/>
              <a:ea typeface="+mj-ea"/>
            </a:endParaRPr>
          </a:p>
        </p:txBody>
      </p:sp>
      <p:sp>
        <p:nvSpPr>
          <p:cNvPr id="19" name="Oval 18" descr="Circle shape">
            <a:extLst>
              <a:ext uri="{FF2B5EF4-FFF2-40B4-BE49-F238E27FC236}">
                <a16:creationId xmlns:a16="http://schemas.microsoft.com/office/drawing/2014/main" id="{74F8D4E4-1B47-416C-9A28-44D029B05DF3}"/>
              </a:ext>
            </a:extLst>
          </p:cNvPr>
          <p:cNvSpPr/>
          <p:nvPr/>
        </p:nvSpPr>
        <p:spPr>
          <a:xfrm>
            <a:off x="5732392" y="4506094"/>
            <a:ext cx="384048" cy="384048"/>
          </a:xfrm>
          <a:prstGeom prst="ellipse">
            <a:avLst/>
          </a:prstGeom>
          <a:solidFill>
            <a:schemeClr val="accent4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20CA877-BC73-44B2-B723-8023CA00ED00}"/>
              </a:ext>
            </a:extLst>
          </p:cNvPr>
          <p:cNvSpPr>
            <a:spLocks noGrp="1"/>
          </p:cNvSpPr>
          <p:nvPr>
            <p:ph type="body" idx="22"/>
          </p:nvPr>
        </p:nvSpPr>
        <p:spPr/>
        <p:txBody>
          <a:bodyPr/>
          <a:lstStyle/>
          <a:p>
            <a:r>
              <a:rPr lang="en-US" dirty="0"/>
              <a:t>10%</a:t>
            </a:r>
            <a:endParaRPr lang="ru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C508980-C5CA-4BC3-A366-9BA1490CA438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业绩内容</a:t>
            </a:r>
            <a:r>
              <a:rPr lang="en-US" altLang="zh-CN" dirty="0">
                <a:latin typeface="+mj-ea"/>
                <a:ea typeface="+mj-ea"/>
              </a:rPr>
              <a:t>4</a:t>
            </a:r>
            <a:endParaRPr lang="ru-RU" altLang="zh-CN" dirty="0">
              <a:latin typeface="+mj-ea"/>
              <a:ea typeface="+mj-ea"/>
            </a:endParaRPr>
          </a:p>
        </p:txBody>
      </p:sp>
      <p:sp>
        <p:nvSpPr>
          <p:cNvPr id="20" name="Oval 19" descr="Circle shape">
            <a:extLst>
              <a:ext uri="{FF2B5EF4-FFF2-40B4-BE49-F238E27FC236}">
                <a16:creationId xmlns:a16="http://schemas.microsoft.com/office/drawing/2014/main" id="{46B993A4-B156-41FD-9B95-16911035EAA1}"/>
              </a:ext>
            </a:extLst>
          </p:cNvPr>
          <p:cNvSpPr/>
          <p:nvPr/>
        </p:nvSpPr>
        <p:spPr>
          <a:xfrm>
            <a:off x="7671906" y="4506094"/>
            <a:ext cx="384048" cy="384048"/>
          </a:xfrm>
          <a:prstGeom prst="ellipse">
            <a:avLst/>
          </a:prstGeom>
          <a:solidFill>
            <a:schemeClr val="accent2"/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F800B5B-000C-40A0-984E-296FEF26F894}"/>
              </a:ext>
            </a:extLst>
          </p:cNvPr>
          <p:cNvSpPr>
            <a:spLocks noGrp="1"/>
          </p:cNvSpPr>
          <p:nvPr>
            <p:ph type="body" idx="26"/>
          </p:nvPr>
        </p:nvSpPr>
        <p:spPr/>
        <p:txBody>
          <a:bodyPr/>
          <a:lstStyle/>
          <a:p>
            <a:r>
              <a:rPr lang="en-US" dirty="0"/>
              <a:t>10%</a:t>
            </a:r>
            <a:endParaRPr lang="ru-RU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C76F4DF-E770-433B-A99B-E75E3AD5B84F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业绩内容</a:t>
            </a:r>
            <a:r>
              <a:rPr lang="en-US" altLang="zh-CN" dirty="0">
                <a:latin typeface="+mj-ea"/>
                <a:ea typeface="+mj-ea"/>
              </a:rPr>
              <a:t>5</a:t>
            </a:r>
            <a:endParaRPr lang="ru-RU" altLang="zh-CN" dirty="0">
              <a:latin typeface="+mj-ea"/>
              <a:ea typeface="+mj-ea"/>
            </a:endParaRPr>
          </a:p>
        </p:txBody>
      </p:sp>
      <p:sp>
        <p:nvSpPr>
          <p:cNvPr id="22" name="Oval 21" descr="Circle shape">
            <a:extLst>
              <a:ext uri="{FF2B5EF4-FFF2-40B4-BE49-F238E27FC236}">
                <a16:creationId xmlns:a16="http://schemas.microsoft.com/office/drawing/2014/main" id="{F25A7B72-F802-4A5B-9C15-E6092A747BDA}"/>
              </a:ext>
            </a:extLst>
          </p:cNvPr>
          <p:cNvSpPr/>
          <p:nvPr/>
        </p:nvSpPr>
        <p:spPr>
          <a:xfrm>
            <a:off x="9611420" y="4506094"/>
            <a:ext cx="384048" cy="384048"/>
          </a:xfrm>
          <a:prstGeom prst="ellipse">
            <a:avLst/>
          </a:prstGeom>
          <a:solidFill>
            <a:schemeClr val="accent2">
              <a:alpha val="50000"/>
            </a:schemeClr>
          </a:solidFill>
          <a:ln w="12700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endParaRPr lang="ru-RU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685F4B4-4174-4802-8880-EBF24FC23D34}"/>
              </a:ext>
            </a:extLst>
          </p:cNvPr>
          <p:cNvSpPr>
            <a:spLocks noGrp="1"/>
          </p:cNvSpPr>
          <p:nvPr>
            <p:ph type="body" idx="30"/>
          </p:nvPr>
        </p:nvSpPr>
        <p:spPr/>
        <p:txBody>
          <a:bodyPr/>
          <a:lstStyle/>
          <a:p>
            <a:r>
              <a:rPr lang="en-US" dirty="0"/>
              <a:t>5%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4A8CDE2-952B-4BD3-A740-DF54D4C7E84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r>
              <a:rPr lang="zh-CN" altLang="en-US" dirty="0">
                <a:latin typeface="+mj-ea"/>
                <a:ea typeface="+mj-ea"/>
              </a:rPr>
              <a:t>业绩内容</a:t>
            </a:r>
            <a:r>
              <a:rPr lang="en-US" altLang="zh-CN" dirty="0">
                <a:latin typeface="+mj-ea"/>
                <a:ea typeface="+mj-ea"/>
              </a:rPr>
              <a:t>6</a:t>
            </a:r>
            <a:endParaRPr lang="ru-RU" altLang="zh-CN" dirty="0">
              <a:latin typeface="+mj-ea"/>
              <a:ea typeface="+mj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AECDC-7310-4573-BE1D-3F708C8304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61579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E5D49-E249-409D-B751-A559433D9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/>
              <a:t>业绩数据</a:t>
            </a:r>
            <a:endParaRPr lang="ru-RU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8546E56-D449-4019-86AD-4F0D3A1474E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8357" y="3252275"/>
            <a:ext cx="2829243" cy="1846732"/>
          </a:xfrm>
        </p:spPr>
        <p:txBody>
          <a:bodyPr anchor="ctr"/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solidFill>
                  <a:schemeClr val="tx1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请在此输入有关于工作业绩的相关说明，以便于观众更好的理解，输入文字时可以直接复制，粘贴时请选择右键只保留文本。</a:t>
            </a:r>
          </a:p>
        </p:txBody>
      </p:sp>
      <p:graphicFrame>
        <p:nvGraphicFramePr>
          <p:cNvPr id="7" name="Table Placeholder 6">
            <a:extLst>
              <a:ext uri="{FF2B5EF4-FFF2-40B4-BE49-F238E27FC236}">
                <a16:creationId xmlns:a16="http://schemas.microsoft.com/office/drawing/2014/main" id="{59C411DD-E4B1-441B-AB81-A9445E90878D}"/>
              </a:ext>
            </a:extLst>
          </p:cNvPr>
          <p:cNvGraphicFramePr>
            <a:graphicFrameLocks noGrp="1"/>
          </p:cNvGraphicFramePr>
          <p:nvPr>
            <p:ph type="tbl" sz="quarter" idx="17"/>
            <p:extLst>
              <p:ext uri="{D42A27DB-BD31-4B8C-83A1-F6EECF244321}">
                <p14:modId xmlns:p14="http://schemas.microsoft.com/office/powerpoint/2010/main" val="2548609687"/>
              </p:ext>
            </p:extLst>
          </p:nvPr>
        </p:nvGraphicFramePr>
        <p:xfrm>
          <a:off x="4378450" y="1656080"/>
          <a:ext cx="6912000" cy="3525522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376000">
                  <a:extLst>
                    <a:ext uri="{9D8B030D-6E8A-4147-A177-3AD203B41FA5}">
                      <a16:colId xmlns:a16="http://schemas.microsoft.com/office/drawing/2014/main" val="3413721457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2742567690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529259489"/>
                    </a:ext>
                  </a:extLst>
                </a:gridCol>
                <a:gridCol w="1512000">
                  <a:extLst>
                    <a:ext uri="{9D8B030D-6E8A-4147-A177-3AD203B41FA5}">
                      <a16:colId xmlns:a16="http://schemas.microsoft.com/office/drawing/2014/main" val="1743817430"/>
                    </a:ext>
                  </a:extLst>
                </a:gridCol>
              </a:tblGrid>
              <a:tr h="503646">
                <a:tc>
                  <a:txBody>
                    <a:bodyPr/>
                    <a:lstStyle/>
                    <a:p>
                      <a:r>
                        <a:rPr lang="zh-CN" altLang="en-US" sz="1600" dirty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工作业绩</a:t>
                      </a:r>
                      <a:endParaRPr lang="ru-RU" sz="160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20XX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20XX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20XX</a:t>
                      </a:r>
                      <a:endParaRPr lang="ru-RU" sz="12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6388793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964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业绩内容</a:t>
                      </a:r>
                      <a:r>
                        <a:rPr kumimoji="0" lang="en-US" altLang="zh-CN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1</a:t>
                      </a:r>
                      <a:endParaRPr kumimoji="0" lang="ru-RU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50,000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400,000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1,600,000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20844750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964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业绩内容</a:t>
                      </a: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2</a:t>
                      </a:r>
                      <a:endParaRPr kumimoji="0" lang="ru-RU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500,000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4,000,000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16,000,000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549748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964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业绩内容</a:t>
                      </a: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3</a:t>
                      </a:r>
                      <a:endParaRPr kumimoji="0" lang="ru-RU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75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80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5194377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964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业绩内容</a:t>
                      </a: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4</a:t>
                      </a:r>
                      <a:endParaRPr kumimoji="0" lang="ru-RU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5,625,000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48,000,000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216,000,000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1604632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964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业绩内容</a:t>
                      </a: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5</a:t>
                      </a:r>
                      <a:endParaRPr kumimoji="0" lang="ru-RU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55450201"/>
                  </a:ext>
                </a:extLst>
              </a:tr>
              <a:tr h="50364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9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>
                          <a:srgbClr val="F96400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0" lang="zh-CN" altLang="en-US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业绩内容</a:t>
                      </a:r>
                      <a:r>
                        <a:rPr kumimoji="0" lang="en-US" altLang="zh-CN" sz="1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微软雅黑"/>
                          <a:ea typeface="微软雅黑"/>
                          <a:cs typeface="+mn-cs"/>
                        </a:rPr>
                        <a:t>6</a:t>
                      </a:r>
                      <a:endParaRPr kumimoji="0" lang="ru-RU" altLang="zh-CN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微软雅黑"/>
                        <a:ea typeface="微软雅黑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5,625,000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48,000,000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/>
                      <a:r>
                        <a:rPr lang="en-US" sz="1400" kern="1200" dirty="0">
                          <a:solidFill>
                            <a:schemeClr val="tx1"/>
                          </a:solidFill>
                        </a:rPr>
                        <a:t>216,000,000</a:t>
                      </a:r>
                      <a:endParaRPr lang="ru-RU" sz="1400" i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59252139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DFB08-8A98-4B84-945E-34868D1EC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3840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35019" r="19075"/>
          <a:stretch/>
        </p:blipFill>
        <p:spPr>
          <a:xfrm>
            <a:off x="1396781" y="0"/>
            <a:ext cx="3894833" cy="565633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PART  02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3F41B9-CDD2-4DAB-9FE1-AA9A8E082060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812290" y="5797769"/>
            <a:ext cx="3908793" cy="365125"/>
          </a:xfr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zh-CN" altLang="en-US" dirty="0"/>
              <a:t>工作亮点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/>
              <a:t>请在此输入有关于工作亮点的相关说明，以便于观众更好的理解，输入文字时可以直接复制，粘贴时请选择右键只保留文本。</a:t>
            </a:r>
          </a:p>
        </p:txBody>
      </p:sp>
    </p:spTree>
    <p:extLst>
      <p:ext uri="{BB962C8B-B14F-4D97-AF65-F5344CB8AC3E}">
        <p14:creationId xmlns:p14="http://schemas.microsoft.com/office/powerpoint/2010/main" val="2200450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9434DEA-4ED4-41EC-837D-BEE48EE08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9</a:t>
            </a:fld>
            <a:endParaRPr lang="ru-RU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9A9A2228-2422-4001-A015-435E8391C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工作亮点</a:t>
            </a:r>
          </a:p>
        </p:txBody>
      </p:sp>
      <p:graphicFrame>
        <p:nvGraphicFramePr>
          <p:cNvPr id="9" name="图表 8">
            <a:extLst>
              <a:ext uri="{FF2B5EF4-FFF2-40B4-BE49-F238E27FC236}">
                <a16:creationId xmlns:a16="http://schemas.microsoft.com/office/drawing/2014/main" id="{FAE3C737-C634-402B-A1F6-F3CD3C9C78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9113859"/>
              </p:ext>
            </p:extLst>
          </p:nvPr>
        </p:nvGraphicFramePr>
        <p:xfrm>
          <a:off x="659757" y="2731624"/>
          <a:ext cx="5694744" cy="286888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D4A6D063-F78B-4CBF-8BE4-F679AE816912}"/>
              </a:ext>
            </a:extLst>
          </p:cNvPr>
          <p:cNvSpPr/>
          <p:nvPr/>
        </p:nvSpPr>
        <p:spPr>
          <a:xfrm>
            <a:off x="2260634" y="2150321"/>
            <a:ext cx="24929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rtl="0">
              <a:defRPr sz="2400" b="0" i="0" u="none" strike="noStrike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pPr>
            <a:r>
              <a:rPr lang="zh-CN" altLang="en-US" sz="2000" b="1" dirty="0">
                <a:solidFill>
                  <a:schemeClr val="accent1"/>
                </a:solidFill>
                <a:latin typeface="+mj-ea"/>
                <a:ea typeface="+mj-ea"/>
              </a:rPr>
              <a:t>请在此输入图标标题</a:t>
            </a:r>
            <a:endParaRPr lang="en-US" altLang="zh-CN" sz="20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876EE13-63A0-4622-A1A5-28CE9551F593}"/>
              </a:ext>
            </a:extLst>
          </p:cNvPr>
          <p:cNvGrpSpPr/>
          <p:nvPr/>
        </p:nvGrpSpPr>
        <p:grpSpPr>
          <a:xfrm>
            <a:off x="6691401" y="2191008"/>
            <a:ext cx="4352560" cy="3222100"/>
            <a:chOff x="6928215" y="2150321"/>
            <a:chExt cx="4352560" cy="3222100"/>
          </a:xfrm>
        </p:grpSpPr>
        <p:sp>
          <p:nvSpPr>
            <p:cNvPr id="12" name="Text Placeholder 4">
              <a:extLst>
                <a:ext uri="{FF2B5EF4-FFF2-40B4-BE49-F238E27FC236}">
                  <a16:creationId xmlns:a16="http://schemas.microsoft.com/office/drawing/2014/main" id="{CC040F37-DF77-4B84-B632-804728CB220B}"/>
                </a:ext>
              </a:extLst>
            </p:cNvPr>
            <p:cNvSpPr txBox="1">
              <a:spLocks/>
            </p:cNvSpPr>
            <p:nvPr/>
          </p:nvSpPr>
          <p:spPr>
            <a:xfrm>
              <a:off x="6928215" y="3144651"/>
              <a:ext cx="4352560" cy="945498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请在此输入有关于工作亮点的相关说明，以便于观众更好的理解，输入文字时可以直接复制，粘贴时请选择右键只保留文本。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C0FD13BC-8B7F-4B9E-82CF-73EFF3D570DF}"/>
                </a:ext>
              </a:extLst>
            </p:cNvPr>
            <p:cNvSpPr txBox="1"/>
            <p:nvPr/>
          </p:nvSpPr>
          <p:spPr>
            <a:xfrm>
              <a:off x="6996113" y="2150321"/>
              <a:ext cx="1620957" cy="48013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lnSpc>
                  <a:spcPct val="90000"/>
                </a:lnSpc>
                <a:spcBef>
                  <a:spcPct val="0"/>
                </a:spcBef>
              </a:pPr>
              <a:r>
                <a:rPr lang="zh-CN" altLang="en-US" sz="2800" b="1" dirty="0">
                  <a:gradFill>
                    <a:gsLst>
                      <a:gs pos="0">
                        <a:schemeClr val="accent1"/>
                      </a:gs>
                      <a:gs pos="100000">
                        <a:schemeClr val="accent3"/>
                      </a:gs>
                    </a:gsLst>
                    <a:lin ang="0" scaled="1"/>
                  </a:gradFill>
                  <a:latin typeface="+mj-lt"/>
                  <a:ea typeface="+mj-ea"/>
                  <a:cs typeface="+mj-cs"/>
                </a:rPr>
                <a:t>业绩数据</a:t>
              </a:r>
              <a:endParaRPr lang="ru-RU" altLang="zh-CN" sz="2800" b="1" dirty="0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  <a:latin typeface="+mj-lt"/>
                <a:ea typeface="+mj-ea"/>
                <a:cs typeface="+mj-cs"/>
              </a:endParaRPr>
            </a:p>
          </p:txBody>
        </p:sp>
        <p:sp>
          <p:nvSpPr>
            <p:cNvPr id="15" name="Text Placeholder 4">
              <a:extLst>
                <a:ext uri="{FF2B5EF4-FFF2-40B4-BE49-F238E27FC236}">
                  <a16:creationId xmlns:a16="http://schemas.microsoft.com/office/drawing/2014/main" id="{3D780A9A-A60D-4A45-AC85-877F21AB83A3}"/>
                </a:ext>
              </a:extLst>
            </p:cNvPr>
            <p:cNvSpPr txBox="1">
              <a:spLocks/>
            </p:cNvSpPr>
            <p:nvPr/>
          </p:nvSpPr>
          <p:spPr>
            <a:xfrm>
              <a:off x="6928215" y="4426923"/>
              <a:ext cx="4352560" cy="945498"/>
            </a:xfrm>
            <a:prstGeom prst="rect">
              <a:avLst/>
            </a:prstGeom>
          </p:spPr>
          <p:txBody>
            <a:bodyPr anchor="ctr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30000"/>
                </a:lnSpc>
              </a:pPr>
              <a:r>
                <a:rPr lang="zh-CN" altLang="en-US" sz="1400" dirty="0">
                  <a:solidFill>
                    <a:schemeClr val="tx1"/>
                  </a:solidFill>
                  <a:ea typeface="微软雅黑" panose="020B0503020204020204" pitchFamily="34" charset="-122"/>
                  <a:sym typeface="Arial" panose="020B0604020202020204" pitchFamily="34" charset="0"/>
                </a:rPr>
                <a:t>请在此输入有关于工作亮点的相关说明，以便于观众更好的理解，输入文字时可以直接复制，粘贴时请选择右键只保留文本。</a:t>
              </a:r>
            </a:p>
          </p:txBody>
        </p:sp>
        <p:sp>
          <p:nvSpPr>
            <p:cNvPr id="16" name="Graphic 54">
              <a:extLst>
                <a:ext uri="{FF2B5EF4-FFF2-40B4-BE49-F238E27FC236}">
                  <a16:creationId xmlns:a16="http://schemas.microsoft.com/office/drawing/2014/main" id="{E413EE41-D3A9-420E-A823-0EE4F560D97D}"/>
                </a:ext>
              </a:extLst>
            </p:cNvPr>
            <p:cNvSpPr/>
            <p:nvPr/>
          </p:nvSpPr>
          <p:spPr>
            <a:xfrm>
              <a:off x="6996113" y="2648971"/>
              <a:ext cx="1620957" cy="82653"/>
            </a:xfrm>
            <a:custGeom>
              <a:avLst/>
              <a:gdLst>
                <a:gd name="connsiteX0" fmla="*/ 2726257 w 2781900"/>
                <a:gd name="connsiteY0" fmla="*/ 158686 h 165304"/>
                <a:gd name="connsiteX1" fmla="*/ 65137 w 2781900"/>
                <a:gd name="connsiteY1" fmla="*/ 158686 h 165304"/>
                <a:gd name="connsiteX2" fmla="*/ 7717 w 2781900"/>
                <a:gd name="connsiteY2" fmla="*/ 83663 h 165304"/>
                <a:gd name="connsiteX3" fmla="*/ 7717 w 2781900"/>
                <a:gd name="connsiteY3" fmla="*/ 83663 h 165304"/>
                <a:gd name="connsiteX4" fmla="*/ 65137 w 2781900"/>
                <a:gd name="connsiteY4" fmla="*/ 9911 h 165304"/>
                <a:gd name="connsiteX5" fmla="*/ 2725267 w 2781900"/>
                <a:gd name="connsiteY5" fmla="*/ 9911 h 165304"/>
                <a:gd name="connsiteX6" fmla="*/ 2782687 w 2781900"/>
                <a:gd name="connsiteY6" fmla="*/ 83663 h 165304"/>
                <a:gd name="connsiteX7" fmla="*/ 2782687 w 2781900"/>
                <a:gd name="connsiteY7" fmla="*/ 83663 h 165304"/>
                <a:gd name="connsiteX8" fmla="*/ 2726257 w 2781900"/>
                <a:gd name="connsiteY8" fmla="*/ 158686 h 165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81900" h="165304">
                  <a:moveTo>
                    <a:pt x="2726257" y="158686"/>
                  </a:moveTo>
                  <a:lnTo>
                    <a:pt x="65137" y="158686"/>
                  </a:lnTo>
                  <a:cubicBezTo>
                    <a:pt x="33457" y="158686"/>
                    <a:pt x="7717" y="124353"/>
                    <a:pt x="7717" y="83663"/>
                  </a:cubicBezTo>
                  <a:lnTo>
                    <a:pt x="7717" y="83663"/>
                  </a:lnTo>
                  <a:cubicBezTo>
                    <a:pt x="7717" y="42972"/>
                    <a:pt x="33457" y="9911"/>
                    <a:pt x="65137" y="9911"/>
                  </a:cubicBezTo>
                  <a:lnTo>
                    <a:pt x="2725267" y="9911"/>
                  </a:lnTo>
                  <a:cubicBezTo>
                    <a:pt x="2756947" y="9911"/>
                    <a:pt x="2782687" y="42972"/>
                    <a:pt x="2782687" y="83663"/>
                  </a:cubicBezTo>
                  <a:lnTo>
                    <a:pt x="2782687" y="83663"/>
                  </a:lnTo>
                  <a:cubicBezTo>
                    <a:pt x="2783677" y="124353"/>
                    <a:pt x="2757937" y="158686"/>
                    <a:pt x="2726257" y="158686"/>
                  </a:cubicBez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3"/>
                </a:gs>
              </a:gsLst>
              <a:lin ang="0" scaled="1"/>
            </a:gradFill>
            <a:ln w="989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39542185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橙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23430"/>
      </a:accent1>
      <a:accent2>
        <a:srgbClr val="E94831"/>
      </a:accent2>
      <a:accent3>
        <a:srgbClr val="F96400"/>
      </a:accent3>
      <a:accent4>
        <a:srgbClr val="6948FF"/>
      </a:accent4>
      <a:accent5>
        <a:srgbClr val="27C2FF"/>
      </a:accent5>
      <a:accent6>
        <a:srgbClr val="4BD9BE"/>
      </a:accent6>
      <a:hlink>
        <a:srgbClr val="F96400"/>
      </a:hlink>
      <a:folHlink>
        <a:srgbClr val="BFBFBF"/>
      </a:folHlink>
    </a:clrScheme>
    <a:fontScheme name="自定义 7">
      <a:majorFont>
        <a:latin typeface="Arial Black"/>
        <a:ea typeface="微软雅黑"/>
        <a:cs typeface=""/>
      </a:majorFont>
      <a:minorFont>
        <a:latin typeface="Arial"/>
        <a:ea typeface="微软雅黑 Light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TF55923798" id="{2FCAECB8-7886-4B31-9113-2F5EAE985054}" vid="{C3044680-3A6B-4F8F-81DD-684C9D8235E1}"/>
    </a:ext>
  </a:extLst>
</a:theme>
</file>

<file path=ppt/theme/theme2.xml><?xml version="1.0" encoding="utf-8"?>
<a:theme xmlns:a="http://schemas.openxmlformats.org/drawingml/2006/main" name="1_OfficePLUS">
  <a:themeElements>
    <a:clrScheme name="沉稳红模板配色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C00000"/>
      </a:accent1>
      <a:accent2>
        <a:srgbClr val="9A0000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4D520B0621022B4CA37193CEB4BD4006" ma:contentTypeVersion="13" ma:contentTypeDescription="新建文档。" ma:contentTypeScope="" ma:versionID="70bddc0927d8e252f617fb4201fa0890">
  <xsd:schema xmlns:xsd="http://www.w3.org/2001/XMLSchema" xmlns:xs="http://www.w3.org/2001/XMLSchema" xmlns:p="http://schemas.microsoft.com/office/2006/metadata/properties" xmlns:ns2="45e91f00-0250-4a60-970e-f6ee534b485a" xmlns:ns3="03902022-5f07-415b-99da-02f7a843c2d0" targetNamespace="http://schemas.microsoft.com/office/2006/metadata/properties" ma:root="true" ma:fieldsID="caccd20f85bbeebe29786e0e2215112a" ns2:_="" ns3:_="">
    <xsd:import namespace="45e91f00-0250-4a60-970e-f6ee534b485a"/>
    <xsd:import namespace="03902022-5f07-415b-99da-02f7a843c2d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e91f00-0250-4a60-970e-f6ee534b485a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享对象: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共享对象详细信息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上次共享用户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上次共享时间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902022-5f07-415b-99da-02f7a843c2d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OCR" ma:index="16" nillable="true" ma:displayName="MediaServiceOCR" ma:description="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A864A9A-1422-46D2-8CD5-65589D7DD44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e91f00-0250-4a60-970e-f6ee534b485a"/>
    <ds:schemaRef ds:uri="03902022-5f07-415b-99da-02f7a843c2d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sharepoint/v3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fb0879af-3eba-417a-a55a-ffe6dcd6ca77"/>
    <ds:schemaRef ds:uri="http://schemas.microsoft.com/office/2006/metadata/properties"/>
    <ds:schemaRef ds:uri="6dc4bcd6-49db-4c07-9060-8acfc67cef9f"/>
    <ds:schemaRef ds:uri="http://www.w3.org/XML/1998/namespace"/>
    <ds:schemaRef ds:uri="http://purl.org/dc/dcmitype/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TF55923798</Template>
  <TotalTime>0</TotalTime>
  <Words>1898</Words>
  <Application>Microsoft Office PowerPoint</Application>
  <PresentationFormat>宽屏</PresentationFormat>
  <Paragraphs>223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31</vt:i4>
      </vt:variant>
    </vt:vector>
  </HeadingPairs>
  <TitlesOfParts>
    <vt:vector size="46" baseType="lpstr">
      <vt:lpstr>Avenir LT Std 35 Light</vt:lpstr>
      <vt:lpstr>等线</vt:lpstr>
      <vt:lpstr>冬青黑体简体中文 W3</vt:lpstr>
      <vt:lpstr>方正准圆_GBK</vt:lpstr>
      <vt:lpstr>思源黑体 CN Medium</vt:lpstr>
      <vt:lpstr>微软雅黑</vt:lpstr>
      <vt:lpstr>微软雅黑</vt:lpstr>
      <vt:lpstr>微软雅黑 Light</vt:lpstr>
      <vt:lpstr>Arial</vt:lpstr>
      <vt:lpstr>Arial Black</vt:lpstr>
      <vt:lpstr>Calibri</vt:lpstr>
      <vt:lpstr>DINCond-Regular</vt:lpstr>
      <vt:lpstr>Segoe UI</vt:lpstr>
      <vt:lpstr>Office 主题​​</vt:lpstr>
      <vt:lpstr>1_OfficePLUS</vt:lpstr>
      <vt:lpstr>互联网行业 工作总结汇报</vt:lpstr>
      <vt:lpstr>目录 / CONTENTS</vt:lpstr>
      <vt:lpstr>PART  01</vt:lpstr>
      <vt:lpstr>工作回顾</vt:lpstr>
      <vt:lpstr>工作回顾</vt:lpstr>
      <vt:lpstr>工作回顾</vt:lpstr>
      <vt:lpstr>业绩数据</vt:lpstr>
      <vt:lpstr>PART  02</vt:lpstr>
      <vt:lpstr>工作亮点</vt:lpstr>
      <vt:lpstr>工作亮点</vt:lpstr>
      <vt:lpstr>工作亮点</vt:lpstr>
      <vt:lpstr>工作亮点</vt:lpstr>
      <vt:lpstr>PART  03</vt:lpstr>
      <vt:lpstr>工作不足</vt:lpstr>
      <vt:lpstr>工作不足</vt:lpstr>
      <vt:lpstr>工作不足</vt:lpstr>
      <vt:lpstr>工作不足</vt:lpstr>
      <vt:lpstr>PART  04</vt:lpstr>
      <vt:lpstr>未来计划</vt:lpstr>
      <vt:lpstr>未来计划</vt:lpstr>
      <vt:lpstr>未来计划</vt:lpstr>
      <vt:lpstr>未来计划</vt:lpstr>
      <vt:lpstr>感谢观看 请领导批评指正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2019-08-23T06:17:47Z</dcterms:created>
  <dcterms:modified xsi:type="dcterms:W3CDTF">2021-11-06T08:53:06Z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0x0101004D520B0621022B4CA37193CEB4BD4006</vt:lpwstr>
  </property>
  <property fmtid="{D5CDD505-2E9C-101B-9397-08002B2CF9AE}" pid="3" name="MSIP_Label_f42aa342-8706-4288-bd11-ebb85995028c_Enabled">
    <vt:lpwstr>True</vt:lpwstr>
  </property>
  <property fmtid="{D5CDD505-2E9C-101B-9397-08002B2CF9AE}" pid="4" name="MSIP_Label_f42aa342-8706-4288-bd11-ebb85995028c_SiteId">
    <vt:lpwstr>72f988bf-86f1-41af-91ab-2d7cd011db47</vt:lpwstr>
  </property>
  <property fmtid="{D5CDD505-2E9C-101B-9397-08002B2CF9AE}" pid="5" name="MSIP_Label_f42aa342-8706-4288-bd11-ebb85995028c_Owner">
    <vt:lpwstr>t-weiszh@microsoft.com</vt:lpwstr>
  </property>
  <property fmtid="{D5CDD505-2E9C-101B-9397-08002B2CF9AE}" pid="6" name="MSIP_Label_f42aa342-8706-4288-bd11-ebb85995028c_SetDate">
    <vt:lpwstr>2019-08-23T06:22:09.6839898Z</vt:lpwstr>
  </property>
  <property fmtid="{D5CDD505-2E9C-101B-9397-08002B2CF9AE}" pid="7" name="MSIP_Label_f42aa342-8706-4288-bd11-ebb85995028c_Name">
    <vt:lpwstr>General</vt:lpwstr>
  </property>
  <property fmtid="{D5CDD505-2E9C-101B-9397-08002B2CF9AE}" pid="8" name="MSIP_Label_f42aa342-8706-4288-bd11-ebb85995028c_Application">
    <vt:lpwstr>Microsoft Azure Information Protection</vt:lpwstr>
  </property>
  <property fmtid="{D5CDD505-2E9C-101B-9397-08002B2CF9AE}" pid="9" name="MSIP_Label_f42aa342-8706-4288-bd11-ebb85995028c_ActionId">
    <vt:lpwstr>101c1684-c5a1-4fd5-b0fe-b875311f1790</vt:lpwstr>
  </property>
  <property fmtid="{D5CDD505-2E9C-101B-9397-08002B2CF9AE}" pid="10" name="MSIP_Label_f42aa342-8706-4288-bd11-ebb85995028c_Extended_MSFT_Method">
    <vt:lpwstr>Automatic</vt:lpwstr>
  </property>
  <property fmtid="{D5CDD505-2E9C-101B-9397-08002B2CF9AE}" pid="11" name="Sensitivity">
    <vt:lpwstr>General</vt:lpwstr>
  </property>
</Properties>
</file>